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445" r:id="rId2"/>
    <p:sldId id="449" r:id="rId3"/>
    <p:sldId id="452" r:id="rId4"/>
    <p:sldId id="453" r:id="rId5"/>
    <p:sldId id="454" r:id="rId6"/>
    <p:sldId id="498" r:id="rId7"/>
    <p:sldId id="501" r:id="rId8"/>
    <p:sldId id="368" r:id="rId9"/>
    <p:sldId id="369" r:id="rId10"/>
    <p:sldId id="370" r:id="rId11"/>
    <p:sldId id="450" r:id="rId12"/>
    <p:sldId id="499" r:id="rId13"/>
    <p:sldId id="500" r:id="rId14"/>
    <p:sldId id="502" r:id="rId15"/>
    <p:sldId id="455" r:id="rId16"/>
    <p:sldId id="456" r:id="rId17"/>
    <p:sldId id="457" r:id="rId18"/>
    <p:sldId id="261" r:id="rId19"/>
    <p:sldId id="263" r:id="rId20"/>
    <p:sldId id="265" r:id="rId21"/>
    <p:sldId id="272" r:id="rId22"/>
    <p:sldId id="271" r:id="rId23"/>
    <p:sldId id="273" r:id="rId24"/>
    <p:sldId id="460" r:id="rId25"/>
    <p:sldId id="275" r:id="rId26"/>
    <p:sldId id="463" r:id="rId27"/>
    <p:sldId id="276" r:id="rId28"/>
    <p:sldId id="464" r:id="rId29"/>
    <p:sldId id="257" r:id="rId30"/>
    <p:sldId id="476" r:id="rId31"/>
    <p:sldId id="503" r:id="rId32"/>
    <p:sldId id="262" r:id="rId33"/>
    <p:sldId id="470" r:id="rId34"/>
    <p:sldId id="266" r:id="rId35"/>
    <p:sldId id="268" r:id="rId36"/>
    <p:sldId id="477" r:id="rId37"/>
    <p:sldId id="444" r:id="rId38"/>
    <p:sldId id="504" r:id="rId39"/>
    <p:sldId id="278" r:id="rId40"/>
    <p:sldId id="284" r:id="rId41"/>
    <p:sldId id="285" r:id="rId42"/>
    <p:sldId id="478" r:id="rId43"/>
    <p:sldId id="286" r:id="rId44"/>
    <p:sldId id="287" r:id="rId45"/>
    <p:sldId id="288" r:id="rId46"/>
    <p:sldId id="289" r:id="rId47"/>
    <p:sldId id="291" r:id="rId48"/>
    <p:sldId id="290" r:id="rId49"/>
    <p:sldId id="479" r:id="rId50"/>
    <p:sldId id="482" r:id="rId51"/>
    <p:sldId id="493" r:id="rId52"/>
    <p:sldId id="494" r:id="rId53"/>
    <p:sldId id="495"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86350" autoAdjust="0"/>
  </p:normalViewPr>
  <p:slideViewPr>
    <p:cSldViewPr snapToGrid="0">
      <p:cViewPr varScale="1">
        <p:scale>
          <a:sx n="91" d="100"/>
          <a:sy n="91" d="100"/>
        </p:scale>
        <p:origin x="192" y="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00:14.702"/>
    </inkml:context>
    <inkml:brush xml:id="br0">
      <inkml:brushProperty name="width" value="0.05292" units="cm"/>
      <inkml:brushProperty name="height" value="0.05292" units="cm"/>
      <inkml:brushProperty name="color" value="#FF0000"/>
    </inkml:brush>
  </inkml:definitions>
  <inkml:trace contextRef="#ctx0" brushRef="#br0">3516 13939 190 0,'-4'-10'347'0,"2"-3"54"0,-2-1 38 0,4 6-165 16,0-6-71-16,0 5-40 0,6 0-39 0,-2 1-35 15,2-3-25-15,5 2-24 0,-5 6-20 0,-2-2-5 16,2 0-9-16,0 1-7 16,3 4 0-16,-7 0 1 0,4 0 3 0,2 0 6 15,-2 4 7-15,1 1 1 0,3 0 1 0,2 4-5 16,-3-1-7-16,3 1-2 0,-2 0-2 16,3 5 0-16,-3-5-2 0,5 4 2 0,-3-4 0 15,-2 0 2-15,7 0-4 0,-3 1 5 16,-1-1-1-16,3 0-1 0,1-1 0 0,4-2 2 15,-3 2 1-15,3-4 2 0,2 1 9 16,1 4 7-16,-1-9 4 0,0 5 9 16,2-2 4-16,-1 3 4 0,1-6 8 0,-2 3 5 15,4 2 1-15,0-5-3 0,2 6-2 0,-2-6-15 16,4 3-7-16,-3-3-4 0,6 5-2 16,-3-5-3-16,6 0 2 0,-2 0-1 15,0 0 3-15,0 0-2 0,2 0 1 16,1 4 0-16,-3-4 1 0,2 0-3 0,4 0 1 15,-6-4-2-15,3 4 2 0,1 0-1 0,-2 0 9 16,2-5 9-16,3 5 18 0,-3 0 26 16,2-3 49-16,-1 3 37 0,-1-6 6 15,-2 6-9-15,7 0-28 0,-5 0-51 0,-2-5-43 16,2 5-22-16,3 0-11 0,-3 0-4 0,-2 5-4 16,2-5-1-16,1 6-1 0,-3-3 0 15,6-3-1-15,-1 5 1 0,1-1-3 0,-4 1 2 16,5-1 0-16,-5 1-3 0,4-5-1 15,1 5-1-15,-1-2 1 0,1 3 1 16,-5-6 1-16,2 3-1 0,-1 2 2 0,3-5 0 16,0 6 0-16,1-3 1 0,-1 2 2 15,7-5-1-15,-7 9-1 0,5-5-1 0,-3 1-3 16,5 0 0-16,-3 4 0 0,1-6 0 16,-3 2 0-16,3 4 2 0,-3-4-1 0,5 4 1 15,-2-5 2-15,1 1 0 0,1 0 3 16,4 4-2-16,-5-9-1 0,3 9-2 0,-1-9-1 15,3 3-1-15,-4 2 1 0,4 0-2 16,-1-1 4-16,-3-4 0 0,4 5-1 0,1-1 4 16,-1 1-1-16,0-5-1 0,2 3-2 15,2 3 0-15,-3-6-3 0,-1 5 0 16,2-2 0-16,-2 3 2 0,0-3-1 0,1 2 4 16,3-5 1-16,-2 6-1 0,-2-3 1 0,4-3 0 15,-3 5-3-15,1-5-2 0,2 4 0 16,-2-4 0-16,-2 5 2 0,2-5 1 0,3 0 1 15,-5 0 2-15,6 0 0 0,0 0 1 16,0 0-3-16,0 0 0 0,0 0-2 16,-2 0-1-16,-2 0-1 0,-3 3 2 0,3-3 2 15,-2 0 2-15,0 6 2 0,-1-6 3 16,1 5-1-16,-2-2 0 0,2-3-3 0,-5 6-2 16,5-3-2-16,-4 2 1 0,3 1-1 15,-3-3 0-15,4-3 1 0,-5 5 0 0,5-5 2 16,-4 4 0-16,1 1 0 0,-1-5-2 0,4 0-2 15,-9 4-1-15,5-4-1 16,-1 5 2-16,5-5 0 0,-4 0 4 0,-3 0 1 16,3 0 1-16,-1 0 2 0,3 0 2 0,0-5 1 15,0 1-2-15,-1 4 0 0,-3-5-3 16,5 5-2-16,-3-4-3 0,0 4-2 16,-1-5 3-16,3 5-1 0,-7-3 1 0,5 3 0 15,0-6 1-15,3 6 1 0,-3-5 2 16,2 5-2-16,-1 0 1 0,-3-3-1 0,2 3-2 15,-1 0-2-15,3 0 1 0,-7 0-1 16,5 0 3-16,2 0 1 0,-7 0 0 0,5 0 1 16,-1 0 1-16,3 3 1 0,0-3-1 15,1 0-1-15,1 0-2 0,-4 0-2 0,4 0-1 16,1 0 0-16,-1 5 1 0,0-5 1 16,0 0 0-16,-1 0 2 0,-1 0-1 0,6 0 2 15,-2 0-2-15,-3 0-2 0,5 0 0 16,-6 0-1-16,2 0-1 0,4 0-1 0,-7 0 0 15,1 0 1-15,0 0 1 0,-1 0 2 16,1 0 0-16,2 0 1 0,-5 0 1 0,5 0 1 16,0 0-4-16,0 0 0 0,-1 0-1 15,-1 0 2-15,-2 0-1 0,3 0 3 0,-3 0 1 16,4 0-1-16,-1 0 3 0,5 0-1 16,-6 0-1-16,2 0-1 0,4 0-1 15,-7 0-2-15,3 0-2 0,4 0 1 0,-6 0 0 16,1-5 1-16,5 5 2 0,-6 0 1 15,2 0 4-15,6-3 0 0,-7 3 2 0,1 0 0 16,0-6 1-16,-5 6 2 0,5 0 3 16,-4-3 5-16,-1 3 3 0,1-5 0 0,4 5-2 15,-5-6 0-15,5 3-2 0,0 3-3 16,0-5-1-16,-5 1-2 0,5 4-4 16,-9-5-3-16,5 5-4 0,0-3 3 0,-3 3-3 15,1 0 0-15,-3-6-1 0,3 6 4 16,1 0-1-16,1 0 2 0,0-5 2 0,3 5 0 15,1-3-3-15,-4 3 0 0,-1 0-2 0,1-6-1 16,-2 6 1-16,1-3 0 0,-1 3 2 16,-3-5 2-16,7-1 4 0,-3 3 2 15,1-2 3-15,0 1 1 0,3-1 0 0,-3 5-1 16,0-9-3-16,3 4 1 16,-5 2-2-16,2-3-1 0,-5 3 1 0,3-2 4 0,1 1 1 15,1-6 3-15,1 6 0 0,1-1 3 16,2-4-1-16,-5 4-5 0,3 1-6 15,-6-4-2-15,1 3-7 0,-3 1-2 0,-1-1-1 16,-4 0 3-16,1 1-2 0,3-1 0 16,-6 1 3-16,0-1 0 0,1 5-3 0,-3-9 3 15,-2 9 0-15,4-5 0 0,-4 2 1 0,-2 3 0 16,-4-6 5-16,0 6 0 0,-2 0 0 16,-1-3-2-16,-5 3 0 0,2 0-1 0,-5-5-3 15,-1 5-2-15,-3 0 3 0,3 0-1 16,-9 0-2-16,4 0-1 0,-4 0-2 15,1 5 0-15,-1-5 0 0,-2 0 0 16,0 0 2-16,-2 0-1 0,2 0 2 0,-2 0-1 0,-2 0-1 16,0 3 1-16,4-3-1 15,1 0 0-15,-5-3 0 0,0 3 0 0,0 0-2 16,0 0 1-16,0 0 1 0,0 0 0 0,0 0 0 16,0 0 1-16,0 0 0 0,0 0-1 15,0-5-1-15,0 5 1 0,0 0 0 0,0 0-1 16,0 0-2-16,0 0-7 0,-5 0-22 15,1 0-34-15,4 0-38 0,-6 0-38 0,4 0-34 16,-6 0-15-16,8 0-35 0,-2 5-49 16,-2-2-63-16,4 3-110 0,0 8-123 15,0-2-47-15,6 2-6 0,2 0 43 0,0-11 33 16,9-3 109-16,3-3 93 0,3-6 81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14:30.124"/>
    </inkml:context>
    <inkml:brush xml:id="br0">
      <inkml:brushProperty name="width" value="0.05292" units="cm"/>
      <inkml:brushProperty name="height" value="0.05292" units="cm"/>
      <inkml:brushProperty name="color" value="#FF0000"/>
    </inkml:brush>
  </inkml:definitions>
  <inkml:trace contextRef="#ctx0" brushRef="#br0">18209 4817 489 0,'-16'0'611'0,"-1"-8"85"0,7 2 49 0,14-2-268 16,8 2-195-16,13 3-111 0,10-2-81 0,25-1-49 15,8 3-24-15,21 3-6 0,19 0-4 16,14 0-3-16,18 0-1 0,18 0 0 0,9 9-10 16,15-4-33-16,6 4-58 0,4 5-52 15,3 3-50-15,-3-3-39 0,-2-2 7 16,4-1 42-16,-6-3 52 0,11-13 65 0,-7-4 74 16,2-8 60-16,-3-11 50 0,-1-3 45 15,-10-1 23-15,-5-4 15 0,-5 1 31 0,1-11 54 16,-7 1 12-16,-9-4-11 0,-4-5-20 15,-5 0-52-15,-9 0-80 0,-5-5-44 0,-10 1-25 16,-6-5-17-16,-7 1-9 0,-7-6-7 16,-9 0-7-16,-7 0-3 0,-13 1 0 0,-7 4-2 15,-12-1-3-15,-7-2-1 0,-12 6-3 16,-8-2 0-16,-10 4-5 0,-9-1-1 16,-12 1 0-16,-13-1-4 0,-10 0-4 0,-16 1-3 15,-11 4-6-15,-16 0-5 0,-13 5-2 16,-6-2-3-16,-14 3 1 0,-11 7 2 0,-10 0 4 15,-6 6 1-15,-6 3 7 0,-11-4 3 0,0 4 3 16,-10 1 1-16,2 3 6 0,-12 7-3 16,-3-2 1-16,-8 4 1 0,-1 7 2 15,-12 2-1-15,1 6 0 0,-6-1 3 0,-1 1 1 16,-3 8-2-16,1 5 7 0,-5 10-3 0,1 12-1 16,1 4 1-16,-5 16 1 0,0 6-3 15,9 6 1-15,1 14 4 0,18 5-4 16,13 3 1-16,9 9-1 0,17 6-3 0,24-1-5 15,15 4-2-15,24-4-1 0,17-1 0 16,17 7-4-16,22-8-1 0,15-1 0 0,22-7-3 16,15-12 5-16,19-9 4 0,16-10 3 0,19-8 4 15,10-10 0-15,19-8-4 0,12-10-1 16,12-4 0-16,9-13-4 0,12-5-1 0,11-14-2 16,10-3-13-16,3-6-54 0,4-5-116 15,1 2-255-15,-9-5-311 0,-7-1-130 16,-5-8-13-16,-14 3 88 0,-8-3 244 0</inkml:trace>
  <inkml:trace contextRef="#ctx0" brushRef="#br0" timeOffset="2606.6">14046 2733 174 0,'23'-3'308'16,"4"-3"17"-16,0 1-7 0,6 2-168 15,0-3-75-15,4 3-30 0,4 3-14 0,3 0-3 16,-3-5-4-16,7 5 0 0,1-6-1 0,5 6-1 15,2 0-2-15,2-3-2 0,6 3-1 16,-2 0-3-16,4 0-3 0,2 0-3 16,2 0 1-16,3-5-2 0,-1 1-2 0,2 4 1 15,3 0 0-15,-1-5 2 0,7 5 5 16,2-4 3-16,-2-1 0 0,8 0-1 0,-3 5 0 16,5-3-3-16,0-3-3 0,9 3 1 0,-3-2 8 15,4 5-1-15,1-4 1 0,5 4-2 16,-1-5 2-16,1 5-1 15,5-5 0-15,2 5 3 0,-3 0 1 0,7 0 4 0,0 0 0 16,4 0 1-16,2 0 5 0,2 0 3 0,1 5-2 16,1-5-3-16,0 0-6 15,4 5-6-15,-1-5-7 0,1 4 1 0,3 1-3 0,3-5-1 16,-8 3-2-16,11-3 8 0,-4 6 7 16,-1-6 7-16,3 3 9 0,1-3 0 0,3 5 0 15,-2 0-10-15,-1-5-8 0,5 4-8 16,-6 1-3-16,9-1 1 0,-3-4-1 15,2 5-3-15,-2-5 1 0,10 3 6 0,-4-3 1 16,6 6 3-16,-2-6 1 0,0 0 8 0,2 5-2 16,5-5 0-16,-3 0 2 0,2-5 9 15,1 5 2-15,3 0 12 0,-2 0 20 0,5-6 17 16,1 6 0-16,1-3-4 0,-5 3-9 0,11-5-26 16,-8 1-18-16,3 4-14 0,1 0 0 15,-2-5-9-15,1 5 1 0,1-4-4 16,4 4 4-16,-7 0-2 0,1-5-1 0,-3 5 5 15,-1 0 10-15,-3 0 5 0,-2 5 13 16,1-5 28-16,-7 0 23 0,2 4 27 0,-2-4 25 16,0 5 13-16,-4-5-9 0,-2 4-12 0,-4 1-27 15,0-2-28-15,-9-3-22 16,-2 6-17-16,-1-1-11 0,-5-5-7 0,-8 0-3 16,-4 0-1-16,-9 0-2 0,-5 0-2 0,-7 0 0 15,-10-5-3-15,-11 5 1 0,-6-6-2 16,-8 6-1-16,-8-3 1 0,-10 3-1 15,-3-5 0-15,-12 5-1 0,-8-4-2 16,-9 4 0-16,-6 0 2 0,-2-5 7 0,0 5 18 16,-8 0 17-16,0 0 6 0,2 0-1 0,-4-4-16 15,-9 4-41-15,-1-5-61 0,-5 5-73 16,-6 0-77-16,-2 0-86 0,-2 5-130 16,-2-1-145-16,0 1-128 0,4-5-24 0,-2 0 50 15,9 0 132-15,-1-9 179 0</inkml:trace>
  <inkml:trace contextRef="#ctx0" brushRef="#br0" timeOffset="26088.2">22067 11305 343 0,'4'6'495'0,"4"-3"39"0,2-3 19 16,7 0-228-16,10 0-165 0,6 0-86 0,16 5-30 15,5-5-6-15,10 6 4 0,9-3 3 0,7 2 0 16,3-1-7-16,14 5-11 0,6 1-10 15,7-1-3-15,2-1-3 0,3 6-3 0,-1-1 0 16,2 1-6-16,-5 8-2 0,1-4 2 16,0 1-1-16,-9-2 0 0,-8 1 2 15,6 1-18-15,-12 4-43 0,2-6-70 0,-8 1-114 16,-3-1-190-16,-7 2-91 0,-3-10-5 16,-6 0 47-16,-4-9 105 0</inkml:trace>
  <inkml:trace contextRef="#ctx0" brushRef="#br0" timeOffset="27211.28">4016 12228 235 0,'23'-3'364'15,"-2"-3"20"-15,2 6 10 0,3 0-215 16,5 6-95-16,5-3-49 0,7 2-21 0,9 4-9 15,3 5 1-15,12-5-1 0,3 3 1 0,11-2 3 16,1-1-1-16,5 0-3 0,6 0-5 16,8-1 6-16,1 6-2 0,5-9 4 15,3 4-4-15,3-5 0 0,1 1-1 16,10 0 0-16,-2-1-2 0,8-4 1 0,1 5 7 16,5-5 3-16,5 0 6 0,7 0 1 0,-1 0 1 15,14 0-1-15,-1 0-6 16,9 0-5-16,3 0-3 0,3 0 3 0,5-5-2 15,8 5-3-15,0-4 4 0,3-1 3 0,7 5 2 16,0-5 1-16,-1 1 6 0,7-1 1 16,-1 1-4-16,4-1 3 0,-1 0-2 0,5 2 2 15,-2-3 5-15,6 3 1 0,-2-6-7 16,10-1 1-16,-4 1-5 0,11 0-6 0,3-5-1 16,5 2-2-16,-2-2-2 0,8 0 1 15,0 0-7-15,2-3 5 0,4-1 0 16,4 4 1-16,-6-3-3 0,2 3 2 0,0-4 1 15,9-1 16-15,-11 2 16 0,6-1 16 0,-10 4 5 16,2 6 7-16,-2-6-10 0,0 9-23 16,-9-4 7-16,11 5 4 0,-2-1-3 0,2 2 10 15,-6-3 7-15,4 6-4 16,-4-5 2-16,-1 5 5 0,-1 0 5 0,-2 5 11 16,-9 4 2-16,3-4 0 0,-13 4-6 0,4 5-7 15,-14-2-12-15,-1 2-10 0,-9 0 5 16,1 4 10-16,-8-4 10 0,1-1 12 0,-8-4 2 15,4 3-11-15,-8 2-12 0,5 0-20 16,-8-5-15-16,2 5-13 0,-9-5-6 16,5 5-1-16,-7 0-4 0,-3-6-2 0,-9 5-15 15,2 1-43-15,-10-6-62 0,-1 6-82 16,-11-5-116-16,-3 5-179 0,-6-5-133 0,2-4-19 16,-8 4 45-16,-6-9 103 0</inkml:trace>
  <inkml:trace contextRef="#ctx0" brushRef="#br0" timeOffset="29486.85">3849 13125 227 0,'-17'-14'367'16,"5"0"41"-16,-2 0 28 0,5 2-188 0,1 1-79 15,2 2-33-15,2 1-33 0,4 4-22 16,-2-1-21-16,2 0-25 0,2 1-19 15,-2 4-11-15,4-5-6 0,6 5-4 0,1 0 0 16,1 0 5-16,4 0-3 0,5 5 5 0,6-1-1 16,2 6-1-16,2-1 0 15,2 3 0-15,4 2 1 0,2 0-2 0,1 0 0 16,7-2-1-16,3 7 0 0,4-6-1 0,1 0 2 16,10 1 2-16,-5 0 2 0,6-1-1 15,4-3 1-15,0-1-3 0,0-6 0 0,3 3-1 16,3 2 1-16,3-8 0 0,-1 0 1 15,7 0 0-15,-2 0 1 0,0 0-2 0,3 0 0 16,1 0-3-16,0-5 3 0,6 5 0 16,0 0 1-16,4 0 1 0,0 0 0 0,3 0-2 15,-3 0 0-15,10 5 0 16,-1-5 1-16,1 0-1 0,-1 5 3 0,1-5-5 16,1 4 4-16,3-4-1 0,-3 0 1 0,5 0 0 15,-3 0-1-15,-1 0-2 0,1 0-1 16,2 0 1-16,1-4 1 0,-3 4 1 0,-1 0 2 15,5 0-2-15,-4 0 0 0,5 0 0 0,-3 0 0 16,0 0 1-16,-1 4 0 0,3-4 0 16,-4 0-2-16,3 0 2 0,-3 0 2 15,-1 0 0-15,1 0-2 0,0 0 2 16,-3 0-1-16,3 0 2 0,-3 0 0 0,3 0-1 16,-1 0-3-16,1 0 1 0,3 0-1 0,1 0 1 15,4 5 2-15,-2-5-2 0,4 0 1 16,-1 0-2-16,1 0 2 0,6-5-3 0,-6 5 1 15,4-4-5-15,2-1 4 0,-2 0 0 16,3 2 1-16,-3-6 1 0,0 4-2 16,-2-4 0-16,2 4 0 0,0 1 1 0,-9-5 14 15,5 4 10-15,-6 5 5 0,2-9 3 16,-3 9 5-16,1-5-15 0,-4 5-5 0,8 0-11 16,-5 0 1-16,3 0-3 0,0 5 2 0,4-5-1 15,2 4 0-15,-3-4-2 0,3 5 3 16,-2 0-2-16,0-5-1 0,4 9 0 15,-8-9 0-15,8 4-2 0,-4 1 15 0,4-5 14 16,-4 5 20-16,0-1 22 0,0 1 32 16,0-5 11-16,-1 3-4 0,5 3-11 0,-8-6-21 15,4 3-32-15,0 2-19 0,0 0-14 0,0-1-7 16,4-4-4-16,0 5 1 0,2-1-3 16,4 1 2-16,2 0-2 0,3-1-1 0,1-4 0 15,5 5 1-15,1-2-2 0,-1 3 0 16,2-3 3-16,1 2 0 0,1 1-1 0,-4-3-1 15,5 2 0-15,-3 4-1 16,4-6 3-16,0 8-2 0,3-8 11 0,-7 6 11 16,8 2-2-16,-4-3 2 0,-1 1-2 0,1 0-7 15,0 5-6 1,0-6 6-16,2 6 6 0,-5-5 9 0,5 5 14 0,2-2 8 0,2 2 14 16,-4-5 41-16,6 5 26 0,-2-5 0 15,-4-1-4-15,2 1-21 0,-3-4-45 16,-1 4-32-16,-2-4-14 0,-2 4-8 0,-1-6-2 15,-3 3-1-15,-1-1-1 0,-1-2-1 16,-1 3 2-16,-6-6 0 0,0 3-1 0,-1 2 1 16,-3 1-1-16,-6-3-1 0,4-3 1 0,-9 0 1 15,1 0 0-15,-4 0 10 0,-9 0 5 16,-4 0 2-16,-6 0 4 0,-2 0 0 16,-12-3-9-16,-3 3-7 0,-5-6-4 0,-7 6-4 15,-8 0 0-15,-3 0-1 0,-5-5-1 0,-9 5 3 16,-2 0-1-16,-4 0 1 15,-4 0 0-15,-4 5 1 0,-2-5 0 0,-7 0 0 16,1 0-1-16,-3 0-1 0,-5 0-1 0,-5 0 0 16,2 0 0-16,-6 0-1 0,4 0 3 15,-4 0 0-15,0 0 1 0,0 0 1 0,0 0 6 16,-4 0 6-16,4 0 5 0,0 0 4 16,0 0 4-16,-2 0 2 0,2 0 1 15,-4 0-1-15,4-5-5 0,-4 5-2 0,2-3-8 16,-5-3-8-16,3 3-6 0,0-2 1 15,-2 5-3-15,4-9 0 0,-6 4-1 0,6 1 0 16,-3-1 1-16,3 2-2 0,-2-3 1 16,0 1 0-16,2 2 1 0,-2 3 0 15,0-6 1-15,2 3 0 0,-2 3-1 0,4-5-1 0,-3 5 0 16,3 0 0-16,0-4 0 0,-4 4-1 16,4 0 0-16,0 0 1 0,-4 0-1 15,4 0-1-15,0 0 2 0,0 0-1 0,0 0 1 16,0 0 0-16,0 0 3 0,0 0-3 15,0 0 1-15,0 0-2 0,0 0-1 0,4 0 0 16,-4 0 1-16,0 0-1 0,0 0-1 16,0 0 1-16,0 0-2 0,4 0 0 0,-4 0 0 15,0 0-1-15,0 0 1 0,0 0-1 16,0 4 2-16,0-4 0 0,0 0 1 0,0 0 2 16,3 0-1-16,-3 0 0 0,0 5 1 15,0-5-2-15,0 0 2 0,0 0 0 0,0 0-1 16,0 3 2-16,0-3 1 15,0 0 0-15,4 6-2 0,-4-6 2 0,2 3-4 0,-2-3 2 16,4 5-1-16,0-5-1 0,-4 6 0 16,2-3 1-16,-2-3-2 0,8 5 1 0,-6-1 0 15,3 4-1-15,-3-2-1 0,6 2-17 16,-6 1-32-16,-2 2-63 0,0-3-84 0,-2 1-98 16,-6 0-137-16,-9-1-166 15,-2 1-87-15,-12-4-29 0,3-13 24 0,-10-1 122 16,-3-5 179-16</inkml:trace>
  <inkml:trace contextRef="#ctx0" brushRef="#br0" timeOffset="31674.73">4469 13875 78 0,'4'-4'279'0,"-4"4"28"16,2 0 9-16,-2 0-141 0,4-5-84 0,3 5-50 15,3-4-30-15,0 4-9 0,7 0-5 0,-1 0 2 16,5 0-1-16,2 0 0 0,0 0 0 15,3 0 2-15,1 0 0 0,4 0-2 16,-2 0 2-16,4 4 0 0,-2 1 0 0,2-5 2 16,5 9 2-16,-3-9 2 0,2 9-2 15,0-9 1-15,2 5-1 0,3-2 1 16,-3 2 1-16,4-1 0 0,1 1 4 0,-5-5-1 16,5 5 0-16,-3-1-1 0,2 1-2 0,-1-5 0 15,5 4-2-15,-3 1 1 0,5 0-2 16,1-1 1-16,2 1-1 0,-1-2 4 0,3 3-5 15,0-3 0-15,-1 2 1 0,1 1 0 16,2-3 0-16,0 6 1 0,2-4 1 0,2-2-1 16,0 3 2-16,0-1-4 0,6-2 4 15,0 3-2-15,2-3 3 0,-2 2-2 16,0-5-1-16,5 0 2 0,3 6 0 0,-2-6 7 16,5 0 3-16,-1-6 4 0,7 6-1 0,-2-5 0 15,1 2-8-15,-1-3-5 0,4 3 0 16,-7 3-1-16,9-5 0 0,0-1 1 15,0 3 2-15,-5-2-2 0,5 1-4 16,0 4 5-16,0-5-3 0,4 2 4 0,-2-3 3 16,2 6-1-16,-2-5-1 0,-3 2-1 0,5-3-8 15,-2 3 0-15,2 3 3 0,-2-5-2 16,4 5 2-16,-6-4 1 0,8-1-7 16,-6 0-1-16,4 1 3 0,-2-1-1 0,2 5 2 15,-4-4 3-15,2-1 1 0,0 0-2 0,-7 1-4 16,3-4 2-16,0 8 2 0,0-5-1 15,0 1 0-15,-5-1 1 0,5 0-2 0,-6 1-3 16,6 4 0-16,-1 0 3 0,5-5 2 16,-6 5 0-16,6 0 0 0,-4-4-1 0,2 4-2 15,2 0-1-15,0 0 2 0,-2 0 2 16,4 0-2-16,-2 0 1 0,-3 0-1 16,3 0-1-16,-2 0 1 0,2 4 1 0,-2-4 3 15,2 5-1-15,0-5 0 0,-6 9-3 16,6-9-1-16,2 5 0 0,0-1 0 0,0 1 1 15,2 3 2-15,-2-4-1 0,4 1-2 16,-8 4 0-16,8-4 3 0,0-1-1 0,-2 6 0 16,2-6 2-16,1 1 0 0,-5-2-3 0,6 6-3 15,-4-4 3-15,4 1 0 16,-2-3 3-16,3 2 3 0,-1-1 7 0,2 1 2 16,-2-5 0-1,5 3 2-15,-1 3-2 0,0-6-4 16,-1 5-1-16,1-5-1 0,0 0 3 15,3 3 1-15,-3-3 1 0,0 6 2 16,1-6-2-16,-1 0-6 0,1 0 2 0,5 0-1 0,-6 0 1 0,7 0 2 0,-7-6 6 0,9 3 1 16,-7-2 2-16,9 5 2 0,-4-9-1 15,1 4-4-15,-5 1-5 0,7-1-5 16,-3 2 1-16,0-3-2 0,3 1 13 0,1-4 6 16,0 6 5-16,-5-6-5 0,5-1 3 15,-5 1-12-15,1 0-7 0,-3 0-1 0,1 1-2 16,4-6-8-16,-1 5 2 0,-1-5 0 15,-5 5-2-15,7-5 2 0,-7 6 0 0,5-1-1 16,-3-5-1-16,3 5 4 0,-7 1-2 0,1-1-1 16,-3 4-4-16,2-4-1 0,-8 4 0 15,7-4 3-15,-7 6 0 0,2-3 2 16,-6 1 0-16,2 2-3 0,-4 3 1 0,2-6 0 16,0 3 2-16,-9 3 0 0,-1 0 3 15,-3-5-2-15,-1 5-1 0,-1 0-1 0,-1 0 3 16,-3 0 2-16,-2 0-2 0,1-4 2 15,-5 4 1-15,2 0-1 0,-8 0-3 0,0-5-1 16,-4 5 0-16,4 0-3 0,-7 0 3 16,1-5 2-16,0 5-1 0,-9-4 1 15,3 4 0-15,-5-5-1 0,-3 5 2 0,-3-4-3 16,-2-1 0-16,0 5 2 0,-6 0-4 16,2-5 2-16,-8 1-2 0,0-1 1 0,-1 2 1 15,-3 3 0-15,-3-5 0 0,-3 5 1 16,1-4 1-16,-1-1-2 0,-7 5 3 0,8-5-3 15,-12 5 1-15,5 0-1 0,1-4 2 16,-6 4-4-16,2 0 4 0,0 0-1 0,-2 0-2 16,-2 0 1-16,4 0 0 0,-4 0-2 0,3 0 1 15,-3 4 0-15,0-4-1 16,0 0 2-16,0 0-3 0,0 5 3 0,4-5 0 16,-4 0 0-16,4 5 0 0,-4-5 0 0,0 4-1 15,2 1-1-15,2-5 4 0,-2 3-2 16,2 2 1-16,0-5-1 0,-2 4 0 0,-2-4 1 15,5 0 1-15,-5 5 0 0,2-5 3 16,-2 0 6-16,0 0 5 0,0 0 6 16,4 0 6-16,-4 0 3 0,0 0-1 0,0 0-5 15,0 0-5-15,0 0-6 0,0 0-6 0,0 0-3 16,0 0-3-16,0 0-1 0,0 0 1 16,0 0-2-16,0 0-2 0,0 0 2 0,-4 0-2 15,4 0-2-15,0 0 2 0,0 0-2 16,0 0 0-16,0 0 1 0,0 0-1 0,0 5-1 15,0-1-21-15,0 5-28 0,0 1-36 16,-7-1-46-16,5 3-72 0,-6 2-64 0,0 0-73 16,-7-5-48-16,13-15 3 0,-2 3 62 15</inkml:trace>
  <inkml:trace contextRef="#ctx0" brushRef="#br0" timeOffset="36275.46">4360 14965 75 0,'14'3'268'0,"-2"2"22"15,5-10 12-15,0 5-140 0,5-3-68 16,-1-3-33-16,2 3-13 0,4-2-12 16,-1-1-4-16,1 3-10 0,4-2-8 0,-2 1-3 15,2-1-2-15,-2 5-2 0,4 0 0 16,0 0-5-16,0 0 0 0,3 0-2 16,-1 5-2-16,-2-5 2 0,-2 4 2 0,2 1-2 15,0-5 2-15,0 3 0 0,4-3-1 16,-4 0-1-16,4 0 2 0,3 0-1 15,-3-3 8-15,6-2 2 0,1 1 3 0,-1-1 0 0,3-4 0 16,5-5-5-16,1 6 0 0,2-1-1 16,-1 0-2-16,1 0 2 0,0-1 0 0,-2 1-3 15,1 6 1-15,1-6-3 0,0 4 0 16,-4 5-2-16,5-5 1 0,-1 5 0 16,4 0 2-16,-2 0 1 0,4 0-1 0,0 0 0 15,0 5 0-15,0-5-2 0,-1 5 0 16,1-1-1-16,5 1-1 0,-6-5 0 0,8 3 0 15,-1 3 5-15,2-3 0 0,-2 2-1 16,4 0 1-16,1-1-2 0,-1 1 0 0,2-1-1 16,1 1 0-16,1-5 2 0,7 5 1 0,-3-1 0 15,3-4 1-15,-1 5 2 16,3-2-2-16,0-3 1 0,4 0 5 0,4 0 6 16,-2 0 0-16,-3 0 0 0,7 0 1 0,-6-3-8 15,4 3-3-15,-2 0-1 16,2-5 0-16,0 5-1 0,2 0 0 0,-4 0-2 15,4 5-3-15,-2-5 1 0,2 0 2 0,6 0 0 16,2 0-1-16,-1 0 2 0,1 0-3 0,-2 0 0 16,9 0-6-16,-3 0 4 0,5-5 1 15,1 5 11-15,1-4 7 0,1-1 2 16,1 0 5-16,0 1 0 0,2-1-2 0,-3 1 5 16,5-1 12-16,-2 0 4 0,0 2 4 15,-3-3-6-15,1 3-9 0,0 3-12 0,-1 0-10 16,1-5-6-16,2 5-2 0,4 0 1 15,-2 0-2-15,1 0 1 0,3 0-4 16,-2 0 3-16,8 0-2 0,-1 0 1 0,-1-4-1 16,4 4 2-16,0 0 0 0,0 0-2 0,3 0-1 15,-3-5-1-15,6 5 0 0,-1 0 1 16,5-5-2-16,-7 5 2 0,3-4 0 16,0 4 2-16,5 0-1 0,-5 0 0 0,7 0 2 15,-2 4 3-15,3 1-1 0,-5 0-4 0,5-1 3 16,-1 4-2-16,0 1-1 0,4-4 0 15,-1 4 0-15,1 0-1 0,6 1 6 16,-6-1 0-16,6 0 0 0,-6-1-1 0,8 1 4 16,-2-4 9-16,-1-1 6 0,-5 1 3 15,2-2 8-15,2 3 5 0,2-6 1 0,-2 5-2 16,8-2 1-16,2-3 9 0,3 0-4 0,1 6-8 16,9-6-2-16,3 3-6 0,-5 2-12 15,2 1-12-15,-1-3-3 0,-3 6-5 16,1-4-5-16,-7 4-3 0,1-1 4 15,4 1-1-15,-1 0 0 0,1-4 4 0,5 0 14 16,-7-1 5-16,-1 1 15 0,-5-1 26 16,-2 1 23-16,-8 0 13 0,-4-1 12 0,-11-4-1 15,-3 5-15-15,-5-2-21 0,-6 3-19 0,-11-3-12 16,-9 2-11-16,-5-5-11 0,-6 5-4 16,-9-1-4-16,-7 1-1 0,-9-5-2 0,-6 4-1 15,-10 1-2-15,-7 0-2 0,-10-1-9 16,-2 1-43-16,-14-2-76 0,-5-3-117 15,-2 6-188-15,-6-12-174 0,-8-2-40 0,-2-10 41 16,0-13 98-16</inkml:trace>
  <inkml:trace contextRef="#ctx0" brushRef="#br0" timeOffset="37846.99">4486 16081 158 0,'-29'-11'324'0,"2"-6"23"0,0 3 15 16,0 2-164-16,6-2-91 0,3 0-34 15,1-4-9-15,3 5-14 0,-3 4-6 0,7 0-8 16,-2 0-10-16,5 4-8 0,-1 2-6 0,6-3-5 16,-2 6-4-16,4-5-6 0,0 5-6 15,4 5-4-15,-2 1 2 0,8 2 5 16,1 1 0-16,5 5 3 0,5-2 0 0,2 7 0 16,8-6-3-16,2 1 2 0,4 0 2 0,4 3 4 15,7-8-2-15,-1 5 1 0,5 0 2 16,6 0-3-16,-2-2-1 0,4 2 2 15,0 0-4-15,4 0 3 0,2-2-3 0,0 2 5 16,4 0 1-16,5-2 1 0,5 2 1 0,-1-5 1 16,8 1-2-16,4-6-4 0,4 4 3 15,2-2-1-15,10 2 2 0,3-8-2 0,6 6 1 16,6-3-5-16,-2-3 4 16,8 0 0-16,2 0 0 0,6-3 0 0,5-3 5 15,4 1-5-15,-1 2-2 0,7-6 0 0,-4 0-1 16,6-1 0-16,-6 1 3 0,10 0 3 0,-8 0 0 15,2 1 9-15,2-1-3 0,0-5 1 16,-7 9-4-16,9-4 6 0,-6 0-5 0,4 1-4 16,-6-1 4-16,6-1 5 15,-6 1-2-15,-1 0 3 0,-1 0 0 0,-6 4-2 16,-9-4 2-16,4 6 12 0,-8-8 5 0,-6 8 4 16,-2-6 1-16,-13 1-5 0,-1 2-11 15,-5-2-4-15,-12 2 4 0,0 3 1 0,-11-2 1 16,3 1 3-16,-17-1 7 0,-2-4-4 15,-2 4-1-15,-9 5-3 0,-5-9-4 0,-5 9-7 16,-8-5-4-16,-2 1-4 0,-7 4-3 0,-5 0-3 16,-3 0-3-16,-3 0 0 0,-5 0-1 15,-2 4 0-15,-2 1-16 0,-4-5-23 16,-2 9-35-16,-6-4-72 0,-1 4-117 16,-1-4-136-16,-5-1-46 0,1-8 7 0,1-6 57 15</inkml:trace>
  <inkml:trace contextRef="#ctx0" brushRef="#br0" timeOffset="60002.47">25880 5717 110 0,'0'-8'346'16,"0"2"45"-16,0-2 45 0,0 2-86 0,0 3-87 15,0-2-28-15,0 5 0 16,-4-4 4-16,4 4 3 0,0-5 15 0,0 5 30 16,-4 0 9-16,4 0-21 0,0 0-41 0,0 0-59 15,0 0-70-15,-2 5-54 0,2-5-29 16,-4 4-12-16,4 1-7 0,-2 7-4 0,-6 2-1 15,5 3 0-15,-1 6-1 0,2 5 3 0,-2-2-1 16,0 6 1-16,2-1 1 0,-2 6-2 16,0 3 2-16,2 2 1 0,-3 6 1 15,3 1 2-15,-6 5 1 0,2 6 2 16,0 2-1-16,0 1 0 0,-1 5 1 0,-1 4-1 16,2 4 5-16,0 1 12 0,-1 3 8 0,-1 11 2 15,2-5-2-15,0 8-5 0,0 0-4 16,-3 5-8-16,3 4-1 0,4 5 3 0,-2 6-2 15,0 6-5-15,-2 2-3 0,6 9-1 16,-2-5-4-16,2 8 0 0,0 11-2 0,-5-6 3 16,5 6-1-16,-4-5 1 0,2 3-1 15,-2-4 2-15,2-3 5 0,-2-2 6 16,-2-3 9-16,-3 4 11 0,3-5 18 0,-4 1 6 16,4-5 8-16,-5-1 7 0,3-3 3 0,-2 0-1 15,1-5-4-15,1-5-2 0,-6-4-10 16,3 0-10-16,5-8-10 0,-4-6-14 15,8-9-10-15,-7 1-5 0,3-6-6 0,4-7-3 16,-6-1-5-16,2-9-4 0,4-4-2 16,-2-5-1-16,-1 0-2 0,3-10 3 15,-2-3-1-15,-2 0-13 0,2-7-24 0,-6 0-23 16,3-8-28-16,1-4-30 0,-4 1-20 0,4-9-18 16,-1-2-41-16,-1-3-53 0,0-4-71 15,-2-5-102-15,3 0-115 0,-7-9-109 0,1 4-59 16,-1-7 38-16,2-7 108 0,-5 1 141 15</inkml:trace>
  <inkml:trace contextRef="#ctx0" brushRef="#br0" timeOffset="60558.86">25004 10351 333 0,'-4'-14'451'16,"0"2"48"-16,-3-2 47 0,5 6-203 15,-2 2-92-15,4 6-39 0,-4-3-28 0,4 3-37 16,-2 3-41-16,-2 3-39 0,-2 8-28 16,2 3-18-16,-3 14-11 0,3 6-7 15,-2 12-1-15,4 5-1 0,-2 14-1 0,0 3 2 16,-3 10 0-16,7 9 0 0,-4 5 1 15,-2-1-1-15,4 5 0 0,-6-8-1 0,2 7 1 16,4-8 0-16,-7 4 0 0,9-8 0 16,-2-1 8-16,2-8 5 0,2-9 4 0,2-14 8 15,3 0 15-15,-1-14 17 0,4-8 42 16,0-4 68-16,5-11 38 0,1-3 12 0,-3-10-2 16,3-4-31-16,1-4-55 0,4-10-39 15,1-3-17-15,1-11-7 0,4-9-11 0,6-7-8 16,4-6-8-16,5-13-15 0,3-8-9 15,9-6-8-15,2-3-6 0,2-11 0 16,1 5-1-16,1-8-4 0,2 4 2 0,-2 1-3 16,0-2 2-16,-2 14 0 0,-8 6 2 0,-3 3 3 15,-3 14 2-15,-11 8 0 0,-4 11 0 16,-4 4-1-16,-7 8-2 0,-3 1-3 16,-5 8 1-16,-4 5 0 0,-4 4-1 0,7 1-1 15,-9-1 0-15,0 5-2 0,2 5-2 0,-2-5 0 16,-2 9 4-16,2-6-2 15,0 3 2-15,-9 2-4 0,7 1-3 0,-2 2-17 16,-2-3-24-16,2 1-40 0,2-5-75 0,-7 1-104 16,7 0-155-16,-4 4-235 0,-8-6-162 15,3 2-15-15,-5-10 71 0,5 2 150 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15:38.421"/>
    </inkml:context>
    <inkml:brush xml:id="br0">
      <inkml:brushProperty name="width" value="0.05292" units="cm"/>
      <inkml:brushProperty name="height" value="0.05292" units="cm"/>
      <inkml:brushProperty name="color" value="#FF0000"/>
    </inkml:brush>
  </inkml:definitions>
  <inkml:trace contextRef="#ctx0" brushRef="#br0">7952 6179 229 0,'0'-8'371'0,"4"-4"32"0,-4 1 28 0,4-1-195 16,-1 7-87-16,-3-4-43 0,6 4-29 0,4-4-24 15,7 0-18-15,3 1-16 16,3-1-11-16,10 0-4 0,2-5-2 0,9 5-1 16,1-1 0-16,13 6-1 0,2-4 1 0,2 2 2 15,4 3-1-15,2 3-1 16,3 0 2-16,1 0-3 0,0 0 1 0,3 0 10 0,-3 0 17 16,9-5 29-16,-1 5 38 0,1-5 49 15,-3 1 39-15,3-1 28 0,0 1 18 0,-3-4 8 16,3 2 3-16,-5 1-3 0,1 2-23 15,-1-6-35-15,-1 4-41 0,-9-1-48 0,0 6-44 16,-6-3-23-16,-6 3-11 16,-1-5-4-1,-5 5-1-15,-9-4-3 0,-6 4 1 0,0 0-2 0,-6 0-1 16,-4 0-2-16,-6 0-1 0,-1 4 1 0,-6-4 1 0,-3 0-1 16,1 0 1-16,-6 0 2 0,2 0 1 0,-4 0 3 15,0 0 2-15,0 0 1 0,-4 0-1 0,4 0 1 16,0 0-5-16,0 0-2 0,-2 0-15 15,-6 0-50-15,1-4-84 0,1 8-108 16,-6-4-173-16,-3 5-253 0,3-5-106 16,-2-5 11-16,7 1 74 0,3-10 159 0</inkml:trace>
  <inkml:trace contextRef="#ctx0" brushRef="#br0" timeOffset="3051.51">2836 2909 133 0,'23'9'297'0,"-3"-9"17"0,7 0 6 16,2 0-171-16,2 0-83 0,9-5-37 15,-3 5-14-15,10 0-2 0,5-4-5 16,2-1 6-16,6 1-1 0,0 4 1 0,10-5-2 16,0 0 1-16,7 5-4 0,-3-3-4 0,5 3 0 15,-3 0-4-15,5 0 0 0,-1 0 3 16,3 0-1-16,4 3-2 0,0-3 4 16,4 0-3-16,-2 0-4 0,2 0 6 0,2-3 4 15,4 3 2-15,-2 0 2 0,2 0 4 16,6-6-5-16,-3 6 0 0,3 0-2 0,8-3 0 15,1 3 1-15,2 0-2 0,4 3 0 0,2-3-3 16,6 6-1-16,0-6-1 0,8 0-2 16,-2 3-1-16,5-3-1 0,1 0 0 15,7-3 2-15,0 3-2 0,1-6 4 0,3 3 1 16,6-2-4-16,-2 1-1 0,2-6-2 16,0 6 2-16,0-1 0 0,7-4 1 0,-3 4 8 15,-2-4 11-15,10 6 2 0,-3-2 0 0,1 1 4 16,-2-6-4-16,11 6-7 0,-5 4-4 15,9-9 0-15,-2 9 0 0,8-8-6 16,-4 2 1-16,6 1 4 0,-2 5-5 0,6-3-6 16,0-6 4-16,2 9-2 0,3-5 7 0,-1-1 10 15,-2 3 8-15,9-2-4 0,-9 5 4 16,8-4-8-16,-5 4-9 0,3 0-8 16,-3 0 5-16,1 4-3 0,0-4-4 0,5 5 6 15,-5-2 4-15,7 3-7 0,-5-1 3 0,9 4 1 16,-5-6-2-16,9 2 0 0,-6 1 3 0,6 2-5 15,0-4 3-15,2 1 1 16,-1-1-6-16,6 6 4 0,-1-6 1 0,2 1-4 16,2-2 3-16,2 2 1 0,-4-1-5 0,11 1 2 15,-3 0 1-15,7-5-7 0,-5 0 5 16,9 0 3-16,-7 0-1 0,3 0 0 0,0-5 3 16,3 5-3-16,-3-5 0 0,1 1-6 15,3 4 1-15,-6-8 3 0,1 8 1 0,7-9 18 16,-6 9 9-16,10-5 7 0,-5 0 8 15,1 5 1-15,0-4-6 0,0 4 1 16,4 0-5-16,0 0-6 0,-5 0-6 0,1-5-4 16,-2 5-3-16,-2 0-4 0,-7 0 8 15,2 0 5-15,-5 0 7 0,-3 0 12 0,-2 5 17 16,-4-5 7-16,-10 0 8 0,-2 0-1 16,-7 0-9-16,-8 0-6 0,-8 4-9 15,-4-4-10-15,-9 0 0 0,-1 0-6 0,-13 0-10 16,0 0-9-16,-17-4-4 0,3 4-4 15,-15 0-1-15,-2 0-2 0,-14-5 0 16,-7 1-1-16,-6 4-1 0,-8-5-1 0,-8 2 0 16,-7 3-1-16,-8-6 2 0,-6 1-1 15,-6 2 0-15,-4-6-2 0,-7 4-29 16,-4-1-48-16,-2 3-59 0,-3-6-81 0,-3 1-133 16,-7-6-148-16,1 0-33 0,-2-9 25 15,-9-8 63-15</inkml:trace>
  <inkml:trace contextRef="#ctx0" brushRef="#br0" timeOffset="4316.89">2960 4322 60 0,'-14'-9'294'0,"3"-10"31"0,-1 7 27 16,8-2-108-16,-2-4-108 0,4 4-47 0,2 1-24 16,0-1-26-16,2 5-14 0,4 0-11 0,-2 0-9 15,2 4-5-15,9-4-3 0,-3 6 2 16,2-2 0-16,5 0 0 0,2 1-3 16,6 4 1-16,2 4-2 0,2 1 2 15,2 3 2-15,6 1 2 0,-2 5 5 0,11 0-4 16,-3 4 1-16,9-5-1 0,2 5 1 0,2-4-1 15,6 3-1-15,-2-3 2 0,8 0 0 16,0-2 1-16,7-1-3 0,5-2 3 16,5-9-4-16,4 3 0 0,6-6-1 0,-2 3 1 15,7 0-3-15,1-6 4 0,7 3-1 16,-5-2-1-16,9 5 1 0,-1-6-3 0,7 6 3 16,0 0 3-16,8 0 0 0,-6 0-1 15,9 0 1-15,-1-3 0 0,6 3-1 0,5-5-1 16,1 1 2-16,1-4 2 0,8 2-1 0,2-2 0 15,0-1-4-15,2 0 7 0,0 4-1 16,2-4-1-16,0 0 1 0,2 4 3 16,5 0 1-16,-1 1-1 0,4-4-1 0,-7 8 5 15,7-9-1-15,-4 9-7 0,1-5-1 16,-5 0 4-16,4 1 3 0,0-1 6 16,-6 1 3-16,1-6 9 0,-6 6 8 0,-5-1-1 15,0 2 4-15,-11-6-1 0,-5-1-2 16,-5 6-5-16,-2-5-11 0,-10 1-5 0,-7-3-1 15,-8 8 1-15,-6-6 3 0,-10-2 3 16,-2 3 1-16,-15-1-1 0,2 6-1 0,-18-8-6 16,-5 8-3-16,-8-3-5 0,-4 3-1 0,-6-2-3 15,-6 1-1-15,-9 4-2 0,5-5 4 16,-7 5-4-16,0 0 2 0,-3 0-24 16,-1 0-49-16,-2 5-86 0,-8 4-157 15,-2-6-115-15,-11-3-28 0,-4-8 23 0,-1-15 78 16</inkml:trace>
  <inkml:trace contextRef="#ctx0" brushRef="#br0" timeOffset="39219.44">15782 3998 15 0,'7'-4'481'16,"-7"4"71"-16,-2 0 29 0,2 4 14 0,0 13-312 15,2 11-158-15,2 3-71 0,2 15-29 16,4 2-15-16,1 15-4 0,1 5-2 0,-2 9 0 16,5 0-1-16,-3 8 5 0,-1-8-1 15,-1-2-3-15,-4-2 0 0,0-10-2 16,3-9-2-16,-7-5 10 0,-2-4 14 0,-2-5 18 15,2-3 34-15,-9-6 37 0,3-4 31 16,2-5 27-16,-2-3 24 0,4-1 19 0,-2-13 14 16,-3 4-7-16,1-9-26 0,-2-5-32 15,-4-4-51-15,-5-9-52 0,-4-4-33 0,5-10-22 16,-5-10-9-16,-2-1-8 0,3-16-7 16,1 1-6-16,-6-10-5 0,7-3 1 0,-3-11 3 15,0-4 7-15,5-3 10 0,-1-2 4 16,5-3 1-16,6 4-1 0,6 1 2 15,2 12-2-15,8 0 3 0,7 14 2 0,-1 9 2 16,5 9 2-16,2 5-2 0,-1 8-2 0,3 1 0 16,4 12-1-16,2 1-4 0,2 10 1 15,4 8 1-15,3 0 3 0,3 8 2 0,0 10 4 16,1 10 1-16,-1 7-1 0,-3 15-1 16,-7 4-4-16,0 13-1 0,-9 9-2 0,-7 1 1 15,-7-5 2-15,-8-4 3 0,-8-9 6 16,-4-5-1-16,-3-10 0 0,-7-8-1 15,3 1-1-15,-3-11 0 0,3-3 6 16,1-6 9-16,-1-6 6 0,0-8 6 0,1-3 2 16,4-3-5-16,-3-11-9 0,5-9-9 0,4-9-9 15,1-4-4-15,10-9-5 0,1-10-6 0,8 3-5 16,5-2-2-16,6-5-4 0,4 5 2 16,4 5 4-16,4 4 2 0,2 4 7 15,5 10 1-15,-7 3 1 0,0 11 1 0,-4 8 0 16,4-2 0-16,-4 11 0 0,-4 11 1 15,6 1 1-15,-10 7 2 0,2 4 0 16,0 8 4-16,-6 4-1 0,-1 7 1 0,-7 2 0 16,-1 6 2-16,-8 4 0 0,2 9 1 15,-12 3 0-15,0-1-2 0,-4 1-2 0,-3-6-2 16,-5-6-1-16,1-6-1 0,-1-7 0 0,-3 0-1 16,0-9 0-16,5-1 0 0,-1-5-7 15,1-6-27-15,9-8-57 0,-3-3-97 16,8-9-145-16,-6-9-205 0,8-3-181 0,0-11-77 15,8-8 32-15,0-11 122 0,7-2 197 16</inkml:trace>
  <inkml:trace contextRef="#ctx0" brushRef="#br0" timeOffset="39467.74">16936 4080 471 0,'0'8'576'16,"0"-4"50"-16,-2 1 23 0,2 4-270 0,-4-1-125 15,0 12-20-15,4-8 36 0,-2 7 19 16,-3 2-5-16,5 2-41 0,0 4-76 0,0 0-82 16,5 4-42-16,-3 0-19 0,-2 11-11 15,8 4-4-15,-6 2-4 0,2 1-3 0,-2-3-1 16,2-1 1-16,0-8 0 0,-2-11 0 16,3 0-1-16,-3-7 1 0,2-1-25 0,-4-4-64 15,4-11-73-15,-2-3-81 0,-2-9-134 16,8-3-189-16,-6-16-156 0,5-8-25 15,1-8 36-15,-6-10 113 0,4-9 206 16</inkml:trace>
  <inkml:trace contextRef="#ctx0" brushRef="#br0" timeOffset="39950.58">17219 3188 278 0,'10'-28'437'0,"1"6"63"15,-7 9 38-15,-4 3-203 0,0 10-126 16,0 0-78-16,0 5-59 0,0 4-38 15,0 10-16-15,0 2-3 0,2 10-2 0,2 15 3 16,-2 4 1-16,6 13 8 0,1 0 7 16,1 8 21-16,0 6 9 0,1 3 6 0,-5 2-4 15,4 4-10-15,-4-6-21 0,1-3-13 0,-3-9-11 16,2-11-4-16,2-11-2 0,-2-10-2 16,1-13-1-16,-1-5 0 0,0-5 0 0,-2-9 0 15,2-4-2-15,3-4-8 0,-1-4-16 16,0-15-24-16,0-14-31 0,7-3-29 15,-5-14-12-15,1-8-6 0,-3-15-7 16,2-3-8-16,1-16-13 0,-1-2-37 0,0-7-42 16,1-6-25-16,-3-6 4 0,6 3 65 0,-1 3 126 15,-3 6 118-15,5 16 101 0,-9 12 76 16,0 18 22-16,0 16-25 0,0 9-7 0,-6 22-17 16,0 3-32-16,0 4-35 0,0 10-28 15,-6 13-22-15,0 8 3 0,0 11 28 0,0 12 30 16,-3 15 12-16,1 2-5 0,4 11-19 15,0 14-32-15,4-2-34 0,8 5-26 0,-2 11-15 16,5-6-9-16,-3 4-6 0,8-4-1 16,-5-1-5-16,-1-2-2 0,4-11-2 0,-5-13-2 15,1-9-2-15,-2-4 2 0,1-15 1 16,-1-3-2-16,-6-9-3 0,4-9-38 0,-6-3-63 16,0 0-91-16,-2-12-132 0,-4-2-170 15,-4-6-94-15,-5-11-44 0,-1-6 45 0,-1-9 109 16,-4-6 165-16</inkml:trace>
  <inkml:trace contextRef="#ctx0" brushRef="#br0" timeOffset="40609.75">17252 3898 253 0,'-8'0'404'0,"4"-3"52"0,0-3 44 0,4 3-177 16,0-2-104-16,8-4-39 0,-2 0-25 15,7 1-19-15,3-6-1 0,5 5 14 0,1-5 20 16,5 0 24-16,4 5 20 0,2 1 19 15,5-1-9-15,-3 4-28 0,2 1-39 0,-4 4-44 16,4 0-48-16,0-5-32 0,-3 5-17 16,1 0-4-16,0-5-4 0,0 1 2 15,2-1-1-15,0-9 1 0,1 5 1 16,-9-3-2-16,2-7 3 0,-7 1-4 16,1 1-1-16,-6-2-3 0,-1-4 0 15,-1 2 0-15,-9-2 0 31,2 1-2-31,1-6 2 0,-7-4-3 0,-2 6 2 0,-2-5-1 0,-2 8 1 0,-2-5 0 0,0 6 0 0,-3 4 2 0,1 4 1 16,-4 11 0-16,4-6-4 0,-5 9-1 0,1 4-4 16,0 4-2-16,-3 6 0 0,1 9 0 15,-3 0 3-15,5 3 2 0,0 10 1 16,4 4 2-16,-1 1 1 0,7 4 1 16,0 6 0-16,7-8 0 0,-1 8-2 0,4-2-3 15,7-4-1-15,-1-8-2 0,5-3-1 0,2-2 0 16,1-10 2-16,-5 1 3 0,6-9 1 15,-7 0 3-15,7-10 2 0,-6-4 5 0,2-4 3 16,-1-6 3-16,-1-3 1 0,-3-6 3 16,5-7-6-16,0-2-3 0,-3-7-2 15,-1-5-4-15,3-2 2 0,1-3-3 0,-4-4-3 0,1-5-2 16,3 0-4-16,0 5-2 16,-1 4 1-16,-7 8 0 0,-1 11-1 0,-2 3 3 15,-3 15-5-15,1 2-1 0,-2 6 1 0,0 9 1 16,1 10 3-16,1 4 4 0,-2 8 2 15,0 4 1-15,5 7 3 0,-5-7-1 0,4-4 0 16,2 1 0-16,-1-4-1 0,-1-2-2 16,5-4-1-16,-7-4-2 0,2-8 0 0,-4-1 2 15,3-5 11-15,-3-4 16 0,0 0 15 16,0-4 8-16,5-10 3 0,-1-3-6 16,0-6-18-16,3-8-15 0,1-1-10 0,-1-8-17 15,3-5-20-15,9-1-25 0,-6-2-33 0,7-6-44 16,1-1-48-16,4 1-40 0,-6 9-44 15,6-6-62-15,-4 17-92 0,-4 2-141 16,-1 1-110-16,-1 3-6 0,0 10 59 0,-9 1 125 16</inkml:trace>
  <inkml:trace contextRef="#ctx0" brushRef="#br0" timeOffset="41480.51">16506 2630 432 0,'-10'4'611'0,"1"-4"126"0,-1 0 143 16,6 0-170-16,0 0-189 0,2-4-106 16,-2 4-118-16,4 0-139 0,0 0-80 0,0 0-45 15,0 0-25-15,0 4-8 0,0 1-6 0,6 0-16 16,-2 13-46-16,2-1-91 0,4 11-138 15,5 3-233-15,-3 1-259 0,5 3-77 16,-3 10 38-16,3-5 111 0,1 11 226 0</inkml:trace>
  <inkml:trace contextRef="#ctx0" brushRef="#br0" timeOffset="42406.36">17992 4744 378 0,'-8'-17'476'0,"-7"-1"74"0,5-1 86 0,4 10-189 16,2 6-86-16,2-2-48 0,-2 5-68 16,4 0-83-16,4 8-78 0,2 11-47 0,4 13-23 15,3 8-6-15,11 18-4 0,-1 15 2 16,4 7-1-16,6 11 0 0,0 8-1 16,0 4 0-16,5 9-2 0,-10 1 2 15,3-1-1-15,-8-4-2 0,-2-4 1 0,-9-15-1 16,-1-12 1-16,-5-14-2 0,-2-9 1 0,-8-9 2 15,-2-8 1-15,4-2-1 0,-13-4 2 16,5-3-1-16,-1-5 1 0,-1-11 1 0,0 2 1 16,-3-9-1-16,3-5-1 0,-5-9-5 0,1-10-15 15,-9-7-15-15,2-11-9 16,0-11-7-16,-1-6-3 0,1-14 9 0,2-9 10 16,3-9 6-16,-3-3 4 0,8-10 6 15,-1-4 4-15,4-5 6 0,-1-9 1 0,5-5 1 16,0 5 2-16,6-5 1 0,6 5 8 0,4 9 8 15,7 9 4-15,4 10 8 0,6 12 1 16,1 14-1-16,6 9-5 0,3 9-3 16,2 8-7-16,4 11-7 0,1 12-5 0,10 11-2 15,3 11-3-15,3 15 3 0,7 8 1 16,-1 18 1-16,0 14 0 0,-2 8 2 0,-8 11-1 16,-5 9-2-16,-11 7 0 0,-11 1-1 15,-11 4 1-15,-9-12-1 0,-5-6 2 0,-11-17 1 16,-7-5 1-16,-3-9 0 0,-5 0 1 0,-5-8 1 15,-6-3 0-15,0-1-1 0,0-7 0 16,0-4-3-16,2-3 0 0,4-10-4 16,6-4-18-16,-2-6-51 0,7-8-84 0,-1-5-111 15,7-7-143-15,8-11-173 0,4-13-60 16,8-1 32-16,7-12 86 0,10 0 136 16</inkml:trace>
  <inkml:trace contextRef="#ctx0" brushRef="#br0" timeOffset="42633.74">19144 4966 185 0,'2'3'413'16,"-4"7"56"-16,-7-6 50 0,7 1-111 0,-4-5-109 15,-2 4-35-15,2 1 2 0,4-2 21 16,-7 3 15-16,7-1-15 0,-4 4-37 0,-2-1-50 16,2 6-69-16,1 4-59 0,-1 10-41 15,4 7-19-15,-2 5-7 0,0 5-4 16,8 6-1-16,2-3 1 0,5 6 1 0,5-5-7 15,1-3-39-15,5-10-64 0,5-4-80 16,-2-15-98-16,4-3-113 0,-6-14-116 0,4-5-137 16,-3-7-21-16,3-11 51 0,-8-5 104 15,8-3 142-15</inkml:trace>
  <inkml:trace contextRef="#ctx0" brushRef="#br0" timeOffset="42945.17">19466 4524 301 0,'-2'-31'477'15,"-6"13"100"-15,2 4 74 0,1 9-171 0,-1 5-124 16,4 5-90-16,-6-1-89 0,2 15-64 16,4 7-36-16,-7 6 5 0,3 10 22 15,2 6 13-15,4 6-1 0,0 4-10 0,4 1-26 16,2 1-32-16,3-8-19 0,-3-1 10 16,4-3 17-16,-4-8 9 0,5 2 8 15,-1-15 11-15,-4 0-12 0,5-9-12 0,-9-9 10 0,4-1 14 16,-2-2 33-16,0-6 55 0,-2-6 70 15,4-6 51-15,5-7 13 0,3-7-27 0,-1-14-58 16,7-11-82-16,1-7-66 0,-2-6-42 16,5-2-18-16,-5-11-13 0,4-9-8 0,1 5-35 15,-5-5-32-15,2 11-40 0,1 7-36 16,-5 9-32-16,2 15-12 0,-11 7-15 0,2 20-17 16,1 3-38-16,-5 9-97 0,2 10-176 15,-8 4-257-15,0 8-112 0,0 2 1 16,2-1 100-16,2 5 202 0</inkml:trace>
  <inkml:trace contextRef="#ctx0" brushRef="#br0" timeOffset="43502.71">20109 4399 28 0,'10'8'550'0,"-6"-2"152"16,-2-3 97-16,-2 2 46 0,-2-1-274 16,-2 5-159-16,2 5-104 0,-2 3-57 15,-6 11-19-15,-1 3-36 0,5 1-53 0,-4-1-45 16,4 0-35-16,-1-3-27 0,3-1-16 15,4 0-12-15,0 0-4 0,7 1-4 0,-3-8-2 16,6 0-3-16,0-6-6 0,7-11-16 16,1-3-18-16,9-9-29 0,4-8-45 0,7-11-66 15,1-3-68-15,6-10-59 0,3-7-49 16,1-6-16-16,5-6 12 16,6-8 23-16,-4 2 18 0,-2-7 27 0,4-4 49 0,-5 11 84 15,-7-2 84-15,-3 10 86 0,-3 8 78 0,-14 9 47 16,-5 10 21-16,-9 14 9 0,-7 6 2 15,-5 8-7-15,-5 6-5 0,-3 8-19 16,-8 6-22-16,-9 14-12 0,2 6-7 0,-8 3-13 16,2 14 0-16,-8 0 10 0,4 4 9 15,-4 10 17-15,2-5 2 0,-1-1-11 0,12-2-19 16,-1-6-25-16,8-14-24 0,7-9-20 0,4-4-8 16,4-14-6-16,4 1 2 0,4-5 1 15,4-4 3-15,5-5 3 0,7-8 2 16,7-3 2-16,7-11-4 0,3 1-5 0,4-13 0 15,3-6-5-15,1 5-2 0,3-10 0 16,-1 0 4-16,-5-1-3 0,-1 1 2 0,-1 1-2 16,-7-1-1-16,-8 8-5 0,-3 11 1 0,-7 7-3 15,-7 7-2-15,-3 12-2 0,-5 0 0 16,-2 9 1-16,0-1 2 16,-2 15 4-16,-3 0 1 0,3 12 3 0,-6 1 3 0,6 4 0 15,-2 0-3-15,4 6-6 0,0-10-22 16,4 1-29-16,-2-6-37 0,6-4-41 15,-1-5-45-15,-1-8-49 0,0-2-70 0,8-6-72 16,-5-12-93-16,5-2-92 0,3-15 4 16,3 2 68-16,7-12 91 0</inkml:trace>
  <inkml:trace contextRef="#ctx0" brushRef="#br0" timeOffset="44229.07">21529 4069 16 0,'31'-57'312'0,"-2"-3"64"0,-4 6 53 0,-7 14-38 15,-1 9-96-15,-7 13-41 0,-4 9-22 16,-6-1-34-16,0 10-38 0,0 0-42 0,-2 10-37 15,-4 3-36-15,-2 9-19 0,2 6-8 16,-5 7-5-16,5 2-4 0,2 3-3 0,2-3-4 16,2-1-2-16,2-4 1 0,2-1 0 15,7 0-1-15,-1-13 2 0,2-1-1 16,3-8 0-16,-3 1 0 0,9-10 11 0,-3-5 10 16,3-4 14-16,2-8 3 0,4-6 5 15,6 1-9-15,2-10-10 0,-2 1-12 0,2-11-8 16,2 7-4-16,3-15-3 0,-5 6-4 0,4-10 1 15,-6 0-3-15,6 0 2 0,-3 3-1 16,-1-3 3-16,-4 14 0 0,-4 5 2 0,-9 12-2 16,-1 4 2-16,-3 16 5 0,-3-3 3 15,-9 12 4-15,6 6 2 0,-8 7 1 16,-4 7-4-16,-2 6-1 0,1 4 0 16,-5 4 0-16,8 1 2 0,-6 0 2 0,6 3 0 15,-3 1-1-15,3-5-3 0,2 6-3 0,0-6-2 16,0-3-1-16,0-6 0 0,2-8-1 15,3-1-1-15,-3-8 0 0,2-5 1 0,0-6 0 16,-2 3 4-16,6-6 16 0,-6-6 18 0,9-2 19 16,-1-4 6-16,2-8 4 0,5-6-14 15,4-2-17-15,-1-7-17 0,-1-6-9 16,6-3-5-16,-7-1-4 0,9-9-2 16,-2 3 2-16,-2-7-1 0,-1 4-2 0,-1 0 1 15,-2 0 1-15,-3 5-1 0,-1 7 1 16,-5 8 1-16,0 11 4 0,-7 5 1 0,3 8 4 15,-6 7 6-15,0-3 1 0,0 12-1 0,0-3 2 16,-2 16-6-16,-2 13-2 0,1 8-3 16,-5 14 3-16,2 9-1 0,0-1 1 15,-5 6-3-15,1 0 1 0,4 4-5 0,-4-15 0 16,-1 3-2-16,3-11-1 0,-2-4 0 16,1-8-2-16,7-15 2 0,-2-13 5 15,8 0 32-15,-2-9 61 0,9-9 36 0,5-8 15 16,11-15 1-16,4-13-29 0,8-9-60 0,5-14-31 15,5-9-16-15,5-3-4 0,6-14-6 16,0-11-4-16,0-7-2 0,0-5-3 0,0-5 1 16,0-3-1-16,-11-3 3 0,3 12 10 15,-17 13 19-15,-8 12 21 0,-10 25 17 16,-7 20 11-16,-4 18-9 0,-2 16-17 0,-8 12-25 16,-2 0-19-16,-4 23-11 0,-9 8-4 0,-12 15 3 15,2 16 1-15,-12 13 1 0,2 13-1 16,-1 6-12-16,3 3-50 0,0 8-107 0,8-2-198 15,-8 5-314-15,-1-5-196 0,1 5-49 16,-6-8 70-16,-1-1 172 0,-5 4 310 0</inkml:trace>
  <inkml:trace contextRef="#ctx0" brushRef="#br0" timeOffset="44551.46">19493 6666 518 0,'-54'45'719'0,"11"-13"148"0,20-15 67 15,11-8-237-15,12-4-244 0,8 0-167 16,19-10-136-16,6 0-58 0,14-12-33 16,9-6-11-16,12-9-2 0,11-13-1 0,18-9-4 15,13-12-2-15,8-11-6 0,12-14-6 0,12-3-5 16,11-5-6-16,17-13-3 0,3-5-3 15,16 0-2-15,-1-10-2 0,10-2-4 16,-6 2 3-16,9-8 0 0,-9 10-3 0,-2-6 2 16,-2 5-1-16,-8 10-3 0,-14-3-1 15,-9 13 3-15,-15 6-5 0,-11 6-22 0,-20 12-40 16,-16 10-87-16,-18 4-136 0,-17 11-233 16,-17 3-287-16,-16 9-98 0,-17 4 21 0,-20 10 105 15,-17 8 224-15</inkml:trace>
  <inkml:trace contextRef="#ctx0" brushRef="#br0" timeOffset="44970.75">15189 6492 119 0,'54'-20'647'0,"-7"-6"152"0,13-10 97 16,13-1 49-16,14-7-388 0,10 3-209 0,12-3-139 15,15-7-83-15,13-3-44 0,5-3-25 16,11-6-11-16,9-10-2 0,7-7-1 15,1-6 7-15,14-5 9 0,0-3 9 0,12-14-1 16,2-4 2-16,19-4-4 0,5-12-7 0,7 3-12 16,1-1-4-16,9-10-5 0,-1 10 0 15,-2 1-3-15,-9 3-3 0,0 5-4 16,-14 5-5-16,4 4-12 0,-18 9 1 0,1 5-5 16,-14 8-4-16,3 4-1 0,-14 16-1 15,-1 3-9-15,-7 4-17 0,-8 10-45 0,3 7-68 16,-13 7-135-16,-7 7-269 0,-1 6-334 15,-15 4-111-15,-6 4-6 0,-13 2 105 0,-8 7 260 16</inkml:trace>
  <inkml:trace contextRef="#ctx0" brushRef="#br0" timeOffset="55772.03">10236 2918 158 0,'-6'-18'332'0,"0"-1"39"0,-2 7 37 0,2-2-133 16,1 5-61-16,-1-1-3 0,6 1 16 0,-2 6 14 15,-2 3-1-15,4-5-8 0,-4 5-28 16,4-4-44-16,0 8-46 0,0-4-44 0,0 5-36 16,0-2-19-16,4 11-12 0,0 4-1 15,2 13-2-15,1 6 2 0,-1 8-4 0,4 9 2 16,5 4-1-16,-3 10 1 0,4 8 1 0,1 5 1 16,0 9-4-16,3 4 1 0,1 6 0 15,-3 3 2-15,7 5-1 0,-6 0 1 16,6 0 1-16,-7-5-4 0,5 2 0 0,-2-11-7 15,-5-9-18-15,5-4-21 0,-5-8-25 16,-3-7-29-16,-3-12-26 0,1-3-18 0,-5-11-27 16,2-3-39-16,-6-16-64 0,-2 1-59 15,-2-11-41-15,2-11-70 0,-8-20 11 16,6-6 73-16,-7-10 81 0</inkml:trace>
  <inkml:trace contextRef="#ctx0" brushRef="#br0" timeOffset="56641.47">10503 3061 414 0,'-4'-17'491'0,"-4"-10"52"0,-3-1 43 0,3 6-259 16,6-1-105-16,-2 6-37 0,2-1-18 15,-2-4-8-15,4 4 2 0,-5-5 19 16,5 4 34-16,-6 2 12 0,0-1-11 0,0-4-25 16,-9-1-43-16,3 6-60 0,-5-6-41 0,-3 4-24 15,-3-4-7-15,-4 6-7 0,-4-6-3 16,-8 5-3-16,-4 1 0 0,-3-6-1 0,-6 4-1 15,-3-3 1-15,-10 4 1 16,-1-5-1-16,-6 1 2 0,-7-1 0 0,1 2-1 0,-7-2-3 16,0 1-1-16,-10-1 0 0,-4 0-2 15,0 1 0-15,-2 4 2 0,-9-4 0 16,2 2-1-16,-7 8 2 0,-1-2-1 0,-6-3 1 0,2 8 1 16,-2-5 0-16,-2 0 0 0,0 0 0 15,2 2 1-15,-2 2 0 0,0-3 0 16,-2 5 0-16,2-3 1 0,2 2-1 0,-2 1 0 15,4 3-1-15,4 1 0 0,-1-5 0 16,3 9-1-16,4-5 1 0,7 2 1 0,0 3-2 16,5 0 1-16,-1 0-1 0,6 3-2 0,2-3 1 15,4 0 1-15,5 5 0 0,5-1-3 16,1 1-1-16,1-1-6 0,3 1-11 0,6 0-9 16,-4 4-3-16,10-1 1 0,-5 1 7 0,12 0 8 15,-3 0 9-15,2 1 4 0,5-1 2 16,1-1-2-16,5-4 3 0,1 6 0 15,1 3 0-15,8-3 2 0,0-1-1 0,2 3-3 16,2 2 2-16,2 3-2 0,6 3 1 0,-1 2 0 16,1 1 1-16,4 8 2 0,1 1-1 15,3 3 2-15,-1 10-1 0,6 0 2 0,-3 15-4 16,3-3-3-16,2 11-13 0,6 9-5 16,-2-2-15-16,-2 10-9 0,4 6-10 0,0 9-5 15,0-1-8-15,0-1-4 0,0 6-1 16,0-1 5-16,-4-3 8 0,4-1 14 0,-3-5 15 15,3-8 12-15,3-1 11 0,5-13 4 16,4-4 1-16,5-2 2 0,5-12 0 0,9-3 3 16,15-6 2-16,6-14 1 0,14-8 3 15,14-6 10-15,16-8 7 0,11-4 10 0,19-10 6 16,15-4 4-16,10-8-6 0,4-6-5 16,12 1-8-16,3-10-10 0,-1 4-9 0,-2 6 1 15,-3-5-6-15,-3 5 0 0,-2 4-1 16,-10-4 3-16,-2 3 0 0,-7 6-2 15,-3-6-2-15,-7 7 4 0,0-2-2 0,-10 0-2 16,0 0-5-16,-10 5-40 0,-7 6-85 16,-6-2-188-16,-10 5-235 0,-11-4-151 0,-9-1-33 15,-14-9 52-15,-5 0 173 0</inkml:trace>
  <inkml:trace contextRef="#ctx0" brushRef="#br0" timeOffset="92790.22">2966 7423 78 0,'4'4'288'16,"-1"-8"26"-16,-3 4 6 0,0 0-138 0,6 0-100 15,-2-5-49-15,0 5-21 0,2 0-8 16,-2 0 2-16,3-5 1 0,-5 5-1 0,2 0 1 16,0 0-2-16,-2 0 3 0,2 0 1 15,-4-4 2-15,0 4 4 0,2 0 2 0,-2 0 0 16,0 0 4-16,0 0 6 0,0 0 6 16,0 0 14-16,0 0 8 0,0 0 7 0,0 0-1 15,0 0-7-15,0 0-8 0,0 0-12 16,0 0-15-16,0 0-11 0,0 0-2 0,0 0-8 15,0 0 2-15,4 0 0 0,-4 0 2 16,4 0-1-16,-2 0-1 0,5 0 0 0,1 0-1 16,2-5 2-16,-1 5 0 0,7-4-1 15,3-1-1-15,-1 2 3 0,3-3-2 0,2 1 2 16,-1 2 0-16,5-6 0 0,4 4 1 16,-2-4 1-16,4 0-4 0,-2 4 2 0,9-4 5 15,-7 4-5-15,4-4-4 0,4 6 7 16,-1-8-4-16,-1 8-1 0,-2 3 0 15,6-9 3-15,1 9-3 0,3-5-2 16,-1 1 2-16,3-1 5 0,5 5-4 0,0-5 4 16,0 2 0-16,6 3-1 0,-5-6-2 0,3 6 2 15,2-3-6-15,0 3 4 0,0 0-4 16,2 0 5-16,-2 0-1 0,4-5 3 16,-4 5-1-16,4 0-2 0,-4 0-2 15,2 5 1-15,-2-5-1 0,0 0 2 0,0 0 1 16,4 0-1-16,0 0 1 15,-2 0 1-15,4 0 0 0,5 0 0 0,-1 0-4 16,0 0 2-16,0 0-4 0,3 3-1 0,3-3 2 16,5 0 3-16,0 0-2 0,-1-3 2 15,3 3 3-15,0 0-4 0,1 0-1 0,1 0-3 16,2 0 5-16,4 0-1 0,2 0-1 0,0 0 0 16,0 0 2-16,4 0-4 0,0 0 2 15,2 0 0-15,3 0 2 0,3 0 1 16,-2 0-1-16,1 0-2 0,5 0-1 0,-1 0 0 15,6 0 2-15,-5 0 0 0,5 0 1 16,0 0-4-16,-1-5 2 0,3 5 0 0,0 0 0 16,6-4 0-16,-11 4 2 0,13 0-1 15,-8-5 2-15,8 5-1 0,-4 0 3 0,6-5-2 16,-6 5 2-16,8 0-1 0,-2 0 0 16,4 0 0-16,-3 0 1 0,7 0-4 0,-2 5 0 15,5-5 0-15,-1 0-1 0,5 0 2 16,-1 5-1-16,3-5 2 0,4 0-2 15,-1 0-2-15,1 0 3 0,0 0-3 16,4 0 1-16,-2 0 1 0,2 0 14 0,2 0 10 16,-5 0 10-16,3 0 11 0,2 0 21 0,0 0 10 15,2 0 2-15,-2 4 1 0,0-4-12 0,4 5-15 16,0-2-17-16,-2 3-12 0,-2-3-11 16,11 2 0-16,-7 0-5 0,6-1-4 0,0 5-4 15,9-4 4-15,-7-2-2 0,9 3-2 16,0-1 4-16,1-5 3 0,-1 3-3 15,10-3-5-15,-8 0 3 0,8 0 1 0,-5 0-4 16,7 0 6-16,3 0 11 0,-3-3 2 16,0 3 4-16,8 0 10 0,-8 0 2 0,4 0-8 15,0 0-2-15,5 0-1 0,-7 9-12 16,6-6-2-16,-2 2-3 0,3 1-2 0,1 6-8 16,0-4 5-16,-1 6-2 0,5 0-3 15,-8 0 2-15,9 4 5 0,-5-1-6 0,5 2 5 16,-9-1 0-16,9-1-3 0,-7 2 1 15,2-1 3-15,1-1-5 0,3 3-2 16,-1-3 4-16,11 0-1 0,1-3 2 0,2 4 2 16,-4-4 1-16,8 0-5 0,0-6 1 0,2 1-2 15,-2 0 4-15,6-4 2 16,1 4 0-16,3 0 2 0,-4-4-3 0,11-2-6 16,-7 3 4-16,9-6 2 0,-7 0-5 15,11 0 3-15,-6 0 1 0,6 0 0 16,-3-6-1-16,7 6 2 0,-12 0-2 0,10 0 2 15,-13 0-6-15,5 0 3 0,-15 6 3 16,2-3-6-16,-12 2 3 0,-3 4 1 16,-11 5-3-16,-5-5-11 0,-10 5-21 0,-9 3-40 15,-9 6-47-15,-5-1-52 0,-9 1-90 16,-3 0-91-16,-17-1-109 0,1 1-15 16,-14-11 24-16,-1-3 84 0</inkml:trace>
  <inkml:trace contextRef="#ctx0" brushRef="#br0" timeOffset="95511.58">4312 8098 136 0,'62'-5'308'16,"-6"-13"18"-16,8 10 10 16,-2-6-169-16,4 5-90 0,8 4-38 0,-1-4-21 15,7 4-6-15,7 1-7 0,0-1 2 0,6 2 1 16,6-3 1-16,3 1-2 0,-3 5 1 16,4-3-7-16,1 3 2 0,5 0 0 15,-1 3-3-15,-1-3 2 0,-1 5 4 16,1-5-6-16,-2 6 6 0,3 2 4 0,-5-4 1 15,7 4 0-15,-7 3-1 0,7-2-5 0,-3 5-3 16,9-6 1-16,-4 10 0 0,3-4-2 0,-1-2 3 16,10 2 0-16,-2 0-1 0,8 0 0 15,-4-2-1-15,9-2-2 0,1-1 1 16,7 5-2-16,-3-10 1 0,7 4-2 0,0-2 5 16,6-3 0-16,-2 2 1 0,2-5 9 15,4 0 10-15,2 0 5 0,2 0 0 16,-2-5-1-16,1 2-2 0,7 3-7 0,-4-6-4 15,7 3-1-15,-7-2 2 0,11 1 1 0,-7-1-4 16,7 5-4-16,-5-9 3 0,7 9-3 0,-4-5-5 16,3 1-5-16,1 4 7 0,8-5-7 15,-4 5-2-15,4-5 5 0,0 5 4 16,2-3-5-16,-2 3 3 0,2 0 2 0,-6 0-5 16,6 0 0-16,-6 0 2 0,4 0-2 15,-7 3 0-15,5-3 6 0,-2 5-1 16,0-5-1-16,0 0-3 0,2 5 8 0,-7-5-2 15,5 0 2-15,0 4 5 0,0 1 0 0,0-5 0 16,8 4-5-16,-8-4 2 0,10 5-3 16,-8-5-1-16,14 0 1 0,-6 0 1 15,7 0-8-15,1 0 4 0,1 0-1 0,1 0-4 16,7-5-4-16,-1 1 4 0,5-1-5 16,-4 1-1-16,6-1 4 0,-6 0 4 0,1 2 1 15,-1-6 8-15,4 9 8 0,-4-5 8 16,4 1 17-16,-3 4 15 0,5 0 7 15,2 0 7-15,4 0 0 0,-2 4-16 0,7 1-11 16,-5 4-11-16,12-1-10 0,-7 1-7 16,1 5-4-16,2 0-5 0,1 3 0 0,-5 1-9 15,2 1 3-15,-4-2 1 0,-2 1-5 16,-6 1 4-16,0-2 1 0,-6-3-3 0,0-1 2 16,-9-3 3-16,-1 2-4 0,-7-3 1 15,-8 1 2-15,-3-1-4 0,-5 0 1 16,-2 0 1-16,-7-4 0 0,-4 4-1 15,-6-6 0-15,-4 2 1 0,-2 1-4 16,-4-3-31-16,-5-3-48 0,-7 5-60 0,-3-5-102 16,-6-5-123-16,-2-4-87 0,-8-5-7 0,-5-3 40 15,-6-1 87-15</inkml:trace>
  <inkml:trace contextRef="#ctx0" brushRef="#br0" timeOffset="97083.4">3810 8953 161 0,'43'-6'312'0,"1"-2"18"0,5-1 7 16,1 4-181-16,3 1-82 0,3-1-34 16,2 2-16-16,2 3-4 0,6-6-7 0,0 6 2 15,5 0-6-15,5 0 1 0,1 6-5 16,1-3 3-16,5 2-3 0,0-1-3 15,8 4 2-15,-3 3 1 0,10-2-2 16,-5-1 1-16,10-2-2 0,-6 2-2 16,6 1-2-16,1 0 1 0,5-1-1 0,5 1 2 15,-4-4 0-15,3 4 0 0,7 0 2 0,0-4-2 16,6 4 1-16,-2-4-1 0,11 4-1 16,-3-6 1-16,4 2 1 0,5-1 1 15,2-4-1-15,-3 5 3 0,11-5 4 16,-6 0 4-16,6 0 2 0,-5 0 3 15,7 0 4-15,4 0-4 0,3 0 1 0,-3 0-5 16,4 0 4-16,2 0-4 0,3 0 0 0,3 0-6 16,5 0 4-16,4 0-3 0,1-5-6 15,5 5 3-15,2-4 6 0,0-1-9 16,9 2 2-16,-3 3 4 0,4-9-7 0,-5 4-2 16,9 0 5-16,-6 1-1 0,5-1-4 15,-5 1 4-15,2-1 1 0,-3-4-1 16,7 4 12-16,-3-4 12 0,3 1 0 15,-6 3 6-15,5-4 1 0,-1 0-7 0,-1 0-7 16,1 4 1-16,3-4-5 0,3 6-3 16,3-8-2-16,0 8 2 0,-3-6-11 15,3 4 3-15,8 2 1 0,-6-8-8 0,4 8 3 16,-2-6 4-16,1 0-7 0,1 4 4 16,4-4 1-16,-6 4-3 0,-2-4 4 15,-8 4 3-15,3 1-3 0,-7-1 0 0,1 5 3 16,-8-3-6-16,9 3 3 0,-7 0 3 15,10 0-6-15,-7 3 3 0,5 2 3 0,-1-1-6 16,1 1-3-16,-3 0 4 0,9 4-2 16,-5 0-4-16,6 0 3 0,-5-1 3 15,5 6-5-15,0-5 4 0,8 5 4 16,-9-5-5-16,9-1 4 0,-4 6 2 0,2-5-8 16,-8 5 6-16,3 0 0 0,-5-2-5 0,4 2 6 15,-7 0 17-15,5 0 18 0,-9-2 31 16,7 2 26-16,-7 0 13 0,9-5 4 15,-9 5-5-15,11-5-21 0,-4-1-17 16,-1-2-14-16,-1 2-17 0,3 1-18 0,-5-6-4 16,-3 3-8-16,-2-1-6 0,1-5 4 15,-15 3-2-15,1-6-3 0,-9 6 0 16,-9-3 2-16,-8 6-3 0,-8-6-1 0,-13 3-1 16,-3 2 0-16,-9 1-19 0,-11-6-34 15,-7 8-51-15,-11-4-56 0,-15 1-107 0,-3 4-118 16,-9-4-109-16,-6-5-15 0,-11-5 31 15,3-4 90-15</inkml:trace>
  <inkml:trace contextRef="#ctx0" brushRef="#br0" timeOffset="98571.86">2770 10235 186 0,'29'-4'330'0,"6"-6"17"16,0-3 7-16,7 3-192 0,7-2-89 0,5 3-40 16,6-5-13-16,6 5-4 0,6-5-4 15,9 0-7-15,2 0 1 0,1 2-1 16,3 4-4-16,0-3 1 0,2 2 3 0,4 6 1 16,4-2-8-16,-4 1 4 0,6 4-4 15,-2 0 0-15,7 0-1 0,-1 0 6 16,7 4 2-16,3-4-1 0,1 0 0 0,6 5-1 15,6-5 0-15,-2 3-3 0,6 3 2 0,3-3-1 16,1 2-1-16,7 1 1 0,1-3-3 16,1 2 0-16,4 4-3 0,4-6 4 0,1 3-2 15,6-6 2-15,1 5-2 0,2-5 7 16,4 0 7-16,3 0 5 0,5-5 10 0,-3 5 13 16,10-9 1-16,-7 4-6 0,11 1 3 15,-4-4-3-15,6 2-11 0,-2 1-1 0,6 2-1 16,1-3-10-16,5 3-7 0,0-2 3 15,7 1-6-15,2-1-5 0,3 0 4 0,3 1 4 16,6 4-5-16,-4-9 2 0,6 4 3 16,2 0-3-16,3-4 2 0,-5 1-3 15,4-1 0-15,0 0 0 0,5-5-2 0,-9 5 1 16,4-4 7-16,-6 4-6 0,4-5 4 16,-12 2 1-16,8-2 5 0,-6 5 6 0,-2-5 8 15,2 5-3-15,1-5 9 0,-5 6-4 16,2-6-5-16,-4 0 1 0,1 5-2 0,-3 0-8 15,2 1-2-15,-7-1 1 0,-2 0-6 16,3-1-3-16,-9 6 4 0,-8-5-2 0,2 4-2 16,-15 0 2-16,1 1 2 0,-13-1-4 15,-10 2-2-15,-5 3 2 0,-11 0 1 0,-3 0 4 16,-12 3 8-16,-9-3 9 0,-8 0 16 16,-8 5 19-16,-4-5 22 0,-8 0 15 0,-9 0 10 15,-10-5 4-15,-2 5-9 0,-17-3-11 16,0 3-6-16,-12 0-3 0,-4-5-5 15,-6 5-8-15,-5 0-11 0,-3 0-16 0,-9 0-17 16,4-4-13-16,-6 4-5 0,4 0-5 16,-4 0-2-16,0 0-1 0,-4 4 0 0,4-4 0 15,-6 5-1-15,4-5-1 0,-9 8 1 16,1-4-10-16,-5 1-17 0,3 4-27 0,-5 0-34 16,1 1-38-16,-1-1-41 0,1 0-56 15,-1 4-88-15,3-4-99 0,-3-5-80 0,7-4-7 16,8-9 51-16,-2 0 101 0</inkml:trace>
  <inkml:trace contextRef="#ctx0" brushRef="#br0" timeOffset="103353.36">27455 5433 283 0,'-2'-17'418'0,"-4"-1"42"0,2-1 40 15,4 1-198-15,0 1-102 0,4 7-43 16,2-3-30-16,5 5-33 0,-3-3-26 0,7-1-23 16,5 1-14-16,3 8-15 0,6-11-5 15,6 5-3-15,0 4-5 0,9-4-1 0,-1 1-1 16,11 2 0-16,-1-2-1 0,7 4 2 16,2-5 0-16,7-1 0 0,-7 1 1 15,12-3 0-15,-2-2 5 0,5 0 5 0,-1 0 9 16,3-3 7-16,-1-1 16 0,3 4 18 15,0-3 22-15,-3-6 25 0,-3 9 23 0,1-8 29 16,-6 8 29-16,1-4 25 0,-11 1 2 16,-5 3-16-16,-5-4-32 0,-7 4-41 0,-1 1-51 15,-13 4-29-15,-6 0-13 0,-7 0-7 16,-1 4-3-16,-9 2 3 0,0 3 5 0,-6-6 11 16,4 6 7-16,-4 0 2 0,-4 0-3 15,4 0-8-15,0 0-13 0,0 0-14 0,0 0-8 16,-2 6-4-16,-2 2-4 0,4 1 0 15,0 9 1-15,0 4-1 0,6 6 0 16,-2 3-1-16,2 4-2 0,0 11-1 0,9 3-2 16,-3 10-1-16,-1-2-1 0,5 17 4 15,1-3-1-15,-1 6 7 0,1 8-1 0,-3 1 0 16,-1 8-2-16,3 5 0 0,-1 1-1 16,-3 3 2-16,-2 5 4 0,1 4-3 0,-5 1 0 15,4 4-1-15,-3-4 2 0,7 7-4 16,-12-3 4-16,6 5-1 0,-6 4 3 0,5 5 0 15,-7 0 7-15,4 12 2 0,-4 7 5 16,0-2 1-16,-4 9 1 0,-3-4-1 0,5 10 1 16,-6-6 4-16,2 5 4 0,-4-5 3 15,-1 5 6-15,5-5 6 0,-4-4 8 16,8 1 7-16,-9-6 18 0,5 0 19 0,-2-3 15 16,2 3 9-16,3-8-4 0,-5 3-14 0,8-7-20 15,-2-2-6-15,2-8-6 0,0 1-3 16,2-10-3-16,6 0-7 0,-5-9-15 0,7 0-14 15,-4-1-9-15,0-3-6 0,5-1-3 16,-3-4-7-16,-2-4 4 0,-4-1-2 0,2 0 1 16,-4 2-4-16,-4-7 4 0,4 2-6 0,-6-2-1 15,-4-7 4-15,-1 3 2 0,3-8 2 16,-9 3 4-16,3-3 7 0,2-1 5 0,-3-4 6 16,3-1-1-16,-3-3 6 0,7 1-6 0,-6-1-6 15,3-6 0-15,1 1-4 0,4-5-7 16,-1 1-2-16,1-5-4 0,2 0-5 0,0 0-1 15,-2 0-1-15,4-5 3 0,-2 2-1 0,-3-3 2 16,1-2-1-16,-2 3-1 0,0-4-2 16,-3 0 1-16,1 4-3 0,0-3 5 0,-3-6 2 15,-1 5-2-15,1-5 1 0,-1 0 0 0,2-3-3 16,-3-1 0-16,5-1 2 0,-3 2-2 16,3-6 2-16,-2 1 2 0,5-1 0 0,-3-3 0 15,2-2 1-15,-1 0-2 0,1 2-1 0,6-5 0 16,-4 0 0-16,6-1-1 0,-8 1 2 15,6-6 1-15,2 1-2 0,-9 5 4 0,9-6-4 16,-6 2 0-16,4-1 0 0,2-1-3 16,-8 2 2-16,6-1 1 0,-2-1-2 0,2 2 2 15,-7-6 2-15,7 6-2 0,-2-11 7 16,2 6-1-16,-6-5-5 0,8 0 0 0,-2 0 0 0,-2-4-5 16,-1 4 2-16,5-9 2 0,0 0 2 15,0 3 0-15,-2-3 0 0,2 5 4 16,0-5-1-16,0 0-3 0,0 0 1 0,0 0-3 15,2 0 1-15,-2 0-4 0,0 0 2 0,0 0-1 16,0 0 1-16,0 0-1 0,0-5 2 0,0 10-1 16,0-5-2-16,0 0-1 0,0 0 0 15,0-5-4-15,0 5 2 0,0 0 1 0,0 0 0 16,0 5-1-16,0-5-10 0,0 0-27 0,0 0-30 16,0 0-43-16,0 0-43 0,0 0-31 15,0 0-21-15,0 0-10 0,0-5-6 0,0 2-17 16,9-6-68-16,-7 0-136 0,6-5-198 15,0-9-106-15,7 1-55 0,-3-1-6 0,9-8 120 16,2-6 220-16,1 2 143 0</inkml:trace>
  <inkml:trace contextRef="#ctx0" brushRef="#br0" timeOffset="104340.9">29353 14150 251 0,'4'-14'400'0,"-2"5"44"0,-2-4 30 15,4 4-188-15,-4 4-103 0,0 1-50 16,0-1-29-16,-4 5-22 0,4-4-19 0,0 4-16 16,-2 0-14-16,-6-5-13 0,6 5-7 15,-6 0-5-15,1 0-3 0,-3 0-1 0,4 0 0 16,-4 0 0-16,1 0 8 0,-5 0 9 0,1 0 18 16,-1 0 25-16,2 0 41 15,-5 0 44-15,0 0 57 0,1 0 80 0,-5 0 39 16,-1 0-7-16,-3-3-26 0,2-3-54 15,-4 1-86-15,-6 2-55 0,0-3-27 0,-6 3-15 16,-5-2-9-16,-7 0-5 0,-9 5-7 0,-6-4-1 16,-7 4-3-16,-14-5 2 0,-4 10-1 15,-12-5-1-15,-2 0-3 0,-19 9-6 0,-3-4 4 16,-13 4-3-16,-3 5-5 0,-12-2 5 16,0 2 3-16,-12 3-5 0,-1 2 0 15,-5-1 4-15,3 5 0 0,1-6-5 0,5 0-2 16,-3 3 0-16,12-3 0 0,0-3-6 15,8 3-3-15,9-8 0 0,3 5-1 0,9-5-4 16,6-4-2-16,11 4-1 0,5 0-3 16,3-9 0-16,8 5-1 0,10-2 4 0,3 2 0 15,7-5 2-15,9 0-2 0,9 0-2 0,1-5-1 16,6 5 0-16,5-3 3 0,8-2 1 16,0 5-2-16,6-4 1 0,2-1 0 15,4 0 0-15,2 5-1 0,1-4 2 16,3-1-1-16,5 5 0 0,1-4 0 0,1 4 0 15,8 0-1-15,-6 0-1 0,8 0 1 16,-2 0-3-16,2 0-2 0,0 0-2 0,2 0-2 16,6 0-1-16,-2 0 1 0,7 4 0 15,7 1 5-15,9-1 3 0,6 1-1 0,7 4 2 16,9-4-1-16,5-5-4 0,10 3-4 0,15 2-2 16,2-5 2-16,14 0-4 0,2 0 5 15,8-5 3-15,11 2 2 0,4-6-1 16,8-1 7-16,11 1-1 0,2 0 1 0,10-5 1 15,8 5 1-15,8-5-2 0,1 2-1 16,10-2 4-16,0-3-3 0,10-2 0 0,-2 1-1 16,4 1 2-16,2-6-4 0,3 0-1 15,-7 1 2-15,2-1-1 0,-2 0-1 0,-4 6 2 16,-4-6-1-16,-2 1-3 0,-14-1-9 16,-3 0-12-16,-10 6-20 0,-2-6-28 0,-11 6-34 15,-7-2-64-15,-9 1-103 0,-5-5-166 16,-11 6-240-16,-5-6-180 0,-10-5-29 15,-4-3 69-15,-12 0 168 0,-1-9 259 0</inkml:trace>
  <inkml:trace contextRef="#ctx0" brushRef="#br0" timeOffset="105145.68">24375 5635 328 0,'44'-3'446'0,"-3"-6"29"0,5 4 16 15,7 0-237-15,7 5-129 0,7 0-53 16,7 5-16-16,9 0 2 0,8 4 9 16,8 0 10-16,8-6 11 0,7 7 10 0,8-6 0 15,4 1 5-15,8 4 1 0,3-9-5 0,5 5-4 16,5-5 2-16,4 0 3 16,-2 0 19-16,6 0 26 0,-2 0 39 0,4-5 12 15,-4-4-11-15,6 0-28 0,-2-4-40 0,2-5-51 16,-1 4-32-16,-1-5-15 0,-4-2-7 15,8 2-7-15,-6-4-5 0,2 6 0 0,4-6-4 16,3-3-59-16,-9 3-85 0,6-5-133 16,-4-3-227-16,-4 5-251 0,-4-11-59 15,-5 0 35-15,-7 3 110 0,-5-7 217 0</inkml:trace>
  <inkml:trace contextRef="#ctx0" brushRef="#br0" timeOffset="121506.71">4353 14546 268 0,'2'-5'407'16,"-2"-4"52"-16,-2 0 42 0,-2 1-188 0,-2-1-70 15,2-2-34-15,-2 8-31 0,-5-6-30 16,5 4-36-16,-4-4-39 0,-3 1-30 15,-1 2-21-15,-3-2-10 0,1 2-5 0,-3 3-2 16,-6-6-1-16,-1 4 1 0,-3 1-1 0,-2-1-3 16,-5 0 0-16,-1 5-2 0,0-3 0 15,-6 3-3-15,3 0 3 0,-1 0 5 16,2 0-1-16,-5 0 4 0,5 0 2 0,-2 0 0 16,-3 0-7-16,5 3 2 0,-4-3-1 0,-1 5 2 15,5-5 0-15,-4 0 5 0,5 5 1 16,-1-1 1-16,2 1-5 0,4-1 0 15,2 1-5-15,2-2 2 0,2 3-4 0,0-6 4 16,6 5 7-16,-1-2 6 0,1-3 9 0,4 0 9 16,1 6 10-16,4-6 11 0,1 0 5 15,1 3 5-15,4-3-4 0,-5 5-10 16,9-5-11-16,-2 0-13 0,4 0-10 0,-4 0-6 16,4 0-6-16,0 0-1 0,0 0-4 0,0 0-1 15,0 0-1-15,0 0 0 0,0 6-3 16,4-3 1-16,-4 2 1 0,6-1-1 0,1 4 2 15,3 6-2-15,-4-5 0 0,4 10 1 16,5-1 1-16,-3-1 1 0,5 11 1 0,-3-2 2 16,-1 6-3-16,1 10 0 0,-6-2 2 15,3 9-4-15,-1 5 1 0,-6 8 2 16,-2 6-1-16,-2 13 2 0,-6 4 1 0,0 14-1 16,-4 1 0-16,-7 3-2 0,0 5 0 0,-3 9 0 15,-3-4 0-15,0-1 2 0,-8 1 1 16,2-5-2-16,-2-10 4 0,-2 1 0 0,2-4-1 15,2 0 1-15,-2-9 2 0,-2-6-3 0,4-3 0 16,-2 0 2-16,4-11-1 0,3 2 0 16,-1-9-1-16,6-1 1 0,1-13 2 0,5 1-2 15,7-10 1-15,-4-4-3 0,6-12 2 0,2-6-5 16,2 0 0-16,0-5 0 0,2-9-3 16,2 9 3-16,2-9 3 0,4 5 10 0,1-5 17 15,1 0 36-15,5 0 36 0,7-5 31 0,-1 5 10 16,6-4-9-16,-2-1-28 0,8 2-37 0,0 3-34 15,2-6-16-15,3 1-9 0,3 5-4 16,0-3-3-16,7 3 2 0,-2-6-1 0,1 6-1 0,5 0 0 16,2-3 4-16,-2-2-5 0,5-1 0 15,-1 3 1-15,-2-6-2 0,0 1-4 0,2-6 1 16,-2 5 1-16,2-5 1 0,-3 5 1 16,5 0 0-16,0-4-1 0,0 4-1 0,6 0 0 15,-2-1-1-15,3 1 1 0,1-5 0 0,0 2 0 16,-4 3 0-16,6-1 1 0,-3 1-2 15,-1 0 1-15,4 0-2 0,-2 4-2 0,0 2-45 16,-4-3-60-16,1 3-76 0,-6 3-86 0,-3-5-156 16,-2 5-162-16,2 0-127 0,-9-9-11 0,1-5 49 15,-5-3 142-15</inkml:trace>
  <inkml:trace contextRef="#ctx0" brushRef="#br0" timeOffset="122943.34">26279 13709 346 0,'-22'-28'393'0,"-1"2"23"0,6 3-28 0,-1-3-191 15,9 3-82-15,1 9-29 0,2-3-16 16,6 3-8-16,4 5-14 0,-2 1-15 16,8-3-13-16,5 2-10 0,-3 6-7 0,5-2-4 15,8 1-1-15,-3-1 2 0,7 10 0 0,2-1 2 16,2 1-4-16,5 7 1 0,-3 2 0 16,8 3 2-16,5 6-2 0,1 0 2 15,9 5 2-15,2-2 0 0,2 5 0 0,8-3 3 16,7 4-3-16,-1-10 0 0,15 4 0 15,2-3-1-15,7-5 1 0,3-5 0 0,5 1 2 16,-1-5 8-16,3 0 4 0,-1-4 13 16,7-5 21-16,-2 4 13 0,3-4 14 0,-5 0 7 15,2 5-2-15,-1-5-2 0,1 5-8 0,-4-1-8 16,-7 1-12-16,-2 3-10 0,-1 1-12 16,-12 5-8-16,-1 4-2 0,-2-4 6 15,-13 8 18-15,3 1 19 0,-13 3 12 0,-4 5 9 16,-7 6 0-16,-7 3-16 0,-7 0-16 15,-4 6-13-15,-6 2-13 0,-2 7-10 0,-9 4-6 16,-3 9-3-16,-7-2 5 0,-2 11 3 16,-8 5-1-16,-7 3 3 0,-5 10-1 0,-3 4-5 15,-5 4-4-15,-5 0-2 0,-4 5-2 16,-1-9-2-16,-1 4 3 0,0 2-1 16,2-11-1-16,0 0 1 0,-4 0-1 0,4-12 2 15,0-1 1-15,-2-13 8 0,8 3 7 0,-2-8 19 16,2-9 60-16,0 0 40 0,4-14 20 15,0-3 6-15,3-11-8 0,-1-3-55 0,5-4-40 16,-1-10-20-16,1 4-11 0,-1-9-9 0,-4 1-7 16,3-5-3-16,-7 0-5 0,-4-5-5 15,-2-4-2-15,-8 1-4 0,-1-10 2 0,-7-1 0 16,-7-4-2-16,-2-3 0 0,-4-5 1 16,-4 8 2-16,-2-5 1 0,0 2 2 0,-4 3 0 15,4 6 8-15,-13-2 8 0,3 6 10 16,-3-1 15-16,-2 1 19 0,-5 4 10 0,-3 0 7 15,-2 0 2-15,0 4-11 0,2 2-16 16,-2-3-16-16,4 6-16 0,4 0-11 0,-3 0-5 16,9 6-5-16,1-3 0 0,3 6-6 0,-1 0-2 15,4 1-3-15,-3 2-7 0,3 7-17 0,0-6-21 16,4 9-30-16,1-2-39 0,5-3-65 16,1 0-89-16,5 6-114 0,4-5-176 15,5 1-144-15,1-5-97 0,3-11 24 0,12-3 104 16,4-9 191-16</inkml:trace>
  <inkml:trace contextRef="#ctx0" brushRef="#br0" timeOffset="131845.23">11076 15976 304 0,'8'0'442'0,"-6"-3"35"0,4-2 18 16,5 5-232-16,3-4-127 0,-2-1-72 0,9 5-37 16,-2-5-15-16,5 1-8 0,-1 4-5 15,0 0 1-15,4 0-3 0,4 0 3 16,-2 0-1-16,2 0-1 0,2 0-1 0,0 4 1 15,6 1 0-15,-2-5 2 0,7 5-1 0,3-1 2 16,3-4 4-16,0 0 3 0,5 5 4 16,3-5 8-16,-2 0 10 0,4 3 12 0,4-3 18 15,-4 0 23-15,6 0 23 16,0-3 15-16,5 3 9 0,-3 0 5 16,4 0-1-16,-2-5-4 0,3 5 2 0,3 0 6 0,3 0 4 15,-3 0 2-15,7 0 5 0,0 0-4 0,-3-4-17 16,3 4-21-16,4 0-23 0,-2-5-27 15,-1 5-18-15,1-5-12 0,4 5-10 16,-2-4-4-16,0 4-5 0,-1 0-4 0,-3-5 1 16,4 5 0-16,0 0-1 0,0 0 1 0,-1 0-2 15,5 0 0-15,-2 0-1 0,-2 0 1 16,4 0 2-16,-2 5 0 0,4-5 1 0,2 0-1 16,0 0-2-16,-2 0-1 0,4 0 0 15,-4 0 3-15,4 0-2 0,3 0 1 0,1 0 0 16,-4 0-1-16,2 0 2 0,-2-5 11 15,3 5 8-15,-3-4 5 0,0-1 1 0,-2 5 3 16,2-3-7-16,-4-3-3 0,4 6 5 16,-4-5-1-16,5 2 1 0,-5 3-2 0,8-6 3 15,-6 3-2-15,2-2-1 0,2 5-4 16,5-5-3-16,-3 1 0 0,-2-5-5 16,5 4 0-16,-1 2-2 0,0-3 2 0,1-2-2 0,-1-1 0 15,5 4-1-15,-5-4-1 0,2 0-3 16,3 1 3-16,1 2-2 0,-1-2 0 15,-3 2-1-15,7 3-1 0,-7-2-2 0,5-4 1 16,1 9-3-16,-5-9-1 0,-3 9 0 0,-6-5-2 16,3 5-6-16,1 0 2 0,-2 0 0 15,-2 0-3-15,0-4-2 0,-1 4-1 16,1 0-1-16,4 0 2 0,-2 0 0 0,0 0-1 16,3-5 1-16,-3 5-2 0,0 0 0 0,5 0 3 15,3-5-2-15,0 5 2 0,-1-4 3 16,1 4-3-16,3-5 0 0,-3 2 3 15,5 3 1-15,0-5 1 0,-7 1 0 0,5-1 3 16,-3 5 1-16,3-5 3 0,1 5 3 0,-5-4 0 16,1 4-1-16,-1 0-1 0,5 0-4 15,-5 0 2-15,7 0 0 0,-3 0-2 16,0 4-1-16,1 1-1 0,1-5 0 0,-1 5 2 16,5-5 1-16,-2 4 0 0,2-4 1 15,-5 5-1-15,1-5 0 0,2 3 1 0,-1-3 1 16,-3 5 7-16,-1-5 5 0,3 4 3 15,-7-4 3-15,5 5 4 0,2-5-7 0,-3 0-1 16,-1 5-4-16,-3-5-3 0,5 4 2 0,-3-4-2 16,1 0 2-16,-5 5 4 0,0-5 1 15,-8 0 2-15,7 0 2 0,-7 0 3 0,6-5 2 16,-8 5 0-16,0 0 3 0,-6-4 2 16,0-1 0-16,-5 5 0 0,3 0 2 0,-6-5-4 15,-3 1-4-15,-8 4-2 0,1 0-3 16,-5-5-7-16,-4 2-4 0,-2 3-2 0,-3 0-3 15,-5-5-2-15,4 5 1 0,-7 0-1 16,-7-4-1-16,-3 4 0 0,-4-5 2 0,-4 5-1 16,-4 0 0-16,-7 0 1 0,-1 0-3 15,-7 0 0-15,0 0-5 0,-3 0 1 0,-7 0 1 16,4 0-2-16,-4 0-3 0,0 0 2 16,0 0-3-16,0 0-7 0,-4 0-20 0,4 0-23 15,-2 5-36-15,-7-1-44 0,3-4-71 0,4 5-93 16,-8-5-159-16,-1 0-200 0,1 0-192 15,-2-5-29-15,-7-4 68 0,2-5 161 16,1 2 230-16</inkml:trace>
  <inkml:trace contextRef="#ctx0" brushRef="#br0" timeOffset="133201.66">3553 17007 193 0,'33'0'341'0,"-4"-9"21"0,9 4 17 0,-1-4-192 15,2 6-88-15,4-6-31 0,5 4-16 0,2-4-13 16,5 4-4-16,3 1-8 0,2-1-9 16,2-3-11-16,0 2-1 0,0 6-4 0,4-3 0 0,-1-2-6 15,1 5 6-15,4 0-2 0,4-4 2 16,-1 4 5-16,9-5 10 0,-3 5 6 16,4 0 1-16,-3 0 3 0,5 0 4 0,2 0-4 15,8 0-6-15,0 0-2 0,2 0-4 16,0 0-6-16,3 0 0 0,3 0 0 0,6 0-4 15,-1 0 3-15,2 0-1 0,-1 0 2 16,5 0 10-16,-1 0 5 0,7 0 8 0,0 5 10 0,0-5 6 16,-2 0 3-16,2 0 13 15,2 4 15-15,2-4-1 0,0 0 0 0,2 0 2 0,0 0-5 16,4 0-4-16,1 0-7 0,3 5-8 0,-2-5-10 16,3 3-15-16,-3-3-13 0,2 6 0 15,-1-6 1-15,-3 3 8 0,2-3 9 0,2 5 12 16,-1-5 1-16,-3 5 2 0,-2-1-5 15,2-4-8-15,-2 5-12 0,3 4-11 0,-7-4-4 16,2-1-4-16,2 4-4 0,-6-2 2 0,-2-3 9 16,0 2 22-16,-2-5 50 0,-3 0 70 0,-5 0 37 15,1 0 11-15,-7 0-7 0,-1 0-44 16,-8 0-63-16,-2-5-29 0,-2 2-15 0,0 3-5 16,-12-6-4-16,6-2 0 0,-13 4-1 0,2-1 3 15,-12-4 0-15,-2 4 1 0,-2-4-2 0,-8 9-4 16,-7-8-6-16,-4 8-8 15,-6-6-5-15,-1 6-6 0,-10 0-3 0,-1 0-4 0,-5 0 1 16,-5 0-2-16,-5 0 1 0,-4 0-2 0,2 0 1 16,-4 0-1-16,0 0 0 0,0 6 0 15,0-6 0-15,0 3 0 0,0 2-3 0,-4 0 2 16,4-1-3-16,4 5 0 0,-4-4-11 16,4 4-27-16,3-1-45 0,-1 1-98 0,0-4-135 15,8 1-237-15,-1-3-251 0,3-6-78 0,1-3 42 16,-1-11 107-16,9-2 239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5:59:53.941"/>
    </inkml:context>
    <inkml:brush xml:id="br0">
      <inkml:brushProperty name="width" value="0.05292" units="cm"/>
      <inkml:brushProperty name="height" value="0.05292" units="cm"/>
      <inkml:brushProperty name="color" value="#FF0000"/>
    </inkml:brush>
  </inkml:definitions>
  <inkml:trace contextRef="#ctx0" brushRef="#br0">3101 6063 108 0,'0'-4'327'16,"-4"-1"49"-16,4 1 32 0,0-6-129 0,0 10-117 0,4 0-59 16,2-4-43-16,4 4-32 0,-2 0-11 15,9-5-7-15,-3 5-4 0,7 0-4 0,2 0 3 16,0 0-2-16,4 0-2 0,6 0 4 16,-2 0 1-16,4 0-4 0,6 0 0 15,-2 0 3-15,3 5-8 0,-1-5 1 0,2 0 0 16,1 4 0-16,-1-4-1 0,1 0 3 15,7-4-2-15,1 4 1 0,-2-5 0 0,8 2 5 16,1-3-4-16,1 3 3 0,7-2-1 0,-1 0-2 16,2 1-2-16,2-1-1 0,3 1 1 15,3-1 4-15,1 5-4 0,3-3 4 16,3 3-2-16,-3-6 3 0,3 6-3 0,2-5 2 16,0 2 0-16,1 3 0 0,1-6 3 15,8 3-3-15,-6-2 2 0,4-1-3 16,0 3-3-16,4-2 2 0,1 1 0 0,1 4 2 15,2-5 2-15,-2 5-1 0,5-3-4 16,-1 3 2-16,0 0-1 0,5 0 3 0,-3 0-1 16,3 0 1-16,-5 0-4 0,7 0 0 0,-3 0 2 15,3 3-1-15,-5-3 0 0,7 5 3 16,-3-5-5-16,1 4 2 0,-1 1 2 0,9-2 1 16,-4 8-1-16,2-8-2 0,-3 6-2 15,7-4 0-15,0 9 1 0,0-5-2 16,0 0 2-16,0-1 1 0,0 1 1 0,4-4 0 15,-2 4 1-15,2-4-2 0,-4-1 1 16,4 1 1-16,-2-5-2 0,2 0 0 0,0 0 0 16,-2 0 2-16,0 0 5 0,0 0 12 15,2-5 17-15,0 1 16 0,-4-1 12 0,-1 0 3 16,1 1-3-16,2-4-10 0,-2-1-9 16,0 4-11-16,-6-4-11 0,6 4-6 0,0-4-6 15,-3 0-3-15,-7 1-3 0,6-1-1 16,-9-2-1-16,3-1-3 0,-3 4 2 15,-1-6 2-15,-9 0-2 0,0 0 0 0,-6 1-6 16,2 0 2-16,-6-5 2 0,0 4 1 16,-11-5 2-16,1-2 3 0,-7 7-3 0,-8-9-4 15,-4 6 0-15,-7-2-2 0,1 1 9 16,-8 1 10-16,-5-2 22 0,-6 1 34 0,-2 1 39 16,-13-2 34-16,-1 6 39 0,-3-6 40 15,-7 2 30-15,-7-1 12 0,0-1-16 0,-11-4-38 16,1 6-55-16,-7-6-62 0,-5 6-48 15,-5-6-26-15,-2 1-14 0,-12 4-4 0,-3-1-6 16,-5 2-1-16,-7-1-2 0,-8 1 2 16,0 3 0-16,-13-6 3 0,-1 8 3 15,-7-2 3-15,2-3 0 0,-8 3-4 0,-2 5-1 16,-4-5 0-16,2 0 2 0,-8 6 2 0,1-1 4 16,-7-5-4-16,5 0 1 0,-9 5-3 15,3-3-2-15,-4 2 4 0,1-3-1 0,-3 5 0 16,2-6-2-16,-1 0 0 0,-3 5 2 15,2-5-1-15,-2 0 1 0,-2 2-2 16,4 1 2-16,-8-1-3 0,5-2 3 0,-8 0-3 16,12 2 0-16,-7-2-3 0,0 0 0 15,2 0 2-15,0 2-1 0,0-2 1 0,0 0 0 16,0 0-1-16,-2 2 2 0,2-2-2 16,5-3 1-16,-5 3 2 0,4 0-2 15,-6 5 0-15,2-5 0 0,0 0 1 0,0 5-1 16,-2-3 2-16,-2 2-2 0,-2 1 1 0,2 5 1 15,0-6 1-15,-2 6-2 0,2-4 3 16,-2 3-1-16,2 1 0 0,2 4-1 0,-4-5-1 16,-2 5 0-16,2 0 1 0,2 0-2 15,-2 0 0-15,2 5 0 0,-3-1 0 0,1 1 0 16,-4-2 1-16,6 2 1 0,-6 4-1 16,0 0 1-16,-3 5-2 0,3 0 0 0,0-2 0 15,0 7-2-15,-7-1 2 0,7 4 1 16,-6 5-1-16,5-5 2 0,-7 10 0 0,3-1 3 15,-1 2-2-15,2 2-1 0,-3 5-3 16,5 5-2-16,-2 6 1 0,3 3-1 16,3 4 2-16,0 1 1 0,6 4 1 0,4 3 0 15,9 7 2-15,9-6-2 0,5 9 1 16,13-2-2-16,9 1-1 0,9 1-3 0,11 1-1 16,9-5 1-16,15 1 2 0,9-7 1 15,9-1 0-15,15-8 0 0,7-3-4 0,11-5 1 16,11-4-5-16,11-4 2 0,10-8 4 0,6-2 0 15,12-5 1-15,9-3 5 0,16-9 0 16,8-5-3-16,19-9 0 0,6-6 2 0,13-6 0 16,10-7-1-16,14-4 1 0,1-8-1 15,12 5 2-15,0-11-3 0,10 6-2 0,-4-1-14 16,10-4-34-16,0 4-54 0,9 1-61 16,-4 5-81-16,7-6-143 0,-5 1-196 15,8 3-130-15,-4-3-19 0,5-6 48 0,-5 2 139 16</inkml:trace>
  <inkml:trace contextRef="#ctx0" brushRef="#br0" timeOffset="5184">18335 8827 217 0,'4'0'382'0,"-4"-10"37"0,5 6 25 0,-5-5-186 16,2 9-109-16,-2-5-57 0,4 2-38 15,0 3-24-15,-2-6-15 0,4 6-8 0,2-5-4 16,-1 5 0-16,-1-3 1 0,4 3-2 16,-4 0 1-16,9 0-2 0,-9 0 1 0,4 0-2 15,-1 0 0-15,1 0 0 0,0 3 0 16,5-3 0-16,-7 5 3 0,7 1 0 0,-3-3 6 15,2 2 4-15,-1-1 9 0,3 1 9 16,1 4 10-16,4-4 9 0,1-1 11 0,3 1 8 16,-2 3 2-16,4-4 4 0,2 1 1 15,2 0 1-15,2-1 8 0,0 1 8 0,0-1 9 16,4 1 9-16,0 0 11 0,3-5 4 16,-1 4 9-16,4 1 10 0,1-5 8 0,-1 3 10 15,7 3 1-15,-3-6-17 0,3 3-27 16,0-3-28-16,3 5-36 0,1-5-27 0,0 6-13 15,2-6-8-15,1 3-2 0,3 2 0 16,0-5 1-16,2 0-3 0,7 4 2 16,-7-4 0-16,4 0 1 0,4 5 0 0,-2-5 1 15,0 0 0-15,1 0 1 0,1 0-1 0,2 0-3 16,3 0 1-16,-7 0-2 0,6-5-2 16,-1 5-1-16,1 0 1 0,-2 0 4 15,3 0 2-15,-3 0 3 0,5 0 2 0,-1 0 3 16,5 0 1-16,-1 0 2 0,3 5-1 15,-2-5 1-15,1 0-3 0,1 0-3 0,4 0-4 16,-2 3-2-16,1-3-3 0,-3-3 1 16,4 3 6-16,-4 0 8 0,8-5 8 0,-3 1 6 15,3 4 3-15,-2-8-2 0,4 8-4 16,-6-6-5-16,8 1-2 0,-6 2-1 0,10-3-2 16,-4 3 0-16,1-2-3 0,-1 1-4 15,-6-1-6-15,4 5-2 0,0-5 1 0,2 5-3 16,0-4 0-16,6 4 1 0,-6 0-2 15,0-5-2-15,0 5 3 0,2 0 0 16,3 0 0-16,-3 5-2 0,4-5 1 0,-8 0-4 16,4 0 4-16,-4 4-1 0,7 1 0 0,-7-5 0 15,8 0-1-15,-6 5 0 0,6-5-1 16,-6 4 2-16,7-4 2 0,-3 5 0 16,2-5 3-16,-6 3 1 0,9 3-1 0,-7-6 5 15,6 0 1-15,-2 3 2 0,3 2-4 16,-3-5-2-16,2 6-2 0,5-6-2 0,-1 3-1 15,-1 2 0-15,3-1-1 0,-1 1 0 16,1-5-1-16,3 3-1 0,0 3 2 0,-1-1 0 16,5-2-2-16,-2 3 2 0,1-6-1 0,-1 3 1 15,4 2 2-15,-8-5 0 0,-1 6-1 16,-1-3 2-16,-3 2-2 0,-2-1 7 16,5 1 8-16,-3-5 6 0,-1 4 7 0,-1 1 8 15,0 0-3-15,1-2 0 0,-3 3-3 16,-2-6-7-16,-6 8-6 0,-2-8-3 15,-4 6-7 1,-4-3 1-16,-3 2 0 0,-3-5 0 0,-5 4-1 0,-4 1-1 0,-6-5 1 16,-2 4-6-16,-6 1 0 0,-4-5 0 0,-7 5-2 15,-4-1 0-15,-1-4-1 0,-1 5 0 0,-8-5-1 16,-2 0 3-16,-1 0-2 0,-5 3 1 16,-4-3-1-16,-5 5-1 0,-2-5 0 15,-1 0 0-15,-3 4-3 0,-4-4-2 0,-2 5-4 16,4-5-12-16,-4 5-23 0,-4-1-25 15,4 5-34-15,-6-4-48 0,4 4-105 0,-7-1-191 16,7 1-295-16,-8-4-177 0,4-5-48 16,-2 0 76-16,5-5 193 0,3-4 314 15</inkml:trace>
  <inkml:trace contextRef="#ctx0" brushRef="#br0" timeOffset="53037.71">4382 10861 145 0,'15'-14'306'0,"-5"5"17"0,3-5 6 16,3 0-174-16,1 2-82 0,5-2-36 16,5 5-23-16,0 1-4 0,6-3-3 15,2-1-6-15,0 7-2 0,3-4 5 0,1 4-5 16,4-4 2-16,-1 5-1 0,1-1 1 15,3 5-3-15,1-5 3 0,-1 2 0 0,5 3 0 16,-5-6 0-16,7 6 10 16,-3-3 3-16,8 3 5 0,-2 0 7 0,0-5 4 15,4 1 0-15,-1-1-2 0,6 0 0 16,1 1 2-16,2-1-1 0,0 1 2 0,2 4-2 16,1-5-5-16,-1 0-2 0,2 1-5 15,-1 4 2-15,3-5 1 0,-2 2 9 0,5 3 4 16,-3 0 5-16,3 0-2 0,-5-6-4 0,7 6-8 15,-7-3-8-15,0 3-5 0,3 0 0 16,1 0 1-16,-1 0-3 0,1 0 0 0,-4 3 0 16,3-3-6-16,-7 6 1 0,7-6-3 15,-3 3-1-15,2 2 1 0,-1-5 5 0,-3 4-2 16,4 1 1-16,-1 0 0 0,-3 4 0 16,0 0-4-16,1-4-1 0,-1 4 2 15,2-6 3-15,-2 6 4 0,3-4 6 0,-3 0 4 16,0-1 5-16,1 1 4 0,-5 4 5 15,2-4 2-15,-2-1 4 0,0-4-1 0,0 5 0 16,5-2-5-16,-5 3-5 0,4-6-4 16,-4 8-8-16,5-2-4 0,-1-6-5 0,0 8-4 15,0-4-3-15,1 4 2 0,1 3-4 16,-2-8 4-16,5 6-1 0,-3 2-2 16,-2-8-1-16,3 6 2 0,1-4-4 0,3 4 3 15,-5-4 2-15,2 4-1 0,3-6 1 16,-3 2 2-16,-1 4 0 0,-1-4-2 0,2-1 2 15,3 1 4-15,-1-1 2 0,1 1 5 16,4 4 1-16,-1-4 1 0,-1-2 2 0,1 3 6 16,3-3 11-16,4 2 14 0,-2 0 10 15,-1-1 6-15,3 1-3 0,0-1-6 0,0 1-13 16,0 0-12-16,-1-1-4 0,7 1-5 16,-6-2-3-16,6 3-3 0,-2-3-1 0,-2 2-2 15,2-5-2-15,8 6 1 0,-6-6 4 16,9 0 3-16,-9 0 4 0,6 0 10 15,-2-6 7-15,4 1 14 0,-6 2 17 0,7-3 24 16,-3 3 18-16,0-2 16 0,-2-4 32 16,0 4 13-16,-4 1-9 0,7-5-19 0,-3 4-28 15,0-3-46-15,-4 2-32 0,8 3-18 16,-8-6-6-16,2 4-4 0,0 0-2 0,1 1-3 16,-1-1-3-16,-6 5-3 0,1-4-1 15,-1 4 2-15,2 0 0 0,-2 0 0 0,2 0 2 16,-2 0-4-16,-2 0 2 0,4 0-2 15,-4 0 2-15,2 0 0 0,-3 0 1 0,5-5-2 16,-4 5 0-16,0 0-1 0,-2-5-1 16,2 5 2-16,-1 0 4 0,1-4-1 15,0 4-2-15,-4 0 0 0,1-5 0 0,-1 5-3 16,-2 0 2-16,1 0 3 0,-5-3 2 0,8 6-1 16,-13-3-2-16,9 0 0 0,-9 5-1 15,4-5-4-15,-5 4 2 0,3 1 2 0,-6-5-1 16,3 5 2-16,-1-5-2 0,4 4 1 15,-3 1-4-15,-3-5 1 0,2 4-1 16,0 1-2-16,5-5 4 0,-7 5 2 16,6-1 1-16,-1 1-2 0,5-5 0 0,-5 3-2 15,-1-3-1-15,7 6-2 0,-7-6 1 0,2 3 3 16,3-3 2-16,-5 5-1 0,5-5 1 0,-1 0 0 16,-1 0-2-16,-3 0-1 0,2 0 0 15,3 0 4-15,-5 5 3 0,5-5 1 16,-1-5 0-16,3 5 0 0,-7 0-3 0,4 0-3 15,-1 0 0-15,3 0 0 0,-1 0 2 16,8 0 0-16,-3-5-1 0,5 5-1 0,0-3-1 16,2 3-3-16,-2-6 0 0,4 3 0 15,2-2 3-15,0 1 0 0,4-6-1 16,-4 6 0-16,4-5-1 0,0 4 0 16,-4-4 3-16,2 1 3 0,2-1 5 15,5 4 2-15,-9-4 3 0,4 0 0 0,-2 4 1 16,2-4 3-16,2 4 0 0,3 2-2 15,-5-3-1-15,-2 3-1 0,0-2-4 0,0-1-2 16,2 3-1-16,2-2 2 0,-3 1-4 16,-3 4-2-16,0-5 2 0,4 5-3 0,-8 0 3 15,12-3 0-15,-12 3-1 0,8 0-2 16,-8 0-1-16,6 0-2 0,-6 0 0 16,4-6 3-16,0 6 2 0,-2 0 0 15,-4 0 0-15,2 0-2 0,-3 0 1 0,1 0 0 16,-2-5 2-16,4 5 1 0,-6 0 0 15,3 0-2-15,1 0-2 0,-2 0-2 16,-7 0 1-16,9 5 0 0,-2-5 2 0,-2 0 2 16,-1 0-1-16,1 0-2 0,-2 0-2 15,1 6-2-15,-1-6-1 0,2 0 1 16,-3 0 2-16,3 0 1 0,-2 0-1 0,3 0 0 16,-7 0 0-16,1 0-2 0,-1 3-1 15,3-3 5-15,-3 5 0 0,-1-5-2 0,1 0 2 16,-1 4-1-16,3 1 1 0,-7-5-4 15,1 3 4-15,1 3 0 0,-2-1 2 16,7-2-1-16,-3-3 1 0,1 6-2 0,-5-3 0 16,5 2-2-16,-7 1-2 0,4-3 2 15,-1 2-1-15,1-1 2 0,-6 1 2 16,7-1 0-16,-9 1 0 0,4-5 3 0,-4 5-3 16,3-2-1-16,-7 3 2 0,4-6-1 15,2 3 2-15,2 2-2 0,-8-1 2 16,9 1-1-16,-7-5-2 0,-2 5-1 0,-2-5-1 15,0 4 0-15,0-4 1 0,0 0 1 16,-3 0 2-16,3 0 3 0,-4 0 0 16,2 0 1-16,-6 0-1 0,1-4-2 15,-3 4-1-15,2 0-1 16,-9 0-1-16,3-5-1 0,-5 5 0 0,-2 0-1 0,-2 0 0 16,-1 0 0-16,-5 0-2 0,-5 0-3 0,1 5-11 15,-8-5-22-15,-5 9-31 0,-1 0-80 16,-3 0-125-16,-6-4-228 0,-4-5-189 15,-8 0-138-15,0-5-30 0,-9-13 82 16,1-5 216-16,-3-8 198 0</inkml:trace>
  <inkml:trace contextRef="#ctx0" brushRef="#br0" timeOffset="55872.47">4382 11729 1 0,'-6'0'216'0,"4"-5"24"0,2 5 18 15,0-9-103-15,0 4-53 0,0 2-23 16,2-3-13-16,-2 3-10 0,6-2-6 15,-2-4-9-15,3 4-4 0,-3 1-6 0,-2-1-5 16,2 2-5-16,2 3-6 0,0-6-4 16,-1 6-5-16,1 0-2 0,2 0 0 0,0 0-4 15,3 0 0-15,-1 6 0 0,2-3 2 0,7 2-4 16,-3 4 2-16,3 0 0 0,2-1 2 16,1 1 1-16,3 5 2 0,0-5 0 15,2 5-1-15,-2-9 0 0,4 7 2 0,-2-7-5 16,6 4 2-16,-2-4-3 0,4-1-3 15,0-4 0-15,4 5 9 0,0-5 11 0,5-5 10 16,-1 5 3-16,1-4 7 0,-1-1-5 16,7 5-7-16,-7-3-5 0,7-3-3 15,-7 6-1-15,1 0-4 0,3 0-1 0,1 0-4 16,-3 6-2-16,5-6 2 0,-1 3-1 0,3 2 1 16,0-1-1-16,1 5 0 0,-3-4-2 15,8 4 2-15,-4-4-5 0,-3 3-1 16,3 1-2-16,6-4 0 0,-6 4-1 0,6-5 2 15,0 1 4-15,0 0 1 0,-2-1 1 16,1 1 6-16,-3-2 3 0,4 3 6 16,-4-3 4-16,2 2 7 0,-2 0-2 0,4-1-1 15,-7 1 4-15,7-1 4 0,-2 1 1 0,-2-2 4 16,0 3 2-16,4-1-1 0,-6-2-4 0,3 3-4 16,-1 2-3-16,0-2 2 0,2 2-3 15,2-4-2-15,-4 1-4 0,4 4-1 16,-2-4-9-16,-3 4-3 0,5-1-4 0,-6 1-2 15,2-4 0-15,2-1-3 0,-2 5 2 16,-3-4-1-16,3 4 0 0,4-4 3 16,-2 3-1-16,-2 1 1 0,2-4 0 0,-3 4-2 15,3-5 1-15,-2 6 1 0,-2-6 3 16,2 1 3-16,-3-2 3 0,3 3 8 0,2-3 10 16,-2 2 8-16,4 0 13 0,-2-1 9 15,2 1 6-15,-4-1 1 0,3 1-4 0,-1-2-4 16,2-3-11-16,-4 6-8 0,4-1-8 15,0-5-8-15,-4 3-6 0,4 3-2 0,0-6-3 16,0 3-6-16,-2 2-2 0,-3-5-3 16,5 6-2-16,-2-3 1 15,-2 2-4-15,4-5 2 0,0 4 0 0,0-4 0 0,0 5 0 16,0-5 0-16,0 3 0 0,4-3 0 16,-8 6-1-16,8-6-1 0,-4 0 0 0,4 5 0 15,-2-5 1-15,2 0 0 0,2 3 2 0,0-3 1 16,-2 0-1-16,2 0-3 0,-2 0 2 15,3 0-1-15,-1 0 0 0,-2 6 2 0,2-6 1 16,2 0 4-16,-2 0-1 0,0 0 1 16,1 3-1-16,3-3-2 0,-6 5 0 15,2-5-3-15,4 6 0 0,1-3 0 0,-5 2 0 16,4-1-1-16,2 1 2 0,-1-5 0 16,-3 4-2-16,0 1 4 0,2 0-3 0,1-5 4 15,-1 4 4-15,2-4 5 0,-1 5 9 16,3-5 17-16,-2 3 23 0,-1-3 23 0,-1 5 22 15,0-5 18-15,0 0 17 0,1 4 3 16,-3 1-12-16,2-5-15 0,-2 5-23 0,1-5-30 16,-1 4-27-16,2 1-19 0,-4-5-6 15,0 0-4-15,9 4-2 0,-7 1-3 0,0 0-3 16,5-1-1-16,-7-4 0 0,4 5-1 16,0-5 0-16,1 3 2 0,-1 3 2 15,2-6 0-15,-1 3-1 0,3 2-1 0,-2-5-2 16,-1 5-1-16,1-5-3 0,-2 0 5 15,5 4 0-15,-3-4 2 0,5 0 1 0,-1 0-1 16,3 5-1-16,-7-5-2 0,4 0-2 16,1-5 1-16,3 5 0 0,1 0 3 0,-2 0 0 15,7-4 1-15,-5 4-1 0,2-5-2 16,-3 0 0-16,3 2 0 0,-2 3 3 16,1-6 4-16,-1 3 2 0,2 3-1 0,-3-5-2 15,3 1 0-15,-2 4-7 0,-1-5 3 0,-1 0-1 16,6 5 2-16,-3-4 2 15,5 4-1-15,-4-5-3 0,1 5-1 0,-1-4-3 16,0 4 0-16,2 0 4 0,-1-5 0 0,1 5 1 16,2 0 0-16,-4-5-3 0,8 5-1 0,-9-4-1 15,7 4 0-15,-2-5 3 0,0 2 0 16,0 3-1-16,-1-5 0 0,1 5-2 16,0-4-2-16,-4 4 1 0,4-5 3 0,-1 5 2 15,1 0-1-15,-4-5 0 0,4 5-2 16,-3-4-1-16,3 4 0 0,-8 0 2 0,8 0 4 15,-1 0-1-15,1 0 0 0,0-5-1 16,0 5-2-16,-4 0 0 0,3 0-2 0,5 0 5 16,-2 0 0-16,2 0-1 0,-2-4 0 0,-2 4 0 15,6 0-1-15,-6 0 4 0,6 0 3 16,2 0 1-16,-2-5 0 0,0 5-2 16,0 0-3-16,-2 0-1 0,2-3-3 15,0 3 4-15,4 0-1 0,-8-6 0 16,8 6-2-16,-4 0 1 0,0-5-4 0,0 5 1 15,8-3 3-15,-3 3-1 0,-3-6-1 16,2 3 1-16,2 3-2 0,-2-5 0 0,4 5 3 16,-1-6 0-16,7 3-1 0,-3 3 4 15,1-9-3-15,5 9 0 0,3-5 2 16,-3 2 1-16,1-3-1 0,-5 6-1 16,8-5 1-16,-5 2 0 0,5 3 1 0,-1-6 2 15,3 3 1-15,-2-2-2 0,6 5 0 16,-2-6 0-16,2 6 0 0,-5-3-1 0,5 3 0 15,-2 0-1-15,4 0-3 0,-4 0 3 16,4 0-2-16,2 0 0 0,2 0-2 16,-2 0 1-16,6 0-1 0,-4 0 0 0,11 0 0 15,-7 0 2-15,4 0-1 0,-1 0 0 16,3-5 0-16,-6 5 2 0,7-4-1 16,-3 4 2-16,7-5-3 0,-5 5 4 0,0-4-1 15,1 4-1-15,3-5 2 0,-1 5-2 16,6 0 1-16,-7 0-2 0,3 0 0 15,1 0-1-15,-1 0 0 0,-5 5 0 0,1-5-1 16,1 0 1-16,-10 0-1 0,1 4-1 16,-7 1 0-16,-9-5 0 0,1 4-3 15,-11 4-2-15,-4-2-3 0,-8 2-15 0,-8 6-20 16,-8-5-54-16,-9 0-78 0,-6 5-101 16,-5-9-182-16,-7 4-203 0,-9-9-137 15,-6-9-6-15,-8-10 68 0,-12-4 175 0</inkml:trace>
  <inkml:trace contextRef="#ctx0" brushRef="#br0" timeOffset="57068.67">4544 13273 150 0,'6'-9'305'0,"4"-5"18"0,2 0 8 16,5 6-178-16,0-6-84 0,7 5-34 15,3 0-19-15,2 0-6 0,4-1-5 16,9 1-2-16,1 0-1 0,2 1-4 0,5-1 4 16,8 0 0-16,-2 4-1 0,8-4 4 0,2 1-3 15,0 2 1-15,4 3-1 0,1-2 2 16,1-1-2-16,7 3 5 0,-1 3 3 15,3-5 7-15,8 5 4 0,-3 0 11 0,5 0 1 16,2 0 4-16,5 5 4 0,1-5-1 16,8 0 0-16,-1 0-2 0,5 0-3 0,1 0 1 15,6 0 4-15,6 0 6 0,4-5 7 16,2 5 11-16,7-4 8 0,-3-1 6 16,13 2 8-16,-5-3 5 0,5 1 2 0,0 2 15 15,6-6 12-15,-6 4 16 0,6 5 31 0,-2-9 36 16,2 9 40-16,-1 0 38 0,-1-5-2 15,-4 5-25-15,2 0-49 0,-4 5-62 16,1-5-67-16,-5 5-33 0,-2-1-18 0,-3 1-9 16,0 4-2-16,-7-6-5 0,-8 2-3 15,4 1 0-15,-8-3-1 0,-5 2-2 0,0-5 1 16,-13 0-1-16,0 4 0 0,-6 1-1 16,-2-5 1-16,-4 3-1 0,-4-3-1 0,1 6-3 15,-5-1 0-15,-5-5-1 0,-1 3 2 16,1 3 0-16,-4-3-1 0,-1 2-3 0,-5 1-10 15,2-3-21-15,-2 2-50 0,-4 4-74 16,0-5-90-16,-4 6-175 0,-3-1-229 0,-3-9-128 16,2 0-7-16,-13-14 59 0,0 0 167 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01:23.043"/>
    </inkml:context>
    <inkml:brush xml:id="br0">
      <inkml:brushProperty name="width" value="0.05292" units="cm"/>
      <inkml:brushProperty name="height" value="0.05292" units="cm"/>
      <inkml:brushProperty name="color" value="#FF0000"/>
    </inkml:brush>
  </inkml:definitions>
  <inkml:trace contextRef="#ctx0" brushRef="#br0">4606 7386 187 0,'4'-14'344'15,"0"0"33"-15,-2 2 17 0,4-2-184 0,2 6-84 16,3-1-43-16,-3-2-27 0,6 8-14 16,-1-6-10-16,3 0-8 0,1-1-8 0,-1 7-4 15,1-6-7-15,2 9-1 0,-3-5-1 16,1 1 1-16,-1 4-2 0,1 0 1 15,1 4-2-15,1 1 2 0,0-2-1 0,1 3-1 16,1 2 0-16,2-3 2 0,-1 4 6 16,1-5 10-16,4 1 5 0,0-2 13 0,4 3 14 15,-2-1 1-15,4-5 2 0,2 0-2 16,-2 0-8-16,2 3-10 0,0 3-7 16,0-6-6-16,3 0-1 0,-1 3 3 0,-2 2 7 15,2-5 9-15,5 0 15 0,-3 6 16 0,0-6 12 16,5 0 9-16,-3 0 5 0,4 0 2 15,-1 0 0-15,-1 3 0 0,5-3-4 0,-3 0-1 16,-1 0-7-16,5 0-12 0,-5 5-13 16,3-5-8-16,-3 4-13 0,1-4-10 15,-2 5-5-15,1-2-4 0,3 3 1 0,1-1 2 16,2-5 8-16,-1 3 1 0,1 3 1 16,6-6-5-16,-3 0-7 0,1 3-4 0,0-3-6 15,2 0-4-15,2 0-2 0,-3 0 0 16,3 5 1-16,2-5 10 0,0 0 31 0,0 0 40 15,0 0 19-15,0 0 8 0,-4 0-3 16,4 0-27-16,0 0-36 0,0 0-20 0,0 0-9 16,6 0-3-16,-2 0-4 0,0 0-6 15,2 0 0-15,0 0-4 0,0 0-2 0,-2 0 0 16,3 0 1-16,3 6 0 0,0-6 3 16,0 0-1-16,3 0-3 0,5 0 2 15,-5 0-2-15,-1 0-5 0,2 0 3 0,3 0 1 16,-3 0 1-16,5 0 2 0,-3 0 0 15,1 0 0-15,-1 0-2 0,3 0 0 0,-7 0-1 16,5 0 3-16,-1 0 1 0,1 0 2 0,3 0 1 16,-3 0-2-16,-1 0 0 0,9 0-3 15,-13 0-1-15,5 0 1 0,3 0 2 0,-1 0 3 16,2 0 2-16,1 0 0 0,-1 0 0 16,0 0 0-16,-1-6-3 0,-1 6 1 15,1 0 1-15,3 0 1 0,-2-5-2 16,1 5 0-16,-1-3-3 0,2 3 1 0,-3 0-5 15,3 0 4-15,4-6 2 0,-2 6 1 0,-3-3-1 16,1 3 1-16,2 0-4 0,-3-5-3 16,1 5 0-16,0 0 0 0,1-6 4 0,3 6-1 15,-4-3-2-15,8-2 1 0,-8 1-2 16,-1 4-2-16,5-5 0 0,0 2 3 16,4-3 2-16,-2 1 1 0,2 2-2 0,-2-6 0 15,2 4-2-15,-3-1 0 0,3 3 2 16,2-6 2-16,-2 4 2 0,-2 1-1 0,2-1-1 15,-2 0 0-15,-2 2 3 0,4-3 4 0,-2 3 4 16,2-2 2-16,-4 1 0 0,1 4-1 16,-1-5-4-16,6 0 1 0,-6 1 0 15,6 4 2-15,-2-5 0 0,-2 1-1 0,6 4-2 16,-6-5-1-16,2 0-4 0,-2 5-1 16,-2-4 3-16,6 4-2 0,0-5 0 0,-2 2 0 15,-3 3-3-15,-1-5 2 0,0 5 0 16,0-4 2-16,0 4-3 0,0-5 2 15,-1 5-3-15,-3 0-1 0,-2-5-3 0,1 1 2 16,3 4 3-16,-2 0 0 0,-1-5-2 0,3 5 1 16,-6-4-2-16,1 4-2 0,-3 0-1 15,3 0 0-15,-1-5 2 0,2 5 2 0,1 0-3 16,-1-3 0-16,-5 3-2 0,5 0 0 16,-4 0 0-16,-1 0 0 0,0 0 4 15,5 0-1-15,-4 0 1 0,-1 0-1 0,1 0-1 16,-1 0-1-16,-2 0-1 0,3 3 1 15,-5-3 1-15,5 0 0 0,1 5 1 0,1-5 1 16,-5 4 1-16,3-4-3 0,-5 5-2 16,5-1 1-16,-3 1 0 0,-2-5 1 0,3 5 0 15,1-5 1-15,-3 4-2 0,-3 1 0 16,4-2 0-16,-3 2-2 0,-3-5 3 0,2 4 3 16,0 1 3-16,5 0 2 0,-7-5-1 15,6 4-1-15,-1 1-3 0,-3-1-1 0,0 1-2 16,1-5 0-16,-5 5 0 0,8-5 0 15,-4 4 2-15,3 1 1 0,-3-2-3 0,0 3 2 16,1-6-1-16,-1 3-1 0,-2 2-1 16,2 0-1-16,-1-5 4 0,-1 4-1 0,2 1 0 15,0-5 0-15,-3 4-1 0,3 1 0 16,-4-5 0-16,2 0 0 0,-2 0 0 16,5 3 0-16,-1-3 4 0,0-3 2 0,-2 3 3 15,3 0 0-15,-1 0 3 0,4 0-2 16,-7-5-1-16,3 5-2 0,0-4-2 15,-2 4 0-15,3-5 0 0,5 1-2 0,-6 4 0 16,5-5 0-16,-3 5-2 0,5-5 0 0,-3 2 0 16,3 3 1-16,-1 0 0 0,1-6 0 15,-1 6-1-15,0-3-2 0,1 3 0 0,-1 0-1 16,3 0 1-16,-3 0 2 0,-3 0 2 16,3 0 0-16,1 0 0 0,-1 0-2 15,1 0 0-15,1 3-2 0,-1-3 1 0,1 6 0 16,-1-6 2-16,3 0 2 0,3 3-2 15,-2 2 1-15,-1 0-1 0,1-5-1 0,-2 4-4 16,5 1 5-16,-5-5 1 0,6 9 1 16,-3-9 1-16,1 3 3 0,0 3-1 0,-3-1 1 15,7 4-1-15,0-9 4 0,4 3 2 0,-4 2-1 16,2 1-2-16,2 2 1 0,-5-4-2 16,3 1 4-16,2 4 3 0,2-4 4 15,-4-2 6-15,4 3 2 0,2 2 1 0,-6-2 3 16,4-3-5-16,0 2 5 0,4-1-3 15,5 1-3-15,-9-1-6 0,2 6-3 16,0-10-5-16,0 9-3 0,2-6 1 0,4 2-1 16,-8-1 0-16,0 1 0 0,-4 0 2 0,6-1 4 15,-2 1 3-15,-4-1 7 0,-2 1 8 16,4 0 5-16,-12 4 5 0,5-6 5 16,-11 3-2-16,3-6 2 0,1 3-5 0,-3 2-7 15,-2 0-4-15,-3-5-9 0,-7 4-8 16,-2 1-6-16,-3-1-3 0,-5 1-4 0,2-5 0 15,-7 3 1-15,-1-3-3 0,-3 0-3 0,-1 6-1 16,-7-6-1-16,0 0 0 0,-2 0-4 16,-4 0-8-16,-2 0-29 0,-4 5-38 0,1-5-54 15,-11 0-55-15,3 0-77 0,-1-5-146 16,-7-1-324-16,0 3-223 0,-2-20-64 16,-1 1 29-16,-5-5 148 0,2-4 356 0</inkml:trace>
  <inkml:trace contextRef="#ctx0" brushRef="#br0" timeOffset="2771.37">4376 8309 16 0,'23'-9'296'0,"-2"-5"31"0,1-3 17 15,-1 6-75-15,2-1-132 0,4 4-54 16,-1-3-22-16,1 2-10 0,6 1-9 0,0 4-10 16,0-1-8-16,3 0-8 0,-7 1-9 15,4-1-4-15,0 5-2 0,0-4-1 0,2 4 2 16,-2 0 2-16,0 0 9 0,0 0 8 15,0 4 7-15,7-4 10 0,-5 0 3 16,0 5 6-16,2-5 7 0,2 4 0 0,3-4 5 16,-3 5 3-16,4-5-3 0,-3 0-3 15,3 0 2-15,0 5 1 0,-1-5 5 0,3 0 11 16,-1 0 11-16,-1 4 7 0,0-4 5 0,1 5 8 16,3-5 3-16,-3 3 3 15,-1 3 2-15,3-6 8 0,-3 3 12 0,1-3 16 0,-1 5 37 16,0-5 16-16,1 6-8 0,-1-3-23 15,5-3-34-15,-3 5-57 0,3-5-37 16,-3 4-20-16,5 1-9 0,1-5-7 16,1 3-3-16,0 3-4 0,0-6 1 0,-1 5-1 15,1-5 1-15,2 0 2 0,-1 3 0 16,3-3 2-16,2 6 4 0,-2-6 0 0,2 0 3 16,-2 0 0-16,3 0 0 0,-3 0-1 15,-2 0 1-15,4 0 0 0,-4 0 1 16,-3 0 1-16,7 0 1 0,-2 0 2 0,-2 0 0 15,6 0-2-15,-4 0-3 0,-3 0-4 16,1 0-3-16,2 0-2 0,2 0-2 16,-2 0 1-16,-3 0-2 0,3 0 3 15,-2 0-1-15,4 0 1 0,-2 0 0 0,-1 0 0 16,5 0-2-16,2 0-1 0,-10 0 0 0,8 0-1 16,-2 0-1-16,-2 3 1 0,2-3 1 15,-3 0 1-15,1 5 3 0,4-5-1 0,0 0-2 16,0 6 1-1,2-6-3-15,-2 3-1 0,-4 2-1 0,4-5 1 0,0 4 1 16,0-4 2-16,0 5 2 0,6-5 0 0,-6 0-1 16,0 4 0-16,-3-4-3 0,3 5-1 15,0-5-1-15,-4 5 0 0,4-5 1 16,-2 0-1-16,2 0 5 0,0 3 1 0,0-3-1 16,0 6 2-16,-4-6-3 0,4 0 0 15,-1 0-4-15,1 0 0 0,0 0 0 16,-2 0 1-16,-2 0 2 0,4 3 1 0,0-3 3 15,4 0 1-15,-8-3-1 0,8 3 0 16,-4 0-2-16,0 0-2 0,-4 0 0 16,4-6-4-16,0 6 3 0,-1 0 2 15,-1 0 0-15,2 0 3 0,0 0 1 0,0 0 0 16,-4 6-5-16,4-6 0 0,-2 0-3 16,2 0 0-16,-4 3 2 0,1-3 0 0,-1 5 3 15,4-5 0-15,-4 0 1 0,2 4-1 16,-2 1-3-16,-3-5 0 0,5 5-1 15,-6-5-1-15,2 0 0 0,4 4 2 0,-7 1 0 16,1-5 2-16,0 0 0 0,1 4 2 16,1 1 0-16,0-5-1 0,0 5-2 0,-3-5-1 15,3 0-1-15,0 0-2 0,-5 4 3 16,1-4 2-16,0 5 0 0,1-5-1 0,-1 0 2 16,0 0 3-16,3 0 0 0,1 3-1 15,-2-3 2-15,-1 6 0 0,1-6-2 16,0 0-2-16,-1 0-1 0,-3 3 1 0,2-3 0 15,3 5 2-15,-3-5 0 0,0 5 0 0,1-5 2 16,1 4 0-16,0 1 0 0,-1-5-2 16,1 4 1-16,-2 1-3 0,-1-5 1 0,1 5 3 15,-1-5 2-15,5 0 3 0,-4 4 1 16,4-4 2-16,1 5 2 0,-1-5-4 16,0 0 0-16,4 0-5 0,-7 3 0 0,3-3-4 15,0 6-1-15,2-6-1 0,-3 3 2 16,1 2 0-16,2-5 0 0,2 0 0 15,-2 6 2-15,4-6 0 0,0 3 0 0,-3 2-1 16,3-5-2-16,0 0-2 0,0 4 1 0,0-4 0 16,0 5 1-16,2-5 2 0,2 0 2 15,0 0-2-15,-2 3 2 0,7-3-3 16,-7 0 2-16,4 0-4 0,-2 0 4 0,2 0 0 16,2 0 3-16,0 0 6 0,3 0 0 15,5 0 0-15,-6-3-1 0,1 3-3 0,3 0-2 16,-2 0-2-16,-1 0-2 0,1-5 0 15,3 5 0-15,1 0 0 0,-4-4-1 0,7 4-1 16,-7 0-1-16,5 0-2 0,-3 0-1 0,-1 0 2 16,3-5 0-16,0 5 2 0,5-3 0 15,0 3-1-15,-5 0 1 0,3 0-1 16,-1 0-2-16,-1 0 2 0,-1 0 0 0,7-6 1 16,-2 6 2-16,-3 0-1 0,3 0-1 15,-1-5 1-15,1 5-1 0,-2-3 0 0,1 3 4 16,3 0 0-16,2 0 1 0,-7-6-4 15,7 6 3-15,-7 0-5 0,-1 0 0 16,4 0 0-16,-1 0-1 0,3 0 1 0,-3 6 0 16,3-6 0-16,-2 0-2 0,1 3-2 0,-5-3 2 15,8 0 0-15,-3 5 0 0,1-5 3 16,0 0-1-16,1 0 0 0,-5 6-1 16,2-6 3-16,-1 0 0 0,1 0 1 0,-3 3 3 15,7-3 0-15,-2 0 1 0,0 5-3 16,1-5 1-16,1 0-3 0,0 0 0 15,2 0 2-15,-1 0 0 0,3 0 0 0,-2 0-2 16,0-5-2-16,0 5 0 0,2 0-2 0,2-3 0 16,2 3 1-16,0 0 3 0,0-6-1 15,2 6-1-15,-6-5-2 0,4 5 0 0,0-3 0 16,2-3 2-16,-2 6 0 0,0-3 1 16,0-2 0-16,0 1 0 0,0 4-1 0,2-5 0 15,0 5 4-15,2-5 0 0,0 1 1 16,-4 4 2-16,5-5-2 0,-3 5-3 0,6-4 4 15,-2 4-1-15,5 0 0 16,-3 0 0-16,2-5 2 0,-4 5-1 0,1 0 0 16,3 0 2-16,-2 0 0 0,-2 0-2 0,1 5 1 15,-3-5 0-15,4 0-2 0,-6 4 4 0,9-4-1 16,-7 5-1-16,0-5 0 0,0 4 1 16,-2 1-5-16,0-5 2 0,9 5 1 15,-9-5-2-15,6 4 2 0,-6 1 2 0,8-5-3 16,-1 0 2-16,3 3 3 0,7-3 7 15,-7 0 4-15,3 0 3 0,-3 0 6 0,7-3-2 16,-3 3 3-16,-3 0 4 0,5 0 3 16,-7 0-1-16,1 0 2 0,-2 0-3 0,1 0 1 15,-1 0-6-15,-2 0 0 0,-5 0-1 16,1 0-3-16,-4 0-5 0,0 0 1 0,-2 0-4 16,0 0-3-16,-9-5-2 0,1 5-1 15,0 0 0-15,-3-4-2 0,1 4 3 0,-5 0 1 16,-3 0 0-16,-3 0-1 0,-2-5-5 0,-8 5-1 15,-4-5-5-15,-2 5-3 0,-9-4-2 16,7 4 0-16,-9-5 0 0,-8 1 0 0,7 4-2 16,-13-5-8-16,4 5-5 0,-6-5-16 15,-5 5-29-15,3-3-39 0,-12 3-37 0,1-6-42 16,-6 6-36-16,-3 0-32 0,-1 0-37 16,-8 6-112-16,-1-12-239 0,-3 3-202 15,-6-6-121-15,1-5-5 0,-1-9 120 0,3 1 270 16</inkml:trace>
  <inkml:trace contextRef="#ctx0" brushRef="#br0" timeOffset="5536.16">4665 9565 308 0,'0'-5'423'0,"0"1"35"0,-2-1 15 0,4 0-239 0,3 1-119 15,1 4-56-15,8 0-34 0,5 0-15 16,2 0-4-16,5 0-1 0,8 0-2 16,-1-5-1-16,4 5 0 0,6-4-2 0,1 4-2 15,1 0 2-15,3 0 3 0,1 0-1 16,-1-5-1-16,1 5 4 0,1 0-4 16,0 0-2-16,3 0 2 0,-3-5-2 0,4 5 1 15,-1-4 0-15,7 4 0 0,0-8 4 16,0 3-1-16,6 1 1 0,-1-1 1 0,1 0-2 15,4-4 1-15,-4 5-2 0,9-1 0 16,-5 2-1-16,2-3 2 0,5 6 1 16,-1-5 1-16,1 5 3 0,-1-3 4 0,3 3 6 15,-1 0 5-15,-1 3 5 0,3-3 4 16,1 0 14-16,2 5 7 0,-3-5 4 0,3 0 4 16,0 6 1-16,-3-6-3 0,7 0 1 15,0 3 6-15,0-3 4 0,2 0 7 0,-3 0-2 16,7 0 0-16,-6-3 3 0,0 3 4 15,4 0 12-15,-2 0 11 0,2 0 4 0,-2 0 1 16,2 0-7-16,2 3-11 0,-2-3-11 16,4 0-1-16,-4 0 16 0,8 5 12 15,-4-5-2-15,-2 0-5 0,0 0-18 0,0 0-29 16,0 0-24-16,4 0-10 0,-8 0-8 16,2 0-3-16,0 0 0 0,-6 0 1 15,-5 0 1-15,7 4 3 0,-4-4 2 16,4 0 1-16,-3 0-2 0,-1 5-2 0,-2-5-4 15,6 0-1-15,-9 0-1 0,9 4-2 16,0-4 0-16,6 5 0 0,-6-5-3 0,4-5 0 16,-5 5-1-16,3 0 0 0,-2 0 0 15,0 0 1-15,0-4 0 0,4 4 0 16,-7-5-2-16,1 5 1 0,-2-4 2 16,4-1 3-16,0 5 2 0,1-3 4 0,-3 3-1 15,-2-6 3-15,4 1-1 0,-1 2 1 16,-3 3 2-16,8-6 0 0,-8 3 1 0,8-2 0 15,-4-4 1-15,-5 4-3 0,-1-4 0 16,2 6 0-16,-3-3 2 0,-1-2-5 16,1 2 0-16,3 3-1 0,-6-2-3 0,3-4-3 15,-3 4 1-15,-1 1 1 0,1-1 0 0,3 2-1 16,-3-3-1-16,-1 6-1 0,1-5-3 16,-3 2-2-16,-2 3 2 0,3 0-1 0,-3 0 3 15,5 0 0-15,-1 0-1 0,3 0-1 16,-7 0 0-16,0 0-2 0,3 0 0 15,-3 0 1-15,-2 0 2 0,5 0 0 0,-5 0 1 16,-2 0 1-16,3 0-3 0,-1 0-1 0,-4 3 0 16,2-3-2-16,-2 5 0 0,1-5 4 15,-1 0 0-15,4 6 2 0,-2-3 1 0,0 2-3 16,1-5-1-16,1 4-2 0,-8 1-1 16,4-2 0-16,4 3 2 0,-1-1 0 15,-1-5 4-15,6 9 1 0,-1-9-2 0,1 3-2 16,-4 2-1-16,3 1-3 15,-3-6 0-15,4 3 1 0,-1-3 2 0,-1 5 2 0,7-5 1 16,-7 0-2-16,2 0-1 0,-1 0-1 0,-1-5-2 16,2 5 5-16,-3 0 2 0,1 0 3 15,5-3 1-15,-3 3 1 0,-2 0-1 16,5-6-3-16,-7 6-2 0,0 0-3 0,5-5 2 16,-3 5-1-16,3-3 4 0,-3 3-2 15,4-6 1-15,1 3-2 0,-3-2-1 16,-1 5-2-16,-3-6-1 0,4 3 0 0,-1-2 1 15,-1 5 2-15,2-4 1 0,-1 4-2 0,-3 0 2 16,0-5-2-16,1 5-2 0,-1 0 1 16,-4 0-1-16,4 0 2 0,-3 0 1 0,3 0 1 15,0 0 0-15,-4 5-1 0,0-5-4 16,5 0 2-16,-3 4-1 0,-2 1 1 16,0-5 1-16,9 3 2 0,-7 3 0 0,2-6 0 15,0 5-4-15,5-5 2 0,-7 0-3 16,2 0 1-16,1 3 0 0,3-3 3 0,-2 6 1 15,3-6 0-15,1 0-1 0,-3 3 0 0,1-3 1 16,2 5-4-16,-3-5 2 0,1 0 3 16,3 6-1-16,3-6 4 0,-3 0 2 15,-1 0-2-15,3 0 3 0,-3 0-1 0,3 0-2 16,-1 0 3-16,-1 0-1 0,8 0 4 16,-7 0 1-16,3 0 1 0,2 0-2 15,1 0 3-15,-5 0-1 0,8 0-1 0,-3 0 1 16,3 0 2-16,-4 0-4 0,0 0-3 0,1 0-3 15,-1 0 0-15,-2 3-5 0,1-3 4 16,-1 5 1-16,4-5-1 0,-1 0-3 0,3 4 2 16,0-4 0-16,0 5-3 0,-2-5 0 15,1 4 1-15,5-4 0 0,-2 0 0 16,2 5-2-16,0-10 0 0,-6 5 0 0,6 0 0 16,-8 0 3-16,12-4 3 0,-11 4-3 15,3 0 2-15,-2 0-2 0,2 0-3 16,-4 0 3-16,3 0-2 0,-3 0 3 0,8 0 0 15,-4 0-2-15,0 0 0 0,-3 0-1 16,3 0-2-16,-2 0 1 0,4 0 3 0,-2 0-1 16,-1 0 0-16,5 0-1 0,-4 0 0 15,-2 0-3-15,2 0 1 0,4 0 4 16,2 0 0-16,-2-5 0 0,-2 5-2 0,-3 0 1 16,7-4-4-16,-6 4 2 0,6 0 2 15,-2-5 2-15,-2 5 0 0,2-3 2 16,-2 3 1-16,-2 0 2 0,0-6 1 15,-3 6 3-15,3-5 0 0,-8 5 1 0,1-3-3 16,-7 3-2-16,-3 0-2 0,-10-6-2 16,0 6-3-16,-6-3 2 0,4 3-3 0,-13 0 2 15,3 0-3-15,-5 0 0 0,-4 0 0 0,-6 0-4 16,0 0-11-16,-2 3-17 0,-4 3-25 16,-8-3-34-16,6 8-52 0,-13-3-111 15,3 1-222-15,-13 0-243 16,-2-9-188-16,-2-5-43 0,-3-13 75 0,-5-8 219 15,4-2 260-15</inkml:trace>
  <inkml:trace contextRef="#ctx0" brushRef="#br0" timeOffset="9025.52">4223 10690 226 0,'6'-5'363'0,"-6"-4"21"15,4 0 9-15,3 0-208 0,-1 4-99 16,4 0-48-16,7 1-23 0,-1-1-6 0,7 2-6 16,-2 3 0-16,1 0-1 0,5 3-1 0,0 2 3 15,4-1 2-15,-2 1-3 0,4 4-1 16,-2 0 0-16,6 1-2 0,3-1-1 0,-3 3 1 16,2-2 1-16,-2-1-1 0,3 0 1 15,3 0 4-15,0-4 0 0,1-2 1 16,5 3 5-16,1-3 4 0,4 2 2 0,0-5 5 15,6 0 2-15,-5 0-2 0,9 0-2 16,-4 0-2-16,7 0-1 0,-3 0 0 16,10 0 0-16,-6 0 5 0,7 0 1 0,1 6 6 15,1-6 8-15,-1 0 7 0,5 0 7 0,-1 3 1 16,-1 2 4-16,-3-5-5 0,5 4-6 16,2 1-4-16,-7-5-1 0,5 0-3 15,-1 3 0-15,1-3 7 0,-2 6 8 0,5-6 15 16,1 5 17-16,0-5 13 0,4 3 7 15,-2-3 1-15,-1 6-11 0,1-3-15 0,4 2-17 16,2-5-18-16,0 6-16 0,0-3-8 16,0-3-8-16,0 0-3 0,4 5-4 15,1-5 0-15,-1 0 0 0,-2-5 5 0,0 5 8 16,-2 0 10-16,0 0 25 0,0-3 38 16,4 3 49-16,-4-6 41 0,6 6 14 0,-6 0-16 15,2-5-31-15,1 2-52 0,1 3-48 16,4-6-23-16,-6 6-13 0,2-3-5 0,2 3-4 15,-1-5 1-15,-1 5-1 0,2 0 0 16,-2 0-1-16,2 0-1 16,-4 0 0-16,-2 0-3 0,5 0 0 0,-10 0 2 0,10 0 0 15,-9 0 0-15,6 0 3 0,-11 0-2 16,3 0 2-16,-2 0 2 0,2 0 4 16,0 0 2-16,-5 5 1 0,1-5 0 0,4 0-1 15,-5 3-4-15,5-3-1 0,0 0-1 16,4 0-1-16,-2 6-1 0,2-6-2 15,-2 3 1-15,2-3-2 0,0 0 1 0,2 5 1 16,0-5 3-16,0 6-1 0,0-6 1 16,0 3 1-16,-2-3 2 0,2 0 4 0,-2 5 3 15,-2-5 5-15,2 0-2 16,-3 4-1-16,-1-4-1 0,4 0-4 0,-12 0 0 16,8 5 0-16,-3-5 0 0,1 0-3 0,2 0-1 15,0 0-3-15,-3 0-1 0,5 0-3 16,-6 0 1-16,8-5 3 0,0 1 0 0,-2 4-1 15,-2-5-2-15,4 5-1 0,-7-3-2 16,3-3 1-16,4 6 4 0,-2-8 0 16,2 2 0-16,0 3 2 0,-2-2 1 0,-2-4 0 15,4 0 7-15,-3 4 3 0,5-4 3 16,-2 4 0-16,-2-4-1 0,-2 1-2 0,0 4-4 16,0-6 3-16,0 1-1 0,4 0 1 0,-5 1-3 15,-1-1 0-15,0 4-3 0,-2-4 0 16,-1 4-3-16,5 1 0 0,-2-5 2 15,2 4-2-15,-3 0-2 0,1 1-1 0,-2-1-1 16,-1 2-3-16,3-3 3 0,-2 3-1 16,0 3 1-16,3-5 1 0,-5 0-2 0,0 5-2 15,-5-4 1-15,3 4-1 0,-1-5-1 16,-1 5 2-16,1-4 0 0,3 4 0 0,-5 0 1 16,1-5-1-16,-3 5-1 0,-1 0-1 0,3 0 1 15,-1-3 0-15,1 3 1 0,1-6 0 16,-1 6 2-16,0 0-2 0,1 0-2 15,-1 0-2-15,-1-5 2 0,3 5 0 0,1-3 2 16,0 3-1-16,1 0 0 0,1-6 0 16,-3 6 0-16,-1-3-1 0,3 3-3 0,1-5 4 15,2 5 1-15,-1-6 3 0,3 3-3 16,-2-2 1-16,0 1-2 0,1 4-3 0,-5-5 2 16,8 2-1-16,-1-3 5 0,1 1 0 15,0 2-2-15,0-3-2 0,4 3-2 0,-4-2-1 16,-3 1 3-16,12-1 0 0,-8 0-1 15,5 1 2-15,-2-1 0 0,2 1-1 16,-6-1-1-16,2 5 5 0,6-5 0 0,-6 2-2 16,4-3 0-16,0 3 1 0,2-2-4 15,-6 5 0-15,4-9 2 16,0 4 0-16,2 1 2 0,0-1 1 0,-4 1-3 0,-2-1 0 16,2 5 0-16,-2-5-1 0,6 1 2 0,-6-1 0 15,2 2 2-15,-2 3-3 0,-2-6 1 16,6 6-2-16,-7-3 2 0,1 3 2 15,4 0 1-15,-2-5-3 0,-2 5 1 0,0-5-2 16,4 5-2-16,-2-4 1 0,2 4 2 0,2 0 2 16,-5-5-1-16,8 5-2 0,-8-4 2 15,3 4-4-15,-2 0 1 0,4 0 2 16,0 0 1-16,2 0-1 0,-6-5-1 0,2 5 2 16,-4 0-2-16,2 0 0 0,-2 0 2 15,6 0 1-15,-2 0-2 0,2 0 1 16,-2 0-2-16,2 0-1 0,-4 0 0 15,4 0 3-15,-2 0-1 0,-3 0 2 16,-1 0-3-16,4 5 0 0,-4-5 0 0,2 0 0 16,-2 0 5-16,6 0-1 0,-6 4 0 0,4 1-1 15,-5-5 1-15,1 0-3 0,0 4 1 16,0 1 0-16,-4-5 3 0,3 0 0 16,-3 5 0-16,4-5 0 0,-4 0 0 0,1 3-3 15,3-3 2-15,0 6-1 16,-4-6 0-16,5 0-1 0,-3 3-2 0,-6-3 0 15,1 5 0-15,1-5 0 0,0 0 0 0,-3 0 2 16,-1 0-1-16,-1 0 1 0,-6 0-1 16,5 0-1-16,-5 0-1 0,-8 0-1 15,4-5 2-15,-2 2 2 0,-4 3 1 16,4-6 1-16,-8 3 1 0,2-2-1 0,-8 5 2 16,-5-5-2-16,-1 1 2 0,-1-1 1 15,-2 1 1-15,-8-1 1 0,-4 2-1 0,2-3-1 16,-4 1 0-16,-8 2-1 0,-3 3-3 15,-1-6 0-15,-3 3-1 0,-3 3-2 16,-3-5 3-16,-4 5-2 0,2 0-2 0,-4-6-2 16,4 6-2-16,-8 0-5 15,0 0-2-15,-2 0-9 0,-1 6-15 0,-5-6-24 16,-7 5-30-16,-3-2-58 0,1 3-95 16,-4-6-147-16,-2 3-223 0,-6-3-111 0,-2-3-33 15,2-11-29-15,4 0 108 0,-2-4 219 16,2 1 135-16</inkml:trace>
  <inkml:trace contextRef="#ctx0" brushRef="#br0" timeOffset="12732.87">4566 11482 28 0,'-4'0'276'0,"-2"-6"25"0,-4 3 21 16,3-2-96-16,5-1-104 0,-2 3-45 0,0 3-22 15,2-5-16-15,2 5-11 0,-4 0-11 0,4-4-7 16,0 4-6-16,0 4-2 0,0-4 0 16,0 0-5-16,4 0 2 0,-4 0-2 15,2 5 2-15,2-5-2 0,0 0 1 0,-2 3 2 16,5 3-2-16,1-1-1 0,0-2 3 15,2 6 0-15,1-4-1 0,-1 4 2 16,3-4-1-16,3 4 2 0,3-5-1 0,-3 1 6 16,3 3 1-16,1-2 7 0,3 2 2 15,0-2 2-15,4-3-1 0,-2 2-1 0,2-1-8 16,-3 1-1-16,7-1-2 0,0 1 0 16,-2 0-2-16,-2 4-2 0,6-6 1 0,0 2 1 15,0-1 0-15,0 1 4 0,3 0 7 0,-1-1 8 16,2 1 7-16,2-5 11 0,-2 4 5 15,3 1 5-15,3-5-1 0,-2 0 0 16,5 5-1-16,-3-5-2 0,9 0-2 0,-7 0-2 16,5 0-5-16,0 0-7 0,3-5-6 15,1 5-1-15,2 0-1 0,-4 0 0 0,-1 0 3 16,3 0-1-16,0 0-5 0,-5 0-4 16,5 5-3-16,2-5 0 0,-2 4-1 0,-5-4 1 15,5 5 2-15,0-5 0 0,2 3 2 16,-5 3 2-16,1-6 3 0,-4 3 5 0,7-3 16 15,-1 5 21-15,0-5 11 0,2 0 10 16,-3 0-3-16,5 6-8 0,-2-6-21 16,4 0-16-16,-2-6-9 0,-2 6-6 0,0 0-7 15,4 0 0-15,-3 0-5 0,-1-5 1 16,4 5 0-16,-2-3-1 0,-2 3-2 0,4 0 2 16,-2 0-2-16,2 0 4 0,-9-6 4 15,7 3 8-15,-2 3 12 0,4 0 11 16,-2-5 6-16,-2 5 11 0,-1 0 5 0,-1 0 2 15,4 0 1-15,-6 0 4 0,2 0-1 0,-1 0 2 16,-3 0 8-16,4 5 25 0,-5-5 12 16,5 9-2-16,-4-9-10 0,-1 8-18 0,3-2-38 15,-3-3-28-15,1 2-14 0,0-1-7 16,3 1-3-16,-5-2-1 0,2 3 0 0,-5-1 0 16,5-2 1-16,1 3 1 15,-1-6 2-15,0 3 0 0,-1-3 0 0,1 5-2 16,1-5 0-16,-1 0-3 0,0 6 1 15,-3-6-2-15,-1 0 1 0,1 3-1 16,-1-3 3-16,1 0 0 0,3 0 0 0,-7 0 1 16,7 0 2-16,0 0-2 0,3 0-1 0,-3 0-2 15,4-3-1-15,-1-3-1 0,1 6 0 0,-4-5 0 16,6 2 1-16,-5-3 1 0,1 3 0 16,2-2 2-16,-1-1 1 0,-3 3-1 0,4-2 0 15,2 1 3-15,-3-1 0 0,1 2-1 16,2 3 2-16,-2-6 0 15,-5 1-1-15,5 5-1 0,-4-3 0 0,3 3-1 0,-3 0 3 16,2-6-2-16,-1 6-1 0,1 0-1 16,-7 0-3-16,9 0 0 0,-4 6-2 0,-1-6 2 15,1 0 0-15,-2 0 2 0,1 0 1 16,1 0 0-16,4 0 0 0,-5 0 0 0,3 0-1 16,-3 0 0-16,1 0-1 0,0 0-1 15,-1 0 0-15,3 0 1 0,-2 0-1 0,-5 0 1 16,5 0 2-16,-3 0 0 0,3 0 2 15,-1 0 0-15,3 0 1 0,-2 0-2 0,-1 0-4 16,1 0 0-16,-3 0-2 0,-1 3 0 16,6-3 3-16,-7 0 0 0,3 5 2 15,-3-5-1-15,-1 0 1 0,3 0 1 0,-1 6 1 16,5-6 1-16,-5 0-1 0,-3 3 0 16,7 2-3-16,-3-5-1 0,-1 0-1 0,1 4 0 15,3-4-1-15,-3 5 2 0,-1-5 0 16,1 0 3-16,1 0 0 0,-3 3 0 0,5-3 4 15,0 0-3-15,1 0 1 0,-1 0-3 16,0 6-2-16,-1-6-2 0,1 0 1 0,-3 0 0 16,3 0 0-16,-2 0 2 0,1 0 0 15,-1 0 1-15,1 5 2 0,1-5 2 0,0 0-1 16,-1 0 0-16,1 0-1 0,-3 0-1 16,1 0 2-16,-3 0 3 0,3 0 1 15,-3 0 4-15,-1 0 0 0,-1 0-3 0,1 0 0 16,-1 0-2-16,0 3-1 0,5-3-1 15,-3 0-1-15,-1 6-1 0,-1-6-3 0,1 0-2 16,-1 3 0-16,0 2 1 0,1 1 1 16,-5-6 0-16,5 3 1 0,-7-3 0 0,6 5 1 15,-4-1 1-15,3 1 2 0,-3-5 4 16,4 4 2-16,-3 1 2 0,3 0-2 0,-2-5-2 16,-1 3-3-16,3 3-2 0,-4-3-1 15,-1 2-1-15,3-5 0 0,-2 6-2 0,-2-3 3 16,-1 2-1-16,5-1 0 0,-6 1 1 15,6-1 0-15,-1 1 1 0,-1 0 3 0,-2-1-2 16,5-4-1-16,-3 5 0 0,0-2-2 16,-2 2-2-16,3-5-1 0,-3 4 2 0,2 1-1 15,2-5-1-15,-1 5 1 0,-3-1 1 16,2 1 0-16,2-5-1 0,3 4 1 0,-5-4 1 16,5 5 2-16,-5-5-2 0,4 0 3 15,1 5-3-15,-3-5-2 0,-2 0-2 16,-1 4 1-16,1-4 1 0,0 0 1 0,-6 0 2 15,4 0 4-15,1 0-1 0,-1 0 1 0,-4 0-1 16,2 0 1-16,0 0-2 0,0 0-2 16,-2 0 0-16,2 0 2 0,-1 5-5 0,-1-5 1 15,0 0-1-15,0 0 0 0,-2 3 0 16,2-3 2-16,0 0-2 0,0 0 1 16,0 0 0-16,-2 0-2 0,2 0 2 0,-4 0 0 15,4 0 2-15,2-3-2 0,-6 3 1 16,2 0 0-16,-2 0 2 0,2 0-3 0,-2 0 3 15,2-5-1-15,-2 5-2 0,4 0 0 0,-2 0-2 16,-2 0-3-16,2-4 2 0,-2 4-1 16,2 0 1-16,-2-5 0 0,4 5 1 15,-2 0 0-15,-2-5 1 0,2 1-1 0,0 4-1 16,-2-5 3-16,2 1-1 0,-6 4 0 16,10-5 3-16,-6 5 0 0,2-5 1 0,2 1 2 15,0 4-1-15,0-5 0 0,0 2-2 16,0 3 1-16,-2-5-2 0,2 5-2 0,-4 0 0 15,4-4-1-15,-2-1-1 0,2 5 1 16,-2 0-1-16,-2-5 0 0,2 5 1 0,-2 0 0 16,2-4-2-16,-2 4 2 0,4 0 0 15,-2 0 0-15,2-5 2 0,-4 5 4 16,6 0-2-16,1 0 3 0,-5 0 0 0,2 0-2 16,0 0 0-16,0 0 0 0,-2 0-1 0,2 5-2 15,0-5-1-15,0 0 1 0,-2 0-1 16,2 0 0-16,0 0 2 0,0 4-1 0,0-4-1 15,5 5 1-15,-1-5-1 0,-2 0 1 16,8 0 0-16,-1 0-1 0,1 5-1 16,1-5-1-16,-1 0 0 0,0 0 0 0,-1 0-1 15,5 0 1-15,1 0 0 0,-3 0 1 0,3 0 1 16,1-5-1-16,1 5 1 0,0 0 1 16,1 0 2-16,1-5 0 0,2 5 0 15,4 0-2-15,-7-4 0 0,7 4-2 0,-2 0-1 16,2-5 1-16,2 5 3 0,0-4-3 15,0 4 2-15,2-5 3 0,2 2-4 0,2 3 0 16,-2-6-1-16,2 6 2 0,-2-5-4 16,7 2 4-16,-9 3-1 0,8-6 3 0,4 3 0 15,3-2 0-15,-5 5-2 0,2-9 2 0,-5 4-3 16,9 1-1-16,-5-1-1 0,3 2 3 16,5-3 0-16,-1-2 4 0,-1 2-2 15,6 3 2-15,-7-2-1 0,7-4 2 0,-9 4-1 16,7 1 1-16,-2-4 3 0,1 8-3 15,1-6 0-15,2-2-4 0,-7 2-1 16,7 3-2-16,2-6 0 0,-2 4 2 0,2-4 2 16,8 4 2-16,-7 1-1 0,3-6-2 15,-4 6 3-15,2-4-3 0,4 3 2 0,0-4 4 16,2 0-1-16,-2 4 1 0,-4-4-3 0,4 6 1 16,-2-3-3-16,2 1-3 0,0 2 5 15,0-6-3-15,2 4 1 0,0 5-2 16,-4-9-1-16,7 9-4 0,-3-9 3 15,2 4 0-15,2 2 2 0,4-3-1 0,-6 1-2 16,7 2-1-16,-3-3 2 0,5-2 0 16,-3 2 2-16,4 3 0 0,-3-6-1 0,1 4-1 15,3 2 0-15,1-3 2 0,5-2 0 0,0-1 0 16,-1 4 2-16,1-4 2 0,-2 9 3 16,5-9-2-16,-3 4 1 0,-4 1-4 0,3-1 3 15,-3 5-4-15,-1-9 6 0,5 4 4 16,-4 2 2-16,-1-2 4 0,3 5 5 15,-9-9 1-15,1 9 3 0,-1 0 1 0,-8-5 0 16,-2 5-4-16,-6-4-6 0,-2 4-4 16,-7 0-3-16,7 0-1 0,-13-5-3 0,-1 5 0 15,-5 0-2-15,-6-4-3 0,-2 4-1 0,-5 0-1 16,-3 0-2-16,-7-5 1 0,1 5 1 16,-9 0 1-16,-2 0 0 0,-2-3 0 15,-4 3 0-15,-4-6-1 0,-1 6 1 0,-1 0-4 16,-7 0 4-16,-1 0-2 15,-3 0-2-15,-4 0 2 16,-1 0 0-16,-3 0-2 0,-2 0 3 0,0 0-1 0,0 0 1 0,0 0-1 0,0 0 2 16,-2 0-4-16,2 0 1 0,-7 0 0 15,-1 0-1-15,6 0 1 0,-6 0 0 16,-1-5 2-16,1 5 0 0,2 0-1 0,0-3-1 16,0 3 0-16,-3 0-1 0,3 0 2 15,4 0-2-15,-6 0 3 0,6-6 0 0,-2 6-1 16,2 0-2-16,-7 0-2 0,3 0-4 15,4 0-4-15,-6 0-11 0,2 6-23 0,-1-3-27 16,1 2-32-16,-2 4-38 0,0-4-46 16,-3 4-88-16,-3 0-175 0,1-4-217 15,-1-1-90-15,-5-4-13 0,-12-14-2 16,4 1 126-16,1-9 217 0,-8-1 118 0</inkml:trace>
  <inkml:trace contextRef="#ctx0" brushRef="#br0" timeOffset="15247.53">4519 12498 158 0,'-13'0'310'0,"7"0"21"0,-4-5 7 15,6 2-177-15,4 3-77 0,0 0-36 16,0-5-19-16,4 5-10 0,0-4-7 15,2-1-6-15,0 5-4 0,1 0 1 0,-1-5 1 16,4 1-3-16,5 4 0 0,-3 0 2 16,4 0-3-16,1-5 3 0,0 5-2 0,3 0 3 15,1 0-1-15,2 0 0 0,-1 0-1 16,3 5 1-16,0-5-1 0,2 4-2 0,0 1-1 16,6 0 0-16,-2-1 0 0,2-4 4 15,6 5 14-15,-2-5 12 0,3 0 5 16,1 0 7-16,4 0 1 0,-1 0-8 0,8-5-2 15,-7 5-3-15,5-4 0 0,3-1 3 0,-3 0 4 16,8 1 6-16,-2-1 4 0,4 1 7 16,0-1-1-16,4 2-2 0,-2-3-4 15,2 6-7-15,2-5-7 0,-2 2-7 0,2 3-6 16,4 0-6-16,1 0 1 0,5 0-4 0,-1 0 1 16,1 0-1-16,-4 0 1 0,5 0-1 15,-1 0 0-15,1 0 1 0,-1 0 4 0,3 0 6 16,-1 0 8-16,3 0 12 0,-4 0 15 15,5 0 20-15,-5 0 19 0,7 0 13 16,-1 0 9-16,0 0 0 0,2-6-8 0,1 6-14 16,-3-3-13-16,6 3-14 0,-4-5-8 15,4 5-6-15,4 0-3 0,2-6 0 16,-2 3-2-16,4-2-2 0,-2 1-7 0,-2 4-8 16,4-5-2-16,0 2-2 0,0-3-2 0,3 6 5 15,-7-5 13-15,4 2 20 0,-4-3 37 16,4 3 19-16,-4-2 4 0,4 1-7 0,-4-1-24 15,0-4-38-15,0 4-24 0,0 1-10 16,-2-1-6-16,8 0-3 0,-8 2-2 0,7 3-3 16,-5-6-2-16,0 3-3 0,0-2 2 15,0 5-2-15,4-4-1 0,-4 4 0 16,0-5 0-16,2 0-1 0,-6 1 0 0,4 4 0 16,0-9 3-16,2 4-3 0,-6 0 1 15,4 1-2-15,0 4 0 0,-6-8 1 16,4 8 1-16,-2-5 1 0,-3 1-2 0,5-1 1 15,-8 5 0-15,4-5-2 0,-4 5 1 0,3-4 2 16,-5 4 1-16,6 0-2 0,-5 0 0 16,5 0-1-16,-2 0-1 0,-6 0 2 0,5 0 0 15,1 0 2-15,-4 0 2 0,1 0-3 16,5 0 0-16,-6 4-2 0,2-4-1 16,1 0 2-16,-1 0 0 0,0 0 4 0,1 0-2 15,3 0 1-15,-8 0-2 0,8 0-1 16,-3 0 2-16,-5 5 2 0,6-5 2 15,-3 0 1-15,1 0-1 0,0 0 0 0,-3 5-3 16,3-5-4-16,-2 4 1 0,3-4 1 0,-5 0 3 16,6 5 0-16,-1-5-2 0,1 3-1 15,-6 2 1-15,5-1-4 0,-5-4 1 0,6 5 3 16,-3 0 1-16,1-1 0 0,-2 1 1 16,1-5-1-16,-1 4 0 0,2 1-1 0,-3-5 3 15,1 9 4-15,0-9 1 0,1 5-1 16,-1-2-1-16,-3 3-4 0,-1-3-2 0,-1 7 0 15,3-6 0-15,-3 1 2 0,3 4 3 16,-3-4-3-16,3-1 2 0,-2 4-3 16,-5-2-1-16,2 2 0 0,-1 1 0 0,-1-4 4 15,-2 4 0-15,7-6 0 0,-7 8-2 16,4-2-3-16,-3-1-3 0,-1 1-2 0,-2-4 0 16,0 4 0-16,1 0 5 0,5 0 1 0,-4-1-2 15,3 1 0-15,1 1-3 16,-2-1-1-16,-1 0-1 0,-1 5 4 0,0-5 2 15,3-1 6-15,-3 1 1 0,4 0 5 0,-1 1-3 16,1-1-2-16,-2 0 1 0,5-1-1 16,-7 1-2-16,7-4 4 0,-3 4-1 0,5 0 0 15,-3-1-2-15,5 1-2 0,-5-4-2 16,1 4 2-16,-1 0-2 0,5-4-1 0,-5 4 0 16,7-1 3-16,-2-2-2 0,5 2 0 15,-3-4-1-15,-2 1-2 0,1 0 0 16,5 4 0-16,0-5 5 0,0 1-1 0,0 0-1 15,4-1 0-15,-5-4-2 0,3 5-1 16,-2-2 3-16,4 3 3 0,-4-6 0 0,2 3 3 16,2 2 1-16,-4-5-1 0,-3 5-3 0,11-1 1 15,-8 1 0-15,2-5 1 0,4 4 1 16,-2 1 1-16,-2 4-5 0,4-9 2 16,-6 5-1-16,8 4 0 0,-6-6 1 0,4 2-1 15,0 1 1-15,-2-3-1 0,-2 2 1 16,6-1 0-16,-2 1 5 0,4-2 1 15,-2 3 0-15,-2-6-2 0,4 5-2 0,-4-5-2 16,4 3-3-16,3 3 2 0,-3-6 0 0,6 0-3 16,-6 0 1-16,3 0-3 0,1 0 2 15,4-6 1-15,-1 6 0 0,-1-3 1 0,0-2-2 16,5 5 1-16,-5-6-2 0,7 3 4 16,-1-2 0-16,5-4 1 0,-4 6 3 15,3-8 3-15,1 8-1 0,6-6 4 0,-2 4 0 16,2-4-3-16,-5 0-1 0,5 4 0 15,0-4 0-15,0 4 1 0,0-4 0 0,-2 6-1 16,-7-2 1-16,3 1-3 0,0-1 3 16,-5 0-1-16,-1 1 0 0,-1-1 2 0,-12 1 0 15,9-1 2-15,-3 5 3 0,-8-9 0 0,0 9 2 16,-6-5-1-16,-7 2-4 0,-1-3 2 16,-5 3-1-16,-1-2 3 0,-3 5 2 15,-4-5 1-15,-6 1 2 0,-2 4-1 0,-4-5-5 16,-9 1-1-16,-3-1-3 0,-3 5-2 15,-2-3-1-15,-10-3-2 0,-2 1-1 0,0 5-1 16,-7-3-5-16,-1-3 0 0,-7 6-3 16,0-3 2-16,1 3 0 0,-5 0 0 0,-2-5 4 15,-2 5 5-15,-2 0 0 0,4 0 4 16,-4-6 2-16,0 6-2 0,0 0 0 0,0 0-2 16,-4 0-2-16,4-3-4 0,0 3 2 15,-2 0-4-15,-2-5 1 0,4 1-2 16,-2 4-3-16,-2-5-2 0,0 5-2 0,-3-3-1 15,5-3-4-15,-6 1 3 0,6 2-4 16,-6-3 0-16,1 3-3 0,5 3-13 0,-2-5-25 16,0 5-44-16,-2 0-59 0,6-4-69 0,-6 4-117 15,0 0-239-15,-5-5-231 0,-3-4-60 16,5-10 8-16,-7-16 33 0,-3-5 195 16,7-14 241-16,0-5 108 0</inkml:trace>
  <inkml:trace contextRef="#ctx0" brushRef="#br0" timeOffset="22290.98">18790 3616 47 0,'0'-23'371'0,"-4"0"78"0,4 6 79 0,-2 3-8 15,2 5-116-15,0 0-13 0,0 4 38 16,0 0 0-16,0 5-26 0,0 0-50 0,0-4-75 16,0 4-112-16,-4 4-72 0,4-4-39 15,4 0-21-15,-4 10-1 0,0 3 2 0,2 6 3 16,2 3 2-16,-2 10 1 0,6 3-6 0,-5 7-5 16,3 6-3-16,2 7-3 0,2 2-2 15,-3 11-3-15,3 4-5 0,2 4-3 16,1-2-1-16,1 1-2 0,-1-11 0 0,3-1-2 15,-1-6-1-15,-3-6-1 0,2-7-1 16,-1-2-1-16,-3-8 0 0,1-2 2 0,-5-4 2 16,0-6 4-16,2-4 0 0,-6-4 3 0,-2-6 1 15,4 1-2-15,-4-9 2 0,0 5 0 16,2-5 2-16,-2 0 2 0,0-5 10 16,0 5 6-16,0-9-3 0,-6-4-3 0,6-14-8 15,-2-1-13-15,-6-12-6 0,8 0 0 16,-6-14-3-16,4 0-1 0,2-9 2 0,-9-10 0 15,7-2-6-15,-2-2 2 0,4-8 0 16,0-1 1-16,0 4-1 0,4 6 5 16,-2 4-1-16,7 9 1 0,-1 9-2 0,0 9 0 15,0 5-1-15,3 8 2 0,-1 1-2 0,0 3 3 16,1 5-1-16,-1 3 1 0,-2 6 0 16,3-4 0-16,-3 8-1 0,0 1-1 0,1 5 1 15,-1 4 0-15,2 0 2 0,5 9 0 16,3 9 5-16,3 10 1 0,2 3 1 15,3 13 1-15,5 10 1 0,-2 5-1 0,2-2 0 16,-2 8-1-16,4-7 2 0,3 1-1 16,-7 4-1-16,4-6 1 0,-2 3-4 0,-2-12-1 15,2 3 0-15,-5-7-1 0,-3-3-1 16,-2-6 1-16,-3-7-2 0,-3-2-2 0,-3-3-12 16,-1 0-22-16,-5-1-33 0,0-4-45 15,-2 1-83-15,-4-7-134 0,0-1-214 0,-4-8-246 16,2-6-141-16,-4-3-6 0,-2-11 107 15,1-6 218-15</inkml:trace>
  <inkml:trace contextRef="#ctx0" brushRef="#br0" timeOffset="22798.12">19791 3701 148 0,'16'-28'485'0,"-10"2"85"16,7-2 68-16,-3 2-30 0,5-2-163 15,1 7-11-15,1-7-15 0,1 2-30 16,-1 3-50-16,3 1-86 0,-3 2-119 0,4 8-65 16,-1-2-38-16,-1 6-17 0,4 8-5 15,1 3-6-15,3 8 1 0,0 9 0 0,-2 8-1 16,2 12 1-16,-6 6-3 0,-1 8 2 16,-7 3-3-16,1-2-3 0,-6-5-2 0,-3-10-1 15,-1-3 0-15,-2-6 0 0,-4-5 0 0,-2 2 4 16,-1-5-1-16,-1-2 1 0,0-2 1 15,0-5 2-15,0-2 1 0,-3-3 2 16,3 1 0-16,-4-1 2 0,4-9 1 0,-5 0-2 16,1 0-1-16,2-5-1 0,-7-4-2 0,5-5-1 15,-7-3-1-15,1-1-3 16,-1-10-3-16,5-3-1 0,-9 0 0 0,0-1 2 16,5 6 2-16,4 3 4 0,1 10 2 0,1 4 3 15,4 4-2-15,-1 10 1 0,3-2-2 16,-2 6 5-16,2 10 2 0,2-1 3 15,2 4 3-15,0 4 0 0,6 8-2 0,4-3-3 16,-1 0-3-16,9 1-1 0,1-1-3 0,4-5 0 16,4 2-1-16,4-2-1 0,-3-6-1 15,8-3-1-15,-7-3-1 0,4-5 1 0,-2-6-1 16,-2-3-1-16,-3-3-5 0,-3-11-11 16,2 0-20-16,-2-4-39 0,-3-4-75 0,-1-4-84 15,-2-6-95-15,-1-10-133 0,3-3-116 16,-3-4-37-16,-7-5-33 0,1-14 9 15,-4-4 106-15,-2-13 136 0,2-14 106 0</inkml:trace>
  <inkml:trace contextRef="#ctx0" brushRef="#br0" timeOffset="23078.35">20615 2234 306 0,'5'-50'524'0,"1"15"96"16,-8 7 110-16,2 10-59 0,-4 4-106 0,4 11-69 15,-5-7-69-15,3 10-91 0,-2-4-137 16,4 4-87-16,-2 0-47 0,2 0-25 0,-8 0-16 15,6 4-9-15,-2 6-4 0,-3 7 2 16,-3 15 9-16,4 8 4 0,0 11 6 0,-3 11 2 16,7 15-5-16,-2 3-10 0,8 11-7 15,3 7-8-15,-1 6 0 0,8 4-3 0,-1 1 1 16,3-7-1-16,1 1 2 0,3-3-3 16,1-10-3-16,-2-4 0 0,1-6 0 0,-3-8 0 15,-1-10-3-15,-1-2-8 0,-9-11-17 0,-4 1-19 16,2-15-26-16,-8 7-37 0,2-11-54 15,-4-5-60-15,-4 2-63 0,-1-15-91 0,1-3-137 16,-3-6-113-16,-1-8-79 0,-7-6-4 16,5-13 77-16,-7-12 164 0</inkml:trace>
  <inkml:trace contextRef="#ctx0" brushRef="#br0" timeOffset="23304.54">20340 3467 402 0,'0'-5'547'0,"0"5"72"16,0 0 48-16,3-3-198 0,7 3-39 15,0-11-9-15,7 8-12 0,-1-6-4 0,5-5-37 16,6 0-99-16,0-3-72 0,6-6-31 16,0-5-22-16,2-3-15 0,8-1-15 0,1 1-19 15,-1-4-22-15,1-2-22 0,-1 1-15 16,0 1-15-16,1-2-9 0,-3 1-8 0,-2 1-4 16,-1 3-19-16,-3 1-39 0,-4-1-48 15,-4 5-55-15,-5 4-79 0,-5 5-133 0,-3 1-213 16,-11 7-282-16,-3 6-105 0,-3 4 6 15,-11 4 117-15,4 10 237 0</inkml:trace>
  <inkml:trace contextRef="#ctx0" brushRef="#br0" timeOffset="23519.36">21064 3017 359 0,'2'4'534'16,"-2"1"75"-16,6-1 81 0,2-4-49 15,1 5-66-15,1 0-56 0,0 4-38 0,5-1-56 16,-7 1-164-16,7 9-92 0,-3 1-44 0,-2 3-28 15,5 1-22-15,-7 9-22 0,7-6-22 16,-3 10-15-16,-2-1-8 0,5 2-6 16,-7 3-14-16,2 0-25 0,1-9-23 0,-1 3-29 15,0-13-31-15,3-2-21 0,-3-7-43 16,5-2-58-16,-7-1-60 0,6-14-86 0,-1 1-129 16,1-10-97-16,-1-3-96 0,3-6-12 15,1-5 71-15,-1-3 148 0,1-4 149 16</inkml:trace>
  <inkml:trace contextRef="#ctx0" brushRef="#br0" timeOffset="23910.12">21659 3049 328 0,'11'-9'513'0,"-7"4"92"0,-2 0 81 0,-2 5-145 15,0 0-33-15,0 0-31 0,0 0-41 16,-2 0-40-16,2 0-63 0,-4 5-101 0,-1 0-66 16,-1-1-40-16,6 1-30 0,-2-2-26 0,-6 6-23 15,2 1-21-15,6 3-12 0,-2 6-7 16,-2 3-3-16,4 1 0 0,0 3-3 0,4 0 4 15,2 2-5-15,4-1 2 0,-2 4 0 16,9-8-2-16,2 5 0 0,-1-11 2 16,5 2-4-16,-2-7 2 0,1-3-2 0,-1-4 2 15,2 1-2-15,4-12 2 0,-3 1 0 16,3-7 0-16,-2-2 0 0,0-4 0 0,2-4 2 16,-9-6-6-16,7 2 3 0,-8-6 3 15,-1-4 1-15,-3-1-1 0,1-3 3 0,-12-5-5 16,2 1-11-16,-4-7-12 0,-4-3-9 15,-6 6-5-15,2-7 0 0,-7 7 6 16,3 2 8-16,-5 4 10 0,3 16 7 0,3 9 3 16,-1 3 0-16,-2 5 1 0,1 4-3 0,-1 5 1 15,1 0 0-15,1 5-2 0,-3-1-1 16,5 6-1-16,0-1-15 0,4 3-15 0,-1-2-28 16,3 3-43-16,2-5-80 0,2 6-96 15,2 0-137-15,2-5-170 0,0 0-176 0,3-4-57 16,-1-5 45-16,8 0 126 0,-1-5 188 15</inkml:trace>
  <inkml:trace contextRef="#ctx0" brushRef="#br0" timeOffset="24433.47">22447 2405 145 0,'0'-5'402'0,"-4"1"47"0,-2 4 44 0,-5 0-87 15,1-5-120-15,0 5-24 0,-3 5 24 0,-1-5 50 16,5 0 57-16,-1 4 0 0,4-4-34 0,-4 5-55 16,3-1-83-16,-1-4-101 0,6 14-47 15,-2 0-25-15,0 8-4 0,2 1 2 0,2 12 3 16,2 1-4-16,2 10-6 0,2-1-6 16,4 7-6-16,5 2-8 0,1 6-6 15,-3-1 0-15,3-1-3 0,1-4-2 0,-1 0-4 16,1-9 1-16,-3-5-4 0,-3-8 2 0,-3-4-4 15,0-11-1-15,-2 0 0 0,-1-8 0 16,-3 2 0-16,2-8 8 0,-2-3 18 0,-2 0 25 16,4-3 24-16,0-8 8 0,-4-12-1 15,6-8-14-15,1-4-24 0,-1-15-21 16,2-4-9-16,0-9-10 0,3-4-1 0,3-6-3 16,-6-7-2-16,11 3-1 0,-3 6 4 0,-3 8 0 15,3 9 2-15,-1 12-2 0,-7 11-1 16,3 8 1-16,-1 11-5 0,-4 3 3 0,2 4-3 15,-1 5 5-15,3 5-2 0,-2 4 3 16,2-1 3-16,5 15 4 0,-3 0 1 0,9 3 0 16,0 11-1-16,-3-2-4 0,5 6 0 15,-2 3-1-15,1 7-1 0,-1-6-1 0,2-2 0 16,-7-1-1-16,3-2-1 0,-7-3-3 16,-1-6-10-16,-1-4-15 0,-8-10-20 0,4 2-26 15,-6-7-28-15,4-1-27 0,-4-8-43 16,7-3-69-16,-7-3-110 0,4-11-179 0,0-3-160 15,-2-6-72-15,4-9-47 0,-6-9 71 16,8-3 187-16,-5-10 184 0</inkml:trace>
  <inkml:trace contextRef="#ctx0" brushRef="#br0" timeOffset="25164.68">23172 2018 336 0,'0'-5'538'0,"-2"1"105"0,2 4 105 0,0-5-94 16,-4 5-93-16,4-3-64 0,0 3-70 15,0 0-83-15,4 0-118 0,-4 0-87 0,0 0-52 16,0 0-32-16,0 0-20 0,2 0-13 0,-2 0-9 16,9 3-7-16,-7 2-5 0,4-1 1 15,2 4 0-15,0 3-1 0,3-2 1 0,-1-6-1 16,1 8-1-16,1-3-1 0,-2 5-1 16,5-8-3-16,-7 3 4 0,0 1 0 0,3-9 0 15,-5 11 0-15,4-11 2 0,-4 0-1 0,1 0 2 16,-1-11 2-16,4 8 1 0,0-11 2 15,1 0 2-15,-1-4 7 0,-2 1 7 16,1-6 9-16,-3 4 10 0,0 2 19 0,-2-1 12 16,-2 9 2-16,6-5-1 0,-5 9-8 0,-3 2-18 15,4-2-22-15,-2 5-11 0,-2 0-7 16,4 0-7-16,2 5 1 0,2-5-2 0,1 8 2 16,1-4-1-16,4 6-1 0,-1 3 2 15,3 1-1-15,5 3 0 0,-2 2 0 0,1-1 0 16,1 4 0-16,2 1-3 0,-1 0 1 15,5-1 2-15,0 10-1 0,0-6 2 0,4 5 0 16,-4 1-2-16,-2 4 0 0,2 1 0 16,-3-2 0-16,-7 1 2 0,2 1 0 0,-5-2 0 15,-2 2 0-15,-5-2-2 0,3-2-1 0,-2-2-1 16,-6 0 1-16,-2-4 0 0,0-5 1 16,0 1 0-16,-2-6 0 0,-2-3 0 0,0-5 2 15,-2 0 0-15,2-1 2 0,-5-2 3 16,1-6 2-16,2 0-2 0,-4-6 1 0,1 3 0 15,-5-2-3-15,4-7 0 0,-3-2-3 0,-1-6-2 16,1-1-2-16,-1-6-4 16,-3 0-1-16,1 0 0 0,-1 0-2 0,1 5 1 15,-1-1-2-15,5 6 3 0,-5 3 1 0,1 5 3 16,1 9 0-16,-1 0 4 0,-5 3-2 0,4 11-2 16,1 4 5-16,-1 4-5 0,1 10 1 15,3-1 4-15,-1 1 3 0,4 4 0 16,3 1 1-16,5-6 1 0,2 1-1 0,2-1-3 15,5-5-1-15,3-3 1 0,4 0-3 0,-1-6 0 16,7 2 0-16,-1-7-3 0,8-1 3 16,0-8 3-16,6-6 0 0,2-2-2 15,4-9 2-15,1-4-3 0,3-8-7 0,0-2-20 16,1-8-35-16,3 1-43 0,-3-11-50 0,-5-8-92 16,-2-5-146-16,-4-7-237 0,-4-11-147 15,-2-5-36-15,0-7 50 0,-4-5 142 16,-3-14 255-16,1-9 155 0,-4-5 2 0,-5 0 3 15,5-4 9-15</inkml:trace>
  <inkml:trace contextRef="#ctx0" brushRef="#br0" timeOffset="25454.46">24460 555 447 0,'-4'-9'556'0,"4"0"102"0,0 0 108 15,0 4-153-15,0 2-74 0,0 3-61 16,0 0-79-16,0 8-83 0,0 10-117 0,-4 13-63 15,4 15-26-15,-2 16-15 0,-2 20-22 16,2 13-23-16,-2 21-21 0,-1 7-15 16,5 6-9-16,0 7-5 0,0-2-4 0,0 2 0 15,5 4 2-15,-1-15-1 0,2 1-1 16,0-9 4-16,0-15-2 0,5-6 2 0,-5-10 0 16,2-20 0-16,0-1-1 0,3-13-3 15,-1-10 0-15,5-7 0 0,-7-7 0 0,2-6 1 16,-4-10-3-16,5 2-5 0,-3-5-20 15,-2 2-40-15,0-11-74 0,1 0-130 0,-3-11-210 16,-2-1-244-16,2-2-174 0,0-3-21 16,-2-11 91-16,-2 1 196 0,4 0 257 0</inkml:trace>
  <inkml:trace contextRef="#ctx0" brushRef="#br0" timeOffset="26233.7">22327 3650 351 0,'12'-17'485'16,"3"-6"82"-16,-7 6 83 0,2-6-145 0,-3 6 14 15,-3-2-4-15,0 6-33 0,-4-1-56 16,0 6-94-16,-4-6-132 0,-7 5-76 15,1 0-44-15,-2 1-20 0,-9-3-16 0,-2 8-16 16,-4-3-10-16,-6 6-5 0,-4 9-8 16,-6 14-2-16,-7 5 3 0,1 17 7 0,-5 9 8 15,-2 4 13-15,2 10 5 0,0-2-3 0,11 7-5 16,0-6-7-16,14-8-10 16,2 0-8-16,6-15-1 0,11-2-5 0,4-11-2 15,1 0-3-15,14-8-1 0,3-2-4 0,5-2 0 16,14-5 1-16,-2-5-4 0,14-6 4 15,0-6 3-15,7-6 3 0,4-5-2 16,0-9 2-16,-5 1-2 0,5-6-3 0,-4-3-1 16,-1-1 2-16,1-3 0 0,1 4 2 15,-5 3 4-15,-3 2-5 0,-1 3 1 0,-9 9 0 16,-4 5-2-16,-2 1 1 0,-7 8 1 0,-1 8 1 16,-3 10 1-16,-5 5 1 0,-3 8 3 15,-6 9 1-15,-2 11-2 0,-6 3 2 0,-5 12 2 16,-1 7 1-16,-2-1-3 0,-5 4-1 15,0-4-1-15,3-9-8 0,-1-9-1 16,5-9-8-16,-3-13-16 0,3-1-24 0,2-8-33 16,-1-6-60-16,5-3-95 0,2-9-130 15,4-5-216-15,4-14-142 0,2-3-117 0,5-14 22 16,3-6 108-16,3-12 229 0</inkml:trace>
  <inkml:trace contextRef="#ctx0" brushRef="#br0" timeOffset="26620.19">22856 4043 89 0,'21'-14'471'16,"-9"5"72"-16,3 4 39 0,-9 2-40 16,0-3-244-16,4 3-119 0,-3 3-43 0,3 0 2 15,-4 0 23-15,5 0 43 0,3 3 64 16,-2-3 20-16,1 6-15 0,3-6-36 16,5 3-60-16,2-3-87 0,-3 0-47 0,11 0-21 15,-4 0-9-15,2-3-3 0,2-6 3 16,-2-10 1-16,2 1 4 0,-2-8 0 0,4-2-2 15,0-3-4-15,0-6-1 0,2-3-5 0,-6 5 1 16,2-7 0-16,-8 2-2 0,-6 0-2 16,-5 0-3-16,-8 3-10 0,-8 1-10 15,-2 4-5-15,-11 6-5 0,-10 3 1 16,1 9 6-16,-10 11 8 0,-5 3 7 0,-2 17 8 16,-7 10 13-16,1 9 17 0,-5 10 16 0,4 2 21 15,1 6 16-15,1 0 4 0,9 6-6 16,2 3-13-16,10-6-19 0,10-3-20 0,5-3-14 15,8-6-10-15,8-5-6 0,6 0-1 16,2-3-3-16,9-11-3 0,6-3-3 16,6-9-13-16,0-2-24 0,6-2-31 0,5-6-64 15,3-8-98-15,-3-6-114 0,-1 1-170 16,-4-8-177-16,1-6-115 0,-3-3 19 0,0-11 88 16,0 1 176-16</inkml:trace>
  <inkml:trace contextRef="#ctx0" brushRef="#br0" timeOffset="27025.36">24086 3328 253 0,'-2'0'422'0,"2"-5"67"16,0 5 62-16,-4-4-151 0,0 4-76 16,4 0-25-16,0 4-7 0,-2-4 6 0,-2 0 23 15,-1 5-6-15,-1-2-30 0,-4 6-45 16,4 1-60-16,-7 8-71 0,-1-1-36 0,-3 11-10 16,1 4 1-16,-5 8 12 0,2 5 13 15,-1 4 11-15,-1 2 9 0,-2-8 3 0,11 8-9 16,2-11-14-16,3-4-18 0,7-4-17 15,0-6-13-15,7 2-8 0,5-5-6 0,5-6 0 16,-1-3 0-16,11-2 1 0,0-3 1 16,6-9 0-16,0 0-8 0,8-9-2 0,-1-3-9 15,3-7-5-15,5-4-6 0,-3-3-20 16,-2-2-40-16,1-3-51 0,-3-1-68 0,-8-3-126 16,0-1-203-16,-6-1-298 0,-8 2-169 15,-3-5-35-15,3 4 82 0,-13-1 202 16,5 11 323-16</inkml:trace>
  <inkml:trace contextRef="#ctx0" brushRef="#br0" timeOffset="27353.77">24810 3084 7 0,'-11'-4'236'0,"9"-5"6"16,-6 4-2-16,2 0-123 0,4 5-130 15,2 0-116-15,-4 0-64 0,4 0-26 0,0 0 5 16</inkml:trace>
  <inkml:trace contextRef="#ctx0" brushRef="#br0" timeOffset="27813.16">24849 2955 267 0,'8'3'461'15,"-8"-3"81"-15,0 5 69 0,0-5-153 0,0 4-76 16,0 1 15-16,-4 9 26 0,4 3-5 16,0 6-23-16,0 8-46 0,4-4-107 0,-4 14-101 15,2-9-56-15,4 8-32 0,5-3-22 16,-3-2-13-16,0 1-9 0,1-1-5 0,-1-2-4 16,0-7 1-16,-2-3-2 0,0 0 1 15,-1-15 0-15,-3 6 0 0,-2-5 1 0,0-9 4 16,4 4 10-16,-4-4 12 0,4 0 17 15,-4-4 15-15,0-5 3 0,0-13-5 0,0-10-13 16,2-8-15-16,2-10-18 0,2-4-8 16,1-4-1-16,-1-5 0 0,2-1-2 0,-2 1 1 15,0 5-2-15,9 4-2 0,-9 14 2 16,0 7-2-16,0 12 1 0,-1 2-2 0,-3 10 0 16,2 0-3-16,2 4-3 0,2 2-12 15,-6 3-17-15,5 0-22 0,3 0-28 16,-4 3-30-16,2 2-50 0,1 9-87 0,-5-1-121 15,-4 1-232-15,0 3-230 0,-4 6-56 16,-3-9 47-16,5 0 125 0,-6-6 249 0</inkml:trace>
  <inkml:trace contextRef="#ctx0" brushRef="#br0" timeOffset="28490.58">25006 2801 337 0,'-2'-5'488'0,"-8"1"98"16,5 4 100-16,3-5-122 0,-6 5-15 0,8 0-26 15,-2 0-60-15,-2 0-80 0,0 0-117 16,-2 5-124-16,3 4-70 0,-5 9-29 16,0 4-11-16,0 15 0 0,1 6 1 15,1 3 4-15,0 4-5 0,6 4-9 0,0 4-6 16,2-4-6-16,2-3-7 0,2-3-2 15,9-11 2-15,-7-11-1 0,3-3 1 0,3 0 3 16,-2-9 2-16,3-6 7 0,-3-4 18 0,5 1 25 16,-1-10 27-16,7-4 26 0,2-5 8 15,2-7-7-15,2-12-21 0,2-7-28 0,2-5-25 16,-4-10-16-16,4-2-12 0,-2-2-3 16,-4-4-2-16,0-9-3 0,-1 1-3 15,-7-2 2-15,2-2-6 0,-9 1-1 0,5 3-2 16,-9 12 4-16,2 10-1 0,-10 17 6 15,2 10 1-15,-2 8 0 0,0 10-4 0,0-1-3 16,-2 10-2-16,-6 4-1 0,2 8 3 0,-5 11 4 16,1 7 0-16,2 7-1 0,0-2 2 15,1 0-2-15,5 0-1 0,-2 0 2 0,4-3-2 16,4 3 1-16,-2-3 2 0,3-1-1 16,1 5 5-16,0-7-2 0,4 8-2 15,1-10 1-15,1 3-4 0,-2-4-2 0,5 2-4 16,-7-7-1-16,2 2-22 0,1-7-13 0,3 2-19 15,-8-9-23-15,5-6-25 0,-9-2-9 16,8-6-19-16,-4 0-21 0,5-9-56 0,-1-10-83 16,-4-7-108-16,9-6-122 0,-5-4-86 15,-2-5-6-15,3-7 38 0,3-6 89 0,-6-11 45 16,3-1 63-16,-1-11 58 0,5 5 60 16</inkml:trace>
  <inkml:trace contextRef="#ctx0" brushRef="#br0" timeOffset="29129.99">25752 2468 330 0,'8'-23'465'0,"-5"6"88"0,3 8 69 16,-6-1-177-16,0 10-105 0,0 0-42 0,0 5 15 15,0 4 27-15,-2 5 2 0,-2 3-17 16,4 0-40-16,-3 11-82 0,3-1-93 16,-4 6-49-16,0 2-24 0,4 5-16 0,4 1-8 15,0 0-6-15,-1 4-2 0,1-5-4 16,2 0 1-16,0 0-1 0,4-3 0 0,1-6-1 16,-5-5 2-16,8-3-1 0,-7-4-1 0,3-6 0 15,0 1 0-15,-1-9 0 0,5-5-3 16,-2 0 2-16,5-9-2 0,-1-5 3 0,5-3-2 15,-4-11-2-15,-1 2-1 0,1-8-3 16,-1 0 1-16,-5-3-1 0,5-3 1 0,-1 0 0 16,-5 0 2-16,7-2 1 0,-9 7 3 15,6 12 0-15,-3 0 1 0,-1 6 0 0,-2 7 0 16,0 6 0-16,-1-1-2 0,3 1 0 16,0 4 0-16,-3 4 2 0,3 1 0 15,-2-1 3-15,2 6-2 0,5 2 1 0,-3 2-2 16,3 4-2-16,-7 4 2 0,7 1-4 0,-3 0 2 15,-2-1 0-15,5 1 0 0,-7-6-1 16,2 3 3-16,-1-3 0 0,-7-3-1 0,4-2 0 16,-2-3 1-16,0-4-2 0,-2 0 0 15,-2-5 2-15,4 0-2 0,-2-5 1 0,7-4 0 16,-1-8-1-16,2-6 5 0,7-8-2 16,-1 0 1-16,5-11-2 0,6-7 2 0,4-10 2 15,2 1-1-15,2-19-1 0,9-3 1 16,-1-5-2-16,9-15 1 0,-3 1 0 0,5-9 2 15,-4-4 0-15,-5-1 0 0,-1 1-2 16,-1-1 0-16,-2 4 1 0,-6 10 2 0,-2 10 4 16,-2 7 6-16,-8 11 2 0,-6 17 5 15,-7 13 11-15,0 14 13 0,-5 14 12 16,-5 8 11-16,-5 5 17 0,-5 14 22 0,-6 9 16 16,-7 22 18-16,-8 18 16 0,-2 3-7 15,4 16-30-15,-2-2-30 0,4 15-32 0,8 9-25 16,-1 8-16-16,3 10-4 0,3 9-2 15,3 8-6-15,3 1-4 0,0-9-4 0,-1-6-17 0,-5-4-22 16,2-13-25-16,-3-12-33 0,5-16-30 16,2-12-18-16,-1-14-10 0,3-11-7 15,0-1-8-15,0-15-35 0,-3-5-76 0,1-8-129 16,0-10-205-16,0-8-143 0,-1-5-61 16,7-13 3-16,2-15 111 0,2-3 219 0,2-14 171 15</inkml:trace>
  <inkml:trace contextRef="#ctx0" brushRef="#br0" timeOffset="29351.2">26753 1919 131 0,'-2'-37'750'16,"-7"19"173"-16,3 1 96 0,0 8 59 0,2 4-403 15,4 5-303-15,0-3-164 0,0 3-85 0,0 3-41 16,6 2 3-16,-2 4 9 0,2 0 22 16,5 5 17-16,5-6 6 0,1 6-15 0,10-1-21 15,4-3-24-15,-2 2-25 0,12-3-24 16,-6 1-16-16,8-10-8 0,1 4-9 0,5-8-6 15,5 4-16-15,0-10-13 0,2-2-25 0,4-7-28 16,0-4-34-16,4 2-29 0,-4-2-37 16,-2-5-73-16,-3-3-126 0,-1-4-196 0,-4-1-221 15,-1-5-131-15,-1 0 10 0,-5 0 116 16,1 7 217-16</inkml:trace>
  <inkml:trace contextRef="#ctx0" brushRef="#br0" timeOffset="30389.8">28456 1155 464 0,'6'-46'727'0,"-12"1"182"0,-4-4 98 16,-3 4-187-16,-7-1-255 0,1 6-188 16,-12-5-173-16,-6 5-97 0,-7-6-49 15,-7 6-25-15,-11-2-13 0,-7 2-9 0,-7 5-1 16,-11-1-2-16,0 8-2 16,-16 2-1-16,-9 8 1 0,-3 4-4 0,-12 9-1 15,-9 5-1-15,-9 0 0 0,-10 0-3 16,-6 11 1-16,-2-8 1 0,-7 2 2 0,-7 4-2 15,5-5 1-15,-12 6-2 16,0-6 8-16,-6 4 1 0,0 6 5 0,-13 0 7 16,3 0 4-16,-13 4-5 0,2-1 2 15,-12 6-6-15,-1 5-6 0,-5 3-1 16,1 0 3-16,-7 4 0 0,1 7 3 0,-1-2 4 16,3 6 2-16,-4 2-4 0,9 10-2 15,0 1-2-15,12 9-4 0,4-5-5 16,14 9-2-16,3 4-2 0,14 1-5 0,0 9-3 15,15-1 5-15,2 4-3 0,6 7 4 16,4 2 0-16,6 1 5 0,2 9-3 0,15-5-2 16,2 5-1-16,0 5 4 0,8-1-2 15,6 1 0-15,9 4 2 0,8 0 0 0,8 5-1 16,4-1 1-16,6 1-2 0,5 0 2 16,18-2 0-16,2-3 3 0,13 5 0 0,16-9-1 15,9 4-1-15,16-9-1 0,6 1-3 16,12-7 2-16,13-2-1 0,9 3 1 0,9-4-3 15,9-5 1-15,8-3-1 0,9-2 1 16,8-3 2-16,5-1 0 0,20-3 0 0,1-7-7 16,15-2 1-16,3-10-1 0,17-5 1 15,5-8 1-15,12-10 4 0,3-8-1 16,7-4 2-16,9-16-3 0,4-4 2 0,6-8 1 16,7 0 0-16,3-8 0 0,3-4 1 15,3-8-2-15,11-6-1 0,0-10 2 0,11-5 0 16,-5-4-3-16,11-9 5 0,-5-4 3 0,11-1-3 15,-4-4 2-15,3 1 2 0,-5-6 0 16,6-4 2-16,-7 1-2 0,5-6-1 16,-9-5 1-16,-1-4-6 0,-9-3 3 0,4-6 3 15,-10 0-3-15,4-8 4 0,-10 1-2 16,0-12-2-16,-3 6 3 0,-7-4 5 0,-11-1-1 16,-2-4 3-16,-11 6 7 0,-7-8-1 15,-5 2 3-15,-12 0 2 0,-13 0 2 0,-6 1-5 16,-10 4-2-16,-12-1-3 0,-11 4-1 15,-14 6-5-15,-11 1-3 0,-8 2-1 0,-10 15 0 16,-9-6 0-16,-12 11 1 0,-8 3 0 16,-12-5 0-16,-7 7-2 0,-6 2-6 0,-6 7-2 15,-7-2 1-15,-3-1 2 0,-9 12 0 0,0-2 5 16,-2 10 2-16,0-2 2 0,-4 8-1 0,2 1-1 16,-2 7-1-16,2-2-1 15,-2 6-1-15,2 3 0 0,-2 2 1 0,2 0-2 16,-2 6 1-16,-2 3 0 0,2 0-3 15,2 6-1-15,-2-1 2 0,7 7-4 16,-3-4-4-16,-4 4 0 0,10 5-11 16,-2 0-11-16,11 0-10 0,-5 0-16 0,3 5-19 15,4 0-26-15,3 4-51 0,1-6-83 16,2 3-98-16,2-3-141 0,4 8-190 16,2-8-118-16,2 2-34 0,9-5 57 15,-3 0 140-15,1 0 211 0</inkml:trace>
  <inkml:trace contextRef="#ctx0" brushRef="#br0" timeOffset="31714.27">20386 1401 141 0,'-50'-21'325'0,"1"-2"24"15,-1-5 18-15,-2 2-152 0,7 3-91 0,2 1-35 16,3-1-10-16,-1 0 0 0,4 0-3 0,4 1-8 15,4-1-6-15,-4 6-11 0,2-6-9 16,2 6-6-16,2-6-7 0,0 0 0 0,4 6-4 16,3-2-4-16,-1 6-5 15,4-1-5-15,7 6-5 0,0 3-5 0,3 1-1 16,1 4-3-16,2 4-5 0,4 1 2 16,0 7-1-16,0 2 0 0,4 5 1 15,2 2 5-15,1 7 1 0,3-5 0 0,4 3 1 16,-1 2 1-16,3-6-4 0,9 4 1 15,-6-3 2-15,8 5 2 0,4-7 5 0,-2 7 4 16,8-2 14-16,2 5 14 0,5-3 17 0,3-1 21 16,7 4 31-16,2 2 19 0,-1-2 21 15,10 1 16-15,-1 3 9 0,2 1-5 0,4 1 0 16,2 3 12-16,5 5 22 0,-1-4 6 0,11 4-10 16,-6 4-23-16,10 0-43 0,-4 1-54 15,1-1-38-15,10 5-19 0,1 0-11 0,4 0-4 16,1 0-4-16,3 0 0 0,7 0 2 15,-3 0 0-15,11 1 4 0,0-1 1 16,4 3-1-16,5-3 0 0,3 6 2 0,6-6-1 0,-1 0 2 16,6 0 5-16,4 0 5 0,-3 0 1 15,7 3 6-15,2 3 3 0,0-3-2 16,7 3-5-16,-3 2-1 0,2-4-3 16,2 6-7-16,-4-1-3 0,1 0-2 0,1-5 4 15,-2 10-3-15,-2-6-4 0,-4 1 1 0,-2 0-2 16,-4 2-5-16,-9-8 0 0,3 6 0 15,-5-4 4-15,-6-5 6 0,-3 0 6 16,-3 0 8-16,-9-5 6 0,-3 0 8 0,-7 2-2 16,-3-6 2-16,-7-5-1 0,0 0 1 0,-8-3-4 15,-9-2 3-15,-3-7-1 0,-5-2-1 16,-8-4-3-16,-4 1-2 0,-7-5-5 0,-7 1-4 16,-3-2-5-16,-8-3-3 0,-10-5-3 15,0 5-3-15,-7-11 2 0,-5 6-1 16,-1-9 1-16,-4 5-1 0,-2 1 6 15,0-6 2-15,-4 0 3 0,0 0 3 0,0 0 11 16,0 0 13-16,0 0 20 0,0 0 27 16,0 0 24-16,-4 0 14 0,0 0 5 0,4 0-4 15,-2 0-21-15,-2 0-25 0,-2 0-21 0,0-6-23 16,-5 1-21-16,1 2-14 0,-2-3-3 0,-3 3-4 16,5-2 0-16,-3-4 0 0,-1 4 2 15,6 1-2-15,-7-1-5 0,5-4-1 0,-1 4-4 16,3 1-11-16,0 4-26 0,2-5-40 15,-5 2-47-15,9-2-59 0,-6 5-54 0,2-4-47 16,0-1-89-16,1 0-175 0,-3 5-295 16,0-9-144-16,0 5-23 0,-3-10 88 0,3 6 209 15,2-11 345-15</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02:56.147"/>
    </inkml:context>
    <inkml:brush xml:id="br0">
      <inkml:brushProperty name="width" value="0.05292" units="cm"/>
      <inkml:brushProperty name="height" value="0.05292" units="cm"/>
      <inkml:brushProperty name="color" value="#FF0000"/>
    </inkml:brush>
  </inkml:definitions>
  <inkml:trace contextRef="#ctx0" brushRef="#br0">7805 7890 4 0,'-12'-8'267'0,"2"-1"45"16,-1-5 38-16,1 9-60 0,4-4-76 15,0 6-33-15,2-3-22 0,-3-2-15 0,7 8-23 16,0-6-14-16,0 6-19 0,0 0-20 15,0-3-16-15,0 3-18 0,4 0-15 0,3 0-11 16,-1 0-5-16,0 0-3 0,4 0-1 16,5 3 1-16,-3 3-1 0,5-3-1 0,3 2 1 15,1 1 0-15,-2 2 0 0,8 1 1 16,-5 0 0-16,5-4-1 0,0 4 1 16,6-6-2-16,-2 2 2 0,2-1 0 0,7 1 0 15,3 0-2-15,0-5 2 0,5 0 1 16,1 0 2-16,1 0 2 0,4-5 5 0,6 0 8 15,-2 1 7-15,2 4 7 0,-5-8 12 16,5 8 10-16,0-9 6 0,4 4 13 0,-2 0 9 16,7 1 7-16,-3-1 5 0,0 1 7 15,0-1 2-15,4 2-2 0,1-3-10 0,1 1-13 16,2 2-13-16,3-3-18 0,-1 3-13 16,5-2-9-16,0-1-7 0,-3 3-5 0,3-2-5 15,1 1 0-15,3-1 0 0,2 2-1 16,-2 3-1-16,6-6 1 0,-4 1 1 0,1 2 0 15,-1 3 3-15,8-6 10 0,-6 3 24 16,4 3 45-16,0 0 49 0,2-5 22 0,-2 1 3 16,2 4-14-16,1-5-41 0,3 5-47 15,-2-5-26-15,2 1-14 0,0 4-8 0,5 0-5 16,-3-5 0-16,2 1-1 0,-3 4-1 16,7 0-3-16,-8 0 2 0,5 0-3 15,-1 0 2-15,5 0 1 0,-3 0-2 0,-2 0 1 16,1 0-2-16,-1 0-3 0,0 0 6 15,5 4-1-15,-5 1-1 0,3-5 0 0,-5 0 0 16,2 4-2-16,-4 1 2 0,11-5 1 0,-7 5 4 16,9-1-1-16,-7-4 0 0,5 5 1 15,2-5 2-15,1 0 1 0,-1 3 1 16,0-3 3-16,-1 0 0 0,3 0 0 16,0 0 3-16,1 0 2 0,-1 0-3 0,0 0-1 15,-1 6-1-15,3-6-2 0,-2 0-2 0,6 3-1 16,-7-3-1-16,5 5-2 0,2-5-3 15,0 6-1-15,2-6 2 0,2 0-1 0,-4 3 0 16,6-3-1-16,-2 5 0 0,2-5 0 16,-2 0-2-16,2 4 0 0,-2-4-1 0,2 5 0 15,1-5 1-15,3 0 0 0,-2 0 1 16,0 3 1-16,2-3 0 0,1 0-1 16,-1 6 0-16,6-6 1 0,-6 0-2 0,5 0 0 15,-3 5 0-15,4-5 0 0,1 0 1 16,-1 0 1-16,3 3-2 0,-1-3 1 0,3 6-1 15,2-6 1-15,-3 3 1 0,7-3-3 16,-4 5 1-16,1-5 0 0,-1 6-1 0,8-3-1 16,-9 2-1-16,9-1 1 0,-4 1 1 15,2-1 0-15,2 1 0 0,4 0 2 0,-8-1 1 16,10 1 1-16,-4 3-1 0,4-4-1 16,-4-4 1-16,4 10 1 0,0-6 0 0,2 1 4 15,-2-1 3-15,2 1 6 0,-2 0 2 16,7 4 5-16,-7-9 5 0,2 9 7 15,-2-6 4-15,4 2 3 0,-8 0 3 0,4-1 1 16,-8 1-3-16,4 4 1 0,-6-9-5 16,0 5 4-16,0 4-3 0,-3-6-2 15,-7 3-2-15,-1-3 0 0,-4 2-2 0,-1 1-4 0,-5-6-1 16,-4 3-2-16,-7 2 0 0,-1-5-4 16,0 4 1-16,-9 1-4 0,-4-5-2 15,-1 0 1-15,-7 0-3 0,0 0 1 0,-6 0 1 16,-3 0-3-16,-11 0-8 0,-7 0-9 15,-8 0-17-15,-7-5-19 0,-9 5-28 16,-3-4-27-16,-8 4-34 0,-4 0-32 0,-9-5-30 16,-1 2-51-16,-7 3-110 0,-3-11-231 0,-7-1-239 15,-7-2-115-15,-3-9-14 0,-2-3 102 0,-5-11 252 16</inkml:trace>
  <inkml:trace contextRef="#ctx0" brushRef="#br0" timeOffset="1240.15">3200 8719 226 0,'6'-5'361'0,"4"-4"25"0,1 0 9 15,1 4-209-15,5 2-98 0,3-3-48 0,3-2-20 16,4 8-8-16,0-6-5 0,6 3-2 16,0 3-3-16,4-5-2 0,0 1 0 0,1 4 4 15,1 0 0-15,0-5 2 0,5 5 2 16,-1 0-1-16,0 0-4 0,7 0 11 0,0 0 12 16,3 0 9-16,-3 5 14 0,8-5 20 15,-2 0 6-15,4 4 3 0,0 1 3 16,4-5-1-16,6 3-5 0,2 3 4 0,3-6 21 15,1 0 22-15,7 3 23 0,4-3 26 16,-5 0 25-16,9 0 37 0,6-3 46 0,1-3 9 16,1 3-17-16,0-2-34 0,4-4-54 15,5 0-75-15,-3 0-35 0,9 4-17 0,-2-3-12 16,-3-1-9-16,1 0-8 0,-1-1-8 16,-5 6-1-16,5-5-1 0,-5 4-1 0,-1-4-2 15,-6 4 0-15,-4 2-4 0,0-3 1 16,-2 3 1-16,-4-2 2 0,-4 5-2 15,-3-5-2-15,-3 1-1 0,-11-1-1 0,0 1 2 16,-2-1 3-16,-6 2 2 0,-8 3 1 0,-1-6 0 16,-10 1-3-16,5 2-3 0,-11-6 0 15,-2 9-3-15,-4-5 0 0,-4-1-1 0,-3 3 1 16,-3-2 2-16,-5 1 4 0,-1 4 1 16,-5-5 4-16,2 5 3 0,-8-3 4 15,2 3 5-15,-2 0 2 0,0 0 1 0,0 0-4 16,0 0-6-16,0 0-7 0,-2 0-8 15,2 0-10-15,0 0-14 0,-4 0-23 0,0 0-34 16,4-6-55-16,-6 6-115 0,1 0-199 16,-11 6-316-16,-3-6-173 0,-8 0-37 0,-4-6 77 15,5-2 191-15,-8-10 325 0</inkml:trace>
  <inkml:trace contextRef="#ctx0" brushRef="#br0" timeOffset="40293.89">21616 8776 82 0,'6'0'721'16,"-12"0"166"-16,0-3 89 0,-1-7 39 16,1 6-361-16,6-1-332 0,-4 1-163 0,4 4-85 15,4-5-40-15,-4 5-13 0,0 0-2 16,0 0 3-16,0 0 6 0,-4 0 3 0,4 0-1 15,0 0-6-15,-4 0-5 0,4 5-7 16,-6 8-6-16,6 6 0 0,-6 7-4 0,-1 10 0 16,-1 1 0-16,0 12-1 15,-7 5 0-15,5-5 0 0,0 1 0 0,1-1-2 0,-1 0 1 16,4-7 2-16,-2 2 1 0,6-8 4 16,2 1 1-16,2-6 3 0,2 1-3 0,2-6 0 15,0-4-3-15,5 1-2 0,-5-5-1 16,4-8-1-16,0 2 1 0,-3-7-2 0,1-1 0 15,0 1 0-15,0-10 2 0,1 1-1 16,-1-4 2-16,2-6-1 0,-1 0 0 16,-1-4 1-16,0-4-3 0,0-1 2 0,3 0-4 15,-9-3 2-15,4 4-3 0,2-1 1 16,-2 0 0-16,1 6-2 0,-3 3 0 0,-2 5-2 16,2 4 2-16,-2 1 0 0,2 8 1 15,0 1 1-15,-2 4 5 0,7 13 2 0,-3 1 0 16,0 9 2-16,0 2 2 0,0 3 1 0,3 3-4 15,-3-3-1-15,0-1-2 0,9 5-3 16,-9-10 0-16,4-5-1 0,-8-3-1 16,4-9 4-16,3 0-2 0,-7-6 0 0,6-2 1 15,-6-6 4-15,2 0 11 0,2-6 11 16,1-2 17-16,-1-12 9 0,4 0 6 0,5-14-3 16,-3 0-7-16,2-12-10 0,-1-3-7 15,3-5-4-15,-1-8-4 0,1-3-7 0,-3-10-4 16,7-2-6-16,-1-13-3 0,2 1-5 15,-1-7 1-15,3 1 1 0,-2 7-1 16,-3 11-1-16,3 4 1 0,0 10-1 0,-5 14 0 16,-3 9-2-16,3 8 0 0,-5 1 2 15,3 12-3-15,-6 1-14 0,1 10-26 0,1-6-28 16,-4 8-39-16,4 3-44 0,-3 3-68 16,3 0-98-16,0 0-169 0,-3 3-244 0,3 3-147 15,-8 2-6-15,2 1 82 0,-2 2 182 16</inkml:trace>
  <inkml:trace contextRef="#ctx0" brushRef="#br0" timeOffset="40910.04">22517 8984 117 0,'-16'4'470'15,"-3"1"104"-15,11-5 91 0,-1 0 11 0,3 0-134 16,6 0-71-16,0-5-68 0,0 5-77 15,6-4-87-15,3 4-109 0,3-5-62 0,5 1-33 16,5-1-12-16,5 2-4 0,4 6-3 16,2 2-3-16,0 8-4 0,7 0 0 15,-3 7-1-15,-4 1-1 0,4 1-1 0,-4 6-1 16,-6-5 0-16,4 3-2 0,-12-9-2 0,-3 3-1 16,1-6 0-16,-7-6 2 0,-4 1-1 15,-1 0 0-15,-5-4 2 0,0-5-1 16,0 3 3-16,-5 3 0 0,-1-6 2 0,0 0 0 15,-4-6-2-15,-1 3 0 0,-1-11-2 16,-3 5-1-16,-1-10 0 0,-1 2-2 0,-1-1 1 16,-3-4-1-16,-2-6 0 0,-1 5-2 0,1-3 0 15,0 3 0-15,2 6 0 0,1 3 4 16,-3 9 4-16,6 5 5 0,5 5 6 16,-5 3 8-16,3 6 5 0,4 0 7 0,-1 9 7 15,3-2 4-15,0 7 5 0,2-5-1 16,4 8-6-16,-3-5-9 0,5 6-11 0,5-5-8 15,1 5-8-15,4-10-4 0,-2 1-5 16,7 0 1-16,1 0-4 0,1-6-1 0,-1-3-11 16,5-5-12-16,-2-1-19 0,6-2-23 15,-7-3-25-15,3-3-30 0,-5-3-58 0,1-3-66 16,-1-2-82-16,-1-1-132 0,-5-5-157 16,-2-3-105-16,3-6-25 0,-1 0 55 15,-4-8 137-15,5-6 189 0</inkml:trace>
  <inkml:trace contextRef="#ctx0" brushRef="#br0" timeOffset="41296.23">23137 8457 253 0,'0'6'419'16,"-8"-3"56"-16,2 2 39 0,2-1-173 15,-3 4-96-15,5 3-27 0,-6 1-1 0,8 2 26 16,-2 9 55-16,2-1 45 0,2 5 0 15,6 4-30-15,-6 2-51 0,5 2-75 0,3 5-80 16,0 2-41-16,1 2-24 0,-1-3-16 16,2 0-11-16,-1-1-5 0,-1-12 1 15,0-7 7-15,1-2 10 0,-5-2 11 0,0-8 4 16,0-4 4-16,-6 4 1 0,0-9 8 0,5 0 5 16,-1-5 5-16,-2-4-3 0,2-9-7 15,2-9-15-15,0 0-17 0,0-13-10 16,5 0-7-16,-5-2-2 0,4-7 0 0,1 1-2 15,3-6-1-15,-1 8 0 0,1 1-4 0,-2 8 0 16,1 11-1-16,-3 3 1 0,0 6-1 16,-3 3 0-16,3 5-2 0,0 1 1 15,1 2-1-15,-1 1 0 0,2 5-5 0,5-3-23 16,-3 6-31-16,5 2-39 0,-2-5-69 16,-1 9-108-16,5-4-144 0,-1 4-234 0,-3-6-205 15,4 3-40-15,-5-12 65 0,1-2 143 16,1-4 258-16</inkml:trace>
  <inkml:trace contextRef="#ctx0" brushRef="#br0" timeOffset="41697.79">23850 8161 184 0,'-4'-14'483'0,"-2"5"96"0,0 4 83 16,-2 5-53-16,1 5-144 0,1-1-21 0,-4 6-30 16,0 8-42-16,-3-1-44 0,-1 11-63 15,3-2-94-15,3 5-52 0,-2 6-34 16,4-2-22-16,1 7-16 0,1-2-12 0,4 5-10 15,4 4-6-15,1 0-6 0,-3-4-5 16,8-3-3-16,-4-2-2 0,4-14-2 0,5 2-4 16,-7-5 0-16,0-6 0 0,1-3 1 15,-1-1 2-15,2-3 0 0,-8-6 2 0,5 1 3 16,1-10-1-16,0-4 1 0,0 0 0 16,1-8 0-16,1-6 0 0,0-5-1 15,5-3 1-15,-7-6 0 0,9-7-1 0,1-10-4 16,-1-5 1-16,1-4-1 0,-1-8-1 15,8 3 0-15,-7 0 9 0,7 10 7 0,-8 13 7 16,-5 13 6-16,5 10 3 0,-7 4-4 0,0 10-7 16,1 2-4-16,-1 6-3 0,-2 0 0 15,9 6-2-15,-7 6 0 0,7 2 1 0,-3 3-5 16,3 2-1-16,-5-1-4 0,5 5-4 16,-1-1-14-16,1 1-28 0,1 3-32 0,-1-3-42 15,-1 5-54-15,-3-11-80 0,7 6-93 16,-3-11-146-16,-1 2-198 0,5-5-154 15,-8 1-5-15,3-10 77 0,-1 0 159 0,1-5 229 16</inkml:trace>
  <inkml:trace contextRef="#ctx0" brushRef="#br0" timeOffset="43188.38">24514 8440 164 0,'-8'-14'426'0,"6"0"70"15,-2 5 75-15,4-5-59 0,0 2-112 16,6-2 19-16,2 0 24 0,0-3-26 0,7-2-49 16,1-2-66-16,5-7-106 0,2 2-85 15,6-2-42-15,-3-4-21 0,8 6-12 16,3-7-7-16,2 2-8 0,-2-1-7 0,5 6-6 15,-7-5-3-15,-2 8-6 0,2-5-2 16,-10 7-1-16,0 7 1 0,-3 0 0 0,-5 5-2 16,-3 1 4-16,-5 3-1 0,-1 10 1 15,-6 3 2-15,2 10 2 0,-4 10 1 0,-4 12 1 16,-6 0 0-16,-3 14 0 0,-1 0-2 16,-3 5-1-16,-1 4-2 0,1-5-1 15,3 1 2-15,-3-1 0 0,5-8 2 0,1-1 3 16,1-9 5-16,0-3 3 0,8-6 1 15,-7-3 1-15,7-7 1 0,-2-2-8 0,2-1-3 16,2-4-5-16,0 0-2 0,0-11-1 0,2 2-1 16,-2-1 0-16,0-4-1 0,0 0 2 15,0 0 1-15,0-4-1 0,0-4-4 0,-2-6-3 16,-6-6 1-16,6 0-3 0,-13-3-2 16,5-9 1-16,2 5 1 0,-11-5 1 15,2 6-1-15,1 3 3 0,4 4 2 0,-3 7 3 16,3 7 0-16,1-1 1 0,1 12 0 15,2-1 0-15,-1 7 0 0,7 2 1 0,-2 9 2 16,4-1 3-16,4 1 0 0,7 0 2 16,-3 3 1-16,9 2 0 0,-1-5-4 0,9-6-1 15,2 0-2-15,0-3-4 0,6 0 0 16,2-5 1-16,2-9-1 0,0 0 0 16,2-9 2-16,3-10-2 0,-7-4 0 0,2-8-3 15,-4-4-5-15,4-5-4 0,-3-5-7 16,-3-1-3-16,-3-2-4 0,-5-7-2 0,2-4-3 15,-6-4-8-15,1-8-5 0,-7 3 0 16,5 0 2-16,-9 10 12 0,-1 18 27 0,-6 7 28 16,2 12 18-16,-2 11 12 0,-2 6 3 15,-2 4-4-15,-2 4-4 0,-2 15 4 0,-5 3 7 16,1 10 13-16,-2 3 5 0,-3 7 3 16,7 6-5-16,-7 7-7 0,3-1-17 0,2 0-14 15,-1 3-12-15,1-6-10 0,8-2-9 16,-6-4-1-16,8-8-1 0,-2-6-4 0,2 0 1 15,0-8 1-15,-5-2-2 0,5-7 2 16,0 0 0-16,0-9 2 0,0-1 2 16,0-4-4-16,5-4 0 0,-3-1 0 0,2-9-4 15,0-3-2-15,2-11 1 0,4-7-4 16,-3-2-5-16,3-3-6 0,2-14-8 0,3 0-1 16,1-5 2-16,1 1 4 0,2 4 8 0,-3 5 10 15,1 12 2-15,1 10 0 0,-5 6 3 16,-3 7 2-16,0 0-5 0,1 8 3 0,-9 3 3 15,4 6 8-15,2 3 14 0,-2 2 16 16,5 12 14-16,-9 1 8 16,4 1-3-16,-2 6-12 0,6 4-13 0,-3-1-16 0,3 0-9 15,0 6-7-15,1-6-1 0,-1 4-4 16,-2-7 2-16,3 4-3 0,-1-10-3 0,-4-4 0 16,5-4-7-16,-5-6-8 0,2-2-14 15,0-6-22-15,3-6-29 0,5-8-28 0,9-8-39 16,0-13-62-16,2-7-69 0,10-10-51 15,-4-2-54-15,8-14-60 0,3-4-34 0,-3-13 4 16,11-6 9-16,-3-12 41 0,1-14 83 16,-1-5 94-16,1-4 76 0,2-4 49 15,-7-1-30-15,-1 0-24 0,-1 11 221 0,-4 6 143 16,-12 15 101-16,-2 19 159 0,-8 20 159 16,-7 20-65-16,-4 14 10 0,-4 12 7 0,-4 5-27 15,-4 9-77-15,-9 4-105 0,-1 15-107 16,-11 7-43-16,-2 14-16 0,-4 11-1 15,-4 12-6-15,4 3-19 0,2 16-34 0,4 9-28 16,8 6-33-16,3 11-25 0,7 6-19 16,7 6-8-16,2 7-9 0,2-1-21 0,3 0-31 15,1-9-36-15,0-4-35 0,2-15-25 16,1-8-5-16,-1-10 13 0,0-3 16 16,2-9 11-16,1-8-3 0,-5-6-27 0,2-14-72 15,-6-5-97-15,-2-7-152 0,-2-15-185 0,-8-9-78 16,4-8-49-16,-5-9 46 0,-3-10 142 15,4-9 199-15</inkml:trace>
  <inkml:trace contextRef="#ctx0" brushRef="#br0" timeOffset="43404.1">25822 7629 510 0,'-28'-18'683'0,"3"1"193"16,8 6 111-16,9 3-224 0,0 4-187 15,1-1-137-15,7 5-182 0,7-3-100 0,1 3-44 16,4 0-10-16,9-6 16 0,6 6 30 15,8-8 21-15,6-1-2 0,9-2-21 0,6-1-40 16,2-2-35-16,4 0-32 0,2 2-19 0,0-2-15 16,-2 5-25-16,-2-5-52 0,0 1-70 15,0 4-69-15,0 0-76 0,-7 0-100 0,-3 1-111 16,-2 2-159-16,-9 12-177 0,-6 2-93 16,-8 10 44-16,-13 13 126 0,-6 6 209 15</inkml:trace>
  <inkml:trace contextRef="#ctx0" brushRef="#br0" timeOffset="43705.97">26002 8867 182 0,'-39'18'717'16,"0"-4"191"-16,-3-14 102 0,7-6 5 0,0 3-352 16,0 3-259-16,2-5-180 0,-2 10-91 15,0-2-51-15,2 6-34 0,-9 5-9 0,5 9-3 16,-2 5 14-16,-5 12 24 0,-1 9 33 15,-7 10 19-15,3 7 10 0,3 7-2 0,5 4-15 16,6-2-28-16,8-2-24 0,10-6-18 16,9-8-20-16,16-10-14 0,5-7-7 0,7-11-2 15,7-10-2-15,6-2 0 0,6-10 2 16,5-9 0-16,6 0 0 0,-1-9-3 0,3-10-1 16,4-7-3-16,-3-6-2 0,3-13-5 0,2 0-27 15,-6-4-52-15,1-5-55 0,5-5-59 16,-6-4-57-16,2-4-66 0,-5-9-116 0,3-10-209 15,-9 1-178-15,3-15-119 0,-5-3 15 16,3-5 125-16,-9 0 255 0</inkml:trace>
  <inkml:trace contextRef="#ctx0" brushRef="#br0" timeOffset="43962.06">26647 7625 453 0,'13'-28'595'0,"-9"11"120"0,-2 3 151 0,-4 11-175 15,-9 6-134-15,-3 11-71 0,-3 9-76 0,-9 8-112 16,-1 9-65-16,2 6-24 0,-2 2-17 15,0 6-13-15,2 9-15 0,1 5-28 0,7 9-24 16,-4 0-27-16,5 8-28 0,1 9-23 16,5-8-11-16,4 5-8 0,4-6-8 0,2-5-2 15,0-3 0-15,2-9-3 0,4 3-2 0,-2-2-2 16,6-7-2-16,-3-8-5 0,7 0-2 16,-6-5-4-16,3-9-21 0,3-3-28 0,-1-6-30 15,3-8-38-15,-1 0-37 0,1-6-21 16,1-12-15-16,-1 4-32 0,5-14-75 0,-5-4-121 15,1-8-178-15,0-6-151 0,-5 0-117 16,4-8 36-16,-1-9 125 0,-3-2 205 16</inkml:trace>
  <inkml:trace contextRef="#ctx0" brushRef="#br0" timeOffset="44434.29">26709 8907 361 0,'6'-45'482'0,"3"10"109"16,-7 4 113-16,4 3-95 0,2 2-38 0,-2 3-41 16,1 0-77-16,3 1-99 0,2 4-147 15,3-5-95-15,6 1-39 0,-3 3-13 16,7 1-9-16,4-5-4 0,2 6-12 15,2 0-9-15,2-3-9 0,0 6-6 0,0 6-7 0,-2-1-3 16,3 6 1-16,-3 3 0 0,-6 0-1 16,-3 8-1-16,1 1 3 0,-6 5-1 0,1 3-2 15,-5 6 0-15,-7 0-5 0,0 3-8 16,-5 2 0-16,-3-6-2 0,-3 1 0 0,-5-2 3 16,2 2 7-16,-4-4 0 0,-7 4 0 15,7-6 1-15,-7 0 1 0,1 3 0 0,-1-8-2 16,1 2 2-16,-1-5 2 0,5-1-1 15,-5 1 2-15,-4-4 1 0,5-5 0 0,-5 0 0 16,5-9-1-16,-5 4 0 0,-2-3 2 16,3-6-2-16,-3 1-2 0,0-1 4 15,3-3-1-15,1-2-2 0,-2 7-1 0,5-2 2 16,-1 8 2-16,3 3-4 0,-3 6 4 16,1 6-2-16,-1 5 6 0,1 9 10 0,-5 5 16 15,4 7 18-15,1 5 19 0,5 5 13 16,-1 6 5-16,2-3 0 0,8 1-13 0,2 2-14 15,2-8-12-15,8-1-17 0,2-2-12 16,5-8-9-16,2-1-3 0,-1-8-4 16,7 0-2-16,0-9-2 0,6-6-1 0,-2 1 0 15,6-9 0-15,-2-5-2 0,0 1 2 0,0-4-2 16,0-6-11-16,-2-4-24 0,4-5-34 16,-2 1-43-16,3-1-51 0,-3-8-94 0,0-1-125 15,-4 1-193-15,-2-6-176 0,-1 1-58 16,-3-4-34-16,2-1 89 15,-6-4 199-15,-3-4 207 0</inkml:trace>
  <inkml:trace contextRef="#ctx0" brushRef="#br0" timeOffset="45071.1">27699 8147 322 0,'5'-18'459'0,"-3"4"88"0,-2 6 89 0,0 2-153 16,0 3-38-16,0 3 33 0,0 0-23 16,-7 0-50-16,5 3-61 0,-2 3-83 0,-2 2-95 15,-2 6-49-15,2 9-29 0,3-2-20 16,-7 12-14-16,4 2-14 0,-4 5-12 0,-5 11-1 16,5 3-2-16,2 0 0 0,-7 3 1 15,13 3 5-15,-6-6 5 0,2 0 6 16,1-5 6-16,3 0 10 0,-2-4 6 0,4 0 6 15,4-5 0-15,-2-3 4 0,-2-6-2 16,9-8-2-16,-7 0-9 0,6-6-4 0,-2-3-1 16,5-5-8-16,-5 0-3 0,4-4-3 15,-4-5-4-15,5 0-6 0,1-9-5 0,2 4-7 16,-1-13-4-16,3 4-7 0,1-8-5 16,6-4-6-16,-3-8 2 0,1 0-2 0,2-7 4 0,4-4-2 15,-5 0 3-15,5-9-3 0,0-4 0 16,-4-1-3-16,4-9-6 0,-2 2 5 0,-9-8-3 15,3 3 3-15,-5-1-2 0,-4 9 7 16,-1 4-3-16,-1 10 2 0,-6 7 4 0,2 11 2 16,0 10-2-16,-4 7 1 0,-4 5 0 0,4 4-1 15,-4 0-1-15,2 5 2 0,-2 5-3 0,-2-5-2 16,-5 14 0-16,1 0-2 16,0 7 4-16,-1 2-2 0,-1 8 6 0,2 6-2 0,-1 8 4 15,3-5 0-15,0 9 4 0,2 2-3 16,1-3 0-16,-1 3 3 0,4 3 13 0,2-2 14 15,0-1 17-15,0 3 17 0,0-5 15 0,2 2 1 16,-2-3-8-16,4-2-12 0,-2-6-16 16,7 0-22-16,-7 0-15 0,6-9-10 0,-6-3-2 15,8-1-4-15,-3-8 0 0,-1-2-3 0,2-8-1 16,-6 0-3-16,4-4-7 0,-2 0-18 16,1-5-32-16,-3 0-61 0,6-5-79 0,-6-4-82 15,4-5-67-15,2-3-86 0,1-11-144 0,1-7-224 16,5-7-97-16,-3-7-11 0,2-8 0 15,3-8 153-15,2-6 283 0,5-1 172 16</inkml:trace>
  <inkml:trace contextRef="#ctx0" brushRef="#br0" timeOffset="45508.21">28745 7697 443 0,'9'-18'640'0,"-7"-1"214"16,-2 2 142-16,-2 8-170 0,-2 0-189 0,-7 1-115 15,1 8-190-15,2-6-120 0,-11 12-61 16,-4-3-31-16,5 6-19 0,-7 5-15 0,-4 8-14 16,-2 1-15-16,2 9-18 0,-2-1-15 15,2 6-6-15,2-3-8 0,2 3-4 16,3-2-2-16,5-2-6 0,7-2-2 0,3-4 0 16,3-5 0-16,4 4-3 0,9-6 0 15,-3 2 2-15,4-9-1 0,7 0-2 0,1 1 5 16,3-10 0-16,10 6-3 0,-2-10 4 15,2-5 1-15,4 0-1 0,2-4 2 0,0 0 3 16,1 1-2-16,-3-1-1 0,-4 0 1 16,-2 1 2-16,-4 2-3 0,-9 1 3 0,-3 2-2 15,-3 6-1-15,-6 2 0 0,-4 9 3 16,-8 4-1-16,-1 8 1 0,-7 7 0 0,-9 7 0 16,-2 6-3-16,-6 2-7 0,4-2-7 0,-8 3-19 15,6-4-29-15,2-8-25 0,6-6-17 16,7-5-14-16,1-8 2 0,5-5 0 15,8-4-3-15,-2-4-16 0,8-1-31 0,-2-8-49 16,8-4-65-16,7-6-76 0,8-4-95 16,-3-10-72-16,5 2-26 0,2-5 41 15,4-6 60-15,0-3 102 0,3-5 96 16,-3-4-19-16,2 4-4 0,0-6 21 0,-2 11 21 16</inkml:trace>
  <inkml:trace contextRef="#ctx0" brushRef="#br0" timeOffset="45966.92">28993 8039 206 0,'13'-23'346'0,"1"6"69"0,-3-1 62 0,-5 8-117 16,0 1-73-16,0 5-24 0,0-1-15 15,3 0-14-15,-3 2 2 0,4 3 21 0,-4 0 43 16,5 0 9-16,1 0-20 0,3 0-41 16,-3 3-62-16,5 2-80 0,-1-5-46 0,9 5-20 15,0-1-3-15,2 1-1 0,6-5 0 16,2-5-1-16,-2 1-1 0,2-1-8 0,2-9-6 16,7 2-3-16,-1-2-3 0,5-5-4 15,-5-2-2-15,0-2-4 0,-3 1 0 0,-1-6-2 16,-2 5-1-16,-6-3 2 0,-6-2-1 15,-4 2 1-15,-1-6-2 0,-9 5 3 0,-1-5-2 16,-10 1 0-16,-4 5 0 0,-6-6-1 16,-7 4-1-16,-6 6-1 0,-10 4-3 0,-8 4 1 15,-3 11-1-15,-1 3 0 0,-7 8 0 16,-4 10 2-16,3 5-1 0,-3 8 1 0,-2 9 4 16,6 5 12-16,-6 6 18 0,9 7 22 15,1 1 30-15,7-2 33 0,6 6 28 0,2 0 14 16,14 2 10-16,3-3-7 0,5-4-24 15,7 1-33-15,8-1-23 0,7-4-23 0,-3-4-13 16,17-6-1-16,-7-7 17 0,15-6 20 16,3-3 25-16,3-5 15 0,4-11 12 0,3-3 1 15,5-4-16-15,-1-5-26 0,4-9-20 0,6 0-26 16,-5-5-21-16,5-3-16 0,-2-6-10 16,2 1-4-16,-4-10-4 0,0 1-15 0,2-1-33 15,-4-9-53-15,-9-3-82 0,-4-1-87 0,-6-1-64 16,-8 1-34-16,-4 5-13 0,-4 0-30 15,-13 0-81-15,-4 8-178 0,-4 9-131 0,-8 4-115 16,-5 2 34-16,-4 8 130 0,-5 4 242 16</inkml:trace>
  <inkml:trace contextRef="#ctx0" brushRef="#br0" timeOffset="46651.94">23067 9771 185 0,'-33'-13'402'0,"-2"-1"75"16,10 1 92-16,4-1-57 0,7 5-1 15,8 0 28-15,4 0-19 0,4 1-58 16,8-1-78-16,7 4-127 0,14-9-82 0,4 2-32 16,8-2-10-16,11 0-10 0,6-4-17 0,14-4-21 15,3-1-19-15,12-5-19 0,4-3-17 16,4-1-10-16,6-3-6 0,7-1-6 0,3-4 8 16,7-6 16-16,6-8 20 0,5 0 27 15,3-3 31-15,6-12 25 0,-1-2 9 16,8-2-1-16,-1 1-18 0,1-8-18 0,6 3-28 0,4 1-26 15,-6-1-17-15,2-3-17 0,-6 3-7 16,0 0-12-16,-7 0-6 0,-3 6-6 0,-11-2-24 16,4 6-32-16,-8 4-44 0,0 4-52 15,-10 5-52-15,1 9-32 0,-5 5-28 16,-3 8-42-16,-8 10-110 0,-6 4-247 0,-12 9-237 16,-9 4-76-16,-10 10 28 0,-10 4 136 15,-7 9 295-15</inkml:trace>
  <inkml:trace contextRef="#ctx0" brushRef="#br0" timeOffset="47076.82">26137 10320 333 0,'-27'31'527'16,"6"-11"80"-16,11-12 61 0,10 5-154 15,4-8-88-15,12 3-8 0,7-8-28 0,8 0-26 16,8-3-38-16,11-11-90 0,10 0-81 16,8-9-38-16,9 1-21 0,5-4-12 0,9-11-13 15,9 2-10-15,3-7-3 0,7 2 1 16,3-5 12-16,7 1 26 0,10-6 36 15,7 1 35-15,-3-5 29 0,9 0 12 0,-1 0-2 16,9-6-8-16,-4 3-15 0,6-11-14 0,-2 5-13 16,-2 0-20-16,2 0-27 0,-9 1-25 0,-5-3-31 15,3 7-20-15,-7-1-15 0,-5 5-11 16,-13 0-3-16,-5 2-5 0,-7 1-7 0,-1 6-10 16,-13 1-22-16,-3 7-32 0,-9 6-47 15,-11-6-74-15,-6 11-92 0,-6-2-81 0,-5 6-67 16,-5 4-135-16,-9-8-255 0,-6 3-219 15,-6 1-46-15,-13-1 33 0,-4 4 157 0,-6-2 317 16</inkml:trace>
  <inkml:trace contextRef="#ctx0" brushRef="#br0" timeOffset="49656.93">28239 4006 328 0,'-8'-12'453'0,"-3"-2"60"16,-3 0 51-16,4 9-213 0,-3 1-97 16,-1 4-51-16,1 0-44 0,-7 9-36 0,1 5-24 15,-8 0-2-15,-4 7 16 16,-4 12 46-16,-6 7 74 0,-3 0 35 0,-1 14 3 0,-7 4-18 16,0 7-43-16,-1 1-70 0,-5 7-34 15,8 2-7-15,-4 7-3 0,11-10 5 0,2-1 3 16,5 2 3-16,12-10-4 0,3-5-12 15,11-4-17-15,10-9-22 0,6-5-22 16,10-3-18-16,9-1-8 0,8-9-4 16,0-5-3-16,7-4-4 0,7-10-1 0,-1-2-10 15,7-12-25-15,-3-2-33 0,4-5-38 0,0-9-55 16,1-10-92-16,-1-9-128 0,4-3-217 16,-6-10-226-16,-1-5-88 0,-1-9 42 0,-7 1 121 15,1-9 237-15</inkml:trace>
  <inkml:trace contextRef="#ctx0" brushRef="#br0" timeOffset="50125.6">28789 3898 379 0,'14'-3'488'16,"-1"3"39"-16,-3-6 18 0,4 3-246 0,3 3-135 15,2 0-56-15,1 0-16 0,1 0-8 16,2 3-7-16,-1 6-10 0,-1 5-18 15,0 0-17-15,-3 9-12 0,-1-1-4 0,-1 5-5 16,-5 4-1-16,3 6-1 0,-12-6-3 0,7 6-1 16,-9 3-1-16,0-5-1 0,-9-4 0 15,3 2 1-15,-4-1 1 0,-3-6 7 16,-1-4 19-16,-3 1 27 0,1-9 33 0,-1 3 38 16,5-8 28-16,-5 5 12 0,-3-10-6 15,3 6-16-15,-4-6-26 0,3 1-26 0,1-5-26 16,-7-5-18-16,5 1-16 0,-6-6-15 15,7-3-9-15,-7-1-6 0,6-3-5 0,-6-6-3 16,7 4-2-16,-3-4-2 0,0 6 2 0,5 3 9 16,3 5 12-16,-1 1 8 0,-3 8 2 15,1 5 9-15,-1 7 1 0,1 2 4 16,-1 3 13-16,1 17 13 0,3-3 8 0,-5 9 3 16,9 0-5-16,-5 9-10 0,4-4-13 15,8 1-12-15,-7-1-12 0,9 0-9 0,4-1-8 16,3-2-3-16,3-2-2 0,4-3-3 15,5-2-9-15,6 1-15 0,4-10-22 0,2 2-37 16,-2-5-50-16,2-11-51 0,2-1-53 16,-4-11-65-16,2-6-88 0,-2-2-102 0,-2-12-74 15,-1 3-105-15,1-9 9 0,-4-6 88 16,4-9 135-16</inkml:trace>
  <inkml:trace contextRef="#ctx0" brushRef="#br0" timeOffset="50878.07">29314 3778 44 0,'2'-14'433'0,"4"0"78"16,-2 0 48-16,0 2-9 0,3-7-216 16,-1 10-104-16,0 0-34 0,2 0-3 0,-6 4 14 15,2 2 12-15,-1 3 2 0,-3-6-7 16,0 12-14-16,0-6-24 0,4 8-19 0,0 10-21 15,-4 4-22-15,0 10-29 0,-4 8-26 16,0 11-24-16,4-3-17 0,-3 3-9 0,-1 3-6 16,4-5-1-16,-2 5 0 0,2 0 2 15,-4-5 0-15,4 1 1 0,0-9-1 0,4-7-2 16,-4-6-1-16,2-5-1 0,-2-6-3 16,4-3 2-16,-1-5-2 0,-3 0 0 15,4-4 0-15,0-5 1 0,-2 0 3 0,2-5 3 16,2 1 6-16,0-4 3 0,3-12 1 15,3-6 0-15,-2-5-1 0,3-6-5 0,1-3-6 16,-1-14-1-16,1 4-3 0,3-8-3 16,-5 4 1-16,3-5-1 0,-3 15 2 0,-2-1 1 15,1 13 1-15,-5 4-1 0,-2 11 2 0,-2 8 2 16,-2 4-2-16,0 5-2 0,0 0 0 16,0 5 1-16,0 9 0 0,-2 7 3 15,2 16 0-15,-8 8 1 0,8 0 0 0,0 4 1 16,8 0-1-16,-6 2 0 0,4-3 0 15,5 3 1-15,3-7-1 0,-6 1 1 16,3-5-4-16,3-8 0 0,-4 1-2 0,-7-7-2 16,3-9 2-16,2 2-2 0,-6-10 3 0,-2-5 0 15,4-4 3-15,0 0 3 0,-4 0 2 16,2-9-1-16,3-5 0 0,5-7 0 16,-8-10-3-16,8-6 0 0,1 0-1 0,-1-8 0 15,0-4-3-15,-1-10-1 0,5 1-3 16,-2-4-2-16,5-10-1 0,-1-1 1 0,1-4 3 15,2 11 3-15,-3 6 1 0,1 12 0 0,-1 8 1 16,-5 12-1-16,-3 10-1 0,0 4 1 16,-6 9 2-16,2 2-2 0,-2 3 1 15,7 3 7-15,-7 7 10 0,8 3 9 0,-4 15 8 16,5 3 6-16,-1 6-4 0,-4 3-9 16,0 9-10-16,5 5-10 0,-3 0-8 15,0 5-1-15,0-10-3 0,-1 5-2 0,-1-5 2 16,-2-4-8-16,2-5-10 0,-2-3-8 15,-2-6-13-15,5-3-12 0,-3-7-7 0,0-2-17 16,-2-7-35-16,-2-1-54 0,6-2-67 0,-6-9-88 16,4 0-138-16,0-9-121 0,-2-5-26 15,3-3-31-15,-3-11 11 0,-2 1 124 0,8-9 146 16,-6-4 85-16</inkml:trace>
  <inkml:trace contextRef="#ctx0" brushRef="#br0" timeOffset="52322.7">30403 3650 187 0,'4'0'438'0,"-4"0"84"16,0 0 63-16,0 6-116 0,0-6-133 15,2 0-98-15,-2 0-75 0,5 0-59 0,-5 5-38 16,2-5 2-16,6 9 35 0,0-6 65 16,2 11 64-16,5-5 22 0,-5 0-16 15,3 4-45-15,3 1-70 0,-1-5-65 16,1 0-30-16,3 0-13 0,-3-4-6 0,5-5 0 16,0 0 0-16,-3-9 1 0,3 0 1 0,0-5 0 15,6-8-3-15,-5-4-2 0,1-2-3 0,0-4-5 16,2-4 1-16,-7 1-2 0,-1 3 2 15,-3-4 1-15,-3-1-2 0,-1 2 2 16,-8-5 0-16,2 4-1 0,-2-1 0 0,-4 2 1 16,-2 7 0-16,-6 2 1 0,3 7 6 0,-5 7 7 15,-3 1 5-15,-1 8 4 0,-1 6 4 16,-3 8-1-16,-3 6 0 0,-4 6 3 0,4 12 11 16,1 15 13-16,-3 4 10 0,6 9 3 15,-1-5 0-15,7 10-10 0,-1-6-14 16,8 1-13-16,1-4-10 0,5-4-9 0,9-7-5 15,-1 3-5-15,8-11-5 0,1 0 0 0,4-8 0 16,1-5-2-16,-3-9-5 0,0-4-8 16,3-5-11-16,-3-6-18 0,0-3-21 15,5-9-35-15,-5-3-55 0,4-11-59 0,4-8-52 16,-3-6-48-16,-5-3-37 0,6-10-14 16,-7 1-5-16,3-5 10 0,0-5 19 0,-5 1 39 15,3-10 60-15,6 0 76 0,2 2 82 0,-9-6 78 16,7 8 73-16,-6 10 65 0,1 10 62 15,-7 13 41-15,-3 11 29 0,-4 8 16 16,-2 7 1-16,0 0-14 0,-4 5 7 0,0 5 47 16,0 4 9-16,0 8-8 0,0 11-23 0,0 9-51 15,0 6-97-15,0 8-59 0,0-2-36 16,3-1-23-16,1 7-14 0,2-5-7 0,0-5-3 16,2-1-1-16,1-2 0 0,-1-7-1 15,0-4 0-15,0-3-2 0,-6-5 1 0,5-11-4 16,1-2 1-16,-8-1 0 0,2-5 2 15,-2-4 6-15,4 0 3 0,0-4 3 0,-2-10 5 16,9-3-4-16,1-6-3 0,3-8-4 0,1-1-4 16,5-10-4-16,1-6 1 0,1-1-2 15,8-2 0-15,-2-3-1 0,4 0 1 16,0 0 2-16,2 10 0 0,-8 3 0 0,2 6 0 16,-6 3-2-16,4 10-1 0,-2-6-17 0,-3 10-24 15,-3 1-37-15,6-2-71 0,-7 1-93 16,-1 4-108-16,2 2-170 0,-3 2-181 0,-8-3-101 15,7 5 20-15,-5-3 89 0,-4 2 180 16</inkml:trace>
  <inkml:trace contextRef="#ctx0" brushRef="#br0" timeOffset="52770.42">32063 2887 282 0,'13'-6'555'0,"-5"3"104"0,-2 3 89 0,0 0-88 15,0 0-143-15,-1 0-105 0,1 0-78 0,0 3-59 16,2 6-72-16,0 5-64 0,3 3-32 15,3 6-20-15,-3 5-21 0,-5 3-19 0,4 6-14 16,-8 3-13-16,4 0-6 0,-6 6-7 0,0-1-4 16,0-1-4-16,-6 10-3 0,4-4-7 0,-12-1-15 15,3-4-18-15,1 1-15 0,2-6-18 16,-7-4-7-16,9-9 9 0,0 1 15 0,-4-11 15 16,3 0 18-16,-1-3 12 0,6-5 8 0,-2 0 5 15,2-4 3-15,2-5 1 0,2 0-4 16,-2-5-4-16,4-4-10 0,-2 0-12 0,6-8-12 15,-6-2-13-15,7-4-9 0,-7 2 0 0,2-7 4 16,-2 2 7-16,-2-2 13 0,-2 5 17 0,-4 6 25 16,-3 8 22-16,-3 4 13 0,-5 5 13 0,-7 9 10 15,-1 0 2-15,-10 10-1 0,2 7 6 0,-7 5 3 16,3 6 5-16,2 3 3 0,-2 5 6 16,4 4 4-16,2 2 2 0,8-6-3 0,2 4-5 15,9-4-10-15,-3-5-10 0,15-8-11 16,0-1-14-16,9-3-8 0,-1-7-8 0,6-2-2 15,3-7-1-15,6 2 9 0,4-8 15 0,6-3 8 16,0-6 3-16,10-11-1 0,1-4-11 0,5-4-17 16,3-6-13-16,4-4-10 0,-3-3-37 15,1-1-51-15,-8-4-68 0,-3 0-104 0,-10-2-181 16,-2-2-273-16,-12-1-209 0,-5-6-61 16,-10 8 47-16,-8-3 159 0,-10 6 292 0</inkml:trace>
  <inkml:trace contextRef="#ctx0" brushRef="#br0" timeOffset="53137.46">28315 5897 418 0,'-33'40'894'0,"11"-9"148"0,9-11 69 16,5-12-93-16,16-8-466 0,11-5-288 0,18-12-141 16,13-6-66-16,16-8-24 0,19-15-5 15,14-3 9-15,19-10 11 0,18-9 18 16,7 2 9-16,20-16 0 0,6 2-6 0,22-6-13 16,3 1 0-16,9-6 16 0,3 6 18 15,5-4 22-15,-4 3 16 0,-1 4-8 0,-13 2-11 16,1-6-24-16,-14 4-27 0,-4 6-22 0,-7 4-9 15,3 1-12-15,-24 8-2 0,-11 0-6 16,-13 4-3-16,-10 0-8 0,-11 10-50 0,-6 0-74 16,-10-2-72-16,-11 6-74 0,-9 1-66 15,-3 8-88-15,-13-4-165 0,-7 3-306 0,-3 2-111 16,-14-2-12-16,-8 6 96 0,-3-9 218 16</inkml:trace>
  <inkml:trace contextRef="#ctx0" brushRef="#br0" timeOffset="53698.92">32386 2166 32 0,'-7'-40'501'0,"-5"0"101"0,-2-2 82 0,3 7 119 15,3 4-200-15,4-1-109 0,0 10-62 16,4 3-57-16,0 6-105 0,0-1-104 0,0 6-57 16,0 2-31-16,0 6-26 0,0-3-22 0,0 6-13 15,4 6-9-15,2 19-5 0,0 3 2 0,5 18-1 16,-5 11 2-16,4 16-2 0,5 5 0 0,-5 9-3 15,-2 8 2-15,7 10-4 0,-3 9-2 0,-2 10-5 16,5 8-4-16,-3 1-7 0,-1 7-5 0,1-4-2 16,-2 6 2-16,5-6 1 0,-7 4 3 15,2-6 4-15,-1-3 3 0,-1-12 4 16,0-5-8-16,-6-9-7 0,2-10-16 0,-2-8-28 16,7-9-43-16,-7-13-45 15,2-9-49-15,0-16-43 0,2-9-58 16,-4-13-99-16,2-11-114 0,1-15-91 0,-5-9-70 15,0-18 28-15,-5-8 115 0,1-14 156 16</inkml:trace>
  <inkml:trace contextRef="#ctx0" brushRef="#br0" timeOffset="54434.54">32462 1987 415 0,'-8'-46'511'0,"-7"6"57"15,5 0 64-15,-7 3-215 0,7 9-62 0,-2 8 22 16,-1 0 10-16,-5 3-32 0,1 8-55 0,-1 0-77 16,-9-1-101-16,-4 10-63 0,-2 5-32 0,-11 9-15 15,1 0-7-15,-11 4-2 0,2 4 0 0,-8 4 0 16,-4 6 2-16,-2-1-1 0,-8 11 0 0,-3-2-5 15,-3 0-1-15,-9 6-3 0,-2-1 1 16,-4 4 3-16,-2 0 2 0,-11 1 10 0,3-4 9 16,-13 2 14-16,-2 1 15 0,-2 2 13 0,-6-8 6 15,-9 8 1-15,-3 3-4 0,-3 0-7 16,-4 0-7-16,-6 4-10 0,-4 1-10 0,0 4-6 16,-2 0-8-16,0 5-5 0,-2-2-2 15,-3 7-4-15,7-1 0 0,-2 4-5 0,6 1-1 16,0 3-1-16,6-3-2 0,3 0 0 15,11-6 3-15,3 1 0 0,6-4-1 0,10-5 1 16,9 0-1-16,4-9-3 0,16 0 2 16,-2-9-1-16,13 0 0 0,4-8 3 0,14-2 0 15,6-7 3-15,9-6 0 0,8 1 4 16,6-11-3-16,10-3 0 0,5-4 2 0,6 1-2 16,-3-3-2-16,9-3 2 0,0 5-4 15,0-5 0-15,0 0 0 0,0 0 0 16,0 0-4-16,0 0 4 0,0 0-1 0,0 0-4 15,0 0 2-15,5 0 0 0,-1 4 1 0,-2 1-2 16,-2-2 6-16,4 3-2 0,-2-1 3 16,-2 4-3-16,4-6 1 0,0 8-1 15,-4-8-1-15,0 6 0 0,0 0 1 0,-4 1-2 16,0 7 2-16,-2 1 0 16,0 5-3-16,-1 4 2 0,-7 0-3 0,4 4 0 0,1 9-1 15,-1 2 1-15,2 2 0 0,1 15 3 16,5-2-2-16,4 11 5 0,-2 4 0 0,7 10 0 15,7 3 0-15,-1 6 2 0,3-2-4 16,11 5 0-16,4-8 0 0,6-1 3 0,7-3-1 16,1-10-1-16,9-4 1 0,10-6 0 15,4-7 8-15,11-10 6 0,5-5 8 0,11-9 5 16,9-8-1-16,1-9-3 0,9-11-8 16,12-11-10-16,8-10-16 0,19-13-34 15,15-11-57-15,14-12-145 0,8-9-303 0,15-8-330 16,-3-10-122-16,-1-14-15 0,-11-12 113 15,-8-11 292-15</inkml:trace>
  <inkml:trace contextRef="#ctx0" brushRef="#br0" timeOffset="101091.16">8376 14105 463 0,'6'-9'584'0,"2"-5"63"0,1 0 27 16,1 5-277-16,7 1-174 0,-1-1-108 0,5 0-60 15,2 1-27-15,1 2-9 0,-1-2-9 16,6 2 0-16,2 3-4 0,2-2-2 0,0-1 0 16,4 3-2-16,7-2 14 0,3 5 23 15,-1-4 50-15,3 4 90 0,5 0 60 16,2-5 19-16,6 5-7 0,-6 0-41 16,4 0-82-16,6 0-57 0,4 0-27 0,5-3-10 15,3 3-6-15,3 0-3 0,6-6-1 0,-5 6-3 16,9 0-6-16,-2 0-1 0,8 0 0 15,-4 6-3-15,9-6 2 0,1 0 7 0,0 3 10 16,1-3 7-16,1 0 14 0,5 0 6 16,3 0-2-16,1 0-3 0,2 0-4 0,2 0-8 15,1 0-8-15,-3 0-1 0,8 5-4 16,-8-5-5-16,8 4-3 0,2 1-1 16,2-2 0-16,-2 3-1 0,7-1-4 0,-5 4-2 15,4-6-4-15,-2 2 1 0,1 4-4 0,3-4-1 16,-6 4 4-16,6-5-3 0,3 1 1 15,-7 3 1-15,7-2 3 0,-3-6 4 0,2 8 4 16,-3-8 8-16,3 0 3 0,1 0 4 16,1 0 6-16,-6 0 10 0,5-5 12 15,-7 2 18-15,4-3 16 0,-5 3 18 16,-1-2 12-16,-6-4 4 0,-5 4-2 0,-3 1-11 0,-2-1-13 16,-5 2-11-16,3-3-11 0,-13 6-8 15,2-5-13-15,-4 5-10 0,-6-3-14 0,-2-3-8 16,0 6-5-16,-11 0-5 0,1 0-2 0,-11 0-2 15,-2 0-4-15,-8-3-3 0,-2 3-1 16,-1 0 1-16,-5-5-3 0,-5 5 1 0,-3-6 1 16,-3 6 4-16,-4-3 4 0,-6-2 10 0,-5 1 6 15,-1 4 5-15,-2-5 3 0,-9 2 9 16,5-3 1-16,-9 6 5 0,0-5 3 0,0 2 2 16,-6 3-3-16,4-6 0 0,-2 6-3 15,-2 0-2-15,0-3-4 0,0 3-7 0,0 0-7 16,0 0-8-16,0 0-7 0,0 0-6 0,-2 0-4 15,2 0-4-15,0 0 0 0,0 0-2 16,-4 0-2-16,4 0 2 0,0 0-1 0,0 0-3 16,0 0-1-16,0 0 2 0,0 0-2 15,0 0 0-15,0 0-2 0,0-5 1 0,0 5 0 16,0 0-1-16,0 0 0 0,0 0 2 0,0 0-3 16,0 0-10-16,0 0-18 0,0 0-24 0,0 0-33 15,0 0-47-15,4 0-59 0,-4 0-66 16,2 0-57-16,2 5-36 0,3 4-24 0,3-6-55 15,-4 2-174-15,5-5-267 0,-5-8-145 16,-2-1-25-16,2-10 80 0,4 1 237 16,1-4 339-16</inkml:trace>
  <inkml:trace contextRef="#ctx0" brushRef="#br0" timeOffset="117870.8">20857 14131 171 0,'-4'-4'514'0,"0"-4"110"16,4-6 78-16,4 5-61 0,2 0-231 16,5 4-144-16,5-4-101 0,5 1-79 0,6 2-41 15,0-2-23-15,2 3-8 0,4-4-5 16,8 5-3-16,-6-1-3 0,9 2 0 0,-1-3-1 16,4 6 1-16,-1 0 1 0,6 0 9 15,-3 6 8-15,7-3 17 0,2 2 22 0,4-1 51 16,4 5 33-16,4-4 17 0,1 3-4 15,5-2-10-15,9-3-43 0,0 2-33 16,10-5-13-16,4 6-10 0,8-6-1 0,-3 0-2 16,12 3 1-16,3-3 4 0,8 0 8 15,3 0 6-15,6 0 2 0,5 0 3 0,1 0 0 16,5 0 1-16,8 5 6 0,-6-5 8 0,12 4 8 16,-2 1 4-16,9-1 0 0,-5 1-4 15,9 4-5-15,-1-4-14 0,3 3-10 16,-2 1-9-16,7 5-8 0,-5-5-12 0,6 5 5 15,0-5 7-15,2 4 0 0,-11 0 4 16,3 1 4-16,4 0 1 0,-3-6-5 0,-1 6-5 16,4-5 3-16,-7 0 4 0,1-1-4 15,-9 1 6-15,2-4 16 0,-3 4 11 0,-7-4 8 0,-4-5-1 16,-5 9-1-16,-5-5-13 0,-5 1-16 16,-9-5-18-16,-8 5-12 0,-1-5-13 0,-6 4-5 15,-9-4-4-15,-1 0 0 0,-14 0-4 16,-7 5-1-16,-9-5-7 0,-3 0-7 0,-14 0-12 15,-5-5-25-15,-2 5-35 0,-9 0-52 16,-8 0-69-16,-2-4-67 0,-9-1-54 0,1 5-45 16,-8-5-102-16,1-8-203 0,-8 8-271 0,-4-12-96 15,-4-3 3-15,-4 0 119 0,-4-8 262 16</inkml:trace>
  <inkml:trace contextRef="#ctx0" brushRef="#br0" timeOffset="118945.85">3314 15031 298 0,'33'0'417'0,"0"0"46"0,6 5 40 0,9-5-195 16,7 5-63-16,9-1-12 0,9-4 3 0,12 5 3 16,-3-5-12-16,11 0-31 0,-2-5-27 15,2 1-14-15,0-1 14 0,6 0 5 16,3-4 0-16,-3 0-9 0,-2 1-19 0,2-1-44 16,3 0-23-16,-3 1 1 0,0-3 1 15,4 2 8-15,-1 1 1 0,-3 2 1 0,-2-2-4 16,2 4-6-16,-2-1-9 0,1-4-16 15,-9 4-10-15,1 2-17 0,-7-3-8 0,-2-2-2 16,-5 4-1-16,-1-1-7 0,-7-4 1 16,-8 4-5-16,-2 1-4 0,-9-1-2 15,-5 0 0-15,-7 2-2 0,-8 3 0 0,-2-6 2 16,-7 3-1-16,-3 3-3 0,-7 0 3 16,1-5-3-16,-9 5-2 0,4 0-15 0,-6 0-28 15,0 0-42-15,0 0-69 0,0 0-124 16,-2 0-221-16,-4 0-324 0,-3-4-123 0,-1-1-5 15,-2-4 95-15,8-10 221 0</inkml:trace>
  <inkml:trace contextRef="#ctx0" brushRef="#br0" timeOffset="123894.73">10950 16166 110 0,'-7'-8'688'15,"-13"-6"184"-15,-1-9 99 0,-4 0 50 16,0 1-376-16,3 4-259 0,1-1-174 0,-2 2-90 16,3-1-50-16,-7-1-31 0,-2 2-19 0,-8-1-14 15,-3 4-7-15,-9 0-3 0,-5 2-3 16,-10 2-1-16,-2 1 0 0,-5 0-2 16,-5 6 6-16,-5-3-1 0,-6-2 0 0,1 2 0 15,-7 3 1-15,0-2-3 0,-5-4 7 0,-1 0-1 16,2 4 1-16,2-4 0 0,-8 1-2 15,-1-6-1-15,1 5 1 0,-9 0 2 0,9-5 0 16,-9 5 2-16,1 1-2 0,-3-6-1 16,-2 5 0-16,0-5 6 0,-1 0 2 0,-3 5 7 15,0-4 1-15,-4 0 1 0,-2-1-1 16,0 6-2-16,0-1 1 0,-5-2-2 0,1 3-2 16,0-1-1-16,0 6-4 0,-1-3-2 15,5 6-4-15,-4 0-1 0,0 6 0 0,6-3-1 16,-2 6-1-16,0 5 0 0,2 0 2 15,2 3-1-15,-2 1 0 0,0 4 0 16,8 6-1-16,-4-5-2 0,8 8 0 0,1 1 1 16,3-1 1-16,5 0-1 0,0 1 0 0,3 4 1 15,7-4 0-15,2 3 2 0,9 1 2 16,1 1-1-16,9-2-1 0,1-4-3 0,7 6 3 16,4-6-2-16,13 1 1 0,3-4 2 15,11-2-1-15,4 2 0 0,9-2-3 0,7-4 0 16,5 5-1-16,6 0-1 0,4 5-1 15,6-1 1-15,5 6 5 0,9-2 0 0,9 1 2 16,9 1 0-16,9-2-1 0,11 2-1 16,4-6 0-16,13 6 0 0,3-3 3 0,9-2 2 15,6-1 2-15,9 1-1 0,1-1-2 16,5 2-3-16,1-1 0 0,5-1 1 0,4 0-1 16,4-4 1-16,-2 0-1 0,8 0 1 0,-2-5 2 15,5 1 1-15,-3 3 0 0,6-3 1 0,-1-1 0 16,1 1 0-16,1-9 2 0,3 3-1 0,-3-3 0 15,1 0 1-15,7-5-1 0,4 0 0 16,-3-4-1-16,12-1 2 0,-6-4-4 0,10 0-3 16,-7 0 0-16,8 0 3 0,0 0-2 15,5-4-2-15,-5-1 0 0,5-4 3 0,-5 4-4 16,2 1-1-16,-8-6 0 0,0 6 0 0,-4-4 0 16,-6 2 0-16,-4-7 2 0,-9 0 0 15,-8-1 1-15,0-8-1 0,-8-1-1 0,-8 0-1 16,-3-3-2-16,-10 4 3 0,-4-10 1 0,-4 4 1 15,-8 2-1-15,-9-5 2 0,-4 3-2 0,-12-4 15 16,-6 1 9-16,-9 5 15 0,-12-2 25 0,-6 2 16 16,-7-2-3-16,-11-4-3 0,-5-2-10 15,-13-3-23-15,-8-3-21 0,-10-6-13 16,-12 1-10-16,-13-9-7 0,-8 0-4 0,-8 0 2 16,-11 0 0-16,-8 0 4 0,-6 0 4 0,2-4-2 15,-8 4 0-15,-9-5 0 0,9 1 5 16,-7-5 1-16,7 4 1 0,-3-4 4 0,-1 9-2 15,-7 0-3-15,0 9 1 0,-1-4-1 16,-3 12-1-16,-2 3-5 0,-6 2-4 0,-4 13-14 16,-3 2-17-16,-7 11-28 0,-1 6-27 15,-8 14-38-15,-2 0-95 0,-2 12-172 0,-4 11-338 16,-6 3-194-16,6 0-57 0,4-3 58 16,12-6 170-16,15-3 355 0</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06:11.832"/>
    </inkml:context>
    <inkml:brush xml:id="br0">
      <inkml:brushProperty name="width" value="0.05292" units="cm"/>
      <inkml:brushProperty name="height" value="0.05292" units="cm"/>
      <inkml:brushProperty name="color" value="#FF0000"/>
    </inkml:brush>
  </inkml:definitions>
  <inkml:trace contextRef="#ctx0" brushRef="#br0">15842 9169 208 0,'-6'0'400'0,"6"0"46"0,-4 0 25 0,4 0-178 16,4-5-132-16,0 5-73 0,7 5-48 16,-3-5-21-16,6 3-9 0,-1 3-5 15,7-6 0-15,1 3-2 0,-2 2 2 0,6 1-1 16,-1 2 1-16,3 1 0 0,0-5 5 0,4 6 0 16,-2-1 2-16,2-1 3 0,2 1 11 15,0 5 13-15,0-5 29 0,5 5 29 0,-1-6 24 16,-2 6 17-16,8-5 15 0,1 0 16 15,-1 0 30-15,7-1 54 0,3 1 30 16,-3-4-5-16,8 1-30 0,-2-3-54 16,2 2-80-16,2-5-54 0,2 4-22 0,2-4-10 15,2 0-3-15,4 0 0 0,5 0 0 0,-3-4-4 16,4 4-3-16,1 0-4 0,-1-5-4 16,5 2 1-16,0 3-2 0,1-6 1 0,1 6-3 15,4-5-1-15,0 2-2 0,-3-3-2 16,1 3 0-16,2 3 7 0,8-9 8 0,-10 9 5 15,10-10 3-15,-6 6 2 0,4-1-1 16,-6 1-7-16,3-1 1 0,-1 0 1 0,2 1-3 16,-2-1-3-16,2 2-3 0,-4-2-3 15,2 1-5-15,-4-1 0 0,4 5 0 0,-3-5 0 16,5 5 0-16,-2 0 0 0,-2 0-2 16,0-4-3-16,0 4 1 0,-1 0 0 15,3 0 1-15,2 0 0 0,0 0 0 0,-6 0 1 16,6 0-5-16,0-5 1 0,-6 5 2 15,10 0 3-15,-2-4 3 0,-4 4 4 0,4 0 2 16,2 0 1-16,-6-5-1 0,4 5 1 16,0 0-1-16,2 0 0 0,0 0-2 0,0 0 3 15,0 0 5-15,2-3 4 0,7 3 4 16,-5 0 5-16,8 0-5 0,-3 0-6 0,-1 0-3 16,4 0-2-16,-1 0 9 0,3 0 3 15,3 0 5-15,-7 0 0 0,5 0-5 0,-7 3-3 16,11-3-1-16,-6 5-3 0,1-1 3 15,1 1 9-15,1-1 2 0,-5 1 2 0,12 0 2 16,-9-1-4-16,5 1-7 0,-9-2-6 16,5 2-5-16,1 4-3 0,1-4 2 15,0-1 1-15,1 1 3 0,-3 4 0 0,4-4-1 16,-3-1-2-16,9 4-5 0,-2-2 1 0,-2 2-3 16,2-2-2-16,-3-3 2 0,5 2 7 15,0 4 10-15,-2-6 12 0,2 3 18 16,0-1 14-16,2-2 12 0,0 3 6 0,-3-3 7 15,1-3-8-15,0 5-10 0,-4-5-9 16,10 6-4-16,-6-6-12 0,2 0-3 0,-6 0 1 16,4 3-6-16,-5-3-3 0,9 5-2 0,-6-5-7 15,-2 0-6-15,0 4-4 0,2 1-5 16,-3-5-2-16,-1 4-1 0,0 1 2 0,-5 0-1 16,1-2-6-16,1 3 5 0,-5 2-2 0,-3-2 0 15,-1-3-2-15,-7 2 1 0,-2 4-9 0,2-5 0 16,-8 1-1-16,-9 0 3 0,-1 4 1 15,-3-6-1-15,-8 2 0 0,-6-1-3 0,-6 1 0 16,-5-5-2-16,-1 5-1 0,-13-5 0 16,2 4-2-16,-4-4 0 0,-6 5 1 0,0-10 2 15,-6 5-2-15,-5 5-2 0,-3-5-2 0,-7 0-1 16,2 0-1-16,-6-5-23 0,7 5-41 0,-9 0-78 16,0 0-99-16,-5-4-91 0,1 4-84 15,2-5-169-15,-12 0-334 0,-5-4-147 16,3-8-15-16,-9-9 54 0,8-7 193 0,-1 1 402 15</inkml:trace>
  <inkml:trace contextRef="#ctx0" brushRef="#br0" timeOffset="1932.78">2476 10671 325 0,'0'5'474'0,"0"-10"47"15,0 1 22-15,5 4-225 0,3 0-150 0,2-5-84 16,0 1-46-16,11 4-18 0,-2-5-9 15,6 5-3-15,1 0 0 0,3-5-2 0,-2 5-1 16,6 0 0-16,5-4-3 0,1 4-1 16,2-5 2-16,-2 2 0 0,5 3-1 0,1 0 1 15,3 0 11-15,1 0 9 0,5 0 24 16,2 0 40-16,2-6 30 0,2 6 20 0,4 0 18 16,-2 0 1-16,8 0-8 0,-4-3 4 15,9 3 19-15,-3 0 14 0,5 0-7 0,3 3-22 16,3-3-33-16,2 0-42 0,1 6-41 15,3-6-20-15,4 0-6 0,0 0-5 0,9 0 6 16,-3-6 7-16,4 6 2 0,-1-3 2 16,3-2 4-16,-2 5-5 0,11-5-1 0,-4 1 4 15,-1-1 2-15,3 1-4 0,-1 4-1 16,3-5-4-16,6 5-6 0,-6 0-5 0,6 0-2 16,-1 0 0-16,6 5-3 0,-6-5 0 15,5 4-1-15,-2 1-2 0,2-1 0 0,3 1 2 16,3-5 0-16,-4 5 1 15,4-2-2-15,0 3 4 0,5-6-4 0,-3 3-1 16,2 2-1-16,-1-5 1 0,3 4-1 0,0-4 0 16,5 0 1-16,-5 0 10 0,5 0 7 0,-5-4 5 15,7 4 2-15,-2-5 3 0,3 5-8 16,-5-3-4-16,8 3-8 0,-3-6-3 16,1 6-1-16,2-3-1 0,4-2-1 0,0 5-3 15,2-5 4-15,0 5-1 0,4-4 0 16,-2 4-3-16,10 0 0 0,-6-5 0 0,9 1 3 15,-5-1-4-15,2 2 1 0,3-3 5 16,1-2-4-16,-5 2-1 0,3 3 2 0,-8-2 8 16,9-4 7-16,-9 4 5 0,2 1 6 15,-6-1 5-15,2 2-6 0,-4-3-6 16,8-2 1-16,-6 2 1 0,7 3-4 0,-3-6-2 16,4 4 0-16,-2 0-2 0,5 1-5 15,-3-1-2-15,0 1-1 0,1-1 1 0,-1 0-3 16,0 2 0-16,-6-3 3 0,5 3 7 15,-3 3 5-15,-6-5 6 0,0 5 7 16,-2 0 8-16,-3 0 5 0,-3 5-2 0,-4-5 3 16,-9 3-6-16,2 3-4 0,-6 2-6 0,1-3-9 15,-14 4-3-15,3 0-6 0,-8 0-3 16,-1-1-5-16,-5 6 3 0,-7-5-4 0,-8-4 3 16,-3 4-3-16,-1 0 0 0,-8-1 2 15,-5-2 5-15,2-3 9 0,-11 2 2 0,1 1 5 16,-11-3 1-16,-3-3 0 0,-7 0-5 15,-3 0 2-15,1 0 0 0,-8 0 2 16,-4 0-4-16,-2-3-1 0,-4 3-7 0,-3 0-1 16,-3-6-7-16,-1 6 3 0,-1 0-4 15,-7 0-1-15,2-5 2 0,1 5-3 0,-5-3-3 16,2 3-1-16,-6 0 1 0,2 0-5 16,-2 0 2-16,-2 0 0 0,5 0 4 0,-1 0-4 15,-4-6 2-15,0 6 2 0,0 0 0 16,0 0-2-16,0 0 2 0,0 0-2 0,0 0 2 15,0 0-1-15,0 0 3 0,0 0-3 16,0 0 0-16,0 0-4 0,0 0-2 16,0 0 0-16,0 0 1 0,0 0-2 0,0 0 1 15,0 0 1-15,0 0-6 0,0 0 2 0,0 0 1 16,0 0 1-16,0 0 2 0,0 0 4 16,0 0 2-16,0 0 0 0,0 0-1 0,0 0-4 15,0 0-1-15,0 0 2 0,0 0-4 16,0 0-2-16,0 0-1 0,0 0-5 15,0 0-28-15,2 0-26 0,-2 6-31 0,4-6-35 16,-2 0-33-16,2 3-34 0,0 2-109 16,-2-5-220-16,-2 0-293 0,-2 0-147 0,-6-8-23 15,6-6 98-15,-2-4 237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07:28.490"/>
    </inkml:context>
    <inkml:brush xml:id="br0">
      <inkml:brushProperty name="width" value="0.05292" units="cm"/>
      <inkml:brushProperty name="height" value="0.05292" units="cm"/>
      <inkml:brushProperty name="color" value="#FF0000"/>
    </inkml:brush>
  </inkml:definitions>
  <inkml:trace contextRef="#ctx0" brushRef="#br0">6346 7233 161 0,'6'0'404'0,"3"0"47"15,-7-4 20-15,8-1-137 0,2 0-166 16,3 1-86-16,5-1-43 0,3 2-19 0,6-2-9 16,2 1-1-16,2-1-3 0,7-4-2 15,-3 0 1-15,6 1-1 0,1 2-4 0,-5-2 1 16,4-1-2-16,1 4-2 0,-1-4 2 0,0 4-3 15,1 1 4-15,-3-4 4 0,3 8 8 16,-1-6 15-16,-2 1 20 0,7 2 25 16,-1 3 20-16,-1-6 31 0,1 3 20 15,3-2 14-15,0-1 4 0,-3 3 2 0,7-2-6 16,-4 1-3-16,3-4 6 0,-1 2 11 16,6-2 4-16,-2-1-15 0,-3 4-21 0,3-4-35 15,-2 0-36-15,0 0-31 0,2 4-15 16,-5-4-6-16,1 1-3 0,2-1-1 0,-5-1 0 15,5 1 0-15,-4 0 0 0,1 0-2 16,-1 4-3-16,-5 2-3 0,5-6-2 0,-2 4-1 16,-5 0 0-16,0 1-2 0,1 4 1 15,3 0 2-15,-5 0-2 0,1 0 3 0,0 4-1 16,1-4 0-16,-1 5-2 0,5 0 0 16,-3-5-3-16,-1 3 0 0,-1 3-1 0,1-6 2 15,-1 3 0-15,0 2 0 0,-1-5-1 16,-3 6 4-16,4-3-1 0,-3 2 0 0,3 4 0 15,-2-9 2-15,-1 4-2 0,3 1 0 16,1 0-1-16,-5-1-2 0,4 1-1 0,-1-2 1 16,1 2-1-16,-2-1 3 0,1 1-1 15,-3 0 0-15,4-1 1 0,1 1 1 0,3-1-1 16,-1 1 1-16,1 0 2 0,-1-5-2 16,5 9 0-16,-5-9-1 0,8 3-1 15,-5 3 0-15,1-3 0 0,4-3-1 0,-1 5 2 16,1-5 0-16,0 0 2 0,-2 6 1 0,8-6-1 15,-7 0 0-15,5 3-1 0,-2-3-2 16,0 5 0-16,-2-5 0 0,3 0-1 16,-1 0 2-16,0 0 0 0,-2 0 2 0,6 4 0 15,-7-4 2-15,7 0 0 0,0 5-1 0,-2-5 1 16,-2 0-2-16,4 0 0 0,-4 3 1 16,4-3 1-16,-2 0 1 0,-3 0 1 15,3 6 0-15,-2-1-1 0,4-5 0 0,-2 0-2 16,2 3-1-16,-4 3-2 0,0-6-1 15,3 0 1-15,-5 3 2 0,4-3-1 16,-2 5 4-16,0-5 0 0,-3 0-1 0,7 6-1 16,-6-6 1-16,4 0-3 0,-6 3-2 0,1-3 0 15,5 5 0-15,-6-5-1 0,2 0 2 16,-1 0 3-16,1 4 1 0,2-4 0 0,2 5 1 16,-2-5-1-16,0 0 0 0,4 0-2 15,-3 0-1-15,-1 0-1 0,-2 0 0 16,6 0 5-16,-4 4 2 0,2-4 2 0,-3 0 2 15,5 0 4-15,-2 5-1 0,2-5-3 0,-4 0 0 16,4 0-5-16,0 0-3 0,4 0 2 16,-4 0-1-16,0 5 0 0,0-5 3 15,4 0 0-15,-4 0-1 0,2 3-2 0,4-3-2 16,-2 0-1-16,0 6-2 0,-2-6 1 16,2 0 0-16,2 0 2 0,-2 0 4 0,3 0 0 15,-1 3 0-15,2-3 0 0,-2 0-2 16,0 0 0-16,5 0-2 0,-5 0 1 0,4 0 2 15,0 0 1-15,1-3 2 0,1 3 0 0,-2 0-2 16,0 0-2-16,5 0-1 0,-7 0-2 16,2 0 1-16,1 0 0 0,-1 0 2 15,6 0 3-15,-5 0 0 0,1-6 0 0,-2 6-1 16,5 6-1-16,-5-6-1 0,0 0 0 16,-1 0 0-16,1 0 3 0,-2 0-1 15,0 0 1-15,0 3-2 0,1-3-1 0,-5 0-3 16,2 5-1-16,-2-5-1 0,0 6 2 0,-4-6 0 15,2 3 1-15,-2 2 3 0,0-1-2 16,0 1 0-16,-2-1-1 0,-2 1-4 16,3 0 2-16,-5 4 0 0,2-6-1 0,-2 2 2 15,0-1-1-15,1 6 2 16,3-6 2-16,-2 1-1 0,-2 4-2 0,4-4 2 0,-3-1-3 16,1 4-3-16,-2-2 2 0,4-3-2 15,-2 2 2-15,0 0 0 0,1-1 1 0,-1 1 2 16,4-1 1-16,0 1 1 0,4-5-3 15,-4 3 0-15,4-3-2 0,-4 6-1 0,0-6-1 16,2 5 3-16,-2-5 0 0,8 0 3 16,-6 0 2-16,4 0 2 0,-1 0 6 0,1 0 2 15,4-5 2-15,-4 5-1 0,2 0 1 16,-2 0-7-16,5-6-1 0,-1 6-1 16,2 0 0-16,3 0 0 0,-7-3-1 0,6 3-1 15,-1 0 0-15,-3-5 0 0,5 5 1 16,-3-4 0-16,4 4 3 0,1 0-3 0,-1-5 1 15,3 1 0-15,-3 4-4 0,1 0 0 16,-1-5-2-16,5 5 0 0,-3-5 3 0,7 2 0 16,-6 3-1-16,6 0 0 0,-3-6-1 0,1 3-1 15,2 3 0-15,-3 0 2 0,5-5 4 16,0 1 0-16,0 4 3 0,0 0 0 16,-3-5 1-16,7 5 1 0,-4-5 1 0,2 1-1 15,2 4 1-15,-4 0-3 0,2 0-2 16,-3-5-1-16,1 5-4 0,0 0 4 15,0 0-1-15,0 0 1 0,4 0-3 0,-13 0 0 16,9 0-2-16,0 0-3 0,0 0 1 0,0 5 4 16,4-5 1-16,-5 0 0 0,3 0-1 15,-2 4 0-15,4-4-3 0,-6 5-1 16,6-5 1-16,0 0 2 0,2 5-1 0,-7-5 0 16,3 0 0-16,4 4-1 0,0-4 0 0,2 5 2 15,5-5 2-15,-7 0 3 0,8 3 1 16,-8-3 1-16,2 6-2 0,2-6 3 15,5 0 5-15,-7 3 6 0,6-3 1 0,-6 5 4 16,2-5 0-16,4 0-3 0,-1 5-4 16,-1-5-2-16,4 0 0 0,1 4-4 0,-3 1-1 15,-6-1 0-15,8 1-4 0,-5-5 2 16,3 3 2-16,-8 3-2 0,0-1-2 0,-4-2 0 16,2 3-3-16,0-3-2 0,-2 2-1 15,-3 1 4-15,5 2-1 0,-8-8-1 0,0 9-1 16,-1-6-1-16,-1 3-3 0,2-1 4 15,1-2-2-15,-5 3 2 0,-5-3-1 16,-3 2 0-16,-1-5-2 0,-8 6-2 0,2-6 3 16,-4 3 0-16,0-3-1 0,-4 5 3 15,-3-5 0-15,-3 0 0 0,2 0-1 0,-9 4 5 16,1-4 1-16,-9 0-2 0,6 5 0 16,-12-5-2-16,4 0-1 0,-6 0-1 0,0 0 0 15,-6 0-1-15,-5 0 2 0,1 0-1 16,-5 0-2-16,-4 0 2 0,1 0 0 0,-1 0-3 15,-6 0-1-15,-2 0 2 0,0 0-1 16,4 0 1-16,-4 0 1 0,0 0 1 16,0 0-2-16,-4 0 2 0,4 0 0 0,0 0 4 15,0 0-2-15,0 0 5 0,0 0 0 16,0 0-3-16,0 0-3 0,0 0-2 0,0 0-3 16,0 0-6-16,0 0-7 0,0 0-12 0,0 0-19 15,0 0-30-15,0 0-30 0,-2 0-27 16,2 0-33-16,-8 0-34 0,5 0-74 15,-3 0-140-15,-4-5-272 0,-5 1-180 0,3-10-79 16,2-3 43-16,-1-2 144 0,1 1 296 16</inkml:trace>
  <inkml:trace contextRef="#ctx0" brushRef="#br0" timeOffset="2196.07">2973 8421 187 0,'6'-4'365'0,"-2"-10"34"16,2 0 18-16,4 2-171 0,1 2-120 0,1-3-55 15,3 3-34-15,-3-2-16 0,9 3-8 16,-1-1-7-16,3-3 0 0,0 5-3 16,4-3 3-16,0 2-1 0,-1 1-1 0,3 2-3 15,2-2 1-15,2 4-4 0,1-1-1 16,7 2 3-16,-6 3-4 0,8 0 1 0,-5 0 1 16,5 0-2-16,0 0 2 0,1 0 4 15,5 0-4-15,1 0 4 0,0 0 4 0,1 0 1 16,1 0 6-16,6 0 8 0,-2 0 4 15,4 0 1-15,0 3 1 0,0 2-3 0,4-1 6 16,6 1 5-16,-4-5 13 0,9 9 12 16,-3-9 7-16,4 5 2 0,5-2-3 0,-5 3-10 15,7-6-13-15,-2 3-8 0,1 2-5 16,5-5 1-16,0 6-4 0,0-3-2 0,4-3 1 16,-2 5-1-16,4-5 0 0,0 0 2 15,2 4 2-15,0-4-4 0,2 5-6 16,0-5-4-16,-4 0-3 0,6-5 2 0,3 5 12 15,1-4 21-15,-4 4 19 0,5-5 22 0,-1 5 21 16,0-3 20-16,1-3 18 0,-1 6 23 16,5-5 22-16,-3 2 0 0,7-3-21 0,-7 3-32 15,-2-2-38-15,7-1-46 0,-2 3-26 16,-1-6-14-16,-2 4-7 0,5 2-4 16,-7 3-1-16,11-6 0 0,-6 1 0 0,-3 2-3 15,2 3 2-15,1-6 1 0,-3 3 0 16,5-2-1-16,-7 1 0 0,5 4-1 15,-1-5-1-15,-1 0 0 0,3 1 2 0,-1-1-1 16,-1 1 1-16,-1-1-3 0,-3 0 0 0,4 2 3 16,-1-3 2-16,-3 3-2 0,1 3-1 15,-1-5 2-15,-2 1-4 0,-2 4 2 16,1-5 1-16,3 5 0 0,-2 0 0 0,-1 0 0 16,-3-5-1-16,2 5 1 0,-2-4 1 0,6 4 3 15,-3-5 7-15,1 5 6 0,-4-4 1 16,2 4 1-16,1 0 3 0,-3-5-8 15,4 5-6-15,-2 0-3 0,-2-5-2 0,-2 5-3 16,3 0 2-16,3 0 0 0,-6 0 0 0,8-4-1 16,-1 4-2-16,-3 0-1 0,0-5 0 15,9 2 4-15,-5 3 0 0,4-6 0 16,-7 3-1-16,7 3-2 0,-8-5 0 0,9 5 1 16,-5-5 1-16,3 1-1 0,-5 4 1 15,-2 0-1-15,0-5-1 0,3 5 3 0,-3-4-1 16,0 4 3-16,2 0-2 0,-1 0 0 15,-3 0-3-15,0 0 3 0,2 0 1 0,0 0 0 16,5 4 0-16,-7-4-2 0,4 5-2 16,-6-5 0-16,7 4 2 0,-3 1 2 0,0-5-2 15,-2 5-2-15,0-2 0 0,3 3-3 16,-5-3 2-16,4 2 2 0,0-1 0 16,-2 6 0-16,0-6 0 0,0 1-3 0,-1 4-1 15,1-4 4-15,0-1 0 0,0 4-1 16,-2-2-1-16,2 2-1 0,-4-3-3 0,9 4 2 15,-3-5 2-15,0 1 1 0,2 0 0 0,3-1 0 16,-5 1-2-16,4-2 1 0,1 3 1 16,3-6 0-16,-1 0 1 0,1 0-1 0,1 0 1 15,-3 0 0-15,4 0 3 0,3 0 0 16,-2 0-1-16,-1-6 1 0,-1 6-2 16,1-3-2-16,-3 3 2 0,5 0 0 0,-1 0 0 15,4 0 0-15,-5 0-2 0,5 0 1 16,2 0 0-16,1 0 3 0,-5 0-3 15,10 0 2-15,-6 0-2 0,8 3 1 0,-8-3 1 16,8 0 1-16,-5 0 5 0,3 0 9 16,-2 0 5-16,4 0 4 0,0 0 4 0,2 0 0 15,-6 0-4-15,6 0-4 0,-2 6-2 16,3-6-4-16,-3 0-3 0,2 0-5 16,-2 0-1-16,2 0 1 0,2 3-3 15,-6-3-1-15,4 5 1 0,-2-5-1 0,6 0 0 16,-4 6-2-16,3-6 4 0,-3 3-3 15,4-3-1-15,0 5 1 0,0-5 4 0,-2 4 3 16,1-4 7-16,1 5 9 16,-4-5 9-16,0 0 6 0,-2 3 0 0,-2-3-1 15,0 6-7-15,-2-6-8 0,0 5-3 0,-4-5-3 16,-3 3 0-16,1 3-2 0,0-6 2 16,-3 0 1-16,1 3 0 0,-7-3 0 15,-1 5 3-15,-1-5-4 0,-2 0 2 16,-6 0-1-16,-4 0 0 0,-2 0 2 0,-4 0 0 15,-6 0-4-15,-3 0-2 0,5 0-2 16,-5-5-2-16,-1 5-2 0,-5 0-2 0,-8-3-3 16,-2 3-4-16,-2 0-1 0,-7-6-4 0,1 3 4 15,-9 3 0-15,1 0-1 0,-9-5 0 16,6 5-1-16,-6 0 0 0,1 0 0 0,-12 0 0 16,3 0 1-16,-2-6 2 0,-6 6 0 15,-5 0-1-15,-1 0-1 0,-3 0 1 0,-4 0-4 16,2 0 1-16,-6 0-3 0,-2 0-1 15,0 0-2-15,0 0 2 0,0 0 1 16,0 0 4-16,0 0 0 0,-2 0 5 0,2 0-1 16,-4 0-1-16,0-3-3 0,-2 3-12 0,-4 0-21 15,3 0-27-15,-3 0-37 0,0 0-41 16,3-5-46-16,-3 1-75 0,0 4-118 16,2-8-282-16,-3 2-227 0,5-8-75 15,2-8 35-15,8-4 121 0,2-6 307 16</inkml:trace>
  <inkml:trace contextRef="#ctx0" brushRef="#br0" timeOffset="4771.43">3130 9622 201 0,'6'-17'310'0,"0"-1"22"0,-2-1-8 16,2 2-161-16,5 3-67 0,3 0-32 15,-1 2-20-15,3 3-18 0,7-5-8 0,2 5-10 16,2 1-3-16,1-6-3 0,10 5-2 16,-5 4 2-16,6-4 2 0,2 4 2 0,3 1 5 15,1-4 1-15,3 8-5 0,1-6 3 16,7 1-2-16,-2 5-1 0,4-3-1 16,-2-3 7-16,8 3-3 0,-2-2 6 0,2 5 5 15,0-9 4-15,2 4 4 0,0 1 6 16,4-4 14-16,3 2 6 0,1 1 0 0,-1 2 0 15,3-3-5-15,-2 3-12 0,7 3-10 16,-2 0-7-16,5-5 0 0,-1 5 1 0,6 0 2 16,-2 0 0-16,8-4 4 0,-6 4-4 0,4 0-4 15,4-5 1-15,2 5 8 0,-2-5-2 16,0 5 5-16,1-4 13 0,-3 4 3 16,6 0 3-16,-2 0 8 0,3 0 9 0,1 0-10 15,-4 0 2-15,4 0-6 0,1 0-4 16,5 0 0-16,1 0-1 0,2 0 2 15,-1 0 12-15,3 0 5 0,0-5 12 0,5 1 5 16,1 4-2-16,0-5-13 0,-2 0-11 16,4 1-8-16,2-1 3 0,0 2 20 0,-2-2 46 15,2 1 30-15,-4 4 7 0,6-5-11 16,-2 0-28-16,2 1-50 0,-2 4-33 0,2 0-21 16,0-5-5-16,5 1-4 0,-7-1-2 0,10 5-1 15,-12-3 2-15,12-3 0 0,-3 1-1 16,-3 2 1-16,2-3 12 0,4 3 7 15,-1-2 3-15,-3-4-1 0,0 4 2 0,0 1-12 16,-4-4-9-16,5 8-2 0,-5-6 0 16,4 1-3-16,-6 2 1 0,6-3 0 15,-4 6 0-15,5-3-1 0,-1 3 0 0,0 0 2 16,-4 0-1-16,11 0 1 0,-7 0-1 16,4 0 1-16,-4 0-1 0,-2 0-1 0,3 0 0 15,3 0 0-15,-4 0 0 0,3-5 2 0,-7 5-1 16,8 0 2-16,-4 0-1 0,1 0 1 15,-5 0 0-15,8 0-2 0,-2 0 4 0,3 0-1 16,-7 0 0-16,0 5 1 0,2-5 0 16,-2 3-1-16,3 3-1 0,-1-6 0 15,-2 8 2-15,4-2-4 0,-2-3 1 0,3 2 0 16,-3 4-2-16,6-5 2 0,-1 1-1 16,1 3 0-16,1-2-1 0,3 2 1 0,1-2 0 15,1-3 0-15,-1 2 0 0,2 4 0 16,-3-9 3-16,3 9-4 0,-1-9 1 0,-1 5-2 15,2-1 1-15,3 1 0 0,-5-5 4 16,4 3 8-16,-3 2 6 0,1-1 2 16,2 1-1-16,-1 0-4 0,-3-1-7 0,6 1-3 15,-3-5-5-15,1 4 0 0,-4 1 0 16,5 0-1-16,1-1-1 0,4 1-1 0,-4-2 0 16,0 3-2-16,-1 2 2 0,3-2 0 15,4-6 1-15,0 8 0 0,-6-4 3 0,10 1-3 16,-10-2 0-16,6 3 0 0,0-1 2 15,2-5-2-15,-6 3 0 0,4 3 0 0,2-3 3 16,0 2 4-16,0 1 4 0,-2-3 2 16,-5 6 1-16,5-4 4 0,2 4-2 15,0-4-3-15,3-2 5 0,3 3 3 0,-2 2-2 16,0-2-1-16,-2-3 0 0,0 2 1 0,-4-1-2 16,0 1-1-16,-6-1 4 0,4 1 5 15,-8-5 0-15,1 0 2 0,-7 5 3 16,-7-5 0-16,-2 0-1 0,-4 4-1 15,-6-4 1-15,-9 0-2 0,-5 5 0 0,-7-5 0 16,-4 0 0-16,-6 0 1 0,-4 0-3 0,-7-5-3 16,-10 5-5-16,0 0-3 0,-12-4-4 15,4 4-4-15,-13 0 0 0,-1 0-2 16,-3 0 1-16,-8 0-2 0,-4 0 0 0,-2 0 0 16,-4 0 0-16,-7 0 0 0,-5 0 0 15,-1 0-4-15,-4 0 0 0,2 0-2 0,-8 0 1 16,0 0-2-16,0 0-1 0,0-5-3 15,0 5-19-15,3 0-30 0,-3 0-29 16,0 0-45-16,6 5-78 0,-6-5-105 0,8 0-230 16,-6 4-252-16,-2-8-124 0,0-6 8 15,0-8 90-15,0-5 242 0</inkml:trace>
  <inkml:trace contextRef="#ctx0" brushRef="#br0" timeOffset="7076.04">12853 8101 264 0,'-6'-13'391'0,"-2"-5"32"16,2 1 30-16,-1-3-206 0,1 8-76 15,-2-2-19-15,6 6-12 0,-2-1-12 0,2 0-15 16,-2 4-27-16,4 5-32 0,0-5-22 16,-5 5-21-16,5 5-12 0,-2 0-5 15,-4 4-4-15,-2 3 1 0,-4 11 5 0,-3 5 1 16,3 3 3-16,-5 4 3 0,1 7-2 16,-1 3 4-16,1 4-1 0,-1 0-2 0,0 5 1 15,1 0-1-15,1 0-2 0,-1 5 0 0,-1 4-1 16,7-5 1-16,0 4 0 0,-1 6 1 15,3 0 0-15,0 1 1 0,2-7 0 16,4 1-2-16,-3 5 1 0,1-5-2 0,-2-6 2 16,6 3 0-16,-2-3 0 0,-6-3 0 15,6-3 2-15,-2-2 0 0,-1-4-1 0,-1-5-1 16,4-8 2-16,-2-1-11 0,4-8-38 0,-4-1-46 16,4-13-68-16,4 0-99 0,-4-9-107 15,6-9-83-15,-2-14-7 0,3-17 41 16,-1-9 87-16</inkml:trace>
  <inkml:trace contextRef="#ctx0" brushRef="#br0" timeOffset="8242.04">12686 8340 257 0,'10'0'436'0,"-4"-8"32"0,9-6 15 0,4 5-192 16,7 0-159-16,7 1-73 0,11-6-30 15,3 8-13-15,3-2-8 0,8 2-4 0,4 3 2 16,-2-2-4-16,6 5 0 0,-2 0-2 0,11 0 3 16,-3 0 0-16,4 0-1 0,7 5 3 15,-2-5 2-15,1 0-1 0,3 0-2 0,2 0 0 16,6-5 2-16,0 1 4 0,4 4 4 15,0-8 4-15,7 2 5 0,-5-2-2 16,8-1 0-16,3-5 0 0,4 5-1 0,-9 0 1 16,13-4 5-16,-9 4-1 0,7 0 11 15,-2-1 11-15,6 1 8 0,-7 5 8 0,3-6 3 16,4 6 4-16,0-1 5 0,2 2 4 16,0-3 3-16,-2 3 0 0,8 3-7 0,-2-5-17 15,0 5-14-15,4-5-14 0,-4 5-11 16,5 0-8-16,5 0-6 0,-6 0-3 15,1 0 1-15,-1 0-3 0,2 0 3 0,-2 0-3 16,5 0 3-16,-5 0-2 16,2 0-1-16,3-4 0 0,-3 4-1 0,4 0 1 0,-1-5-1 15,1 5 3-15,1-4-1 0,-1 4 0 0,5 0-1 16,-5 0 1-16,7 0 0 0,-3 0 0 16,1 0 2-16,-1 0-1 0,-1-5 2 15,1 5 5-15,1-3 14 0,-3 3 14 0,3-6 39 16,0 1 70-16,1 2 50 0,-5 3 14 15,3-6-5-15,-3 3-31 0,3-2-65 0,1-4-58 16,-5 4-26-16,1 1-11 0,3-4-5 0,-3 2-4 16,1 1-3-16,3 2 4 0,3-6-3 15,-5 0-2-15,8 4 0 0,-3-4 0 16,-1 0 0-16,-3 4 1 0,-1-3 3 16,-3-1 3-16,-1 0 6 0,-9 4 1 0,4-4 2 15,-4 0 0-15,2 9-4 0,-6-10-5 16,-2 10-3-16,0-4-2 0,-2 8 2 15,-2-8-2-15,-5 8 0 0,-5-4 0 0,-3 5-3 16,-4-5 3-16,3 5-2 0,-9-1 3 16,-2 1-2-16,-7-5 1 0,-3 4-3 15,-5 1 0-15,-5-5 0 0,-1 5 1 0,-4-1 1 16,-2-4 0-16,-4 5-1 0,-4-5 2 16,-2 3-1-16,-5 3-1 0,3-6-2 0,-11 3 1 15,1 2 1-15,-5-5-1 0,-2 5-1 16,-2-5 1-16,-6 4 1 0,0 1-2 15,-2-5 2-15,-9 4 0 0,1 1-1 16,-9-5 0-16,2 5-1 0,-1-5-2 0,-7 4 3 16,4-4 0-16,-2 5 0 0,0-5 10 15,-4 3 6-15,2-3 2 0,-2 0 2 16,0 6 1-16,0-6-5 0,0 0-8 0,0 0 1 16,0 0-3-16,4 0-2 0,-4 3 1 15,2-3-1-15,-2 5-2 0,5-5 0 16,-1 6 0-16,-2 2 0 0,6-4-2 0,-6 4 0 15,4 3-2-15,5 1 0 0,-5 2-2 16,2 0 0-16,-6 0-1 0,4 7 2 16,-6 7 0-16,0 3 0 0,0 1 0 0,-2 13 1 15,-4 4 1-15,-4 1 2 0,-5 8 1 16,-1 5 3-16,-1-4 2 0,1 4 0 0,-5 0-2 16,4-4-2-16,-1 7-2 0,-3-3-4 15,1 2-1-15,3 1 0 0,-2-7 3 16,-1 4 2-16,-1-9 3 0,4 4 0 0,1-8 0 15,-1-1-1-15,1-4-1 0,-1 1-1 16,5-6-1-16,-7 0 1 0,3-4 2 16,-1-4 1-16,1-1 1 0,-1-8 0 15,-1 0 1-15,-3-1 2 0,0-10 2 0,-1 2 1 16,-1 0-1-16,-4-5 0 0,-4-4-2 16,-2-5-3-16,-4 0-1 0,-3 0 1 0,-7-5-1 15,-3 2-6-15,-4-8-9 0,-1 2-21 16,-1 1-43-16,-12 2-82 0,1 3-114 15,1-2-212-15,0 5-272 0,-2 0-116 16,8 5 9-16,10-5 88 0,7-5 206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08:29.097"/>
    </inkml:context>
    <inkml:brush xml:id="br0">
      <inkml:brushProperty name="width" value="0.05292" units="cm"/>
      <inkml:brushProperty name="height" value="0.05292" units="cm"/>
      <inkml:brushProperty name="color" value="#FF0000"/>
    </inkml:brush>
  </inkml:definitions>
  <inkml:trace contextRef="#ctx0" brushRef="#br0">18156 6185 230 0,'16'-9'278'0,"5"-5"13"0,-5 5-78 0,7 1-97 16,2-1-45-16,-2 0-21 0,8-1-5 16,-7 1 0-16,11 0 1 0,-6 4 3 0,9 2 5 15,-1-6-1-15,-2 4 5 0,8 5 0 16,-1-4-1-16,1 4-5 0,1-5-3 15,-1 5-8-15,-4 0-6 0,1 5-3 0,3-5 4 16,-2 4 10-16,3 1 12 0,-5-2 18 16,4 3 15-16,3-3 12 0,-3 7 12 15,9-1 15-15,0 0 12 0,-1-4 20 0,1 7 25 16,6-3 29-16,-2 2 29 0,4-3 17 0,0 1-17 16,0 0-39-16,4-1-49 0,0-2-60 15,4 2-49-15,2-2-24 0,0-6-12 0,7 3-5 16,-1 2-5-16,9-1 1 0,-8 1-1 15,9-5 2-15,-3 4 11 0,6 1 5 16,-2 0 3-16,4-2 2 0,-2 3 0 0,6-6-11 16,-6 3-4-16,8 2 1 0,0-1-1 15,-2 1 2-15,2 4 4 0,5-4 2 0,-7-1 3 16,8 1 2-16,0 0-3 0,9 4-3 16,-9-9-7-16,9 3-4 0,0 3-2 15,-1-6-1-15,7 0 1 0,6 0-2 0,-8-6 1 16,10 3 0-16,2-2 1 0,0 1 1 15,2-1 9-15,1-4 8 0,3 4 8 16,2-4 4-16,-3 4 6 0,3 1-4 0,-1-4 4 16,-3-1-1-16,2 4 6 0,-2 0 3 15,-3 5 7-15,1-4 2 0,-4 4 6 0,0 0-2 16,0 0-4-16,-6 0-8 0,2 4-6 16,-2-4-10-16,0 5-7 0,-9 0-6 0,1-5-4 15,-9 9-6-15,1-6-3 0,-9 2-1 16,2-5 1-16,-4 4-1 0,-8-4 2 15,-7 5-2-15,-1 0-2 0,-7-1-2 0,-10 1-4 16,0-5 4-16,-8 4-1 0,-3 1 1 16,-14-5 1-16,3 0-2 0,-7 5 0 0,-13-5 0 15,3 0 1-15,-9 0-2 0,-1 4 0 0,-1-4-2 16,-4 0 1-16,-6 0-4 0,4 0 0 16,-4 0-2-16,0 0-7 0,0-4-22 15,-4 4-36-15,2 0-41 0,-4 0-52 0,-13 0-97 16,1 9-132-16,-13-6-311 0,-2 3-200 15,-5-6-52-15,3-9 49 0,-6-5 137 16,8-4 335-16</inkml:trace>
  <inkml:trace contextRef="#ctx0" brushRef="#br0" timeOffset="2108.66">3254 6919 214 0,'-9'-5'359'0,"3"-4"30"15,4 4 20-15,-2 1-202 0,4-1-93 0,0 5-53 16,0 0-29-16,4 0-18 0,-2 0-7 0,4 0-7 16,3 5 2-16,-3-5-3 0,6 0 3 15,-1 4-1-15,3 1-3 0,-2-1 1 16,5 1-2-16,4 0 1 0,-1 4 2 15,3-1 0-15,0 1-2 0,0 0 2 0,3 0-1 16,1 1-2-16,4-1 3 0,-2-6 4 16,4 2-3-16,5-1 2 0,1-4 12 0,4 5 8 15,-1-10 3-15,1 5 5 0,2-4 2 0,3 4-10 16,-3-5-12-16,3 2-2 0,6 3-1 16,-5-5 14-16,1 5 8 0,4-4 16 15,-1 4 5-15,1 0 4 0,-2 0-15 0,6-5-8 16,-2 5-8-16,4 0-7 0,-7 0-4 15,7 0 1-15,0 0-4 0,0 0-2 0,-2 0-3 16,-2 0-1-16,0 5 1 0,1-5-3 16,-1 4 1-16,2 1 2 0,-2 3 2 15,8-4 1-15,-4-4 1 0,2 10 19 0,2-6 35 16,0 1 36-16,-2-1 27 0,4 1 15 0,3-5-10 16,-3 5-32-16,4-5-32 0,0 0-25 15,-4 4-14-15,7-4-12 0,-3 0-5 16,0 0 12-16,5 0 29 0,-3 0 48 0,3 5 73 15,1-5 51-15,-4 0 5 0,5 0-14 0,-3 3-48 16,3-3-72-16,-5 6-48 16,5-6-23-16,-3 3-11 0,2 2-5 0,1-5-3 15,-1 6 1-15,5-6-4 0,0 0 1 0,-3 3 0 16,7-3 1-16,-2 5 1 0,-1-5-1 16,5 0-1-16,-4 4-2 0,4-4-1 15,-3 0 0-15,3 5 2 0,2-5 1 0,-2 0 2 16,6 0-1-16,0 0-2 0,-2 0-1 15,-2 0 5-15,2 0 9 0,-2 0 6 16,6 0 2-16,-6 0 4 0,2 3-7 0,-3-3-8 16,-1 6-7-16,4-1 0 0,-2-2-1 15,4 3 2-15,-2-6-1 0,2 3 2 0,-2 2 1 16,-2 1 0-16,2 2 2 16,-2-4 2-16,2 5-1 0,-2-4-3 0,2 3 0 15,-5 1-2-15,3-4-4 0,-2 4 2 0,6-4 1 16,-6 4 0-16,6-5 0 15,-6 6-1-15,8-6-1 0,-10 1-2 0,6-2 2 16,0 2 2-16,-3-5 2 0,-1 4 6 16,6 1 3-16,-6 0 1 0,4-5 1 0,-8 4 1 15,8 1-3-15,-9-1 1 0,5 1-4 16,-4 0-1-16,0-5-1 0,1 9-4 0,-1-9-1 16,0 3 1-16,4 3 1 0,-1-6-3 15,5 3-2-15,-8-3 3 0,8 0-2 0,-6 0 1 16,-1 0 0-16,3 0 4 0,0 0 1 15,0 0 1-15,-4 5-1 0,-1-5 0 0,5 0-1 16,-4 0 0-16,2 0 1 0,-3 5 1 16,5-5-2-16,4 0-1 0,-8 0-4 15,-1 4-1-15,5-4-3 0,-4 5 2 0,4-5 1 16,-1 0 1-16,1 4-1 0,0-4 1 16,0 0-3-16,0 5-1 0,0-5 3 0,1 0 0 15,3 3 1-15,0-3 0 0,-2 0 0 16,4 0-2-16,-2 6 0 0,2-6 1 0,0 5 2 15,4-5 1-15,1 3 1 0,-5-3-3 16,2 6 2-16,-4-6-3 0,2 3 3 0,4 2-1 16,-4 1 4-16,4-3-1 0,0 2 0 15,-8-1 0-15,12 1-2 0,-8-2 2 0,7 3 1 16,-1-1-1-16,2 4-4 0,-4-6 2 16,7 2-3-16,-5 1-2 0,8-3 3 15,-3 2-1-15,1-1 2 0,-2 1-2 0,7-5 0 16,-7 4 2-16,11 1-2 0,-4 0 0 15,1-5-2-15,-5 0-1 0,3 4 0 0,3-4 0 16,-1 5 3-16,-3-5 5 0,6 0 3 16,-5 0 5-16,1 0 5 0,1 0 7 0,5 0 6 15,-2 3 0-15,0-3 0 0,-3 0-4 16,3-3-10-16,4 3-6 0,2 0-2 0,-5 0-6 16,5 0-1-16,-2 0-1 0,4 0-1 15,-2 0-1-15,0 0-2 0,0 0 1 0,2 0 1 16,0 3-1-16,4-3 2 0,-2 0 0 15,-4 0 1-15,4 5 6 0,2-5 2 16,-2 0 3-16,-2 0 8 0,0 0-2 0,-2 0-1 16,-1 0-1-16,-3 0-2 0,4 0-1 0,-2 0 4 15,-6 0 2-15,5 4-1 0,-3-4 4 16,2 0 0-16,-7 0 3 0,3 0-2 0,-9 0-2 16,3 0-4-16,1 0-2 0,-1 0-2 15,-5 0 0-15,2 0 4 0,-10 0-1 0,0 0-2 16,-2 0 1-16,2 0 0 0,-6 0 1 15,-4 0-4-15,-7-4-2 0,-3 4-2 16,-9 0-3-16,-4 0-6 0,-2 0 1 16,-9 0-2-16,-3 0 1 0,-3 0-2 0,-6 0 2 15,-4 0-4-15,-2 0-1 0,-12 0-6 0,6 0-11 16,-13 4-26-16,-6-4-42 0,3 5-49 16,-9-5-51-16,0 0-51 0,-11 5-78 0,-3-5-143 15,-9-5-274-15,-10 0-170 0,-10-4-63 16,-5-8 50-16,-6-6 161 0,-12 0 314 15</inkml:trace>
  <inkml:trace contextRef="#ctx0" brushRef="#br0" timeOffset="3056.32">3349 8480 283 0,'-2'-17'334'0,"4"-3"14"0,2 3-52 0,6-1-163 0,7-4-70 16,-1 3-37-16,7 1-15 15,4 1-2-15,0-2 0 0,0 6-5 0,6-1 5 16,0 0-6-16,0 6-2 0,4-1-2 16,0 9-1-16,3-5 2 0,-3 5 6 0,6 0 0 15,3 0-4-15,1 5 2 0,3-2 0 0,8 3 5 16,-3-1 7-16,10-2 6 0,1-3 16 16,4 0 7-16,6 0 13 0,7-8 26 15,8 2 22-15,2-6-1 0,6 4-1 0,9-6-9 16,-1-4-8-16,9 4-15 0,8 0-12 15,6 0 0-15,3 2 18 0,9-2 34 0,5 5 46 16,16-1 64-16,1-2 81 0,9 6 22 16,5-2-27-16,8 3-45 0,0 5-64 0,8 0-85 15,-1 5-55-15,3 0-22 0,-2-2-12 16,9 3-10-16,-9-6 0 0,7 3-2 16,-5-3-3-16,5 5 0 0,-9-5 3 0,4 4-1 15,-10-4-1-15,5 0 4 0,-12 5-2 16,5-5 0-16,-10 0 15 0,0 0 9 0,-7-5 4 15,-2 1 5-15,-3-1 5 0,-7 2-14 0,-4-3-8 16,-3 6-6-16,-9-3-3 0,-3 6-4 16,-5 3-1-16,-9 6-36 0,-13 7-129 15,-6-1-322-15,-12 4-309 0,-10 1-135 0,-21-6-32 16,-15-17 102-16,-14-12 308 0</inkml:trace>
  <inkml:trace contextRef="#ctx0" brushRef="#br0" timeOffset="5816.63">11933 6085 48 0,'-20'-26'253'0,"-1"-2"15"0,3 2 8 0,-3-2-128 16,4 5-71-16,1 3-26 0,-1-3-3 0,3 4 4 15,1-4 10-15,1 11 1 0,2-7 5 16,-1 6 8-16,1-1 7 0,6 6 1 16,-2 2-2-16,4 3-17 0,-7 6-22 15,3 3-17-15,2 6-15 0,-4 7-11 0,-3 7-1 16,1 11-1-16,-2 0-1 0,-3 11 3 16,5 10-3-16,-1 6 5 0,3 8-1 0,-6 5 2 15,8 8-1-15,-1 1-1 0,-1-1-3 16,6 4 0-16,-2 2 0 0,2-6 4 15,-2 6 1-15,0-6 1 0,-3 1-3 0,5-1 2 16,-6-8 1-16,-2-2-2 0,8-10 2 16,-3-3 1-16,-1-8-1 0,6-5 1 0,4-3 1 15,-2-6-12-15,9-4-27 0,3-1-54 16,-1-7-94-16,9-5-121 0,5-11-70 16,0-15-8-16,6-15 36 0</inkml:trace>
  <inkml:trace contextRef="#ctx0" brushRef="#br0" timeOffset="6677.52">11396 6073 217 0,'6'-5'350'0,"3"0"18"0,7-4 6 16,7 5-207-16,10-1-96 0,6 0-40 15,15 1-18-15,10 4-6 0,6-5-3 0,9 2 1 16,6 3-4-16,3 0-1 0,10 0 3 16,5 0-2-16,4 0 1 0,-1 3 2 15,8-3 0-15,-1 5-4 0,7-5 6 0,0 0 1 16,10 0 3-16,-4 0 2 0,9 0 6 16,3 4-3-16,7-4 3 0,4 0 1 0,8 0-2 15,6 0 5-15,7 5-3 0,7-5-4 16,9 5 0-16,5-5-1 0,9 0-6 0,3 4 1 15,10-4-1-15,4 5-7 0,6-5 4 16,6 0-1-16,5 4-7 0,6-8 5 0,4 4 0 16,2 0 13-16,2-5 8 0,-2 5 18 15,10-4 29-15,-6-1 21 0,11 0 3 0,-5 5-2 16,9-4-12-16,1-1-28 0,13 2-22 16,-2 3-12-16,11 0-8 0,-3-6 0 0,8 6-8 15,-3 0 4-15,3-3-5 0,-5 3-6 16,1 0 3-16,-8 3 6 0,2-3 4 15,-10 6 3-15,0-6 12 0,-8 3 3 16,-7 2 4-16,-8-1 6 0,-6 6 10 0,-6-1 15 16,-9 0 9-16,-10 0 5 0,5-1-4 15,-18 1-9-15,1 10-16 0,-17-10-20 16,-2 5-8-16,-16-2-10 0,-9-1-4 0,-8-3-2 16,-12 4 3-16,-13-1-3 0,-14-8-1 15,-13 3 1-15,-10 2 0 0,-16-8 0 0,-13 0-2 16,-6 0 3-16,-19 0-3 15,-10 0 4-15,-4 0-1 0,-15-5 3 0,-2 5-1 16,-4-3-1-16,1 6 0 0,-5-6-9 16,0 3-34-16,0 0-64 0,-9 3-62 0,3 2-87 15,-6 1-120-15,-5 2-140 0,1-8-14 16,-9 0 26-16,6-5 72 0</inkml:trace>
  <inkml:trace contextRef="#ctx0" brushRef="#br0" timeOffset="7414.3">9509 7737 291 0,'-6'9'404'0,"-1"-9"35"0,-3-4 25 0,8-1-214 15,-6 1-85-15,6-1-39 0,-3 0-18 16,1 2-16-16,4-3-23 0,0 3-22 15,-2 3-13-15,2 0-16 0,-4-5-9 0,4 5-13 16,0 0-32-16,0 0-45 0,0 0-43 16,0 5-48-16,-6 4-98 0,6-1-127 0,-6 1-27 15,0-4 9-15,-3-5 37 0</inkml:trace>
  <inkml:trace contextRef="#ctx0" brushRef="#br0" timeOffset="34195.66">27077 7563 12 0,'17'-46'279'0,"-9"6"29"15,2-2 19-15,-1 11-74 0,-7-1-109 0,4 6-37 16,2 4-8-16,-6 2 5 0,2 3 6 16,-2 0 20-16,7 8 19 0,-7-5 15 0,2 9 3 15,0 1-13-15,-2 4-26 0,2 0-29 16,-2 9-10-16,9 5 22 0,-5 8 59 16,2 5 90-16,-2 13 47 0,-4 10 7 0,-2 4-35 15,-6 9-63-15,4 9-92 0,-12-1-56 16,1 2-29-16,-1 8-13 0,1-5-7 0,-3 1-4 15,1-5-5-15,-1-4-4 0,-1-5-1 16,5-1-5-16,-5-8-9 0,1-5-14 0,1-7-22 16,3-11-35-16,-3-8-50 0,9-11-47 15,2-6-51-15,2-6-71 0,4-9-112 0,6-14-139 16,9-8-102-16,2-15-36 0,7-2 49 16,5-17 131-16,7-6 178 0</inkml:trace>
  <inkml:trace contextRef="#ctx0" brushRef="#br0" timeOffset="34667.37">27896 7027 46 0,'27'-23'571'0,"-13"1"166"0,-6 3 159 15,1 1 85-15,-9 4-301 0,0 2-196 0,0 2-147 16,-9 1-145-16,1 0-74 0,-6 0-36 16,-3 1-16-16,-4-1-16 0,-3-2-4 0,-3 8-11 15,-4-2-10-15,-2 5-10 0,-5 5-7 16,-5 9-4-16,0 3-3 0,-1 10-2 15,1 9 0-15,-1 9 2 0,1 4 0 0,4 2 3 16,10-2 0-16,2 5 0 0,10-5 2 16,3-4-2-16,12 0 2 0,4-8-1 0,4-2 2 15,4-7 0-15,7-6-1 0,4-4-1 0,1-4-1 16,3-5-1-16,0-6 0 0,10-3-1 16,-6-9-2-16,10 1 0 0,3-10 0 0,-3-1 3 15,9-7-4-15,-3 0-1 0,-2-8 1 16,7 0-1-16,2-3-3 0,-7-3 3 15,3 0 1-15,-3-6-2 0,7 1-2 0,-13 0 2 16,0 5-2-16,-5 8-1 0,-10 15-1 16,-7 3 1-16,-7 9-4 0,-8 10 0 0,-2 4 3 15,-2 8 0-15,-8 16 7 0,-5 2 4 16,-1 10 4-16,-3 4 6 0,-8 10 3 16,1 4 1-16,-5 5 0 0,-3 4-4 0,5 5-3 15,-6-1-4-15,11 5-3 0,-1-5-1 0,6-8-2 16,5-10-9-16,3-8-6 0,5-9-14 15,2-5-17-15,4-10-23 0,4-3-29 16,0-6-44-16,7-8-74 0,-5-4-91 0,6-13-142 16,5-6-187-16,8-4-107 0,-7-10-57 15,9-7 48-15,4-6 134 0,-2-8 210 0</inkml:trace>
  <inkml:trace contextRef="#ctx0" brushRef="#br0" timeOffset="35592.33">29213 6586 296 0,'-3'-9'396'0,"3"-5"63"0,0 0 50 0,-4 0-146 15,4 2-37-15,0-2 11 0,-4 5 41 16,4-10 23-16,0 7-14 0,-2-2-34 0,-2-3-54 16,2 3-94-16,2 5-89 0,-4-5-50 15,0 5-23-15,2 1-15 0,-3 2-8 16,1 1-5-16,2 2-3 0,-2-3-1 0,2 6-1 16,-2-3-3-16,0 3-1 0,4 0-4 0,-2 0-2 15,-2 0-2-15,4 0-3 0,0 3 1 16,-2 3 0-16,-3-6 0 0,1 3 0 0,2 2 2 15,-2 1 0-15,2 2 0 0,-2 1 1 16,-2-6 0-16,2 8 0 0,-3-2 1 16,3-1 0-16,2-2 1 0,-2 2 0 0,0-8 0 15,2 4 1-15,-2 1 1 0,4-5 0 0,0 4 0 16,0-4-1-16,-2 5-1 0,2-5 2 16,0 0-2-16,0 0-1 0,0 0 2 0,0 0-2 15,0 0 1-15,0 0 0 0,0 5-1 16,-5-5 0-16,1 0-1 0,2 9 2 15,-6-1-1-15,0 1 3 0,-7 9 2 0,3 4 6 16,-5 6 6-16,-7 12 8 0,-1 6 8 16,0 8 4-16,-4 8 0 0,-2 10 0 0,2 10-4 15,-2 3-7-15,4 4-5 0,4-7-6 16,7-1-4-16,1-13 0 0,7-11-3 0,4-6-3 16,0-6-2-16,12-14 1 0,-6 4-2 15,9-12-2-15,-1 0 2 0,2-1 0 0,3-8 0 16,1-1 0-16,5-3 1 0,-5-6 0 15,7-4 1-15,0-4-1 0,8-1 1 16,-2-9-1-16,2-4-2 0,2-4-1 0,4-4 0 16,-2-2-2-16,7-4 0 0,-7 1-1 15,6-6 3-15,-4 2-1 0,-2-1 0 0,3-4-1 16,-9-6 1-16,-5 6-2 0,-7 0 0 0,-7 3 3 16,-10 6 0-16,0 3 3 0,-14 5 5 15,4 11 11-15,-9 4 6 0,-12 8 6 16,2 3 7-16,-4 11-3 0,-8 3-7 0,1 11-9 15,1 7-3-15,-2 7-6 0,1 7-1 16,7-4 0-16,2 1-2 0,4-3 0 0,9-1 0 16,3-2-3-16,9 0-4 0,2-8-10 15,8-4-20-15,2-2-24 0,11-4-30 0,4-8-34 16,5-14-41-16,8 0-76 0,3-14-100 16,2-3-153-16,4-11-198 15,5 2-133-15,-3-11-19 0,9-8 73 0,0 0 160 0,0-4 223 16</inkml:trace>
  <inkml:trace contextRef="#ctx0" brushRef="#br0" timeOffset="36069.64">30225 5911 114 0,'-6'-23'485'0,"-6"4"71"0,-3 7 66 15,-1-2-4-15,-1 5-239 0,1 0-94 16,-5 9-36-16,-2 0-37 0,1 4-23 15,-5 5 7-15,-4 5-3 0,-4 3-15 0,2 6-16 16,-5 5-26-16,5 6-43 0,-8 12-25 16,6 8-13-16,-7 5-6 0,9 7-11 0,4 8-11 15,5-8-11-15,7-1-4 0,7-8 0 16,8-6 0-16,4-3 5 0,8-2-1 16,0-6-3-16,11-9-4 0,-2 1 0 0,8-10-3 15,-1-4 0-15,1-4 0 0,6-9 1 16,5-1-1-16,-5-8 0 0,8-6-2 0,-2-8-3 15,5-5-2-15,-1-3-1 0,3-5-2 16,-3-11 0-16,4-2 3 0,-1-10-2 16,-3-5 1-16,1-4 0 0,-3-8 4 0,-4-2-1 15,-4 1 0-15,-6 4-1 0,-10 2 0 0,-5 6-3 16,-6 6-1-16,-6 9 1 0,-2 10 8 16,-8 7 7-16,-4 11 5 0,-5 3 3 15,-12 10 1-15,-2 4-4 0,-4 9-7 0,-7 8-6 16,1 1-1-16,-1 5-2 0,-5 5 0 0,3 3 0 15,3 6 1-15,-5 3 0 0,3 5 1 16,4 4 1-16,-3 5-8 0,5 0-14 16,2 0-23-16,8 4-28 0,2 6-53 0,10-12-61 15,7 3-73-15,6-10-103 0,10-5-152 16,4-3-137-16,11-6-91 0,2-8-4 0,4-9 83 16,4 0 164-16</inkml:trace>
  <inkml:trace contextRef="#ctx0" brushRef="#br0" timeOffset="36449.65">30240 6694 312 0,'-4'12'485'0,"-7"-7"70"0,-5 4 76 0,-3 5-143 15,-6 4-46-15,-8 4 13 0,-2 1-14 0,-8 8-40 16,-1-5-59-16,-7 16-105 0,1-2-96 16,5 1-50-16,1 9-30 0,1-1-20 15,2 5-13-15,5-5-10 0,3 1-7 0,6-1-3 16,7-9-1-16,5-3-2 0,9-6-2 15,4-8 2-15,4 0-3 0,4-1-1 0,9-4-1 16,-3-9-1-16,5 5 1 0,3-11 0 16,3 2 0-16,4-5 0 0,6-8 0 0,4-1 1 15,7-10 2-15,3-4-3 0,-3 2 0 16,1-7-4-16,5-3-3 0,-3-6 0 0,1 2 1 16,-5-10 1-16,1 0 3 0,-9-4 1 15,2-5 1-15,-4-9 1 0,-10 4 1 0,-9 1 1 16,-12 4 1-16,-8 0 0 0,-4 8-2 15,-13 6-1-15,-4 4-5 0,-2 10-2 16,-12 6 1-16,-9 6-2 0,5 11 0 0,-13 3 0 16,4 3-4-16,3 11-10 0,-3 6-16 15,4-3-28-15,7 6-56 0,-1-6-84 0,3 6-104 16,8-1-170-16,6 1-219 0,0 0-123 0,9 0 9 16,-7-3 77-16,8 0 173 0</inkml:trace>
  <inkml:trace contextRef="#ctx0" brushRef="#br0" timeOffset="37217.33">29082 7850 339 0,'9'0'477'0,"-9"4"57"15,0-4 42-15,0 5-193 0,2 4-51 0,-2 5 74 16,4 3 43-16,-8 11 13 0,4-2-16 15,-2 11-60-15,-7 6-144 0,-1 12-86 0,-2 18-52 16,-1 16-33-16,-3 5-30 0,-3-7-18 16,11-7-12-16,0-8-8 0,-1 1-17 0,1-10-21 15,2 0-22-15,4-14-30 0,-7 1-25 16,9-10-32-16,-2-8-46 0,2-10-54 16,2-13-56-16,-2 0-87 0,9-14-106 0,-1-8-128 15,2-6-90-15,7-7 9 0,-1-14 86 16,5-11 133-16</inkml:trace>
  <inkml:trace contextRef="#ctx0" brushRef="#br0" timeOffset="37650.24">29605 7625 370 0,'9'-28'558'0,"-7"6"82"0,-4 4 119 16,2 4-82-16,-5 6-160 0,-5 2-65 15,4 3-60-15,-7-6-97 0,-3 9-127 0,-9-5-61 16,2 1-35-16,1 4-20 0,-9 0-15 15,4 4-13-15,0 1-9 0,-6 4-7 16,6 8-4-16,-6 3-3 0,4 6-2 0,-2 10 1 16,2-1 0-16,4 7 0 0,9 2 0 15,5 1 0-15,5 0 1 0,10 1 0 0,7-1 1 16,1-5 3-16,11 0-1 0,2 0 2 16,1-8-2-16,8-1-3 0,-1-3-1 0,4-2-3 15,2-7 0-15,0-6 0 0,5-8 0 16,-1 0 2-16,-2-10-1 0,-1 0 2 0,-3-8 0 15,-2 0 2-15,-4-1-1 0,-4-4 3 16,-4-1-2-16,-7 1 1 0,-1 1 0 16,-7 3 2-16,0 5-4 0,-8 4-1 0,0 5 1 15,0 5-2-15,-10 4 1 0,-5 9 9 0,-1 9 11 16,-1 10 9-16,-1 7 9 0,-7 1 1 16,6 0-4-16,-5 4-11 0,5 2-9 0,2-2-5 15,1-4-6-15,6 0 0 0,-1-10-3 16,7-3-16-16,4-10-21 0,4-3-27 0,7-10-33 15,1-5-70-15,2-8-93 0,3-5-131 16,2-4-187-16,5-10-214 0,5-5-70 16,2-7 48-16,-2-2 121 0,2-3 198 0</inkml:trace>
  <inkml:trace contextRef="#ctx0" brushRef="#br0" timeOffset="38108.73">30097 7777 118 0,'-10'0'454'15,"-7"0"85"-15,3 0 84 0,8 0-5 16,-5 5-147-16,9-5-5 0,-6 0-15 0,8 0-37 16,0 0-48-16,0 0-82 0,0 0-98 15,8-5-60-15,-1 2-31 0,5-3-20 16,2 3-9-16,3-6-8 0,6-1-6 0,4-3-10 16,1 0-6-16,10-5-12 0,1 4-7 15,2-5-7-15,5 2-5 0,5-6-2 0,-5 5-2 16,8-4 2-16,-5-1-3 0,1 6 1 15,-3-6-2-15,-3 5-2 0,-1-4 1 0,-3 8-1 16,-3-4 2-16,-8-1 0 0,2 2 1 16,-9 8-4-16,-1-5 2 0,-8 5-2 0,-3 1 1 15,-4 8-3-15,-2-6 4 0,-4 6-2 16,0 6 0-16,-6-6 2 0,0 8 2 0,-11 6 5 16,-1 9 11-16,-5 3 12 0,-4 6 11 0,0 4 11 15,2 10 11-15,-10 2 8 0,6 6 8 16,-2 4 8-16,-2 7 12 0,-4 1 4 15,4 7 0-15,0-1-11 0,0-4-12 0,0 3-25 16,2 1-21-16,2-1-7 0,-2 2-10 0,8-6-9 16,-4-5 1-16,9-2-4 0,1-6-3 15,3-5-2-15,1-7 1 0,5-2-4 0,0 0-9 16,-1-9-29-16,3-3-39 0,0-2-49 0,2-3-51 16,2 0-50-16,-2-15-36 0,-1 1-63 15,5-9-103-15,0-3-173 0,5-11-210 0,1-9-109 16,0-5 28-16,2-3 114 0,3-10 212 15</inkml:trace>
  <inkml:trace contextRef="#ctx0" brushRef="#br0" timeOffset="38600.69">30339 8070 65 0,'-2'-14'561'0,"-6"5"128"0,2 1 164 16,4 2 94-16,2 3-324 0,0 3-173 15,2-5-120-15,4 1-153 0,4-1-85 0,7 2-30 16,-1-3-5-16,5-2-2 0,2-6-2 15,8 5-7-15,2-5-11 0,4 0-12 0,-2 2-11 16,2-2-7-16,5 5-4 0,-3-5-2 16,0 5-1-16,2-4 0 0,3 4 0 0,-5-5-1 15,0 5 3-15,3 0-2 0,-7 4 1 16,-2 2 2-16,-2 3-1 0,-4 0 2 0,-4 3-2 16,-7 2 0-16,-1 4-2 0,-13 5 1 15,2 4 1-15,-10 4 5 0,-5 10 11 0,-9 4 16 16,1 10 15-16,-8 2 6 0,-4 6 1 15,2 4-9-15,2-4-11 0,0 0-13 0,7-3-8 16,-1-6-5-16,13-10-3 0,0-4-1 16,1 1-1-16,7-10-1 0,5 1 2 0,1-5 0 15,4-5-1-15,2 1 8 0,5-10 15 16,10-4 16-16,4-4 10 0,4-13 5 16,13-2-2-16,5-4-16 0,3-8-16 0,8-4-12 15,0-2-5-15,2-12-4 0,-4-1-4 0,7-8 2 16,-9-1 0-16,2-4 2 0,-5 0-1 15,-3-8 1-15,-8-2-1 0,-13 1-1 0,-6 1 0 16,-17 8 1-16,-6 0 2 0,-12 12 3 0,-9 11 1 16,-1 12-2-16,-13 7-2 0,2 11-5 15,-8 7-2-15,-7 3-5 0,1 13-3 0,-5 0 1 16,-1 9-10-16,-5 1-22 0,4 8-32 0,5 1-37 16,-7 4-50-16,2 1-74 0,5 3-119 15,2-5-212-15,-1 2-263 0,3-6-97 0,6-3 16 16,-3-7 115-16,7 2 229 0</inkml:trace>
  <inkml:trace contextRef="#ctx0" brushRef="#br0" timeOffset="64629.34">1389 13786 100 0,'-16'8'329'0,"-1"-2"55"0,0 2 47 15,-3 1-95-15,7 0-103 0,1-1-32 0,-2 6-37 16,7-5-42-16,3 5-34 0,4 4-35 0,4-1-23 15,7 6-4-15,5 5 14 0,3 3 29 16,12 0 34-16,2 9 36 0,6 6 34 0,9 3 18 16,1 1-12-16,5 4-26 0,2 0-34 15,-2 4-41-15,-5-8-36 0,-12-6-16 0,1 1-8 16,-11-8 20-16,-9-6 49 0,-1 1 34 0,-7-6 20 16,-6 2 14-16,0-5-10 0,-4-1-44 15,-8-4-29-15,2-1-16 0,-11 2-9 0,1-6-14 16,-11-3-7-16,-6-6-11 0,-4-4-13 0,-7-9-14 15,-5-9-14-15,-5-4-9 0,-2-10-3 16,-8-13 4-16,4 0 6 0,-2-13 7 0,-2-7 6 16,0-1 7-16,4-2 1 0,4-9 2 15,2-3 3-15,11 3 1 0,6 1-1 0,8-1 7 0,2 0 0 16,12 6 5-16,9-1-2 0,4 9-1 16,4 1-7-16,9 2-1 0,3-2-5 0,5 7 3 15,1 1 1-15,9 6-1 0,-2 2 2 0,6 6 3 16,4 4-3-16,3 4-1 0,3 13 2 0,0 7 5 15,5 6 5-15,2 12 6 16,-1 2 10-16,-5 15 4 0,-1 9 3 0,-6 8-2 0,3 14 1 16,-9 8 0-16,-3 6 1 0,-1 13-4 0,-6 4-3 15,0 6-3-15,-3 3-7 0,-3 5-7 16,-3 1-4-16,-1-11-2 0,-1-7-3 0,-4-11 1 16,-6-17 2-16,0-8 3 0,-6-11-5 15,2-7-17-15,-2-20-22 0,-5-3-39 0,1-15-70 16,-9-21-86-16,-1-18-87 0,-1-19-126 0,-2-18-169 15,-4-11-139-15,0-17 2 0,-2-17 57 0,-2-3 134 16,-2-14 196-16</inkml:trace>
  <inkml:trace contextRef="#ctx0" brushRef="#br0" timeOffset="64881.94">1366 12205 33 0,'7'-31'427'0,"-3"8"99"0,-2 15 74 0,-4 2-5 0,2 12-187 15,2 8-90-15,-2 8 1 0,4 4 0 16,2 11-10-16,4 8-17 0,1-1-35 0,1 10-87 15,5 0-59-15,1 5-21 0,7-1-9 0,2 10-10 16,4-5-3-16,6 14-3 0,2 5-8 16,11 3-7-16,-6 0-10 0,5 1-3 0,-5-1-9 15,3-4-3-15,-4 1-7 0,-3-11-6 16,-1 1-3-16,-2-10 1 0,-4 1-3 0,-6-4 2 0,0-10 5 16,-4 2-5-16,2-2-3 0,-7-9 2 15,-3-4-18-15,-3-4-19 0,-2-6-39 16,1-7-50-16,-5-7-89 0,0-6-95 0,-6-12-153 15,0-6-250-15,-8-10-152 0,-7-15-3 16,-5-12 69-16,-3-5 152 0</inkml:trace>
  <inkml:trace contextRef="#ctx0" brushRef="#br0" timeOffset="65323.6">1960 13137 12 0,'0'-18'509'0,"-5"10"148"0,-1 2 150 15,4 3 107-15,-2-2-257 0,4 5-160 0,0 0-125 16,-4 0-137-16,4-6-101 0,0 6-55 15,4-3-36-15,2-2-19 0,0 1-19 0,5-1-7 16,3-4-3-16,-1 4 1 0,7 2-4 16,3-3 3-16,0 12 3 0,4-6 1 0,4 8-3 15,-2 6 3-15,4-2 0 0,-2 8 2 16,-2-6 3-16,-5-2 0 0,-1 2-1 0,0-6 1 16,-2 6-5-16,-9-5-2 0,3-4 1 0,-5 4 2 15,-4 0-1-15,0 0 2 0,-6-4 3 16,4-2 6-16,-2 3 2 0,-2-3 7 0,-2 2 3 15,-2 4 5-15,-2-9 0 0,2 5-3 16,-2-1-3-16,-5 1-1 0,-5 0-8 0,-1-1-6 16,1-4 4-16,-1 0-10 0,1 5-1 15,-1-5 0-15,3 3 6 0,1 6-2 0,1 2 3 16,2-3-2-16,-1 10-1 0,7 4-6 16,-2 1-2-16,6 8 2 0,0 1 2 0,6-1 2 15,2 6-1-15,1-6-1 0,7 1-4 0,-1-1 5 16,1-8-3-16,1-6 0 15,5-3 6-15,-1-5 3 0,2 0-3 0,2-9 6 0,-7-9 0 16,5 0-6-16,-2-5 0 0,1-12-11 0,-3-5-13 16,0-11-27-16,-3-7-29 0,-1-10-50 15,-3-4-61-15,-2-3-70 0,1-8-59 16,-5 3-96-16,-2-9-117 0,-4-2-114 0,-4-4-56 16,-2 1 21-16,-9-6 102 0,3 2 150 0</inkml:trace>
  <inkml:trace contextRef="#ctx0" brushRef="#br0" timeOffset="65549.57">2493 12214 191 0,'0'-12'446'15,"-4"7"108"-15,2-1 92 0,-2 12-80 16,2 2-36-16,-3 6-32 0,1 4-54 0,-2 10-57 16,0 3-59-16,0 4-91 0,-3 7-62 15,3-2-25-15,0 5 0 0,2 4 6 0,2 0 9 16,-2 2 1-16,4-6-5 16,4-1-25-16,-2 1-24 0,2-5-37 0,2-3-23 0,5-1-25 15,-1-10-12-15,2 2-11 0,-1-5 1 0,-1-6-6 16,6-3 4-16,-1-5-3 0,1 0 3 0,1 0-17 15,2-9-13-15,-3 0-29 0,5-4-25 16,2-6-40-16,-3-3-34 0,3-9-43 0,-2-15-49 16,-1-8-93-16,-1-4-173 0,-3-10-276 0,-1 1-148 15,-5-5-22-15,1 0 79 0,-5 9 195 16,-4 0 313-16</inkml:trace>
  <inkml:trace contextRef="#ctx0" brushRef="#br0" timeOffset="66009.69">2786 12296 433 0,'-6'9'563'0,"-2"-4"111"0,2-1 105 0,0-4-137 16,6 5-90-16,-5-5-77 0,5 0-81 16,0 0-100-16,5 0-104 0,-5 0-66 0,4-5-41 15,-2 5-27-15,8-4-23 0,-4-1-13 16,5-4-9-16,5 4-3 0,1-4-4 0,3 4-1 16,1-7 1-16,-2-2-3 0,6 0 3 0,-1-4 1 15,3-4-1-15,-2-1 0 0,-2-3 2 16,4-6-2-16,-7-4-2 0,3-1 2 15,-6-3 0-15,3 0-1 0,-1 0 2 0,-5 3 0 16,-1-3-2-16,-3 0 1 16,-4 3-1-16,-2 6-2 0,-2-6 2 0,-8 3 1 0,0 6-4 15,-4-9 3-15,-1 11-3 0,-5 0-4 16,-1 3-3-16,-1 0-6 0,-3 9-10 0,0 6-7 16,1 8-8-16,-3 3 0 0,0 16 1 15,-4 4 6-15,5 12 8 0,-3 5 7 0,2 11 6 16,6-3 7-16,1 12 4 0,4-3 7 15,3 6 13-15,7 5 18 0,4 0 20 0,2 4 24 16,9-1 21-16,3 2 9 0,5-10-2 16,6 0-8-16,4-6-10 0,-2-2-16 0,4-10-18 15,0-8-12-15,-2-6-12 0,-2-5-7 0,2-7 0 16,-2-10 2-16,-2-9 10 0,0 0 2 16,0-9-4-16,-5 1-4 0,5-6-10 0,-2-4-9 15,-2-5-10-15,-1-4-2 0,1-5-23 16,-6-4-68-16,3-5-79 0,-5 1-98 0,-3 0-186 15,-1 4-315-15,-5-10-234 0,-6 11-58 16,-11 4 39-16,1 3 156 0,-2 5 324 0</inkml:trace>
  <inkml:trace contextRef="#ctx0" brushRef="#br0" timeOffset="66699.64">2363 15010 169 0,'4'9'539'16,"-8"-1"94"-16,4 6 49 0,0-1-64 16,4 9-266-16,8 6-105 0,5 4-27 0,10 8 6 15,4 5 3-15,4 4-16 0,2 5-41 0,6 0-68 16,5 9-47-16,-3 5-27 0,5-5-10 15,-7 5-6-15,-5-6-7 0,-5-8 1 16,-13-5-1-16,-7-12 0 0,-5 0 13 0,-6-11 21 16,-4-4 21-16,-6-4 15 0,-5 1 8 0,3-10-1 15,-11-1-16-15,-3-8-23 0,-12-8-26 16,-3-6-16-16,-8-12-17 0,1-11-11 0,-3-17-1 16,-5 0 7-16,0-18 1 0,0-4 3 0,-1-15-3 15,-3-3-3-15,2-9 4 0,6-5 6 16,3-6 4-16,7 3 7 0,9-3 5 0,13 11-3 15,7 4-4-15,11 14-3 0,5 4 0 16,7 5 0-16,5 8 1 0,5 5 0 16,11 3 4-16,5 12 0 0,5 2-2 0,4 11-2 15,3 8 1-15,6 9 0 0,-4 9 1 0,-1 9 4 16,1 13-2-16,-7 9 5 0,3 10 7 16,-13 4 4-16,0 10 2 0,-10 2 10 0,-4 7 2 15,-11 4-2-15,0 4 1 0,-10 8-3 16,-4 1-4-16,-2 4-4 0,-4 1-5 0,4-5 0 15,-9 1-3-15,3-10-5 0,1-6 3 16,-5-3-2-16,5-3 1 0,-1-11-2 0,-2-3-1 16,5-6-3-16,-1-10-12 0,2-2-25 15,-5-10-51-15,7-9-83 0,-4-9-113 0,6-10-166 16,-3-12-226-16,5-13-159 0,4-7-7 0,3-6 72 16,5 3 159-16,2-6 240 0</inkml:trace>
  <inkml:trace contextRef="#ctx0" brushRef="#br0" timeOffset="67126.61">3016 14694 245 0,'6'9'457'0,"-2"5"80"0,-4-11 57 0,0 3-156 16,0-6-106-16,4 5-58 0,-2-2-26 16,5-3 16-16,3 0 17 0,-2 0-6 15,1 6-27-15,5-6-42 0,-2 0-58 0,5 0-53 16,4-6-26-16,-5-2-16 0,5-6-8 0,-3 2 1 15,3-8 10-15,2-6 1 0,-2-2 11 16,-5-3 6-16,1 0 8 0,-3-4-10 16,-6-2-2-16,3-3-14 0,-7 3-19 0,2-3-13 15,-6 0-9-15,-2 3-11 0,-2 1 1 16,-7 10 6-16,-1-2-12 0,-4 5-1 0,-5 6 0 16,-2-1-8-16,-2 9-13 0,-2-1 1 0,-2 6-8 15,7 8-3-15,-3 6 1 0,8 8 2 16,-1 5 5-16,3 3 7 0,-1 10 3 15,5 4 6-15,5 1 3 0,6 4 5 0,0 5 3 16,4-1 4-16,5 0 2 0,1-3 1 16,4-6-5-16,3-4-2 0,4-4-4 0,1-10 5 15,7-4-3-15,-2-10 4 0,6-2-9 16,-2-12-11-16,-2-2-20 0,-2-10-10 16,0-8-14-16,0-10-5 0,-11-1-9 0,1-8-18 15,-3-4-38-15,-5 0-53 0,-5-5-63 0,-4 0-66 16,0-6-92-16,-6-2-98 0,-9-1-105 15,-1 0-69-15,-3-8 22 0,-6-3 94 16,-2 8 134-16</inkml:trace>
  <inkml:trace contextRef="#ctx0" brushRef="#br0" timeOffset="67374.34">3256 13609 156 0,'0'-8'358'0,"0"8"34"0,4 5 26 0,2 4-129 16,4 8-79-16,3 15-23 0,7 4 22 16,3 10 28-16,4 2 38 0,0 6 50 0,0-5 33 15,4 2-14-15,-2-2-34 0,4-9-61 16,-6 2-88-16,0-11-78 0,-5-5-29 0,-1-3-11 15,-4-9 6-15,-7-5 2 0,0-6 14 16,-4 2 12-16,-1-5 14 0,-3-5 14 0,-2-4 2 16,0 1-8-16,0-10-19 0,0-13-21 15,-2-1-29-15,-3-13-12 0,1 0-10 0,8-9-4 16,-4 0-6-16,5-4 0 0,1 4-4 16,0 0 1-16,4 8-13 0,1 1-16 15,-1 9-24-15,2 4-28 0,1 6-61 0,-3-2-84 16,5 11-123-16,-3-6-223 0,-2 5-252 0,1 5-73 15,-1-5 39-15,-4 1 113 0,7-3 238 16</inkml:trace>
  <inkml:trace contextRef="#ctx0" brushRef="#br0" timeOffset="67756.22">3936 13025 16 0,'0'-14'548'0,"-6"9"220"0,1 2 163 15,-1 6 85-15,0 2-270 0,0 0-203 0,-4 4-215 16,3 9-160-16,-3 10-73 0,0 3-45 15,-1 4-19-15,1 10 3 0,4 1 8 0,-5-1-9 16,5 4 2-16,0-4-4 0,0 0-8 16,2-5-7-16,4-3-9 0,-4-11-6 0,8 0-5 15,-4-6 0-15,4-12-2 0,2 1 13 16,0-4 4-16,7-5 2 0,-3 0-5 0,11-8 6 16,-5-6 1-16,11 0-7 0,-4-9 1 15,4-3-2-15,4-6-9 0,-2 1-6 16,-3 0 4-16,1 3-1 0,2-4 4 0,-2 10 2 15,0-1 3-15,-6 6-4 0,-1 3 1 16,-1 5-6-16,-5 0 0 0,-1 9-4 0,-3 4 1 16,1 1-1-16,-1 9 8 0,-4 3 3 0,4 6 8 15,-3 8 2-15,-3 9 4 0,-2 1-5 16,-2 4 0-16,0 0-4 0,-2-8-2 0,-2-2-1 16,-3-4-2-16,3-8-2 0,-2-4-11 15,2-10-23-15,2-1-35 0,-2-8-43 0,2-8-67 16,-2-11-98-16,4-13-110 0,0-8-133 15,0-14-181-15,6-4-129 0,-2-10 22 16,-2-3 85-16,-2-11 153 0</inkml:trace>
  <inkml:trace contextRef="#ctx0" brushRef="#br0" timeOffset="68125.81">4382 12601 419 0,'9'-26'564'0,"-7"12"94"0,2 6 80 16,-2 2-158-16,-2 12-74 0,-2 2-64 15,-2 10-57-15,-3 10-66 0,1 6-99 16,0 8-83-16,-2 7-48 0,-3 5-23 0,9 0-4 15,-2 0-7-15,2-5-10 0,2 2-4 16,2-6-7-16,4-5-8 0,-1 0 3 0,9-3-1 16,-6-6 2-16,7-8 15 0,-3-2 3 0,5-7-3 15,-1 0 8-15,5-5-4 0,-5-4-11 16,7-5-5-16,-2-5-6 0,2-4-3 0,-3-5-4 16,3-9-4-16,-2-3-4 0,-1-5 1 15,-1-6-2-15,-3 0-3 0,-1-6 0 16,-5-2-1-16,-4-1-1 0,1 1-2 0,-9-4 1 15,-7 4-1-15,-3-1 1 0,-5 1-4 16,-5 1 1-16,-5 2-4 0,-8 2 1 0,2 5-5 16,-3-1-5-16,-1 8-14 0,0 7-15 15,4 7-19-15,0 0-14 0,6 14-10 0,0 0 0 16,4 9 6-16,3 5 13 0,3 8 11 16,1-4 5-16,5 5 8 0,5-1-8 0,2 1-18 15,4-6-33-15,10 6-63 0,1-9-102 16,1 0-154-16,3-2-249 0,1-7-174 0,5-5-25 15,-3-14 63-15,3 0 153 0,2-12 263 16</inkml:trace>
  <inkml:trace contextRef="#ctx0" brushRef="#br0" timeOffset="68506.21">4845 11872 78 0,'9'-12'524'0,"-9"2"154"0,-5 6 148 16,5 4 61-16,-4 4-240 0,4 1-148 15,-2 9-134-15,-2-2-139 0,4 7-87 0,-2 7-41 16,4 11-7-16,4 0 7 0,3 3 19 0,-3 9 6 16,6-1-2-16,3 3-17 0,1 3-25 15,1-5-23-15,-1 1-20 0,1-9-15 0,-3-7-10 16,-1-6-3-16,-3-10 1 0,0-9 1 16,-1-4 5-16,1-5 5 0,0 0 2 15,1-9 2-15,-1-5-1 0,0-9-1 0,3-8-7 16,-3 0-1-16,2-15-7 0,-3 1-4 15,-1-4-1-15,-4-5-1 0,0-4-1 0,-2-1 0 16,-2-9 1-16,-2 11-1 0,2-3-1 16,0 20 2-16,0 9 0 0,0 13-3 0,0 10-4 15,2 2-11-15,-2 12-4 0,9 2-3 16,-1 10 1-16,6 18 3 0,3 8 11 0,-1 15 8 16,5 4 6-16,-2 0 1 0,-3 14-1 15,1-1-20-15,1 1-46 0,1 3-64 16,-3 6-85-16,1-4-159 0,-2-2-238 0,-5 5-254 15,-4 6-114-15,-4-2 5 0,2 11 126 16,-4 2 242-16</inkml:trace>
  <inkml:trace contextRef="#ctx0" brushRef="#br0" timeOffset="68839.62">3615 16008 480 0,'-12'36'778'0,"2"-13"160"15,3-6 81-15,7-11-205 0,0-12-261 0,11-2-238 16,1-15-152-16,13-17-73 0,4-9-32 16,4-19-8-16,10-9 24 0,11-22 29 0,10-13 28 15,4-15 30-15,13-11 22 0,6-15-2 16,0-1-20-16,10-17-30 0,2 0-36 0,9-5-29 15,-3-3-28-15,2 4-17 0,-3 8-3 16,-7 1-3-16,-8 12-13 0,-4 10 0 0,-13 15 1 16,-6 10 1-16,-8 11-4 0,-13 19 3 15,-7 4-2-15,-5 16-17 0,-10 7-50 0,-7 8-56 16,-8 14-59-16,-6 8-66 0,-4 4-60 0,-8 11-106 16,-11-1-198-16,-8 10-244 0,-12 2-128 15,-11 12-11-15,-10 2 115 0,-6 10 235 0</inkml:trace>
  <inkml:trace contextRef="#ctx0" brushRef="#br0" timeOffset="69210.67">1393 15716 497 0,'-14'13'784'16,"8"-3"150"-16,-1-10 71 0,7-5-231 0,11-13-264 15,1-10-235-15,15-12-142 0,6-8-61 16,15-17-15-16,7-10-4 0,14-10-7 0,7-11 14 16,7-13 4-16,14-2 15 0,6-20 24 0,7-8 37 15,6-18 20-15,4-14 39 0,10-6 19 0,4-11 12 16,9-6 1-16,-1-4 1 0,5 1-32 15,-2 3-17-15,-3 0-30 0,-5 15-34 0,-7 3-29 16,-10 10-25-16,0 7-26 0,-2 11-19 16,-7 8-15-16,-7 15-3 0,-3 3-7 0,-8 10-3 15,0 7-11-15,-2 8-45 0,-2 11-84 0,-4 4-123 16,-1 6-135-16,3 4-175 0,-6 4-355 16,-5 2-250-16,-10 3-20 0,-12 4 67 15,-4 1 157-15,-7-1 391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12:23.724"/>
    </inkml:context>
    <inkml:brush xml:id="br0">
      <inkml:brushProperty name="width" value="0.05292" units="cm"/>
      <inkml:brushProperty name="height" value="0.05292" units="cm"/>
      <inkml:brushProperty name="color" value="#FF0000"/>
    </inkml:brush>
  </inkml:definitions>
  <inkml:trace contextRef="#ctx0" brushRef="#br0">19644 11274 35 0,'2'-3'288'0,"-4"-11"35"0,2 5 17 16,2-2-98-16,-2 3-118 0,4 4-57 0,-2-1-30 15,8 2-19-15,1-3-5 0,3 1-6 16,-5 2-3-16,7 3-1 0,3-6 1 16,-1 6-3-16,3-3 3 0,2 3 0 0,-1 0 1 15,5 0 5-15,0 3 9 0,0-3 10 0,4 6 10 16,-2-3 10-16,2 2 5 0,-2 4 7 15,4-4 4-15,0 4 0 0,4 5 6 0,0-5 6 16,3-1-3-16,1 6-2 0,3-5 1 16,-1 0-7-16,7 5-7 0,-1-6-2 15,1 1-2-15,4-4-5 0,-1 4-1 0,1 0 1 16,2 0 5-16,0-4 12 0,4-2 14 16,0 2 19-16,-1 4 23 0,6-9 22 0,-1 5 18 15,2-1 24-15,0 1 22 0,0-5-9 16,2 4-23-16,3-4-32 0,-3 5-44 0,6-5-48 15,-1 0-24-15,3 0-13 0,3 5-7 16,-1-5-5-16,3 0 1 0,-1 4-1 16,7-4 2-16,-4 0 1 0,6 0 5 0,2 5-1 15,0-5-1-15,2 0 2 0,2 3 5 16,2-3 6-16,4 0 0 0,3 0 2 0,-1 6 1 16,-4-6-7-16,0 0-9 0,5 0 1 0,-1 0-2 15,0 0-1-15,5 0-1 0,-3 0 0 16,3 0-1-16,1 0 5 0,5 0 7 0,0 0 0 15,6-6 1-15,-5 3-1 0,9 3-4 16,3-5-3-16,1 1-1 0,-2-1 3 0,6-4 2 16,-2 4 4-16,5 1 4 0,1-6 7 15,5 6 4-15,-5-4 6 0,7-1 8 16,-1 4 2-16,3-4 3 0,-2 0-3 0,3 4-3 16,-3-4-5-16,4 4-6 0,-7 2-6 0,11-6-1 15,-12 9 2-15,6-5-7 0,-7 5-4 16,1-5-3-16,-7 5-3 0,-2 0-5 15,-6 0-2-15,-4 0 0 0,-6 0-3 0,-9 0 0 16,3 0 2-16,-5-4-1 0,-4 4 7 16,-2-5 5-16,-8 1 3 0,-4 4-4 15,-6-5 0-15,-3 2-6 0,-6-3-1 0,-6 1-2 16,-4 2-3-16,-10-3-2 0,-7 3-2 0,-1-2-4 16,-18-4-5-16,1 0-18 0,-8 4-23 15,-7-4-38-15,-4 4-58 0,-6 2-99 16,-4-6-173-16,-2-5-346 0,-6 0-174 0,-3-9-39 15,-1-3 64-15,-5-11 167 0,2 3 363 16</inkml:trace>
  <inkml:trace contextRef="#ctx0" brushRef="#br0" timeOffset="1400.26">2609 12593 276 0,'0'0'400'16,"-6"0"37"-16,6-4 11 0,-3 4-224 16,6 0-112-16,3 0-54 0,4 0-37 0,7 4-11 15,-1-4-5-15,5 5-2 0,6-5 0 0,0 3 0 16,1-3-1-16,3 0 2 0,7 0 3 16,-3 0-3-16,2 0-3 0,2-3-1 0,5 3 0 15,-3 3-2-15,2-3 3 0,3 6-1 16,-3-3 4-16,5 2-1 0,2-5-2 15,-1 6 8-15,1-3 2 0,3-3-1 0,1 5 3 16,2-5 0-16,-2 0-1 0,6 4 6 0,0-4 9 16,0 0 2-16,8 0 5 0,-2 0 11 15,0 0 2-15,4 0-3 0,1-4-2 0,-5 4-2 16,4 0-11-16,2 0-3 0,3 0-4 16,-3 0-1-16,-1 4-2 0,5-4-3 0,-6 0-2 15,1 5 0-15,3-5 2 0,-2 0 3 16,1 3 6-16,7-3 8 0,-5 0 3 15,3 6 6-15,-3-6 7 0,1 0 5 0,-3 5 5 16,3-5 7-16,-2 0 1 0,3 3-5 16,-3-3 1-16,3 6 6 0,-5-6 6 0,3 3 7 15,-3-3 6-15,-2 0 3 0,0 0-4 16,3 0 8-16,-3 5 18 0,0-5 23 0,3-5 3 16,-3 5-5-16,-6 0-25 0,8-3-35 15,-7 3-33-15,5-6-19 0,-4 3-8 0,0 3-5 16,2-5-2-16,-2-1-1 0,1 3-2 15,-3-2 0-15,-2 1 2 0,-2-1 0 0,-2 5 2 16,-3-3 1-16,3-3-2 0,-4 6 2 16,-2 0-3-16,1 0-1 0,-3-5-3 15,4 5 1-15,-7 5-2 0,-1-5 1 0,-3 0 0 16,-1 6 1-16,-3-6-2 0,-2 3 2 0,-2-3 0 16,0 5 0-16,-10-5 0 0,2 4 0 15,0 1-1-15,-6-2-2 0,-5 3 0 16,1-1-2-16,-5-2 0 0,2 3 0 0,-1 2 0 15,-3 1-8-15,1-4-48 0,-1 4-84 16,-4 0-133-16,0-1-306 0,-6-8-214 0,-6-3-54 16,4-16 39-16,-12-13 113 0,-3 1 297 15</inkml:trace>
  <inkml:trace contextRef="#ctx0" brushRef="#br0" timeOffset="6462.08">7979 12669 57 0,'0'-8'309'0,"-2"-1"52"0,2-2 27 16,0 3-96-16,0 4-107 15,0-1-63-15,2 2-47 0,2-3-29 0,2 1-20 16,1 2-15-16,7 3-9 0,-2-6-2 0,3 3-1 16,4 3 0-16,-3-5 0 0,5 5-3 15,2 0 2-15,1 0 1 0,-1 0 1 16,4 5-1-16,0-2-1 0,0 3 1 0,0 2-1 16,1 1 2-16,6-4 0 0,-1 4 5 15,0-6 4-15,4 3 3 0,0-1 5 0,2 4 8 16,5-6 6-16,-1 2 6 0,1-5 3 0,5 6 5 15,3-3 3-15,0-3 0 0,1 5-5 16,5-5 1-16,-2 0-3 0,4 4-5 0,4 1-4 16,-4-5-1-16,6 0-5 0,-2 0-5 15,4 0 3-15,3 0 0 0,-1 0 0 16,0 0 6-16,7 0 12 0,-7-5 12 0,7 5 11 16,-3 0 9-16,-2-4 8 0,1 4 4 15,7 0 9-15,-5 0 11 0,3-5 5 0,-3 5 8 16,5 0 5-16,-7-3 2 0,3-3 10 15,1 6 6-15,7-5 0 0,-5 2-13 0,6 3-21 16,-7-6-31-16,7 3-27 0,-6-2-22 16,5-1-15-16,-5 3-4 0,8 3-4 15,-5-5-3-15,3 5 0 0,-2-4-2 0,-1 4-1 16,5 0-1-16,0 0 2 0,0 0 1 16,0 0 1-16,4 0-1 0,2 0 0 0,-6 0-2 15,1 0 1-15,5 0 2 0,-2 0 1 0,2-5 2 16,0 5-1-16,0 0 1 0,3-3-3 15,-8-3-1-15,5 1 5 0,0 5 0 16,5-3-1-16,-5-3 2 0,0 3-1 0,4-2 0 16,0 5 0-16,2-4 5 0,2-1-2 15,-1 0-2-15,3 1-1 0,0 4 0 0,1-5-2 16,-1 5 0-16,7-4 1 0,-3 4-1 16,1-5-3-16,-3 5 2 0,5 0-1 0,1 0 0 15,1 0 3-15,2 0-3 0,-1 0 0 0,-3 0-2 16,3 5 5-16,5-5-1 0,-6 0-1 15,0 4 0-15,-1-4-1 0,1 5-1 16,4-5 1-16,-7 0 2 0,5 4 2 0,0 1-1 16,-5-5 1-16,5 5 10 0,-1-5 5 15,1 4 1-15,-2-4 1 0,1 5-3 16,1-5-8-16,0 3-4 0,2 3-3 0,-3-3-2 16,1 2 2-16,0 1-5 0,-1-3-1 0,-1 2 2 15,10 4-2-15,-10 0 1 0,5-4-1 16,-3-5 1-16,6 9-1 0,-4-6 1 0,4 2 0 15,-7 1-2-15,3-6 0 0,-2 3 1 16,4 2 0-16,-5-5 4 0,3 4 5 16,-6-4 2-16,7 5 3 0,-5-5 3 0,2 0 0 15,4 4-4-15,-5-4-2 0,3 0-4 16,0 5-3-16,-3-5 0 0,7 0-2 0,-6 0 0 16,4 0-1-16,-2 0 0 0,-1-5 1 15,-1 5 0-15,6 0 0 0,-6-4 1 0,4 4-1 16,-7-5-2-16,9 1 2 0,2-1-1 15,0 5 0-15,-2-3 0 0,0-3 0 0,4 1 0 16,0 5 2-16,-2-3-1 0,6 3 1 16,-2 0-1-16,4 0 2 0,0 0-1 0,-1 0 1 15,-1 0-1-15,2 0 1 0,0 0-2 16,-2 0 12-16,1 0 5 0,1 0 6 16,-4 3 3-16,0-3 5 0,0 0-6 0,2 0-1 15,-6-3 2-15,6 3 4 0,-6 0-3 0,9-6-1 16,-5 3-5-16,-2-2-4 0,6 5-5 15,0-9-5-15,0 4 0 0,1 1-2 0,-1-4-2 16,2 2-3-16,2-2 3 0,-1-1-1 16,-3 4-1-16,2-4 0 0,-1 0 1 15,3 0-1-15,-2 4-1 0,3-3 9 0,-5-1 3 16,2 4 10-16,-2 1 5 0,5-1-2 16,-13 0-1-16,6 1-8 0,-6-1-7 0,2 1-2 15,0 4 0-15,-8-5 1 0,-1 5 3 16,-1 0-3-16,-2 0-1 0,-3 5-2 0,-5-5-2 15,-1 0-5-15,-10 4 1 0,-4 1-2 16,-4-5 2-16,-3 0-1 0,-7 4 3 0,-7 1-1 16,-8-5-2-16,-2 0-1 0,-9 5-1 15,-1-5-5-15,-5 4-14 0,-10-4-18 16,0 0-29-16,-4 0-41 0,-2 0-66 0,-4-4-111 16,-2-6-201-16,-7 1-288 0,-6-5-130 0,1-7-6 15,-9-7 88-15,0-3 208 0</inkml:trace>
  <inkml:trace contextRef="#ctx0" brushRef="#br0" timeOffset="9068.45">3353 13669 136 0,'23'-9'302'15,"-3"-1"22"-15,3 1 12 0,4 0-167 0,6 0-68 16,0 1-32-16,2-1-15 0,4-1-5 0,1-3-9 16,3 8-12-16,1-4-11 0,-1 1-9 15,7-1-4-15,-3 4 0 0,3-1 0 16,-1 3 2-16,-1-2 4 0,-3 1 0 0,7 4 1 15,-6 0 3-15,3 0 4 0,-1 0 8 16,1 4 11-16,-1 1 7 0,1 4 7 16,1-4-1-16,0-2 41 0,1 6 11 0,-1 2 3 15,0-8-4-15,-5 6-7 0,7 0-46 16,-3-4-23-16,1 3-10 0,0-2-2 16,3 2 3-16,3 1 8 0,-2-4 5 0,0 4 4 15,6-5 2-15,-5 1 0 0,3 0-1 0,-2-1 5 16,4 1 8-16,0 3-1 0,0-8-1 15,4 9-3-15,0-9-4 0,2 9-4 16,-2-9 9-16,2 5 0 0,-4-1 2 0,7-4-4 16,-3 0-7-16,0 5-10 0,4-5-5 0,1 0-6 15,1 0-2-15,-2 0-2 0,5-5 32 16,-5 5 20-16,-2 0 14 0,6-4 11 0,-3 4 12 16,1-5-24-16,-2 5-16 0,7-4-14 15,-7 4-11-15,7-5-11 0,-7 5-8 16,6-5-6-16,1 1-4 0,-1 4 1 0,1-5-2 15,-1 2 0-15,3 3-2 0,-1-5 3 16,-1 5-3-16,4-4-1 0,1-1 1 0,-1 0 3 16,2 1-1-16,3-1 20 0,1 1 21 15,0-1 34-15,-4-4 20 0,-3 4 12 0,5 2-12 16,-6 3-21-16,5-6-32 0,-1 3-22 16,-2-2-14-16,-3 5-6 0,3-5-2 0,-1 1 0 15,-1 4 2-15,6-5-1 0,-7 5 1 16,9-4-2-16,0 4 0 0,-2 0-2 15,-1-5 0-15,3 5 2 0,4-3 2 0,-2-3-1 16,2 6 1-16,6-5-2 0,-8 2 2 0,4-3-3 16,2 3 17-16,0-2 8 0,0-1 4 15,-2 3 2-15,-4-2 0 0,4 1-16 0,-2-1-6 16,-2 5-4-16,-2-3 1 0,8 3-4 16,-10-6 2-16,6 6-2 0,0 0-1 15,-2-5-1-15,-3 5 2 0,7 0 1 0,-6 0-1 16,4 0-1-16,-2 0 0 0,-2 5-2 15,0-5 0-15,-5 0 2 0,5 0 1 16,0 6 1-16,0-3 0 0,0-3-2 0,-1 5-1 16,3-1-1-16,-8 1 1 0,6-2 2 0,0 3 1 15,4-1-2-15,-9-5 1 0,5 9 0 16,-4-9-3-16,4 3 1 0,-5 2 2 0,3 1 2 16,-2-3 0-16,-1 2-2 0,3 4 1 15,-2-5-3-15,-3 1 1 0,-1 0-1 16,6-2 5-16,-3 3-1 0,1 2 0 0,2-2-3 15,-7-3-1-15,3 2-1 0,-4 4 0 16,5-5 3-16,-1 1 2 0,2 4 2 0,-3-4-2 16,3 3 0-16,-5-4-3 0,1 6-1 15,2-6 0-15,-1 5 3 0,-1-4 0 0,5 4-1 16,-1-4 1-16,0 4-2 0,2-6-1 0,-3 2-2 16,1 1 2-16,4-3 3 0,4 2 2 15,-2-5 1-15,2 4-1 0,2 1-2 16,-5-5 0-16,8 0-3 0,-8 0 4 0,5 0 2 15,0 0 4-15,5 0 4 0,-5 0 2 16,0-5 0-16,-2 5 2 0,6-4-2 0,0 4-4 16,-2-5-5-16,2 5 1 0,-4-3-5 0,4 3-1 15,1-6 0-15,1 6 2 0,4-5 0 16,-4 5-1-16,3-3-2 0,-5-3 0 16,6 3-2-16,-8-2 3 0,9 1-1 0,-3-1 2 15,-2 0-2-15,2-4-2 0,-6 5-2 16,3-1 3-16,1-4 0 0,2 4 0 15,-2 2-2-15,-2-2-2 0,1-4-1 0,-3 4 0 16,8 1 3-16,-6-1 0 0,7 1 1 0,-11-1-4 16,8 5 1-16,-6-3 0 0,2-3 1 15,-4 6 2-15,4-5 1 0,0 2-1 0,-4 3-2 16,1 0-1-16,-1 0 0 0,2 0 4 16,-6 0 0-16,4 0 1 0,-3 0-1 0,-1 0-1 15,2 0-5-15,-2 0 3 0,2 3 2 16,-2-3 3-16,-2 0 0 0,4 5 0 15,-2-5-1-15,-2 0-1 0,-1 0 0 0,1 6 2 16,4-6 1-16,-8 0 1 0,8 3-5 16,-9-3 1-16,1 5-1 0,2-5-1 0,-2 4 2 15,-1 1 3-15,3-5 1 0,-6 4-1 16,5-4-1-16,-5 5 1 0,1-5-1 0,1 0 0 16,-4 5 6-16,1-1 2 0,3-4 0 15,-5 0-2-15,1 5 2 0,-1-5-5 0,1 0-2 16,-3 3-2-16,3-3 2 15,-3 5 0-15,5-5 1 0,-5 0 0 0,-2 4-2 16,3 1-1-16,-3-5-1 0,2 0-1 0,-5 5 1 16,5-5 1-16,-2 4 3 0,7-4 0 0,-7 0 1 15,1 5-3-15,1-5 0 0,-4 4-3 16,3-4 2-16,-3 5-1 0,0-5 2 0,1 0 3 16,1 5-2-16,-2-1-2 0,1-4 0 15,-1 5-1-15,-4-5-2 0,4 3-1 16,-4-3 3-16,5 6 0 0,3-6 3 0,-4 3-1 15,-1 2 1-15,-1-5-1 0,0 6-1 16,2-6-1-16,-2 3 0 0,1 2-1 0,1-5 2 16,0 4 3-16,7 1 0 0,-7-2 0 15,4 3-2-15,-7-1-2 0,3-2-1 0,-4 3 0 16,0-3-2-16,0 2 4 0,-2 1 3 16,3-3-1-16,1 2 0 0,-6 4-2 0,6-5-1 15,-6 1 3-15,4 0 6 0,-2-2 5 16,0 3 4-16,-2-3 3 0,2 2 0 15,1 1-4-15,1-3-4 0,-6-3-3 0,4 0-1 16,-4 0 1-16,0 5 5 0,-9-10 4 0,9 5 3 16,-6 0 5-16,4 0 3 0,-6-3 1 15,1 3 0-15,-3-6-3 0,2 6-4 0,-3 0-5 16,-3-5-9-16,-3 5-5 0,5-3-3 16,-9 3-1-16,4-6 1 0,-1 6-2 15,-9-3 4-15,0-2-1 0,0 5-3 0,-4-5 0 16,-2 1 1-16,-3-1-2 0,-1 1 2 15,-2 4 1-15,-3-5 0 0,-1 2-1 0,-3-3 1 16,-1 6-2-16,-3-5-5 0,-4 5-17 16,3-3-18-16,-7 3-26 0,4 0-31 0,-6-6-35 15,4 3-57-15,0 3-81 0,-4-5-116 16,0-9-176-16,-8 5-194 0,2-5-77 0,-7 2 32 16,3-7 111-16,0 1 196 0</inkml:trace>
  <inkml:trace contextRef="#ctx0" brushRef="#br0" timeOffset="10435.33">29494 13219 12 0,'2'-14'333'0,"6"5"61"16,-2-5 56-16,-4-3-17 0,7 3-123 0,-7 5-51 16,2-5-30-16,2 5-32 0,-2-5-29 0,-2 6-23 15,4-1-15-15,-6 0-17 0,4-5-14 16,1 0-20-16,-5 6-17 0,0-6-11 0,2 1-8 16,-2 0 4-16,-2-5 18 0,2 4 39 15,-5 0 38-15,1-3 22 0,-2 3 3 16,-4-4-16-16,2-4-36 0,-7 8-45 0,3-9-28 15,-9 6-12-15,0-6-6 0,3 0-2 16,-9 1-1-16,0-1-2 0,-4 0-2 0,-2 1 0 16,-4-5-2-16,-3 5-1 0,-5-1-2 15,2-3 1-15,-9 3-4 0,2 1-1 16,-3-1-3-16,1 0 0 0,-8 6 0 0,0-6-1 16,-8 0 1-16,6 6-1 0,-13-6 3 15,5 4-2-15,-2 2 0 0,-3-1-5 0,-3-1 0 16,-3 2-3-16,-2-1 0 0,-1-1 1 15,-3 2 2-15,0-1 1 0,2 4-1 0,-10-3-1 16,2 3-1-16,-4-4 0 0,-2 4 0 16,2-3 3-16,-7 3-2 0,5 0 0 0,-8 0-1 15,3 2 1-15,-5-2-1 0,3 0 2 16,-1 5 0-16,-3-5 0 0,1 6 0 0,-3-1 0 16,2 0 0-16,1 0 2 0,-1 4-1 15,-1-4-1-15,-1 4 0 0,0 2-1 16,3-3 2-16,-1 6 3 0,-3-3-3 0,3 3 1 15,-6 0-4-15,5 0 2 0,-5 3 0 16,2 3 0-16,1-6-1 0,-1 3 1 0,2 2-1 16,1 4 0-16,-1-4 1 0,9 4-2 15,-5 0 2-15,1 0-3 0,3-1 0 0,5 1 3 16,-4 1 1-16,3 3 0 0,-3 1-1 16,2 0 0-16,4 3-3 0,8-3 2 0,-4 3 3 15,6-3 0-15,4 9-1 0,-1-9-1 16,5 9 0-16,0-6-2 0,3 6 1 0,6-6 4 15,-7 6 3-15,9 0 2 0,0-6-2 16,2 6-1-16,6-1-5 0,4 1-5 0,-2 0-1 16,12-1 0-16,-5 5 1 0,12-5 0 15,-1 1 2-15,7 3 0 0,2 2 0 0,4-5 0 16,0 3 2-16,9-4-1 0,1 6 1 16,3-5-1-16,3-2 1 0,1 7 2 15,4-5-1-15,4 8 1 0,2-5-3 0,2 2 3 16,2 3 1-16,-2 1 1 0,8-1 1 15,1 1-1-15,3-1-1 0,-1 6-3 0,3-6-1 16,1 6-3-16,5-3 4 0,-1 3 1 0,10-5 5 16,-6 8 1-16,10-9 1 0,-6 6 3 15,10-6-3-15,-1 6 0 0,3-6 0 0,2 4 1 16,3-4 2-16,3 1 2 0,5-1 1 16,4-3 0-16,2 3-4 0,2-4-2 15,4-5-3-15,4 6-4 0,5-5 1 0,3 0 0 16,3-3 5-16,10 0 0 0,4-3 0 15,2-3 0-15,7 3-1 0,-1-3-1 0,6-5 2 16,5 5 1-16,0-5 0 0,6 0 0 16,0-4 1-16,0 3 1 0,8-4 2 0,-2 1 2 15,4 0 3-15,0-1-1 0,7-4 0 16,-5 0 0-16,9 5-4 0,-1-5-2 0,3 0-1 16,-1 0 0-16,5 0-3 0,0-5-1 15,0 5 1-15,-1 0 2 0,5-4-3 16,-4-1-1-16,2 0-1 0,-4 1 1 0,3-4-2 15,-5 3 1-15,4-9 2 0,0 5 2 16,-1 0 3-16,-1-5 0 0,-2 2 0 0,-3-2 2 16,-1 5-1-16,-1-5 0 0,-1 0-4 0,-7 0-2 15,-2 2-1-15,0-2-2 0,-6 0-2 16,-2 2 1-16,-6-2 1 0,-5 0-1 0,-5-3 0 16,-3 3 0-16,-2 0 2 0,-6 2 0 15,-6-8-2-15,-2 3-2 0,-7 0 0 16,-1-6-3-16,-7 4-2 0,-2 1 5 15,-8-4-1-15,-4-1 2 0,-6 0 0 0,-3-3 0 16,-7 3-3-16,-7-4 3 0,-2 0-3 0,-13-1 4 16,-1-3-2-16,-7 0 2 0,-2-4 0 15,-8-2 2-15,-8-3 2 0,-4 3 3 0,-9-3 1 16,-2 0 6-16,-8-5-3 0,-8-1-3 16,-4 6-1-16,-7-5-2 0,-8-4-3 15,-2 9-1-15,-8-5 1 0,-11-1 1 0,-5 1 0 16,-11 0 2-16,-15 1 0 0,-4 2 2 15,-12 2 0-15,-10 3-2 0,-17 3 3 0,-11 6-4 16,-20 5-7-16,-8 6 1 0,-29 3-10 0,-13 14-20 16,-26 5-22-16,-13 12-42 0,-27 11-96 15,-10 4-139-15,-27 16-251 0,-6 7-258 16,-12 13-80-16,-13 3 36 0,-13 6 122 0,9 8 256 16</inkml:trace>
  <inkml:trace contextRef="#ctx0" brushRef="#br0" timeOffset="31049.86">21969 15136 105 0,'-2'0'600'0,"-6"0"216"16,2 0 118-16,6-6 16 0,-4 3-296 16,8 3-218-16,-4-5-210 0,6 5-115 0,4 0-53 15,5 0-30-15,-3 0-14 0,5 0-6 16,-1 5-4-16,7-2 0 0,4-3-1 0,0 6 2 15,6 2 0-15,2-2 2 0,-2 2 0 0,2 4 3 16,7 2 2-16,-3 0 2 0,8 0 8 16,-1 4 4-16,3-4 6 0,5 3 7 15,4 1 4-15,2-4 1 0,6 3 3 0,7 2-2 16,1-5-2-16,7-2-3 0,-5 2-4 16,11 0 0-16,0 4 0 0,2-4 2 0,4 0 5 15,8-2 10-15,2 2 9 0,1 0 5 16,-1-2 0-16,2 2-2 0,5 0-6 0,8-5-9 15,-5 5-8-15,7-1-1 0,-4-4-8 16,4 5-3-16,6-5 0 0,-2 0-6 0,2 5-1 16,4-6-4-16,1 1-2 0,3 0-2 15,-4-1-1-15,-2 1 1 0,3 2 4 0,5-3 6 16,-2-4 5-16,-1 1 4 0,-3 4 0 16,0-1-1-16,0-2-2 0,7 2-9 0,-7-8-2 15,4 6 0-15,-3-3 5 0,5-3-2 0,-6 0 7 16,3 0 10-16,-7 0 4 0,8-3 1 0,-4 3 0 15,1-6-6-15,-5 1-4 0,0 2-7 16,0-3-3-16,2-2-1 0,-2-1 0 0,0 0 1 16,-6 1-8-16,10 2-4 0,-6-8-4 0,2 6 0 15,-2-1 0-15,-2 0 1 0,-2-5-1 0,4 6 1 16,-6-6-1-16,-6 0-3 0,-1 5 0 16,-5-8-4-16,-3 3 0 0,1 0 1 0,-3 1-2 15,-8-1-2-15,-6-3 2 0,-1 3-2 0,-7 0-1 16,6-3-2-16,-13 3 3 0,3-4-2 15,-7-1 3-15,0 2-1 0,-6 3 1 0,-2-4-1 16,-2 1 0-16,-4-2-4 0,-5 1 1 16,1 1 1-16,-3-2-1 0,-1-2-2 0,1 1 8 0,-3-2-2 15,-1 4 4-15,-4-4 0 0,-1-1 1 16,-5 6-2-16,-4-6 0 0,4 0 4 0,-6 0 5 16,-3 6 5-16,-1-6 5 0,-2 1 0 0,-3-1-1 15,-1 0-4-15,-3-3-3 0,-1 4-2 0,-3-6-3 16,1 1-4-16,-5 0-1 0,0 0 0 0,-2-4-2 15,0 0-2-15,-8 3 0 0,0-7-4 0,-2 7 1 16,-5-7 1-16,1-2-2 0,2 6 0 0,-7 0 0 16,3-6 1-16,-5 6-2 0,-7-1 0 0,5 1 0 15,-6 5 3-15,0-8-5 0,-2 8 2 0,-4-5-3 16,-6 3 0-16,4 2-3 0,-6-6 2 0,0 10-1 16,-5-10-1-16,1 10 2 0,-5-10-2 0,1 10 3 15,1-1-1-15,-1-3 4 0,-5-2-2 16,0 5-1-16,-3-3-4 0,-3 3-1 0,-2 6-1 15,-6-6 1-15,4 4 1 0,-7 2 3 0,-1-1 4 16,2-1 3-16,-7 2 1 0,3-1 2 16,-9 4-1-16,1 0 0 0,-7 2 0 0,0-2-4 15,0 0 4-15,3 0 0 0,-11 5-2 0,6-4-1 16,-4 4 3-16,-5 0-2 0,1 0 3 16,0 1 3-16,-2-1-3 0,0 4-2 0,-9-1-4 15,1 3 2-15,-3-2 3 0,5 1-2 0,-7-1 2 16,3 5 2-16,-5-3-3 0,2 3 1 0,-1 0 0 15,-5 0 0-15,2 3-2 0,-4-3-1 16,-4 5 2-16,4-1 1 0,-4 1 1 0,2-2 2 16,-6 8-6-16,0-2-1 0,-2-6 3 15,1 11-2-15,1-9-2 0,-2 8 1 0,-4-3 3 16,3-1 0-16,-1 5-1 0,4-6 1 0,-4 5 1 16,2 1 1-16,-3-6 1 0,9 6 0 15,-2-5 0-15,2 0 0 0,0 1-1 0,4-1-2 16,4 0-2-16,-1-1 3 0,5 1-1 0,-6-4-1 15,2 4 4-15,5 0-3 0,-1-4 0 16,5 4 3-16,-1-6-6 0,-1 8-1 0,3-8 2 16,5 6 3-16,-2 0-4 0,5 1 4 0,-5 2 0 15,4-1-3-15,-5 1-1 0,7 2 2 16,2 0 1-16,0 3 1 0,2 6-3 0,0-6 3 16,0 6 0-16,2 5 0 0,6-5 0 15,1 3 3-15,5 2-3 0,0-2 0 0,7 5-1 16,2 1-3-16,0 4-3 0,8-4 2 0,-3 8 2 15,12-4 1-15,3 4 1 0,7-3 2 0,5 3 1 16,5 6-4-16,7-6 1 0,7 5-1 16,0-5 2-16,7 5 0 0,2-4-6 0,3-1 4 15,7-4 2-15,5 4 2 0,-3 1 0 16,8-5 8-16,2-1 0 0,7 2-1 0,0-1 0 16,5-4 1-16,1-1-1 0,6 1 2 0,2-1 5 15,4 0 0-15,3-5 3 0,-1 2 1 16,4-1-4-16,1 0 1 0,-1-4-1 0,-1-5 0 15,1 4 0-15,-4-8 2 0,1 4-2 0,1-4 1 16,-2 0-2-16,0-6 2 0,-1 1-1 16,-5 0 2-16,4-4-5 0,-4-2 1 0,0-3-2 15,-2 6 0-15,-2-6-2 0,-4 0 2 0,-2 3-2 16,-3-3 2-16,-1 0-2 0,-5-3-1 16,-1 3 0-16,-7 0 0 0,4 0-4 0,-6 0 0 15,-2 0 0-15,3 0-1 0,-5 0-3 0,4 0 4 16,-8 0-2-16,4 0 0 0,0 0 0 15,-5 0 0-15,5 0-5 0,0 0 2 0,0 0-3 16,-2-6 2-16,-2 6-2 0,4 0 1 0,0 0 2 16,-2 0-3-16,2 0-1 0,-4 0 4 15,0 0 0-15,4-3-2 0,-2 3 2 0,-2 0 0 16,4 0 0-16,-2 0 0 0,2 0 0 0,0 0 0 16,-5 0 0-16,5 0-2 0,0 0 1 15,0 0-2-15,0 0 1 0,0 0-1 16,0 0 2-16,0 0-2 0,0 0 0 0,0 0-2 15,0 0 2-15,0 0-2 0,0 3 0 0,0-3 3 16,0 0-1-16,0 0-2 0,5 0 3 16,-5 0 0-16,0 0 0 0,0 6 1 0,0-6 1 15,0 0 0-15,0 0 0 0,0 0 0 0,2 3 0 16,-2-3 0-16,0 0 3 0,0 5-1 16,0-5 2-16,0 0-1 0,0 0 0 0,0 0 0 15,0 0 1-15,0 0 1 0,0 0 0 0,0 0-1 16,0 0-1-16,4 0-1 0,-4 0 0 0,0 0 1 15,0 0-2-15,0 0 2 0,0 0-2 16,0 0-1-16,0 0 2 0,-4 0-4 16,4 0 2-16,0 0 0 0,0 0 2 0,0 0-4 15,0 0 2-15,0 0 0 0,0 0 2 0,0 0-2 16,0 0 2-16,0 0-1 0,0 0 1 0,0 0-2 16,0 0 0-16,0 0 1 0,0 0 4 15,0 0 1-15,0 0-1 0,0 0 1 0,0 0 0 16,0 0-2-16,0 0 2 0,0 0 1 15,0 0-2-15,0 0 1 0,0 0 1 0,0 0 0 16,0 0-2-16,0 0 2 0,-2 0 0 0,2 0-1 16,0 0-3-16,0 0 3 0,0 0-1 0,0 0 1 15,0 0-1-15,-5-5 2 0,5 5-1 16,-4 5-2-16,4-5 0 0,0 0 1 16,0 0-2-16,0 0 1 0,0 0-1 0,-2 0 0 15,2 0-2-15,0 0 0 0,-4 0-2 0,4 0 1 16,0 0 0-16,0 0 2 0,0 0 0 0,0 0 2 15,0 0-3-15,0 0-1 0,0 0-2 16,0 0-2-16,0 0 2 0,0 0 1 0,0 0-1 16,0 0 1-16,0 0-2 0,0 0 0 15,0 0 0-15,0 0-2 0,0 0-1 0,0 0 2 16,-4 0-2-16,4 6 1 0,0-6 2 0,0 3 2 16,0-3 0-16,0 5-1 0,0-5 4 15,0 0-2-15,0 4-2 0,0-4 1 0,-2 5 0 16,2-1 0-16,-4 1-1 0,4-5 1 15,0 5-1-15,0-2 4 0,-2-3-2 0,2 6 0 16,0-6 0-16,-4 0 3 0,4 3-6 0,-5-3 3 16,5 0 1-16,0 5 2 0,-2-5-1 0,2 0 0 15,-4 0 0-15,4 4-1 0,0-4 1 16,-2 0 0-16,2 5 1 0,0-5 1 0,-4 0 2 16,0 0 2-16,4 0-2 0,0 0 5 15,-2 0 0-15,-2 0 1 0,4-5-1 0,-2 5 1 16,2 0 1-16,-4 0-4 0,-1 0-2 0,5 0-1 15,-2 0-2-15,-2 0-1 0,4 0-2 16,-4 0 0-16,4-4-1 0,-6 4 0 0,6 0 2 16,-2 0-2-16,2 0 1 0,-4 0 1 15,0 0-2-15,4 0 1 0,-3 4 0 0,-1-4 0 16,4 0-1-16,0 0 2 0,-2 0-4 16,2 0 2-16,0 0 0 0,0 0-2 0,0 0 1 0,-4 0-1 15,4 0-1-15,-4 0 2 0,4 0 0 16,0 5-2-16,0-5 3 0,0 0-1 0,-2 0 1 15,2 0 0-15,-4 0 0 0,4 0 1 16,0 0-1-16,0 0 1 0,-4 0-2 0,4 0 4 16,0 0-1-16,0 0 0 0,-2 0-1 15,2 0 2-15,-5 0-2 0,5 0 0 0,0 0-1 0,0 5-1 16,-2-5 0-16,2-5 0 0,0 5-1 16,0 5-1-16,-4-5 2 0,0 0 2 0,4 0-1 15,0 0 0-15,-2 0 2 0,2 4 3 16,-4-4-5-16,4 0 0 0,-2 0-1 0,2 0 2 15,-4 0-5-15,0 0 1 0,4 0 5 0,-2 5-2 16,-3-5-2-16,3 0 0 0,2 0 3 16,-4 0-2-16,0 0-1 0,4 0 2 0,-6 0 3 15,6 0-4-15,-4 0 2 0,4 0 0 0,0 4 2 16,-2-4-1-16,-2 0 1 0,4 0 2 16,-3 0-2-16,3 0 1 0,-8 0 1 0,8-4-3 15,-2 4-2-15,-2 0-1 0,4 0 1 16,-2 0 0-16,-2 0 0 0,0 0 0 0,-3 0 1 15,3 0-1-15,-2 0-2 0,4 0 1 0,-2 0-1 16,-2 0 0-16,2 0 2 0,-3 0-1 0,3 0 0 16,-2 0-1-16,4 0 2 0,-6 0-2 15,6 0-2-15,-3 0 2 0,1 0-3 0,2 0 1 16,-2 0-5-16,2 0-7 0,-2 0-4 16,0 0-9-16,2 0-14 0,-2 0-16 0,2 0-22 15,-3 0-29-15,1 0-40 0,-2 4-47 16,4-4-44-16,-6 5-32 0,2 0-19 0,-1-1 0 15,1 1 8-15,-2-5-23 0,2 3-69 16,-5-3-131-16,5 0-168 0,-4 6-81 0,-1-6 14 16,3-6 92-16,-2 3 163 0,0-2 207 15,-1 1 121-15,7-6 21 0,-4 1-19 0,4 0-7 16,0-5 3-16</inkml:trace>
  <inkml:trace contextRef="#ctx0" brushRef="#br0" timeOffset="49894.5">22933 14982 210 0,'4'5'416'0,"-2"-5"46"0,8 0 23 0,5 0-172 15,3 0-142-15,7 0-82 0,4 0-45 16,4 0-21-16,8 4-9 0,-1-4-3 0,-1 5-6 16,9-5-1-16,-3 4 5 0,9 1 6 15,-5-5 15-15,9 5 23 0,-2-2 31 0,4-3 28 16,0 6 29-16,0-6 29 0,8 3 29 16,2 2 47-16,-1-5 42 0,1 0 6 15,6 0-21-15,-1 0-44 0,3 0-66 0,1 0-73 16,-1 0-38-16,7-5-12 0,-2 5-5 0,4 0-1 15,2 0 0-15,6 0-5 0,0 5-5 16,-2-5-5-16,8 0-5 0,-2 0-1 0,9 4-1 16,-3-4-2-16,7-4-2 0,-3 4-1 15,5 0 4-15,2-5 8 0,2 2 3 16,2-3 2-16,-1 3 1 0,-3-2-4 0,4-4-7 16,-2 4-1-16,4 1-2 0,-2-1-2 0,0 5-2 15,0-3-1-15,-1-3 0 0,1 6-1 16,4-5-2-16,-6 5-2 0,-2-3 2 15,0 3-1-15,-3 0-1 0,1-6 2 0,-4 6 0 16,1 0 2-16,-5 0 5 0,1-3 8 16,-1-2 3-16,-5-1 5 0,-2 3-6 0,-2-2-5 15,0 1-9-15,-8 4-2 0,13-5-3 16,-9 5 1-16,-5 0-4 0,-1 0 1 0,0-3-3 16,-6 3 2-16,-3 0-1 0,1-6 3 15,-11 6-1-15,0 6-1 0,-6-6-2 0,-2 0-1 16,-8 3-2-16,-7-3 3 0,3 0-1 15,-13 0 0-15,0 0 3 0,-2 0 1 0,-10 0-1 16,-2-3 2-16,-5-3 1 0,-5 6 1 16,-3-5 0-16,-8 2-4 0,0-3-4 0,-2 3-8 15,-4-2-6-15,-9 1-5 0,-1-1-4 16,-5-4 1-16,-6 9 0 0,2-5 4 0,-10-4 2 16,0 4 3-16,-6 2 5 0,-3 3 5 15,-5-6 2-15,-5 6 6 0,2-3 1 16,-8 3 1-16,0 0 0 0,-4 0 1 0,-2 0-3 15,-2 0 0-15,0 0-1 0,-3 0 3 16,-3 0 1-16,-3 3 4 0,-3-3-1 0,1 6-1 16,-5-6-2-16,-3 0 0 0,-2 3-4 15,-2-3 4-15,-8 5 1 0,-1-5 1 0,-1 0 0 16,-2 5 3-16,-3-1-2 0,-5-4 0 16,-5 5 1-16,0-1-1 0,-4 1-2 0,-2 0 0 15,0-1-3-15,-2-4 1 0,-6 8 0 16,0-2-1-16,0-3 0 0,1 2 1 0,-9 1-2 15,6-3 1-15,-5 2-1 0,1 4-1 16,-1-9 2-16,-3 3-2 0,-1 3-1 0,11-6-1 16,-6 0 2-16,3 0 0 0,-3 0 1 15,6 0 0-15,-1 0 0 0,5-6 1 0,-2 6-2 16,8 0 0-16,0-3 2 0,7 6-1 16,3-3-1-16,11 0-1 0,-2 6 0 0,8-1-1 15,10-2-3-15,2 3-5 0,11 2-9 16,8 1-14-16,2 0-20 0,8 5-39 15,9-6-66-15,4 6-78 0,10 0-102 0,8-5-146 16,7 5-179-16,12-2-94 0,8-3 9 16,14 1 82-16,18-1 155 0</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13:37.504"/>
    </inkml:context>
    <inkml:brush xml:id="br0">
      <inkml:brushProperty name="width" value="0.05292" units="cm"/>
      <inkml:brushProperty name="height" value="0.05292" units="cm"/>
      <inkml:brushProperty name="color" value="#FF0000"/>
    </inkml:brush>
  </inkml:definitions>
  <inkml:trace contextRef="#ctx0" brushRef="#br0">15756 6127 263 0,'10'0'404'0,"0"-10"31"15,3 6 11-15,5-5-214 0,1 4-117 0,12-3-60 16,4 2-22-16,2 3-11 0,7-2 0 16,-1 1-4-16,7 4-3 0,1 0-2 0,-1 0-1 15,4 0 0-15,2 0 6 0,3 4 13 16,1 1 14-16,4-2 19 0,5 3 15 0,1-3 20 15,0 2 14-15,7 0 12 0,-1-1 17 16,1 1 15-16,3 4 14 0,3-4 22 16,4-5 38-16,8 4 18 0,-6 1-12 0,10-5-28 15,-2 0-42-15,7 0-63 0,5 0-47 16,5 0-19-16,-1 0-9 0,12-5-3 0,-6 5-4 16,7 0 3-16,-1-4-3 0,5 4 3 15,0 0 4-15,2 0 0 0,3 0-1 0,3 4-2 16,-1-4-8-16,7 5-4 0,-1-5-3 0,0 3-3 15,3 3-1-15,9 2-1 0,-6-2 1 16,8 2 0-16,0 1-2 0,3 0-3 16,3-1 0-16,0 1 0 0,-4 2-3 0,9-3 0 15,-5 1 0-15,4-5 2 0,-1 6-1 16,5-7 0-16,-5 3 2 0,7-3 4 0,-3 2 5 16,4-5 6-16,-1 4 3 0,7 1 4 15,-2 0-4-15,4-1-7 0,-2 1-3 0,8-1-4 16,-6 1-1-16,8 0 3 0,0-1 2 15,4 1 2-15,-4-2 9 0,3 3 7 16,-7-3 2-16,2-3 3 0,-8 10 5 0,4-10-3 16,-13 9-4-16,1-5-2 0,-9 1-1 15,-8 4-4-15,0-4 0 0,-6 4 0 0,-8-1 2 16,-1 1-3-16,-10-4-3 0,-8 4-6 16,-4 0-4-16,-6-1-3 0,-9 1-1 0,-2-4-2 15,-12 4-1-15,-2-4 0 0,-10 4-4 0,-7-5-1 16,-6 1 2-16,-8 0-2 0,-3-5-3 15,-5 3-18-15,-9-3-38 0,-6 6-48 0,0-12-78 16,-8 3-139-16,0-2-240 0,-4-9-287 16,-5-4-96-16,-1-4 14 0,-13-4 110 15,-2-11 248-15</inkml:trace>
  <inkml:trace contextRef="#ctx0" brushRef="#br0" timeOffset="1653.35">3119 7315 255 0,'17'-11'357'16,"-1"8"25"-16,5-6-4 0,2 0-170 0,8-1-69 15,2 7-25-15,4-6-10 0,2 0-6 16,5 4-16-16,-1 0-18 0,1 1-18 0,5-1-13 16,-1 1-13-16,-3-1-6 0,5 0-8 15,4 1 1-15,-1-4-3 0,3 3 0 0,2 1-2 16,2-1 18-16,4 0 19 0,2-4 31 16,0 5 21-16,0-1 16 0,3 2 2 15,-1-3 3-15,6-2 3 0,3 2 7 0,-1 3 17 16,5-2 22-16,2 0 25 0,-3 1 19 15,3-5-2-15,0 4-20 0,1 2-34 0,5 3-48 16,-2 0-49-16,4 0-28 0,-2 0-12 16,4 0-6-16,-2 3-2 0,2 2 1 0,4-5-2 15,-4 4 1-15,6 1-2 0,3-1-1 16,-3 1 0-16,4 0 3 0,0-2-2 0,7 3 2 16,2 2-3-16,-7-2 1 0,9-3-1 15,-5 2 1-15,11 4 0 0,-6-5 1 16,6 1-1-16,0 0 2 0,6-5-1 0,-2 0 0 15,2 0 1-15,4 0-2 0,0 0 16 16,1-5 7-16,5 5 4 0,-2-9 1 0,5 4 2 16,1 1-11-16,7-4-10 0,0-3-4 0,6-1-2 15,-6 2 3-15,14 1-3 0,-6-3-3 16,6 1 3-16,-2-1 1 0,11-2-5 16,-7 5 1-16,11-5 0 0,-5 0 2 0,5 2-3 15,0-2-1-15,5 5 2 0,-5-5 1 16,6 6-2-16,0-6 0 0,0 5 2 0,-3 0 2 15,3 1-4-15,-6 2 3 0,2-2 0 0,-3 2-2 16,5 3 13-16,-6-2 10 0,1 0 4 16,-3 5 2-16,3 0-2 0,1 0-7 15,0 0-11-15,-1 0-5 0,3 0 1 0,-2 5 0 16,-1-5-1-16,5 0 6 0,-6 5 6 16,1-2 4-16,1-3 0 0,-5 6 8 15,5-6 4-15,-5 0-2 0,-1 3 1 0,-9 2-3 16,4-5 3-16,-6 6-5 0,-4-6-6 0,-8 3 2 15,-2 2 2-15,-7-1-6 0,-1 1-1 16,-13-1 0-16,2 6-5 0,-15-1-1 0,5-1-3 16,-11 1-5-16,-4 0 1 0,-12 0-1 15,0 5-1-15,-13-6-1 0,-3 1 0 0,-9 2 1 16,-2-3 0-16,-11 4 3 0,-1-1-1 16,-9-2-3-16,-4-6 3 0,-6 8-1 15,-6-3-4-15,-7-4 0 0,1 1-1 0,-7-1-1 16,-1 1 0-16,-3 0-1 0,-4-5 2 0,2 3 2 15,0-3 0-15,-4 0 7 0,0 6 0 16,0-6 3-16,0 0 5 0,0 0 0 16,0 0-6-16,0 0 3 0,0 0 1 0,0 0-2 15,0 0 1-15,0 0-1 0,0 0 1 16,0 0-1-16,0 0 0 0,0 0-1 0,0 0 1 16,0 0 2-16,0 0 2 0,0 0-1 15,0 0 6-15,0 0 6 0,0 0 11 0,0 0 13 16,0-6 4-16,0 6 4 0,2 0-6 15,-2 0-14-15,0-3-11 0,0 3-13 16,0 0-10-16,0 0-6 0,-2 0-9 0,2 0-29 16,-4 0-47-16,0-5-74 0,-2 5-112 0,-5 0-214 15,-7 0-379-15,-7-5-168 0,-2-8-26 16,2-1 70-16,0-14 201 0,7 8 394 16</inkml:trace>
  <inkml:trace contextRef="#ctx0" brushRef="#br0" timeOffset="50928.53">5507 9771 243 0,'12'5'390'0,"-1"-5"27"16,9-5 11-16,3 1-203 0,4-1-109 0,12 1-47 15,5-1-19-15,5 0-4 0,5 1-6 16,4-4-9-16,4 3-9 0,2-4-6 16,0 4-8-16,2-4-3 0,0 5-1 0,0-4-1 15,5 2 5-15,-1-2 19 0,0 2 18 16,0 3 23-16,-3 3 29 0,-1 0 28 0,2-5 25 16,-6 5 25-16,4 0 24 0,4 0 31 15,1 0 46-15,-1 0 0 0,2 0-20 0,3 0-37 16,1-6-56-16,1 6-76 0,-1-3-40 15,9 3-22-15,-2 0-11 0,3 0-5 0,3 0-3 16,9 0-5-16,-5-5 2 0,8 5 2 16,-2-4-1-16,4 4-1 0,1 0 0 15,5-5-1-15,-5 5 10 0,-1-3 9 0,0 3 4 16,7 0 2-16,-7 0 2 0,1 0-11 0,-1 0-4 16,0 0-3-16,1 3 0 0,-1 2-2 15,0-5-3-15,5 4-2 0,-5 1 1 0,3-2-2 16,1 3 5-16,7-1 5 0,-5 4 2 15,9-6 2-15,-6 2 1 0,8 1 0 0,4-6-6 16,2 3-2-16,-6-3 1 0,10 0 0 16,-6-3-1-16,6 3 0 0,-4-6 0 15,0 1 0-15,3 2-3 0,-3-3 8 0,6 3 4 16,-2-2 0-16,0-1 3 0,1 3 0 0,3-2-7 16,-2 1-2-16,5-1-1 0,-3 2-2 15,-2 3-2-15,5 0-3 0,3-6 0 16,-3 6-4-16,3 0 2 0,3 0 2 15,2 0-2-15,2 0-1 0,-5-5 1 16,5 2 0-16,-4-3 0 0,10 3-1 0,-9-2 0 16,5-4 1-16,-2 0 0 0,4 0-1 0,-4 4 1 15,1-3 2-15,-1-1 2 0,4 0-1 0,-4-1 2 16,2 1 2-16,-3 0 1 0,7 4-3 16,-6-4-1-16,4 6 0 0,-8-6-4 0,12 4-2 15,-11 0 0-15,7 1-1 0,0-5 2 16,-2 4-1-16,2 2 0 0,-2-3-2 15,2-2 1-15,-3 2 1 0,3 3 1 0,0-7-2 16,-12 6-2-16,-3-5 2 0,3 4-1 0,-7 2-2 16,-8-3 0-16,-2 1 1 0,-4 2 2 15,-2 3 0-15,-3-6 0 0,-3 3 0 16,-3 3 0-16,-3-5 0 0,-5-1-1 0,4 3 1 16,-1 3 0-16,-7-9 0 0,0 9-2 0,-13-8 2 15,-1 2-2-15,-9 1 0 0,-6-4 4 16,1 1 0-16,-5 4 1 0,-11-10 2 15,-3 5-2-15,-9-1-2 0,-8 1 1 0,-8 6-1 16,-7-6 1-16,1-1 9 0,-11 6 19 16,2-5 17-16,-5 1 15 0,-6-6 8 0,-1 0-4 15,-8 0-20-15,-7-4-23 0,-3 1-15 16,-5 3-11-16,-13-3-5 0,-3-3-1 0,-11 3 3 16,-2 3 0-16,-8-4 3 0,-2 5-1 15,-8-1-1-15,-3-4 2 0,-5 4 3 0,-9-3 2 16,-2-1-1-16,-2 4 2 0,-9-3-1 15,1-2-2-15,-9 1-1 0,1 1 2 0,-7 3 3 16,-2-4 0-16,0 4-3 0,-4-3 1 16,-2 3 0-16,-4 0-2 0,-1 0 4 15,1 2-2-15,-6-7 1 0,-1 7-2 0,-5-2 0 16,1 0 1-16,-6 0-1 0,1 2 1 0,-3-2-1 16,2 0-1-16,-8 5-1 0,2-5 1 15,-6 0-2-15,2 5-2 0,-7-3 2 16,7 2 3-16,-8-3-1 0,2 3-1 0,-5-2 2 15,1 3 1-15,-3-5 1 0,7 5-4 16,-2-5-2-16,-7 6 3 0,3-6-2 0,9 0-1 16,-7 2 2-16,4 1 3 0,-5-1 1 15,5-2-3-15,-2 5 0 0,1-5 0 16,-3 6-3-16,8-1 1 0,-9-5-1 0,5 5 4 16,0 0-2-16,5-1 1 0,-7-2-1 0,4 6 1 15,-2-2-4-15,5 3 3 0,-5 1-1 16,4-5 3-16,-4 4-1 0,6 2-3 0,-3-3 3 15,3 6 2-15,-2-5-1 0,4 2-4 16,-4 3 5-16,6-6-1 0,-4 6-2 16,6 0-1-16,-2 0 4 0,4 0-1 0,-2 0-2 15,5 6 1-15,-3-6-2 0,4 3 4 16,-8 2-2-16,10 4-2 0,-3 0 0 0,-1 0 4 16,-4 4 0-16,4 1-4 0,0 0 2 15,1 4 0-15,-3-1-2 0,2 2 2 0,4 4-2 16,-1-5 1-16,1 4 2 0,3 4 1 15,-1 2-4-15,5-5 2 0,-3 8 2 0,5-4-2 16,3 4-2-16,9-3 4 0,-2 3 0 16,11 1 0-16,-1-1-1 0,11 0-1 0,4 6-3 15,5-6 3-15,8 1-4 0,5-1 3 16,5 4-3-16,11-7 1 0,3 3 1 16,9-8 0-16,9 3 1 0,7-7 0 0,4 4-3 15,12-5-4-15,5-1-1 0,3 0-1 0,7 3 0 16,2-3 0-16,10 1 0 0,3 1 0 15,3 3 0-15,11 1 2 0,8-6 2 0,6 6 1 16,8 0 3-16,5 0 1 0,14-6 0 16,6 6-2-16,7-9-2 0,6 3 2 15,14-3 2-15,10-2 2 0,5 2 1 0,8-5-1 16,10 5-1-16,6-9 2 0,11 4 0 16,4-6 0-16,8 2 0 0,9-1 5 0,7-4-5 15,9 5 0-15,6-5 0 0,11 0 1 16,8-5-4-16,8 1 3 0,6 4 0 0,9-5-2 15,9 2 3-15,3-2-2 0,13 1-2 16,-3-1 0-16,13 5-1 0,1 0 1 0,9 0 1 16,-4 0 0-16,8 5-2 0,-8-1 5 15,8 1-8-15,-8 3-9 0,0 6-23 0,-2 4-36 16,2-1-77-16,-11 6-146 0,5 0-303 16,-7-6-280-16,3-3-99 0,-5-5 15 0,-6-9 124 15,-1-4 298-15</inkml:trace>
  <inkml:trace contextRef="#ctx0" brushRef="#br0" timeOffset="54002.55">11526 10995 271 0,'-6'-3'430'0,"-4"-8"60"0,6 8 47 15,2-6-188-15,2 9-119 0,2-5-70 16,8 5-55-16,4-4-48 0,5-1-27 0,6 5-14 16,4-5-6-16,8 1-4 0,2-1-1 15,5 1-2-15,3 4-1 0,7 0 1 0,-4 0-4 16,9 0-2-16,-3 0 2 0,8 4 0 0,-2 5 1 15,2-4 2-15,3 4 2 16,1-1-1-16,0 6 9 0,2-5 8 0,1 0 22 16,9 5 28-16,-3-6 37 0,10 1 41 15,-1 2 52-15,3-3 52 0,-2 1 12 0,6-5-12 16,4 1-34-16,7 0-54 0,-3 4-66 0,4-6-41 16,3 2-21-16,1 1-12 0,7-3-5 15,4-3-4-15,2 5-3 0,6-5 0 16,2 0-4-16,7 0 0 0,1 0-1 0,7 0-1 15,-4 0 0-15,12 0 0 0,2 0-2 0,0 0 7 16,2 0 8-16,6 0 4 0,-2 4-1 16,5 1 3-16,-3-1 4 0,6 1 0 15,-1 0 0-15,1 4 7 0,-1-6 3 0,1 6-5 16,-5-4-8-16,-1 9-3 0,-2-5-8 16,2 5-8-16,-3-2-4 0,-1 2 0 0,-2 0 0 15,6 3-1-15,-2-3 8 0,-1 0 6 16,3-1 12-16,0-3 4 0,0-1 5 0,5-1-8 15,-9-2 1-15,4-3-12 0,-10 2-4 16,4-1-6-16,-6 1 0 0,-2-10-6 0,-4 5 0 16,-7-4 0-16,-3 4 0 0,-3-5 0 15,-4 2-1-15,-6-8-1 0,-8 8 2 16,-5-6-2-16,-7 4-2 0,-7-4 2 0,-4 4 3 16,-9 1-3-16,-5-4 3 0,-9 2-2 15,-8 1-2-15,-4 2 0 0,-9 3-1 0,-3-6 2 16,-11 6 0-16,0 6-1 0,-10-6-1 15,-1 3-5-15,-1 2-16 0,-4 1-32 0,-3-3-51 16,-6 6-102-16,1 0-149 0,-9-4-282 0,-4 0-228 16,-3-5-68-16,-3-5 49 0,-2-4 130 15,1-5 289-15</inkml:trace>
  <inkml:trace contextRef="#ctx0" brushRef="#br0" timeOffset="75901.12">3880 15027 51 0,'6'4'478'0,"-6"1"107"0,0-5 52 0,4-5-21 16,3 5-258-16,3 0-164 0,6-4-105 0,3 4-50 16,8 0-22-16,4-5-7 0,2 5-6 15,0-3 0-15,6 3 2 0,5 0-5 16,3 0-1-16,1 0 0 0,3 0 2 0,1 3-1 16,0-3 3-16,2 5 0 0,6-1 0 15,-7 1-1-15,3 0-2 0,-2-1 1 0,4 1 2 16,-2 4 4-16,8 0 9 0,-4-4 7 0,6 4 25 15,0-1 64-15,4 1 75 0,5 0 34 16,-3 1 13-16,4-1-15 0,7 0-58 0,-2-6-81 16,5 2-39-16,8 4-20 0,7-9-10 15,-2 5-7-15,4-1 1 0,1-4-1 16,11 0-3-16,-1 0 3 0,10 0-1 0,-4-4 9 16,6 4 8-16,4 0 4 0,7 0 1 15,-3 0 0-15,5-5-9 0,-1 5-7 0,9 0-3 16,2 0-1-16,4 0-1 0,4 0 2 15,6 0 0-15,5 0 10 0,1-3 4 0,1 3 3 16,7-6-2-16,-1 6-1 0,10 0 4 16,-6-5 0-16,10 2 2 0,-6 3 11 0,6-6 9 15,5 3-9-15,-3-2 2 0,4 1 3 16,1-1-9-16,-1 5-7 0,5-9-4 16,-1 9 5-16,3-5-3 0,1 1 2 0,3-1 1 15,-4 0 8-15,7 2-2 0,-3-6-2 0,2 4-5 16,-9 1 0-16,11-1-9 0,-12-4-10 15,1 4-3-15,-6 1 1 0,3-1-4 0,-11-4 0 16,4 4 2-16,-10 2 0 0,0 3 0 16,-11-6 1-16,3 6 0 0,-13 0-1 15,0 0 1-15,-4 0 2 0,-6 6-2 0,-6-6-1 16,-3 8 1-16,-10-4-2 0,5 1 2 16,-15 4-1-16,0-4 0 0,-11-1 0 0,-10 1 1 15,-6 0-2-15,2-1 2 0,-16 1-1 0,-2 4 4 16,-7-9-5-16,-10 3 0 0,-6 2-2 15,-5 0-2-15,-8-1-2 0,-5 1 1 16,-10-5 1-16,1 4-3 0,-4 1-20 0,2-5-29 16,-7 5-39-16,-1-5-65 0,4 0-112 15,-5-5-149-15,1 5-232 0,-1-9-220 0,1 0-50 16,-7-4 61-16,-4-1 145 0,3-4 248 16</inkml:trace>
  <inkml:trace contextRef="#ctx0" brushRef="#br0" timeOffset="77471.82">17296 15108 47 0,'8'-9'571'0,"-6"-8"195"0,2-6 148 16,-2-5 72-16,8 7-311 0,-3-7-207 16,7 2-185-16,-1-2-146 0,3-3-71 15,-1 4-36-15,-3-9-18 0,4 4-9 0,-1-4-3 16,-3 4-2-16,-3-8 2 0,-1 0 0 15,0 4 0-15,0-10 2 0,-3 6 1 16,1-5 1-16,-2-1 6 0,-2 3 9 0,-2-3 6 16,0-2 5-16,4-3 7 15,-4 2 0-15,0-1 3 0,4-4-3 0,-4 0 3 0,2-4 5 16,-2 4 0-16,4 5-2 0,1-2-2 0,-5 3-9 16,0 2-13-16,2-3-11 0,-2 8-3 15,0 0-5-15,-2 1 0 0,-3 9-2 16,1 0 1-16,-2-1 1 0,2 9-2 0,-2-4 2 15,0 0-1-15,-1 10 0 0,1-6-2 16,-2 9-2-16,2 0 0 0,-5 0 0 0,5 6-2 16,0 4-3-16,0-1-1 0,-3-4-3 15,3 9-2-15,0 0 1 0,-4-5-1 0,-1 5 6 16,1 5 2-16,2-5 2 0,-7 0 5 16,-1 6 0-16,-1-3 1 0,-3 2 2 0,1-1 3 15,-6 1 0-15,-2-2 2 0,3 3 4 16,-7-1-1-16,-3-2 2 0,-3 3-2 15,0-3 0-15,-2 2-3 0,-1-5-3 0,-1 6-2 16,-2-6-2-16,-7 0 0 0,5 3-2 0,-5-3 1 16,-8 0-2-16,-2 0 3 0,0 0 0 15,-6 0 0-15,-4 0 2 0,0 0-1 0,-3 0-1 16,-1 0-1-16,-7-3-1 0,-2 3 0 16,-3 0 0-16,-3-6 2 0,-6 6 1 0,2-5-2 15,-2 2 1-15,-3-6-2 0,-5 4-2 16,2-1 4-16,-5-2-2 0,-1-1 2 15,3 0-1-15,-5 1 0 0,-5-1-2 0,5-5 2 16,-5 5 0-16,0-5-1 0,-1 6 4 0,-3-6-2 16,-4 5-2-16,-2 0 2 0,0 0 0 15,2-1 0-15,-4 1-1 0,-3 6 1 16,-3-6 0-16,4 4 0 0,-8-4-2 0,5 9 4 16,-7-9-2-16,1 9-2 0,1-5 1 15,-5 5-1-15,-5 0 2 0,1-3 2 16,-4 3-4-16,2-6 2 0,-4 12 0 0,-1-6 0 15,-1 0-4-15,2 0 6 0,-2 0 0 0,6 0 0 16,-6 0-1-16,6 0 2 0,-2-6-1 0,5 6 4 16,-3 0 3-16,4-5 1 0,1 2 4 15,-3 3 0-15,2 0-3 0,1 0-3 16,-3 0-5-16,2 3 0 0,-3 2 2 0,5 4-3 16,-6-4 0-16,5 4-1 0,-5 5 0 15,0-5-1-15,4-1-3 0,-1 6 1 16,1-1 1-16,3 1-1 0,-3 0 2 0,6-1-1 15,-3 0 1-15,3 1 1 0,1 0 1 0,2-6 1 16,1 1-2-16,7 5 1 0,-4-5-2 16,4-4 2-16,2-2 0 0,4 3 2 0,2 2 3 15,-2-8 1-15,7 6 3 0,-3-6 4 16,8 0 1-16,5 0 1 0,-2 0 0 0,3-6-3 16,-1 6-1-16,8 0 1 0,2-5-1 15,6 2-3-15,2-3-1 0,3 3-4 16,5-2-2-16,7-1 0 0,0-2 1 0,8 4-1 15,2-1 0-15,6-4 0 0,0 1-3 16,11 2-3-16,-1-2-2 0,7 4-2 0,2-6 4 16,4 6-2-16,-2-1 3 0,6-4 3 15,6 9 3-15,-1-8-3 0,5 8 3 0,1-6-2 16,1 3 3-16,3 3-10 0,1-5 3 16,1 5 1-16,4-4-3 0,0-1 0 0,-1 5 5 15,-1 0 3-15,6-5-2 0,-2 1 2 16,-2 4 0-16,2 0 4 0,4 0-1 15,-7-5 0-15,7 1 2 0,0 4 4 0,-2 0 2 16,-2 0 2-16,4 0 0 0,0-5-3 0,0 5-4 16,0 0-7-16,0 0-3 0,0 0-7 15,0 0 0-15,0 5-2 0,0-5-4 16,0 0-5-16,0 4 5 0,4 1 0 0,-4 4-1 16,2 0 6-16,-4 8 3 0,2 2-2 15,-4 7 2-15,-6 2 2 0,-1 12 3 16,-1 0 2-16,-4 6 2 0,-9 8 5 0,0 3 0 15,-10 11-9-15,2 0 4 0,-11 4 1 0,1 13-10 16,-7 1 3-16,-3 8 4 0,-3 6-4 16,-4-1 0-16,-4 0 4 0,2 9 4 0,-2-5-4 15,0 6 2-15,4-7-4 0,0-2-3 16,10-9 2-16,0-3 1 0,3-2-1 0,8-1 0 16,6-13 0-16,6-4-2 0,6-5-1 15,9-13 2-15,5-6 1 0,3-2 0 0,10-16 1 16,9 2-2-16,1-5 3 0,3-11 0 15,8 2 3-15,0-6 4 0,4-2 0 16,6-6-1-16,4 0 1 0,7-6-2 0,2-2-3 16,9-6 7-16,6 2-5 0,5-8-4 0,0 3 3 15,2 3 4-15,5-3-6 0,4 3-10 16,1 0-4-16,5 1-15 0,0-1-19 0,6 6-16 16,0-6-7-16,4 0-16 0,0 2-11 15,2-8-9-15,3 6-25 0,3-3-51 0,3 3-84 16,1-3-135-16,1-1-223 0,10-1-201 15,0-7-40-15,4-6 58 0,2 1 134 0,4-6 239 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00:28.983"/>
    </inkml:context>
    <inkml:brush xml:id="br0">
      <inkml:brushProperty name="width" value="0.05292" units="cm"/>
      <inkml:brushProperty name="height" value="0.05292" units="cm"/>
      <inkml:brushProperty name="color" value="#FF0000"/>
    </inkml:brush>
  </inkml:definitions>
  <inkml:trace contextRef="#ctx0" brushRef="#br0">4597 5923 268 0,'9'-9'395'0,"-5"6"24"0,6-6 9 16,-4 4-219-16,5 0-113 0,1 1-53 0,4-1-23 16,5 1-8-16,6-1-3 0,2 0 0 15,8 2 2-15,0-3-4 0,7 3-2 16,3-2-4-16,5 1 1 0,2-1-5 0,10 5 3 16,-2 0 0-16,6 0 1 0,2 0 2 15,3 0-1-15,3 0 9 0,7 0 7 16,4-5 5-16,4 1 9 0,2-5 4 0,10 4-3 15,0-4 2-15,5 1-3 0,-3-1-6 16,9-1 1-16,2-3 3 0,2 5 0 16,-3-6 5-16,5 5 13 0,-2-5 16 0,4 5 20 15,2-5 18-15,-4 6 17 0,4-1 12 16,0 0 11-16,-2 4 7 0,-2-4 5 0,4 9-5 16,-4 0-15-16,-4 0-24 0,3 0-30 15,-1 9-29-15,-2-4-22 0,-4 4-15 0,-3 0-7 16,1 5-2-16,-1-6-5 0,-5 4 2 0,3 2-2 15,-8-5 1-15,3 5-2 0,-7-5-1 16,-2 0 2-16,-2 1 0 0,0-1 3 0,-13-1-2 16,7-4 1-16,-13-4-2 0,5 5 0 15,-11-5-1-15,4 5 1 0,-6-5 1 16,-2-5-7-16,-4 0-49 0,-4 5-84 0,-9-9-162 16,-3 0-201-16,-7-4-178 0,-8-8-32 15,-2-7 47-15,-13-9 144 0</inkml:trace>
  <inkml:trace contextRef="#ctx0" brushRef="#br0" timeOffset="8096.91">11477 11513 151 0,'60'-9'304'0,"4"-10"21"0,-4 7 16 16,0-2-170-16,2 0-74 0,8 5-28 0,0 1-9 15,3-1-9-15,1-5-2 0,7 5-5 16,-3 0-4-16,3-1 0 0,-5 1 0 16,7 1 1-16,-3-1 0 0,3 0 1 0,-2 4-4 15,6-4-3-15,-5 6-9 0,3-3-7 16,-2-2-5-16,8 8-4 0,-7-6 0 16,12 3 2-16,-8-2 3 0,12 0 1 0,-5 1 0 15,4-1-7-15,0 1 0 0,9-1-3 0,1 2 2 16,1-8 3-16,3 8 4 0,1-6-1 15,4 9 0-15,2-5 5 0,-9-1 0 16,9 6 6-16,-6 0 11 0,6 0 12 0,0 6 11 16,4-6-1-16,-4 0 0 0,4 5-4 0,-2-5-6 15,8 3-4-15,-2 3 8 0,0-6 0 16,3 3-4-16,5 2-3 0,-6 1-6 0,7-3-11 16,-7 2-7-16,6-1-4 0,-5 1-2 15,9 4-2-15,-6-4-4 0,3 4-4 0,-1-6-1 16,5 2-1-16,2 4 2 0,3-4 9 15,1-1 5-15,2 1 20 0,2-1 21 0,2 6 26 16,-6-6 33-16,5 4 47 0,-5-3 47 16,4 4 12-16,-8-4-13 0,-1-1-29 15,-1 1-51-15,4-1-57 0,-9 1-35 0,3 4-13 16,-5-9-6-16,2 5 0 0,-3-5-1 16,1 0-2-16,-8 0 2 0,4 3-3 0,-6-6-1 15,-2 3-2-15,-8 0-3 0,0 0-2 0,-5 0-2 16,-1 0-1-16,-9-5-3 0,2 5 2 15,-6-4-2-15,-4-1-3 0,-8 5 0 16,2-5 3-16,-13 1 1 0,3 4 1 0,-7 0-1 16,-4-5-1-16,-8 5-3 0,2 0 0 15,-9 0-2-15,-1 0 1 0,-5 0 0 0,-4 0 1 16,-6 0 0-16,1 0 1 0,-3 0 0 16,-5 0 0-16,-7 0 2 0,-2 0 1 15,-3 0-2-15,-4 0 2 0,1 0-1 0,-9 0 0 16,-2 0-1-16,4-4-2 0,-4 4 2 0,0 0-2 15,0 0-3-15,-4-5-6 0,4 0-14 0,-2 1-24 16,-2-4-49-16,-1 3-70 0,-1-4-80 16,2 0-130-16,-4 4-170 0,0-4-84 15,-1 0 8-15,5-8 31 0,0 3 38 16,8-9 151-16,0 1 111 0,2-4 59 0</inkml:trace>
  <inkml:trace contextRef="#ctx0" brushRef="#br0" timeOffset="9814.25">3686 12075 263 0,'10'-23'381'0,"-4"-3"24"0,9 3 9 0,-3 0-226 16,5 6-99-16,7 0-49 0,5-6-20 15,2 9-10-15,9-4-5 0,3 5-2 16,5-1-3-16,1 5 1 0,1 0 0 0,6 0-2 16,-3 4 2-16,7 5 0 0,0 0 1 0,6 0-1 15,3 0 4-15,1 5-2 0,2 4 0 16,3-5-1-16,-3 1-2 0,9 0-5 15,1-1 5-15,1-4 0 0,4 5 3 16,0-5 3-16,4 3-1 0,-3-3 7 0,6 6 1 16,-4-6 4-16,8 3 1 0,-3 2 4 0,2-5-4 15,0 5 0-15,6-1-5 0,-3 1 2 16,3 4 1-16,0-6-4 0,5 8-2 0,-5-2-1 16,11-6 1-16,-5 8-1 0,7-3 2 15,2 1 2-15,2 0 1 0,0-1-1 0,6 1-5 16,0 2 1-16,8-8-3 0,1 2-2 15,1 4-1-15,1-5 4 0,5 1-2 16,-1-5 5-16,1 5 9 0,1-5 4 0,2 4 15 16,-3-4 24-16,9 5 20 0,-8-5 13 0,4 0 15 15,-1 3-1-15,7 2-11 0,-6-5-20 16,6 4-13-16,-2 1-16 0,6 0-13 0,-2-5-11 16,8 4-2-16,-1 1-7 0,7-5-2 15,-6 4-5-15,11-4 2 0,-4 0-6 16,3-4-1-16,1 4-6 0,2 0 4 15,-5-5-2-15,5 1-1 0,-7-1 2 0,11 5 7 16,-6-9-5-16,6 4-2 0,-7-3 6 0,11-1 5 16,-4 0 4-16,4 4 7 0,-2-4 25 15,6 0 30-15,2 1 35 0,-2-1 37 0,1 4 33 16,3-4 13-16,-4 4-7 16,0 1-31-16,0 4-34 0,2-5-36 0,-4 2-35 15,9-3-25-15,-7 6-11 0,6 0-6 0,-8 0-4 16,8 0-3-16,-8 0 2 0,0 0-3 15,-2 6 0-15,2-6-2 0,-6 3 1 0,4-3-4 16,-4 5 0-16,8-5 3 0,-8 4-2 0,6-4-2 16,-2 0 3-16,6 0 0 0,-8 0-3 15,12-4 1-15,-7-1 2 0,7 5-2 0,-8-9-2 16,6 4 5-16,-4 2-2 16,4-6 0-16,-8 4 7 0,2-1 7 0,-2 3-2 15,0 3 4-15,-8-5 3 0,2 1-2 0,-9 4-3 16,5 0 4-16,-11 0 1 0,-3 0-1 15,-3 4-2-15,-4-4 1 0,-7 0 0 0,1 0-1 16,-6 0 0-16,-3 0 2 0,-8 0 0 0,1-4-1 16,-14 4 0-16,-5 0-3 0,-9 0-4 15,-5 0-3-15,-5 0-2 0,-7-5 0 0,-1 1 1 16,-8-1 0-16,-7 5 0 16,-8-5-3-16,-4 2-3 0,-6-3-1 0,-9 3-2 15,0-2 0-15,-10-4 1 0,3 0-6 0,-7 0-18 16,-7-1-32-16,5 1-67 0,-10-3-85 15,3-2-113-15,-7 0-177 0,5 0-128 0,-5-3-18 16,-1-6 41-16,5-8 97 0,3-9 143 16,3-6 72-16,4-3 45 0,4-10 28 15</inkml:trace>
  <inkml:trace contextRef="#ctx0" brushRef="#br0" timeOffset="14254.32">8409 13866 145 0,'33'-12'303'0,"4"-8"20"0,1 3 11 0,1 3-175 16,4 0-76-16,7 2-33 0,4-2-17 0,3 5-3 16,5-5-1-16,7 6-5 0,-1-6-1 15,2 5-2-15,5-5-3 0,-3 10-2 0,-2-1-2 16,7-4-1-16,-1 9 6 0,5-5 0 15,-5 5 4-15,5 5 3 0,-3-5 8 16,3 4-1-16,2-4 6 0,8 5 0 0,2-5-1 16,0 0-3-16,4 0-6 0,6 0-5 0,-4 0-3 15,9-5 2-15,-1 5 5 0,5-4 6 16,2 4 1-16,-1 0-1 0,5-5-6 0,2 5-6 16,0 0-8-16,6 5-3 0,-2-5-3 15,4 0 1-15,3 0 1 0,9 0 4 16,-3 4 4-16,7 1 0 0,-1-5 2 0,6 5 0 15,-2-1-8-15,8-4-3 0,-7 5 6 16,5-1 4-16,0-4 4 0,2 5 5 0,-6 0 12 16,8-1 11-16,2-4 14 0,-1 5 12 0,3-5 6 15,2 3 9-15,-4 3-7 0,5-6-8 16,-1 3-7-16,4 2-1 0,-3 1-12 0,1-3-8 16,-2-3-8-16,9 5-11 0,-7-5-13 15,5 0-7-15,3 0-2 0,5 0-3 16,-2-5-3-16,4 2-1 0,-3-3 3 0,3-2-1 15,-6 2-1-15,0-2 1 0,-9 4 3 0,4-1-4 16,-11-4-1-16,3 4 2 0,-12 1-1 16,4 4-1-16,-13-5-2 0,3 10 1 15,-5-1-2-15,-5-4 2 0,-7 9-3 0,2 1 1 16,-12-1-21-16,-1 8-41 0,-7-8-58 16,-5 8-73-16,-10-3-108 0,-6 6-115 15,-10-3-121-15,-7-8-19 0,-10-4 40 0,0-2 97 16</inkml:trace>
  <inkml:trace contextRef="#ctx0" brushRef="#br0" timeOffset="15456.44">2646 14581 223 0,'-10'0'388'16,"-3"-4"30"-16,9-4 12 0,4 3-190 15,4 1-130-15,9-6-59 0,3 1-28 0,11 0-15 0,6 0-2 16,4-5-4-16,7 6-1 0,5-1-5 16,5 9 2-16,0-5 2 0,6 5 5 15,6 0-1-15,4 0-1 0,5 5-1 0,-3-5-2 16,4 3-3-16,1 3-2 0,4-1 4 15,1-2 5-15,5 3-4 0,0-6 3 16,6 0-3-16,0 0 2 0,2 0-4 0,0 0 4 16,2-6 0-16,7 6 6 0,-1 0 2 0,6-3 6 15,1-2-5-15,2-1 1 0,8 3 2 16,-1-2-3-16,8-4 5 0,-1 6 7 0,8-3 4 16,-2-2 6-16,9 2-3 0,-1-2-5 15,3 2-6-15,0 3-6 0,3-6-4 0,1 4-3 16,4 1 1-16,2-1 3 0,4-3 3 15,-4 8-1-15,0-6 2 0,4 3 4 16,2-2 7-16,-4 5 6 0,0 0 4 0,3 0 9 16,3 0 2-16,-6 0-6 0,6 0-10 0,-2 5-2 15,5-5-8-15,-3 3-8 0,2 3-7 16,0-3 3-16,7 2-3 0,-3 0-2 0,-1-1-6 16,3 1 10-16,5-1-2 15,-1 1 5-15,1-2 8 0,-4-3 11 0,3 6 3 16,-3-6 4-16,1 5 13 0,-5-5 14 0,3 3 27 15,-1-3 35-15,1 0 46 0,-1 0 31 16,1 6 18-16,-6-6 6 0,5 0-25 0,-3 0-41 16,7 3-45-16,-7-3-39 0,9 0-36 0,-5 0-21 15,9 0-9-15,-4 0-2 0,6 0-7 16,-5 5 1-16,5-5 3 0,0 0-1 16,0 0-1-16,2 0 1 0,-3 0 1 15,1 0-1-15,0 0-2 0,-4 0 2 0,4 0 0 16,-3 0-1-16,3 0 1 0,-4 0 3 0,4 0-1 15,-7 0 0-15,7 0 1 0,-6 0 1 16,4-5-3-16,-7 5 1 0,7-3 2 0,-4 3-1 16,1-6-1-16,3 3 2 0,2 3 1 15,0-5-3-15,4 5-1 0,-8 0-1 16,3 0-1-16,-1 0-5 0,-6 0 0 0,-1 5 1 16,3-2-3-16,-11 3-3 0,-4-3 1 15,-1 2 0-15,-1 4-4 0,-9-4-1 0,5 4 1 16,-8 0 0-16,2 5-5 0,-9-6 3 0,-1 6 0 15,-7-1-31-15,0 1-56 0,-4-1-62 16,-4 5-65-16,-12 1-109 0,-1-1-122 0,-9-1-93 16,-3-3-8-16,-6 3 33 0,-13-8 26 15,-1 5 85-15,-7-5 118 0,-2-1 56 16</inkml:trace>
  <inkml:trace contextRef="#ctx0" brushRef="#br0" timeOffset="17038">2516 15013 185 0,'4'0'335'16,"-4"-3"22"-16,0-2 10 0,0-4-190 15,4 4-97-15,-2 1-43 0,4-1-21 0,2-4-9 16,5 1-1-16,1 2-1 0,5-2 0 0,2 2-2 15,1-2 2-15,1-1-4 0,4 6-1 16,0-8 3-16,0 8-2 0,6-3 0 16,0 6 0-16,4-3-1 0,0 3 1 0,1 0-2 15,1 0 1-15,4 3 4 0,-4 3-5 16,11 2-2-16,-2 1 3 0,1-4 1 0,5 4-2 16,2 0 7-16,-2-4 0 0,5 4-2 15,1-6-2-15,5 2-1 0,1 4-2 0,0-4-4 16,4-5 4-16,7 9-1 0,-7-9 3 0,6 9-4 15,1-9 7-15,3 5-1 16,-3-2 6-16,10-3 5 0,0 0 2 0,4 0-4 16,-3 0 4-16,3 6-7 0,2-6-3 0,5 0 1 15,1 3-2-15,4 2-1 0,-4-1-1 16,9 1 0-16,1 4-2 0,1-4 1 0,4 4 3 16,6 0-3-16,-7 5 1 0,7-6-2 15,-2 1 1-15,4 0 5 0,-2 1 12 0,4-1 8 16,0 0 5-16,-2-6 3 0,2 2 1 15,6 1-9-15,-4-3-6 0,4 2-8 16,-4 4 0-16,9-9-4 0,-3 3 9 0,9-3 3 16,-5 6 9-16,7-6 2 0,-3 0-2 0,7 0-8 15,-4 5-5-15,8-2-4 0,-5-3-4 16,7 6-4-16,-2-6-5 0,6 8 4 16,-8-2-2-16,10-3-2 0,-2 2 0 0,7 4 6 15,-1-5 0-15,0 1-3 0,5 3 11 16,-1-2 12-16,3-6 3 0,-1 8 1 0,1-8 0 15,3 4-2-15,1 1-6 0,6-5 0 16,0 5 7-16,4-1 10 0,0-4 1 0,2 0-2 16,0 0 2-16,10 0-8 0,-2 0-13 15,7-4-2-15,-3 4-4 0,9-5-11 16,-2 0 2-16,10 1 2 0,-4-4-7 0,12 2 3 16,-2-2 3-16,8-1-8 0,-3-5 4 15,7 5 2-15,1-5 3 0,6 0-1 0,-7 2 2 16,15 4 0-16,-6-6 0 0,6 0-9 0,-6 5 8 15,12-5 2-15,-8 5 4 0,4-5 0 16,1 6 4-16,5 4-3 0,0 4 0 16,9 0-4-16,-9 4-7 0,0 4-3 0,-10 1-6 15,5 5-4-15,-8 0-5 0,1 3 0 16,-4-3-2-16,4 4 2 0,-8 1 1 0,1-2-7 16,-7-3 4-16,-1 4-8 0,-5-4-21 0,-3-2-25 15,-8 2-26-15,0-5-39 0,-11 5-36 16,-1-6-59-16,-7 6-27 0,-4-9 1 0,-10-1 3 15,-4-8-52-15,-7-6 32 0,3-7 32 16,-17-1 22-16</inkml:trace>
  <inkml:trace contextRef="#ctx0" brushRef="#br0" timeOffset="18110.48">3136 15913 179 0,'31'-13'332'0,"-2"0"18"0,4-1 6 16,4 0-189-16,2 6-95 0,5-6-41 0,3 10-17 15,7-4-5-15,2 2 1 16,4 6-2-16,8 0-2 0,0 0 0 0,13 0-2 16,2 6 0-16,3 2-1 0,7-4 0 0,-2 4-1 15,9 6 2-15,1-5 1 0,2 5 1 16,7 0-3-16,-1 0 1 0,5-5-4 0,2 5 2 16,4-2-1-16,4-7 10 0,6 4 5 15,0 0 2-15,7-4 7 0,5 3 3 0,5-8 4 16,0 4 0-16,10 1 9 0,-4-5-4 0,10 0 0 15,0 0-11-15,9-5 0 0,0 5-1 16,5 0-5-16,-1-4 5 0,8 4 1 0,2 0-1 16,8 0-8-16,-1 0 2 0,7-5-2 15,3 5-4-15,3 0 5 0,-1-3 0 16,8 3-5-16,-2 0 0 0,4 0-3 0,2-5-8 16,4 5 28-16,-2-9 15 0,4 4 4 0,1-4 4 15,-1-3 2-15,0-2-20 0,0-5-9 16,-1 6-8-16,3-6 7 0,-4 2 9 15,-2-1-5-15,-2-1 3 0,2 2-1 0,-8-1-10 16,2-5-6-16,-6 6-4 0,-1-2-10 16,-5-4 0-16,0 1 0 0,-9 4-4 0,-4 1-11 15,-6 3-30-15,-2-4-49 0,-9 4-69 0,-5 0-104 16,-9 6-89-16,-6-10-95 0,-15-1-4 16,-6-7 39-16,-14-6 98 0</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16:18.337"/>
    </inkml:context>
    <inkml:brush xml:id="br0">
      <inkml:brushProperty name="width" value="0.05292" units="cm"/>
      <inkml:brushProperty name="height" value="0.05292" units="cm"/>
      <inkml:brushProperty name="color" value="#FF0000"/>
    </inkml:brush>
  </inkml:definitions>
  <inkml:trace contextRef="#ctx0" brushRef="#br0">4312 8332 103 0,'0'0'326'0,"0"0"38"0,0-6 23 16,0 6-131-16,0-3-118 0,4 3-60 15,0 0-37-15,-2-5-23 0,7 5-12 0,-1 0-3 16,0-5-3-16,0 5-1 0,3 0-1 0,-1 0 0 16,0 0 1-16,3 0 2 0,-3 0-1 15,5 0 0-15,-3 0 2 0,-2 5-1 16,3-5 0-16,-3 0 1 0,5 5 0 15,-3-5 0-15,2 3 0 0,-1-3 2 0,3 6-1 16,1-6 7-16,-1 0 4 0,5-6 2 16,2 6 3-16,2 0 1 0,-1-3-1 0,3 3-4 15,4-5-1-15,-2 0-3 0,2 1-2 16,-2-1 1-16,4 1-2 0,-2-1 5 0,2 2 5 16,0-3 7-16,5 1 3 0,-5 2 6 0,0 3-1 15,0-6-4-15,4 3-7 0,-4-2-6 16,4 5-4-16,1-6-6 0,-3 3-2 0,2 3-2 15,4 0 1-15,-6-5-2 0,3 5 0 16,1-4 1-16,-2 4-2 0,-4 0-1 16,4 0 0-16,-4 0-1 0,5-5 1 0,-5 5 2 15,4 0 1-15,-4 0 3 0,4-3 0 16,-4 3 1-16,2-6-1 0,3 6-3 0,-1-5 1 16,-4 2-1-16,6 3-1 0,-6 0-1 15,2-6 0-15,-1 6 0 0,1 0 0 0,-4-3-1 16,6 3-2-16,-4 0 0 0,0 0-2 15,0 0 3-15,4 0 1 0,-4 3 2 0,0-3 1 16,1 0 1-16,3 6-1 0,-4-6-1 16,4 0-1-16,-4 3 0 0,4 2 0 0,-2-5-1 15,1 6 2-15,-1-3-1 0,-2 2-1 16,4-1 1-16,-4 1-2 0,4-2-1 16,-4 3 2-16,5-1 0 0,-5 4 0 0,0-6 3 15,0 2-1-15,4 4 1 0,-4 0 0 16,0 0 0-16,4 1-2 0,-4-1 3 0,5-1 0 15,-5 1 2-15,0-4-2 0,4 4 3 16,-4 0 12-16,4-4 8 0,-2 4 2 0,1-6 3 16,-1 6 6-16,2-4 3 0,2 4 12 0,-2-4 17 15,3 4 10-15,1-4 17 0,-2 4-2 16,3-6-14-16,-3 3-17 0,0-3-11 16,-2 2-20-16,3 1-14 0,1-3-7 0,-6 2 0 15,9-1-4-15,-7-4-1 0,6 5 1 16,-4-2 0-16,3-3 3 0,-3 6-1 0,0-6-1 15,3 5 37-15,-3-5 25 0,4 3 10 16,-3-3 5-16,1 6 2 0,-2-6-34 0,-2 0-25 16,3 0-12-16,-3 0-7 0,6 0-4 15,-3 0-2-15,1 0-3 0,-2-6 3 0,5 6-1 16,-1 0-1-16,0-3 2 0,1 3-2 16,-1 0 1-16,1-5 0 0,-1 5-2 15,1-6 1-15,-5 3-1 0,0 3-1 0,5-5 1 16,-7 5 0-16,2-4-2 0,2 4 2 15,-1-5 0-15,1 5 3 0,2-3 0 16,-8 3 3-16,7-6 22 0,-3 6 34 0,0 0 48 16,5-5 32-16,-3 2 14 0,-6 3-13 0,7 0-29 15,-3 0-48-15,0-6-34 0,5 6-16 16,-3-3-7-16,-2 3-3 0,5 0-1 0,-1-5-2 16,0 1-1-16,5 4-1 0,-7 0-1 15,3-5-1-15,-1 5 1 0,1-5 0 16,-3 1 0-16,-2 4 0 0,5 0 1 0,-7-5-1 15,2 5 1-15,0-4 0 0,3 4 0 16,-3 0 2-16,2 0 0 0,-6 0 0 0,7-5 0 16,-3 5-1-16,0 0-4 0,5 0 2 15,-3 0 0-15,-2 0 0 0,1 0 0 0,3-5 2 16,-6 5-2-16,3 0 1 0,3 0 1 0,-6-3-2 16,2 3 3-16,3 0 0 0,-3 0-1 15,0 0 0-15,-1-6 0 0,-1 6 0 16,2 0-2-16,-2 6 0 0,0-6-2 0,1 0 1 15,-5 0-2-15,0 3 1 0,0-3 1 16,-4 5 2-16,6-5 0 0,-6 5 1 16,4-5 0-16,-6 0 0 0,6 4 1 0,-2-4-1 15,-2 5 0-15,2-5 2 0,-2 0-2 16,2 4-1-16,-2-4 1 0,4 0-2 0,-2 0 0 16,-2 0-2-16,6 0 4 0,-10 0-2 15,6 0 2-15,-2 0-2 0,2 0 1 0,0 0 1 16,-7 0 0-16,3-4 0 0,0 4 0 0,0 0 1 15,4 0 1-15,-4 0 15 0,-2-5 10 16,2 5 5-16,0 0 1 0,-1 0-1 16,1 0-16-16,0 0-8 0,0-4-6 0,0 4-4 15,2 0 0-15,-2 0-1 0,0 0 0 16,4 0 2-16,-7 0 1 0,7 0-2 0,-4 0 3 16,0 0-1-16,2 0-1 0,-2 0 1 0,-4 0 1 15,4 0-2-15,-1 0 1 0,1 0-1 16,0 0 0-16,0 0 0 0,0 0 2 15,-4 0 0-15,4-5-1 0,-5 5 0 16,5 0-3-16,-2 0 0 0,-2-5-1 0,-1 5 0 16,1 0 1-16,-2-3 0 0,2 3 1 15,1 0-2-15,-1-6 2 0,0 6 2 0,2-3-1 16,-3 3 0-16,1 0 1 0,0-5-1 16,2 5 1-16,-3-4-1 0,1 4 0 0,2 0-1 15,-2-5 0-15,-1 5 0 0,1-5 1 0,-2 5 0 16,6-4 1-16,-5 4 0 0,3-5 0 15,-6 1 1-15,6 4 0 0,-3-5-1 16,1 5-2-16,-2-5 0 0,2 1-1 0,-3 4 0 16,-1-5-1-16,6 5-1 0,-7 0 2 15,7-3 1-15,-2 3-2 0,0 0 2 0,1 0 0 16,1 0-1-16,0 0 1 0,-2 0 0 16,-1 0 1-16,5 0-1 0,0 0 0 0,-4 0 0 15,4 0 2-15,0 3-1 0,-5-3-1 16,5 0 3-16,0 0-2 0,0 0 1 0,4 5-1 15,-2-5 1-15,2 0-1 0,-2 0-2 16,4 0-1-16,0 0 0 0,2 0 0 16,0 0-1-16,3 0 2 0,1 0 2 0,-2 0-1 15,4 0 2-15,1 0 0 0,-1 0 0 16,2 0-1-16,1 0 2 0,1 0 1 0,-1 0 0 16,5 0-3-16,-1 0 1 0,2 0-4 15,-3 0 1-15,3 0-2 0,-1 0 1 0,5 0 1 16,-4-5 1-16,3 5 1 0,1 0 1 15,2-3 2-15,2 3-1 0,-2 0 0 0,4 0-2 16,0 0-2-16,-5 0-1 0,7 0-2 16,-2 0 3-16,0 0 0 0,0 0 2 0,0 0 0 15,2 0 4-15,-2 3-2 0,4-3-2 16,0 5-1-16,-2-5 0 0,4 0-2 0,-6 4 0 16,9 1 0-16,-7-5 2 0,6 5 2 15,0-5 2-15,2 0-1 0,-1 4-2 0,-1 1 0 16,2-5-3-16,0 0-2 0,1 4 1 15,3-4 1-15,-6 5 3 0,9-5 1 0,-7 0 0 16,6 5-1-16,3-5-1 0,-3 0 0 16,-3 0-2-16,3 4 0 0,1-4 2 15,3 0 2-15,-3 0-1 0,6 5 0 0,-3-5-1 16,3 0-2-16,-2 0-2 0,1 3 1 0,-1-3 2 16,1 6 2-16,3-6-1 0,-2 3 0 15,4-3 0-15,-5 5-1 0,3-5-1 16,2 5-1-16,-4-5 3 0,6 4 2 0,-3 1-2 15,1-5-1-15,4 4 0 0,-2 1-2 16,2 0-1-16,2-5 3 0,0 4 0 0,0 1 2 16,4-5 0-16,-4 3-1 0,0 3-2 15,2-3 1-15,-2 2 1 0,2-5 0 0,1 6 0 16,-3-3 2-16,0 2 6 0,4-1 12 16,-8 1 7-16,8-2 3 0,-8 3 3 15,6-1-7-15,-6-2-14 0,4 3-6 0,0-6-3 16,4 3 0-16,-4 2 0 0,4 1 0 15,0-6-1-15,0 0-3 0,-2 3 0 0,3-3 0 16,-1 5 3-16,0-5 1 0,0 0 0 16,-2 0 1-16,6 0-2 0,-6 0-2 15,1 0 0-15,-1 0 2 0,2-5 0 0,2 5 0 16,-2 0 0-16,4 0 1 0,-5 0 0 16,1 0 8-16,4 0 6 0,-2 0 3 0,-2 0 1 15,-4 0-1-15,0 0-7 0,-4 0-3 16,2 0-2-16,-4 0 0 0,-4 5-2 15,-7-5 2-15,1 0-1 0,-3 0 0 0,-8 0-1 16,-2 0 9-16,-2 0 5 0,-2 4 7 16,-2-4 3-16,-4 0-2 0,-2 0-6 0,-5 0-8 15,-8 0-4-15,5 0-5 0,-9 0 0 16,-2 5-3-16,-6-5 0 0,-8 0 0 0,1 0 0 16,-7 0-1-16,1 0 1 0,-8 0-2 15,1 0 3-15,-7 0-1 0,0 0 0 16,4 0 0-16,-4 0 6 0,-4 0 3 0,4 0 2 15,0 0 5-15,0 0 7 0,0 0 1 16,-3 0 4-16,3 0 4 0,0 0 3 0,0 0-3 16,-4-5-7-16,4 5-6 0,-4-4-6 15,4-1-6-15,-2 2-5 0,2 3-1 0,-4-6 0 16,4-2-2-16,0 2-1 0,-2 3-1 16,2-2-4-16,0-1-9 0,0 3-25 15,0-2-42-15,0 1-62 0,0-1-122 0,2-4-215 16,2 1-318-16,-2-6-150 0,6-4-26 15,1-10 86-15,1 2 204 0</inkml:trace>
  <inkml:trace contextRef="#ctx0" brushRef="#br0" timeOffset="6984.11">5556 9263 82 0,'-26'-9'261'16,"-3"-5"25"-16,4 6 15 0,2-1-144 0,0-1-62 16,-1 1-30-16,5 0-15 0,-6 6-15 15,7-8-8-15,-3 2-9 0,-2 6-8 0,0-8-6 16,-1 8-1-16,-3-6-5 0,4 4-5 16,-4 2-7-16,0-3-16 0,-2 6-36 15,-2-5-67-15,2 5-97 0,-4 0-49 0,-4-3-6 16,0-3 21-16</inkml:trace>
  <inkml:trace contextRef="#ctx0" brushRef="#br0" timeOffset="8195.49">4510 9204 172 0,'3'9'397'0,"-3"-4"56"0,0-5 30 0,0 0-153 16,4 0-141-16,-2 0-83 0,6 0-57 16,-2 0-27-16,5 0-10 0,1 0-5 15,-2 0-3-15,7-5-2 0,3 5-1 0,-1 0 1 16,2 0-1-16,1 0-1 0,3 0 5 16,-2 0-2-16,6 0-2 0,-2 0 1 15,0 0 2-15,6 5 12 0,-2-5 8 0,2 0 23 16,0-5 41-16,4 5 32 0,0-4 6 0,3 4 5 15,-3-5-4-15,6 1-23 0,1-1-12 16,1 2 0-16,5-3 1 0,-3-2-5 0,3 2-12 16,4-2-18-16,-5 2-18 0,9 3-15 15,-6-6-9-15,6 4-9 0,-2 2-2 16,-3 3-1-16,3-6-2 0,4 6-1 0,-2 0 1 16,-2 0-1-16,-3 6-1 0,5-6 0 15,-6 0 2-15,6 3-4 0,-4 2 5 0,1-5-2 16,1 4 0-16,2 1 2 0,-2-5-1 15,-2 0-1-15,2 3 1 0,-3-3-1 0,1 6 0 16,0-6-1-16,-1 0 0 0,-1 0 1 0,2 0 0 16,4 0 1-16,-2 0 0 0,-1 5-1 15,5-5 1-15,-2-5-2 0,-2 5 2 16,2 0-1-16,-2 5-2 0,2-5 2 0,-3 0 1 16,5 0-1-16,0 0 1 0,0 0 1 15,0 0 0-15,0 0-2 0,0 0 0 0,0 0 1 16,0 3-2-16,0-3 0 0,0 0 1 15,4 0 1-15,-2 0 0 0,2 6 0 16,0-6 0-16,2 0 0 0,0 0-2 0,-1 0 0 16,-1-6 1-16,2 6-1 0,0 0 2 15,4-3-1-15,-4-2 3 0,9 5-1 0,-7-6 28 16,6 3 63-16,-1 3 45 0,-3-5 21 16,0 1 10-16,1 4-19 0,3 0-61 0,-6-5-46 15,9 2-22-15,-3 3-11 0,-2 0-7 16,3 0-2-16,-3-6-1 0,3 6 0 15,-3 0 1-15,2-5 1 0,-1 5 0 0,1 0-2 16,-1-3-1-16,1 3-2 0,-4 0 0 0,3 0 2 16,-3 0 3-16,2 0 1 0,-2 0 3 15,7-6-2-15,-3 6 1 0,-1 0-1 16,-3 6-1-16,0-6-3 0,1 0 0 0,-5 0 2 16,4 0 1-16,-4 3 0 0,4-3-1 15,1 0-1-15,-5 5-1 0,4-5-2 0,-4 0 2 16,3 0 0-16,-3 6 2 0,0-6 1 15,4 0 0-15,0 3-1 0,1-3-1 0,-1 5 0 16,-2-5-3-16,2 4 1 0,1 1 1 16,-1-5 2-16,2 0 1 0,7 3 0 15,-7 3-3-15,9-6 2 0,-5 0-3 0,1 0-1 16,-1 0 1-16,1 0 1 16,-1 5 4-16,5-5 0 0,0 0 8 0,-3 3 6 0,-1-3 7 15,3 6-2-15,1-6 3 0,-3 3-5 0,3 2-7 16,2-5-3-16,-3 6-6 0,5 2-1 15,-8-4-4-15,1 1-2 0,-1 4 0 16,-1-4 3-16,5 4 3 0,-1-6 0 0,-3 8-1 16,-1-8 0-16,5 2-2 0,-5 4-3 15,-3 0 0-15,3-4 2 0,-6 4 1 0,7-6 2 16,-1 6-2-16,-1-4 0 0,-3 4-3 16,-2-4-2-16,1 4 0 0,3-4 1 0,-6-1 1 15,3 1 4-15,3 4 0 0,-2-6 0 16,-1 2-2-16,-1 1-1 0,-4-3-3 0,4 2 1 15,-3 4 0-15,1-6 2 0,0 3 3 16,0 2 1-16,2-2-1 0,-1 2-1 0,-5-2-2 16,0-3-2-16,-4 2 0 0,-4 4-1 15,1-5 1-15,-5 1 3 0,0 0 1 16,-3-2 1-16,-3 3 2 0,1-3 14 0,-3 2 5 16,-1-5 3-16,-3 6 1 0,1-6-1 0,-8 3-13 15,0-3-5-15,-4 0-3 0,-2 0 0 16,0-3 0-16,-7 3 0 0,-1 0-1 0,0-6-1 15,-7 6-1-15,-2 0-1 0,1-5 0 16,-5 5-2-16,0-3 2 0,-6 3-1 16,6-6 0-16,-6 3-18 0,0-2-39 0,0-4-100 15,0 0-163-15,-6-10-290 0,-4 2-244 16,-1-9-76-16,-1-6 48 0,0-5 137 0,-7 6 278 16</inkml:trace>
  <inkml:trace contextRef="#ctx0" brushRef="#br0" timeOffset="8790.66">13693 8187 357 0,'-2'5'549'0,"-3"-10"101"0,1 5 49 0,4 0-213 16,0 0-180-16,0 5-122 0,9 4-96 15,-7 8-49-15,8 3-21 0,2 0-9 0,-1 8-3 16,3 4-1-16,-1-1-3 0,3 6 2 16,1 3-2-16,3 5 0 0,-3-5 1 0,-1 9-2 15,1-7-1-15,-1 7 1 0,-5-9 1 16,5 5-2-16,-5 1 3 0,-1-6-2 0,0 0 0 16,-3-3 0-16,-1 3-1 0,0-9 0 15,-2 0-1-15,0 1 1 0,-2-1 0 0,-2-3 1 16,0 4-1-16,-2-6 0 0,2 2 0 15,-8-6-3-15,2 1-29 0,4 0-44 16,-9-6-43-16,-3-3-63 0,4-2-105 0,-3-3-147 16,-1-9-106-16,-3-4-29 0,1-13 33 15,-1-6 96-15</inkml:trace>
  <inkml:trace contextRef="#ctx0" brushRef="#br0" timeOffset="9265.01">13674 7999 370 0,'0'-23'461'0,"0"-5"57"16,0 7 27-16,2-2-258 0,13 4-122 15,-3-3-58-15,11 4-57 0,4 1-26 0,4-3-14 16,2 8-4-16,4-2-4 0,-2 6-1 15,8-1-3-15,1 4 3 0,5 5 0 0,5 5 0 16,0-2 2-16,2 6 1 0,4 2-1 16,2 1-2-16,0 2 1 0,4 3-4 15,4-3 2-15,0 4 0 0,7-4 2 0,-3 3 2 16,3-3 6-16,-1 0 15 0,5 0 15 16,-3 3 24-16,9-8 28 0,4 0 22 0,-2 1 12 15,4-1 9-15,4-6 4 0,-4 6-3 16,0-4 3-16,4 4 20 0,5-4 28 0,-7 4-5 15,2-6-15-15,-4 8-25 0,4-8-45 0,-4 3-49 16,0 2-20-16,-2-2-15 0,2 2-4 16,-6 1-7-16,0-5-2 0,-7 6-2 15,3-1 0-15,-6-1 2 0,3 1 1 0,-7 0-2 16,1 0 0-16,-4 1-3 0,-8-6-1 16,-2 4-2-16,0 1 0 0,-6-4-17 0,0 0-34 15,-5-5-44-15,-1 4-42 0,-3 1-45 16,-1-5-30-16,-1 0-36 0,-4-5-58 0,-1 1-96 15,-5-1-118-15,-2 0-92 0,-2-4 6 16,-3-3 73-16,1-2 127 0</inkml:trace>
  <inkml:trace contextRef="#ctx0" brushRef="#br0" timeOffset="9769.98">18197 7922 205 0,'-6'0'462'0,"-3"0"88"0,3 0 77 15,2-5-110-15,4 5-166 0,-2 0-107 16,2 0-84-16,2 5-74 0,2 9-51 0,0-5-22 16,-2 8-6-16,7 6-5 0,-3-1 1 15,-4 4-1-15,6 8-1 0,-6-3 0 16,2 4 0-16,-2 5 1 0,-2 5-2 0,0-5 1 16,-2 6 2-16,-2-1-3 0,2-5 0 15,-6 2 2-15,0 2-2 0,-1 1 0 0,-1 0 0 16,2 1 3-16,-3-1 0 0,1-1 4 0,0 6 1 15,-1-1 1-15,5-4-2 0,2 1-2 16,-2-3-3-16,0-1-1 0,0-2 0 16,1-3-1-16,-1-6 1 0,2 1 1 0,-2-1-1 15,2-8 10-15,2 0 17 0,-3-2 17 16,3-2 10-16,-6-2 3 0,2-8 4 0,4 5 0 16,-6-5 7-16,6-1 19 0,-5 1 27 15,3 1 26-15,-2-6 5 0,-2 1-13 0,2-1-20 16,-5 1-32-16,3-5-31 0,-11 5-21 15,7-5-12-15,-9 0-7 0,-1 0-4 0,-5 0-1 16,0 0 0-16,-6 0-2 0,-7-5 2 16,-1 5-1-16,-9-5-3 0,-3 5-1 15,-7-4-1-15,-6 4-3 0,-11 0 2 0,-10 0 0 16,-10-5 4-16,-6 5-1 0,-9 5 0 0,-6-5-2 16,3 0 0-16,-5 4-2 0,2 1 1 15,12 0 1-15,-1 4-3 0,16 0-2 0,8 5-15 16,7 3-70-16,6-3-89 0,8 9-147 15,-3-2-265-15,6 1-200 0,1-8-28 16,12-5 49-16,7-4 127 0,-2-1 258 0</inkml:trace>
  <inkml:trace contextRef="#ctx0" brushRef="#br0" timeOffset="30384.84">4382 10092 196 0,'-8'0'365'16,"-6"-6"43"-16,3 1 40 0,5 2-165 16,2-3-105-16,8 3-51 0,-4-2-41 0,6 1-41 15,5-6-25-15,3 1-11 0,-2 0-3 16,1 4-3-16,3-4 0 0,3 1 0 0,-2 4-1 16,-1-1-2-16,3-4 2 0,-3 9 0 0,1-5 0 15,3 5-1-15,-3 0 0 0,4 0 0 16,-5 5 0-16,7-5 3 0,-7 4 1 15,5 1 21-15,2 0 45 0,4-5 24 16,-5 9 14-16,5-9 4 0,0 3-13 0,0-3-30 16,6 6-7-16,0-6 13 0,4 0 28 15,3 0 26-15,3 0 26 0,1 0 30 0,-1 0 29 16,4 0-1-16,3 0-22 0,0 0-33 16,-3 0-47-16,-1 0-56 0,1 0-26 0,-3 3-14 15,3-3-6-15,-1 5-4 0,1 0-2 0,-1 4 2 16,1-5-1-16,-1 6-3 0,5-1 0 15,-5 0 0-15,8-1-2 0,-5-2-2 0,1 2 4 16,2 1-1-16,-3 0 1 0,1-4 0 16,3-2 2-16,1 3 1 0,-2-6-2 15,6 3 1-15,-2-3-2 0,1 0 0 0,3 0-4 16,0 0 2-16,2-3 0 0,-2-3 2 16,4 3 0-16,3-2 4 0,-1-1 15 0,2 3 7 15,-2-6 2-15,4 4 1 0,-4 2-2 0,1 3-16 16,-3-6-4-16,-4 6-4 0,6-5 0 15,-2 5 1-15,2-3 0 0,-2 3-1 16,2 0-1-16,0-6-2 0,5 6-1 0,-5 0 0 16,4 0 2-16,0-3 1 0,1 3 4 15,-1-5 13-15,2 5 10 0,3-4 3 16,-3 4 2-16,3-5 2 0,-3 0-13 0,2 1-7 16,-1 4 0-16,1-5-3 0,-2 1-2 0,5 4-4 15,-3 0-1-15,-1 0-3 0,1 0-4 16,-2 0 2-16,-1 0 1 0,5-5 0 0,5 5 2 15,-3 0-1-15,3 0 0 0,2-5-3 16,-3 2 0-16,5 3-2 0,0-6 1 16,0 3 2-16,3 3 2 0,-1-5-1 0,6 1-3 15,-2-1-1-15,-2-4-1 0,2 9 0 16,2-9 5-16,0 4 1 0,4 0-1 0,0-4 0 16,-4 6-3-16,0-6-2 0,0-1 1 15,5 6 1-15,-1-5 1 0,0 4 1 0,-4-4-2 16,-4 1-1-16,4 2 0 0,2 3 1 15,0-2 3-15,-2-1 1 0,4 3 0 16,-4-2-1-16,2 1-1 0,-6 4-1 0,4-5 1 16,-2 5 0-16,6-3 1 0,-8 3-2 15,2 0-1-15,-2-6-2 0,4 1 0 0,-2 2 2 16,2 3 1-16,-2-6 1 0,2 3-2 16,-4-2 2-16,4-1-3 0,-2 3-1 0,2-6-1 15,0 4 5-15,0-4 1 0,2 4-2 16,-6 2 0-16,4-3-2 0,-2-2 0 0,2 4 1 15,0-1 1-15,0 0-1 0,0 1 1 0,0-1-1 16,-2 5-4-16,0-4 3 16,-2 4 2-16,-2-5 0 0,4 5-1 0,-3 0 0 0,-1 0-1 15,0 5-1-15,0-5 0 0,-4 4 1 16,8-4 1-16,-5 5 1 0,3-1 0 16,-4 1-2-16,0 0 0 0,2-1 0 15,-3 1 0-15,3-2 4 0,0 3-2 0,-2 2 0 16,2-3-1-16,-7 4 0 0,3-5-1 15,-3 4 0-15,3-2 3 0,4 2 0 0,-2 1-1 16,-7 2-1-16,9-8 0 0,-6 11-2 0,-1-5-2 16,3-4 3-16,0 4 4 0,1-1-1 15,3 1 0-15,-8 0-3 0,6 0 2 0,-7 1-4 16,3-6-1-16,-5 4 3 0,7-3 3 16,-7 4-1-16,5-4-4 0,-5 4 2 15,1 0-3-15,-1-4 0 0,-5-1-1 0,3 1 4 16,-2 4 0-16,-1-6 0 0,3 2 2 15,-8 0-4-15,0 4 2 0,-6-5-3 0,-2 1-1 16,-8 4 2-16,-5-4-1 0,-3-5 2 16,-7 9 0-16,0-6 1 0,-6 2 13 0,-2 1 9 15,-7-3 4-15,-1 2 4 0,-9-1 1 16,5-4-12-16,-7 5-7 0,0-5-4 0,-5 3 1 16,1-3 6-16,-4 0 4 0,2 6 12 15,-2-6 15-15,0 0 10 0,0 0 8 0,0 0 7 16,0 0 8-16,0 0 6 0,0 0 8 15,0 0 6-15,0 0 10 0,0-6 3 0,0 6-3 16,0 0-4-16,0 0-7 0,0 0-14 16,0 0-17-16,0 0-14 0,0 0-18 0,0 0-6 15,0 0-11-15,0 0-7 0,0-3-7 0,0 3-2 16,0 0-7-16,0 0 3 0,0 0-1 16,-2-5 1-16,2 5-2 0,2 0-6 0,-2 0-5 15,-2 0-48-15,2 0-65 0,0-4-77 0,2 4-83 16,2 0-131-16,2-8-233 0,2-3-282 15,-1-6-119-15,-5-6-4 0,6-8 100 16,-6-10 259-16</inkml:trace>
  <inkml:trace contextRef="#ctx0" brushRef="#br0" timeOffset="61898.51">4583 10824 156 0,'-13'-3'315'16,"3"-3"27"-16,0 1 12 0,6 2-171 16,2 3-81-16,2-6-38 0,2 6-26 15,-2 0-12-15,8-3-13 0,0 3-6 0,2-5-4 16,1 5-2-16,3 0-2 0,-1-6 0 0,3 6-1 16,1 0 1-16,3 6 1 0,-1-6-1 15,2 0-1-15,1 5 2 0,-1 4 0 0,2-6-3 16,4 8 2-16,-2-8 1 0,3 6-2 15,-1 0 3-15,4-4 0 0,2 3 2 16,3-2 0-16,-3 2 1 0,8-4-1 0,-2 1 0 16,5 0 0-16,-1-1 0 0,5 1 4 15,-3-1 0-15,5 1 2 0,-3 0 3 0,3-1 7 16,4-4 2-16,-5 5 5 0,5-2 14 16,0 3 7-16,-5-6 5 0,7 3 2 0,-2 2 1 15,4 0-7-15,-7-5-9 0,3 4-2 16,0 1-7-16,0-1-4 0,-1 1-10 0,3-5 8 15,-2 9 3-15,2-9 4 0,-2 5 2 16,1 4 0-16,-1-6-13 0,0 2-4 0,2 4-6 16,-3-4-4-16,1-1-1 0,4 4-2 15,-2-2-1-15,4-1 2 0,0-2-1 16,0 3 2-16,0-3 4 0,6 2 1 0,-6 1 0 16,4-6 8-16,-4 3 13 0,4-3 19 15,-2 0 18-15,4 5 25 0,-2-10 17 0,2 5 2 16,-2 0-6-16,2 0-10 0,3 0-21 15,-7-3-21-15,4-3-18 0,4 1-13 0,-2 5-8 16,1-3-6-16,1-3-3 0,4 3-1 16,-1-2-1-16,-3-4-1 0,-4 4-2 0,4 1 0 15,1-4-1-15,-5 2 2 0,4-2-2 16,-4-1 3-16,2 4-3 0,3-4 3 0,-9 4-1 16,4-4-2-16,2 5 0 0,-6-6-1 15,6 1 0-15,-2 6 14 0,1-6 14 16,-1 4 23-16,4-4 34 0,0 4 51 15,1-4 35-15,-5 4 10 0,4-4-9 0,0 6-28 16,-4-6-46-16,5 4-49 0,-5-4-23 0,4 0-13 16,-4 4-6-16,2 2-4 0,-6-3-1 15,7-2-1-15,-9 2 0 0,2 3 1 0,2 3 0 16,-2-5 0-16,2-1 1 0,0 3-2 16,-2 3 0-16,2-5-2 0,2 5 1 0,-2-4 0 15,0 4 0-15,-2 0 1 0,-2 0 2 16,6 0-2-16,-2 0 3 0,3 0-2 15,-3 4 0-15,2-4-2 0,-6 0 1 0,6 5-1 16,-4-5 1-16,0 3 0 0,-2 3 2 0,4-1-1 16,-4-2 1-16,2 3-1 0,0-3 0 15,-2 2-3-15,0 4 0 0,-4-4 1 0,4 4 0 16,0-5 2-16,0 6 1 0,-1-1 2 16,1-6-1-16,0 6 0 0,4-4-2 15,-2 4 1-15,3-4-4 0,-1 4 2 0,-2 0 2 16,6-4-2-16,-6-2 4 0,4 6-1 15,2-4 2-15,3 0-3 0,-9 4 0 16,8-5-1-16,-4 1-1 0,4 0 2 0,-4-1 0 16,5 1 0-16,-1-2 4 0,4 3-1 0,-1-6 0 15,1 3-1-15,-2 2-2 0,3 1-1 16,-3-6 2-16,3 8 1 0,1-8 3 0,1 4 1 16,-1 1-1-16,1-2-2 0,-1 3-1 15,1-1-2-15,-3-2 1 0,-2 3 1 0,5-3 1 16,-1 2 1-16,-1 1-1 0,-3-3-1 15,5 2-2-15,-3 4-1 0,-2-9 11 16,5 9 10-16,-7-9 7 0,7 5 4 0,-3-5 2 16,2 3-13-16,-3 3-10 0,1-3-7 15,-1 2-4-15,-3-5-1 0,4 6 3 0,-1-6 1 16,-1 3 2-16,2-3 0 0,-1 5-1 16,1-5-3-16,-1 0-1 0,-3 4-2 0,0-4 0 15,4 5 3-15,-5-5 2 0,5 0 1 16,-2 4-1-16,-1 1-2 0,-1-5-2 0,0 5-2 15,-4-5 1-15,5 4 1 0,-5-4 0 16,2 0 3-16,0 0 1 0,3 5-2 16,-3-5 0-16,0 0-1 0,0 0-1 0,-2 0-3 15,1 0 2-15,-1 0 1 0,-2 0 1 16,2 0 2-16,2 0 1 0,0 0 1 0,-4 0-2 16,3 0 5-16,1 0 5 0,-6 0 4 0,-2 0 6 15,4 0 0-15,0 0-6 0,-2 0-5 16,2 3-4-16,-2-3-2 0,2 5-3 15,0-5 1-15,-4 0-2 0,2 0-2 0,-4 4 0 16,2-4 1-16,-4 5 2 0,4-5-2 16,0 0 4-16,0 0-2 0,-2 5-1 15,-3-5-1-15,3 0-1 0,-2 0-1 0,0 0-1 16,-2 4 1-16,3-4 2 0,-5 5 0 0,0-5-1 16,-1 0 2-16,3 0 0 0,4 4 0 15,-6-4-1-15,2 5-2 0,-5-5-1 0,5 0-1 16,4 0 0-16,-7 0 0 0,3 5-1 15,0-5 4-15,2 4 2 0,-3-4 0 0,1 0-1 16,2 0 2-16,-2 5-4 0,4-5-1 16,-7 0 1-16,7 3-3 0,-4-3 3 0,2 0 1 15,-2 6-2-15,1-6 3 0,3 0 1 16,2 0 1-16,-4 0-1 0,4 0 1 0,0-6-2 16,4 6 0-16,-8 0-2 0,8-3 3 15,-8 3-1-15,4-5 2 0,0 1 3 16,8 4 9-16,-8-5 5 0,0 0 1 0,2 1-1 15,-2 4-2-15,0-5-8 0,4 1-6 16,-9 4-1-16,10 0-2 0,-6-5 2 0,8 5 1 16,-3-5 1-16,0 1-1 0,2-1 2 0,-2 2-3 15,-2-2-2-15,2 5-3 0,-4-4 1 16,0-1 1-16,0 0 2 0,0 1 13 16,4-5 9-16,-4 4 6 0,0 5 3 0,0-9 2 15,-4 4-11-15,-1 2-8 0,3-6-8 16,-2 4 1-16,2 0-4 0,-2-4 0 0,4 5 0 15,0-1-1-15,0 2-1 0,0-3 2 16,0-2-5-16,0 2 0 0,-3 3-2 0,3-2 0 16,-8-4-2-16,6 4 4 0,-4 1-1 15,1-1 1-15,3 2 1 0,-6-3 3 0,2 1-2 16,-5 2 0-16,5-3 0 0,-4 3-4 16,-3 3 2-16,-1 0-2 0,-3-5 4 0,5 5-2 15,-5 0 2-15,5 0-2 0,-7 0 0 16,2 0 1-16,5 0-1 0,-1 0 2 0,-3 0-2 15,1 0 1-15,-1 0-1 0,-1 0 0 16,1 0 0-16,3 0-1 0,-3 0-1 16,-1 0 2-16,-2 5-1 0,7-5 1 0,-1 0 1 15,5 0 2-15,0 0 11 0,-1 0 2 16,7 0 4-16,-4 0-1 0,-2 0-1 0,6 0-10 16,-5 0 0-16,3 0-5 0,-2-5-2 15,2 5 3-15,4 0-2 0,8-4 1 0,-8-1-1 16,6 5 0-16,-4-5-2 0,2 1 2 15,2 4-2-15,2-9 0 0,1 9-1 16,1-5 1-16,4 0 1 0,3 2 1 0,-1-3-1 16,5 3-1-16,-3-2 0 0,3 1 0 15,2-1-2-15,4 0 1 0,-1-4 2 0,5 5 0 16,-2-1 0-16,6 0-1 0,-10 1-1 0,10-1 0 16,-6 2 0-16,10-6 1 0,-4 4 0 15,5 0 1-15,-3 1-1 0,2-1-1 16,-2 1-1-16,2-1 3 0,3 2-1 0,-7-3-1 15,2 6-1-15,4-5 1 0,-6 2-1 16,7 3-2-16,-7-6 2 0,2 3 4 0,4 3-4 16,-8-5 0-16,-4 5 2 0,2-6-2 15,-4 3-1-15,0 3 0 0,-5-5 3 16,-1 1 0-16,-9-4-1 0,-1 2-1 0,-7 1 1 16,-2 2-3-16,-9-3 2 0,1 3 0 15,-6-2-2-15,-9 5 0 0,-6 0-9 16,-2-4-34-16,-12 4-42 0,-5 0-78 0,-8 0-126 15,-4-5-219-15,-8 5-226 0,-12-9-134 16,-7-5-27-16,-8-3 77 0,-5-11 211 0,-7 2 245 16</inkml:trace>
  <inkml:trace contextRef="#ctx0" brushRef="#br0" timeOffset="63693.54">4550 11724 256 0,'22'-14'381'0,"-1"2"18"15,6 7 12-15,2-9-221 0,4 10-104 16,4-4-46-16,5 2-21 0,3-2-5 0,5 2-3 16,3-2-5-16,7 4 1 0,0-6 0 15,6 6-2-15,-1-5-4 0,1 4 3 16,4 0-3-16,-4 1-1 0,4 4 1 0,1-5-2 15,-1 2 5-15,2 3 4 0,3-5 8 16,1 5 6-16,-1 0 7 0,1-4-2 16,1 4 8-16,-1 0-1 0,5-5 3 0,-3 5 6 15,3 0-1-15,2 0-4 0,1 0-5 0,1 0-4 16,0 0-5-16,4 0 0 0,-2 0-5 0,6 0-2 16,-3 5-2-16,8-1-1 0,-9 1-4 15,8-2-1-15,-4 2 3 0,4-1 5 16,0 6 5-16,2-6 3 0,-2 1-1 0,1 4 4 15,-3 0 6-15,2-4 20 0,2 7 22 16,-2-1 20-16,0-3 16 0,3 1-1 16,-5 0-18-16,0 5-10 0,-2 0-12 0,2-6-15 15,-2 5-9-15,0-3-8 0,-4 7-16 16,2-8-13-16,0 5-5 0,-2 0 0 0,4-2-2 16,-2 2-2-16,-3 0 4 0,5 4-5 0,-6-4 0 15,8-1 0-15,-6 0 2 0,8 1 0 16,-4 0 0-16,0 0 2 0,0-6 14 15,5 4 37-15,-1 2 86 0,0 0 49 0,-2-5 26 16,6-4-5-16,-6 4-33 0,3-5-84 16,-5 1-45-16,2 0-24 0,-2-1-12 0,2 1-5 15,-8-2-4-15,8 2-4 0,-11 4 0 16,7-4 2-16,2-1 0 0,0 1 1 16,-2-1-1-16,2 1 0 0,0 4-4 0,0-4 2 15,0-2 0-15,5 3 2 0,-5-3 0 0,4 2-1 16,4 0 0-16,-6-1 0 0,2-4 0 15,2 5 1-15,-1-5 1 0,3 0-1 0,-2 4 0 16,0-4-1-16,-1-4 1 0,5 4 0 16,0-5 3-16,5 1-1 0,-3 4-1 15,5-10 0-15,1 7 0 0,3-6 1 16,-2 0 3-16,1-1 1 0,1 1 9 0,-4 0 4 16,3 0 3-16,1-4 1 0,-4 4-1 0,-1-5-9 15,1 5-6-15,-3-5-4 0,3 5 2 16,-3-5-1-16,-3 6 0 0,-1-1-2 0,-6-5 1 15,-4 5-2-15,-4 1 2 16,-4-1 2-16,-7 0 2 0,-1 0 4 0,-9 4 7 0,-6-3 5 16,-8-1-1-16,-7 4 4 0,-3 1 5 15,-9-1-6-15,-4 0 0 0,-2 1-3 16,-4 4-4-16,-7-5-6 0,3 1-4 0,-5 4-2 16,-1-5-1-16,-7 5 0 0,2 0 1 0,-3-5-4 15,1 5 2-15,-6 0-4 0,2 0 0 16,-4 0 1-16,4 0-3 0,-4 0 3 15,0 0 2-15,0-4-2 0,0 4-1 0,0 0-1 16,0 0 1-16,-4 0-4 0,4 0 4 0,0 0 0 16,0 0 11-16,0 0 6 0,0 0 6 15,0 0 4-15,0 0 4 0,0 0-5 16,0 0-4-16,0 0-5 0,0 0-3 0,0 0-6 16,0 0-3-16,0 0-3 0,0 0 1 15,0 0-3-15,0 0 0 0,0 0 1 0,0 0-2 16,0 0 0-16,0 0 0 0,0 0 1 0,0 0-1 15,0 0-1-15,0 0 0 0,0 0-1 16,0 0-1-16,0 0 0 0,0 0 0 16,0 0-1-16,4 0 2 0,-4 0-1 0,0 0 0 15,0 0-1-15,0 0 3 0,0 0-1 0,0 0-2 16,0 0 2-16,0 0 0 0,0 0-2 16,0 4 1-16,0-4 2 0,0 0-1 15,0 0 0-15,0 0-1 0,0 0 1 0,0 0 1 16,0 0-2-16,0 0 2 0,0 0 2 15,0 0-2-15,0-4 0 0,0 4-2 16,0 0-1-16,0 0-1 0,0 0-4 0,0 0-17 16,2 0-31-16,-2 4-58 15,7-4-109-15,-7 0-172 0,4 0-287 0,0-9-206 0,-4-3-54 16,0-11 65-16,0-8 151 0,2 3 296 0</inkml:trace>
  <inkml:trace contextRef="#ctx0" brushRef="#br0" timeOffset="125584.91">26490 6711 93 0,'10'-8'722'0,"-10"-1"164"0,0-5 88 0,0 9 37 15,3 1-378-15,-3-1-319 0,0 5-165 16,4 0-84-16,-2 5-37 0,-2 4-16 15,8 0-5-15,-8 5-2 0,2 3 0 0,-2 11-1 16,-2-2 4-16,-2 11-1 0,0 3 0 16,-5 14 0-16,-5 0-1 0,2 9-1 0,-5 0-2 15,1 5 2-15,-1-6-2 0,-2 1 3 16,3-9-1-16,-1-5 3 0,7-7-1 0,2-2 2 16,-1-14-2-16,3-3 1 0,4-6-3 15,2-3-1-15,0-5-3 0,0-4 0 0,0 1 1 16,2-6 2-16,4-6 2 0,3-2 0 15,-3-12 2-15,6-1-4 0,3-6-4 16,3-10-1-16,1-3-4 0,0-6-1 0,3 3 1 16,5-11-1-16,-2-5 1 0,-2 1 1 15,-1-7 2-15,5 3 1 0,-4-1 2 0,4 5 1 16,-2 4-1-16,-7 9-2 0,3 8-1 0,-9 11 2 16,3 3 0-16,-3 6 0 0,-3 7 0 15,-3 6-1-15,0-1-3 0,0 5 1 16,0 5-1-16,3 4 2 0,-7 5 1 0,6 3 2 15,-6 11 1-15,-2 3 2 0,4 1 2 16,-2 8-1-16,-2 5 0 0,9 1 0 0,-9-3-4 16,2 8-1-16,-2-8 0 0,6-1-2 15,-6-7 2-15,4-3 1 0,0-5 0 0,-4-9 1 16,0-4 2-16,0 0-3 0,0-11 4 0,0 3-1 16,0-6 5-16,0 0 11 0,0 0 7 15,2-6-1-15,-2-6 2 0,6-7-4 16,3-7-14-16,1-6-4 0,6-4-4 15,1-13-4-15,0-5 1 0,9 0-1 0,1-9-1 16,-2-5 1-16,10-4-2 0,-2-1 0 0,-4 2-1 16,4 8 1-16,-6 4 2 0,0 15 2 15,-10 7 2-15,-1 9 1 0,-5 16 0 0,-5 4 0 16,-2 2-3-16,0 1-2 0,-2 10 1 16,-2 1 0-16,6 6 0 0,-6 10 2 0,4 6 1 15,-4 7 3-15,-4 7-2 0,2 7 0 16,-2 0 1-16,-2 14 1 0,0 1 0 0,-9 2 3 15,5 2-2-15,-3 4 0 0,1-4-3 16,2 3-2-16,-5-3-2 0,5-10-1 16,2 1 1-16,-1-10-2 0,7-7-1 0,2-7-16 15,2-12-26-15,2-1-58 0,3-4-102 0,3-8-131 16,2-6-186-16,3-4-220 0,1-9-116 16,5 0 26-16,-2-10 99 0,8-2 184 15</inkml:trace>
  <inkml:trace contextRef="#ctx0" brushRef="#br0" timeOffset="126020.96">27584 6900 479 0,'2'0'634'0,"-4"0"101"0,2 0 64 0,0 0-247 16,0 5-180-16,-4-5-95 0,4 0-64 0,0 0-44 16,0 4-28-16,4 1-22 0,-4-5-43 15,2 5-36-15,2 4-17 0,2-1-12 0,0 6-4 16,5-1-3-16,3 1-1 0,-6-1 0 15,3 1-2-15,5-1 1 0,-1-3-1 0,1-1 9 16,5 0 9-16,-3-6 8 0,7-3 8 16,0-3 0-16,10-6-4 0,0 0-9 0,3-10-7 15,1 1-3-15,-2 1-3 0,2-6-2 16,-4 1-2-16,-6-1 0 0,-2-8-1 0,-4 3-1 16,-6-7 2-16,-3-2-2 0,-8-3-1 15,-2 3-4-15,-8-3 0 0,-6 9-2 0,-2 8 0 16,-5 1 0-16,-8 13 1 0,-8 9-1 15,0 9 2-15,-6 5 3 0,-3 12 3 0,-3 10 6 16,-3 4 10-16,5 11 7 0,4 3 2 16,-1 4-1-16,3 4-5 0,6 6-8 15,8-10-6-15,7 1-5 0,6-5 1 0,10-5-2 16,0-3 0-16,10-6-1 0,2-9 0 16,7-3-4-16,0-5-6 0,5-9-9 0,1-6-13 15,6-8-22-15,-2-5-37 0,8-9-53 0,5 2-65 16,-1-11-69-16,2-8-89 0,5-1-100 15,-1-4-84-15,5-9-19 0,0-4-46 16,-3-5 26-16,1-14 102 0,0-4 125 0</inkml:trace>
  <inkml:trace contextRef="#ctx0" brushRef="#br0" timeOffset="126270.99">28824 6028 291 0,'16'-19'516'0,"-13"6"74"15,3 5 38-15,-6 8-177 0,-2 3-177 16,-2 6-70-16,-3 5 18 0,-3 8 67 0,0 5 36 15,-3 4 4-15,-1 2-33 0,-3 7-81 16,9 0-100-16,-6 9-47 0,1 2-26 16,-1 12-17-16,3-6-6 0,-1 8-6 0,-3 1-1 15,7 2-4-15,-6-10 3 0,3 1-3 0,5 0-1 16,0-10-3-16,0 0-2 0,2-4-4 16,-1-8 0-16,5-2 0 0,0-7-1 0,-2-2 1 15,2-7-2-15,0-7-6 0,0 2-23 16,0-9-48-16,0 4-77 0,0-9-99 15,-4-5-148-15,4-4-161 0,0 0-108 0,0-13-83 16,-2-4 25-16,2-6 123 0,-8-5 169 16</inkml:trace>
  <inkml:trace contextRef="#ctx0" brushRef="#br0" timeOffset="126854.85">28373 6518 144 0,'-22'-5'477'0,"-3"1"84"15,8-1 57-15,7 5-63 0,4 0-210 16,4 5-104-16,2-5-64 0,0 4-45 0,2 1-6 15,8-5 42-15,2 5 50 0,7-5 25 16,-2 0 9-16,7 0-20 0,3 0-69 16,6 0-79-16,2 4-42 0,1-4-20 0,5 0-10 15,-2 0-4-15,5 0 2 0,-1-4-2 0,5 4-3 16,-5-5-1-16,7 0-4 0,-1-4 0 16,1 5 0-16,-1-4-1 0,1 8 1 0,-7-6 1 15,5 1-1-15,-9 5 0 0,3 5 2 16,-9 1 0-16,-4 2-1 0,-5 5 0 15,-1 6 0-15,-2-2-1 0,-9 11 1 0,-1 4 1 16,-9 8-1-16,2 5 3 0,-8-1 1 16,-3 6 0-16,-5 4 0 0,-2 0-3 15,-5 4-2-15,-2 1-1 0,-1-5-1 0,1-5 0 16,0-4 2-16,5-8-1 0,3-6 2 0,3-4 0 16,0-5 0-16,8-8 0 0,-7-2 1 15,7-1 1-15,-2-2-1 0,4-9 2 0,0 0 3 16,4 0 0-16,-2-9-1 0,7-2 2 15,-7-1-6-15,8-10-4 0,-4-1-2 0,9-5-2 16,-5-3-7-16,-2-4-11 0,0-2-12 16,1-3-14-16,-1 0-8 0,-2-2 0 0,-2 2 10 15,-4 8 14-15,0 10 15 0,-8 10 9 16,2 1 3-16,-4 8 5 0,-7 6 4 0,-4 8 10 16,-1 10 14-16,-7 1 17 0,-2 10 9 15,-2 4 5-15,0 4-1 0,2 0-4 0,-3 11-3 16,8-6-6-16,-1-1-4 0,8 1-7 15,5-5-9-15,5 2-9 0,5-10-2 16,4-1-7-16,4-5 0 0,5-7-3 0,1-1-2 16,6-4 0-16,1-11 0 0,8 3 0 0,-2-12 2 15,6-2-2-15,2-1-4 0,6-9-14 16,-2-4-20-16,2-1-34 0,2-5-65 16,-1-7-82-16,3-1-106 0,-6-4-184 15,2-11-220-15,0 2-85 0,3-8 18 0,-1-3 89 16,2-8 189-16</inkml:trace>
  <inkml:trace contextRef="#ctx0" brushRef="#br0" timeOffset="127676.59">27121 7620 293 0,'-5'-3'438'0,"1"3"75"15,2-6 76-15,-2 6-166 0,4 0-67 16,-4 0-17-16,4 0-2 0,0 0 5 0,0 0-20 15,0 6-30-15,0 2-35 0,0 5-50 16,0 6-57-16,0 7-26 0,4 11-16 0,0 8-14 16,-4 9-17-16,2 9-17 0,-2 3-17 15,4 2-14-15,-4 0-11 0,5 9-8 16,-5-6-4-16,-5 6-6 0,1-5 1 0,2-4 3 16,2-6-2-16,-8-8-1 0,8-5 1 0,-2-7 0 15,-2-2-2-15,2-8-2 0,-2-6-2 16,-1 2-16-16,-1-11-18 0,4-3-23 0,-6-5-26 15,6-4-41-15,-2-5-63 0,2-5-88 16,-2-13-127-16,-1-1-177 0,5-7-175 16,0-5-64-16,-2-6 44 0,2-3 120 0,0-5 194 15</inkml:trace>
  <inkml:trace contextRef="#ctx0" brushRef="#br0" timeOffset="127937.81">27052 8218 69 0,'-6'-8'390'0,"0"-1"72"0,0 0 80 15,-2 0-3-15,-1 4-130 0,1-3-20 16,-2 2 35-16,1 3-16 0,-7-2-47 0,-1 1-58 16,-3 8-72-16,-1 1-100 0,-6 4-59 15,0 8-29-15,-2 11-13 0,-2 3-5 0,-2 15-1 16,0 2 6-16,0 10 6 0,2 7 0 16,2-3-2-16,6 5-4 0,7-3-11 15,6-6-7-15,5-4-8 0,12-9-3 0,7-5-2 16,5-3-1-16,1-11 4 0,7-9-4 15,4-3 0-15,-6-5-2 0,10-9-4 0,-6-3-6 16,2-11-18-16,2 0-29 0,2-9-60 16,0-3-84-16,-1-11-90 0,-1 2-119 0,-4-10-145 15,6 0-112-15,-6-4-66 0,2-10 32 16,-7-4 108-16,1 0 161 0</inkml:trace>
  <inkml:trace contextRef="#ctx0" brushRef="#br0" timeOffset="128354.79">27396 8007 241 0,'16'-8'476'15,"3"-1"70"-15,-3 9 62 0,1 0-107 0,1 0-126 16,7 9-4-16,0-1 15 0,6-2-23 0,0 2-42 16,-6 1-64-16,10 5-95 0,-10-5-80 15,6 8-40-15,-2 1-20 0,2 4-11 16,-4 6-7-16,-5-2-2 0,1 6-1 0,-2-1-1 16,-5 0 0-16,-1 3 0 0,-7-8 2 15,0-4 0-15,-6 1 1 0,-2-5 0 0,0-1 0 16,-2-3-1-16,-8 0 2 0,0 0-2 15,-3-5 0-15,-1 5 0 0,1-11 0 0,-3 6-1 16,-1-4 1-16,-1-5-1 0,1-5-1 0,-2 1-1 16,3-4-1-16,-1-3-1 0,1-1 0 15,-5-7 0-15,5 1 0 0,-5 1 2 16,9-6-1-16,-5 0 2 0,1 1 0 0,1 8 0 16,5 10-2-16,-3-1 0 0,-1 14-1 15,6 5 0-15,-7 3 11 0,3 11 12 0,-3 7 10 16,5 2 5-16,2-1 5 0,-1 4-8 15,7 0-11-15,2 1-7 0,2 0-5 0,3-9-4 16,1-1-4-16,10-5-2 0,1-6-3 16,3-12-5-16,3-4-10 0,4-8-18 0,6-4-24 15,0-12-49-15,2-2-59 0,5-4-54 16,-1-11-44-16,4-3-43 0,5-6-22 16,-3-2-13-16,3-6-31 0,-3-9-24 0,7-5-4 15,-9-9-63-15,3-3-4 0,4-11 60 16,-7-3 71-16</inkml:trace>
  <inkml:trace contextRef="#ctx0" brushRef="#br0" timeOffset="128563.78">28477 7413 210 0,'20'-63'443'0,"-11"17"113"0,1 15 121 0,-10 10-55 16,4 11-53-16,-8 6-58 0,2 4-83 15,-8 9-100-15,-5 5-104 0,-1 8-89 16,-3 10-42-16,-2 3-16 0,-1 7-14 0,1 1-9 16,0 11-12-16,5 9-13 0,-1 5-11 0,1 4-7 15,3 4-5-15,-3 6 0 0,1 4 0 16,3 3 0-16,-3 1-4 0,3-4 0 15,2-9-4-15,3-6-2 0,-1-12-12 0,8-4-11 16,-2-12-18-16,2-6-28 0,0-11-59 16,0-7-82-16,0-5-109 0,0-5-167 0,-4-9-174 15,4-5-126-15,0-9 6 0,4-9 83 16,-2-8 167-16</inkml:trace>
  <inkml:trace contextRef="#ctx0" brushRef="#br0" timeOffset="128790.82">28146 7796 429 0,'-6'-8'555'0,"0"2"87"0,1 1 53 0,5 2-236 16,5 3-92-16,5 3-9 0,-2-3-27 15,9 0-16-15,3 5-19 0,3-10-52 16,4 5-83-16,10 0-45 0,0-3-29 0,7 3-22 16,1-6-16-16,7 3-17 0,-7 3-13 15,13-5-7-15,-6 1-4 0,2 4-4 0,-1-5-2 16,-3 5-4-16,0-5-2 0,1 5-5 15,-1 0-23-15,-7 5-34 0,1-5-66 16,-5 5-89-16,-2-1-109 0,-8 1-169 0,-4-2-218 16,-2 3-111-16,-11-6 10 0,3 0 77 0,-15 0 177 15</inkml:trace>
  <inkml:trace contextRef="#ctx0" brushRef="#br0" timeOffset="129518.27">29055 8067 37 0,'-6'-6'411'0,"4"-2"90"0,-2-1 97 16,4 4 42-16,0-4-131 15,4 0-16-15,2 4-31 0,5-4-66 0,-3 1-81 16,11-1-98-16,-3 0-105 0,7-1-50 0,4 1-21 15,2 0-10-15,8 4-2 0,0 2-5 16,0-3-6-16,3 6-7 0,-3 6-4 0,-2-3-4 16,-2 7-1-16,-6 3-1 0,0 1-1 15,-11 3 0-15,1 6 0 0,-7-1 1 0,-6 6-1 16,-8-2 0-16,-2 6-1 0,-6 5 1 16,-13-6-1-16,-2 6 0 0,-2-3 1 0,-8-2 1 15,0-1 1-15,1 1 0 0,-5-1 2 16,6-3 0-16,-6-2-1 0,3 2 0 15,3-5-1-15,2-1-1 0,2-4 0 0,2-1-1 16,2-3 1-16,7-5 0 0,-1 0 1 0,4-4-1 16,5 0 0-16,-2-5 1 0,7-5-1 15,-3 0-2-15,4-8 0 0,-5 3-1 0,9-8-2 16,-6 1 0-16,2-6 0 0,-4 1 0 16,1-4 0-16,-1-6-1 0,-7 4-6 0,-3 2-4 15,-3-2-1-15,-8 11-1 0,2 8 2 16,-8 4 7-16,0 10 4 0,-1 7 3 15,-1 11 2-15,2 8 6 0,2 6 5 0,-2 12 7 16,6 5 11-16,4 5 8 0,10 4 2 0,1-6-6 16,14 8-8-16,2-11-10 0,10 0-11 15,2-10-4-15,9-8 0 0,6-9 2 16,2-8 1-16,2-5 0 0,4-11 0 16,-2-6-1-16,4-3-1 0,-4-8-2 15,0-3-3-15,3 0-2 0,-12-6-16 0,7 0-25 0,-8-8-52 16,4-1-87-16,-6 1-110 0,-1 0-173 15,-7-6-186-15,-1 0-153 0,-2-3-6 16,1 0 72-16,-7 0 167 0,-2-5 205 0</inkml:trace>
  <inkml:trace contextRef="#ctx0" brushRef="#br0" timeOffset="129948.14">26277 9568 23 0,'-54'37'514'0,"11"-11"149"0,6-7 169 0,10-7 98 15,15-1-281-15,3-2-170 0,9-1-121 0,9-8-144 16,7 6-64-16,11-3-19 0,6-6 2 15,13-8-3-15,7 2-8 0,13-8-14 16,13 0-14-16,6-11-20 0,12 1-13 0,10-4-19 16,7-6-12-16,6 6-12 0,2-9-7 15,12 3-3-15,7-3-1 0,-3 4-2 0,9-5-1 16,0-4 3-16,4 5-3 0,-9 0-4 16,1-2 1-16,-13 2-1 0,1 5-1 0,-14 4 0 15,-5 3 2-15,-9-4-2 0,-8 10 2 16,-8-4-2-16,-8 6 1 0,-3 3 1 0,-5-1-1 15,-7 8-3-15,-9-2-1 0,-5 3-4 16,-7-1-23-16,-1 1-22 0,-9 5-26 16,-6-4-26-16,-5-3-33 0,-5-1-23 0,-3 2-42 15,-7-3-66-15,-7-1-96 0,-4-3-152 0,-7-2-159 16,-5-4-128-16,-7-3 9 0,-6-2 84 16,-12-3 169-16</inkml:trace>
  <inkml:trace contextRef="#ctx0" brushRef="#br0" timeOffset="130324.66">26159 7737 41 0,'5'-9'526'0,"-3"-5"119"0,6 2 104 15,8-7 109-15,11 5-264 0,2 2-136 16,15-2-84-16,5 0-66 0,15 2-81 0,7-2-51 16,11 0-20-16,9-4-15 0,15 4-11 15,7 0-11-15,11-3-18 0,7-1-15 16,7 5-8-16,7-10-15 0,2 5-13 0,1-4-10 15,5-6-9-15,0 5-12 0,4-3-10 0,-6 3-4 16,-2-8-5-16,-8 8-2 0,1-3-8 16,-11 3-13-16,-7 1-44 0,-9-1-48 0,3 0-64 15,-12 1-119-15,5-4-222 0,-16 3-348 16,-8-5-125-16,-6 2-17 0,-7-6 90 0,-12-4 220 16</inkml:trace>
  <inkml:trace contextRef="#ctx0" brushRef="#br0" timeOffset="137863.56">21114 2784 60 0,'2'-11'737'0,"-9"-1"177"0,1-11 102 0,0 4 49 15,2 10-337-15,0 1-370 0,4 2-173 0,0 6-101 16,0 0-51-16,0 0-19 0,0 6-10 15,0-1-2-15,0 4-1 0,-6 8-1 0,3 0-1 16,-7 6 1-16,-4 14 1 0,-3 3-1 16,-1 10 1-16,-7 13 2 0,-2 0 0 0,-6 14-2 15,0 3 0-15,0 6 0 0,-5 4-1 16,3 4 3-16,0 1 2 0,0-1-1 16,2 0 0-16,6-3 0 0,2-6-4 0,7-8-1 15,3-6 1-15,5-11 1 0,8-6 4 0,2-9 9 16,2-10 7-16,8 2 9 0,1-6 9 15,5 0 5-15,1-8 0 0,9 0 3 0,1-9 8 16,6-2 3-16,7-7 5 0,3-5 2 16,5 0-9-16,1-9-12 0,1-5-16 0,4 0-10 15,3 1-8-15,-5-5-8 0,0 1 0 16,-9-3-2-16,1 8-4 0,-9-2-16 0,-4 0-38 16,-2 2-54-16,-4-2-79 0,-7 5-131 15,7-1-223-15,-13 6-288 0,1-9-133 16,-3 4-6-16,0-5 93 0,5-4 222 0</inkml:trace>
  <inkml:trace contextRef="#ctx0" brushRef="#br0" timeOffset="139544.92">23046 2494 32 0,'7'-3'549'0,"-7"-6"153"16,-3-2 159-16,-1 8 77 0,0-6-295 0,2 9-202 15,2 0-145-15,-4 0-158 0,4 0-77 16,0 0-38-16,0 9-14 0,0 5-7 16,0 9-2-16,4 8 0 0,-2 13 0 0,6 10 2 15,-5 14 0-15,1 8-1 0,2 5 4 0,0 9 0 16,2 10 0-16,-6-1-3 0,-2 8 1 16,5 6-2-16,-5-1 1 0,0 1 0 15,-5-1 1-15,3-4-1 0,-6-4-1 0,6-15-1 16,-2-7-1-16,0-19 2 0,4-14 4 15,0-9 1-15,-2-7-1 0,-2-7 0 0,4-3-1 16,-3-9-1-16,3-2 13 0,0-7 21 16,0 1 26-16,-4-6 30 0,4 0 13 0,-4-6-5 15,-2-8-17-15,0-3-29 0,0-6-27 16,-3-8-18-16,3-1-10 0,4-4-4 0,2 1-2 16,-4 4-1-16,4-6 1 0,0 9 0 15,0 2 3-15,0-2 0 0,0 11 2 16,-4-1 1-16,4-1 0 0,0 7 2 0,-2-7 1 15,2 6-1-15,-4-1-2 0,2 0 5 0,2-3-3 16,-5 3 0-16,1-3 0 16,4 3-1-16,-6-4 0 0,6-1-1 0,-2 7 1 0,2-7-1 15,-8 6 2-15,8-1-1 0,-6 0-1 16,6 1 0-16,-5 4-1 0,-1-3-2 16,4 1-1-16,-6 2 2 0,6 1-2 0,-2-1 1 15,-7 0-1-15,5 1-3 0,0 2-1 16,0 1 2-16,-9-4-1 0,3 1 2 0,-3-1 2 15,-1 4 0-15,-3-4 3 0,3 5-2 16,-9-6 0-16,-2 7 2 0,0 3-1 16,2 0-3-16,-10 8 1 0,2 1-1 0,4 10-1 15,-2 2 4-15,-2 7 2 0,6 9 3 0,0 3 4 16,5 0 1-16,5 9 2 0,7-4 0 16,8 0-1-16,4-5-3 0,8-3 0 0,11-2-3 15,6-2-2-15,6-12 0 0,6 7-4 16,4-14 2-16,5-2-3 0,-3 2-3 15,5-5-10-15,-7-4-25 0,7-5-40 0,-7-9-70 16,-1 1-108-16,-3-12-161 0,-6-2-237 16,0-1-196-16,2-8-32 0,-10-9 61 0,0-6 152 15,-2-3 254-15</inkml:trace>
  <inkml:trace contextRef="#ctx0" brushRef="#br0" timeOffset="181071.65">25833 6734 319 0,'4'4'509'0,"-4"-4"82"0,0-4 71 16,0-1-176-16,0 5-161 0,0 0-101 15,2 0-79-15,2 5-70 0,2-1-41 16,5 6-19-16,1-1-9 0,7 13-2 0,-3 1-1 15,3 3-1-15,-3 11 0 0,9 3 0 16,-6 14 0-16,-3 0 0 0,1 12-2 16,-1 8 1-16,-1 2 0 0,-5 10 0 0,-4-1 1 15,-1 13 2-15,-3 7 5 0,-4-2 9 0,2 5 15 16,-9 0 25-16,7 0 70 0,-4 9 59 16,-2-6 24-16,6 3 4 0,-7-3-15 0,1-2-62 15,0-5-61-15,6 4-29 0,-2-13-16 16,2 4-10-16,-7-14-6 0,3 1-2 15,2-6-2-15,-2-3-4 0,0-9-5 0,-1-2-3 16,1-7-4-16,-2-1 0 0,0-4-2 16,-3 0-10-16,1-3-33 0,0-6-72 0,-1-5-92 15,5-8-123-15,0-15-182 0,0-3-208 0,-3-14-67 16,7-9 30-16,-2-19 100 0,0-17 179 16</inkml:trace>
  <inkml:trace contextRef="#ctx0" brushRef="#br0" timeOffset="181797.11">26013 6527 100 0,'6'-18'447'16,"2"-5"61"-16,-2 1 42 0,5-1-56 0,-1 6-235 15,2-3-120-15,9 12-55 0,6-4-32 16,-2-2-8-16,16 5-2 0,-2-5 6 16,9 5 2-16,2 0-2 0,5-1-6 0,5 7-7 15,4-6-4-15,7 4-7 0,5-4 0 0,5 4 8 16,8-4 14-16,2 0 21 0,8 0 32 15,0 1 33-15,9-6 41 0,1 0 43 16,5 2 7-16,-1-8-20 0,3 3-32 0,2 0-53 16,-2-6-56-16,2 0-30 0,-5 1-12 0,-1 4-8 15,6-5-2-15,-5 4-3 0,-1-3-2 16,-4 4 0-16,-1 1-1 0,-8-3 0 16,-6 8 0-16,-2-7-3 0,-8 7 3 0,-7-2 1 15,-1-4 1-15,-13 8 0 0,-2-2-1 16,-2 3 0-16,-13-1-1 0,-1 6-3 15,-1-1-1-15,-6 1 0 0,0 4-3 0,-8 0 2 16,4 0-3-16,-6 4 2 0,4 5 0 16,-2 1 0-16,2 2 1 0,-2 7 1 0,8 4 1 15,1 3 0-15,1 6 0 16,0 4 0-16,5 13 0 0,-3 5-1 0,2 9 1 0,1 5 0 16,-9 12-3-16,6 2 0 0,-2 12-1 15,-5 1-1-15,-1 8 6 0,-7 1 0 16,-1 13-1-16,-6-5 0 0,2 10 2 0,-11-9 1 15,0 7 1-15,-8-3 2 0,5 5 0 0,-7-5 6 16,0-3 8-16,-3 2 7 0,-1-7 9 16,4 2 13-16,0-3 3 0,0-5 3 15,0-3 3-15,0-10-1 0,0-4-9 0,0-6-11 16,0 2-10-16,0-7-15 0,-2 2-5 16,-6-4-4-16,6-1 0 0,-13-4-1 0,5-6 1 15,2-4-3-15,-9-7-2 0,-3 3-1 0,-1-6-3 16,-2-2 1-16,-8-1-1 0,4-5-4 15,-6-5-5-15,-2-4-19 0,-2-3-40 16,0-1-68-16,-3-8-113 0,3-7-169 0,0-7-241 16,-2-5-183-16,2-14-29 0,-1-8 68 15,5-10 157-15,0-3 250 0</inkml:trace>
  <inkml:trace contextRef="#ctx0" brushRef="#br0" timeOffset="199339.99">25512 12629 141 0,'11'-5'306'0,"-5"-4"22"0,4 1 14 16,5-1-172-16,3 0-77 0,3-1-39 15,6 6-21-15,2-1-7 0,6-4-9 16,-2 4-3-16,6 2-6 0,1-3-2 0,7 3-4 16,1 3 6-16,3-5 7 0,3 5 8 15,4-4 13-15,2 4 10 0,0 4 12 16,0 1 11-16,2-2 18 0,2 3 22 0,2 2 27 15,8 6 32-15,-1-5 22 0,3 5 17 0,7-2 11 16,-2 2 11-16,5 0 29 0,1 0 23 0,4-5-10 16,-2-1-23-16,10 1-36 0,-2-4-64 15,11-1-57-15,-3 1-27 16,13-1-14-16,2 1-7 0,6-5-8 0,4 0-8 0,7 5-8 16,-1-5-7-16,9 0-7 15,-9 0-2-15,5 0-1 0,-3-5-2 0,3 5 0 16,0-5 0-16,-9 1 0 0,4 4 5 0,-5-5 9 15,3 1 3-15,-8 4 3 0,-2 0 1 16,-2 0-6-16,-8 0-6 0,-5 0-7 0,-5 9-2 16,-9-5 0-16,-11 6-3 0,-5-1-2 15,-11-1-11-15,-8 6-23 0,-8 4-47 0,-7-1-81 16,-3 2-107-16,-7-1-172 0,-4-4-256 16,-4-2-126-16,-9-1-1 0,-3-8 77 15,-5-6 164-15</inkml:trace>
  <inkml:trace contextRef="#ctx0" brushRef="#br0" timeOffset="201390.29">2760 13430 248 0,'6'5'380'15,"0"-5"21"-15,2 0 9 0,3 0-212 0,1 0-110 16,5 0-50-16,5 0-21 0,5 0-8 16,4 0-2-16,2 4 1 0,4-4-3 0,3 0-1 15,3 0 2-15,1 0-2 0,5 5 0 16,1-5-2-16,-1 3 0 0,5 2-4 0,0-5-1 15,2 4 1-15,-3-4 15 0,7 5 3 16,0-5 21-16,4 0 25 0,3 0 21 16,-1 5 12-16,8-5 18 0,-2-5 7 0,7 5 10 15,-3 0 8-15,3-5 6 0,6 1 12 16,4 4-5-16,-2-5-10 0,6 5-9 0,-3-3-8 16,3 3-19-16,1 0-16 0,3 0-17 15,-4 0-22-15,6 0-17 0,-4 3-14 0,0 2-10 16,-2-1-3-16,2 1-2 0,-2 0 2 15,2-1-3-15,2 1 3 0,1-1 15 0,1 1 24 16,2 0 50-16,-2-1 27 0,3 1 14 16,1-5-11-16,-4 3-18 0,-2 3-45 15,-2-3-19-15,1 2-6 0,-1-5-4 16,-4 0-4-16,-3 0-6 0,-1 6-7 0,0-6-2 16,-6 0-1-16,6 0 1 0,-7 0 2 0,-1-6-1 15,1 6 3-15,3-5 1 0,-6 2 0 16,-1-3 2-16,-2-2 3 0,3 4-2 0,-3-6-1 15,-5 1-4-15,-5 0-6 0,2 4-4 16,-8-4-3-16,-7 6 2 0,3-2 0 0,-11-4 3 16,-1 4 2-16,-3 1 1 0,-10 4 0 15,2-5-2-15,0 1-1 0,-6 4 0 16,-4 0 1-16,-5-5 5 0,1 5 2 0,-3 0 7 16,-6 0 1-16,3 0 0 0,-3 0-1 15,-2 0-2-15,-4 0-1 0,2 0-4 0,-4 0-5 16,4 0 1-16,-1 0-6 0,-3 0-2 15,0 0-2-15,0 0 0 0,0 0-3 0,0 0 0 16,0 0 2-16,0 0-2 0,-3 0 0 16,3 5 0-16,0-5 0 0,0 0-2 0,0 0 2 15,0 0-1-15,0 0-1 0,0 0 0 16,0 0 4-16,3 0-2 0,-3 4 2 0,0-4-1 16,0 0 1-16,0 0-4 0,0 0 2 15,0 0 0-15,4 0 0 0,-4 0 0 0,0 0 0 16,0 0-1-16,0 0-1 0,0 0 4 15,0 0-1-15,0 0-1 0,0 0 3 16,0 0-2-16,2 0-1 0,-2 0 0 0,0 0 0 16,0 0 2-16,0 0-2 0,0 0-2 0,0 0 5 15,0 0-3-15,0 0 3 0,0 0 1 16,0 0-1-16,0 0 1 0,0 0 0 0,0 0 2 16,0 0 5-16,0 0 1 0,0 0-1 15,0 0 2-15,0 0-4 0,0 0-2 16,-2-4-1-16,2 4-4 0,0 0-1 0,0 0-1 15,0 0-1-15,0 0 2 0,0 0-2 16,0 0 1-16,0 0-1 0,0 0 0 16,0 0 0-16,0 0 1 0,0 0 1 0,0 0 0 15,0 0-2-15,0 0-1 0,0 0-2 16,0 0 1-16,0 0 1 0,0 0 2 0,0 0-2 16,0 0 2-16,0 0-1 0,0 0 2 15,0 0-2-15,0 0 0 0,2 0 1 0,-2 0-1 16,0 0-1-16,0 0 1 0,0 0 0 15,0 0 1-15,0 0-1 0,0 0 0 16,0 0 0-16,0 0 1 0,0 0-2 0,0 0 3 16,0 0-1-16,0 0 0 0,0 0 1 0,0 0 0 15,0 0-1-15,0 0-1 0,0 0 2 16,0 0-1-16,-2 0 0 0,2 0-1 16,0 0-3-16,0 0 0 0,0 0-5 0,-4 0-4 15,4 4-13-15,0 1-26 0,-7-1-31 16,7 6-61-16,-4-1-100 0,-2 3-133 0,0 2-251 15,-5 0-220-15,1-5-51 0,-2-9 51 16,-5 0 128-16,3 0 263 0</inkml:trace>
  <inkml:trace contextRef="#ctx0" brushRef="#br0" timeOffset="205855.21">20489 13250 100 0,'-2'9'334'0,"-6"-4"41"0,6-5 18 0,-2 4-133 16,4-4-118-16,0 5-71 0,4-5-38 16,-2 9-21-16,6-1-6 0,1-2-4 0,-1 2 1 15,4-4-1-15,3 1 2 0,-3-2 1 16,5 8 0-16,3-11-1 0,-1 9 3 0,2-9 1 15,1 3 3-15,5 2 11 0,-2-5 14 16,0 0 17-16,2 0 19 0,-1 0 19 0,1 6 13 16,4-6 2-16,-2 0 1 0,2 3-1 15,-2-3-3-15,4 0-3 0,0 0 3 0,3 0 1 16,-8 5 0-16,10-5 0 0,-1 0 2 16,2 0 1-16,0 4 1 0,3-4 9 15,-3 0 18-15,0 5 33 0,5-5 14 0,-1-5-6 16,1 5-19-16,-1-4-34 0,5 4-53 15,-3-5-33-15,-2 2-17 0,5-3-8 0,-3 1-6 16,-1 2 0-16,-1 3-1 0,1-9-1 16,-1 9 0-16,-2-5-2 0,-1 5 1 0,-1 0 1 15,2-6 0-15,-1 6 0 0,-1 0 4 16,2 0-2-16,-2 0-2 0,1 0-2 0,3 6-4 16,-1-6-1-16,-3 0 0 0,4 5 1 15,-4-5 1-15,5 3 4 0,-1-3 13 0,1 6 7 16,-1-6 4-16,1 3 4 0,-1 2 2 15,0-5-13-15,5 6-7 0,-5-6 2 0,1 3 0 16,-1-3 1-16,1 5 0 0,-1-1 2 16,0-4-3-16,-1 5-5 0,1-5 2 0,0 4-2 15,1 1-2-15,-1-5-2 0,1 5 1 16,5-2-1-16,-5-3-1 0,7 6 0 16,-5-6-3-16,4 3-1 0,1 2-1 0,-5-5-2 15,7 6 1-15,-3-6 2 0,0 3 1 16,3-3 1-16,-3 5 1 0,4-5-1 0,-1 4 3 15,1 1-1-15,0-5 0 0,-2 0 8 16,1 4 4-16,5-4 0 0,-6 5 2 0,2-5 2 16,4 0-5-16,-9 5 4 0,5-5 2 0,-2 4 2 15,1-4 6-15,5 0 1 0,-6 5-5 16,2-5-1-16,-5 0-4 0,5 0-8 16,0 3-3-16,-5-3-3 0,5 0-2 0,-4 5-1 15,8-5-1-15,-3 0 2 0,5 4-1 16,4-4-1-16,-4-4 1 0,2 4-2 0,2 0-1 15,1-5-1-15,-3 2-1 0,4-2 3 16,2 1 0-16,2-1 5 0,7-4-2 0,-5 4 0 16,2-4-1-16,3 6-2 0,-5-8-1 15,5 8 0-15,3-6 1 0,1 4 0 0,2-4 2 16,-1 0 0-16,3 4-1 0,-6 2 1 16,5-3-4-16,-5-2 3 0,8 2-1 0,-2 3 0 15,-1-2 0-15,3-1 2 0,-2 3-3 16,-2-2-1-16,-1 1-2 0,3-1 3 15,-2 2 0-15,4-3 5 0,-1 6 7 0,-3-8 2 16,8 8 2-16,-4-6 6 0,0 3-1 16,-3 3 10-16,11-5 7 0,-6 5 6 0,4 0-1 15,-2 0 1-15,-2 0-12 0,-2 0-10 16,6 0-4-16,-6 0-3 0,4 0-1 0,-9 5-2 16,-1-5-3-16,-4 3-2 0,-3 3 0 15,-2-6 0-15,-1 3-2 0,-1 2 6 16,0 1 0-16,-8-3-1 0,2 2-5 0,-8-1 2 15,2 1-6-15,-13-5-3 0,5 0 1 16,-9 3-1-16,-3-3 0 0,-5 0 0 0,-4 0 1 16,-7 0-1-16,-1 0-1 0,0 0-3 0,-9-3 0 15,3 3-5-15,-13 0-16 0,6-5-25 16,-6 5-28-16,-2-4-38 0,0 4-48 0,0-5-61 16,0 2-106-16,-2-8-208 0,-6 2-217 15,6-3-151-15,-13-7-12 0,9-4 89 16,-4-3 220-16</inkml:trace>
  <inkml:trace contextRef="#ctx0" brushRef="#br0" timeOffset="208193.12">2679 14145 340 0,'-6'-4'451'0,"6"-6"40"16,-4 6 12-16,4 4-247 0,0-5-117 15,8 5-72-15,-2 0-39 0,7 0-16 0,3-3-6 16,3 3-2-16,-1 0-2 0,9 0 0 16,-4 0 0-16,4 0-2 0,6 3 0 0,-2 2-1 15,2-5 1-15,0 9 0 0,4 0 1 16,0-4 3-16,3-1-2 0,-1 6 3 0,4-1-5 16,1-6 1-16,3 6-2 0,-1-4 2 15,-3 4-2-15,5-4 2 0,1 4-2 0,1-6-2 16,4 3 3-16,-1-1 0 0,3-2 4 15,2 3-1-15,2-3 2 0,2-3-2 16,2 5-2-16,2-5-1 0,3 0-3 0,-3 0 2 16,4 0 2-16,0 0 4 0,3 0 16 15,1-5 5-15,-2 5 7 0,5 0 0 0,-1-3-4 16,1 3-7-16,-1 0-1 0,1 0 10 0,3 0 17 16,1 0 13-16,-4 0 1 0,5 3-1 15,-5 2-15-15,3-5-21 0,-3 0-13 16,3 6-4-16,1-6 1 0,4 0 11 0,-5 0 14 15,7 0 18-15,-4 0 18 0,2-6 23 16,-3 6 13-16,5-5 13 0,0 2-1 0,0 3-4 16,-5-6-6-16,5 3 6 0,-6-2 24 15,-3-4 9-15,3 4-3 0,-4 1-14 16,3-1-32-16,-3 1-45 0,-1-1-27 0,1 0-13 16,-3 2-5-16,-2-3 0 0,3 3-1 15,-3-2 0-15,5 1-1 0,-1-1-2 0,1 0-2 16,3 1-2-16,-3-1 0 0,3 5 0 0,-3-9 0 15,3 9 2-15,-3-5-1 0,1 1-1 16,3-1 2-16,0 2-2 0,-1-2 0 0,-7 1 0 16,-1-1 1-16,2 5 1 0,-1-5-1 15,-3 1 0-15,4-1-1 0,-3 5 0 16,-3-4-2-16,2 4 1 0,-6 0-1 0,7-5 0 16,-5 5 5-16,4 0 0 0,0 0-1 15,3 0 2-15,-3 0-2 0,0 0-2 16,5 5 0-16,-7-5 1 0,2 0-1 0,7 4 2 15,-7 1 0-15,6-5 0 0,1 4-2 0,-1-4 0 16,-1 5 0-16,1-5 0 0,-1 5 2 16,-3-5-1-16,5 4 1 0,-1-4-1 15,0 5 0-15,1-5 0 0,-1 0 0 0,3 3 1 16,-3-3 2-16,1 5 3 0,-1-5 2 16,3 0 1-16,0 0 1 0,-1 4-1 0,3-4-1 15,1 0-4-15,-5 0 4 0,4 0 0 16,1 0 0-16,3 0 0 0,-2 0-1 0,3-4-3 15,-3 4 0-15,4-5-1 0,0 2 2 16,0 3 1-16,-5-5 0 0,5 1-1 0,0-1-4 16,0 5-1-16,-5-5-1 0,3 5 0 15,-2-4 1-15,0 4 2 0,-3-5 2 0,7 5-4 16,-4-4 0-16,-3 4-1 0,1 0-2 16,-3-5 1-16,3 5 2 0,0 0 1 0,-1 0 1 15,3 0-2-15,-2 0 0 0,-3 0-2 16,3 0 1-16,-5 0 1 0,5 0 3 15,-3 5 0-15,1-5 0 0,0 0-2 0,-3 4 0 16,0 1-2-16,1-5-1 0,-7 4 1 16,1 1 2-16,3-5 1 0,-4 5 1 0,3-1-2 15,-7 1 0-15,4-2-2 0,-4 2 2 16,-2-1 4-16,2 1 6 0,5 0 4 0,-5-1 1 16,4 1 1-16,0-1-6 0,5 1-6 15,-7 0-2-15,2-1-3 0,1 1 1 0,-1-5 0 16,4 3 2-16,-5 3 1 0,5-6 0 15,-2 0-1-15,3 3-1 0,-3-3 1 0,-2 0-3 16,5 0 0-16,-5-3 1 0,6 3 2 16,-7 0 11-16,9-6 6 0,-5 6 1 0,3-3 1 15,-1 3-4-15,-7 0-9 0,2 0-7 16,4 0 2-16,-1-5-2 0,-3 5 4 16,4 0-3-16,-1 0 0 0,1 5-2 0,-6-5-2 15,3 0 0-15,-1 0 0 0,0 0 2 0,1 0 0 16,-1 0 4-16,0 0-1 0,-2 0-2 15,1 0-1-15,-3 3-3 0,0-3 1 0,-6 6-2 16,8-6 3-16,-6 0 3 16,4 0 2-16,4 3 0 0,-1-3-1 0,-1 0-1 15,0 5-3-15,-6-5 1 0,6 0-4 0,-6 0 6 16,5 0-1-16,1 0 1 0,2 0 3 0,-4 0 4 16,4-5-6-16,-3 5-3 0,3 0 0 15,-4-3-2-15,0 3-3 0,-2 0 4 16,2 0 1-16,1 0 3 0,3-6 1 0,-4 6 1 15,-2 0 3-15,2 0 4 0,2 0 4 16,-8 0 4-16,2 0 1 0,2-3-1 16,1 3-2-16,-3 0-1 0,-3 0-1 0,8 0-4 15,-5 0-3-15,-2 0-3 0,0-5-4 16,-1 5 0-16,-7 0-2 0,6 0 0 0,-2-4-2 16,2 4 3-16,-2-5 1 0,4 5-1 0,-5 0 2 15,-1-5-1-15,0 1 0 0,-5 4-3 16,5-5 1-16,-6 5-1 0,-3 0 3 15,-1-4 2-15,-1-1 6 0,-2 5 7 0,1 0 3 16,-5 0-1-16,4 0-1 0,-6 0-7 16,-2 0-6-16,3 0-2 0,-7 0-2 0,-3 5-2 15,1-1 0-15,-4-4-3 0,-2 5 2 16,-1-1 0-16,-3 1-1 0,-1-5 1 0,-3 5 1 16,3-1-1-16,-5-4 0 0,-5 5 0 15,0-5 1-15,2 3 1 0,-6-3 0 0,-2 0-1 16,0 6 1-16,0-6-1 0,0 0 2 15,0 0-1-15,0 0 0 0,0 0-4 0,0 0-3 16,0 0-2-16,0 0-12 0,0 0-26 16,0 3-40-16,0 2-63 0,5-5-123 15,1 0-222-15,0-8-251 0,8-6-161 0,-1-9-39 16,8-12 81-16,1-10 214 0,11-6 264 16</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20:48.656"/>
    </inkml:context>
    <inkml:brush xml:id="br0">
      <inkml:brushProperty name="width" value="0.05292" units="cm"/>
      <inkml:brushProperty name="height" value="0.05292" units="cm"/>
      <inkml:brushProperty name="color" value="#FF0000"/>
    </inkml:brush>
  </inkml:definitions>
  <inkml:trace contextRef="#ctx0" brushRef="#br0">11559 9767 217 0,'-2'-14'372'0,"-6"-3"41"16,6-2 31-16,-2 6-191 0,0-1-94 0,8-3-51 15,-4 3-42-15,6 0-25 0,2 0-15 16,-6 2-10-16,9 1-7 0,1-1-1 0,-2 3-2 15,11-4-5-15,-4 7 1 0,-1-2 3 16,5 8-4-16,-3 0 1 0,-1 0 0 16,4 5 3-16,-1-2-2 0,1 6 0 0,2 1-2 15,-1-1 3-15,5 0 0 0,0 5 11 16,0-5 17-16,2-1 25 0,-2 6 31 0,6-5 39 16,4-6 32-16,-4 8 28 0,9-2 27 0,-7-6 36 15,8 2 34-15,1 1-1 0,-1-3-26 16,0 2-38-16,1-5-55 0,-1 4-69 0,5 1-32 15,-3-5-12-15,-1 4-4 0,5-4-7 16,-1 5-3-16,1-5-7 0,-1 5-9 16,2-1-4-16,-5 1-8 0,7-2-3 0,-7 6-2 15,5-4 0-15,-3 4 0 0,3 0 1 16,-3-4-1-16,3 4 0 0,0-1 2 0,-1 1 0 16,5-4-1-16,-4 0 0 0,3-1-2 15,1 1-2-15,-4 4-1 0,8-9 1 0,-7 3 5 16,9 3 5-16,0-6 1 0,0 0 6 15,4 0-2-15,2 0 0 0,3 5-7 0,-3-5-4 16,0 0-4-16,0 0 0 0,4 0 0 16,1-5 1-16,3 5 3 0,3 0 3 15,-1 0 0-15,3-6-3 0,-3 3 1 0,5 3-3 16,-5 0-3-16,5-5 2 0,-1 5 2 16,7-4 0-16,-4 4-2 0,0-5 1 0,3 1-3 15,-3 4 0-15,4-5 0 0,0 5 0 16,0-5 3-16,6 2-1 0,-3 3-1 0,-1-6-1 15,6 3 1-15,-6 3-3 0,4-5 2 16,5 1 2-16,-1 4-1 0,0-5 0 0,-2 5 1 16,2 0-2-16,0-5-1 0,2 5 2 15,3-4 0-15,1 4-1 0,0 0 0 0,-3 0 0 16,-1 0-1-16,4-5-1 0,5 5 3 16,-1 0 1-16,-3-4-3 0,1 4 0 0,-2 0-1 15,7 0 0-15,-7-5 1 0,9 5-1 16,-7-5 2-16,5 1-2 0,-7 4 1 0,9-5 0 15,-7 2 2-15,-1 3 2 0,3-5 0 16,-1 1 0-16,-3 4 1 0,0 0 1 0,1-5 1 16,-1 5 0-16,0 0-1 0,1 0-4 15,-1 0-1-15,0-5 3 0,5 5 0 16,-3 0 0-16,3-4 0 0,-5 4 3 0,1-5 3 16,-1 1 3-16,0 4 9 0,5-5 6 15,-9 2 7-15,8-3 14 0,-7-2 7 0,7 2 3 16,-3 3 1-16,-1-2-7 0,-4-1-18 15,0 3-12-15,-2-2-7 0,7 1-8 0,-5 4-3 16,4-5-2-16,-1 2 2 16,-3 3-2-16,2-6-1 0,3 6-2 0,-1 0-1 0,0-5 2 15,1 2 2-15,-1 3-2 0,-4 0 2 16,0-6 1-16,3 6-1 0,1-3 0 0,-8 3-1 16,9 0 2-16,-7 0-2 0,6 0 1 15,0 0-3-15,1 0 4 0,-1 0 1 16,7 0-1-16,-9 0 0 0,2 3 2 0,1-3-4 15,1 6 1-15,3-6 0 0,-3 3 2 16,-2 2-2-16,5 1-1 0,-5-6-1 0,5 8 3 16,-3-4-2-16,5 1 0 0,-7 4-1 15,5-4 2-15,-5-2-3 0,4 3 4 0,-3 2-1 16,1-2 0-16,-4-3 0 0,3 2 1 16,1-5-1-16,3 4 3 0,-3-4 2 0,7 5 1 15,-9-5 0-15,0 4-1 0,3-4-1 16,3 5 4-16,-1-5-1 0,-1 0 3 15,-3 5 1-15,-9-5 6 0,2 0 1 0,6 0 5 16,-1 4 3-16,-7 1 0 0,6-5-4 16,-8 3-3-16,-4 2-6 0,-2-5-7 0,0 4 0 15,-1 1-3-15,-3 0 0 0,-2-5-1 0,-5 4-3 16,1 1 2-16,-7-5-1 0,6 4-2 16,-5 1 0-16,-1-5 0 0,-4 0 2 15,2 5-4-15,-6-5 5 0,-4 4-2 0,-6-4-1 16,0 5 1-16,-7-5 1 0,3 0-2 15,-9 0 1-15,0 0 1 0,3 0-1 16,-7-5 0-16,2 5 2 0,4 0 1 0,-8-4-1 16,-4 4-3-16,2 0 0 0,-4-5-3 0,-4 5 2 15,0 0-3-15,-7-5 4 0,1 5-2 16,-1 0 0-16,-1-4 0 0,-5 4 2 0,0 0 2 16,-8 0-1-16,5-5-1 0,-3 5 1 15,0 0-3-15,-4 0 0 0,2 0-2 16,-2 0-2-16,0 0 2 0,0 0-4 0,-2 0 1 15,2 0-2-15,0 5 0 0,-8-5-1 16,6 4-6-16,-5 1-25 0,3 0-37 16,-2-1-46-16,-2 1-57 0,2-2-104 0,3 3-167 15,-5-6-285-15,0-6-164 0,-2-2-62 0,-5-1 54 16,3-9 170-16,-3-4 311 0</inkml:trace>
  <inkml:trace contextRef="#ctx0" brushRef="#br0" timeOffset="2239.85">3636 10712 160 0,'21'-5'340'0,"-3"-9"27"0,3 2 12 15,2-2-166-15,4 5-112 0,6-5-48 16,4 6-22-16,0-1-10 0,11-1-7 16,-3 1 0-16,5 0-7 0,3 0-2 0,3 1-2 15,2-1 1-15,2 4-4 0,0-4 3 16,4 0 3-16,-2 4-1 0,4 2-1 0,-2-3 1 16,3 1 0-16,-3 2-3 0,2 3-2 15,-2 0-3-15,2-6 0 0,4 6 20 16,1 0 10-16,1 0 8 0,-2 0 14 0,7 0 13 15,-1 0-7-15,1 0-1 0,1 0 2 16,5 0 1-16,-2 6-4 0,1-6-5 0,5 0-6 16,0 0-9-16,-4 0-2 0,3 0-1 15,1 0 6-15,2 0 16 0,2 0 22 0,0 0 20 16,-2 0 16-16,4 0 7 0,-6 0-2 16,10 0-14-16,-4 0-19 0,4 0-17 0,-4 0-17 15,4 8-14-15,0-8-12 0,-4 6-12 16,2 2-3-16,3-4-2 0,-5 1-2 15,4 4-1-15,-4-4 2 0,-2 4-4 0,-2-1-2 16,4 1 2-16,-2-4 0 0,2 4 1 16,0 0 1-16,-7-4 1 0,1 4-2 0,4-1-2 15,-2-4 2-15,-2 6 10 0,4-6 12 0,2 1 14 16,-4 4 30-16,2-4 37 0,-2-1 43 16,6 1 31-16,-2 4 8 0,0-6-16 15,4 2-37-15,-2 0-52 0,2-5-43 0,4 4-18 16,-1 1-10-16,-1-1-4 0,4-4-1 15,1 5-2-15,-3-5-5 0,2 0 4 0,-4 0-2 16,5 5 2-16,-1-5 1 0,5-5 7 16,-9 5 4-16,4 0 4 0,1 0 3 0,-1 0 2 15,0 0-9-15,7 0-2 0,-7-5 0 16,1 5-2-16,3 0 3 0,-1 0 1 0,-3 0 2 16,4 5 1-16,-3-5 0 0,3 0 3 15,-1 5 1-15,1-1 1 0,-1-4-6 16,1 5-5-16,-4-5-2 0,7 3-2 0,-7-3 0 15,7 6 1-15,-3-6-1 0,1 3-2 16,-5 2-1-16,3-5 1 0,-3 0 3 0,0 6 4 16,5-6 3-16,-3 0 1 0,-1 0 1 0,-1 0-1 15,4 0-1-15,1 0-1 0,-5 0-4 16,3 0-3-16,-5-6-3 0,2 6-1 0,-1 0 2 16,1 0 0-16,0 0-1 0,1 0 0 15,-1 0 1-15,0 0-3 0,-1 6 3 16,3-6 0-16,-2 0-1 0,1 0 1 0,-1 0-1 15,-2 0 1-15,-1 3 5 0,3-3 4 16,0 5 1-16,-3-5 6 0,1 0 0 0,-2 0-4 16,-2 4 1-16,7-4-1 0,-5 5-3 15,2-2-3-15,-2 3-3 0,-1-1-3 0,-1-2-3 16,2 3 1-16,0 2 0 0,5-2-1 16,-7 2 0-16,4-4-3 0,-6 5 0 0,6-4-1 15,-1 3 4-15,-1-2-1 0,-2-3 0 16,0 2 0-16,-4 4 0 0,0-9-1 15,4 5 8-15,2-1 1 0,-1 1 5 0,3-1 1 16,-8 1-2-16,6-5-2 0,-2 0 0 0,7 5-4 16,-5-5-1-16,4 4-1 0,-1-4-1 15,1 0-3-15,0 5 2 0,3-5 3 0,1 0 0 16,3 0-4-16,-3 3 2 0,5-3-1 16,-1 0 0-16,5 6-1 0,-2-6 2 15,2 0-1-15,-3 0-1 0,5 0-2 0,-6-6 5 16,8 6 3-16,2-3 4 0,-7 3 3 15,1-5 4-15,8 5 4 0,-4-9 2 16,6 4 9-16,-2 1 5 0,0-1 8 0,6 1-2 16,-1-1-1-16,-1-4-7 0,2 1-8 0,-8 2-8 15,8 3-3-15,-4-2-5 0,5-4-2 16,-3 4-1-16,2 1-2 0,-4-4-1 0,6 2-2 16,-1 1-2-16,-1 2-1 0,4-3 3 15,-2 3-3-15,3-2-1 0,-7-1 0 16,2 3-2-16,0 3 1 0,5-5 0 0,-3 1 1 15,2-1-1-15,-1 5 1 0,-3-3 1 16,6 3-2-16,1 0 3 0,-3 0-1 0,-1 3 0 16,7-3 6-16,-4 5-2 0,1-5 0 0,-1 4 2 15,3 1 3-15,-3-5 2 0,3 9 5 16,-1-9 0-16,-5 8-2 0,-3-2 2 0,0-3-6 16,-4 8-1-16,-6-8 2 0,-2 2 1 15,-2 4-2-15,-7-5 3 0,5 1 2 16,-11 0-4-16,-4 4 2 0,-3-9-3 0,-8 8-5 15,3-4-3-15,-12 1 3 0,6 0-3 16,-13-5-3-16,-6 4 0 0,-2 1 1 0,-8-1-4 16,-4-4 5-16,-7 5-3 0,-1-5 0 0,-3 5-1 15,-6-5-1-15,-4 4-4 0,-4-4 0 16,-8 0 3-16,-3 5-3 0,-1-5-2 16,-5 0 3-16,-8 0-2 0,6 0-1 0,-8 0 0 15,0 0 0-15,0 0-4 0,0 0 0 16,0 0-1-16,-4 0-10 0,0 0-18 0,-2 0-14 15,0 0-20-15,-1-5-22 0,-7 5-18 16,4 0-17-16,-3-4-19 0,-1 4-34 16,1 0-70-16,1 0-128 0,-3-5-232 0,5 5-169 15,0-9-106-15,4 0 21 0,3-5 124 16,3 0 249-16</inkml:trace>
  <inkml:trace contextRef="#ctx0" brushRef="#br0" timeOffset="4827.18">3076 11607 109 0,'0'-9'294'0,"0"1"37"16,0-6 26-16,0 9-144 0,0 1-79 0,0-1-41 16,0 1-34-16,6 4-27 0,-2-5-17 15,2 2-3-15,5-3-5 0,5 6-3 0,-1-5 3 16,1 5 0-16,3-3-8 0,2 3-1 16,1 0 4-16,5-6-7 0,0 12 3 15,0-6-2-15,0 3 2 0,6 2 0 0,-2 1 1 16,-2 2-4-16,4-4 5 0,4 1-1 15,0 4 2-15,-2-4 0 0,3-1 3 0,3 1-3 16,0-2 6-16,3 2-2 0,-1-1 8 16,5 1 3-16,1-5 2 0,1 5 5 0,4-5 11 15,-1 0 18-15,3 0 28 0,4 0 29 0,0 0 14 16,0 0 10-16,4-5-4 0,2 5-11 16,3-5-14-16,-1 1-10 0,2 4-7 0,-2 0-5 15,0-5-6-15,3 2-5 0,3 3-1 16,-2 0-1-16,5 0-3 0,-1-5 0 15,-1 5-3-15,1 0 0 0,5 0-1 0,-2 0 6 16,-3 0 7-16,5 0 3 0,1 0 3 16,3 0-2-16,-2 0-6 0,-1 0-13 15,3 0-10-15,-6 0-12 0,8 5-10 0,-3-5-8 16,3 0-6-16,-4 0-3 0,6 3-4 16,-9 2-2-16,3-1 0 0,2 1 0 0,-3-5 1 15,5 5 8-15,-4-1 27 0,4 1 19 16,-2-1 13-16,-3 1 7 0,1 0-4 0,4-1-24 15,-5 1-19-15,5-2-13 0,0 6-8 16,0-4-3-16,4 1-4 0,-2 2-1 0,4-4 1 16,-2 1 1-16,6-2-1 0,0 3 0 15,-2-1 0-15,2-2-1 16,2 3 3-16,-1-6 0 0,-1 0 1 0,2 3-3 0,2-3-1 16,-6 5-1-16,2-5-1 0,-3 6 4 15,7-6 3-15,-4 3 2 0,2-3 2 0,-2 0 0 16,3 5 0-16,-3-5-1 0,2 0-2 0,4 4-2 15,1 1-2-15,-1-5-2 0,0 0-2 16,1 4-1-16,5 1 3 0,-1-5 3 16,5 0 2-16,-3 0 2 0,6 0-2 0,-3 0 3 15,1-5-5-15,4 5-2 0,-6 0-1 16,1 0-1-16,1-4 1 0,0 4 6 0,1 0 8 16,-1-5 8-16,-4 5 8 0,3 0 2 15,1 0 0-15,-4-4-2 0,3 4-8 16,1 0-6-16,0 0-6 0,-3 0-4 0,3 0-2 15,0 0 0-15,4-5-4 0,-9 5 1 0,5 0-2 16,-3 0-1-16,7 0-1 0,-4 5 2 16,0-5 1-16,-5 0-1 0,5 0 0 0,-9 0 1 15,9 0-1-15,-7 4 2 0,-1-4-1 16,1 0 0-16,-1 5-2 0,-3-5 0 0,5 4 2 16,-1 1-1-16,-4-5-1 0,1 5 1 15,-1-5-3-15,1 3 5 0,1-3-2 16,-2 6 1-16,1-3-2 0,-3 2 1 0,2-5-3 15,-3 6 2-15,3-3 0 0,-4-3 1 16,4 5-2-16,-5-5-1 0,1 0 0 0,-2 4 0 16,6-4 3-16,-1 0 0 0,-3 0-1 15,0 0 0-15,-2 0-2 0,0 0-2 0,3-4 2 16,1 4 3-16,2-5-1 0,-3 5-2 16,3-3 2-16,-4-3-4 0,9-2 2 0,-3 2-1 15,2 3 1-15,-3-2 0 0,-1-4 1 16,-4 4-1-16,5-4 2 0,-1 6 4 15,0-3 1-15,1-2 0 0,-3-1 1 0,-4 4-3 16,7-1-1-16,-5 3-1 0,0-6-1 16,2 4 0-16,3 2-3 0,-9 3-2 0,2-6 0 15,4 6 0-15,-2 0 3 0,1-5 0 0,3 5 0 16,-6-3-1-16,7 3 0 0,-1 0 0 16,0-6 1-16,1 3 1 0,3 3 0 15,-8 0-2-15,5-5 0 0,-5 1 1 0,4-1 1 16,-1 5 1-16,-3 0 0 0,0-5-1 15,4 1 1-15,-5-1-1 0,3 1 2 0,2 4 0 16,-8-5 1-16,2 5-1 0,3-5-1 16,-3 1-2-16,4 4 0 0,-6-5 5 0,9 2 0 15,-3 3 2-15,-2 0-1 0,2-5 0 16,3 5-3-16,-9 0 0 0,8 0 1 0,-2 0-2 16,-1-4-1-16,-1 4 0 0,4 0-1 15,1 0 3-15,3 0 0 0,1 0 0 0,-3 0-2 16,2 0 0-16,7 0-2 0,-4 4 2 15,5-4-1-15,-1 0 2 0,0 5 0 16,0-5 1-16,1 3-3 0,5-3 0 0,4 0 0 16,-4 5 1-16,4-5 1 0,-2 0 3 15,6 0 8-15,-2-5 4 0,0 5 2 0,5 0 5 16,-1-3 0-16,0 3 3 0,2 0 0 16,-3 0 5-16,-1-5-1 0,2 5 9 0,0 0 7 15,0-4 4-15,5 4 1 0,-13-5-2 16,6 5-10-16,-6-5-11 0,2 1-7 0,-8 4-5 15,-3 0-1-15,-3-5-2 0,2 1-1 16,-7 4-2-16,2-5 0 0,-7 2-2 0,-7 3-3 16,0-6-2-16,-2 6-2 0,-4-5 1 15,-5 2-2-15,-1 3-2 0,-9 0 1 16,-2 0 0-16,-5-6-3 0,-10 6 1 0,-1 0 0 16,-6 0 0-16,-9 0 2 0,-6-3-1 0,-2 3 2 15,-4 0 1-15,-9 3-2 0,-3-3 0 16,-3 0-2-16,-5 6-2 0,1-6-1 15,-8 0-1-15,0 3 0 0,-4 2-2 0,-3 1 3 16,-3-3-1-16,-4 2 1 0,-3-1 0 16,1 1 2-16,-3 4-2 0,-2-4-1 15,1-1 4-15,1 1-4 0,-6 3 0 0,9-4 3 16,-3 1-1-16,3 0-3 0,-1-1 2 0,-2 1-8 16,7 4-16-16,0-4-22 0,-3-1-23 15,3 1-31-15,-3 4-29 0,5-6-28 0,2 2-45 16,-3 1-86-16,1-3-166 0,4-3-223 15,-5 0-87-15,1-3-18 0,-4-3-4 16,-3-8 147-16,5-3 235 0,-9 3 120 16</inkml:trace>
  <inkml:trace contextRef="#ctx0" brushRef="#br0" timeOffset="6794.81">3117 12715 202 0,'0'-6'338'0,"2"3"18"16,2-2 10-16,3 0-197 0,-1 1-90 15,10-5-44-15,1 4-15 0,4-4-8 16,-1 4-11-16,3-4-1 0,4 6 2 0,0-8-1 16,2 8 8-16,-2-6-1 0,-1 4-3 0,7 5-3 15,-2-3-2-15,3-3-6 0,-1 6 2 16,0-5-3-16,4 5 0 0,2 0 7 15,-2 5 4-15,3-5-4 0,1 0 7 0,2 0 13 16,3 0 8-16,1 0 8 0,3 0 34 16,0 0 23-16,3-5 9 0,1 2 3 0,0 3 3 15,2-6-13-15,4 3-11 0,0-2-1 16,4 5 9-16,-2-9 12 0,6 9 11 16,0-9 9-16,0 9 7 0,3-5-5 0,1 5-11 15,0 0-16-15,3-4-21 0,5 4-21 0,-3 0-18 16,1 0-15-16,3 4-10 0,0 1-5 15,-1-1-7-15,-1 6 2 0,6-1 0 0,-3 0-1 16,1-1 0-16,4 1 1 0,-5 5-3 16,-1-5-2-16,6 5 1 0,0-6 1 0,0 1 0 15,6 5 0-15,-3-5 1 0,3-1 0 16,1-2-2-16,3 2 15 0,-2-4 13 16,8 6 27-16,-2-6 63 0,-1 5 54 0,1-4 14 15,-2 0 3-15,4-1-19 0,5 1-58 0,-5-5-52 16,3 3-27-16,-3-3-14 0,7 6-7 15,1-6 1-15,5-6-3 16,0 3-1-16,4 3-2 0,2-5 0 0,-2 1-1 0,2-1-1 16,6-4 0-16,-6 9-2 0,2-9 0 15,-2 9 1-15,2-5 1 0,2-4 2 0,2 4 3 16,-6 2 2-16,6-3 0 0,2 3 0 16,-2-2-2-16,1 0-2 0,-3-4-1 15,4 5-1-15,2 4 1 0,-2-5 0 0,5 2 0 16,-9 3-1-16,8-6-1 0,-6 6-1 0,7 0-2 15,-5 6-1-15,0-6 0 0,-4 3-1 16,9-3 0-16,-7 5 0 0,2-5 1 0,-2 4 1 16,0 1 0-16,1-5 1 0,-3 0 0 15,0 0 4-15,-2 0 2 0,-4 0 0 16,6 0 6-16,-6 4 0 0,0-4 0 0,-1 5-1 16,1-5 0-16,4 5-3 0,0-2-1 15,-2-3-2-15,0 6-4 0,0-6 1 0,9 3-2 16,-5 2 1-16,2-5-2 0,-2 4 2 15,4 1-1-15,0-5 0 0,3 0-2 0,-3 5 0 16,4-5 3-16,-2 0-2 0,5 0 0 16,-3 0 2-16,-1 0-1 0,3 4 2 0,0-4 0 15,-5 5 4-15,3-5 5 0,-4 4 1 16,3 1 7-16,-3-5-1 0,6 5 1 16,-10-5 5-16,5 4 4 0,-1-4 3 0,0 0-1 15,-4 5 2-15,-6-5-6 0,4 3-6 16,-4 3-3-16,-6-6-1 0,1 3 1 0,-7-3 2 15,-1 5 3-15,-7-5 2 0,-3 0 7 0,-4 0 6 16,-2 0 3-16,-7 5 5 0,-3-5-3 16,-7 4-2-16,-5-4-9 0,-1 5-6 15,-6-5-6-15,-2 0-4 0,0 4-2 0,-9-4-2 16,-5 0 0-16,-5 0-1 0,-8 0 0 16,-6 0-6-16,-4 0 0 0,-2 5-3 15,-13-5 1-15,2 0-4 0,-6 0 4 0,-2 0-5 16,-2 0 0-16,0 5-3 0,0-5 0 0,0 0-4 15,0 0 3-15,0 0 0 0,0 0-2 16,0 0 1-16,-2 4 1 0,2-4-3 0,-4 0 3 16,4 0 3-16,0 0-2 0,0 0 3 15,0 0-7-15,0 0-15 0,0 0-20 0,4 0-32 16,-2 0-33-16,3 0-42 0,5 5-65 16,2-5-137-16,13 0-319 0,-2-9-234 15,6-5-88-15,2-17 18 0,2-11 133 0,6-7 337 16</inkml:trace>
  <inkml:trace contextRef="#ctx0" brushRef="#br0" timeOffset="16806.15">19210 4182 255 0,'-6'-5'479'0,"-5"2"99"0,5-3 101 0,-2 3-67 15,6 3-75-15,-2 0-51 0,4 0-68 16,0-5-82-16,0 5-110 0,0 0-105 0,0 0-58 16,0 0-33-16,0 0-17 0,0 5-8 15,4-5-4-15,2 9 0 0,0-1 4 0,4 6-1 16,5 9 2-16,1 8 1 0,-3 10 1 16,7-1-2-16,-3 9 0 0,0 5-1 0,-1 0-3 15,-3 5-3-15,1-5-4 0,-4 0 0 16,-3-9 2-16,-3-10 2 0,-2 2 2 15,-2-6 4-15,-2-4 0 0,-2 0-1 0,-1-4 0 16,-1 0 1-16,0-6 0 0,0-3 2 16,-2 0-1-16,1-10 1 0,5 1 2 0,-6-2 4 15,2-3-2-15,0 0 1 0,-5-3 0 0,1-6-8 16,-3-10-7-16,-3 1-3 0,-1-9-1 16,1-8-2-16,-1-5 1 0,-3-6 2 15,-1-4 1-15,4-8 2 0,-3-5 2 0,3 1 2 16,1-7-1-16,3-7-2 0,-1 4-1 15,8-5-1-15,-1 1-2 0,3-1 1 0,8 9 0 16,3 5 4-16,-1 6 3 0,10 3 0 16,3 8 0-16,0 1 0 0,3 5-3 15,5 3-3-15,0 2-2 0,6 4 0 0,2 8-1 16,0 1 1-16,7-1 0 0,1 9 3 0,-8 5 2 16,9 4 0-16,-7 10 0 0,0 4 1 15,0 10 1-15,-1 2 1 0,-5 7 1 0,-3-2 2 16,-1 11 1-16,-4-1 2 0,-4-4 1 15,-11 8-2-15,0-4-1 0,-8 5-1 16,-8-1-4-16,0 5-3 0,-7 0 0 0,-1-1 0 16,-5-2-1-16,4-2 2 0,-1-3-2 15,1-6 0-15,-1-10-1 0,5 7-6 0,1-11-16 16,2 2-26-16,3-10-49 0,-1 0-72 16,6-9-77-16,-2 0-99 0,4-9-142 0,0-5-140 15,0-3-39-15,6-6 27 0,-2-5 74 16,2-3 115-16,1-4 167 0,3-7 98 15</inkml:trace>
  <inkml:trace contextRef="#ctx0" brushRef="#br0" timeOffset="17344.63">19896 3696 153 0,'6'0'336'0,"3"0"32"16,-9 0 24-16,0 5-156 0,0-5-67 15,2 4-8-15,-2 6 28 0,0-1 44 0,4 3 44 16,-2 11 47-16,2 5 57 0,2-6-1 16,0 10-35-16,-2-1-55 0,3-5-73 0,3 6-102 15,0 4-60-15,1-4-30 0,-1-1-11 16,2-8-7-16,-1-1-3 0,1-4 0 16,-2-4-5-16,1 0 2 0,-1-6 0 0,0 1 1 15,-3-4 2-15,-1-1 3 0,0-4-1 0,-2 0 6 16,2-4 8-16,3-1 7 0,-1-4 8 15,0-5 2-15,-6-3-2 0,4-6-8 0,3-3-8 16,-7-7-6-16,-2-2-6 0,4-5-2 16,-4-2-1-16,0-7-2 0,-4 4 0 0,2-4 1 15,-2-5-4-15,-1 0-1 0,-1-5-2 16,4 1-1-16,-6 4 0 0,2 3 3 16,4 8 2-16,-7 6 0 0,9 11 0 0,-2 7 2 15,2 5-4-15,0 10 4 0,0-1-1 16,-4 5 0-16,4 0-1 0,0 5-1 0,4-1-2 15,-2 6 3-15,3 8-1 0,-1 5 2 16,4 8 1-16,0 6 2 0,0 3 0 0,9 5 1 16,2 9 0-16,-3 0 2 0,3 4 2 15,6 1-2-15,-7-1-2 0,7 1-2 0,0-10-3 16,0 0-1-16,-3-8 1 0,1-6-1 16,-2-3 0-16,-1-4 0 0,-1-11-3 0,-2 0 0 15,-1-3 1-15,-1-5-2 0,-5-4-2 16,0 1-9-16,-4-6-16 0,5 0-34 0,-9-11-68 15,4-1-86-15,-6-11-103 0,4-8-148 16,-8-6-147-16,4-3-96 0,-6-14 9 0,-4-5 46 16,1-8 136-16,-1-6 169 0</inkml:trace>
  <inkml:trace contextRef="#ctx0" brushRef="#br0" timeOffset="17876.33">20537 2505 231 0,'2'-14'395'15,"-2"0"48"-15,0 0 52 0,0 10-144 16,0-1-62-16,0 2-5 0,-2 3 1 0,-2 0-16 16,4 3-29-16,-2 2-28 0,2 4 0 15,-4 8 5-15,8 6-8 0,-4 8-9 16,6 10-25-16,4 9-52 0,-2 4-55 0,9 12-30 16,2 8-17-16,3 2-10 0,1-1-2 0,4 11-3 15,0 5-3-15,-4-1-2 0,3 5-1 16,5-15-1-16,-4 2 1 0,-8-11 4 0,4-8 1 15,-3-9 1-15,-3-9-3 0,-3-4-1 16,-3-5-2-16,-3-10-1 0,-4-3 1 0,0-6-2 16,-4 3 2-16,0-12-1 0,0 1 3 15,0-4-1-15,-4-1 4 0,0-4-1 0,-4-4-2 16,-3-4-7-16,-3-6-6 0,-3-9-8 16,1-8-5-16,-1-1-4 0,1-8-1 0,-5-2 1 15,4-7-4-15,-1-5-2 0,1 0 1 16,-1-5 1-16,9-4 5 0,-5 0 8 15,12 6 10-15,2 11 3 0,0 6 3 0,2 12 3 16,4 6 1-16,-2 4 0 0,3 10 1 16,-1-1 0-16,4 0-1 0,0 4 2 0,7 5-3 15,-1 5 1-15,1-1-1 0,8 4 2 0,-2 12 0 16,3 0 0-16,3 8-1 16,-2 9 4-16,4 7-2 0,-2 6 1 0,-2 8 3 15,-4 1-3-15,-3-1 1 0,-5-4 1 0,-7-4-1 16,0-4 0-16,-8-6-1 0,-4-5 2 15,-2-4-4-15,0-3-1 0,-9-5 1 16,9-1-2-16,0-10 2 0,-2-1-1 0,2-2-6 16,-1-15-38-16,1 3-78 0,2-16-110 0,2-7-165 15,2-11-230-15,0-12-128 0,2-10-17 16,4-13 66-16,3-8 146 0,7-19 227 16</inkml:trace>
  <inkml:trace contextRef="#ctx0" brushRef="#br0" timeOffset="18224.12">21719 1676 311 0,'6'-9'482'15,"-8"4"51"-15,-2 5 29 0,2 0-200 0,-6 5-143 16,0 4-58-16,-7 0-14 0,5 8 17 0,-1 6 38 16,3 5 65-16,-6 3 40 0,3 4-1 0,5 7-29 15,0 7-53-15,2 5-88 0,4 3-69 16,0 8-35-16,4 1-16 0,-2 8-6 15,2-3 3-15,2 1 9 0,-1 4 11 0,-1 1 14 16,-2 0 16-16,2 3 10 0,-2-3 5 0,2-1 3 16,0-4-2-16,-2-1-8 0,4 3-9 15,-6-11-13-15,9 5-14 0,-3-14-9 16,0-2-14-16,0-7-8 0,3-3-3 16,-3-10-2-16,0-6-2 0,0-4 0 0,0 1-2 15,3-9 2-15,-7-5-2 0,4-1 1 0,-2 1-2 16,-4-4-3-16,6-5-14 0,-6 4-22 15,4-8-28-15,1-1-44 0,-3-4-76 0,2-8-103 16,2-11-146-16,-2-3-180 0,-2-6-178 16,4-7-34-16,-6-1 49 0,0-5 138 0,0 1 193 15</inkml:trace>
  <inkml:trace contextRef="#ctx0" brushRef="#br0" timeOffset="18611.66">22294 2567 316 0,'0'-14'487'0,"-8"6"91"16,6 2 94-16,-3 3-124 0,5 3-47 16,-2 0-30-16,2 0-52 0,-8 9-74 0,6-1-84 15,-6 15-107-15,2 0-59 0,3 8-29 0,3 4-20 16,-4 2-16-16,4 3-13 0,4 2-8 16,-1 1-4-16,1 3-3 0,2-1 0 15,0-5 0-15,2 0 0 0,-1-3-3 0,3-6-5 16,-8-8-7-16,8-6-10 0,1-3-13 15,-1-5-15-15,2-4-20 0,3-1-37 0,1-8-49 16,3-5-53-16,8-10-45 0,0-3-63 0,10-10-71 16,2-8-60-16,3-9-100 0,3-5-51 15,5-5 7-15,1-7 71 0,-5-8 101 16</inkml:trace>
  <inkml:trace contextRef="#ctx0" brushRef="#br0" timeOffset="18920.62">23112 2203 186 0,'38'-46'374'0,"-11"10"38"0,-7 10 31 0,-7 7-137 16,-7 6-96-16,-2 8-14 0,-4 5 23 15,-4 0 43-15,2 5 56 0,-13 8 68 0,3 0 6 16,-5 7-27-16,1 1-54 0,-1 6-79 16,-1 0-96-16,-1 4-46 0,5 0-25 0,-3 6-12 15,7 0-7-15,-3 3-8 0,3 0-7 16,4 0-8-16,2 2-7 0,2-2-7 0,2 0-6 16,2-3-3-16,6 3 0 0,-2-4-2 15,4-4 2-15,-1-1 0 0,9-8-1 0,-5 3-2 16,7-8 1-16,-3 4 0 0,2-8 0 0,5 4 2 15,-5-4 2-15,6-6-2 0,-2 1 1 16,-1-4 1-16,-1-5-1 0,0 0 2 0,-3 0 1 16,-1-5-1-16,-1-4 0 0,-1 1 1 15,1-6-1-15,-3 1-1 0,-3-1-2 16,4-3 0-16,-1-6-6 0,-3 1-18 0,-4-1-24 16,9-5-44-16,-9 2-74 0,0-5-99 15,-2-1-138-15,-4 1-193 0,0-1-181 0,-4 1-45 16,0 0 50-16,-2 3 131 0,4 2 206 15</inkml:trace>
  <inkml:trace contextRef="#ctx0" brushRef="#br0" timeOffset="19227.81">23042 1189 81 0,'-8'-22'404'0,"-11"-1"56"0,7 6 67 16,2-1-4-16,3 4-129 0,1 0 18 16,2 6 59-16,2 4-10 0,-2-1-52 15,0 0-78-15,4 1-120 0,0 4-109 16,0 0-56-16,0 0-27 0,0 0-15 0,4 0-7 15,0 4-14-15,-2 6-34 0,4 2-57 16,3 8-65-16,-1-3-70 0,2 6-88 16,5-1-131-16,-3-4-183 0,2-1-86 15,-5 2 3-15,1-6 70 0,7 1 149 0</inkml:trace>
  <inkml:trace contextRef="#ctx0" brushRef="#br0" timeOffset="19696.07">21364 3909 304 0,'6'-14'548'0,"-2"5"72"16,-4 4 35-16,0-1-175 0,2 6-207 15,4 11-85-15,5 1 42 0,3 16 47 0,3 7 25 16,1 10 2-16,7 6-37 0,2 3-110 16,-2 9-78-16,10-1-36 0,-6 7-18 15,4 6-10-15,4 1-7 0,-4 10-4 0,0-4-4 16,-6 7-2-16,0-7-7 0,-6-6-14 16,-5-13-10-16,-3-14-7 0,-7-12-3 0,4-6-2 15,-6-14-4-15,-2-3-24 0,2-5-45 0,-4-4-53 16,0-1-64-16,0-8-109 0,0-4-128 15,-6-15-157-15,0-5-68 0,-8-12 16 16,1-14 105-16,-1-9 149 0</inkml:trace>
  <inkml:trace contextRef="#ctx0" brushRef="#br0" timeOffset="20229.32">21663 4448 221 0,'-14'13'446'16,"2"-9"88"-16,1-4 91 0,7 0-85 16,-2 5-76-16,6-10-12 0,4 5-41 0,-2-4-69 15,6-4-74-15,3-1-79 0,5-10-76 16,3 1-38-16,8-9-18 0,0 6-14 0,4-7-13 15,4 2-10-15,-2-2-10 0,4 5-4 16,0 0-5-16,0 6 1 0,-8 3-4 0,4 5 2 16,1 4 0-16,1 10 2 0,-2 4 3 15,-4 0 2-15,4 10 2 0,-2 3 15 0,-2 5 12 16,2 1 14-16,-9 3 7 0,1 0 9 16,-2 1-5-16,-5 3-8 0,1-4-11 15,-3 2-13-15,-5-1-8 0,1-1-11 0,-2 0-6 16,-2-5-4-16,1 6-4 0,-3-4-3 15,-2-6-20-15,2 5-34 0,-2-5-44 0,2 1-80 16,-4-9-106-16,4-2-137 0,-2-1-195 16,-2-8-158-16,0-6-17 0,0-11 32 0,0-6 124 15,-2-6 213-15</inkml:trace>
  <inkml:trace contextRef="#ctx0" brushRef="#br0" timeOffset="20748.13">22476 4182 56 0,'14'-22'364'15,"-3"4"57"-15,-3 4 47 0,2 0-42 0,1 0-134 16,-1 6-39-16,2-1 4 0,3-5 13 16,-3 5 17-16,5 1 6 0,-1-1-12 0,1 0-41 15,-3 0-53-15,3 4-55 0,-5 0-56 16,5 5-41-16,3 5-19 0,1 4-8 0,-2 5-7 16,-1 0 1-16,1 3-1 0,-3 1-1 15,-1 1 0-15,-3-2 0 0,-1-3 0 0,-1 4 0 16,-4-4 2-16,0-6-2 0,3 1 2 15,-3 0-1-15,-4 0-1 0,6-4 3 0,-8 0-2 16,2 4 1-16,-2-9 0 0,4 3-1 16,-4-3 1-16,0 5-1 0,2-5 0 0,-2 0 0 15,0 0 4-15,-2-5 0 0,2 5 1 16,-4-3-3-16,4-2 2 0,-6-4-4 16,0 0-1-16,0 0-1 0,-3-1-2 0,-1-2 1 15,-2 3 1-15,-5-5 0 0,1 0 0 16,-5 0 1-16,4 5-2 0,1 6 2 0,-5-2-2 15,5 10 4-15,-1-2 5 0,1 6 13 16,3 10 12-16,-1-1 10 0,3 4 11 0,3 1 5 16,0 0 1-16,6 8 1 0,-2-5-1 0,4 2-3 15,0-2-7-15,6 2-11 0,2-2-11 16,0-3-12-16,3 0-6 0,5-1-4 16,1-8-2-16,8 4 0 0,1-9 6 0,1-4 1 15,2-2 0-15,2-3 3 0,2-3-2 16,-4-2-3-16,4-4 0 0,-6 0-2 15,4-5-4-15,-4 5 1 0,-8-8-2 0,-3 3-2 16,1 5-3-16,-3-5-19 0,-3-3-33 0,-1 3-57 16,-4 0-86-16,-4-3-100 0,-2 3-146 15,-2 0-195-15,-2 2-128 0,-2 1-19 0,-5 2 54 16,1-3 145-16,4 7 216 0</inkml:trace>
  <inkml:trace contextRef="#ctx0" brushRef="#br0" timeOffset="21338.3">22449 4048 283 0,'-6'4'444'0,"6"1"42"0,0-5 19 0,0 0-207 16,6 3-104-16,4 3-33 0,7 2 20 0,-1-2 50 16,9 2 77-16,-6-8 46 0,8 4-9 15,-5 1-45-15,3-5-58 0,2-5-90 16,0 5-75-16,-2-4-27 0,0-4-7 0,1 2 5 15,1-2 12-15,-4-6 14 0,0 0 2 16,-1-4-2-16,-1 1-9 0,2-6-11 16,2-5-19-16,-7-3-12 0,7-1-10 0,-6 1-2 15,1-4-6-15,1 2-2 0,-9 2 0 0,5-1 0 16,-7 1-1-16,-3-1 0 0,-1 10-2 16,-6-1-2-16,-6 6 0 0,-1 3-3 0,-3 1-4 15,-7 13-1-15,-3 0-1 0,-3 13-1 16,-4 6 2-16,-2 7 5 0,-4 14 1 0,2 5 1 15,2 6-1-15,-2 3-1 0,4 9 1 16,7 3-2-16,1 2 1 0,5 0 5 16,7-10 0-16,5 1 2 0,4-10 2 0,9-9-2 15,1 2 1-15,9-11-2 0,2-8 2 16,12 0-3-16,-2-6 0 0,0-8 0 0,6-4 3 16,-2-5-1-16,3-10 1 0,1 1 0 0,-6-3-1 15,-2-11-2-15,2 0 0 0,-2 1 0 16,-6-10-14-16,-2-4-29 0,2-1-50 15,-2-7-91-15,-13-1-110 0,3 0-172 0,-7-1-178 16,-4-8-130-16,-4 0 0 0,-6 0 53 16,0 0 144-16,-5 10 190 0</inkml:trace>
  <inkml:trace contextRef="#ctx0" brushRef="#br0" timeOffset="21778.98">23257 3598 105 0,'6'0'304'0,"5"0"36"0,-3-5 34 16,2 0-117-16,7-4-57 0,4 5-2 0,1-6 8 15,3-2 9-15,2 3 2 0,2-1-5 16,4 6-14-16,0-1-27 0,0 1-33 16,2 4-33-16,-6 4-39 0,2 5-31 0,-2 10-18 15,-6 3-5-15,2 1-5 0,-13 3-2 16,5 0-2-16,-11 2 1 0,2 4 0 16,-8-6 7-16,-4 7 24 0,-2-12 30 0,0 12 38 15,-5-12 41-15,-3 7 35 0,3-5 2 0,3-6-22 16,-6 1-30-16,7-5-37 0,-3-4-35 15,4 0-15-15,0-4-4 0,-3-5 6 16,1-5-3-16,0 5-6 0,0-9-8 0,-1-3-10 16,-1-2-11-16,2-9-5 0,-7 1-4 15,5-1 3-15,-2-3 2 0,1 3 0 0,1 4 2 16,4 7 1-16,-1 3 1 0,3 4-1 16,2 0-3-16,2 5-5 0,-4 10-3 0,4 2-4 15,0 11 0-15,0 8 3 0,4 6 1 0,-2 0 3 16,5 3 0-16,3-5 1 0,0 6 0 15,3 0 0-15,1-10-1 0,7 6 1 0,-5-16-3 16,3 6-3-16,6-13-5 0,2-5-7 16,-9-9-10-16,7-5-18 0,-2-4-33 15,-5-8-46-15,7-6-44 0,-2-14-45 0,-2 3-53 16,1-12-74-16,-1-8-88 0,-2-9-124 16,-3-5-54-16,1-8 5 0,-7-5 65 0,4-13 113 15,-1-5 168-15</inkml:trace>
  <inkml:trace contextRef="#ctx0" brushRef="#br0" timeOffset="22043.37">24272 2055 276 0,'10'-23'420'0,"-3"12"35"0,-7 3 18 0,4 8-197 16,-4 14-69-16,-4 8-5 0,4 15 43 0,-2 3 91 16,-3 14 79-16,3 9 7 0,-6 5-37 15,2 3-58-15,4 6-104 0,-6 9-105 0,8 8-53 16,0 0-28-16,8 5-19 0,0-10-5 15,2 7-3-15,5-10-2 0,-3-1-4 0,5-4-2 16,-1-10-2-16,5 2 0 0,-4-15 0 16,-1-4 0-16,1-4 0 0,-1-15 1 0,1 2-2 15,-1-11 1-15,1-3-3 0,-3-4-2 16,-1-10-11-16,3-6-24 0,1-6-52 0,-1-6-78 16,5-10-94-16,0-13-134 0,1-8-151 15,5-9-174-15,-4-15-48 0,4-2 40 16,0-20 117-16,0-8 167 0</inkml:trace>
  <inkml:trace contextRef="#ctx0" brushRef="#br0" timeOffset="22265.9">25159 1847 356 0,'0'0'464'0,"-6"4"35"0,-5 9 37 16,-5 10-204-16,-1 14-67 0,-3 8 29 0,3 13 83 15,-6 4 34-15,7 10-18 0,3 1-56 16,3 7-84-16,4 2-113 0,2 4-69 0,4 8-36 15,4-8-19-15,-2 2-11 0,4-2-3 16,4-1-1-16,-5-8-15 0,-3-4-22 0,2-15-22 16,-4-7-28-16,0-17-34 0,-4-6-30 15,2-5-32-15,-3-6-44 0,3-8-88 0,-6-4-134 16,6-5-112-16,-4-10-49 0,-4-2-39 16,-1-16 69-16,-3-7 145 0,-3-7 149 0</inkml:trace>
  <inkml:trace contextRef="#ctx0" brushRef="#br0" timeOffset="22819.88">24799 2463 282 0,'4'-4'393'0,"3"-1"25"0,-1 2 15 15,4 6-185-15,5 2-76 0,3 4-17 0,3-6 6 16,0 8 6-16,1-2-5 0,1-1-7 0,0-2-7 16,2-3-14-16,-3 2-25 0,1-5-29 15,4 0-30-15,-4-5-24 0,4 2-6 0,-3-8 3 16,3-6 5-16,-2-1 2 0,2-13 1 15,0-1-6-15,4-13-10 0,-2-5-7 0,4-8-5 16,2-1-2-16,-2-8-3 0,-4-6-1 16,4-2-6-16,-6-7-9 0,4 2-10 0,-4-6-12 15,0 1-2-15,-3 3-1 0,1 5 8 0,2 11 9 16,-10 1 14-16,-1 22 5 0,-5 11 6 16,-3 13-1-16,-8 11 0 0,0 13 5 0,0 7 18 15,-6 21 37-15,-1 16 93 0,-3 19 98 0,-6 21 42 16,-1 16 4-16,-4 15-27 0,3 16-85 15,-7 4-95-15,8 8-47 0,1 0-19 0,-1-5-13 16,7-12-5-16,4-14-1 0,4-18-1 16,-2-22-2-16,4-14 0 0,4-15 1 0,-2-11 0 15,4-9 0-15,4-7-2 0,-4-11-3 16,9-1-1-16,1-14 0 0,5-4-2 0,6-13-2 16,6-10 1-16,2-8 1 0,9-11-5 15,3-1-3-15,-1-12-6 0,5 1-4 16,-5-4-1-16,3-1 3 0,3 6 7 0,-2 8 5 0,-5 8 8 15,-3 15 1-15,-7 8-1 0,-4 14 0 16,-9 4 1-16,3 14 15 0,-8 5 21 16,-1 9 27-16,-5 5 30 0,-5 3 26 0,-4 9 10 15,-2 0-5-15,-2 5-14 0,-4 1-27 0,-5 3-23 16,-3-4-24-16,4-5-14 0,1 0-10 16,-5 2-7-16,1-7-3 0,-1-4-5 15,1 6-17-15,-1-6-34 0,-3-4-46 0,1 4-73 16,-1 2-124-16,1-12-172 0,-7 7-233 15,-2-2-172-15,1-3-30 0,-3-4 74 16,-4-2 167-16,-2 1 258 0</inkml:trace>
  <inkml:trace contextRef="#ctx0" brushRef="#br0" timeOffset="23261.15">22974 5635 368 0,'-21'14'573'0,"7"-5"104"0,6-4 58 0,3-5-209 16,10 0-185-16,3-5-111 0,8 1-18 15,9-6 12-15,4-2 14 0,8-11 23 0,3 0-2 16,11-8-63-16,5-6-46 0,8-3-24 16,4-9-14-16,11-10-11 0,10-4-10 0,4-8-8 15,16-6-3-15,3-8-6 0,4-1-7 16,10-8-4-16,8-5-9 0,-1-1-13 16,7-3-9-16,-6-5-10 0,-1 4-8 0,1 6-4 15,-12-7-4-15,-8 11 3 0,-7 5-2 0,-12 4-1 16,0 11-2-16,-16 8 0 0,-9 2 0 15,-4 9 0-15,-12 7-2 0,-4 8-2 16,-7-1-3-16,-8 10-1 0,-6 0-1 0,-6 8-20 16,-2 0-36-16,-9 9-43 0,-2 0-51 15,-1 6-67-15,-9-1-100 0,-9-5-172 0,-3 5-256 16,-11 1-169-16,-8-1-32 0,-12 0 78 16,-11 4 184-16,-6 0 292 0</inkml:trace>
  <inkml:trace contextRef="#ctx0" brushRef="#br0" timeOffset="23752.97">20161 5208 45 0,'-19'5'576'16,"0"-10"191"-16,5-4 131 0,6 1 63 0,-1-6-318 15,3 0-217-15,10-4-185 0,3-4-126 16,3-5-58-16,2-1-19 0,11-6-7 0,4-3 4 15,10-8 7-15,2-4 7 0,13-2 7 0,4-3 8 16,10-3 4-16,4-3 3 0,11-3 7 16,2 1 4-16,14-6 13 0,2 1 18 15,13-9 18-15,7-1 17 0,8-9 13 0,3-8 8 16,8 0-7-16,1-2-8 0,3-2-15 0,1-6-21 16,4-4-27-16,-2 5-17 0,1-5-18 15,-7 8-8-15,-3 3-9 0,-8 1-6 0,-2 7-6 16,-10 3-4-16,-2 1-9 0,-13 8-7 15,-6 5-2-15,-4 4-2 0,-8 6-4 0,-7 8-3 16,-5 0 4-16,-5 3-3 0,-6 11-25 0,-6 5-41 16,-5 4-69-16,-5 3-78 0,-1 5-85 0,-6 6-61 15,0 8-98-15,-4 0-195 0,-4 9-302 16,-2 0-85-16,-2 4 6 0,-13-4 104 0,5 5 248 16</inkml:trace>
  <inkml:trace contextRef="#ctx0" brushRef="#br0" timeOffset="58979.09">24836 15193 376 0,'-4'14'726'0,"2"-9"166"0,-6 4 76 16,2 0-167-16,-5 5-258 0,5 3-244 15,6 1-162-15,-2 4-74 0,4 1-32 0,2 5-9 16,3-2-2-16,3 5-1 0,2 6 3 16,5 3 2-16,-3 0-2 0,7 2 0 0,-4 2-3 15,-1 1-3-15,1-5-4 0,-5 11-4 16,2-6-3-16,-5 4-1 0,-1-4 0 16,-8 1 1-16,0-11 4 0,-4 1 0 0,-2-4 8 15,-5-6 11-15,1 2 17 0,-2-11 11 0,-3-3 22 16,5 3 8-16,-3-8 7 0,1-4-7 15,2-5-5-15,-7 0-11 0,3-8-16 0,-7-6-16 16,4-9-9-16,-5-3-14 0,1-5-10 16,-2-15-4-16,1 1-1 0,1-9-4 0,2-6 2 15,-6-2-3-15,9-1 3 0,-1-9-4 16,5-4 3-16,-5-1-1 0,9-3-1 0,2-2-1 16,6 1 1-16,6-1-2 0,2 7 1 15,9 7 2-15,0 0-2 0,5 6 5 0,5 8-3 16,2 5 3-16,6-2-5 0,0 8 2 15,3 1-3-15,5 7 1 0,-4 3-2 0,13 5 4 16,-9 9-2-16,-1 9 1 0,-1 4-1 16,-2 10 5-16,5 4-6 0,-7 14 2 15,0 3 4-15,-8 11-2 0,-6 3 3 0,-3 0 3 16,-3 5 1-16,-7 0 2 0,-6 10 1 16,-4-1 0-16,-8 0 0 0,0 0-3 0,-7-5 1 15,5 5-5-15,-2-9-2 0,-3 0-4 16,3-5-3-16,-3 1-18 0,-1-10-22 0,8-3-28 15,-7-11-35-15,5 6-37 0,-1-14-43 16,5-1-81-16,-4-8-104 0,4-3-143 0,4-11-141 16,2-3-112-16,0-3-17 0,0-11 79 15,2 0 155-15,4-6 172 0</inkml:trace>
  <inkml:trace contextRef="#ctx0" brushRef="#br0" timeOffset="59472.42">25217 14717 137 0,'0'-9'254'0,"2"4"27"0,-2 5-45 0,0-3-85 15,0-3-49-15,0 1-28 0,4 5-19 16,0-3-7-16,-2 3-6 0,2-6-3 0,-2 6 5 16,3 0 6-16,-1 0 8 0,-2 0 11 0,2 0 16 15,0 6 19-15,-2-3 20 0,4 2 24 16,3 4 26-16,-7 0 25 0,2 5 23 15,2 0 27-15,0 3 47 0,-2 6 38 0,2 3-7 16,1 2-26-16,1 3-48 0,-6 1-72 16,4 8-75-16,2 2-37 0,-5 1-20 0,3 8-12 15,2-6-6-15,-6-1 0 0,2-2 0 16,-2-8 2-16,-2-2 3 0,4-4 0 0,-4-11-1 16,0 1 3-16,5-4 4 0,-5-6 11 15,2-2 19-15,-2-6 19 0,0 3 31 0,0-6 35 16,0-3 13-16,0 3-12 0,-2-11-21 15,2-9-38-15,0-3-47 0,0-11-30 0,2-8-10 16,6-4-9-16,-6-5-2 0,4-5 0 0,5-4 0 16,-5-8-1-16,4 3-2 0,0 0 2 15,7 1 1-15,-1 8 5 0,9 5 3 0,-6 9 3 16,6 4 0-16,-7 10-3 0,5 8-6 16,-2 6-3-16,-5 8-3 0,-1 0-5 0,-3 4 1 15,3 5-2-15,-3 0-3 0,0 5-1 16,-1 4-19-16,-1 0-33 0,0 5-38 0,1-2-45 0,-1 7-48 15,-2-1-32-15,3-1-43 0,-1 2-83 16,-4 4-136-16,-2-6-206 0,0 1-148 16,-1-4-14-16,1-5 47 0,-2-4 147 0,2-5 242 15</inkml:trace>
  <inkml:trace contextRef="#ctx0" brushRef="#br0" timeOffset="60839.67">25951 14253 126 0,'-9'9'334'0,"3"-4"55"0,0 4 42 16,2-4-115-16,2-2-66 0,2 6-17 0,0-4 1 15,2 4 13-15,4-4 36 0,2 4 65 16,5-5 26-16,1 1-15 0,3-5-31 0,-1 0-62 16,7 0-100-16,0-9-64 0,4 4-31 15,-1-4-20-15,8-8-8 0,-1-3-5 0,0 0-7 16,2-8-6-16,-6-4-6 0,4 1-7 15,0-1-3-15,0-4-3 0,-2 1-1 0,-4-2-1 16,-4 6 2-16,-3-6-2 0,-7 6 2 16,-3 5 1-16,-4-6 1 0,-8 10-1 15,-4-1-3-15,-9 0-2 0,-5 1 0 0,-5 8 0 16,-2 5-1-16,-8 0 2 0,2 15 0 16,0-3-3-16,-2 14-1 0,-7 6-1 0,5 5-1 15,4 12 1-15,0 0 1 0,6 6 2 16,4 8 6-16,3 0 5 0,3 0 4 0,7 5 3 15,8-10 1-15,4 5-3 16,8-14-5-16,5-3-6 0,12-2-6 0,1-13-6 0,6-3-1 16,7-6-2-16,4-8-6 0,-1-5-11 15,5-9-9-15,-5-5-7 0,5-3-4 0,-5-6 2 16,-1-5 2-16,1-3-3 0,-3-1-8 16,-6-8-10-16,0 0-4 0,-2-5-3 0,-4 0 5 15,-2-1 10-15,-4-3 9 0,-7-5 7 16,3-5 6-16,-2 7 7 0,-9-2 7 0,0 0 5 15,-6 3 5-15,4 11 11 0,-2 0 18 16,1 17 17-16,-5 9 22 0,0 5 17 0,-5 4 5 16,1 10-13-16,-2 4-17 0,4 9-14 15,-8 9-15-15,4 10-4 0,-9 3 1 16,9 14 4-16,0 0 3 0,-5 9 1 0,5 9 1 16,2-4 0-16,0 0-5 0,8-2-4 0,0-7-3 15,-2-10-3-15,4-4 0 0,3-4 1 16,-3-14 2-16,0 0 0 0,4-13 6 15,1 3 6-15,-1-12 9 0,-4-1 18 0,5-4 22 16,-1-4 14-16,-2-5 7 0,7-10-6 16,1-7-9-16,1-10-15 0,3-10-10 0,3-8-15 15,0-3-7-15,0-11-4 0,1-4-14 16,-1-10-9-16,0 2-5 0,-7-6-2 0,1 1-4 16,-7 5-6-16,1 3-12 0,-1 9-9 0,-6 14-15 15,-2 14-14-15,-2 12-23 0,4 10-24 16,-4 4-38-16,2 11-50 0,-2-2-73 15,0 10-72-15,-2 4-124 0,-4 5-185 16,2-2-131-16,-2 7 1 0,0-2 36 0,-3 1 111 16,-1 1 209-16,8-7 186 0</inkml:trace>
  <inkml:trace contextRef="#ctx0" brushRef="#br0" timeOffset="61647.7">27241 13555 102 0,'8'6'378'0,"0"2"70"0,-6-2 71 0,4-3-45 15,3 2-90-15,-3 4 12 0,0 0 58 0,0-1-6 16,2-2-36-16,-5-3-61 0,3 2-86 16,2 1-112-16,-2-3-50 0,0-3-22 0,5 0-6 15,-5 0-2-15,4-3 1 0,-4 3 2 16,9-6 0-16,-5-2-4 0,-1-1-7 16,1-5-14-16,4 0-13 0,-1-9-14 0,1 6-10 15,-1-6-5-15,-1-3-4 0,-2-2-2 16,1-3-3-16,3-1 0 0,-8-4-3 0,1 1 1 15,-1-2-1-15,-6-3 1 0,0 0 0 16,0 3 0-16,-6 6 1 0,-1 8 1 0,1 1 1 16,-8 13-2-16,3 0-1 0,-1 13-2 0,-5 1-3 15,-3 12 3-15,3 6 0 0,-3 8 3 16,-3 15 2-16,2-1 3 0,3 9 0 0,1 4 5 16,0 1 7-16,3 4-1 15,4 5 5-15,-1-11-2 0,11 6-5 0,0-3-7 16,9-15-6-16,1-5-3 0,6-3-6 0,1-6-1 15,2-10-3-15,5-2-8 0,-1-5-7 16,0-10-9-16,4-4-13 0,0-14-9 0,0 1-8 16,1-9-12-16,-1-6-7 0,0-4-14 15,6-2-10-15,-6-8-12 0,6 2-16 0,-6-9-18 16,4-2-23-16,-4-6-26 0,-4-6-11 16,-1-5 5-16,-5-4 29 0,4 4 38 15,-9-3 55-15,7 8 66 0,-13 9 70 0,4 9 89 16,-4 13 81-16,-4 10 57 0,3 8 19 0,-5 10-13 15,0-1-54-15,-5 5-66 0,3 9-49 16,-2 5-30-16,-6 8-18 0,2 10-9 0,-7 8-6 16,3 9-7-16,-3 1-10 0,3 4-11 15,-3 4-6-15,5 1-7 0,2-5-2 16,0 0-2-16,1-5-3 0,5-12 0 0,2-6 0 16,0-5-1-16,2-3-1 0,-2-4 0 15,7-10-2-15,1-1 1 0,0-8 0 16,2 0-1-16,1-8 1 0,5-6-5 0,5-4-5 15,0-10-3-15,3-6-3 0,3-8-5 0,0-2 0 16,0-10 3-16,4-5 3 0,-2-9 3 16,2 1 4-16,-2-1 4 0,2 6 5 0,-8-1-1 15,-1 9 1-15,3 17 2 0,-8 6 0 16,-9 8-2-16,2 9 4 0,-1 11 3 0,-7 3 12 16,2 14 14-16,-2 3 16 0,-4 9 17 15,-2 11 10-15,-2 8-1 0,-1 1-9 16,-7 2-14-16,4 1-16 0,1 5-14 0,-9 0-9 15,9 6-7-15,-7-12-4 0,1 7-4 0,3-10 0 16,-2 0-3-16,3-5-22 0,3-8-25 16,0-10-26-16,6-4-31 0,4-4-38 15,2-5-35-15,2-13-74 0,8-6-104 0,5-8-155 16,6-13-127-16,0-6-87 0,10-12 28 16,0-5 97-16,8-9 134 0,1-8 109 0,9-11 115 15,3-7 64-15</inkml:trace>
  <inkml:trace contextRef="#ctx0" brushRef="#br0" timeOffset="62318.38">29115 11707 36 0,'21'-54'553'15,"-6"13"160"-15,-13 5 168 0,2 4 89 0,-8 15-292 16,2 3-197-16,-7 5-148 0,1 9-165 0,-2 4-87 16,-5 10-43-16,3 3-19 0,-3 6-8 15,-1 8-5-15,3 6 0 0,-1 0 2 16,8 11 0-16,4 6 3 0,-7 9-1 0,9 9 3 15,0 10-3-15,0 3 0 0,-2 1-1 16,2 8 0-16,0 0 0 0,-8 0-1 0,2 2-2 16,0-2-3-16,-5 0-1 0,1-8-4 15,-7-9 5-15,5-6-3 0,-2-8 4 0,-3 0-3 16,0-4-3-16,1-10-2 0,-1 5-10 16,1-9-16-16,-5-8-19 0,5-2-27 0,-3-7-43 15,-6-6-43-15,7-4-30 0,1-4-20 16,-4-11-12-16,5-6 11 0,-1-6 6 15,3-10 2-15,1-7-5 0,3-6 10 0,0-4 24 16,4-10 41-16,1-2 55 0,-1-7 73 16,6 1 69-16,0 0 63 0,6 0 57 15,5 5 61-15,3-1 66 0,3 1 13 0,1 4-17 0,7 5-29 16,-2-1-53-16,4 0-74 0,0 6-34 16,2-2-9-16,2 6-6 0,-2-1 4 15,2 1-5-15,2-1-5 0,0 1-15 0,4 3-16 16,0-3-17-16,2 5-16 0,1-6-12 15,1 4-11-15,2 2-4 0,-3-2-6 0,-1 2-3 16,2-5-3-16,-5 8-23 0,1-8-27 16,-4 8-30-16,-2-8-38 0,-2 8-43 0,-4-9-43 15,-7 5-66-15,3-5-103 0,-9 1-150 16,-1 5-117-16,-5 3-45 0,2 0 35 0,-6 6 105 16,2 3 117-16,-4 9 210 0,0 1 234 15,-4 4 140-15,2 0 98 0,-6 9 145 16,2 0 43-16,-5 5-10 0,5 8 105 0,-4 4 47 15,-1 2-5-15,3 7-35 0,-6 2-66 16,3-1-139-16,-1 8-73 0,2-2-33 0,-1 1-29 16,1-1-31-16,4-2-39 0,4 1-37 15,-7-10-33-15,7 6-32 0,-2-3-18 0,-2 3-22 16,2-5-45-16,-2-1-43 0,1-3-42 16,-1-2-34-16,6-3-22 0,0-9 2 0,4-6 3 15,-2-2-23-15,9-6-55 0,-5-6-91 16,8-2-152-16,-1-10-128 0,3-5-71 0,5-4 29 15,2-5 32-15,4-8 148 0,4 0 153 16,6-11 128-16</inkml:trace>
  <inkml:trace contextRef="#ctx0" brushRef="#br0" timeOffset="62676.11">29860 12071 306 0,'6'-5'501'0,"2"1"100"0,-6 4 110 0,-4 0-70 16,2 9-62-16,-8 5-61 0,-3-2-68 15,-1 11-84-15,-5 5-139 0,1 3-84 16,-5 1-43-16,5 8-23 0,-5-4-14 15,5 5-7-15,3-1-11 0,3 0-8 0,-1-4-14 0,9 1-5 16,-2-6-8-16,4 1-9 0,4-6-1 16,-2-3 0-16,9-9-3 0,-5 0-1 15,4-6 2-15,5-4 1 0,1-4 0 0,1-4 0 16,1-4 1-16,7-6 1 0,2-4-3 16,2-5 1-16,2-4 1 0,-2-5-1 0,4 1-1 15,-6-9 0-15,4 0-2 0,-12-6-2 16,1-4-1-16,-7-4 0 0,-5 5 0 0,-8-5 1 15,0 0 0-15,-15 0-7 0,5 8-4 16,-6 11-1-16,-1 4-2 0,-2 8 3 16,-5 14 9-16,5 4 2 0,-6 5-5 0,7 9-10 15,-7 8-9-15,6 3-18 0,-6 2-23 16,9 1-22-16,3 3-39 0,3 2-61 0,6-7-64 16,4 2-71-16,8-9-108 0,5-6-115 0,7-2-69 15,7-3-2-15,6-12 61 0,5 1 120 16,5-10 139-16,0 4 78 0,-1-8 51 15,1-1 23-15</inkml:trace>
  <inkml:trace contextRef="#ctx0" brushRef="#br0" timeOffset="63138.25">30300 11923 38 0,'39'-28'353'0,"-2"2"85"16,-6-6 88-16,-6 10 40 0,0-1-76 15,-9 6 47-15,-3-3 13 0,-7 12-26 0,-6 3-53 16,-2 5-84-16,-4 5-107 0,-9 9-47 0,-5 3-17 16,-3 15-3-16,4 4-1 0,-8 9-12 15,3 10-20-15,5-1-29 0,-6 3-38 0,9 6-38 16,3-4-32-16,-1 4-23 0,6-9-19 15,-1-5-3-15,7-9-7 0,2-3 0 0,0-9 2 16,2-11-4-16,7 1 7 0,-1-5-1 16,0-4 0-16,0-4 2 0,7-5-3 0,1-5-10 0,1 0-3 15,6-7-10-15,1-7-8 0,3-2-4 16,-2-13 9-16,6 3 3 0,-2-9 3 0,-2 0-6 16,6-14-9-16,2 0-18 0,-2-14-12 15,-4-4-15-15,8-8-2 0,-4-6 8 0,1 1 10 16,-3 0 15-16,-3 3 16 0,-3 1 16 15,-6 13 16-15,2 14 7 0,-9 14 4 0,-4 17 6 16,-6 10 20-16,-4 13 22 0,-6 5 37 16,-2 17 30-16,-7 10 31 0,-1 8 5 0,-3 9-10 15,-6 10-25-15,8-1-29 0,-5 10-29 0,7-6-27 16,5 6-15-16,3-10-7 0,3 1-9 16,6 1-3-16,0-8-3 0,4-1-4 0,-2-6-5 15,9-5-19-15,-3-3-27 0,0-6-31 0,0-5-41 16,1-8-38-16,1-4-19 0,0-9-11 15,1-2-12-15,1-6-8 0,3-2-19 0,5-13-53 16,-3-1-103-16,1-7-182 0,-1-11-152 0,8-3-64 16,-7-9 25-16,7-10 110 0,-6-4 210 15,6-14 194-15,-7 1 121 0,-1-10 67 16,-1-8 25-16,-5-5 16 0,3-4 1 0,-6-5-32 16,1 5-35-16,1 8-13 0</inkml:trace>
  <inkml:trace contextRef="#ctx0" brushRef="#br0" timeOffset="63267.85">31112 10896 268 0,'-12'-18'835'0,"-9"1"157"0,3-2 106 15,-3 10 70-15,0 5-519 0,9 8-266 16,-3 1-136-16,3 4-101 0,-3-1-64 0,3 1-35 16,0 0-25-16,1 1-14 0,-3-1-10 0,4 0-34 15,3 0-53-15,-3-4-54 0,0 4-75 16,1-1-124-16,-7 6-194 0,-1-5-298 0,-8 5-123 16,-1-2-7-16,-1 2 94 0,-2 9 207 15</inkml:trace>
  <inkml:trace contextRef="#ctx0" brushRef="#br0" timeOffset="63733.66">25760 16269 450 0,'-59'81'905'0,"-1"-13"135"0,8-23 80 15,13-5-69-15,12-17-514 0,10-9-252 16,11-6-126-16,8-2-76 0,8-6-35 0,15-6-14 16,0-8-7-16,12-8-3 0,11-10 2 15,6-8 1-15,8-5 1 0,8-9 1 0,10-9-3 16,7-9-1-16,2 1 2 0,14-11 9 0,1-7 9 15,5-7 14-15,13 2 16 0,0-9 13 16,4-5 15-16,5-5 14 0,3-4 19 0,9-4 21 16,3-1 26-16,7-9 19 0,4 1 18 0,11-5 16 15,-3 1 4-15,9-2-26 0,-5 5-85 16,5 6-129-16,0 3 0 0,-5 5 0 16,-5 14 0-16,-1 3 0 0,-8 6 0 0,-8 9 0 15,-15 8 0-15,-2 0 0 0,-10 11 0 0,-10 7 0 16,-7 5 0-16,-12 8 0 0,-13 6 0 15,1 3 0-15,-17 6 0 0,-4 10-67 0,-15 2-265 0,-8 5-118 16,-10 11-81-16,-8 3-67 0,-11 3-143 16,-10 11-226-16,-9 5-104 0,-9-1-2 15,-16 8 81-15,-9 2 200 0,-7 3 333 0</inkml:trace>
  <inkml:trace contextRef="#ctx0" brushRef="#br0" timeOffset="64180.14">26906 16022 276 0,'-56'62'746'0,"6"-11"198"0,9-11 112 16,14-17-61-16,8-1-291 0,9-13-263 15,10-5-177-15,6-4-86 0,11-4-10 0,14-10 29 16,8-8 31-16,11-5 33 0,10-14 19 15,10-3-5-15,17-15-26 0,6-9-20 0,16-13-17 16,9 1-16-16,8-16-19 0,11-1-62 0,9-12-115 16,5-4 0-16,9-4 0 0,1-5 0 0,8-4 0 15,1 1 0-15,8-1 0 0,-7-1 0 16,7 1 0-16,-9 10 0 0,1-1 0 0,-13 5 0 16,-4 4 0-16,-8 9 0 0,-13 8 0 0,-12 11 0 15,-2 8 0-15,-13 4 0 0,-8 9 0 16,-6 10 0-16,-12 0 0 0,-9 7 0 0,-4 2 0 15,-6 9 0-15,-6-1 0 0,-7 10 0 0,-3-1 0 16,-7 6 0-16,-8 3 0 0,-6 5 0 0,-7 0 0 16,-1 4 0-16,-5 5 0 0,-10 0 0 15,0 5 0-15,0-5 0 0,-8 9 0 0,-1 0 0 16,-1-1 0-16,-4 6-16 0,-3 0-143 0,-1 4-30 16,-3-1-36-16,0 2-54 0,-2-1-52 15,1-1-49-15,-3 6-43 0,6-4-83 0,-1-2-184 16,-1-3-280-16,-2-1-89 0,1-3 10 0,1-6 110 15,0-4 253-15</inkml:trace>
  <inkml:trace contextRef="#ctx0" brushRef="#br0" timeOffset="74740.13">31491 12769 36 0,'18'0'636'0,"-1"0"218"0,-7-9 107 0,4-1 50 16,-5-3-314-16,1-1-288 0,7 0-208 0,-1-3-102 15,9 3-47-15,-6-9-14 0,7 6-10 16,1-6-5-16,0-3-5 0,0-2-5 0,0 2-2 15,-4-7-7-15,4 7-4 0,-5-11-1 0,3 2-1 16,-6-1-1-16,5-4 0 0,-5-1 3 16,2 0 0-16,-1-3 2 0,-1-7 4 0,2 3 3 15,-1 2 8-15,-3-8 3 0,2 5 6 0,-3-5 2 16,3 0 6-16,-3-9 0 0,1 4 3 0,-1 2 3 16,-3-12 3-16,1 7 5 0,3-6-1 15,-5 0 1-15,3 1-7 0,-3-1-9 0,0-3-8 16,-1-2-8-16,3-2-3 0,-4-2-4 15,-1 0-2-15,1 0-2 0,-2-3 1 0,-1-2-2 16,-1 2-2-16,0-2-2 0,-2 2 0 0,-2-6-2 16,2 1 1-16,0-1 1 0,-4 4 1 0,3 2 1 15,-6-5 0-15,3-1-1 0,-4 1 0 16,-2-1-2-16,2 1 4 0,-6-1 5 0,3 4 5 0,-3-3 2 16,0-1 0-16,-3 1-2 0,1-4-7 15,-7 4-2-15,3 3-1 0,-3 1-2 0,-1-1 1 16,-3 2-1-16,-2-5-2 0,0 3-1 0,-2 2 1 15,-4-2-1-15,2 1 4 0,-8 1 1 16,0 3-2-16,0 1 3 0,-7-6 2 16,5 1-2-16,-4 1 6 0,-1 3 4 0,-1 1 4 0,1-6 0 15,-7 1 6-15,1 5-3 0,0-5 4 16,-3 0 1-16,1 4 1 0,-10 0 1 0,2 2 2 16,-2 2-4-16,-2 1-6 0,-2 1 1 15,2-2-7-15,-7 1-2 0,3 0-1 0,-10 4 1 16,1 0-2-16,-5 2 5 0,-1 3 8 15,-2 1 4-15,2 2 9 0,-3-2 9 0,3 2 11 16,-4 3 6-16,-4-3 16 0,2 3 10 0,-2 3 5 16,4 0 3-16,1 0-1 0,-7 3-14 15,4-3-12-15,-4 5-1 0,2 0-7 0,-2 4-8 16,2-4-3-16,-2-1-6 0,4 1-9 0,-4 3-10 16,-2 1-5-16,0 0-5 0,2 1-4 15,-2-1-2-15,6 5 1 0,-4-2-5 0,-4 2-2 16,-1-1 1-16,1 1-1 0,2-1 1 0,0 6 3 15,0-5 5-15,-2 3 1 0,0-3 11 0,-1 3 11 16,5 1 12-16,7 4 8 0,-3-3 9 16,4 4-1-16,0-1-1 0,-2 1 1 0,3 3-4 15,7-3-2-15,1 5-8 0,3 3-3 0,3-5-13 16,4 5-7-16,6 1-9 0,-2-1-4 16,6 2-5-16,2 2-5 0,9 1-2 0,-3 1-1 15,9 3 0-15,-2 0-1 0,8 0-4 16,0 2-3-16,4 1-17 0,2 8-26 0,2-6-38 15,0 1-47-15,5 2-61 0,-1 1-70 0,2 5-67 16,1-3-50-16,5 3-30 0,3 0-12 16,0 0-38-16,3-6-108 0,7 6-192 0,0-3-118 15,11-2-68-15,1-4 61 0,5 0 175 16,3-5 265-16</inkml:trace>
  <inkml:trace contextRef="#ctx0" brushRef="#br0" timeOffset="75227.42">26730 3562 231 0,'-15'3'608'0,"-3"7"128"16,1-10 89-16,-3 4-68 0,3 1-251 15,3-5-171-15,1 4-108 0,3 1-73 0,0 0-44 16,1-5-26-16,-1 4-18 0,2 1-11 15,-1-5-8-15,-5 3-8 0,2 3-6 0,-5-6-9 16,0 3-9-16,1 2-5 0,-9 1-5 16,2-3-2-16,-3 6 0 0,-8-1-1 0,-3 6 2 15,-2-5 1-15,-9 10 2 0,-1-6 4 0,-7 0 5 16,-2 1 5-16,-4 0 7 0,-6-1 8 16,0 6 5-16,-3-7 3 0,-3 7 2 15,-2-1-2-15,3-1-2 0,-3 6-3 0,1-1-6 16,3 1-7-16,4 5-7 0,6-2-6 15,4 2-6-15,4-2-3 0,15 2-4 0,10-2-2 16,4-3-5-16,15 3 4 0,10 6 1 16,8 4 4-16,9 1 1 0,9 8 6 0,7-1-1 15,11 6-3-15,1-4 1 0,13 6-3 16,2-7 2-16,6 6 7 0,0-7 7 0,11 1 15 16,-1-5 16-16,3 5 19 0,-11-8 11 15,0 0 5-15,-6-3-7 0,-4 3-13 16,-6-6-20-16,0 1-17 0,-9-1-12 0,0 1-8 15,-7-1-6-15,5 0-19 0,-12 1-42 16,2-4-69-16,-2 3-107 0,-2-5-185 0,-5 6-313 16,5-10-233-16,-2-2-60 0,2-3 50 15,-2-3 165-15,6-2 314 0</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23:48.174"/>
    </inkml:context>
    <inkml:brush xml:id="br0">
      <inkml:brushProperty name="width" value="0.05292" units="cm"/>
      <inkml:brushProperty name="height" value="0.05292" units="cm"/>
      <inkml:brushProperty name="color" value="#FF0000"/>
    </inkml:brush>
  </inkml:definitions>
  <inkml:trace contextRef="#ctx0" brushRef="#br0">4734 6874 234 0,'-15'0'362'0,"5"-6"25"16,4 3 10-16,-1 3-214 0,7-5-97 15,5-1-46-15,1 3-20 0,6-6-10 0,-1 4-3 16,5 2-5-16,1-3 1 0,5-2-1 15,-1 2 0-15,2 3-1 0,4 3 3 16,-3 0-2-16,3 0-1 0,-2 0-4 0,6 0 0 16,-2 3-1-16,2 3 4 0,-2-3 0 0,6 2 11 15,-2 1 5-15,0-3 4 0,0 2-2 16,7-1 3-16,-3 1-8 0,6-2 5 0,-3-3 6 16,3 6 10-16,0-6 10 15,1 0 8-15,3 5 4 0,-1-5 3 0,6-5 6 16,-3 5 5-16,1-6 5 0,3 6 7 0,1-3 10 15,-2-2 13-15,2 1 12 16,-1-1 9-16,3-4 6 0,-2 4-7 0,0 2-13 0,1-6-17 16,5 4-12-16,0 1-6 0,-2-6-3 15,2 6-4-15,0-5-7 0,0 4-13 0,0 0-17 16,0 5-16-16,0-4-7 0,-4-1-7 16,4 5 1-16,0-3-2 0,2 3 0 0,-7 0 0 15,5-5 0-15,0 5 0 0,4 0 0 16,-4-4 0-16,0 4-1 0,2-5 2 15,-2 0-1-15,0 1 1 0,4-1 0 0,-4 1 20 16,0-4 52-16,0 2 43 0,4 1 20 0,-4 2 8 16,0-3-12-16,0 3-51 0,2-2-41 15,-2-4-20-15,4 9-7 0,2-9-7 16,-2 9-4-16,3-5-2 0,-1 2-3 0,-2 3-1 16,0 0 1-16,-2-6 0 0,2 6 1 15,-4 0 2-15,4 0 1 0,-2 0-1 0,-2 0-1 16,0 0-1-16,0 6-1 0,0-6-1 15,-2 3 1-15,-3 2 1 0,5-1 0 16,-2 1 2-16,2-5 1 0,0 4-2 0,0 1 1 16,0 0-1-16,0-2-2 0,-4 3-1 15,4-3 1-15,-2 2 0 0,-3 1 2 0,3-3 0 16,2-3 2-16,-4 5 0 0,0-5 1 0,2 4-3 16,-2 1 0-16,4-5-2 0,-3 4-2 15,-1 1 2-15,0-5 0 0,2 5 1 16,-2-1 2-16,4-4 2 0,0 5-1 0,0-2 2 15,4 2-1-15,-4-1-3 0,0 1-2 16,-1 0-2-16,6-1 0 0,-10 1 2 0,9-5-1 16,-8 4 4-16,8 1 1 0,-4-5-1 15,2 0 2-15,0 0-1 0,-2 5-1 0,0-5 5 16,2 0 5-16,-2 0 4 0,0 0 3 16,0 0 2-16,0 0-3 0,4 0-5 15,0 0-3-15,-2 0-3 0,-2-5-2 16,4 5-3-16,0 0-2 0,-4-5 1 0,-4 5 0 0,4 0 1 15,4-4 2-15,-4 4 3 0,2 0-3 16,-2 0 3-16,4 0-4 0,-4-5-2 16,6 5-4-16,-6 0 2 0,0 0-1 0,0 0 2 15,4-4 2-15,-4 4-1 0,0 0 4 0,-4 0-2 16,4 0-1-16,0 0-1 0,0 4-2 16,-7-4 0-16,7 0-1 0,-6 0 3 15,4 0 0-15,-6 0 2 0,8 5 3 0,-7-5 0 16,7 0-1-16,-6 0-1 15,2 4 0-15,-2-4-3 0,3 5-2 0,-5-5 0 16,2 5 1-16,0-5 0 0,1 4 1 0,3 1 1 16,-2-5 3-16,2 3-1 0,-2 3-2 0,4-6-1 15,-2 0-1-15,-3 3-1 0,1 2 0 16,-2-5 3-16,4 0 8 0,-6 6 7 0,1-6 5 16,5 3 5-16,-6-3 3 0,2 5-5 15,-1-5-5-15,-3 0 0 0,8 4-6 16,-9-4-2-16,5 0 0 0,-4 5-3 0,4-5 1 15,-5 3-3-15,5-3 2 0,-4 0 0 16,5 6-1-16,-5-1 0 0,8-5-2 0,-4 0-4 16,-3 3 1-16,1-3-3 0,0 0 0 0,1 0 1 15,5 6 2-15,-8-6-1 0,6 0 2 16,-3-6 1-16,3 6 1 0,-2 0-1 0,4 0 0 16,-6 0-3-16,1-3-1 0,1 3 0 15,0 0-1-15,-1 0 2 0,-3-5 2 16,4 5-1-16,-5-6 2 0,5 6 0 0,-2 0-1 15,2 0 0-15,-1-3-1 0,-3 3 0 16,0-5-2-16,3 5-1 0,-3-4 1 0,2 4 0 16,-3 0 0-16,-3-5 2 0,7 5 3 0,-3-3 2 15,4 3 3-15,0 0 1 0,-5-6 0 16,1 6-4-16,4 0 0 0,-7 0-3 16,5 0-3-16,-5 0 0 0,1-5 1 15,-3 5-2-15,5 0 1 0,-3 0 1 0,3 0 0 16,0-3 0-16,-1 3 2 0,5 0-1 0,-4-6 1 15,-3 6-2-15,1-3 0 0,1 3 2 16,-3 0 1-16,-3-5 4 0,5 5 4 0,-1-4 0 16,-5 4-1-16,1 0 2 0,5 0-2 15,-1 0-2-15,-3-5 1 0,-1 5-3 0,-4 0-3 16,1 0-2-16,-3 0-3 0,-4 0 2 16,0 0-1-16,0 0 1 0,-6 0 0 15,0 0 5-15,0 0 2 0,-5 0 1 0,5 0 0 16,-6 0 0-16,0 0-2 0,-5 0-2 0,1 0-1 15,-5 0-2-15,5 0 3 0,-7 0 0 16,4 0-1-16,-5 0 1 0,1 0-3 16,-4 0 0-16,2 0 0 0,-5 0 0 0,1 0 0 15,-2 0-2-15,-2 0 4 0,4 0 0 16,-4 0 4-16,0 0 3 0,4 0 1 0,-4 0 1 16,0 0 0-16,0 0 6 0,0 0 2 0,0 0 4 15,0 0 4-15,0 0 2 0,0 0-4 16,0 0-5-16,0 0-4 0,0 0-5 15,0 0-4-15,0 0-5 0,0-5-1 0,0 5-1 16,0 0-4-16,0 0 0 0,0 0-4 16,0 0-3-16,0 0-3 0,0 0-9 15,0 0-34-15,0 0-44 0,2 5-52 0,6-5-92 0,-6 5-190 16,3-1-337-16,-3-4-187 0,6-9-49 16,-6-14 47-16,4-8 175 0,4-1 365 15</inkml:trace>
  <inkml:trace contextRef="#ctx0" brushRef="#br0" timeOffset="8237.7">20119 6999 51 0,'-2'0'302'0,"-2"-5"57"0,0 5 39 0,4 0-89 15,0 0-77-15,0 0-39 0,0 0-15 0,0 0 1 16,4 0 15-16,0 0 13 0,-2 0 13 16,4 0 21-16,5 5 51 0,3-5 26 15,-1 5-8-15,3-5-29 0,1 0-50 0,3 0-90 16,1 0-67-16,2 0-33 0,0 0-8 16,3 0 0-16,8-5 7 0,-1 5 9 0,4 0 9 15,2 0 4-15,5 0 0 0,7-5 5 16,1 5-3-16,8-4-3 15,0 4-6-15,4-5-12 0,6 2-8 0,2-2-11 0,3 1-5 16,1 4-5-16,-3-5-1 0,5 0-5 16,-10 1 0-16,7-5-3 0,-5 4 3 0,0 2 7 15,-1-3 8-15,1 1 7 0,-2 2 3 16,-6-3 2-16,-4 6-9 0,-6 0-8 0,-1-3-7 16,-5 3-6-16,-5 0-1 0,-6 0-1 0,-4 0-2 15,-2 0 2-15,-4 0-2 0,-6 0 3 16,6-5-2-16,-9 5-1 0,-4 0 2 15,3 0-1-15,-7 0-1 0,0 0 0 0,-1 0-2 16,-5 0 1-16,6 0 0 0,-8 0-2 16,0 0-2-16,2 0-3 0,-2-5-24 0,0 5-45 15,4 0-67-15,2 0-131 0,1-4-238 0,3-5-321 16,6 1-145-16,1-12-13 0,4-6 92 16,1-2 226-16</inkml:trace>
  <inkml:trace contextRef="#ctx0" brushRef="#br0" timeOffset="68705.02">24593 9169 100 0,'-11'-5'338'0,"5"-4"45"16,4 0 31-16,-2 1-105 0,4 2-130 15,4-2-61-15,-2 8-35 0,4-6-20 0,2 3-7 16,5-2 9-16,1 1 9 0,-1-1 11 16,3 5 2-16,1-5 6 0,-1 5-1 0,7-4-1 15,-2 4 2-15,2 4 9 0,1-4 6 0,-1 5 19 16,4-5 24-16,0 5 44 0,2-1 50 15,2 1 10-15,-2-2-15 0,4 3-26 16,4-6-54-16,4 3-61 0,5-3-25 0,1 0-15 16,3-3-6-16,4 3-4 0,1-6-5 15,5 3-7-15,7-2-2 0,3 1-4 16,6-1-5-16,1-4-3 0,8 4-2 0,1-4 0 16,3 0 3-16,4 1 2 0,4 3-2 15,1-4 3-15,1 0 0 0,2 0 6 0,2 1 5 16,3-3 9-16,1 2 5 0,-1 1 1 0,-3-1-7 15,1 0-8-15,-3 4-9 0,-2-4-9 16,4 4-3-16,1-4-3 0,-7 6-5 0,-4-2 0 16,0-4-2-16,0 0-1 0,0 4 0 15,-6 2 1-15,-2-3 1 0,-9 1-4 16,-4 2-1-16,-3 3-4 0,-7-6-1 0,-4 3-1 16,-9 3 0-16,-3-5 1 0,-3 5-3 15,-2-4 0-15,-6 4 3 0,-8 0 1 0,0 0-1 16,-4 0-7-16,-4 0-22 0,-7 0-29 0,-2 0-36 15,1 0-46-15,-9 0-74 0,6 0-95 16,-6 0-166-16,-2-5-242 0,0 5-154 16,-2-5-14-16,-6-4 76 0,6-5 175 0,-7 2 270 15</inkml:trace>
  <inkml:trace contextRef="#ctx0" brushRef="#br0" timeOffset="69885.84">28510 9038 70 0,'4'0'457'16,"-4"-9"105"-16,0 1 95 0,0 2 33 0,0-2-179 16,2 2-63-16,-2 3-62 0,6-2-73 15,2-4-76-15,-6-5-75 0,9 0-76 0,-5 2-40 16,4-7-22-16,-3 1-11 0,1-4-4 16,-2 4-2-16,4-5-1 0,-8 1 0 15,7-4-2-15,-7-2 1 0,2-4-1 0,-2 1 1 16,-2 0-2-16,4-6-1 0,0 2 0 0,-4-2 4 15,0-3 4-15,0-2 5 0,0-1 6 16,0 1 6-16,0-7-3 0,0 4 1 16,0-1 2-16,0 3-3 0,0 1-4 0,0 2-2 15,2 0-4-15,-2 3-4 0,-2 2-1 0,2-1-2 16,0 4-1-16,0 6 0 0,-4-7 0 16,0 12 1-16,2-2 0 0,-2 4-2 15,2 2 0-15,-2 3-1 0,-1 2-2 0,3 1 1 16,-2 2-2-16,0 6-2 0,4-6 0 15,-2 9 0-15,2-5-1 0,-4 5 1 0,4-5-1 16,0 5 0-16,0 0-1 0,0 0 0 16,0 0-1-16,-2 0 0 0,2 5 1 0,0-5-1 15,-4 0 1-15,4 5 1 0,-4-5-1 16,4 4 1-16,-3 1 1 0,-1-2 1 0,2 3 0 16,2-6 0-16,-4 3 0 0,0 2 1 15,4-5-1-15,-2 0 1 0,-6 6 0 16,6-6 1-16,-5 0-1 0,-1 0 0 0,0 0 1 15,-7 0 0-15,5 0-1 0,-6 0-1 0,-1 0 0 16,0 0 0 0,-5-6-1-16,-1 6 0 0,-4-5 1 0,-4 5-1 0,-2-3 2 15,-4 3-1-15,2-6 1 0,-9 3-2 0,-7 3 3 16,-1 0-2-16,-8-5 3 0,-4 5-3 16,-2 0 1-16,-9 0-2 0,-1 0-2 15,-5 0-1-15,-6 0 3 0,3-4 2 0,-7 4-1 16,0-5 1-16,-4 5 0 0,-3-9-3 15,-1 4 0-15,-2 1 3 0,-2-1 0 16,-1-3 0-16,5 2-1 0,-2 3-1 0,-3-2-3 16,5 1 2-16,-4 4 2 0,6 0-1 15,2 0 0-15,-1 0 0 0,8 0-2 16,1 0-1-16,4 0 3 0,-2 0 2 16,9 4-1-16,4-4 0 0,1 5-1 0,7-2-1 15,4 3-1-15,6-6 1 0,5 3 1 0,5-3 2 16,9 5-1-16,0-5 2 0,10 0 0 15,1 0-1-15,5 0 1 0,4 0 0 0,3 0 1 16,2 0 0-16,4 0 1 0,-3-5 0 16,7 5-1-16,-2 0 1 0,2-3 0 15,2 3-1-15,0 0-2 0,-4 0 1 0,4-6-1 16,0 6 0-16,0 0 0 0,4-3-1 16,-4 3 1-16,0 0-1 0,0 0-1 0,0 0 1 15,0 0-1-15,0 0 1 0,0 0-1 16,0 0-2-16,0 0-1 0,0 0-2 0,0 0 2 15,2 0 0-15,-2 9-1 0,4-6 2 0,-2 7 0 16,-2 8 2-16,0-1-1 0,0 6 1 16,0 8 1-16,-6 1 1 0,4 8 0 15,-8 11 0-15,-1-3 3 0,-3 12 1 0,1 2-4 16,-3 1 0-16,-5 9-3 0,9 1-3 16,-3-10 2-16,5 3 2 0,4-7 1 0,6-5 4 15,-2 1 2-15,2-10-2 0,0-2 0 16,0-1-2-16,-4-2-2 0,0-3-1 0,4 3-1 15,-7 0 0-15,5-3-1 0,-6-2 0 16,2 1 0-16,4-4 1 0,-7-1 2 16,7 1 0-16,2-1 0 0,0-3 4 0,7-2 0 15,-1-3-1-15,10-6 1 0,7-3-1 0,12 0-1 16,9 0-26-16,1-10-65 0,15-4-126 16,6-4-225-16,2-1-296 0,3-9-155 15,-11-4-11-15,2-9 87 0,-2-8 207 0</inkml:trace>
  <inkml:trace contextRef="#ctx0" brushRef="#br0" timeOffset="101325.3">24212 3610 209 0,'-8'6'414'0,"-11"-6"61"0,11 3 55 15,-6 2-130-15,3 1-85 0,3-3-13 0,0 2 16 16,-3-1 32-16,5 4-7 0,0 3-36 15,0-2-61-15,0-1-76 0,1 10-81 16,1 1-46-16,2 2-22 0,2 7-7 0,2 3-3 16,-2 6 5-16,9 3 4 0,-7 5 1 0,4-1 2 15,2 1 1-15,-6 6-3 0,8-8-3 16,-3 3-2-16,1-1 2 0,0-8-4 16,1 3-2-16,-1-9-4 0,2-5-1 0,0 2 1 15,1-5-4-15,-5-9 2 0,8 3-3 16,-5-8 0-16,1 0-2 0,0-4 1 15,5-1 1-15,1-4 11 0,-3-4 9 0,3-5 10 16,7-10 6-16,-2-3 1 0,6-10-7 16,-1-8-11-16,3 0-10 0,-2-9-6 0,4-2-5 15,-2-6-1-15,-2-6 0 0,0-1 1 0,4-3 0 16,-12-1 3-16,5 0-2 0,-7 2-2 16,-1 1 1-16,-3 8-2 0,1 8 0 0,-1 4 0 15,-7 8 1-15,4 11 1 0,-6 3 6 16,-1 9 4-16,1 9 3 0,-4 2 1 15,0 3 0-15,0 0-2 0,4 3 1 0,-4 11 9 16,2 3 10-16,-2 11 10 0,6-1 10 0,2 9 8 16,-6 1-2-16,9 3 0 0,-1 5-5 15,0-5-11-15,3 6-6 0,1-6-10 0,-1 0-12 16,3-3-4-16,1 3-6 0,-1-4-3 16,5 4-2-16,-5-8-1 0,1-6-3 15,4 2 2-15,-5-5-4 0,1-1 0 0,-1-10-1 16,1 8-3-16,-3-12-22 0,3 1-30 15,-5-4-42-15,1-1-57 0,5-4-95 0,-5 0-112 16,-1-9-203-16,7-5-222 0,-11-3-78 16,2-1 16-16,1-10 98 0,-5-3 219 15</inkml:trace>
  <inkml:trace contextRef="#ctx0" brushRef="#br0" timeOffset="101785.91">25390 3286 33 0,'-8'0'399'16,"0"5"57"-16,-7-5 44 0,5 5-11 0,4-5-203 15,0 4-80-15,-1 5-36 0,-1-4-24 16,2 9-12-16,4 3-6 0,-2 6 5 16,0 3 15-16,4 11 4 0,4 3-11 0,0 0-24 15,2 11-31-15,4 3-33 0,-1 0-24 16,1-6-14-16,5 3-6 0,-3-2-6 0,2-4 0 15,-5-10-3-15,1-7 0 0,0-5 0 0,-3-6 0 16,1-3 2-16,-6-5 0 0,4-4 1 16,-6-5 5-16,8 0 34 0,-6 0 65 15,3-10 39-15,1-3 18 0,4-9 4 16,-4-15-31-16,9-3-63 0,-9-9-36 0,4-5-20 16,1-10-11-16,1-3-7 0,-2-6-4 15,3-2-2-15,-3-2 1 0,5 4 4 0,-7 15 8 16,0 10 14-16,-2 11 15 0,-4 9 11 0,3 19 11 15,-5 6-4-15,4 3-2 0,-2 9 8 16,2 8 19-16,0 11 14 0,2 12 16 0,-4 0-2 16,7 9-19-16,-1 2-31 0,2-3-23 15,5 3-21-15,-3-7-12 0,5-3-6 0,-1 0-19 16,1-10-23-16,3-5-31 0,1-7-34 16,-2-6-34-16,5 0-47 0,-7-7-63 0,2-6-75 15,-3 0-135-15,3-9-189 0,-3-5-137 16,-3-3-13-16,3-6 61 0,-1-8 149 15,-3 3 220-15</inkml:trace>
  <inkml:trace contextRef="#ctx0" brushRef="#br0" timeOffset="102868.56">26267 3143 196 0,'6'5'367'0,"-2"-5"41"0,5-5 45 0,1 0-135 16,4 1-49-16,3-5 7 0,1-4 28 0,3 4 36 15,10-5 50-15,-4-4-11 0,2 4-40 16,2-3-55-16,2-2-78 0,-4 1-100 16,4 1-57-16,-2 3-24 0,2-3-11 0,-4 3-6 15,-2 0-3-15,0 5-2 0,-7 4-1 16,1 5-4-16,-8 5 0 0,-3-2 0 0,-4 17 1 15,0-3 2-15,-6 11 3 0,0 3 2 0,-6 9 1 16,-4-3-2-16,-1 3-3 0,3 0 0 16,-6-3-3-16,1 3-1 0,3-9 0 15,-5 1 1-15,9-6 1 0,-4 2 1 0,4-5 0 16,-5-6 3-16,9-3-1 0,-6 3 0 0,2-8-2 16,6 5-1-16,-2-9 0 0,2 4 0 15,0-5-3-15,0-4 2 0,0 0-2 16,0 0-1-16,0 0 1 0,0 0 0 0,0 0 0 15,0-4-2-15,0-5-2 0,0 1-1 16,0-6-1-16,0-6 1 0,-4 8 3 0,-3-10 4 16,1 4 3-16,-2-1 5 0,2 2 10 15,0 8 13-15,-1 0 2 0,-1 9 1 0,2 0-2 16,4 0-12-16,-8 0-10 0,5 0-5 0,-1 4-5 16,2 1 0-16,2-2 2 0,-2-3 1 15,4 6-1-15,-4-6 5 0,4 0-3 16,0 0 3-16,0 0 1 0,0 0 8 0,0 0 12 15,0 0 12-15,0 0 16 0,4 0 12 16,-4 0 7-16,0 0-3 0,0 0-10 0,0 0-14 16,0 0-16-16,0-6-16 0,0 6-7 15,0 6-4-15,0-6-4 0,-4 0 0 0,4 0 0 16,0 0 0-16,0 0-1 0,0 0-2 16,0 0 2-16,0 0-1 0,-2 0-1 0,2 0 3 15,0 3 0-15,-5-3 0 0,5 0 2 16,0 0 0-16,0 0 0 0,0 5 2 15,0-5-1-15,0 0 2 0,-2 0-1 0,2 0 1 16,0 0 1-16,0 0-2 0,2 0 1 0,-2-5-2 16,0 5 0-16,0 0-2 0,0 0-1 15,0 0 4-15,0 0-1 0,0 0-1 0,0 0 1 16,0 0-2-16,0 0 2 0,0 0-1 16,0 0 0-16,0 0 1 0,0 0-1 15,0 0-2-15,-2 0 0 0,2 0 0 0,0 0-1 16,0 0-2-16,0 0 2 0,0 0-1 0,0 0 0 15,2 0 1-15,-2 0-1 0,0 0 2 16,0 0-3-16,0 0 0 0,0 0 2 0,0 0-1 16,0 0-2-16,-2 0 1 0,2 0 1 15,0 5-1-15,0-5 1 0,0 5 1 16,-8-1-1-16,8 5 0 0,-6 1-1 0,0 8 3 16,0-1-1-16,-1 11 1 0,-1-2 1 15,6 5 1-15,-2 1-2 0,0-1 1 0,4-3-1 16,0-2 2-16,8-6-4 0,-6-3 2 15,8-3-4-15,5-5 1 0,-3-6 3 0,9-3 2 16,-2-3 6-16,7-11 2 0,1-4 1 16,6-10 9-16,0 2 5 0,3-5 6 0,-3-6 13 15,-4 1 20-15,2 1 10 0,-9-2 3 16,-1-3-1-16,-9 0-10 0,3-2-22 16,-9-2-19-16,-4 2-14 0,-2-1-8 0,-6 1-3 15,-4 7-1-15,-1 4-3 0,-5 8-5 0,-1-5-4 16,1 16-5-16,-1 1-2 0,1 8-3 15,-1 3 4-15,-4 3-2 0,3 8-6 0,-3 1-12 16,0 7-19-16,5 4-21 0,4-2-30 16,-3 2-25-16,9 5-35 0,4-11-62 0,2 2-95 15,2-1-162-15,8-10-212 0,7 1-87 16,-1-9 21-16,11 0 84 0,4-3 112 16,4-8 212-16,7-1 122 0</inkml:trace>
  <inkml:trace contextRef="#ctx0" brushRef="#br0" timeOffset="103709.37">27575 2855 376 0,'11'-9'617'0,"-11"4"194"15,0 0 138-15,-6 1-156 0,-5-1-179 16,1 2-145-16,-7 3-183 0,-1 3-127 0,-3 2-63 16,-2 4-32-16,-8 0-12 0,4 5-8 15,1 3-2-15,-1 2-7 0,2 2-4 0,-6 7-3 16,4-2 0-16,6 8-1 0,-1-3-1 15,5 0 1-15,5 1-3 0,-3-1-6 0,5 1-4 16,8-1-2-16,-2-8-5 0,4 3 0 16,0-3-3-16,4-6 3 0,2-3 0 15,0 0-3-15,0 0 1 0,5-5-1 0,-3-1-2 16,-2 1-2-16,5-4-2 0,-9-5 0 16,4 4-3-16,-2-4-2 0,0 0 0 0,-2 0-1 15,4-4 2-15,-2 4 4 0,3-9 1 16,3 4 1-16,4-3 0 0,-5-1-1 15,9-5-3-15,1 0 2 0,-3-4 0 0,9 5 0 16,-8-1 3-16,1 1 0 0,-1-1-2 0,-1 6 2 16,-1-1-2-16,-5-2-3 0,-3 8 0 15,-1 3 2-15,-6-5-6 0,0 5-9 0,0 0-6 16,0 0-13-16,0 0-8 0,0 0-2 0,0 0 4 16,-2 5 5-16,2-5 12 0,-4 3 6 15,-1-3 7-15,5 0 4 0,0 0 5 16,0 6 3-16,0-6 0 0,0 0 3 0,-2 0-1 15,2 5 3-15,0-5-1 0,0 0 10 16,0 0 6-16,0 0 9 0,-4 0 12 16,4 0 7-16,0 0-2 0,0 3-1 0,0-3-7 15,0 0-7-15,0 0-7 0,-4 0-6 0,4 6-5 16,0-6-3-16,-6 3-3 0,6 2-1 16,-2 1-3-16,-7 2 1 0,3 1-1 0,0 5-2 15,0-10 1-15,2 4-2 0,-2-3 1 16,1-1 2-16,5-4 3 0,-2 0 6 15,2-4 8-15,0-1 3 0,-4-3 0 0,4-6-2 16,4-7-9-16,-2-7-8 0,7-4-7 16,-1-8-3-16,2 0 3 0,5-5-1 0,-3-6 0 15,5 2 3-15,-1-5-2 0,1-5-3 0,8 7 1 16,-7-8 0-16,7 1 2 0,-2 1 2 16,-5 10-1-16,3-3 1 0,0 11 1 0,-5 9-2 15,1 3 1-15,-5 10 0 0,3 1-1 16,-3 8-2-16,-2-1 1 0,5 6-1 0,1 4 4 15,-3 9 2-15,7 5 0 0,-1 8 1 16,2 13 1-16,-1 5-4 0,-1 15-1 16,0 9-6-16,-3 8-4 0,-10-4-12 0,-4 3-9 15,-4 1-7-15,-4-13-3 0,-8-5 2 0,-3-5 13 16,-4-9 11-16,-3-3 8 0,-11 3 6 16,-5-4 1-16,-7-4-1 0,-3-1-5 0,-4-5 3 15,3 2-10-15,-9-5-14 0,0-6-22 16,-4-3-23-16,4-10-34 0,4-8-47 0,-2-5-72 15,4-10-76-15,5-3-81 0,5-5-97 16,15 0-67-16,5-8-6 0,15-5-31 0,9-6 47 16,9 1 94-16,11-4 50 0,11 4 59 15,4-1 113-15</inkml:trace>
  <inkml:trace contextRef="#ctx0" brushRef="#br0" timeOffset="104144.52">28140 2773 210 0,'-21'19'483'0,"2"-6"59"0,-1-3 38 0,3 2-116 16,1 7-178-16,1 4-63 0,-1-2 21 15,5 7 71-15,3 3 35 0,-6 1-9 0,3 4-39 16,3 4-72-16,-2 6-106 0,1 3-65 0,1 10-31 15,0-5-16-15,2 4-9 0,-5-4-1 16,1-6-4-16,4 3 2 16,-5-16 0-16,5 2 3 0,-4-15 0 0,4 1 2 0,-5-9 4 15,1-2-2-15,2 2 9 0,-9-5 6 16,3-4 11-16,1-2 9 0,-1-6 7 0,4-2-4 16,-3-7 1-16,3-2-10 0,-1-14-13 15,9-7-10-15,2-11-9 0,2-8-9 0,15-14-6 16,4-8-1-16,8-13 4 0,6-2 0 15,4-8-1-15,4-4 2 0,5 0 1 0,-3-2-1 16,3 11 6-16,-2 8 4 0,-3 15 0 16,0 8 0-16,-1 23-2 0,-9 3-3 0,2 15-5 15,-4 4 3-15,-4 10-2 0,0 8-1 16,-9 3-9-16,-1 6-11 0,-1 10-20 0,-5 7-39 16,-3 6-84-16,-12 8-110 0,-2 5-227 15,-11 6-254-15,-8 6-104 0,-2 2 21 0,-6-1 89 16,0 1 226-16</inkml:trace>
  <inkml:trace contextRef="#ctx0" brushRef="#br0" timeOffset="105680.99">28869 2580 237 0,'-2'0'421'16,"-6"-4"57"-16,6 4 59 0,-2 0-129 16,0-5-87-16,4 5-15 0,0 5-1 0,-2-5-17 15,2 0-38-15,-4 4-24 0,4 6-1 0,-3 7-21 16,-1 15-23-16,-2 4-12 0,0 8-28 15,-2 7-52-15,1 3-30 0,-3 3-16 16,-2 6-11-16,-3 5-11 0,-1-5-9 0,-3 5-7 16,3-11-3-16,-3-2-4 0,7-14-1 0,-1-6 2 15,3-12 1-15,4-4 2 0,-5-7 3 16,3-6 8-16,2-3 15 0,4 2 10 16,-7-10 12-16,3 2 7 0,4-11-4 0,-6-13-11 15,8-4-13-15,0-14-14 0,0-9-15 16,8-6-10-16,0-6-11 0,7-7-14 0,1-7-8 15,5-2-4-15,-2-4-1 0,8-3 9 16,0-1 15-16,4 1 9 0,-7 7 8 0,11 5 6 16,-8 11-1-16,2 6-3 0,-6 20 2 15,2 9 0-15,-7 8 1 0,-1 6-1 0,-7 6 3 16,5 11 0-16,-7 5 2 0,2 4 0 0,1 9 5 16,-1 13 3-16,-4 6 1 0,-2 11 0 15,-4 17-2-15,-4 1-1 0,2 11-4 0,-12 5-4 16,1 3-27-16,-3-4-53 0,-1 1-78 15,-3-7-76-15,5-13-49 0,3-8-1 0,1-12 40 16,9-10 73-16,2-15 75 0,0-3 63 16,2-10 46-16,5 1 38 0,3-10 37 0,6-4 37 15,5-9 28-15,2-4 18 0,4-10-3 16,6-8-15-16,0-2-26 0,2-6-32 0,0-1-36 16,6-11-23-16,-5-2-14 0,5-1-8 15,-6 0-4-15,-4 4 4 0,-4 10 5 0,-6 4 4 16,-5 13 11-16,-8 15 17 0,-3-2 18 15,-1 15 8-15,-8 4 3 0,-7 0-13 0,1 0-17 16,-7 9-22-16,-1 8-15 0,-9 2-7 16,-4 4 0-16,2-2 1 0,-2 2 0 0,4-1-2 15,0 6-2-15,4-5 0 0,-3 0-2 0,7-6-1 16,0 1-2-16,3-1-1 0,3-7-1 16,7 3-1-16,-2-8-2 0,6 0-10 0,4-1-14 15,2-4-21-15,6 5-16 0,7-5-27 16,6 0-35-16,8-5-54 0,6-4-57 15,8 0-67-15,5-10-82 0,8 7-75 0,4-7-38 16,6-2 8-16,0-2 54 0,11 0 126 0,-11-5 152 16,11 2 143-16,-11-5 109 0,0 3 85 15,-6-3 49-15,-4-1 53 0,-6 6 69 0,-5-5 127 16,-8 8 52-16,-3 0 8 0,-14 4-24 16,-9 16-44-16,-3-6-103 0,-6 9-45 0,-8-5-26 15,-2 10-38-15,-4-5-47 0,-11 9-61 0,-2 5-60 16,-10-2-45-16,-4 16-22 0,-7-6-8 0,1 10-8 15,-2-1-2-15,-3 0-1 0,5 1-3 16,-1-1-3-16,5 6-15 0,2-6-26 0,0 1-28 16,10-1-33-16,2-8-30 0,8-1-19 15,7 1 2-15,2-5 9 0,8-10 19 0,8 6 27 16,2-10 27-16,9 1 24 0,8-5 21 16,6-9 16-16,10 0 10 0,1-10 3 0,9 2 2 15,3-6 3-15,2 6 8 0,2-2 5 16,-4 1 15-16,2 4 12 0,-15 11 20 0,-4-3 11 15,-5 6 11-15,-12 6 18 0,-5 2 23 16,-7 6 16-16,-6 9 14 0,-8-2 11 0,-2 12-8 16,-6 2-27-16,-13 5-30 0,2 2-32 0,-10 2-32 15,-4-3-25-15,-3 3-17 0,-1-2-13 16,2-7-32-16,2-4-50 0,8-8-58 0,6-9-58 16,-2 0-52-16,9-11-26 0,3 2-3 0,3-10-21 15,4-3-49-15,6-10-89 0,2-5-122 16,12-5-89-16,5-6-35 0,6-3 52 0,4-3 121 15,12-5 166-15,2-4 97 0,1-11 48 16,5 3 28-16,3-6 14 0</inkml:trace>
  <inkml:trace contextRef="#ctx0" brushRef="#br0" timeOffset="106104.39">30544 2229 338 0,'39'-35'507'0,"-10"12"96"16,-2 4 92-16,-11 7-122 0,-5 7-52 0,-3 0-49 16,-6 5-47-16,-2 0-60 0,0 5-78 0,-2 4-89 15,2 4-47-15,-8 5-33 0,6 1-32 16,-7-1-32-16,3 4-22 0,4 1-16 0,-6-6-10 15,6 10-5-15,-2-5 1 0,4 1-5 16,6-4-2-16,-2 2-1 0,6-2-2 0,3-5 2 16,3-2 1-16,1 2 2 0,8-5-1 15,-3 0-1-15,1-1 2 0,2-2-1 0,0-6-1 16,0 5 0-16,1-10 1 0,1-1 2 0,-2 3 1 16,6-6-2-16,-2 1 3 0,2-6-2 15,2-4 0-15,0-1 0 0,4 1 0 0,3-4 0 16,-3-1 0-16,2-3 0 0,-2-2 2 15,1 2-3-15,-1-5 2 0,-8-6 0 0,4 0-1 16,-6 2-1-16,-5-6 5 0,-1 6-1 0,-6-5-1 16,-7-2 3-16,-8 7 1 0,-2 7 5 0,-13 2 1 15,-3 7 0-15,-13 6 0 0,-7 8-6 16,-13 10 0-16,-9 8-4 0,-8 6 2 0,-9 12 10 16,-1 4 17-16,-9 16 20 0,0 3 28 0,0 3 27 15,2 6 30-15,13 5 16 0,2 0-6 16,16 0-20-16,11-10-26 0,14 1-41 0,8-10-33 15,19 0-16-15,2-4-9 0,16-5-9 0,3-3 4 16,14-6-1-16,8-3-4 0,5-11 2 0,6 1-19 16,-1-9-67-16,3-4-93 0,-6-10-169 15,-5 1-343-15,-8-10-324 0,-14-3-90 16,-17-6 25-16,-19-5 138 0,-3-3 332 0</inkml:trace>
  <inkml:trace contextRef="#ctx0" brushRef="#br0" timeOffset="106740.13">26873 3040 378 0,'-11'-10'464'0,"3"6"59"0,-7 4 17 16,3 0-173-16,-2 0-71 0,1 4-25 16,-3 6 5-16,-9 7 28 0,6 6 15 0,-12 9-15 15,4 4-35-15,-2 8-48 0,3 6-65 16,3 8-55-16,-2 1-24 0,6 4-11 0,3-5-8 15,1-4-10-15,13-4-10 0,2-4-7 16,7-12-10-16,5-6-5 0,9-2 3 16,1-8 8-16,9-4 9 0,5-9 23 0,7-1 28 15,9-13 20-15,3-9 14 0,9-4 5 0,-1-15-18 16,7-3-26-16,-4-5-23 0,-2-4-26 16,-4-5-14-16,-6 0-8 0,-9-4-6 15,-8-6-2-15,-6 1 3 0,-12 0-1 0,-11 0 2 16,-16 4 1-16,-9 7-2 0,-9-2-3 0,-10 17-6 15,-7 6-7-15,-11 8-2 0,-4 14-6 16,-4 9-1-16,-4 18-1 0,-8 13-11 16,1 14-22-16,-11 9-26 0,7 9-33 0,-3 9-43 15,3 4-50-15,5 10-118 0,8 5-245 16,4 3-299-16,14 0-104 0,-3 0-1 0,11 6 109 16,7-6 262-16</inkml:trace>
  <inkml:trace contextRef="#ctx0" brushRef="#br0" timeOffset="190694.46">13540 11189 246 0,'6'-4'449'0,"4"-1"62"16,1-4 32-16,1 0-183 0,4 4-131 15,5 0-74-15,2 1-35 0,2-4-2 0,4 3 13 16,-3 5 6-16,8-9-2 0,-1 9-3 15,0-5-2-15,4 1 19 0,4-1 46 0,-6 5 19 16,7-4-2-16,-3 4-17 0,-2 0-40 16,2 0-64-16,1 0-32 0,-3 4-17 0,4 1-6 15,-1-5-1-15,-1 9-3 0,4-9 0 16,-1 5-2-16,1-1-1 0,3 1-3 0,1-2 1 16,5 2-2-16,-5-1-3 0,9 1-4 15,-8 0-2-15,7-1-5 0,-3 1 1 16,0-1 4-16,2 1 4 0,-1 0 7 0,-3-1 10 15,8-4 9-15,-2 5 8 0,4-5 5 16,-1 3-1-16,1-3-1 0,0 0-6 0,-2 0-8 16,2 0-6-16,-4-3-3 0,0 3-5 15,4 0-5-15,0 3-3 0,4-3-2 0,0 0-4 16,-2 0-3-16,2 0-1 0,-4 0-4 16,4 0-1-16,-2 0-3 0,-2 0 0 15,8-3-1-15,-6 3 0 0,4 0 1 0,5-5 2 16,-1 5-2-16,-4-4 2 0,2 4-1 0,-6-5-4 15,6 5 0-15,-5-5 0 0,3 5 0 16,2-4 2-16,2 4 2 0,-2-5-1 16,1 1 2-16,1 4-4 0,-8-5 3 0,4 5-4 15,-2 0 0-15,2-5 0 0,5 5 0 16,-5-4 1-16,4 4 1 0,0 0-2 0,1 0 3 16,-1 0-3-16,-4 0-2 0,0 0 2 15,2 0-1-15,3 0-1 0,-3 0 2 0,2-5 0 16,5 10-1-16,-3-5 2 0,2 0-2 0,-1 0 2 15,-3 0-2-15,4 0 1 0,5 0 0 16,-3-5 0-16,9 5 0 0,-8 0 1 16,1 0-2-16,3 0 0 0,-5-3-2 0,9 3 2 15,-6 0-7-15,5 0 4 0,-5-5 4 16,6 5 0-16,-7 0-2 0,7-4 4 0,-7 4-2 16,3-5 0-16,2 5 0 0,4 0 1 15,-3-5 5-15,1 5-4 0,-4 0 1 0,1 0 1 16,-1 0 0-16,0 0 3 0,1 0 0 15,1 0 3-15,4 0-2 0,-11 0-3 0,5 0-1 16,-5 0-5-16,1 5-3 0,-1-5 4 16,5 0-1-16,-5 5 3 0,1-5 3 0,-1 0 3 15,3 4 0-15,-7-4 3 0,1 0-2 16,1 0 2-16,3 5 2 0,-1-5 5 16,1 3 0-16,-1-3-1 0,1 5-2 0,-7-5-4 15,6 4-3-15,-1 1-1 0,1-5 1 16,5 5 4-16,-3-5 4 0,-1 4 1 0,3 1 1 15,-3-5-3-15,-3 4-1 0,-1 1-2 16,3-5 0-16,1 5 3 0,-1-1 4 16,1 1 4-16,3-5 1 0,-5 3 4 0,1-3-2 15,-3 6 0-15,3-6-3 0,9 0 1 0,-7 0-2 16,7 0-2-16,-6 0-4 0,5 0-2 0,-5 0-2 16,6 0-3-16,-3 0-1 0,5-6 1 15,2 6-1-15,2-3-3 0,0 3 2 0,-6 0 1 16,10-5-4-16,-8 5 5 0,8-4 6 15,-2 4 6-15,4-5 5 0,-4 5 10 0,2 0-1 16,-2-5-2-16,0 5 2 0,4-4 3 0,7 4 1 16,-9 0-3-16,2 0 1 0,-4 0-10 15,4 0-8-15,-4 0-5 0,8 0 0 0,-6 0 2 16,2 0 1-16,-3 4 2 0,-1-4-1 0,2 0-4 16,-2 0 3-16,2 5 0 15,0-5-1-15,-6 0 0 0,2 0-3 0,-5 0-3 0,3 0-6 16,2 5 3-16,2-5-1 0,-4 0 1 0,-2 0-1 15,0 0-3-15,0 0-1 0,-5 4-4 16,5-4 1-16,0 0-2 0,0 0 7 0,-7 0 0 16,1 0 2-16,-4 0 3 0,-1 0-1 0,-6 0-3 15,3-4 0-15,-3 4 6 0,-4 0 4 16,-2-5 3-16,-4 5 1 0,-4 0-1 0,-2-5 0 16,-1 5-6-16,-3 0-3 0,0-4-2 0,-3 4-3 15,-3 0-3-15,-1-5-2 0,-4 1-1 16,3-1 0-16,-7 5 1 0,2-5 0 0,-4 1 2 15,-2-1 0-15,-4-3 1 0,-2 4 0 0,2-1-3 16,-3-4 0-16,-1 4-1 0,-2 1 0 16,-3-4-2-16,3 2-2 0,0 1 0 0,-5 2-1 15,-3-3-1-15,3 3-3 0,-1 3-2 16,-7 0-16-16,2-5-24 0,1 5-35 0,-5 0-43 16,2 0-49-16,-6 0-42 0,-2 0-31 0,4 5-18 15,-8-2-7-15,2 3-11 0,-6 2-70 16,2-8-182-16,-5 6-228 0,-1-3-87 15,-5-3-2-15,3-3 99 0,-3-3 219 0,1-2 268 16,-1-1 85-16,-1-5 42 0,-3 5 18 0</inkml:trace>
  <inkml:trace contextRef="#ctx0" brushRef="#br0" timeOffset="192082.54">2884 12103 283 0,'10'-6'454'0,"-4"-2"45"0,0-1 20 16,7 4-208-16,-3 1-143 0,7-1-73 0,-1 1-35 16,9-1-8-16,-2 5-5 0,6-5-3 0,2 1-11 15,2 4-9-15,4 0-7 0,0 0-6 16,2 4-4-16,1 1 0 0,3-5-3 0,-2 5-1 16,5-1-2-16,-3 1 23 0,7 4 29 15,-2-4 52-15,7-1 57 0,-1 1 96 0,0 4 55 16,6-6 5-16,0 2-26 15,0 0-43-15,4-5-84 0,-2 9-66 0,2-5-28 16,2 1-10-16,4-2-6 0,5 3-2 0,3-1-2 16,-1-5-4-16,10 9-7 0,-7-9-1 15,9 3 0-15,-4-3 4 0,4 5 1 0,-3-5 2 16,8 0 0-16,-10-5-7 0,-1 2-6 16,-2 3-6-16,-9-6-5 0,2 3-4 0,-3-2 0 15,-5-1 0-15,-6 3 2 0,-4-2 0 16,-7 1 2-16,-1-5 0 0,-5 4 0 15,-10 5 4-15,4-5 0 0,-8 2-1 0,-4-3-3 16,-6 3-6-16,-3 3-2 0,1-5-4 0,-3 5-5 16,-8-4 1-16,5-1 1 0,-5 5-5 15,-2 0 1-15,-2 0-3 0,-2 0 1 16,0 0 1-16,0 0 3 0,0 0-1 0,0 0 1 16,0 0 1-16,0 0-3 0,0 0-2 0,0 0 4 15,0 0-6-15,0 0-1 0,0 0-1 16,0 0-6-16,0 0-2 0,0 0-10 15,0 0-30-15,0 0-38 0,4 0-38 0,3 0-48 16,3 0-76-16,4 0-89 0,-1-5-170 16,3 5-238-16,1 0-133 0,-1-4 6 0,1-5 83 15,8 4 187-15</inkml:trace>
  <inkml:trace contextRef="#ctx0" brushRef="#br0" timeOffset="208958.8">20754 13142 171 0,'12'-9'342'0,"1"4"39"15,1-4 30-15,3 1-160 0,-1 2-71 0,11 3-22 16,2-2-7-16,2 5 7 0,2 0-2 16,6 0 0-16,5 5-14 0,3 4-22 0,3-6-24 15,4 2-21-15,2 4-24 0,1 0-20 16,5 0-14-16,3 4 3 0,9-4 4 0,-8 5 17 16,6 0 30-16,-1 0 52 0,3 4 70 15,-2-5 43-15,5 5 16 0,-1-4-12 16,5-5-33-16,0 5-66 0,5-6-48 0,-7 1-19 15,12 0-10-15,-4-4-6 0,2-2-3 0,4 3 3 16,2-3-8-16,-6-3-6 0,4 0-11 16,0-3-8-16,-6 3-8 0,-1-9-7 0,1 9 0 15,-2-11-4-15,-7 8 0 0,-1-6-3 16,-7-5-1-16,-4 6 1 0,-6-1-1 0,-6 0 1 16,0-5 5-16,-7 9-1 0,-3-4 1 15,-9 1 0-15,-2-1 0 0,-2 4-4 16,-8 1-2-16,2-1-2 0,-7 0-1 0,-3 5-2 15,-5-4-1-15,-2 4 3 0,-4 0-3 16,1 0 1-16,-5 0 1 0,0 0 1 0,0 0 2 16,0 0 1-16,0 0 0 15,0 0-1-15,0 0-1 0,0 0 0 0,0 0 0 0,0 0-3 16,0 0 3-16,0 0-2 0,0 0 2 16,0 0 0-16,0 0 2 0,0 0 2 0,0 0 6 15,0 0 2-15,2 0 5 0,-2-5 7 16,0 5 5-16,4-4 2 0,-2-1 0 15,2-4 1-15,0-5 1 0,-2-3 1 0,4 3-1 16,3-9 0-16,1 1-7 0,-4-4-4 0,4-6-8 16,-1 1-5-16,1-1-4 0,0-9-4 15,5 0 1-15,-7-4-4 0,2 1 1 0,5-6 0 16,-5 1-2-16,3-5 3 0,-3 5 1 16,0-1-1-16,1 1-1 0,-3 3 2 15,2 1 1-15,5 0-1 0,-7 5-2 0,2-1-1 16,1 5 1-16,-1 1-3 0,0 4 3 15,1 3-1-15,-3 1-1 0,2 0-1 0,-1 4 3 16,-3 5-3-16,4-4 1 0,-8 8 1 16,4 2 0-16,-1-2 1 0,-1 5 1 0,-2 4-1 15,-2-4 0-15,0 9-1 0,4-5 1 0,-4 5-2 16,0 0 1-16,0 0-1 0,0 0-1 16,0 0 0-16,0 0 1 0,0 0 2 15,0 0-2-15,0 5 1 0,-4-5 2 0,4 0 0 16,0 0 2-16,-2 0 1 0,2 0-1 15,-4 3 0-15,-3-3 0 0,1 0 2 16,-4 0-2-16,-1 0-2 0,-3 0 0 0,-5 0 0 16,-1-3 0-16,-3-2 0 0,-4 1 0 0,-4 4 0 15,-4-5-1-15,-6 2-1 0,-3-3-1 16,-5 1 1-16,-5 2 1 0,2-6 1 0,-12 4 0 16,0-1-1-16,-2-2 0 0,-4 4 0 15,-7-5-1-15,-4 4-1 0,-5 0 2 16,1 2 2-16,-16 3-1 0,3 0-2 0,-5 0 0 15,0 3-3-15,-3 2 0 0,-1-5 4 16,3 5-1-16,5-1 1 0,0 1 1 0,4-1-1 16,0 1 0-16,0-2-1 0,10 3 4 0,-2-1-1 15,7-2-2-15,5 3-1 0,3-3-2 16,8 2 3-16,4 1-3 0,4-3 4 0,6-3 3 16,7 0-1-16,2 5 1 0,12-5-2 15,6 0 4-15,-2-5-4 0,9 5-1 16,5 0 0-16,3 0 1 0,0-3-1 0,8 3 1 15,-2 0 2-15,-2 0-1 0,4 0-2 16,0 0 2-16,0 0-1 0,0 0 1 0,4 0-4 16,-4 0 2-16,0 0 0 0,2 0 0 15,-2 0-3-15,0 0 3 0,0 0 0 0,0 0-2 16,4 0-1-16,0 0-2 0,-2 3 0 16,4-3 1-16,3 5-2 0,-3 4 0 15,4 0 3-15,-4 5-2 0,0 3 1 0,1 1-1 16,1 9-6-16,-2 0-5 0,-4 9-3 0,-2 1-5 15,0 12-4-15,-8 0 9 0,0 10 1 16,-5 0 0-16,-1 4 1 0,-3 8 3 0,1 1 0 16,-1-4 3-16,1 0 3 0,3-5 5 15,-1-6 1-15,3-3 4 0,3-3 0 16,0-11 1-16,2 0-1 0,6-3-1 0,0-2 1 16,6-7-1-16,2 3-1 0,9-5 0 15,1 2 4-15,15-5 1 0,9 3 2 0,14-3 5 16,8-6 2-16,12-3-2 0,7-5-2 15,18-1-5-15,2-2-8 0,7-6-21 0,6-6-54 16,12-2-136-16,-6-4-274 0,12-11-307 16,3-14-122-16,5-3-10 0,3-14 63 0,0-9 243 15,6-10 294-15</inkml:trace>
  <inkml:trace contextRef="#ctx0" brushRef="#br0" timeOffset="-214001.14">24549 2770 330 0,'6'-9'456'16,"3"-2"39"-16,1 3 17 0,-2-1-235 15,7 0-132-15,1 4-66 0,5 2-30 0,-3-6-7 16,3 4 2-16,2-1 5 0,4 3 0 0,0-2-7 16,4 1-9-16,2 4-9 0,2-5-7 15,6 5 4-15,3 0 9 0,1 0 17 0,5 0 28 16,3 5 34-16,5-5 40 0,-2 4 43 16,8 1 57-16,-2-2 24 0,9 8-12 0,-5-8-31 15,4 3-46-15,6-3-68 0,3 2-44 16,6 1-18-16,6 2-8 0,2-4-4 0,10 1 1 15,0-5-1-15,11 3-1 0,0-3-4 16,6 6-3-16,2-6-2 0,6 0 4 0,2 0 2 16,2 0 5-16,3-6 4 0,1 6 1 15,1-3 0-15,3 3-1 0,-8-5 0 0,5 1 4 16,-3 4 1-16,-4-5-1 0,-3 2-3 16,-3 3-5-16,-13 0-10 0,1 0-9 15,-7 0-9-15,-1 0-3 0,-7 0-2 0,-4 3-5 16,-11 2-1-16,-1-1-1 0,-4 1-3 0,-11-5-3 15,-2 3 1-15,-6 8-1 0,-7-8-1 16,-7 3 0-16,-3-6-3 0,-8 3-3 0,-6 2-21 16,-8 1-29-16,1-6-32 0,-7 0-38 15,-3 3-52-15,0-3-66 0,-5 0-85 0,-3-3-198 16,6-8-192-16,-6 2-67 0,-2-5-26 16,4-3 58-16,-2-9 202 0,6 3 223 15</inkml:trace>
  <inkml:trace contextRef="#ctx0" brushRef="#br0" timeOffset="-212293.04">29744 3040 196 0,'2'0'402'15,"2"-5"49"-15,-4 0 37 0,2 5-150 16,-2-4-129-16,0 4-66 0,0-5-30 0,0 1-28 16,0-1-17-16,4-4-11 0,-4 1-14 15,0-1-12-15,4-5-11 0,-4 0-8 0,0 0-5 16,0-3-1-16,-4-1-2 0,4-1 0 0,-4-2-2 15,4-2 2-15,0 1 4 0,0-6 13 16,0 2 22-16,0-2 32 0,-2-4 36 0,2 1 42 16,0-4 38-16,2-2 40 0,-2-3 32 15,0-1-8-15,0-3-29 0,0-1-44 0,0-1-59 16,0-3-61-16,-2-1-23 0,2 1-10 16,-4 0-4-16,4 4 0 0,0-6 5 15,-2 2-2-15,-2 1-1 0,4-3 7 0,-4 2 7 16,4-1 1-16,4 6-1 0,0-7-1 0,-4 6-6 15,2-4-8-15,4 4-4 0,2-1-6 0,-6 6-4 16,7 5-2-16,-1-6-3 0,0 9-3 16,-6 1 1-16,9 5-3 0,-5-2-2 0,0 5 0 15,2 6-1-15,-6-1 1 0,7 4 0 16,-9 6 0-16,2-1 0 0,2 0-1 0,-2-1-1 16,-2 10 0-16,0-4 1 0,0 4 0 15,0 0-1-15,0 0 0 0,0 0-2 0,0 0-2 0,0 0 3 16,0 0-2-16,0 0 4 0,0 0-2 15,0 0 2-15,0 0 0 0,0 0 1 0,0 0-1 16,0 0 2-16,0 0 0 0,0 0-2 0,0 0 0 16,0 0 1-16,0 0 1 0,0 0 0 15,0 0 1-15,0 0 0 0,0 0-1 0,0 0 2 16,0 0 0-16,0 0-1 0,0 0 2 0,0 0-2 16,0 0 0-16,-2 0 0 0,2 0-2 0,-4 0 0 15,2 0 0-15,-7 0-1 0,3-5-3 16,-4 1 1-16,-7 4 0 0,1-5 1 0,-7 0 0 15,0 1 3-15,-12 4 0 0,2-5 1 16,-2 5-1-16,-6-3 3 0,-3 3 0 0,-1 0-1 16,-3 0-2-16,-6 0 2 0,1 0-3 0,-7 0 0 15,0 0 0-15,-6 0 0 0,4 0 0 16,-13 0 0-16,-1 0 4 0,-1 0 0 0,-3-6-3 16,-1 6 1-16,-4-3-1 0,-2 3-2 0,1 0-1 15,-7-5 4-15,2 5-1 0,-2-5 1 0,0 5-1 16,0-4-2-16,-3 4-1 0,1 0 1 15,2-5 2-15,-4 5-1 0,6-4 0 0,2 4 2 16,-2 0-4-16,3 0-1 0,3-5 1 0,2 5 3 16,2-3 1-16,3 3 0 0,8-6-2 15,-7 6 0-15,7-5-4 0,2 5 1 0,1 0 1 16,5 0 3-16,-2 0 0 0,0 0 2 0,4 0-2 16,0 0-2-16,5 0 0 0,1 0 0 15,0 5-4-15,9-5 3 0,-7 0 0 0,11 0 0 16,-3 6 1-16,7-6 1 0,0 0 1 0,8 0 3 15,-2 0-2-15,4 0 2 0,6 0 0 16,-1 0-1-16,9 0-1 0,-1-6-1 0,3 6-1 16,3 0 0-16,0 0 0 0,2 0 0 0,6 0 0 15,-2 0-1-15,2 0 1 0,0 0 0 16,0 0-2-16,0 0 2 0,0 0 2 0,0 0-2 16,0 0-2-16,0 0 4 0,0 0-2 0,0 0 0 15,0 0-2-15,0 0 4 0,0 0-4 16,0 0 2-16,0 0 0 0,0 0 0 0,0 0 0 15,0 0 0-15,0 0 0 0,0 0-1 0,0 0 0 16,0 0 2-16,0 0-1 0,0 0 0 0,0 0 0 16,0 0 0-16,0 0-2 0,0 0 1 15,0 0 0-15,0 6-1 0,0-6-2 0,0 0 2 16,0 0-1-16,0 3 0 0,0 2 0 0,-9 4 0 16,9 0 1-16,-6 5-2 0,4-2 0 0,-6 11 2 15,2-1-2-15,-5 6 0 0,-5 4 1 0,3 8-1 16,-3 5-1-16,-9 9-1 0,2 4 1 15,-6 15 1-15,-6 12 1 0,0 4 2 0,-8 11-2 16,-5-1 2-16,5 1-2 0,-1 2 3 16,1-7 0-16,-1-1 2 0,9-3-1 0,-2-11 2 15,6 2-1-15,12-16-3 0,-1-1 0 16,9-8-2-16,9-8 3 0,2-4 1 0,2-5 1 16,5-6-1-16,3-3 0 0,6-8-1 15,1-6 0-15,8 1 3 0,0-1-2 0,12-7 2 16,6-1-4-16,7-5-1 0,10 6-1 15,8-10-8-15,2 0-33 0,13 0-88 0,4-10-155 16,2 6-318-16,4-10-218 0,4-8-91 16,-6-5 23-16,-2-15 125 0,4 8 303 15</inkml:trace>
  <inkml:trace contextRef="#ctx0" brushRef="#br0" timeOffset="-200687.48">21103 15694 417 0,'0'0'649'0,"2"0"173"0,2-6 101 15,1-2-204-15,5 3-202 0,6 1-170 16,7-5-172-16,6 4-99 0,12 2-45 16,5-3-20-16,6 1-12 0,-1 2-3 0,9 3 3 15,8 0-1-15,1 0 1 0,1 0 0 0,6 0-2 16,3 0-1-16,0 3-2 0,1 2-1 16,3 1 2-16,2-3 2 0,-1 2 3 0,7-1-1 15,0 1 0-15,-2 4 0 0,4-9 0 16,4 8 5-16,0-8 9 0,3 6 5 15,3-6 2-15,5 0 1 0,1 0 1 0,1 0-2 16,10 0 0-16,4 0 6 0,2-6 2 0,8 6-3 16,2-3-3-16,5-2-1 0,4 0-8 15,6 1-4-15,2-5-2 0,8 4 1 0,2-4-4 16,0 4 8-16,9-4 4 0,-5 6 8 16,11-8 6-16,-6 8 6 0,10-2 2 15,-7 1-1-15,5-1-3 0,0 5-4 0,0 0-3 16,0 0-7-16,8 5-1 0,-8-1 2 15,0 1-3-15,-5-2-4 0,5 3-4 0,-8-1 9 16,-1-2-1-16,-3 3 3 0,-5-3 10 16,-4 2 11-16,-2 1-1 0,-4-3 6 0,-6 2 0 15,0-5-1-15,-7 4-10 0,-5 1-6 16,-7-5-11-16,-4 0-6 0,-4 0-8 0,-2 0-4 16,-13 0-1-16,-2 0-5 0,-6 0-1 0,-8 0 0 15,-8 0-9-15,-5-5-23 0,-7 1-31 16,-13-1-42-16,-3 2-61 0,-9-3-107 15,-9-8-168-15,-8 6-278 0,0-6-153 0,-11-4-56 16,-6-8 62-16,-3-2 167 0,-7 2 303 16</inkml:trace>
  <inkml:trace contextRef="#ctx0" brushRef="#br0" timeOffset="-199040.8">4320 16409 235 0,'40'-5'363'0,"-1"1"22"0,4-1 17 16,1-4-205-16,3 6-86 0,7-3-26 0,6-2-7 15,2-1-2-15,2-1-3 0,8 1-10 16,-1 0-18-16,5 0-12 0,3 4-10 0,-1-4-3 16,3 6-6-16,1-2 1 0,5-1-4 15,-4 3-5-15,4 3-3 0,-2 0 0 16,3 0 0-16,-1 3-1 0,4 3 2 0,-2-6 1 15,4 8-3-15,-2-2-2 0,2-3 0 0,0 2 0 16,4 4 0-16,3-4 0 0,1 4 3 0,-2-5-2 16,4 1 1-16,5 3-1 0,1-2-1 15,1-3 1-15,4 2 1 0,-1-5-4 16,3 6 3-16,2-3 19 0,2-3 27 0,2 0 45 16,-2 5 51-16,4-5 46 0,2 4 27 0,-2-4 25 15,6 0 14-15,-4 0 14 0,4 0-14 16,1-4-33-16,3 4-42 0,2-5-57 0,1 5-62 15,1-3-30-15,7-3-16 0,2-2-6 0,2 2-3 16,6 3 1-16,-6-2-4 0,10-4-1 16,-2 4-1-16,0-4 1 0,6 0-2 0,0 4 2 15,1-4-2-15,3 1 4 0,3-1-3 16,-1 0-1-16,5 4 0 0,0-4 0 16,1 1 0-16,3 2 2 15,2-2 7-15,-4-1 5 0,3 0 1 0,-1 0 4 0,-2 4 4 0,2-4-7 16,-3 1-2-16,-1 3 2 0,6 1-2 15,-7-1-4-15,5 0-1 0,-6 5 2 0,1 0-6 16,-1 0 0-16,-7 5 0 0,5 0 1 16,-3-1 0-16,-3 1 0 0,3-2 2 0,-2 2 1 15,-1 4 0-15,-1 0 1 0,0 0 4 16,1 1 1-16,-1 2 0 0,-2-3 1 0,-4 5 1 16,-2 0-3-16,0-5-2 0,-10 5 1 15,2 3 1-15,0-3 0 0,-7 0-3 0,1-2-2 16,-5 2-2-16,-4 0-2 0,7 4-3 0,-11-10 1 15,6 6-2-15,-7 0 0 0,3-5-1 16,-4 0-1-16,2-1-5 0,-6-2 1 16,-4 2 0-16,-5-8-3 0,-1 5 0 0,0-1 8 15,-7-4 5-15,-1 0 4 0,-3 0 2 0,-6 0 7 16,0 0 5-16,-10 5 1 0,2-5 0 16,-7 0 3-16,3 0-2 0,-9 0-1 0,-3 4-1 15,-9-4-1-15,2 5 1 0,-9-5-3 16,3 0-3-16,-8 3-4 0,-3-3-2 0,-7 6-3 15,-3-1-5-15,-2-5-1 0,-4 3-1 0,-4-3 1 16,-4 6 0-16,-3-6-2 0,-3 3 3 16,-5 2-3-16,-3-5 0 0,-1 6 0 0,-4-6 3 15,0 0-1-15,-4 3 0 0,0-3 5 16,0 0-3-16,0 0 2 0,0 0-1 0,0 5-1 16,0-5-2-16,-4 0 0 0,4 0-2 15,0 0 0-15,0 0-2 0,0 0 1 0,0 0 0 16,0 0-4-16,0 0-6 0,0 0-13 0,0 0-19 15,0 4-25-15,0 1-51 0,4-5-86 16,-2 9-114-16,2-9-216 0,-2 5-217 0,7-10-61 16,1-9 38-16,-8-4 53 0,8-4 194 15,1-10 221-15</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28:46.290"/>
    </inkml:context>
    <inkml:brush xml:id="br0">
      <inkml:brushProperty name="width" value="0.05292" units="cm"/>
      <inkml:brushProperty name="height" value="0.05292" units="cm"/>
      <inkml:brushProperty name="color" value="#FF0000"/>
    </inkml:brush>
  </inkml:definitions>
  <inkml:trace contextRef="#ctx0" brushRef="#br0">27464 5982 91 0,'16'-5'331'16,"-3"-4"34"-16,1 1 17 0,-1 2-121 15,-1 3-131-15,7 3-61 0,3-5-20 16,1 10-1-16,8-5 3 0,2 3 4 0,4-3-1 16,5 11-9-16,9-8-6 0,1 3-1 15,8-3 11-15,4 2 7 0,10 1 12 0,3-3 10 16,10-3 12-16,0 5 8 0,6-5 11 16,2 0 17-16,12-5 19 0,1 5 21 15,7 0 20-15,3-3 29 0,2 3 35 16,-4-6 1-16,4 1-24 0,-2 2-37 0,-3-3-51 15,-7 6-68-15,-3-3-39 0,-3 6-20 16,-9-3-8-16,-7 6-4 0,-7-3-2 0,-9 8-3 16,-6-3-2-16,-10 1-44 0,-10 0-55 15,-9 5-65-15,-8-6-79 0,-7 6-149 16,-9-1-179-16,-16-3-132 0,-7-1-20 0,-9-6 43 16,-10-3 133-16</inkml:trace>
  <inkml:trace contextRef="#ctx0" brushRef="#br0" timeOffset="1711.52">2879 7603 138 0,'27'-9'296'15,"2"-2"16"-15,-2 8 8 0,4-6-173 0,2 4-77 16,7 2-32-16,3-3-4 0,4 1-4 15,3-4-1-15,8 6-4 0,-2-8-2 0,8 8-8 16,-2-6-8-16,4 0 3 0,-2-1 2 0,2 1 6 16,-2 1 3-16,9 4 12 15,-3-6 3-15,0 6 7 0,5-1-4 0,1 1 5 16,-3-1 1-16,3 0-1 0,5 5-4 0,-1-4 6 16,3-1-6-16,4 2 0 0,4-6-3 15,-2 4 2-15,2 0-1 0,2-4-1 16,2 5 3-16,0-4 4 0,0 2 5 0,6-2 4 15,-4-1 6-15,2 4 6 0,-1-4 14 16,1 0 8-16,4 4 9 0,1-4 4 0,-1 4 0 16,0-4-8-16,5 1-8 0,1-1-11 0,1 0-9 15,6 0-13-15,-5-1-11 0,5 1-10 16,-2 1-2-16,6-1-6 0,-5 0-3 0,7 4-1 16,-6-4 2-16,0 4-6 0,-2 1 4 15,5-1 0-15,1 2 0 0,-2-2-1 0,-2 1 2 16,8 4-3-16,0-5-1 0,-2 5-3 15,4-5-2-15,-2 5 3 0,0-4 2 16,2 4 4-16,0 0 16 0,-2-5 27 0,0 5 40 16,-2 0 34-16,-2 0 12 0,0-4-2 15,-6 4-25-15,-5 0-36 0,3 0-37 16,-3-5-14-16,-1 5-9 0,-5-3 0 16,1 3-2-16,-5 0 4 0,-6-6 0 15,4 6 2-15,-4 0-4 0,-4 0-2 0,-4 0-9 16,-3-5-5-16,-7 5-3 0,-7 0 1 0,0 0 1 15,-2 5-1-15,-6-5 0 0,0 0 0 16,-4 0-3-16,-4 6-2 0,-3-6 1 16,-3 3-3-16,-3-3 1 0,1 0 2 15,-7 5-1-15,-4-5 0 0,0 0-1 0,-2 0 3 16,-4 0-1-16,0 0-1 0,0 0 2 16,-2-5-1-16,1 5 1 0,1-3 0 15,0 3 1-15,4 0-1 0,-4-6-2 0,-2 1 0 16,2 2-3-16,-3-3-2 0,3 3 3 15,-8-2-1-15,4-4 2 0,-3 0-2 16,3 4 0-16,-2 2 0 0,-1-3 1 0,-1-2-1 16,2 2 1-16,1 3 0 0,-5-2 0 15,4-1 0-15,-5 6-1 0,-1-3 2 16,-3 3-1-16,3-5 0 0,-7 1 1 0,2 4 0 16,-4 0-3-16,3 0 1 0,-3 0-1 15,-2 0 0-15,-2 0 0 0,4 0 2 16,-2 0-2-16,-4 0 1 0,4 0-1 0,-1 0 0 15,1 0 0-15,-2 0 1 0,-2 0 1 16,4 4 1-16,2-4-1 0,-6 0 0 0,6 0 0 16,-2 0 2-16,-4 0-2 0,7 0-2 15,-3 0 2-15,0 0 0 0,-2 0-1 16,4 5 0-16,-2-5 1 0,-4 0-2 0,4 0 1 16,-1 0-3-16,-3 0 0 0,4 3-1 15,-2-3-4-15,-2 0-11 0,0 6-11 16,4-1-26-16,-4-2-48 0,0 3-62 0,0-3-57 15,-4 2-79-15,2 1-133 0,-5-6-120 16,-1 3-39-16,2-6 18 0,-4-3 62 0,-1-2 117 16,5-6 94-16,-4 0 69 0,8 2 34 15</inkml:trace>
  <inkml:trace contextRef="#ctx0" brushRef="#br0" timeOffset="2379.09">9773 6284 38 0,'-14'14'351'0,"-3"-10"38"16,7-4 19-16,2 5-69 0,4-2-189 15,-1 6-85-15,3 5-39 0,-2 5-18 16,4 7-5-16,0 0-2 0,4 8 1 0,-2 0 0 15,3 3 1-15,-5-2-1 0,6 7 0 16,-6-2 1-16,6 5-2 0,-6 1-1 16,0-6 0-16,4 0-1 0,-4 0-14 15,0-3-16-15,0-2-22 0,-4-2-22 0,4-7-29 16,-2-9-38-16,2 2-39 0,-4-6-58 0,-2-3-46 16,1-10-2-16,-1-5 36 0</inkml:trace>
  <inkml:trace contextRef="#ctx0" brushRef="#br0" timeOffset="2931.25">9622 6207 156 0,'7'-8'323'0,"-3"-6"19"0,2 5 12 16,2-5-177-16,1 5-98 0,1-5-40 0,4 6-21 16,-1-1-8-16,3 0-5 0,1 4 1 0,-3 1-5 15,5-1 1-15,2 5-4 0,1 0 2 16,3 5-1-16,4-1-1 0,2 1 2 16,4 4 0-16,0 0 2 0,7-1-1 0,1 1-1 15,9 2 2-15,-1-3-4 0,9 1 2 0,0-6 3 16,9 3-3-16,-3-1 1 0,10-2 11 15,-1 3 7-15,3-6 4 0,3 0 5 16,8 3 0-16,-3-3-6 0,10 0-3 0,-3 0-5 16,0 5-1-16,-5-5-3 0,10 6-3 15,-5-6-1-15,0 3 5 0,-7 2-3 0,-1-1 0 16,-8 1-1-16,-7-1-3 0,-8 6-6 16,-2-7 0-16,-6 3 0 0,-11 2 2 0,1-4 2 15,-11 6-4-15,-7-1 4 0,-3 0 0 16,-6-4-2-16,-3 4 0 0,-3-6 0 15,-5 6 0-15,0-4 0 0,-6 0 0 0,4 4 4 16,-2-5 1-16,-2 6 1 0,-2-1 0 16,-2 0 2-16,2 5 8 0,-6 3 7 0,-1 6 4 15,-5-1 5-15,-3 10 0 0,-3-1-7 16,-3 4-11-16,0 7 1 0,-8 7-6 16,4 5-2-16,-2 0 0 0,3 5 3 0,-1 7-6 15,6-3 0-15,2 5-3 16,5-8-13-16,4-6-36 0,10 0-72 0,0-14-93 0,0 0-102 15,8-17-66-15,-2-10-2 0,0-9 57 16</inkml:trace>
  <inkml:trace contextRef="#ctx0" brushRef="#br0" timeOffset="18522.78">12750 11496 215 0,'21'-6'390'0,"-5"-2"30"0,9-1 14 16,2-2-185-16,8 3-134 0,6 4-58 15,7-4-34-15,6 2-9 0,1 6-6 16,10-5-2-16,1 2-6 0,4 3 0 0,6-6 0 15,1 6 1-15,-1 0-1 0,5-3 4 16,0 3-1-16,1-5-1 0,9 1 3 0,-2-1-1 16,4 0-1-16,4 1-1 0,1-5 0 15,1 4-2-15,4-4-2 0,7 1 6 0,1 3 6 16,5-4 5-16,0 0 3 0,4 4 1 0,2 1 3 16,6-1 5-16,-4 2 2 0,10-3 4 15,-8 6 7-15,7 6 6 0,3-6 7 16,3 3 14-16,-1 2 18 0,3-1 19 15,1 1 19-15,9 4 19 0,-4-4 18 0,6-1 16 16,0 4 27-16,4-3 32 0,-4 4 13 0,8-4-11 16,-8 4-32-16,6-5-46 0,2 1-65 15,3 4-46-15,-1-4-25 0,7 4-13 0,-3-1-3 16,5-2-2-16,1-3-4 0,5 6-2 16,-4-4 2-16,8 4-1 0,-3-4-3 15,10 4 0-15,1-1 1 0,2 1 1 0,2 0-3 16,5 0 1-16,1 1 3 0,3-1-3 15,-3-6 1-15,11 2 4 0,-4 4-4 0,2-4 4 16,6-1 0-16,0 1 0 0,2-1 0 0,10 1 3 16,-2 4-2-16,7-4 1 0,1-5 0 15,1 8-3-15,2-4 3 0,3 1 0 0,1 0 0 16,8 4 1-16,-6-9-3 0,8 4 5 16,-2 1 6-16,-6 0 3 0,2-5 10 0,2 0 6 15,-6 4 2-15,-2-4-1 0,-9 0-3 16,0 0-4-16,-7 5-4 0,-5-5-9 15,-11 3-3-15,-7 3-3 0,-11 2-6 0,-8-2 0 16,-11 2-1-16,-5 1-3 0,-13 0-1 16,-13-1 0-16,-8 1 0 0,-4 2-2 0,-14-3-13 15,-9-4-20-15,-16 1-37 0,-8-5-61 16,-9 4-74-16,-12-4-90 0,-9-4-165 0,-5-5-154 16,-11 1-41-16,-10-6 17 0,-7-9 30 15,-10 0 131-15,-6-8 166 0,-8-1 89 0</inkml:trace>
  <inkml:trace contextRef="#ctx0" brushRef="#br0" timeOffset="19710.32">3125 12795 162 0,'11'-9'334'0,"3"1"22"0,-1-6 9 0,9 5-168 16,9 4-115-16,3 1-45 0,5-1-22 15,8 5-9-15,3-4-4 0,4 4 1 0,2 4 1 16,3-4 4-16,6 5-5 0,1-5 3 16,8 9 3-16,-2-9-5 0,5 5-4 0,-1-5 2 15,5 4-1-15,2-4-5 0,4 0 4 16,3 0 1-16,8 0 2 0,1 0-4 15,4-4 5-15,1-1-4 0,9 5 4 0,3-5 9 16,4 1 8-16,4-5 9 0,6 4 15 16,2-4 9-16,9 1 1 0,2-6 2 15,3 5-1-15,-1 0 2 0,8 1 5 0,0-6 3 16,0 5 2-16,4-5 9 0,4 0 6 0,-8 0 1 16,6 2 8-16,-6-2 12 0,5 5 14 15,-1-5 6-15,0 6 4 0,-8-6 4 16,8 5 3-16,-4 0-6 0,-7 0-9 0,-3-1-3 15,2 6-3-15,-13-4 3 0,-2 3 17 0,-10 1 2 16,-10-1-5-16,-7 0-8 0,-6 1-21 16,-10 4-34-16,-4-5-18 0,-13 5-8 15,-2-4-10-15,-12 4-7 0,0-5-4 0,-13 5-3 16,1 0-4-16,-11-3-2 0,-2 3-3 0,-2-6-2 16,-11 6-1-16,-1 0-3 0,-9 0 0 15,0 0-2-15,-6 0-2 0,3 0-2 0,-3 0-1 16,-2 0-8-16,0 0-23 0,0-5-48 15,0 5-75-15,4 0-89 0,0-3-156 16,2-3-206-16,7-2-111 0,-3-6-45 0,6-9 40 16,5 2 141-16,2-7 217 0</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29:41.482"/>
    </inkml:context>
    <inkml:brush xml:id="br0">
      <inkml:brushProperty name="width" value="0.05292" units="cm"/>
      <inkml:brushProperty name="height" value="0.05292" units="cm"/>
      <inkml:brushProperty name="color" value="#FF0000"/>
    </inkml:brush>
  </inkml:definitions>
  <inkml:trace contextRef="#ctx0" brushRef="#br0">8012 8588 459 0,'-6'0'588'15,"0"0"70"-15,6 0 32 0,0-5-277 0,0 5-174 16,4 0-112-16,2 0-68 0,0 0-30 15,7 0-13-15,7-4-6 0,1 4-6 0,2 0 0 16,10 0-3-16,0-5 1 0,4 5 0 16,2-5 0-16,9 1 1 0,-1 4 3 15,5-5-3-15,2 5 1 0,0-3 1 0,1 3 7 16,5 0 16-16,0-6 27 0,0 6 58 16,9-3 74-16,3 3 30 0,-2-5 8 15,7 0-15-15,5 1-46 0,3-1-68 0,2 1-33 16,2-1-16-16,8 2-13 0,2-3-8 0,5 6-9 15,3-8-2-15,3 8 1 0,3-6 7 16,3 3 8-16,8-2 11 0,2 5 9 0,2-6 6 16,3 3 4-16,5-6-1 0,-4 4-5 15,5 2-4-15,-1 3-3 0,3-6-3 16,-7 1-1-16,4 2-4 0,-5 3-6 0,-1 0-5 16,0 0-9-16,-4 0-5 15,0 0-4-15,-2 3-1 0,-4 2-3 0,4 1-2 0,-4-3 2 16,0 2-2-16,-10-1-3 0,3 1-1 0,-5-2-2 15,-7 3 2-15,-4-1-1 0,-4-5 3 16,-8 3 0-16,-7 3 1 0,-7-3-4 16,-3 2 0-16,-8-5 0 0,0 0 0 0,-11 6 3 15,-3-6-1-15,-5 0-2 0,-6 0 1 16,-8 0-2-16,-6 0-4 0,0-6 3 0,-9 6-1 16,-2 0-2-16,1 0-14 0,-9 0-21 15,2-5-40-15,-4 2-61 0,0-6-128 16,0-5-225-16,-4 0-266 0,2-3-115 0,-9-6-29 15,1 0 56-15,4-8 206 0,2-1 275 16</inkml:trace>
  <inkml:trace contextRef="#ctx0" brushRef="#br0" timeOffset="40610.06">23507 3656 275 0,'-8'0'516'16,"-2"0"103"-16,8-6 71 0,-3 6-129 0,3 0-153 15,2 0-26-15,-8 6-34 0,8-1-31 16,-6 4-23-16,4 5-34 0,-2 3-79 0,-2 14-54 15,1 1-27-15,3 13-24 0,-2 4-19 16,0 10-12-16,4 8-11 0,0 9-12 16,4 6-6-16,0-5-5 0,-2 3-4 0,5-3-5 15,1 0-1-15,-2-6-2 0,0-3-4 0,-2-5 0 16,-2-9 1-16,3-8-1 0,-3-3-10 16,-2-1-17-16,0-11-27 0,0 1-45 15,-7-6-81-15,5-3-98 0,-6-6-161 0,0-3-188 16,-2-5-104-16,3-9 13 0,-1-9 33 15,6-14 101-15,-6-8 185 0,6-14 130 0</inkml:trace>
  <inkml:trace contextRef="#ctx0" brushRef="#br0" timeOffset="40886.96">23373 3584 41 0,'4'-5'516'0,"-4"1"104"0,0 4 57 16,-4 0 24-16,4 0-273 0,0 9-64 0,0-5-15 15,0 6-3-15,4 2 9 0,-4 8-23 16,2-3-98-16,2 6-71 0,2 8-39 16,9 0-34-16,-3 6-23 0,5 7-20 0,4 1-16 15,-3 6-14-15,7-3-9 0,2 7-5 16,-9-7-2-16,9 3-3 0,-4-7 0 16,4 6-1-16,-2-15-3 15,-7 2-13-15,-1-6-19 0,-1-8-21 0,3-1-25 0,-11-4-29 0,3-9-28 16,-5 1-47-16,2-1-52 0,0-9-65 15,1-9-121-15,1-5-112 0,2-14-79 0,5-7-21 16,-1-10 44-16,7-14 105 0,4-8 89 16,6-15 108-16,2-7 82 0</inkml:trace>
  <inkml:trace contextRef="#ctx0" brushRef="#br0" timeOffset="41161.54">24417 2881 435 0,'2'-17'549'0,"-2"8"53"16,-2 9 29-16,-4 0-247 0,-9 4-104 0,-6 15 35 0,-1 7 48 15,-5 11 27-15,0 3 4 0,-6 5-35 16,4 9-106-16,-4 4-77 0,2 4-43 16,4 12-31-16,0-3-26 0,9 6-23 0,1 8-14 15,-2 1-12-15,3-1-10 0,10 6-4 16,-1 3-4-16,3-8-3 0,4-10-4 16,0-4 1-16,9-14-3 0,-7-8-3 0,4-15 1 15,4-2-1-15,1-7-2 0,-5-3-2 0,4-6-3 16,5-3-15-16,-7 0-26 0,6-5-34 15,-1-9-48-15,3-5-72 0,5-7-99 0,-5-8-135 16,7-6-165-16,4-5-104 0,0-11-38 16,4-7 58-16,-2 0 138 0,4-13 187 15,0-3 146-15,2-1 60 0,-2 3 20 0,-4 4 13 16</inkml:trace>
  <inkml:trace contextRef="#ctx0" brushRef="#br0" timeOffset="41515.94">24590 3736 291 0,'3'5'415'15,"-6"4"57"-15,-5 0 70 0,0 10-133 0,-7 3-8 16,3 10 83-16,-4-6 29 0,-1 5-17 0,-2 6-59 15,1-6-97-15,1 6-129 0,1-6-70 16,1 10-41-16,5-10-29 0,2 6-22 16,-1-6-19-16,7 0-11 0,2-4-10 15,2-10-3-15,2 6-6 0,3-9-2 0,7 0 0 16,-6-11 0-16,13 8 2 0,0-8 3 0,8-6 1 16,2-8 1-16,6-10-1 0,2-2 0 15,5-8 0-15,-5-6-2 0,4-3 0 0,-5-5 2 16,-1-4 0-16,-4-10 0 0,-4-4-1 15,-4 0 0-15,-7-5 0 0,-3 5-1 0,-5 4-4 16,-10 5 2-16,0 14 0 0,-8 9-1 16,1 8 1-16,1 9 0 0,-4 5 1 15,-2 6-2-15,-5 6-1 0,-4 6 1 0,1 5-3 16,-3 5 1-16,0 2 1 0,3 12-2 16,-3-7-2-16,6 6-4 0,1-1-15 0,5 6-22 15,3-11-30-15,6 2-35 0,4-6-52 16,6-4-62-16,5-4-59 0,3-5-79 0,5-9-126 15,2 0-102-15,4-9-39 0,4-5 0 16,2 0 71-16,-4-3 142 0,4-1 143 16,0-5 54-16,-6 1 56 0,4-6 26 0</inkml:trace>
  <inkml:trace contextRef="#ctx0" brushRef="#br0" timeOffset="41915.73">25777 2428 26 0,'0'-14'558'0,"-4"9"155"0,0-4 167 0,-2 0 98 15,-1 4-271-15,3 5-189 0,-2-4-128 16,0 4-144-16,0 4-84 0,-5 6-37 0,-3-1-19 16,-3 14-1-16,1 3 10 0,-3 14 8 0,3 5 7 15,-5 15-8-15,6 6-20 0,3 16-24 16,2-5-25-16,3 12-25 0,3 7-13 16,-2-2-7-16,2 3-10 0,4-1-9 0,-2-10-2 15,-2-9-9-15,2-11-5 0,2-3-10 16,-9-9-15-16,9-4-28 0,-6-1-30 0,4-3-32 15,-8-6-22-15,4 0-20 0,-3-9-17 16,-1-3-35-16,2-11-68 0,-7 1-144 0,3-8-162 16,-3-1-105-16,5-9-28 0,2-9 57 15,0-5 162-15,-1-13 167 0,1-8 97 0,-2-5 74 16,-3-6 36-16</inkml:trace>
  <inkml:trace contextRef="#ctx0" brushRef="#br0" timeOffset="42120.37">25070 3368 113 0,'-14'-5'604'0,"5"1"170"0,1 4 133 0,6 0 38 16,-2 0-320-16,8 0-194 0,-2 0-146 0,2 0-100 16,2 0-31-16,11 0-1 0,-1 0 18 15,11-9 12-15,6-1 3 0,9 1-15 0,3-8-26 16,13-1-35-16,4-4-37 0,6-1-32 16,5 0-18-16,-1 1-13 0,2-1-15 0,-3 0-39 15,-5 6-61-15,-2-1-64 0,-2-4-73 16,-4 3-121-16,-4 1-192 0,-9 1-255 15,-2-2-119-15,-3 6-35 0,-5-6 67 0,-12 10 202 16,-3 6 303-16</inkml:trace>
  <inkml:trace contextRef="#ctx0" brushRef="#br0" timeOffset="42581.35">25254 4475 68 0,'-52'55'582'0,"3"-21"152"0,9-6 159 0,3-10 87 16,0 4-319-16,4-8-179 0,4 9-122 16,-8-6-135-16,0 6-71 0,-1 3-34 0,-5 2-19 15,4-2-22-15,-5 2-14 0,1 4-13 0,-3-6-13 16,3 5-14-16,-9 6-11 16,3-1-6-16,-1 5-5 0,7-1-3 15,-1 5 2-15,1-10-5 0,10 2 2 0,6-10-2 0,4 0-1 16,9-10-2-16,8-3-3 0,3-5-9 15,3-4-4-15,9-2-1 0,5-3 0 16,9 6 6-16,8-12 8 0,8 3 3 0,11-6 4 16,4-5-2-16,10 0 1 0,-4-3 0 0,10-1 2 15,-8-1 1-15,4 2 1 0,-2 3 3 16,0 5-1-16,-8 0-1 0,-8 9 0 0,-9 4-1 16,-6 6-1-16,-6 3 0 15,-7 9 2-15,-7 6 5 0,-9 4 2 0,-8 8 4 0,-6 9 2 16,-7 1 0-16,-2-5-1 0,-5-1-4 15,1-2 0-15,-4-11-4 0,4 1-2 16,0-10-1-16,-1-4-5 0,7-1 0 0,1-3-5 16,5-5-10-16,3-4-16 0,8-5-27 0,-4-5-38 15,8-9-59-15,4-3-84 0,7-10-98 16,3-14-144-16,9 0-155 0,0-7-69 16,0-6 6-16,6-9 71 0,0-11 154 0,2-1 176 15,-2-6 65-15,2 0 46 0,3 5 24 16</inkml:trace>
  <inkml:trace contextRef="#ctx0" brushRef="#br0" timeOffset="43070.93">25517 4741 302 0,'6'14'418'0,"-2"-6"55"15,-4 10 62-15,0 10-170 0,0 3-35 0,-4 9 35 16,2 0 48-16,2 6-1 0,-4 2-42 16,-1 3-67-16,3 3-88 0,2 9-98 0,-4-6-63 15,0 11-29-15,2 0-11 0,-4-1-5 16,-5-5-2-16,1 3-3 0,-4-16-1 0,5 0-2 15,-5-7-2-15,2-11-2 0,-3-5 4 16,3-8 1-16,-3 1 1 0,3-7 12 0,-3-2 5 16,3-1 8-16,-1-9 6 0,-1-5 2 15,-3 1-8-15,7-10-6 0,-6-3-7 16,3-6-8-16,-1-8-5 0,1-6-3 0,3-8-3 16,0-4-5-16,3-10-7 0,3-7-9 0,4-8-9 15,4-6-8-15,3-5-6 0,7-6 4 16,3-3 5-16,1 0 7 0,9-1 7 0,0 5 6 15,6 9 8-15,8 5 2 0,-5 13 5 16,5 9 3-16,-2 3 2 0,0 16 4 16,3-1 2-16,-5 13 3 0,-2 0 1 0,7 6 3 15,-7 3 4-15,2 5 2 0,-4 4 0 16,0 5-2-16,-6 5-2 0,0 4-6 0,-7 5-4 16,-7 9 2-16,1-1 0 0,-12 4 3 15,-4 11 5-15,-6 8 2 0,-9-1 1 0,-1 7-2 16,-7-3-2-16,0 3-7 0,-10-2-3 15,0-4-1-15,-2 1 0 0,-2-3 0 0,3-6 1 16,1-1-1-16,4-9-3 0,2 0-1 16,4-9-13-16,3-4-22 0,9-5-46 15,-1-1-72-15,4-8-92 0,3 0-125 0,7-8-148 16,7-6-106-16,3-4-28 0,11-4 44 0,-1-1 112 16,5-9 100-16,2-4 106 0,0-4 76 15,6 0 39-15</inkml:trace>
  <inkml:trace contextRef="#ctx0" brushRef="#br0" timeOffset="43640.93">26099 4538 460 0,'0'0'595'0,"5"0"74"0,-3-5 51 0,2 5-210 16,2 0-82-16,0-3-44 0,5 3-35 16,3 0-31-16,-2 0-53 0,3-6-101 15,3 1-59-15,3 2-32 0,0 3-16 0,6-9-2 16,-5 4-4-16,5-4 2 0,0 0 3 0,-2 0 2 15,2-1-5-15,0-2-3 0,0-7-10 16,4 6-10-16,-5-6-9 0,3 2-4 0,2-6-7 16,-2 0-5-16,2-3 1 0,-2 4-5 15,2-10-1-15,-4 4 3 0,-8 2-2 0,1-2 0 16,-7 2 4-16,-5 3-3 0,-6 6-1 16,-4-2-2-16,-8 7-5 0,-5 1-3 15,-7 11-2-15,-7 0 2 0,-13 11 0 0,-3 6 4 16,-9 6 3-16,-4 8 4 0,2 4 4 0,1 10 11 15,1 1 14-15,4-1 12 0,7 9 7 16,1-5 0-16,9 5-5 0,7 0-12 16,7-3-14-16,4-3-9 0,11-7-10 0,8-5-4 15,11-1-6-15,4-4-4 16,7-3-1-16,7-5-14 0,11-9-23 0,3-2-29 0,7-7-35 16,6-10-41-16,2-7-47 0,6-2-64 15,-1-9-82-15,3-8-141 0,2-6-135 0,3 2-83 16,3-10 3-16,-1-5 73 0,-1-8 162 15,3-1 167-15,-3-4 142 0,1-3 87 0,-1-2 38 16,-4 5 17-16,3 0-40 0,-13 4-34 16,-2 10-18-16</inkml:trace>
  <inkml:trace contextRef="#ctx0" brushRef="#br0" timeOffset="43880.81">27716 3980 81 0,'31'-28'359'0,"-19"11"158"0,-1 8 111 0,-11 4 94 16,-4 1-147-16,-5 8-73 0,-9 1-51 16,-5-1-53-16,-6 9-50 0,-8 1-65 0,0 4-72 15,-7 1-30-15,-1 2-11 0,-3 7-8 16,3-2-7-16,-3 5-11 0,1 3-15 0,3 0-10 15,9 3-14-15,-2-2-5 0,6-2-8 16,6 2-5-16,4-4-14 0,7 1-10 0,6-4-17 16,8-2-21-16,0 2-11 0,6-6-7 0,6 1-1 15,5-2-4-15,3-2 2 0,3-1-4 16,8-4 1-16,2-6-2 0,7-2-3 0,3-6-4 16,4 0 3-16,7-11-5 0,-2-1-10 0,2-7-36 15,4-4-52-15,-7 2-69 0,3-12-66 16,4 2-63-16,-9-4-81 0,1-5-145 0,-11-6-225 15,5-4-144-15,-11-4-23 0,-2-4 70 16,-8-5 182-16,1 4 240 0,-11-4 192 0</inkml:trace>
  <inkml:trace contextRef="#ctx0" brushRef="#br0" timeOffset="44083.08">28080 3841 1 0,'-13'22'465'0,"-5"-4"101"15,1-1 99-15,1-3 139 0,5 4-161 0,3 1-72 16,0-7-37-16,2 7-59 0,-1-5-103 0,3-2-107 15,2 7-65-15,-2-1-46 0,4 5-37 16,4-1-31-16,-2 1-32 0,7 3-26 0,-7 2-14 16,8 3-10-16,0 1-8 0,1-1-26 15,-1 4-40-15,-2-4-55 0,3 6-65 16,3-6-105-16,-2-3-106 0,3-10-150 0,-3-4-154 16,1-11-91-16,5-3 26 0,-1-8 94 15,1-6 125-15,3-4 160 0,0-8 134 0,2-2 69 16</inkml:trace>
  <inkml:trace contextRef="#ctx0" brushRef="#br0" timeOffset="44736.52">28900 3445 63 0,'13'-9'603'0,"-7"-5"216"0,2 5 151 0,-6 1 91 15,2-6-295-15,-1 0-181 0,5-4-162 0,-6-1-109 16,2-7-50-16,-2-2-38 0,6-3-36 15,-6-4-36-15,7-5-30 0,-1-6-31 0,0-4-22 16,-6 1-18-16,5-5-18 0,1-6-13 0,-6 3-9 16,4-6-10-16,-6 0-2 0,4-10-3 15,0 7 1-15,-4-7-8 0,0-2 4 0,-4 6-3 16,0-2-33-16,4 6-39 0,-6-1-40 16,4 7-29-16,-6-4-19 0,5 9 20 0,-3 5 29 15,-2 9 41-15,6 12 29 0,-4 5 22 0,-3 6 12 16,3 8 5-16,-4 4 2 0,0 5-1 0,-7 9-1 15,-6 5 3-15,-6 12 1 0,-2 16 4 16,-2 12 3-16,0 9 5 0,0 13-3 16,2 10 3-16,2 8-1 0,2 5 0 0,2 10-2 15,7 11 0-15,-3 5-4 0,1 6 2 0,3 5-4 16,5-1 2-16,-3-1-1 0,9-3 2 16,-4-4-1-16,3-21 2 0,5-1 1 15,2-25-1-15,0-6 1 0,0-12-2 16,0-8-2-16,0-5 2 0,0-3-1 0,0-6-1 15,0-9-5-15,0 1-20 0,0-5-34 0,0-9-52 16,-4-4-62-16,8-2-101 0,-4-12-129 0,0 0-179 16,0 0-107-16,0-12-42 0,0-2 21 15,0-14 107-15,0 7 196 0,0-12 147 0,-4-2 100 16,4-2 81-16,0-3 35 16,4 0 21-16,5 4-6 0,1 4-62 0,6 6-28 15,1 3 147-15,4 9 233 0,-9 0 141 16,-2 6 152-16,5-1 106 0,-3 0-48 0,3 4-90 15,3 2-45-15,3-8-36 0,0 8-47 0,6-6-69 16,2 0-111-16,4-5-56 0,4 0-24 16,2-3-19-16,4 3-20 0,1-4-23 15,-1-1-26-15,1 2-20 0,3-1-13 0,-12-1-7 16,7 2-6-16,-5 3-14 0,-4 2-37 16,-4-2-43-16,2 0-63 0,-4 5-101 0,-4 0-124 15,-7-5-188-15,1 6-162 0,-5-1-64 16,-4 0 38-16,-6-1 111 0,7 1 210 15,-9 5 170-15,0 4 72 0,-4-5 38 16,4 5 16-16</inkml:trace>
  <inkml:trace contextRef="#ctx0" brushRef="#br0" timeOffset="44931.65">29349 3556 421 0,'-10'9'569'15,"3"-4"83"-15,1 4 91 0,0 0-104 16,0 1-74-16,-4 8-41 0,3-4-21 16,-1 3-34-16,6-3-108 0,-6-2-62 0,8 7-45 15,0-1-45-15,0-1-50 0,0 2-50 0,4-1-48 16,0 5-38-16,2-1-17 0,-2 1-20 15,5 0-50-15,-1-3-57 0,-2 8-63 0,6-5-58 16,5-9-44-16,0-2-37 0,9-3-63 0,-1-9-108 16,4 0-155-16,2-9-107 0,4-3-8 15,-2-2 80-15,9-9 149 0,-3 1 205 16,4-4 156-16,5-6 77 0,-3-4 0 0,5-10-19 16,2-3-14-16</inkml:trace>
  <inkml:trace contextRef="#ctx0" brushRef="#br0" timeOffset="45251.91">30213 3309 326 0,'6'0'604'0,"-6"0"134"16,0 0 154-16,0 0-94 0,-10 10-173 16,2-1-116-16,-11 8-90 0,2 6-114 0,-7 0-61 15,-3-1-31-15,0 10-23 0,-6-1-18 0,6 0-20 16,0 6-22-16,2-2-24 0,3 5-12 16,3 2-16-16,5-2-10 0,1-5-16 0,-1 7-16 15,12-11-9-15,-7 1-13 0,7-1-9 16,2-5 0-16,2-7 0 0,2 4-1 0,3-6 5 15,-1-3 3-15,8-1 4 0,-1 1 3 0,12-6 6 16,-7-2 1-16,13-3 2 0,-2-3-3 16,12 0-2-16,-5-9-7 0,7 1-6 0,4-10-6 15,-1-1-1-15,6-2-7 0,-3-10-6 0,1-3-8 16,-1 3-37-16,-1-4-54 0,-2-5-64 16,1-2-61-16,1-1-52 0,-13-3-32 15,-2-4-31-15,-2 1-75 0,-8 0-182 0,-3 7-191 16,-7-1-76-16,-3 1 20 0,-6-2 112 15,-8-1 231-15,2 5 248 0,-6-6 139 0,-1 6 58 16,-1-5 0-16,-7-9-17 0</inkml:trace>
  <inkml:trace contextRef="#ctx0" brushRef="#br0" timeOffset="45473.02">30203 2494 280 0,'-38'11'855'16,"3"-3"134"-16,4-8 75 0,11 0 57 0,1 0-523 15,5 0-194-15,5 0-50 0,-1 0-9 16,-4 0-3-16,11 0-14 0,-5 0-46 0,2-5-65 16,6 5-57-16,-2-3-52 0,2 3-44 0,-8 0-34 15,8-6-32-15,-2 6-40 0,-3-5-66 0,-1 5-84 16,0-3-91-16,-8 3-79 0,3 0-50 16,-1 3-36-16,-5 2-78 0,1 1-164 15,-5 2-134-15,-2 1-23 0,1-9 46 0,-3 4 133 16,6-4 193-16,-8-4 156 0,3-1 76 15,5 1 39-15</inkml:trace>
  <inkml:trace contextRef="#ctx0" brushRef="#br0" timeOffset="45882.47">27863 2409 245 0,'-29'10'897'0,"-2"-20"164"0,8-13 121 0,9 2 75 16,5 7-506-16,1-3-326 0,8 6-138 0,0 8-108 16,0-6-68-16,0 4-38 0,0 0-27 15,0 1-25-15,0 4-17 0,0 0-8 0,0-5-8 16,0 5-30-16,0 0-51 0,-2 0-64 0,-2 0-83 15,-7 0-94-15,-1 5-127 0,-9-1-195 0,-1 15-213 16,-9 3-102-16,-2 1 17 0,0-2 118 16,4 2 234-16</inkml:trace>
  <inkml:trace contextRef="#ctx0" brushRef="#br0" timeOffset="46319.4">25899 5960 459 0,'-66'49'610'0,"10"-8"114"0,4-9 148 0,17-10-183 16,10-4-182-16,9-9-100 0,10-1-101 15,6-2-135-15,14-3-70 0,3-3-15 0,16-3 9 16,10-3 14-16,13-6 11 0,10-11 4 16,15-8-7-16,12-6-14 0,10-3-9 15,11-10-7-15,6-4 3 0,14-4 9 0,5-5 21 16,7 1 17-16,11-6 13 0,-4-4-3 0,15 4-3 16,-5-4-25-16,7-4-24 0,-3 2-19 15,3 3-11-15,-3-1-13 0,-4 1-11 0,-8 3-11 16,2 0-4-16,-4 5-9 0,-8 0-6 15,-13 4-3-15,-3 5-2 0,-18 2-3 0,1 1-6 16,-23 11 0-16,-7 0 2 0,-11 8-3 0,-11 1-8 16,-13 3-25-16,-8 5-66 0,-8 6-79 0,-12 3-82 15,-9 5-81-15,-1 1-91 0,-18-6-155 16,-9 8-235-16,-13-2-87 0,-13-1-8 16,-11 6-6-16,-14-11 164 0,-7 5 292 0,-7-5 158 15</inkml:trace>
  <inkml:trace contextRef="#ctx0" brushRef="#br0" timeOffset="46759.98">23611 5082 37 0,'8'14'787'0,"0"-14"215"0,0-14 113 16,9-3 52-16,10-6-307 0,16 1-417 15,15-15-164-15,15 2-65 0,11-10-15 0,9-1-8 16,13-2-23-16,12-6-36 0,8-11-43 0,8 2-32 15,4-8-18-15,9-1-6 0,6 1-10 16,2-6-7-16,9 0-7 0,-5-5 3 0,8-3-6 16,-8 5-2-16,9-6-4 0,-13 1 8 15,6 3-4-15,-12 7 2 0,-2-2-3 0,-11 9 2 16,-6 0-3-16,-6 2-3 0,-14 1-2 0,-7 11 1 16,-10 2-2-16,-6 6-2 0,-2 1 4 15,-9 8-2-15,-3 2-22 0,-9 4-38 0,-4 3-54 16,-7 11-63-16,-3-3-60 0,-4 12-42 0,-3 8-30 15,-6 0-57-15,-4 8-126 0,-2 12-248 16,-4-6-154-16,-8 3-60 0,-3 6 55 0,1-11 163 16,-3 7 301-16</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31:45.918"/>
    </inkml:context>
    <inkml:brush xml:id="br0">
      <inkml:brushProperty name="width" value="0.05292" units="cm"/>
      <inkml:brushProperty name="height" value="0.05292" units="cm"/>
      <inkml:brushProperty name="color" value="#FF0000"/>
    </inkml:brush>
  </inkml:definitions>
  <inkml:trace contextRef="#ctx0" brushRef="#br0">12506 7526 230 0,'17'-14'362'15,"9"5"20"-15,5 1 8 0,13-1-210 16,1 0-95-16,13 4-44 0,8 5-18 0,5-5-8 15,5 1-4-15,3 4-3 0,8-5-3 16,3 5-4-16,4-4 1 0,5 4 3 16,2 0-3-16,-2 0 2 0,5 0 3 0,-1 0 6 15,11 0 14-15,-1-5 17 0,3 5 27 16,4-5 26-16,0 5 17 0,8 0 19 0,4-4 10 16,3 4 12-16,3-5 7 0,3 2 11 15,6 3 14-15,6-5 16 0,10 1 29 0,0 4 15 16,9-5-14-16,-1 0-36 0,13 1-44 15,0 4-59-15,8-5-46 0,3 1-26 0,5 4-6 16,-1-5-7-16,12 2-6 0,-9 3 4 16,11 0-1-16,-2 0 10 0,2 0 11 0,-6 0 0 15,3 0-1-15,-7 0 3 0,2 3-14 16,-17-3 5-16,2 5 5 0,-10-1 12 16,2 1 5-16,-13-5 9 0,-4 4-8 0,-7 1-4 15,-5 0-12-15,-9-5-9 0,-11 0-6 16,-3 4-4-16,-12 1-3 0,-9-5-3 0,-10 0 1 15,-12 0-2-15,-6 3-2 0,-11-3 0 16,-10 0 1-16,-8 5 2 0,-5-5 1 0,-7 0 0 16,-5 0 0-16,-13 0-1 0,-3 0-2 15,-5 0-22-15,-7 0-37 0,-1-5-85 0,-6 2-126 16,0-6-242-16,0-1-226 0,-2-3-120 16,2-1 3-16,0-8 87 0,6-1 229 0</inkml:trace>
  <inkml:trace contextRef="#ctx0" brushRef="#br0" timeOffset="1100.42">4856 8517 202 0,'16'-6'362'0,"5"-2"23"0,6-6 12 0,6 0-192 16,10 2-110-16,5 1-52 0,8-1-20 16,4 3-10-16,14-1-4 0,-2 1-1 0,11 0-4 15,2 4-1-15,4 2-6 0,-3-3 4 16,14 3 1-16,-5 3 0 0,4-5 2 16,-2 5 3-16,2 0-6 0,5 0 2 0,-1 5-1 15,0-5 12-15,7 0 6 0,-3 0 9 16,3 0 11-16,4 0 23 0,1 3 8 0,5-3 12 15,4 0 4-15,0 0-12 0,7 0-14 16,1 0-18-16,4 0-13 0,-1 0-13 0,7-3-1 16,-1 3-6-16,6 0-4 0,-5 0-3 15,3-5-1-15,-2 1-1 0,-1-6 2 0,-5 6 24 16,-1-10 38-16,-6 5 45 0,1 1 46 16,-7-1 44-16,-4-1 26 0,-11-3 19 0,-1 5 8 15,-9 2-22-15,-6-2-33 0,-6 2-48 16,-7 3-54-16,-7-2-50 0,-3 5-28 0,-10 0-9 15,-6 0-6-15,-1 0 0 0,-7 5-2 16,-5-2-1-16,-2 3-2 16,-6 2-59-16,-2 6-87 0,-4-5-127 0,0 0-265 0,-8-1-217 15,6-8-49-15,-7-3 37 0,3-16 107 0,0 1 252 16</inkml:trace>
  <inkml:trace contextRef="#ctx0" brushRef="#br0" timeOffset="52159.87">4496 15708 447 0,'-2'-6'578'0,"-2"-2"102"15,4 2 70-15,0 3-257 0,6-7-150 16,0 1-116-16,5 0-96 0,5-5-69 0,5 5-35 16,1 1-16-16,5-1-6 0,4-5-4 0,2 5-2 15,0 1-1-15,7 2 1 0,3-2-1 16,5 4 1-16,1-1 0 0,7 0-1 16,2 1 0-16,4-1 2 0,8 5 2 0,1-4-1 15,-1-1-1-15,6 5-1 0,1 0-1 16,-1-5 2-16,5 5 0 0,6-3 0 0,0 3 3 15,1 0-1-15,3-6-2 0,2 3 1 16,0 3 1-16,9 0 1 0,-3-5 22 0,4 5 31 16,1 0 53-16,-1-4 29 0,0 4 16 15,7 0-11-15,4-5-28 0,-1 5-50 0,3 5-30 16,2-5-16-16,4 0-7 0,6 0-5 0,-2 4-3 16,6-4-1-16,3 5-2 0,7-2-1 15,-1 3 2-15,2-3-2 0,3 2 1 16,7 4-1-16,-2 0-1 0,8 1-1 0,-1-6 2 15,5 4-1-15,4 6 0 0,3-5 1 0,-1 0 2 16,5-1-2-16,0 6 0 0,3-5 0 16,-5 5 2-16,6 0 0 0,-3-5 5 15,-1 8 6-15,0-3 7 0,1 0 4 0,7 4 3 16,-6-5 6-16,4-4-2 0,4 5-3 0,-4 0-1 16,4-2-1-16,2-6-9 0,0 2-6 15,0 1 2-15,4-4-4 0,0-1-4 0,6 1 3 16,3-5-1-16,-1 0-4 0,-1 0 2 15,9-5 0-15,-5 1-2 0,6-4 2 16,-3-3 2-16,3 2-1 0,-4-3 2 0,3-2 6 16,-5-5 2-16,6 7 4 0,-9-2 2 0,2-4 2 15,3-1-6-15,-2 2 2 0,-5 3-4 16,-2 2-2-16,-8 1 3 0,4-1 0 0,-10 1-4 16,-6 3 1-16,2-1-1 0,-9 0-5 15,-4 4 0-15,-10-4-4 0,-6 6 0 0,-2-6-3 16,-17-1-3-16,-6 1-3 0,-17 5 0 0,-3-6-3 15,-18 1 2-15,-3 1 1 16,-7-1-2-16,-18 4 1 0,-6-4 0 0,-13 5-1 16,-10-6 3-16,-11 6 2 0,-5-1 6 0,-9 2 2 15,-10-3-2-15,-7-2 1 0,-12-6-5 16,-6 5-5-16,-14-5-2 0,-9 2 2 0,-8-2 1 16,-4-3 4-16,-11-3-1 0,-4 3 2 15,-6-1-2-15,-14-4-2 0,-4-1 0 0,-9-5-3 16,-2 6 0-16,-2-5-5 0,-6-1 0 15,-8 2-2-15,3-5 0 0,-5 3 0 0,0 2-1 16,-7-2 0-16,0 2-1 0,-3 3-2 16,-5-3 1-16,-6 3 0 0,-1 1 2 0,-5-1-1 15,-2 0 1-15,-5 1 7 0,-1-1-2 16,-5 0-1-16,-2 1 1 0,-2 1 1 0,1-2-4 16,-8 0 2-16,1 4 5 0,-4 2-2 15,-4-6 0-15,-2 6 3 0,-1 3 1 16,-5-4-3-16,1 4 4 0,-6 0 1 0,3 2-1 15,-9 2 1-15,6 6 1 0,-6-5-1 16,2 4 2-16,-8 2 0 0,8 3 0 0,-2-6 1 16,5 6 1-16,-7 0-2 0,8 0 1 15,-2 6 1-15,7-3-3 0,-5 2 0 0,2 4 1 16,-1-5-1-16,5 10 0 0,-6-9 3 16,9 7-1-16,-7-2 0 0,7-1 3 0,-3 0-3 15,7 5-2-15,-2-5 4 0,3-1-1 16,-1 1-3-16,8 0 1 0,-4-4 4 0,6 4-5 15,4-1 1-15,0 1 2 0,7-4-2 16,3 4-2-16,-4 0 1 0,15-1 2 16,-2 3-2-16,8-2-1 0,0-1 2 0,6 1 2 15,1 0-2-15,5 5 0 0,5 0-1 0,-1 3 0 16,7 1 0-16,4 1 0 0,2 7 3 16,4 2 1-16,4-2-3 0,7 5 1 0,1 6-1 15,11-2-2-15,4 2-2 0,10-1 1 16,3 4-1-16,7-3-1 0,5 3 0 15,8-5 2-15,11 2 0 0,9-1 1 0,9-1 3 16,8-4-1-16,17 3-2 0,8-8-6 16,9 5-8-16,16-3-16 0,12-2-20 0,19 2-33 15,12-7-45-15,13-2-40 0,20-10-30 16,7 0-12-16,16-1 8 0,12-8 27 0,9 0 27 16,2 0 18-16,8 6-9 0,2-6-40 15,2 3-76-15,-2 2-112 0,5 4-85 0,-3 0-34 16,4 0-17-16,-8 1 58 0,7-7 119 15</inkml:trace>
  <inkml:trace contextRef="#ctx0" brushRef="#br0" timeOffset="56692.64">17149 14658 372 0,'10'0'586'0,"-4"-9"105"16,5 0 61-16,-1 1-205 0,11-1-195 16,1 0-118-16,16-1-45 0,5 1-10 0,11 0-1 15,-3 4 0-15,9 1-21 0,11-4-58 16,5 3-44-16,5-4-24 0,10 4-13 0,-2 1-5 16,8-5-4-16,0 4-1 0,8 2-2 15,3-3 1-15,6 1-1 0,-1 5 0 16,7-3-1-16,-4 3-1 0,10 3-2 0,2 2 1 15,0 1-2-15,3-3 0 0,9 2-2 16,3 4-1-16,4-5 9 0,-3 1 5 0,5-5 9 16,4 0 7-16,4-5 9 0,0 1 5 0,2-1 9 15,3-4 0-15,-3 0 2 0,2 1 1 16,-2-6-1-16,-2 0-2 0,0-4-1 0,-8 4 0 16,-2-3 0-16,0 3-3 0,-7-3 0 15,-7 3 4-15,-5-4 8 0,-8 4 7 16,-9 5 4-16,1-4 2 0,-13 4-3 0,-6 0-14 15,-6 0-11-15,-13 1-11 0,-1-3-12 16,-9 8-4-16,-8-3-7 0,-3 3-3 0,-5-2-3 16,-13-1-3-16,-2 3-1 0,-6 3-3 0,-2 0 1 15,-13-5-2-15,1 5-2 0,-9-4 0 16,2 4-1-16,-6 0-2 0,0 0-12 16,0 0-11-16,0 0-17 0,-2 0-17 0,-2 0-18 15,0 0-19-15,2 0-23 0,-5 0-29 16,-1 0-57-16,0 0-93 0,0 0-160 0,5-5-215 15,-1 2-124-15,2-8-11 0,4 2 31 16,2-8 155-16,-1-1 234 0</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32:54.294"/>
    </inkml:context>
    <inkml:brush xml:id="br0">
      <inkml:brushProperty name="width" value="0.05292" units="cm"/>
      <inkml:brushProperty name="height" value="0.05292" units="cm"/>
      <inkml:brushProperty name="color" value="#FF0000"/>
    </inkml:brush>
  </inkml:definitions>
  <inkml:trace contextRef="#ctx0" brushRef="#br0">9757 3886 36 0,'10'0'385'0,"-2"0"50"15,-3-11 19-15,9 8-50 0,-2-2-210 16,9 1-107-16,6-1-47 0,2 2-22 15,8 3-8-15,2-6-4 0,9 1-4 0,2 5 0 16,5-3-2-16,5 3 0 0,0 0 3 16,11 0 0-16,-1 0 0 0,6 0-1 0,1 0 1 15,3 0-3-15,-3 0-2 0,10 3-1 0,-5-3 3 16,9 0 1-16,-2 0 1 0,2 0 2 16,2 0 0-16,0 0-4 0,0-3 7 0,9 3 9 15,-3 0 7-15,4 0 7 0,0 0 9 16,7 0 0-16,-2 3-3 0,1 2 1 15,9 1 2-15,-2-3-5 0,-1 6-4 0,5-4 2 16,2-2 4-16,0 8 9 0,2-8 12 0,2 6 15 16,-6 2 13-16,10-3-1 0,-3-4-7 15,3 5-6-15,0 1-12 0,4-1-11 16,-1-1-5-16,7 1-8 0,1 0-9 0,6 0-7 16,-1-4-2-16,3 4-5 0,4-1-3 15,4-2-2-15,2-3 1 0,5 2-1 0,-1 0-2 16,4-5-3-16,1 0 5 0,6 4-4 15,-3-4 1-15,3 0-2 0,-1 0 4 0,7 0-2 16,0 0-3-16,4-4 4 0,-4 4 2 0,6 0-4 16,-2-5-4-16,6 5 3 0,-4-5 1 15,4 5 14-15,0 0 13 0,5 0 30 16,-3 0 38-16,4 0 37 0,-1-3 28 0,1 3 11 16,-2 0-15-16,5 0-33 0,-5-6-37 15,7 6-38-15,-5-3-25 0,7 3-13 0,-1-5-6 16,5 1 6-16,-2-1 4 0,-3 0 4 15,1-4 13-15,3 5 5 0,-5-6-5 16,6 6 1-16,-7-4-4 0,3-1-9 0,-7 4-4 16,11 0-1-16,-7 1-7 0,5-5-3 15,-7 9 1-15,9-8-4 0,-2 8-1 16,1-6 2-16,1 1-1 0,2 2-3 16,-2 3 4-16,6-6-1 0,-7 3-4 0,1-2 4 15,0 5 0-15,-3-6-3 0,-5 3 2 16,8 3 0-16,-7-5 7 0,5 1 7 0,-7 4 3 15,3 0 4-15,-7 0 8 0,2-5-4 16,-6 5-5-16,1 0 6 0,-9 0 3 16,2 0-3-16,-9 0-2 0,3 0-2 0,-4 0-5 15,-9-3-6-15,-2 3-5 0,-6 0 1 16,-6 0-3-16,-4 0-3 0,-8-6-1 0,-5 1-1 16,-10 5-2-16,-2-3-1 0,-8-6-3 15,-5 9 2-15,-8-9 0 0,-5 4-1 16,-10-4 1-16,-5 4 2 0,-9 1 0 0,-3-1-2 15,-14-3 0-15,3 2-3 0,-14 3-1 0,-5-2 2 16,-2 1 0-16,-10-1-3 0,-4 5-12 16,-5-5-19-16,1 5-23 0,-11 0-38 15,3 0-64-15,-5 0-67 0,-2 0-76 0,-4 5-127 16,0 0-190-16,-6-5-88 0,-1 4-5 16,-7-4 28-16,4-4 119 0,-1-1 215 0</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35:00.476"/>
    </inkml:context>
    <inkml:brush xml:id="br0">
      <inkml:brushProperty name="width" value="0.05292" units="cm"/>
      <inkml:brushProperty name="height" value="0.05292" units="cm"/>
      <inkml:brushProperty name="color" value="#FF0000"/>
    </inkml:brush>
  </inkml:definitions>
  <inkml:trace contextRef="#ctx0" brushRef="#br0">8729 6663 214 0,'0'0'391'0,"0"0"47"0,0-6 22 16,0 6-183-16,0 0-125 0,7 0-67 16,1 0-47-16,0 0-20 0,0 0-8 15,1 0-4-15,5-5-2 0,-1 5 0 0,3 0-4 16,1-3 2-16,1 3-4 0,1 0 2 16,6 0-1-16,-7 0 0 0,9 0 2 0,0 3 0 15,2 2 3-15,-2-5-2 0,4 0 2 16,2 6-1-16,0-6 2 0,0 0 7 0,8 3 9 15,-5-3 2-15,7 0 10 0,-6-3 12 16,7 3-1-16,-1-6 0 0,5 6 4 0,-3 0-5 16,5 0-2-16,1-5-3 0,1 5 11 15,2 0 7-15,4-3 13 0,-3 3 11 16,1 0 16-16,-2 0 15 0,6 0 18 0,-2 0 25 16,4 0 36-16,-2-6 40 0,0 6 0 15,4 0-19-15,0-3-38 0,-2 3-54 0,2 0-60 16,-2 0-29-16,2 0-15 0,2 0-5 15,-2-5-1-15,2 5-2 0,3 0-1 0,-3 0-1 16,0 0-1-16,0 0 0 0,-2 0-3 16,0 0 2-16,-2 0 1 0,-2 0 0 0,6 0 3 15,-2 0-1-15,1 0 0 0,-3 0-2 16,8 0-2-16,-6 0 0 0,2 5-4 0,0-5 2 16,2 0 0-16,-1 0 3 0,3 0 1 15,-4 0-1-15,6 0 1 0,-1 0-2 16,-1 0-2-16,4 0-1 0,-3 0-1 0,-3 0 3 15,6 0 1-15,-3 0 2 0,1 0 0 0,-2 0 0 16,5 0-3-16,-9 3-2 0,0-3-1 16,0 6-1-16,2-6 2 0,-6 0 3 0,4 3 2 15,-2 2 0-15,3 1 1 0,-7-6-3 16,4 8-1-16,-4-8-3 0,4 9 0 0,-4-5 1 16,2 1 2-16,-2 3 1 0,0-2 3 15,-1 2 0-15,1-2 1 0,0 2-2 16,-6-4-1-16,4 5-2 0,-6 1-1 0,-1-1 0 15,-1-1 1-15,-5 1 0 0,3 5 0 16,2-5 1-16,-3 0 1 0,-1-1 1 0,5 1-1 16,-5 2-1-16,3-3-1 0,-1 1-1 15,2-6 5-15,-3 8 6 0,3-2 3 0,-5-6 3 16,7 2 3-16,-7 1-5 0,5 2-5 16,2-8-2-16,-1 4 0 0,3 1 0 15,4-5-2-15,-6 4-2 0,1-8 1 0,5 4-1 16,-6 0 2-16,2 0 2 0,4 0 1 15,-7 0 5-15,7 0-1 0,-2-5-1 0,-2 5-1 16,1 0-4-16,-1 0-3 0,0 0-3 0,-4-4-2 16,-1 4 0-16,3 0 0 0,-7 0 1 15,-1 0 1-15,-1-5 1 0,1 5-1 0,-1-3 2 16,0 3 2-16,-3 0-1 0,1 0 1 16,-2-6-2-16,1 6-1 0,-3-5-3 15,-4 5 0-15,4-3 0 0,-4-3-1 0,0 3 1 16,-2 3 0-16,-2-5 1 0,4-1 0 0,-6 3 0 15,0 3 1-15,-4-5-1 0,1 5 1 16,-1-4-1-16,-2-1 0 0,-3 5 0 16,-1-3 2-16,2 3-1 0,-7 0 1 0,0 0-2 15,3 0-1-15,-5 0 0 0,1 0-2 16,-3 0-1-16,2 0-10 0,-4 0-21 0,-1 3-27 16,1 2-45-16,2-5-45 0,-6 4-34 15,4 1-22-15,-2-2-12 0,1 3-2 0,-3-1-17 16,4-2-46-16,-2 3-63 0,0 2-93 15,2-2-38-15,-4-3-8 0,2 2 1 0,3-1 69 16,1 1 113-16</inkml:trace>
  <inkml:trace contextRef="#ctx0" brushRef="#br0" timeOffset="2330.89">16740 6854 179 0,'14'0'350'0,"-6"-3"24"0,3-2 13 15,5 1-181-15,1 4-106 0,3 0-45 0,3 0-16 16,4 0 4-16,6 0-1 0,0 0 9 15,2 0 0-15,0 0 0 0,9 0 0 0,-3 0 0 16,5 0-4-16,1 0-5 0,3 0 1 16,-1-5-4-16,9 5 9 0,-6-3 12 15,2-3 19-15,4 6 14 0,2-8 11 0,-9 2 7 16,9-2 3-16,-2 4 0 0,-2-10 10 0,4 5 11 16,0-1 4-16,-2-2-2 0,-5 3-17 15,-1-5-27-15,-4 5-30 0,-3 1-27 0,-4-3-16 16,-1-1-11-16,-3 7-6 0,-4-4 0 15,-2 0-1-15,-6 1-1 0,2 2-1 0,-3-2 2 16,-5 2-1-16,-2 3 0 0,-1-2 0 16,1-1-1-16,-7 3 2 0,4-2-1 15,-1 1-1-15,-3-1 2 0,-4 2 0 0,5 3-1 16,3-6-1-16,-8 6 0 0,5 0-3 0,-3-5 1 16,2 5 1-16,-1-3-1 0,-1 3 1 15,0 0 1-15,-2 0-1 0,1 0 1 0,-1-6-1 16,-2 6 1-16,0 0 1 0,-4 0 1 15,2 0 1-15,-2 0 2 0,0 0 17 16,0 0 36-16,0 0 62 0,0 0 42 16,0 0 23-16,0-3-6 0,-2-2-28 0,2 1-56 15,-4-6-40-15,0 1-21 0,2 0-9 0,-2-5-4 16,-3 6-4-16,3-6-2 0,-2 1-2 16,0-1-5-16,2-3-2 0,-3 3-2 0,3-3-2 15,-2-3 0-15,2 3 0 0,4-6 0 16,-2 1 2-16,-2 4-2 0,4-10 0 0,0 6-1 15,0-5 1-15,4 5-2 0,-2-4 4 16,2-2-3-16,0 2 3 0,-2-2-3 16,7 1-2-16,-7-4 0 0,2 8 2 0,-2-5 3 15,2 2 1-15,0 4 2 0,-2-1 1 16,2 0-1-16,-4 1 2 0,2 4-5 0,-2-1 3 16,0 7-3-1,0-2 0-15,0 0-4 0,0 0 3 0,-2 2 0 0,2 3-2 0,-4-1-1 16,4 6 0-16,-2-5-2 0,2 4 0 15,-8 2 1-15,8-3-2 0,-6 6 1 0,6-5 0 16,-2 5-1-16,-7-3 1 0,7 3 0 16,-6 0 1-16,6 0-1 0,-8 0 1 0,3 0 0 15,-3 0-1-15,0 3 1 0,-3-3 0 16,-1 5 0-16,-3-5 1 0,1 6 0 0,-5-3 1 16,-2 2-1-16,3-5 0 0,-5 4 0 15,-2 1 1-15,-4-5-2 0,-2 4 0 0,-4-4 1 16,2 5 0-16,-9-5 0 0,1 5 1 15,-5-5 1-15,-6 0-1 0,5 0 1 0,-7 3-1 16,-2-3 2-16,-2 6-2 0,-2-6-2 16,-6 0-2-16,6 0 2 0,-8 3-3 0,-1-3 2 15,-3 5 0-15,-2-5 4 0,-7 0 0 16,6 4-1-16,-5-4 0 0,-3 5-2 16,-2 0 0-16,0-5 0 0,-2 0 2 0,-2 4 0 15,5 1 1-15,-3-5-3 0,-2 4 0 16,4-4-4-16,-2 0 4 0,-2 5 0 0,2-5 2 15,-2 0 0-15,2 5 2 0,-2-5-3 16,3 0-1-16,-3 0 1 0,-2 0 0 16,2 0 2-16,-2 0 2 0,6-5-3 0,-2 5-1 15,2-5-1-15,-4 5-1 0,4-4 1 16,-2-1 3-16,3 1 0 0,-5 4-2 0,6-10 2 16,-6 10-4-16,4-9 2 0,0 6 0 0,1-3 2 15,-3 3 1-15,4-7-1 0,-2 6-2 16,4-1-1-16,-3 1-1 0,3-1 0 0,-4-4 3 15,4 4 0-15,-1 2 1 0,-3-6-2 16,4 4 0-16,0-1-2 0,-1 3-2 16,-1-2 3-16,-6 1 2 0,8 4 1 0,-4-5-1 15,3 2-1-15,-1 3-1 0,0 0-3 16,-2 0 2-16,5 0 3 0,-1 0 0 0,2 0 0 16,1 0 0-16,1 3-2 0,-1-3-1 15,-1 5 1-15,5-5 0 0,-5 4 1 0,4 1 2 16,1-5-1-16,-1 3-2 0,7 3 0 15,-2-1 0-15,2-2-1 0,-1 3 0 16,1-3 2-16,4 2 0 0,-4 1 3 0,5-3-2 16,3 6 0-16,-2-4-2 0,2 4-1 15,0-1-1-15,2 6 0 0,0-10 2 0,0 10-2 16,1-5 3-16,3 1 3 0,2-1-2 0,0 3 1 16,3-2-2-16,-1-1 1 0,2 0-4 0,1-4 1 15,1 4 0-15,3-6 2 0,-3 6 0 16,5 2 0-16,-1-3 3 0,1-4 0 15,4 1-1-15,1 4 3 0,3-4-1 0,0-2-2 16,2 6-1-16,6-4 0 0,-2 1-2 16,-2-3-2-16,8 2 3 0,-3-1-1 0,7 1 0 15,-6-1 0-15,7 6 0 0,-1-7 2 16,0 3 0-16,5-3 0 0,-3 2 0 16,5-1-1-16,-2 1 2 0,5 0-2 0,-1-5 1 15,0 9 0-15,-1-9-1 0,5 4 0 0,-4 1 0 16,3 0 1-16,1-1-1 0,-2 1 1 15,2-5 0-15,2 3-1 0,-3-3 0 16,1 6 0-16,2-3 0 0,2-3 0 0,-2 5 0 16,-2 0 0-16,2-1-1 0,2 1 0 15,-3-1 0-15,3 1 1 0,-6 0-1 16,2 4 1-16,2-6 1 0,-2 3 1 16,-1 2-1-16,1-2 1 0,0 2 0 0,-4 1-1 15,1-6-1-15,-3 8 2 0,2-2-2 0,-1-1-2 16,3 6 2-16,-6-5-2 0,1 5-1 0,3-2 1 15,-1 2 0-15,-3 0-1 0,6 0 2 16,-3 4-1-16,1-5-2 0,0 10 1 16,-3-5 0-16,3 4-1 0,0 1 0 0,3 0 1 15,1 3-1-15,2-4 0 0,4 1-1 16,0 0 2-16,6-6 0 0,5 6 1 0,5 0 1 16,7-1 2-16,4-4 1 0,10-4 1 15,2 0 2-15,13-2 0 0,-2-7-2 0,5 4 1 16,9-9-1-16,-2 0-1 0,7 0-1 0,-7-9 2 15,8 0 0-15,-6 1-1 0,2-6 1 16,-6 0-3-16,4 0 0 0,-2 2-3 16,-2-2-2-16,-6 0-11 0,4 5-21 0,-7-5-50 15,3 5-87-15,-4 4-112 0,4-4-205 16,-11 6-202-16,0-6-73 0,-3 4 23 16,-5-9 84-16,-6 2 197 0,-2 1 166 0,4-1 101 15,-2-2 53-15</inkml:trace>
  <inkml:trace contextRef="#ctx0" brushRef="#br0" timeOffset="16413.43">21887 1657 261 0,'6'-9'595'0,"-10"0"117"0,4 6 104 0,0-2-77 16,0 0-267-16,-2 5-154 0,2 0-112 0,-4 0-99 16,4 5-56-16,-3 0-27 0,3 4 6 15,-4-1 14-15,0 6 10 0,2 9 12 0,-2-2 13 16,4 12-6-16,0 2-5 0,0 5-3 0,0 11-2 15,4 3-7-15,-2 3-9 0,6 6-8 0,-1 10-6 16,-1 4-5 0,0-11-1-16,2 8 0 0,1-12 4 0,1-4 1 0,4-4 4 15,-7-3-1-15,3-11-3 0,0 0-6 0,-1-4-6 16,-1-4-9-16,-6-9-4 0,4-3-5 0,2 0 2 16,-8-12-2-16,2 1-1 0,-2-4 7 15,0-5 18-15,5 0 34 0,-5-5 24 0,-5-4 10 16,5-5-1-16,-2-12-17 0,-6-5-34 15,8-6-25-15,-6-8-9 0,6-4-4 0,-2-5-6 16,2-5 1-16,0 1 0 0,2-5-4 16,2 1 1-16,6 2 1 0,-3-3 0 0,5 9 2 15,5 6 0-15,-1 2 1 0,9 1-1 0,2 8-1 16,0 6-1-16,-3 5 0 0,12 3 2 16,-8 6 1-16,12-6 1 0,-3 9 0 0,4 0 0 15,5 5-1-15,1 1 1 0,3 2 1 16,0 3-1-16,-3 3-1 0,3 3 0 0,-5 3-14 15,-1-3-31-15,-1 8-36 0,-2-3-40 16,-6 4-57-16,1-1-77 0,-12-2-105 0,1-1-181 16,-8 1-212-16,-5 0-72 0,-6 0 27 0,-6 1 65 15,-2-1 169-15,-2-6 231 0,2 2 121 0</inkml:trace>
  <inkml:trace contextRef="#ctx0" brushRef="#br0" timeOffset="16865">22906 1856 223 0,'0'0'430'0,"0"-5"62"0,4 5 41 0,0-4-153 16,-4-1-124-16,2 1-53 0,2 4-26 0,-2-5-2 15,9 2 5-15,-5 3 8 0,2-6-2 16,0 6-15-16,7-5-25 0,-3 5-28 0,5 5-38 16,-1 1-31-16,5-3-21 0,0 2-12 0,1-1 12 15,1 5 52-15,-2-4 30 0,6 0 15 16,-5-5 15-16,5 0-2 0,0 0-42 0,4-5-21 15,-6 0-7-15,2-4-12 0,4 0-12 16,-8-5-12-16,3 2-9 0,1-2-8 0,-6 0-5 16,-2-3-2-16,1 3-1 0,-7 0-1 0,1 1 5 15,-8 0 6-15,5-1 9 0,-7 0 4 0,-4 5 5 16,-4 0-2-16,-3-5-4 0,-3 5-10 16,0 1-4-16,-7-1-5 0,-3 4-4 0,-3 5-3 15,-4 5 1-15,-2-1-2 0,-4 9 6 16,-2 5 9-16,2 5 11 0,-2 8 19 0,4 2 18 0,-2 7 16 15,2 0 9-15,4 6 3 0,2-1-10 16,8-5-14-16,3 6-18 0,4-6-19 0,10 0-13 16,6-4-11-16,4 4-4 0,7-13-7 15,7 4-1-15,3-8-2 0,-2-1-2 0,12-2 1 16,1-8-1-16,1-3 0 0,4-4-18 16,7 0-32-16,-3-5-28 0,1 0-35 0,-3-10-37 15,5-3-36-15,2-1-43 0,-3-8-79 16,1-4-119-16,-1-6-182 0,9-5-145 0,-6-3-57 15,8-5 30-15,-2-6 118 0,2 3 207 0</inkml:trace>
  <inkml:trace contextRef="#ctx0" brushRef="#br0" timeOffset="17248">24640 776 54 0,'-16'0'483'16,"-1"-5"122"-16,3 5 124 15,3-4 127-15,3 4-188 0,4 0-101 0,0 4-85 16,2-4-107-16,-3 5-144 0,1 9-87 15,-2 4-47-15,4 8-19 0,-2 16-10 16,0 6-7-16,-2 10-12 0,6 10-15 16,0 14-12-16,-2 3-12 0,-3 4-8 0,1 2-8 15,4-2-3-15,0-7-4 0,0-5-7 16,4-11-11-16,1-7-8 0,1-13-10 0,0-15-6 16,0-5-6-16,-2 2-5 0,-2-10-10 15,2-1-12-15,-4-7-33 0,5-1-45 0,-5-5-51 16,-5-4-72-16,1-4-145 0,-2-5-133 0,4-1-88 15,-6-11-7-15,0-2 1 0,-3-8 109 16,1-6 150-16,0-3 131 0</inkml:trace>
  <inkml:trace contextRef="#ctx0" brushRef="#br0" timeOffset="17666.18">24386 1465 45 0,'-11'0'398'0,"5"-5"76"16,-4 0 68-16,8 5-2 0,-2 0-175 0,4 0-72 15,0 0-41-15,0 0-43 0,4 0-48 16,-2 0-22-16,8 0 4 0,5 0 33 0,-3 0 27 15,11-4 8-15,2 4-10 0,4-9-42 16,4 4-67-16,4-4-48 0,2 1-22 0,5-6-10 16,-1 0-3-16,0-4-4 0,1 1 2 0,-1-2-2 15,-1 1 0-15,1-4-1 0,-2-1 1 16,3 0 1-16,-7 1-2 0,0-1 0 16,-8 11-2-16,-2-7 0 0,-6 10-2 0,-9 5-2 15,-4-1-1-15,-1 10 0 0,-3 4 20 16,-4 5 25-16,0 12 23 0,-9 11 23 15,-1 3 12-15,4 5-10 0,-7 4-17 0,3 0-20 16,0 5-21-16,-1-3-14 0,1 3-4 16,4-9-8-16,4 4-4 0,-2-4-2 0,4-10 1 15,4-4-4-15,-4-3 0 0,2-5 2 0,2-6-2 16,-2-8-1-16,2 0 0 0,0-4 1 16,-2-5 1-16,3 0 4 0,1-5 1 0,0 1 1 15,11-13 0-15,-3-2-1 0,7-7-3 0,-3-6-2 16,3-4-2-16,2-4-6 0,4-6-14 15,-5-3-21-15,9-1-19 0,-2-4-28 0,2 10-39 16,-2-1-48-16,2 8-41 0,-4 11-44 0,-4 7-49 16,0 7-82-16,1 1-96 0,-7 11-83 15,1 0-66-15,-1 5-6 0,4 1 90 0,-1 6 138 16</inkml:trace>
  <inkml:trace contextRef="#ctx0" brushRef="#br0" timeOffset="18035.41">25880 1442 304 0,'2'4'546'0,"3"1"106"0,-1-5 95 15,-4 0-89-15,-4 4-90 0,4-4-77 16,0 0-56-16,-5 0-55 0,3 5-79 0,-2 0-64 16,-2 4-31-16,0 0-9 0,-5 4-8 15,1 0-15-15,0 1-28 0,-1 3-30 0,1 2-35 16,2-1-30-16,0 4-21 0,1-4-13 0,5 1-9 16,2 2-7-16,0-7-5 0,0 5-4 0,7-10-2 15,-1 3-1-15,4-2 0 0,2-6 3 0,3 1 4 16,4-1 5-16,1-4 0 0,3-4 1 0,4-5 3 15,0-4-1-15,4-1-1 0,-2 0-2 16,2-4 2-16,-4 1 1 0,-3-2-1 0,-3-2 1 16,2 1 3-16,-5-2 3 0,-9 4 0 0,1 1-3 0,-4-6 2 15,-6 4-2-15,0-2-5 0,-6 2-4 16,-4 1-3-16,1 1-11 0,-5 3-9 0,-3 0-6 16,1 0-1-16,-5 5-2 0,9 6 4 0,-5 3-6 15,3 0-14-15,3 3-24 0,5 3-28 0,0 8-33 16,2-6-19-16,8 5-14 0,2 0 0 0,9-4 0 15,3 5-6-15,13 0-38 0,2-14-70 16,7 0-133-16,7-9-163 0,7-1-124 0,6-2-13 16,2-7 60-16,6-2 123 0,2-2 117 15,3 0 126-15,-1 1 71 0</inkml:trace>
  <inkml:trace contextRef="#ctx0" brushRef="#br0" timeOffset="18455.75">27077 1163 226 0,'35'-19'385'0,"-10"16"53"15,-12-6 47-15,-7 9-152 0,-6 0-46 16,-6 3 24-16,-7 6 102 0,-3 10 70 15,-11 4 18-15,-6-2-32 0,-2 7-77 16,-1-2-141-16,-5 7-117 0,8-1-65 0,4-6-35 16,-4 5-22-16,2 0-11 0,4 6-2 0,-2-2-5 15,2 2 0-15,2-1-2 0,7-4 1 16,1-1 1-16,3-8 0 0,4-6-1 0,7-3 1 16,-1-5 0-16,4 0-4 0,4-1-5 0,3-2-3 15,-1-3-1-15,10-3 3 0,1 0 4 16,8-3 6-16,4-6 5 0,4 0 2 0,4-10 0 15,2 5 0-15,-2-4 1 0,11-4-1 0,-9-1-1 16,5 6 1-16,-5-6 0 0,2 6 1 0,-6-1-4 16,1 8 4-16,-12 1-2 0,-3 5 0 15,0 4 1-15,-9 0 10 0,-2 4 14 0,1 10 19 16,-5 3 23-16,0 6 21 0,-6 8 15 16,4 6 7-16,-8 3-7 0,4 6-9 0,-6-1-17 15,0 9-18-15,-5-5-18 0,1 10-14 0,-2-1-10 16,-5 4-7-16,1-2-8 0,-1 2-6 0,1-4-4 15,-5-4-5-15,0-3-1 0,5-2-1 16,-1-9-12-16,1-9-15 0,-1-3-11 16,5-5-13-16,1-9-19 0,3-2-5 0,2-7-4 15,4-5-20-15,-6 0-28 0,5-9-65 0,-1-5-83 16,4-8-113-16,0-4-127 0,4-11-102 16,3-3-58-16,-1-6 32 0,0-2 81 0,4-17 89 15,5 2 119-15,1-8 128 0</inkml:trace>
  <inkml:trace contextRef="#ctx0" brushRef="#br0" timeOffset="19948.95">27551 1095 15 0,'24'-45'505'0,"-5"14"122"15,-11 8 144-15,1 5 162 0,-7 10-219 16,-2 8-133-16,0-5-85 0,-2 5-118 16,-3 5-142-16,-1-2-70 0,-4 6-37 15,0 10-17-15,-3 4-9 0,-1 12-10 16,1 10-13-16,-1 9-16 0,8 5-19 0,-5 4-12 15,5 3-14-15,-4 8-10 0,8 2-4 0,-7-1-7 16,3 2-3-16,2-4 1 0,-2-10-1 16,4 0 1-16,-7-9 2 0,7-9 4 0,-2-1-1 15,2-7-1-15,-2-1 0 0,0-10-1 16,-2-3-1-16,4-5 0 0,-2-4 2 0,-1-9 1 16,5-2-1-16,0 2 6 0,-2-10-1 0,-6 2 0 15,2-16-1-15,4 1-5 0,-6-8-7 16,1-16-6-16,7 2-12 0,0-9-13 15,7-14-9-15,3 1-9 0,4-12 1 0,-1-2 5 0,9 1 14 16,3-7 14-16,2-4 12 0,6 6 7 16,2-6 3-16,3 4 2 0,5 6 0 15,0 13 1-15,-3 9-4 0,1 9 4 16,-2 13-5-16,3 6 3 0,-1 9-1 16,0 3 1-16,3 5-2 0,1 9 3 0,-1 0-1 15,-1 3 1-15,0 3 0 0,1 8-1 16,-7-2-23-16,-8 7-31 0,-2 7-38 15,-13 2-43-15,-7 7-67 0,-12 2-83 16,-3 8-81-16,-8-5-89 0,-11 5-63 0,-4-5-7 16,2-3 57-16,-6 3 93 0,0-8 111 15,4-6 107-15,2 2 80 0,2-6 57 0,4-4 35 16,-2-1 30-16,9-8 20 0,3 5 14 16,3-9 13-16,4-1 15 0,2-4 22 15,-1 0 25-15,5 0 25 0,5 0 3 0,-1 0-8 0,-2-4-16 16,6-5-7-16,0-1 12 0,3 1 43 15,3 0 47-15,-2 1 18 0,3 3-20 0,1-4-39 16,1 5-64-16,-5-1-62 0,5 2-29 0,4 3-16 16,-5 0-5-16,5 0-4 0,-3 0-5 0,-1 3-6 15,8 2-5-15,-7 4-4 0,3-5-4 16,2 1-3-16,2 0-3 0,-1 4 1 0,7-6 0 16,-2-3 0-16,2 0-1 0,-2 0 3 0,2-3-2 15,0-6 1-15,2-1-2 0,-4 1-1 16,-2-3 2-16,0-2-1 0,-4 5 1 0,2-10 2 15,-9 7 0-15,1-2 2 0,-9 0 1 0,2 0 2 16,-1-4-1-16,-7 1-1 0,-2-6-2 16,-2 0-2-16,-9 6-2 0,-3-2-1 15,-5 7-1-15,-2 1-2 0,-5 11-2 16,-3 11 0-16,-6 1 0 0,1 10 2 16,-1 6 2-16,0 4 0 0,8-1 0 0,3 4 0 15,-1-4-2-15,12 3 0 0,-1-8-3 0,8 0-1 16,6 2 0-16,4-5 1 15,2-1 0-15,4-4 2 0,3-1 0 0,3 2 0 0,11-7-1 16,0-1 2-16,6-2-3 0,0-9-5 0,4 0-10 16,1-6-15-16,-1 3-26 0,2-11-39 15,-2 0-50-15,3-3-51 0,-3-6-40 0,2 0-35 16,2-3-21-16,-1-2-19 0,-1-3-17 0,2-6-10 16,-1 6 8-16,-1-13 3 0,8-10 25 15,-1-5 49-15,5-9 59 0,-5-9 77 16,4 2 102-16,1-2 93 0,-7 1 77 15,-9 4 83-15,-2 13 74 0,-6 10 96 0,-11 12 140 16,-5 15 66-16,-5 8-7 0,-6 5-64 16,4 5-122-16,-4 4-180 0,-4 0-108 15,4 4-63-15,-6 5-37 0,4 10-10 16,-9 12-4-16,5 1-4 0,-2 13-1 0,6 9-2 16,2 9-6-16,0 3-4 15,0 11-2-15,0 5-3 0,0-2 4 0,0 2 1 16,0-10-1-16,0-4 2 0,0-11-2 15,0 2-1-15,2-15 0 0,-4 7-1 0,2-11 1 16,0-4-2-16,-4-4-3 0,-1-10-12 0,-1-9-16 16,4 1-19-16,-6-9-17 0,0-2-18 0,-3-6-11 15,1-2-18-15,0-9-20 0,-1-9-37 0,-1-3-25 16,2-11-8-16,3-3 14 0,-7-5 21 16,12-4 40-16,-6 0 42 0,1-10 30 0,7-4 24 15,0 0 25-15,0-8 28 0,7 3 27 16,1 8 33-16,-6 3 39 0,8 17 38 15,-6 6 26-15,3 14 5 0,-3 0-14 16,2 12-35-16,-4 4-42 0,6-1-39 16,0 0-24-16,3 10-14 0,3 0-6 0,-1 4-2 15,7 3-1-15,3 2-1 0,0 3 1 16,8 6-2-16,-2 0-3 0,6 0 0 16,-2 4-2-16,2-4-1 0,2 3 1 15,5-3 2-15,-3 0-1 0,-2-1 4 16,-4-4-1-16,-4-1-1 0,2-6 2 0,-4-3-1 15,0 1 1-15,-8-9 0 0,5 0 2 16,-5-5 1-16,-3-4 0 0,1-5 0 16,-3-3 0-16,-1-1 1 0,-3-4 2 15,1-6-2-15,-1 2 9 0,-8-6 8 0,6-8 5 16,-6 3 6-16,-2-3 8 0,0 0 1 16,-6-2 4-16,-4 11 8 0,-3 5 1 15,-3 3-1-15,-9 14-13 0,6 9-10 16,-12 9-9-16,5 22-1 0,-3 15 2 15,-2 17 6-15,8 17 3 0,2 5-1 0,9 6-8 16,8-2-12-16,4 2-8 0,6-9-4 16,8-7-4-16,7-2-6 0,-4-10-15 0,5-6-20 15,5-6-26-15,0-6-38 0,0-10-68 16,-9-4-112-16,-1-3-201 0,-17-5-260 0,-10-6-114 16,-15 6-25-16,-23-9 78 0,-12 3 206 0,-12-3 277 15</inkml:trace>
  <inkml:trace contextRef="#ctx0" brushRef="#br0" timeOffset="20647.4">23869 3066 46 0,'10'5'612'0,"-10"-1"210"0,0 1 109 15,0-5 52-15,0 4-320 0,0-4-251 16,-2 5-199-16,2 0-100 0,-4 4-50 0,0 8-21 16,-2 6-15-16,2 3-10 0,4 11-6 15,-2 8-4-15,2 0-3 0,0 4-2 0,2 5-2 16,-2 0 0-16,4 4 0 0,0 1-1 16,-2 1 0-16,2-17 2 0,-4-1 2 0,-4-16 0 15,4-3 2-15,-6-9 3 0,2-2 0 16,-2-7 6-16,-5 0 12 0,3-5 8 0,-7-5 3 15,-1-3 0-15,-5-10-3 0,-2-10-14 16,3-3-10-16,-3-15-8 0,0-2-10 16,3-12-9-16,3-6-10 0,5-2-10 0,-3-14-9 15,5 7-4-15,4-7-5 0,4 2 1 0,2 3 2 16,2 0 1-16,8 6 5 0,0 3 11 16,7 5 7-16,4 12 10 0,1 8 10 15,7 6 4-15,4 6 3 0,9 5 3 0,1 3-2 16,11 0 0-16,-2 9-1 0,7 9 0 0,-1 5 1 15,2 5 1-15,-4 9 0 0,2 9 1 16,-13 3-2-16,-1 6 1 0,-7 8-4 0,-8 1 1 16,-8 3-2-16,-7 7-1 0,-14 3 1 15,0-9 3-15,-14 7 2 0,-3-6 5 0,-6 4 2 16,1-6 2-16,-5-2 1 0,-4-7-2 16,2 1-2-16,-6 1-3 0,0 3-3 0,-3-9-3 15,5 6 0-15,2-6-1 0,2-8-2 16,9-2-2-16,3 2-23 0,7-9-65 0,8-6-74 15,2-2-86-15,8-3-131 0,6-6-143 16,7-6-109-16,6-5-9 0,6-3 3 16,0-6 81-16,6-9 141 0,5 1 162 0</inkml:trace>
  <inkml:trace contextRef="#ctx0" brushRef="#br0" timeOffset="21152.05">24640 3040 12 0,'-4'0'401'0,"4"0"85"0,-2 0 87 0,-2-5 55 15,0 0-104-15,4 5 6 0,-2-4-5 16,2 4-41-16,-5 0-62 0,5 0-108 0,0-5-122 16,-2 5-72-16,2 5-45 0,0-5-31 15,0 0-22-15,-8 14-10 0,6-2-6 0,-6 16-1 16,6-2 1-16,-2 11-3 0,1 0 1 16,3 3-2-16,3-5 0 0,3 6-2 0,2-9 0 15,-2-1-2-15,0-8 0 0,5-6-2 16,-5 1 2-16,4-10 0 0,1 3 0 15,-5-8 4-15,8 3 0 0,-5-6 4 0,1-6 9 16,4 3 5-16,-1-11 8 0,3-3 4 16,1-11 2-16,8-4-6 0,-9-4-5 0,7-8-7 15,-2-7-5-15,1 3-3 0,1-12-2 0,0 3-2 16,4-11-1-16,-7 5-1 0,1-5-1 16,-2 10-2-16,-3 4-1 0,-6 4 1 15,1 15-1-15,-5 7 0 0,2 14 2 0,-8 5 0 16,0 6 0-16,0 3 0 0,0 3 0 15,-4 11 10-15,0 9 16 0,-2 13 19 0,2 5 31 16,-3 4 36-16,-3 4 18 0,4 0 6 0,4 1-3 16,-6 4-25-16,1-5-33 0,7 0-27 15,-2-4-20-15,4-3-16 0,3-10-7 0,-3-1-10 16,6-8-1-16,-6-2-7 0,8-2-1 16,-4-7 1-16,1-2 0 0,3-1-4 0,-2-5-6 15,1-4-29-15,7-4-39 0,-1-5-48 0,5-5-50 16,-1-8-43-16,6-4-37 15,4-11-54-15,2-3-89 0,-7-2-159 0,3-7-113 0,0 0-67 16,0-5 23-16,0-5 100 0,-4 1 139 16,1-1 114-16,3 2 109 0,-2 2 63 15</inkml:trace>
  <inkml:trace contextRef="#ctx0" brushRef="#br0" timeOffset="21590.58">25597 2562 231 0,'6'5'387'0,"1"-5"31"0,-1 9 39 15,-2 0-154-15,2 5-61 0,-2-2 15 0,-2 11 47 16,-2 5 93-16,0-2 48 0,0 2-11 0,0 3-45 15,0-5-58-15,-2 11-109 0,-2-1-88 0,4 5-41 16,0 4-27-16,-2-2-17 0,2 3-15 16,0-1-13-16,0 1-11 0,-4-6-5 15,4 0-4-15,0-9-2 0,0-3-1 16,4-5-1-16,-4-6 3 0,0 1 0 0,0-8-1 16,0-1 1-16,0-6 1 0,0 3-2 0,2-6 4 15,-2 0 2-15,0-9 2 0,4 0 1 16,-2-5 0-16,7-14-3 0,-7-3-1 0,4-4-3 15,2-10-1-15,0-1 0 0,1-3-3 16,1-5-5-16,2-5-7 0,1-4-2 16,3 4 1-16,-1-4 0 0,1 9 5 0,1 5 4 15,-1 9 6-15,-1 9-1 0,-7 12 0 0,2 6 0 16,1 5 1-16,-5 2-2 0,2 6 3 16,1 6 2-16,1 2 3 0,4 10 5 0,-3 4 7 15,1 5 2-15,0 4 2 0,-1 0-2 16,3 6-6-16,-3 0-5 0,-3-2-3 15,2-4-2-15,-4 6 0 0,5-6-2 0,-5 0 1 16,-2-3 2-16,2-5-1 0,-2 0-2 0,1-6 0 16,-3 1-1-16,2-5-2 0,-2-9-2 15,2 6-7-15,0-10-19 0,-4 4-27 0,2-4-45 16,4-4-82-16,3-6-104 0,-7-2-147 16,8-7-152-16,-4-2-120 0,9-7-11 15,-3-4 63-15,5 1 103 0,7-6 126 0,-5 2 138 16,6-6 83-16</inkml:trace>
  <inkml:trace contextRef="#ctx0" brushRef="#br0" timeOffset="21820.53">26443 2539 413 0,'0'0'567'0,"4"0"85"0,-4 0 69 0,0 0-170 16,-4 6-57-16,4-3-34 0,0 2-27 0,-2 9-8 16,-3-1-42-16,-1 6-78 0,2-2-43 15,-6 11-33-15,8-7-44 0,-7 10-41 16,3-3-44-16,4-2-37 0,-2 8-23 0,0-8-18 15,2 5-12-15,-2 6-11 0,4-2-7 0,0 1-8 16,0 1-6-16,0-2-34 0,0-4-41 0,0-3-41 16,6-10-43-16,-2-1-39 0,2-7-11 15,9-1-30-15,-3-9-73 0,5-9-145 16,-1-1-165-16,11-11-108 0,0-2-7 0,4-8 53 16,2-11 101-16,0-1 170 0,4-8 137 15</inkml:trace>
  <inkml:trace contextRef="#ctx0" brushRef="#br0" timeOffset="22624.93">27052 2414 304 0,'11'-9'526'0,"-11"9"82"0,4 0 53 16,-8 0-159-16,2 4-140 0,-9 1-27 15,-3 9 11-15,-3-2-5 0,-3 11-15 0,-5-1-37 16,0 6-84-16,-4-2-86 0,2 2-41 0,0 7-30 16,0-3-19-16,5-1-13 0,1 0-8 15,5-3-6-15,3-5-1 0,-1 0-4 16,12-6-1-16,-7-3 1 0,9 0-2 0,0-5 1 15,9-1-1-15,-3-4 4 0,4 1 2 0,7-5 1 16,1 0 2-16,3 0 0 0,2-9 0 16,8 4 0-16,-4-7-1 0,2-2 0 0,2 0-3 15,-3-3 0-15,6-3-1 0,-8 8 1 16,5-7-2-16,-4 7 2 0,-8 1 0 16,2 3-1-16,-7 4-2 0,-12-1 0 0,4 5 1 15,-2 5 0-15,-4 4 2 0,-4 5 4 0,-2 9-1 16,0 3 3-16,-4 2-1 0,-3 3-2 15,-3 4 0-15,1 2-3 0,-1-3 0 0,3 3-1 16,-1-6-1-16,1-3-8 0,5-5-8 16,2-6-10-16,4-8-9 0,2-4-15 0,0-1-10 15,0-8-24-15,8-6-44 0,2-2-42 16,7-11-31-16,8-8-23 0,-3-6-5 0,7-3 32 16,7-5 31-16,-3-4 20 0,2-5 0 15,2-14-25-15,6-4-52 0,5 1-45 0,-5-11-24 16,3 1 7-16,-3-1 35 0,5 2 59 0,-5-5 72 15,-4 8 89-15,-1 0 88 0,-5 9 90 16,-6 11 91-16,-7 6 87 0,-3 16 61 16,-9 13 90-16,0 4 31 0,-6 8-34 0,-2 6-66 15,0 4-86-15,-2 0-126 0,-2 4-75 0,-2 6-31 16,-8 11-8-16,1 7 4 0,-1 12-1 16,-3 5 1-16,1 9 4 0,3 1-7 0,-1 2-10 15,8 8-13-15,-5 1-15 0,9 2-12 16,-2 0-12-16,2-2-4 0,2-3-6 15,-4 2-7-15,4-8-2 0,0-8-1 0,4 2-4 16,-2-20 3-16,4-5 1 0,-2-3-1 0,0-9-1 16,-1 0 1-16,3-11-3 0,2-3 4 0,2 0 2 15,-1 0 3-15,5-9 0 0,-2-8 3 16,9-11-1-16,0 2 0 0,-3-14-5 0,7-2 4 16,-6-2-2-16,6-6-3 0,-7 1 2 15,5 9 1-15,-4-2-6 0,-3 21-2 16,-10 7-1-16,5 5-3 0,-9 9-1 0,6 4 4 15,-6 15 12-15,-2 7 19 0,0 11 19 0,0 12 12 16,-6 5 4-16,0 5-4 0,-9 4-17 16,5 0-14-16,2-6-16 0,-7 2-8 0,3-4-3 15,1-7-10-15,7-8-11 0,2-6-17 0,4-13-21 16,-2-2-29-16,6-11-31 0,3 1-35 16,-1-4-38-16,2-10-84 0,7 0-119 15,4-12-182-15,1-6-125 0,5-3-67 0,4-11 36 16,-2-3 118-16,8-9 201 0,1-5 163 15,-3-11 120-15,2 3 18 0,0-15-18 16,-4 11-10-16,0-11 1 0</inkml:trace>
  <inkml:trace contextRef="#ctx0" brushRef="#br0" timeOffset="24099.4">28613 2212 319 0,'-4'14'502'0,"2"-6"53"15,-2 1 42-15,-2 5-147 0,-1 3-92 0,-1 6 50 16,0 0 27-16,0-1-3 0,-1 5-40 15,-5 4-78-15,3 6-132 0,-1-6-66 16,-2 9-33-16,5 0-23 0,-5 6-19 16,4 4-16-16,-1-1-11 0,3-4-9 0,0 1-3 0,1-6-4 15,3-5 0-15,4-4-2 0,0-3-2 16,0-14 4-16,0-5-1 0,4-6 3 16,1 2 3-16,1-5 3 0,0-5 0 0,8-4 3 15,3-5-2-15,2-7-2 0,5-10-3 16,3-6-3-16,-2-8 0 0,2-4-2 0,6-5 0 15,-2-5 0-15,6-4-5 0,-4-5-3 16,5 5-2-16,-3 1 1 0,-4 13-4 0,-2 9 5 16,-5 12 0-16,-7 10 1 0,-7 10 0 0,-1 8 4 15,-1 0 4-15,-2 8 1 0,-4 1 4 16,2 14 9-16,-4 8 5 0,-4 6 2 0,-2-2 2 16,4 5-4-16,-9 5-7 0,5 0-5 15,-2 1-8-15,2 3-2 0,0-4-2 0,-1-5 2 16,-1-3 0-16,6-6 3 0,-2-5 1 15,4-7 0-15,-2-6-2 0,2-3 3 0,0-1 0 16,0-9 0-16,2 3 2 0,-2-6 1 16,4-2-1-16,6-4 0 0,-3-5-4 0,5-9-1 15,-2-3-6-15,7-5-3 0,-1-6-9 16,1-8-4-16,4 1-8 0,1-10-7 0,3 0-1 16,-6 0 0-16,6-5 4 0,-7 4 11 15,3 10 8-15,-5 10 8 0,-5 13 7 0,-5 8 3 16,-2 5 0-16,-2 4 0 0,-2 5-1 0,4 10 11 15,-2-1 10-15,-2 8 14 0,0 6 9 16,0 3 7-16,0 6-6 0,-2 1-8 16,-2-2-9-16,2 4-8 0,2 2-6 0,0-3-7 15,0 3-4-15,-4 0-2 0,4-2-2 0,0-4-2 16,-4 6 2-16,4-10 0 0,0 0 0 16,0-5 0-16,-2 1 1 0,2-6 1 15,2-3 0-15,-2 0-1 0,0-5 2 0,0 5-2 16,0-10-1-16,0 4 1 0,0-3-2 0,0-1-6 15,0-4-14-15,0 0-23 0,0 0-30 16,0 0-48-16,0-4-74 0,0 4-64 0,0-8-57 16,8-1-71-16,-6-5-52 0,13-3-8 15,-5-3 2-15,9-2-8 0,1-1 38 16,3-3 70-16,4-2 54 0,0 2 136 0,0 8 162 16,-1-1 110-16,-7 11 60 0,2-1 50 0,-5 4-35 15,-1 5-48-15,-3 0-19 0,-2 5-2 16,1 0 6-16,-1-1 9 0,-4 1 4 0,5 3 6 15,-1-4 7-15,-4 1 12 0,5 0 10 16,-3-1 12-16,2 1 26 0,5-1 40 0,-5 1 30 16,6 0-9-16,1-5-24 0,0-5-44 15,1 0-64-15,7 1-60 0,-2-10-30 0,4 0-18 16,-1 2-13-16,1-7-8 0,0-4-4 16,-2 6-3-16,2-6-3 0,-2 0 1 0,-3 1-1 15,1-4-1-15,-2-2-1 0,-5 1-17 16,1-4-19-16,-5 0-14 0,-3-6-11 0,1 6-6 15,-10-1 15-15,0 1 17 0,-8 8 23 16,6 6 15-16,-13 8 8 0,3 9 1 0,-3 0 0 16,-3 9-3-16,-7 3-3 0,0 11 3 0,-2 8 6 15,0 0 9-15,0 11 4 0,5 4-1 16,-3-6-2-16,6 5-9 0,1-1-5 16,5 1-6-16,3-5-4 0,8-3-3 0,2-1-1 15,0-13-3-15,6-2-2 0,4-2-2 0,3-7-2 16,3-1-3-16,5-11-1 0,2 0-4 15,-1-11-2-15,5 3-8 0,4-10-2 0,-2 1 2 16,4-6 3-16,3-5 8 0,-3 2 10 16,2-11 7-16,2 3 5 0,0-3 3 0,0 0-3 15,-4-8-1-15,-4 5-4 0,2 5-1 16,-8-2 5-16,-6 9 11 0,-3 16 10 0,-8 4 4 16,-4-3 1-16,-2 11-6 0,0 5-8 15,-2 4 3-15,-4 8 6 0,-8 11 4 0,3 4 7 16,-5 4 1-16,3-1-5 0,-1 2-10 15,-3 0-6-15,5 3-6 0,-3 0-5 0,7 0-3 16,-6 0-1-16,3 2-1 0,1-11 1 0,4 1 0 16,0-10 0-16,2-4 2 0,4-4 0 15,-3 0 0-15,6-6 0 0,-3-4 0 0,8 1-2 16,-6-5 1-16,4 0 1 0,4 0-1 16,5-9 0-16,1 1 1 0,7-6-2 15,0-6 1-15,4 0-1 0,0-8 1 0,4 1-1 16,2-4 2-16,0-6-1 0,4-3 1 0,-2-1 2 15,2 0 0-15,5-7 0 0,-7 2-1 16,6-3 1-16,-6-1-3 0,-2 4 0 16,-6 6 2-16,-2 9-1 0,-8 13-1 0,-7 1 1 15,-4 7-2-15,-4 6 0 0,2 4-1 0,0 0-1 16,-4 0 1-16,3 4 1 0,-3 6 3 0,6 7 2 16,-6 6 3-16,4 0 3 0,-4 12 6 15,4 1 4-15,-4 4 1 0,0 1 0 0,0 0-3 16,2 0-7-16,-2-1-5 0,0-4-3 15,8-1-2-15,-8 2-2 0,7-6 0 0,-5-3-2 16,2-7 1-16,0 7-1 0,-2-11-1 16,2 3 2-16,-2-8 0 0,2-4-7 0,0 3-19 15,-2-8-29-15,-2 3-46 0,7-6-69 0,3-6-76 16,0-2-89-16,5-6-112 0,1-9-86 16,7 0-54-16,0-8 9 0,2 0 74 15,-1-13 123-15,7-1 118 0,-2-9 88 0,2 0 6 16,-2-14 4-16,6-4 7 0</inkml:trace>
  <inkml:trace contextRef="#ctx0" brushRef="#br0" timeOffset="24284.34">31296 1753 21 0,'0'-19'510'0,"-6"6"88"0,-8 8 57 0,1 5 57 15,-8 9-229-15,3 0-68 0,-9 13-21 16,-4 1-16-16,4 5-26 0,-6 3-65 0,0 4-96 16,0 7-49-16,2-2-25 0,4 0-24 15,4 6-24-15,7-1-22 0,3-1-20 0,5 6-13 16,2-4-9-16,6-3-3 0,6-1-7 0,4-7-15 15,5-7-26-15,3-2-31 0,-1-3-44 16,8-6-78-16,2-6-108 0,0-3-187 0,-5-4-219 16,1-4-126-16,0 0-29 0,-7-4 73 15,-5-1 190-15,-3 2 240 0</inkml:trace>
  <inkml:trace contextRef="#ctx0" brushRef="#br0" timeOffset="25054.43">24125 4088 302 0,'-6'-19'430'0,"6"7"64"0,-2 3 67 16,2 4-175-16,0 0-83 0,0 5-46 15,0 0-52-15,2 5-33 0,2 9 24 0,2 9 61 16,5 11 28-16,-1 12 10 0,1 3-25 15,-3 10-77-15,2-2-99 0,0 8-46 0,5 6-24 16,-7-2-12-16,3 2-7 0,-1-3-3 16,-6-5 0-16,-2-9 3 0,2-10 0 0,-4-11 2 15,0-2 10-15,-4-10 9 0,2-2 12 16,-8-1 16-16,-1-4 12 0,1-1 5 0,-7-4 1 16,5-9-6-16,-4 0-11 0,-9-5-16 15,2-9-14-15,-4-7-12 0,0-7-15 0,0-8-8 16,0-5-2-16,5-7-5 0,-5-3 0 15,4-7-1-15,0-4 5 0,3-1 2 0,-1 0 2 16,5-5 0-16,3 5 4 0,3-5-1 16,4 5 0-16,1 1 0 0,12-1 0 0,3 4 1 15,7 1-1-15,7 4 2 0,1 0 1 16,10 12 2-16,-2 2 1 0,2 9 0 0,9-1-1 16,10 9 0-16,4 6 0 0,1 8 2 15,10 4-1-15,1 5 2 0,6 5 0 16,3 8-1-16,-7 6 0 0,-1 3-1 0,-7 10 0 15,-13 3 0-15,-7 1 0 0,-11 4-2 0,-6 1 1 16,-11-5-1-16,-5 1 3 0,-7-6 3 16,-10 1 2-16,-5-1 3 0,-5 0 2 15,-9-4 4-15,-2 4 2 0,-2-3 1 0,-4-2 1 16,0-3-1-16,0-1-3 0,-2-2-4 16,2-8-4-16,4-4-3 0,6 3-1 0,-2-8 1 15,7 3-2-15,1-12 1 0,7 3-1 16,-1-2-2-16,5-4-3 0,2 0-8 15,4-5-6-15,4 0-14 0,4 2-13 0,3-2-19 16,5 0-28-16,5 0-52 0,0 2-71 0,1 7-87 16,-1-4-138-16,2 4-190 0,-3-4-103 15,-1 4 11-15,-2 1 64 0,3-4 135 16,-3 2 162-16,-1 3 142 0,1-7 63 16</inkml:trace>
  <inkml:trace contextRef="#ctx0" brushRef="#br0" timeOffset="25407.72">25142 4015 146 0,'11'10'384'0,"-5"-1"51"0,-2 0 58 16,0 5-61-16,-4 9-63 0,0 3 78 15,-4 5 69-15,0 6 7 0,2-6-38 16,-2 4-68-16,-2 7-140 0,-1-7-107 0,3 1-61 16,0 1-41-16,4-2-30 0,-2-7-19 15,2-6-10-15,0-4-4 0,2-4 3 0,-2-2 10 16,0-7 18-16,0 1 29 0,0-6 47 15,0 0 55-15,0 0 40 0,4 0 14 0,0-11-16 16,-4-6-44-16,2-6-57 0,9-8-52 16,-5-4-32-16,8-7-14 0,-1-4-6 0,1-2-3 15,5-6-2-15,-3-4 1 0,3-1-4 0,0 5 1 16,3 0 4-16,-1 8-4 0,0 6 2 16,-3 9-3-16,1 5 0 0,-3 6-7 0,1 8 0 15,-5 7-6-15,5 0-32 0,-1 5-37 0,1 5-43 16,4 4-44-16,-1 5-40 0,-3 3-13 15,1 0-21-15,-1 6-60 0,4 0-126 0,-5-1-227 16,1 1-139-16,-1-9-27 0,1 0 68 16,-1-2 153-16,3-6 261 0,-7-3 121 0,1-3 44 15,1-3 22-15</inkml:trace>
  <inkml:trace contextRef="#ctx0" brushRef="#br0" timeOffset="25722.15">25787 3926 105 0,'0'-14'449'15,"0"11"129"-15,-8-8 131 0,8 11 69 16,-2-3-104-16,-2 3-81 0,0 0-99 15,-2 3-109-15,-1-3-148 0,-3 11-88 16,0-3-34-16,-1 1-3 0,-1 8 2 0,0 6 5 16,-3 5 5-16,3 3-5 0,-3 4-13 0,5 2-15 15,2 0-20-15,-1 3-22 0,3-5-19 16,6-4-14-16,0-3-8 0,6-5-2 16,3-1-6-16,-1-10 0 0,2 8-1 0,7-12 0 15,3-2 3-15,1-6 2 0,6-6 3 0,-2-2 0 16,10-6-1-16,-6-4 1 0,4-10-3 15,0-3 0-15,0 5-4 0,2-11 3 16,-12 6-5-16,0-6 1 0,-3 6-4 0,-7-4-11 16,1 3-38-16,-8-4-43 0,-1 4-42 15,-5 1-38-15,-9 0-22 0,1 3-4 0,-2 10 10 16,-5 4 3-16,-3 2-21 0,-1 7-44 0,0 5-76 16,-1 5-147-16,-1-1-163 0,2 4-50 15,-1 1 25-15,3 2 86 0,1-3 106 16,3-4 162-16,5 1 96 0</inkml:trace>
  <inkml:trace contextRef="#ctx0" brushRef="#br0" timeOffset="26830.63">26982 3462 7 0,'0'-9'339'0,"4"1"75"0,-4-6 83 0,0 5 33 15,0 4-90-15,-4 1 23 0,4 4 45 16,0-5-14-16,-2 5-55 0,-4 5-79 0,-2-5-104 16,-5 9-114-16,-3 0-71 0,-7 5-32 15,-4 8-17-15,-4 4-8 0,-2 6-3 0,-4-1-3 16,2 6-2-16,-3-6 0 0,5 6-1 0,0-6-2 16,2-5-1-16,4-3-4 0,0 0-1 15,11-6 2-15,-1-3-1 0,7 0-2 16,8-10 4-16,-6 1-4 0,8 0-2 0,0-5-2 15,8-5 0-15,-2 5 3 0,7-5 1 16,3 1 3-16,1-1 3 0,8-4-2 16,1 1 2-16,-3-6-1 0,4 5 1 0,-4 0-1 15,-1 0 1-15,3-1 0 0,-8 6 0 0,1-1 0 16,1 5-2-16,-11 0-2 0,7 5-2 16,-5 4 0-16,2 5 0 0,-5 9-1 15,3-1 3-15,-4 10 0 0,2 3 1 0,-8 7 0 16,3 6 1-16,-6-2 0 0,3 8 1 0,-8 0-1 15,0 0 1-15,0-5 0 0,-3-4-1 16,3-13 0-16,0-6-1 0,2-7-4 16,-5-2-7-16,5-3-11 0,0-5-19 0,2-5-31 15,-2 1-56-15,1-10-73 0,3-4-84 0,-2-3-127 16,8-11-130-16,-2-5-89 0,9-3-15 16,-1-6 50-16,7-7 101 0,-1-1 101 15,1-6 118-15,7-6 84 0</inkml:trace>
  <inkml:trace contextRef="#ctx0" brushRef="#br0" timeOffset="27335.07">27369 3377 133 0,'18'0'352'0,"-16"5"38"0,5 4 35 16,-7 5-103-16,0 6-94 0,0 14-18 0,-3 0 16 16,-1 3 22-16,2 8 18 0,2-1 18 15,-8 10 23-15,6 0 7 0,-2 6-31 0,0 2-47 16,-3 6-58-16,5-1-68 0,-2 6-58 15,-2-2-26-15,0 1-11 0,-2-4-6 0,-1-11-4 16,-1-2 1-16,0-5-4 0,-1-15 0 16,-1-2 0-16,4-7 1 0,-3-3 6 15,-1-9 5-15,2-2 4 0,-1-7 1 0,-1-5 0 16,-3 0-7-16,7-8-14 0,-6-12-14 0,3 0-12 16,-1-8-12-16,6-9-9 0,-5-7-9 0,7-1-16 15,2-6-24-15,2-6-29 0,0-6-24 16,6-5-13-16,1-3 9 0,3-1 29 15,2-10 33-15,5 2 38 0,-1 3 28 0,5-5 22 16,10 7 20-16,-4 7 22 0,2 5 29 16,2 13 22-16,2 10 19 0,-4 3 9 15,-2 11 1-15,6 3-5 0,-6 9-13 0,4 2-17 16,-2 7-15-16,2 5-20 0,-2 5-19 0,4 7-13 16,-2-3-6-16,2 10-4 0,-4 4-3 15,-2 3 1-15,-1 2-1 0,-1 3 0 16,-8 4 0-16,-5 7 1 0,-6-2 0 0,-6-5 1 15,-6 2 0-15,-4-6-3 0,0-3-17 16,-7-2-23-16,0-3-29 0,1-1-39 0,-3-4-37 16,1-4-26-16,-1 0-31 0,-2-5-56 15,9-9-99-15,2 0-97 0,3-6-67 0,3-6-5 16,4-2 61-16,4-5 116 0,3-2 60 16,3-7 70-16,0-3 37 0</inkml:trace>
  <inkml:trace contextRef="#ctx0" brushRef="#br0" timeOffset="27704.21">27929 3507 153 0,'0'18'343'0,"-2"1"42"16,-2-1 36-16,4-1-130 0,0 2-61 15,0 2-12-15,4-2 10 0,-2 4 19 0,6-6 14 16,-6 1 20-16,4 1 36 0,5-2 4 16,-3-3-26-16,0-1-45 0,3-3-49 15,3 2-74-15,3-6-44 0,-1 2-14 0,3-3-3 16,1-5-1-16,3 0-2 0,4-10-7 0,4 7-12 15,-2-11-10-15,4-4-13 0,4-1-9 16,5-2-6-16,-7-2 0 0,6 1-4 0,-2-10-1 16,-1 4 1-16,-5-3-5 0,-6 5 3 15,-1-6 0-15,-7 1 0 0,-5 0 1 0,-3 8 2 16,-9 0 0-16,-2 4-1 0,-2 10 1 16,-13 1 1-16,-1 4-3 0,-7 4 0 15,-8 4-2-15,-4 10 0 0,-6 0-1 0,1 6 2 16,-3 14 0-16,-1-8 4 0,1 10 0 0,4-4 1 15,-5 3 2-15,11-4-2 0,-2 0-1 16,10 3-4-16,7-8-4 0,9-4-5 0,5 5-3 16,8-5-11-16,3-3-19 0,5 4-29 15,13-11-56-15,0-3-84 0,6 2-95 16,8-17-161-16,2 1-163 0,5-7-83 0,8-7 21 16,-5-4 77-16,9 2 142 0,-6-7 137 15,1 2 119-15,5-5 52 0</inkml:trace>
  <inkml:trace contextRef="#ctx0" brushRef="#br0" timeOffset="27979.61">29047 3340 310 0,'-10'-3'447'0,"-5"-6"58"0,-1 9 62 15,-7 3-172-15,-8 6-69 0,2 1 8 0,-8 8 44 16,0-4 12-16,2 9-23 0,-7-3-45 16,-1 8-60-16,8 4-86 0,-7-1-56 15,9 6-23-15,6-6-15 0,9 1-10 0,1-1-11 16,9 0-13-16,6-4-11 0,2 4-10 15,2-8-10-15,8-1-3 0,5-3-4 0,1-1-1 16,7-4-1-16,0-2 7 0,8-7 12 16,4 1 9-16,6-6 7 0,5-11 4 0,5-1-7 15,1-2-10-15,2-9-11 16,6 1-9-16,0-5-8 0,-2-4-4 0,2 3-15 0,-7 2-27 16,-1-11-42-16,-2 6-64 0,1-9-122 15,-11-2-180-15,-3 2-266 0,-4 0-158 0,-4 0-60 16,-4-1 67-16,-9 0 167 0,-3 1 284 15</inkml:trace>
  <inkml:trace contextRef="#ctx0" brushRef="#br0" timeOffset="28240.88">29789 2738 399 0,'-6'0'719'0,"-4"0"157"0,8 0 68 0,-9 4-168 16,1 4-270-16,-4 12-197 0,5-3-135 15,-9 15-49-15,1 4-16 0,1 4-11 16,3 6-17-16,-1-1-14 0,1 9-20 0,1 9-16 16,2 3-12-16,-5 11-7 0,5 5-6 15,1-2-5-15,-1 2 2 0,4-10-3 0,-4-4-3 16,1-11-4-16,3-3-14 0,6-8-19 16,-2-10-28-16,2-4-48 0,-4-6-74 0,0-4-77 15,4-4-83-15,-6-4-123 0,6-6-126 16,0-8-48-16,-2-3 26 0,2-11 0 0,0-3 90 15,-5-11 151-15,5-9 114 0</inkml:trace>
  <inkml:trace contextRef="#ctx0" brushRef="#br0" timeOffset="28426.45">29554 3337 319 0,'0'-18'625'0,"2"8"161"16,-2 6 123-16,8-5-117 0,-6 9-233 0,12-5-159 15,-1 5-137-15,8-5-98 0,-3 5-34 16,13 0-12-16,-2 0-7 0,2 5-12 0,-2-5-19 15,2 0-25-15,-2 5-19 0,6-1-20 0,-8 1-12 16,2-1-5-16,2 6-30 0,-2-1-52 16,2-6-88-16,2 3-146 0,-4-6-246 15,4 0-234-15,0-9-85 0,2 0-16 0,-10-5 99 16,10-5 225-16,-10 2 250 0</inkml:trace>
  <inkml:trace contextRef="#ctx0" brushRef="#br0" timeOffset="29319.92">30364 3180 480 0,'-8'8'612'0,"-3"1"116"0,5 5 167 0,0-2-187 16,-4 2-113-16,-1 4-60 0,3 1-54 16,-2-2-108-16,-1 6-50 0,1 3-29 15,0-3-20-15,-1 5-26 0,5 3-31 0,0-5-42 16,0 6-44-16,-3 9-42 0,7-6-36 0,-2 7-22 16,2-2-19-16,-6-5-7 0,8 7-3 0,0-7-4 15,0-4-5-15,0-3 2 0,4-2-2 16,0-3-1-16,-2-6 3 0,-2 3-7 0,6-6-15 15,-1-6-20-15,-1 5-19 0,2-8-14 0,4 0-9 16,-4-5-2-16,7 0-5 0,-3-5-13 16,7-4-10-16,-1 0-7 0,5-10-1 0,0-4 8 15,-3 3 20-15,3-12 22 0,2-1 21 16,1-2 18-16,-1-5 15 0,0-2 11 0,2-1 1 16,0-3 5-16,-1-4 0 0,-5 9 5 15,6 7-2-15,-7-3 6 0,-1 9 2 16,-3 7 16-16,-1 2 7 0,-3 5 8 0,0 2 0 15,-3-2 2-15,3 9-14 0,0-4-10 0,1 0-6 16,-1 4-4-16,-2-4-2 0,0 6-4 16,1-2-3-16,-1 5-2 0,2 0-1 0,-1 0-5 15,-1 5-3-15,0-2-16 0,2 2-31 16,-3-1-29-16,3 6-26 0,-6-1-29 0,0 5-4 16,-2-2 10-16,-2 7 18 0,-2-1 20 15,-2 5 20-15,0-1 19 0,2 4 16 0,-6 2 14 16,6-5 9-16,-3 8 10 0,5-8 10 15,-2 3 4-15,2-3 3 0,0 0 2 0,2-1 1 16,-2-4 0-16,7-1 6 0,-3-3 8 16,2 0 11-16,2-5 12 0,-1-1 18 0,3-2 13 15,-2-3 16-15,9-3 10 0,1 0 5 16,1-3-3-16,6-6-13 0,-1-1-21 0,7-3-17 16,-2-6-17-16,9 7-14 0,-1-11 2 15,2 1 5-15,5-1-2 0,-1-8 0 0,7-1 0 16,-7 1-9-16,9-9-8 0,-9-2-3 15,3-2-2-15,1-6-4 0,-4-4 1 0,-3-1 1 16,-1 1-1-16,-2 0 2 0,-4 5 2 0,-2-5 0 16,-8 6 0-16,-2 2 1 0,-5 6 2 15,-5 3-2-15,-9 6-1 0,2 3 10 0,-4 2 6 16,-4-2 0-16,-3 5 0 0,-3 6-3 16,-2 0-11-16,-5-1-9 0,-8 4-4 0,3 5-3 15,-5 4 3-15,-2 0-1 0,-6 10 1 0,0 0 2 16,-3 8 3-16,-1 6-1 0,-4 3 3 15,-7 10-1-15,-4 8 2 0,5 5 2 0,-5 9 2 16,4 4-2-16,3 10 6 0,7-5 2 0,5 8 0 16,13 3 2-16,5 1 6 0,7-11 11 15,8-1 19-15,4-9 17 0,6-10 26 16,0-3 17-16,7-6 12 0,1-3-1 0,5-4-2 16,-2-11-9-16,3 0-19 0,5 3-19 0,8-12-17 15,-2 1-19-15,0-9-13 0,5-3-10 16,1-8-1-16,0-1-8 0,3-2-3 0,-7-9-9 15,6 1-29-15,-6-5-56 0,7 0-63 0,-14-5-66 16,6-4-58-16,1 1-39 0,-2-5-32 0,-6-6-97 16,-5-4-187-16,-3 1-122 0,0 0-22 15,-7-5 13-15,-6 3 119 0,-6 6 232 16,-2 5 174-16,-12 8 81 0,-3 10 68 0,-6 10 36 16,-8 1-31-16,-2 11-33 0,-4 5-9 0</inkml:trace>
  <inkml:trace contextRef="#ctx0" brushRef="#br0" timeOffset="29468.02">31550 2995 263 0,'-35'14'494'16,"0"-6"152"-16,2-4 195 0,6-4 25 0,-4 5-171 15,13-5-87-15,-7 0-74 0,6 0-129 0,-1 0-82 16,3 0-38-16,3-5-35 0,5 5-38 16,1-4-47-16,6 4-53 0,2 0-44 0,0 0-35 15,0-5-19-15,0 5-14 0,0-3-38 16,-4 3-68-16,4-6-74 0,-4 1-80 0,4 5-88 16,-7 0-114-16,5 0-185 0,-12 5-232 15,-3 9-95-15,-3-5-11 0,-3 5 101 0,-4-2 229 16,-2 7 297-16</inkml:trace>
  <inkml:trace contextRef="#ctx0" brushRef="#br0" timeOffset="30502.83">28739 4407 32 0,'4'-8'546'16,"-4"2"150"-16,-4 3 151 0,4 3 92 0,0-5-290 16,0 5-195-16,0 0-142 0,0 5-150 15,0-5-91-15,0 9-42 0,-2 8-14 0,-2 6-8 16,0 3-3-16,2 11 1 0,-2 3-1 15,4 10-2-15,-2 4 1 0,2 9-1 0,0 0 1 16,-9 14 1-16,7-11 1 0,-2 11-2 16,-2-9-1-16,0 0-3 0,-3-11-1 15,3-6 0-15,4-11 1 0,-6-9 0 0,6-4 4 16,-4-8-2-16,-3-2 2 0,7-8 1 0,-6 0 1 16,2-4 3-16,-5-5 1 0,5-9-1 15,-4 0-2-15,2-10-3 0,-3-3-4 16,1-10-1-16,4-3-4 0,-2-7-4 0,1-6-9 15,5-1-8-15,-2-11-6 0,8-8-8 16,-2 2-2-16,5-11 5 0,3 1 1 0,4-5 8 16,3-1 5-16,1-3 9 0,9 5 6 0,0 3 4 15,6 0 3-15,9 9 1 0,-7 11 2 16,8 11 1-16,1 10 2 0,-3 10 3 0,2 3 0 16,3 9 2-16,-3 5 0 0,1 4 0 15,-1 10 0-15,5 4 0 0,-5 10 0 16,0-1-1-16,1 8 0 0,-9 5 2 15,-2 6-1-15,-2 8 3 0,-10 0 0 0,-5 4 5 16,-14 5 4-16,-4-5 2 0,-8 2-1 16,-11 3-1-16,-1-5-6 0,-9-4 0 0,-3-5 2 15,1-3 0-15,0-6 0 0,-4-8-3 0,2 0-6 16,0-3-2-16,2 0-3 0,6-12-1 16,0 1 0-16,10 0 0 0,1-4-2 0,8-5-6 15,-1 0-13-15,7 0-31 0,2-9-61 16,2 1-75-16,9-3-80 0,5-6-113 15,1-1-156-15,8-1-89 0,-1-2-56 0,3-2-5 16,4 1 86-16,2-1 169 0</inkml:trace>
  <inkml:trace contextRef="#ctx0" brushRef="#br0" timeOffset="31182.52">29512 4584 306 0,'9'21'454'0,"-7"6"93"0,-2 0 103 0,0 4-82 15,-7 11-2-15,3-2-11 0,-4 5-47 16,0-10-62-16,-3 2-119 0,3-1-103 0,-6-4-49 15,3-1-35-15,1-8-34 0,4 0-33 16,4-6-26-16,-7-3-21 0,9-11-5 16,-2 3 12-16,4-6 33 0,-2 0 58 0,0 0 40 15,9-9 8-15,-7-10-10 0,8-4-32 0,5-8-58 16,1-4-40-16,1-11-14 0,5-2-9 16,1-6-7-16,4 0-2 0,6-11-5 0,0-1-5 15,4-2 2-15,3 0-4 0,-3 1 2 16,0 8-2-16,0 10 1 0,-8 4-3 0,-2 13-28 15,-4 10-40-15,-7 8-37 0,3 10-36 0,-7-1-27 16,1 10-3-16,-5 8 15 0,-2 1 11 16,-4 8 10-16,2 6-7 0,1 4-35 0,-10-1-74 15,1 0-119-15,4 4-168 0,-2-3-115 16,2-1-17-16,2 2 57 0,-2-7 127 16,9-3 187-16,-9 0 141 0,0-6 145 0,0 1 95 15,0-8 63-15,0 2 59 0,-5-1 49 0,5-3-19 16,-4 1-7-16,4 0 5 0,0-4 6 15,0 4 4-15,0-1 7 0,0-4 3 0,0 1 2 16,0 0 9-16,9-5 17 0,-7 4-9 16,6 1-24-16,-6-5-34 0,12 0-40 15,-1 0-51-15,3 0-29 0,1-9-20 0,6 4-10 16,4-4-5-16,-1-4-7 0,1-1-5 16,4-4-2-16,-2 1-5 0,2-2-8 15,-2-2-6-15,-2-2-4 0,4-5-3 0,-4 2-3 16,-8-6-2-16,1 1-1 0,-7 0-7 0,-3-6-10 15,-6 6-14-15,-8 3-9 0,-6 5-6 16,-3 6 3-16,-7 8 6 0,-9 9 12 0,-2 9 10 16,-9 8 6-16,-1 6 6 0,0 8 8 15,-3 6 10-15,3 8 9 0,4 0 8 0,2 4 8 16,4 0 5-16,8 2-4 0,2-6-5 16,5 4-8-16,5-9-5 0,5 0-11 15,6-3-5-15,4-6-1 0,2-3-2 0,5-7-2 16,1 2-2-16,5-9 0 0,-1 3-4 0,9-7-10 15,-6-1-15-15,5 0-23 0,3-9-37 16,2-9-60-16,2 0-68 0,2-4-69 16,0-5-94-16,0-1-109 0,-4-4-52 0,7-3-14 15,-8-2 32-15,-1 2 90 0,-4-11 130 0,2-3 67 16,-9 0 8-16,3-5 14 0,-2-1 10 16</inkml:trace>
  <inkml:trace contextRef="#ctx0" brushRef="#br0" timeOffset="31863.46">30511 4399 199 0,'0'-28'454'0,"2"5"102"0,-2 6 108 0,4-1-6 15,-2 4-57-15,6 0-47 0,-6 2-55 16,5-2-78-16,3-5-120 0,4 2-98 0,-1-1-44 16,3-5-9-16,1 6-6 0,8-6-3 15,-7 1-9-15,3-1-6 0,0 6-17 0,-3-6-14 16,7 0-19-16,-6 1-18 0,1 4-22 0,1-1-13 16,-9 1-13-16,1 4-6 0,-3 6-8 15,-2 3-2-15,-6 1-7 0,5 4-3 0,-7 4 0 16,0 6 0-16,-7 7 5 0,1 10 4 15,-8 14 2-15,-3 8 0 0,-1 14 4 16,-7 5-1-16,2 4 2 0,2 4 3 0,-1 5 0 16,3 1-1-16,5-11-1 0,1-3 2 15,5-10-2-15,2-4 5 0,4-4-2 0,2-4 4 16,0-6 2-16,2-9 3 0,2 1-3 0,-2-1 1 16,6-8-5-16,-2-1 1 0,5-10-5 15,-5 8-3-15,4-12 2 0,1-2 1 0,-3 2-1 16,8-8 0-16,3-5 5 0,0 2-2 0,5-8 1 15,-1-1 0-15,6-11 0 0,-2 4 0 16,4-4-3-16,-2-3-1 0,2-5 2 0,-4-1-1 16,0-4-3-16,-3 1 0 0,3-10-3 0,0 5-3 15,-2-6 0-15,-2 1 2 0,-5-1 0 0,1-2-4 16,-7 2 6-16,1 1-6 0,-5 5 3 16,-2 8-4-16,-2 1 4 0,-2 8-4 0,-2 6-6 15,0 6-11-15,0 8-16 0,-2-6-17 16,-2 9-11-16,0 0-5 0,2 0 9 0,-6 4 13 15,2 1 14-15,-5-2 13 0,3 11 11 16,-2 0 3-16,-5 0 3 0,5-1 0 0,1 6-1 16,-5 3 2-16,4 1 0 0,-1-2 2 0,3 7 1 15,0-2 3-15,0 2 1 0,-1 3 1 16,7-4 2-16,-4 6 1 0,2-2 0 16,0 0 2-16,2 4 0 0,2 2 1 0,0 0-4 15,0-3 5-15,0 3-1 0,2-2 3 16,-2 2-4-16,8-6 3 0,-6 0-4 0,2-3-2 15,-2-2-2-15,7-6-2 0,-1-3-1 16,0-3 0-16,-2-5 0 0,5-1-1 0,1-8 1 16,5 0-5-16,5-8-13 0,-1-6-28 15,10-4-35-15,-2-4-43 0,4-6-49 0,0-7-75 16,4-2-96-16,-4-8-165 0,0-4-118 16,5-5-41-16,-1-9 21 0,2 0 62 0,2-10 159 15,-5-4 145-15,5-3 83 0,-6 3 61 16,2 6 55-16,-4-1 38 0,0 4 13 0,3 9-38 15,-7 5-37-15,-7 14-14 0</inkml:trace>
  <inkml:trace contextRef="#ctx0" brushRef="#br0" timeOffset="32545.53">31883 3975 84 0,'-4'-14'370'0,"-2"10"192"0,0-1 129 16,2 5 76-16,-3 0-202 0,1 5-200 15,0 9-135-15,-4 4-73 0,-5 8-1 0,3 7 5 16,-5 7 3-16,3-5-4 0,1 10-29 16,-1 1-62-16,6 3-32 0,-3 1-16 15,-3 4-8-15,3 0-5 0,3 0-5 0,-2 4-2 16,-5 1-2-16,5-5 1 0,-6 0 0 0,7-5 2 15,-5 0 1-15,1-7 1 0,5-2 9 16,0-9 11-16,0 1 8 0,6-9 9 0,-3-1 6 16,5-10 1-16,-2-1-3 0,4-2 6 15,3-6 9-15,-5-3 12 0,2-3 12 0,6-3 1 16,0-8-10-16,7-3-14 0,1-9-22 0,5-6-20 16,2-4-16-16,-1-4-5 0,9-11-5 15,-2 2-3-15,2-5 2 0,2 0-1 0,5-3-2 16,-5-3-1-16,-4 1-3 0,4 10 4 0,-2 0 0 15,-9 7 4-15,1 11 2 0,-8 10 1 0,-3 11-2 16,-4 1-2-16,-2 9 2 0,-3 0-1 16,1 9 5-16,0 1 2 0,-4 11 2 0,-4 2 1 15,0 8 1-15,-3 6-1 0,1 8-1 16,0 0 1-16,-9 10-1 0,9-1 0 0,-4 0 0 16,0 3-1-16,1-3-1 0,-1 6 4 0,0-12 2 15,-1 6 0-15,-1-8-4 0,2 3 2 0,-5-9-1 16,9-4-5-16,0-4 1 0,2-10 0 15,4-4-2-15,4-4 1 0,-2-9 1 0,6-1 2 16,2-4 3-16,7-9 1 0,6-5 1 0,3-4-1 16,3-9-4-16,9 0-4 0,1-9-1 0,-2-4-12 15,2 0-10-15,3-11-11 0,-3 2-13 16,4-8-13-16,5-3 3 0,-3-8 0 0,5 2 10 16,8-11 9-16,2-8 13 0,-4-1 10 15,4-8 10-15,-9 3 15 0,-1 9 23 16,-11 11 31-16,-6 17 37 0,-12 19 27 0,-9 12 13 15,-3 15-7-15,-9 2-12 0,-5 12 14 16,-9 20 46-16,-9 19 53 0,-6 23 38 16,-4 18 16-16,-10 16-33 0,-9 7-64 15,1 11-68-15,-9-1-53 0,0 6-31 0,-4-8-21 16,4-9-12-16,6-5-3 0,4-4-2 0,3-13-3 16,7-6-3-16,3-7-6 0,8-10-15 0,-2-5-20 15,13-8-25-15,-3-6-40 0,7-2-46 0,-3-7-51 16,0 1-52-16,5-10-44 0,-9 2-43 0,1-5-47 15,1-9-54-15,-2-5-104 0,5-9-108 16,-1-9-35-16,-3-10 27 0,3-4 59 0,-10-3 136 16,0-5 160-16,-6-1 96 0,-6 1 55 15,-9-1 49-15,-7-4 6 0,-11 4-37 0,-9 4 0 16,-3 2 1-16</inkml:trace>
  <inkml:trace contextRef="#ctx0" brushRef="#br0" timeOffset="32836.99">29545 5928 83 0,'-66'18'531'0,"10"1"135"0,9-7 162 15,18-1 77-15,8-3-266 0,11-4-156 0,10 1-115 16,14 4-139-16,9-1-84 0,14 6-29 16,15-10-6-16,18 6 1 0,15-10-2 15,8 0-5-15,21-10-2 0,12 1-1 0,14-3 0 16,3-7-8-16,16-4-4 0,5-3 2 0,7-5 3 15,-6-1 0-15,7 1 10 0,-9-1 3 16,-8 1-14-16,-4 0-15 0,-2-3-20 0,-10 8-21 16,-3-5-15-16,-16 0-10 0,-11-1-4 0,-20 4-7 15,-4 2-6-15,-15-2-52 0,-8 5-60 0,-12 3-72 16,-7-8-71-16,-7 10-87 0,-20-4-111 16,-14-1-175-16,-12 0-210 0,-23 1-87 15,-13-1-24-15,-12 0 110 0,-4 0 209 0,-12 6 273 16</inkml:trace>
  <inkml:trace contextRef="#ctx0" brushRef="#br0" timeOffset="33335.24">25250 4786 352 0,'-54'-14'565'15,"9"-3"110"-15,10-6 162 0,12 9-103 16,10-4-173-16,9-4-106 0,15-1-102 0,11 0-156 16,22-8-110-16,14-6-46 0,20 3-20 15,13-3-8-15,23-3 1 0,8 3-2 0,22 1 0 16,11 4-2-16,17 1 4 0,10 5 5 16,14 3 2-16,5 0 1 0,16 6-1 0,0 3-4 15,10 0 1-15,-3 0 10 0,7 2 12 16,-4-2 32-16,3 0 40 0,1-4 47 0,-5-4 41 15,-5-1 33-15,-8-3 15 0,-11 3-10 16,3-5-39-16,-19 2-46 0,-6-2-47 0,-13 2-45 16,-7-2-37-16,-18 5-20 0,3 3-14 15,-23-3-5-15,-2 4-38 0,-17-4-59 0,-8 6-64 16,-8 3-68-16,-11 1-72 0,-9-1-63 0,-12 0-99 16,-5 6-225-16,-13-1-194 0,-10 0-88 15,-12 1 25-15,-13-6 127 0,-4 5 281 0</inkml:trace>
  <inkml:trace contextRef="#ctx0" brushRef="#br0" timeOffset="34364.62">22153 4345 293 0,'2'-9'428'16,"3"-5"47"-16,-5-3 30 0,6 3-211 0,2-4-123 16,0 4-60-16,3-5-40 0,5 2-28 15,1-1-17-15,7-5-10 0,-1 6-4 16,6-6-6-16,2 1-2 0,2 2-1 0,4 0 0 16,3-3 0-16,3 4 0 0,5 1 1 15,-3 1-2-15,5-2 0 0,4 1 2 16,-1 4-1-16,3 2 12 0,2-2 9 0,2-3 21 15,4 6 25-15,2-1 40 0,4-2 39 0,3 0 45 16,3 0 56-16,5 5 51 0,2-3-3 16,3-2-32-16,7-5-43 0,5 7-60 0,5-2-66 15,4-4-30-15,5-1-11 0,2 2-5 16,6-1-4-16,8-1-6 0,4 2-2 16,2-1 2-16,5-4-1 0,8-1-2 0,4 0-2 15,2-3-3-15,6 3-6 0,-2-5-2 16,12 2-5-16,-3 4-2 0,5-6-1 0,3 2-3 15,10-2-2-15,0 2 2 0,6-11 5 0,-2 6-1 16,11-1 3-16,-3-5 2 0,2 6-1 16,3-4 2-16,4-1 7 0,-7-1 6 0,7 2 3 15,-7-2 5-15,3 3 3 16,-5-3-7-16,9-3 0 0,-9 3 0 0,4 1 0 16,-7 1-2-16,1-5 3 0,-12 3-2 0,6 0-6 15,-14 2-2-15,-3 4-2 0,-7 0-8 16,-3-2-6-16,-12 6-2 0,-3-1-7 0,-9 2-4 15,-9 4 0-15,-14-5-2 0,-3 8-4 0,-7-3 2 16,-7 4 1-16,-10 1-3 0,-7 3 2 0,-9 0-3 16,-9 2-2-16,-5 1-2 0,-7 2-2 0,-11 1-3 15,3 2-14-15,-18-2-15 0,7 4-12 0,-10-1-18 16,-2 2-18-16,-3-3-8 0,-1 1-13 16,-3 2-14-16,-6 3-15 0,3-6-32 0,-7 6-57 15,6-3-76-15,-8 3-144 0,-4 0-177 0,-2-5-67 16,-3 1 15-16,-7-1 33 0,3-4 80 0,-7 0 170 15,1-5 101-15,-6 6 59 0</inkml:trace>
  <inkml:trace contextRef="#ctx0" brushRef="#br0" timeOffset="35107.12">22356 3741 398 0,'-12'-5'528'0,"-3"1"65"0,5-1 29 15,3-4-260-15,5 6-150 0,2 3-97 0,0 0-64 16,7 3-31-16,3 11-12 0,7 0-4 16,1-1 2-16,3 9-2 0,10 6 3 0,-2-2-2 15,4 11 1-15,8 8 0 0,-6-1-2 16,9 15 0-16,-1 4 0 0,1 5-2 16,3 9-1-16,7 12 0 0,-9 7 0 0,9 7 0 15,-4-1 20-15,8 7 47 0,-7-1 137 16,3 5 106-16,0-1 62 0,-5 1 27 0,1-1-6 15,-7-4-93-15,5 0-68 0,-5 0-34 16,1 0-5-16,-5 0 0 0,2-13-18 0,-6-6-22 16,7-7-16-16,-9-6-40 0,-4-4-37 15,4-1-24-15,-6-3-19 0,4-8-14 0,-4-3-10 16,-1 2-9-16,1-10-36 0,-2 0-56 16,0-7-59-16,-2-2-61 0,-1-5-67 0,5-2-81 15,-4-12-126-15,4-2-228 0,-2-10-190 0,-7-6-46 16,7-11 64-16,-6-10 158 0,6-8 281 15</inkml:trace>
  <inkml:trace contextRef="#ctx0" brushRef="#br0" timeOffset="36244.94">32282 2206 74 0,'-12'-12'385'0,"-3"2"57"0,-1-8 56 0,8 4-32 0,-7 2-138 16,5-2-48-16,-1 5-2 0,9 1 7 0,-2 2 18 15,2 1 7-15,2 5-21 0,0 0-42 0,0-3-63 16,0 3-74-16,0 3-63 0,2-3-30 0,9 11-12 15,3 1-4-15,-2 7-1 0,9 2 0 16,-2 7-1-16,5 9 0 0,-5-3 0 0,8 7 2 16,4 9-1-16,-4-5 2 0,-2 4 0 0,2 5 1 15,-1-5 2-15,-1 10-1 0,0-4-2 0,2 7-3 16,-2 1 0-16,2 5-1 0,-3-2 5 0,3 8 2 16,4-3 2-16,-2 6 5 0,6 3-2 15,0 6 11-15,-1 4 15 0,3 10 19 0,-4-1 29 16,0 8 28-16,0 6 12 0,-6 4 12 15,4 0-4-15,-4 5-19 0,0-5-20 16,-5 5-20-16,-1-5-25 0,-2-1-15 16,1-7-13-16,1-7-7 0,-5-11-2 15,-3-11-3-15,1-3-3 0,-1-5-4 0,-3-4-1 16,-4 0-2-16,-2-11 0 16,-1 2-4-16,-3-10 0 0,4-3-5 0,-4-1-27 15,0-10-41-15,-4 2-55 0,4-11-116 16,-7 2-199-16,-3 3-307 0,-7-8-180 15,-5-15-47-15,-5-8 77 0,-2-17 180 0,-6-11 326 16</inkml:trace>
  <inkml:trace contextRef="#ctx0" brushRef="#br0" timeOffset="61149.55">2879 5815 47 0,'0'0'381'0,"-4"-9"80"16,2 6 53-16,-2-6-48 0,-2 9-188 15,6 0-103-15,-4 0-81 0,4 0-51 16,0 0-25-16,0 3-11 0,4 3-7 15,-4-3 1-15,6 2-1 0,0-1-1 0,5 1 1 16,-1 0 2-16,0-1-3 0,3 1 1 16,-3-1 1-16,7 1 1 0,-1 0 0 15,1-1 1-15,3 1 5 0,-3-2 18 0,6-3 27 16,4 6 40-16,-1-6 42 0,7-6 40 0,-2 6 28 16,3-3 30-16,5-2 26 0,-2 1-6 15,2-1-22-15,3 0-41 0,1 1-49 16,0-5-66-16,3 4-34 0,-3-4-17 15,5 4-4-15,-3 2-4 0,-1-3 4 0,3 3 1 16,3-7 0-16,-2 6-4 0,-3-1 3 16,3 1-6-16,1 4-4 0,-1-5-4 0,1 2-2 15,-3 3-1-15,1-6-3 0,-3 6 2 16,3-5 1-16,-1 2-1 0,1 3 0 0,-1-6 3 16,1 3-2-16,-1-2-2 0,1-1 3 15,1 6-3-15,1-3-1 0,-3-2 0 16,6 1 3-16,-7-4-2 0,5 2 1 0,-3 6 1 15,3-8 2-15,-3 2 4 0,3 3 5 0,0-6 4 16,-1 4-1-16,1 0 4 0,2 1-4 16,-3-1-4-16,1 1-4 0,-1-1-2 0,-1 0-3 15,-3 5-1-15,3 0-1 0,-3 0 2 16,-1 0 0-16,-1-3 1 0,5 3 0 16,-5 3-1-16,3-3-2 0,-3 0 0 0,0 0-3 15,1 5-1-15,-1-5 1 0,1 5 0 16,-1-5-2-16,1 4 3 0,-3 1 0 0,2-1-1 15,1 1 1-15,-3-5 1 0,7 5 2 0,-1-5 0 16,3 4 0-16,-5 1-2 0,3-5-1 16,1 0 0-16,1 3-2 0,2-3 1 15,-3 6 0-15,1-6 1 0,-1 3 0 0,1 2 1 16,0-5 0-16,3 0 1 0,-3 6 1 16,2-6-1-16,-1 3-1 0,-3 2-2 15,6-5-1-15,-5 4-1 0,1 1 2 0,-3-5 0 16,3 3 0-16,0 3 2 0,-1-1 0 0,3-2 0 15,-7 3 2-15,5-3-1 0,4 2 0 16,-5 1 0-16,1-3-1 0,4 2-2 0,0-5 1 16,-5 4 1-16,5 1 3 0,-5-5 0 15,5 4 4-15,0-4 0 0,0 0 5 0,2 5 0 16,-1-5-2-16,3 5 1 0,-2-5-3 16,4 0-2-16,-2 0-2 0,-2 3 2 15,4-3-2-15,-2 0 1 0,1 6 2 0,1-6 2 16,2-6 5-16,-2 6 2 0,0 0 3 0,4-3 7 15,-4 3 3-15,0 0 0 0,0-5 1 16,0 5-2-16,0-5-3 0,0 5-7 0,0 0-3 16,0 0-3-16,-2 0-3 0,-2 5-2 15,-1-5-4-15,-1 5 0 0,6-5-1 16,-6 0-1-16,2 3 3 0,-3 3-2 0,5-6 1 16,-2 3 1-16,4 2-1 0,-2-5 0 15,-6 0-1-15,6 0-1 0,-5 4-1 0,-1-8 1 16,2 4-1-16,-5 0 1 0,3 0 1 15,-7-5 2-15,5 2 4 0,0 3 3 0,-3-6 2 16,1 3 1-16,-3 3-1 0,3-5-1 16,-3 0-2-16,-1 1 0 0,-1-1-2 15,1 1-1-15,-1-4 0 0,-2 2-1 0,3 1 0 16,-5-4-1-16,0 6 1 0,3-8 0 0,1 8-1 16,-8-6-2-16,2 1 2 0,1 2-2 15,-10-2-1-15,6-1-1 0,-8 4 0 0,1-4-2 16,0 4 1-16,-4 1-2 0,2-1 0 15,-3 1 0-15,-5-1 2 0,4 0-1 16,-3 5 1-16,-1-3 0 0,-3 3-1 0,-1-6 0 16,-3 3 2-16,4 3-2 0,-5 0 2 15,1-5-1-15,-2 5-1 0,-6 0 1 0,5 0-2 16,-3 0 0-16,0 0 1 0,-2 0-2 16,-2 0 0-16,0 0 1 0,4 0 0 0,-4 0-1 15,0 0 0-15,0 0 3 0,0 0 0 16,-4 0-2-16,4 0 2 0,0 0-1 0,0 0 2 15,0 0 0-15,0 0 3 0,0 0-2 16,0 0 2-16,0 0-3 0,0 0 1 0,0 0-1 16,0 0 0-16,0 0-2 0,0 0 0 15,0 0 0-15,0 0 0 0,0 0 0 16,0-4 3-16,0 4-1 0,0 0-3 0,0 0 0 16,0-5-2-16,0 5-1 0,0 0 0 0,0 0 1 15,0 0-3-15,0-5-4 0,0 5-6 16,0 0-22-16,0 0-27 0,0 5-30 0,4-5-34 15,-2 0-54-15,2 5-79 0,-4-5-111 16,6 0-209-16,-1 4-139 0,1-8-40 16,-2-1-29-16,-2-4 83 0,6-5 213 0,-6 0 166 15</inkml:trace>
  <inkml:trace contextRef="#ctx0" brushRef="#br0" timeOffset="62809.3">11549 5834 335 0,'-10'4'474'15,"3"-8"61"-15,1 4 47 0,2 0-203 0,4-5-94 16,0 1-54-16,0 4-23 0,0-5-2 0,0 0 19 16,4-4 33-16,-4 0 0 0,4-4-16 15,-2 0-39-15,-2-1-58 0,7-3-68 16,-3 3-38-16,0-3-15 0,-2-6-9 0,6 4-5 16,-6-4 0-16,5 2 3 0,1-2 5 15,-2 1 4-15,-4-6 6 0,6 2 5 0,-1-6 3 16,-1 1 4-16,-2-1 4 0,2 1 3 15,-2-2-3-15,-2 2-4 0,4-1-6 0,-1 1-7 16,-5-1-5-16,4 6-6 0,-2-5-2 16,-2-1-2-16,0 10-6 0,0-6 0 0,-2 5-1 15,-2 0 2-15,-1 6-3 0,5 0 1 16,-6 3-1-16,4 0-3 0,-2 1 1 0,0 3 0 16,-2 1-4-16,6 1 2 0,-2-1 2 15,-7 4-4-15,7 1 0 0,-2-1 1 16,0 1 1-16,2 4-2 0,-2 0 0 15,-2-5 0-15,2 5-1 0,1-5 2 0,-1 5-1 16,2 0-1-16,-6 0-2 0,2 0 3 0,2 0 0 16,2 0 2-16,-5 0 0 0,-1 5 3 15,2-5-2-15,0 5-1 0,0-5-1 0,-5 0 2 16,1 0-1-16,0 0 0 0,-1 0 0 16,-1 0 0-16,-5 0 0 0,3 0-2 0,-5 0 0 15,-2 0 1-15,1 0 1 0,-3-5-1 16,-4 0 1-16,4 5-2 0,-8-4 0 0,3-1 1 15,-10 2-1-15,5-2 1 0,-6 1-1 16,-2-6 2-16,-3 10 2 16,-1-4-2-16,-5-1 1 0,-2 1-1 0,1 4-1 0,-7 0-1 15,4-5-1-15,-6 5-2 0,-2 5 2 0,-2-5 1 16,-6 0 2-16,0 0 0 0,1 4 2 16,-5 1 0-16,4-1-1 0,-1-4-1 15,-5 5-1-15,6 0-2 0,-7-5 2 0,1 0 1 16,-1 0 1-16,1 4 3 0,-5-4 0 15,5 5-1-15,-1-5 0 0,1-5-3 0,-1 5-2 16,3-4 4-16,1 4-2 0,1-5 1 16,-7 0 0-16,7 5-1 0,2-4-1 0,-3-5-2 15,-1 9 2-15,4-8-2 0,-1 2 3 16,-1 6 1-16,-2-5 1 0,1 2-2 0,1-3 3 16,-7 3-5-16,3 3 1 0,4-5-2 15,-9 5 2-15,5-5 2 0,-1 5 0 0,5-4 1 16,-7 4-2-16,7-5 0 0,-5 5 0 15,3-4-1-15,-3 4 0 0,1-5 0 16,-1 2 2-16,1-3-1 0,-1 1 1 0,3 2-1 16,-2-3 0-16,7 3-1 0,-9-2 1 0,1-1 0 15,5 3 1-15,-2-6 1 0,-3 4 0 16,7 2 0-16,-3-3-1 0,-1 1-1 16,2 5 0-16,1-3 0 0,-5 3 3 0,6-6-1 15,-7 3-1-15,7 3-2 0,-7 0-1 16,7 0-1-16,-6 0 0 0,5 0 3 0,-5 0-2 15,6 0 2-15,-7 3 4 16,7-3-2-16,-3 0-2 0,7 6 2 0,-2-6-2 0,2 3-5 16,0-3 4-16,2 5 1 0,-2 1 0 15,1-3 1-15,-1 2 2 0,6-1 1 0,0 1-4 16,1-2-4-16,-1 3 1 0,4-1-1 16,-2 4 1-16,4-6 3 0,-2 2 1 0,7 1 0 15,-5 2 1-15,6 1 1 0,-1-5-2 16,5 1-2-16,1 0 1 0,4-2 1 15,-1 3-2-15,3-3 0 0,4 2 1 0,0 1 0 16,2-6-4-16,4 3 3 0,0 2 3 16,0-1-2-16,5 1-1 0,1-5 1 0,5 4-1 15,-1-4-4-15,0 5 11 0,5 0-2 16,-2-5-4-16,1 0 0 0,3 0-2 16,4 4-2-16,-5-4-1 0,5 0 10 0,0 5-2 15,2-5 4-15,0 0 13 0,2 0 5 16,-3 0-6-16,5 0 7 0,-2 0 5 0,2 0-8 15,-4 0 4-15,4 0 2 0,0 0 6 16,0 0-1-16,0 0-1 0,0 0-1 0,0 0-2 16,0 0-3-16,0 0 0 0,0-5-3 15,0 5-6-15,0 0 0 0,0 0-5 16,0 5-6-16,0-5 0 0,0 0-2 0,0 0-2 16,0 0 0-16,0 0-7 0,-4 0-4 15,4 0 5-15,0 0-2 0,0 0 0 0,0 3 0 16,-6 2 0-16,2-1-1 0,-2 6 7 15,-1 8-4-15,-3-4-2 0,-2 3 5 0,-3 6 1 16,3 3-5-16,-3 5 1 0,-1 3 6 0,-3-3-3 16,-2 9-7-16,1 0 4 0,1 0 0 15,-6 0 0-15,3 2 1 0,-1 2 0 0,-2 1 1 16,0 1-1-16,0-1 2 0,-1-5 0 16,3 5 0-16,2-4 0 0,-2 4 0 15,3 0 0-15,-3-5-2 0,6 0 2 0,-3 1-1 16,7-10-2-16,1 2 1 0,2-7 0 0,1-3 2 15,3 0-2-15,0-9 4 0,6-2 1 16,0-3-2-16,6 1-2 0,-2-7 2 0,3 3-1 16,3-3 0-16,-4 2 1 0,9-5 1 15,-3 4-1-15,4-4 4 0,7 0-2 16,-2 0-2-16,6 0 4 0,2-4-1 0,-2 4-2 16,6-5 0-16,-2 2 1 0,2 3-1 0,6-6 0 15,-2 3 1-15,5-2-1 0,-3 5-4 16,6-5-3-16,-1 1-2 0,-1-1-1 15,5 1 0-15,-1-4 1 0,-1 2 2 0,3-2 2 16,5-1 2-16,0-2-18 0,0 3-24 16,1-4-23-16,9-2-45 0,3 0-70 0,-1 0-112 15,4-4-204-15,0-4-240 0,3-1-131 16,-3-9-46-16,0-2 75 0,1-8 207 16,3 2 251-16</inkml:trace>
  <inkml:trace contextRef="#ctx0" brushRef="#br0" timeOffset="96918.53">9362 6518 97 0,'4'-5'374'0,"-4"1"56"16,0-5 28-16,0 4-90 0,0 2-174 0,4 3-84 15,2 0-53-15,1-6-32 0,3 1-12 16,2 5-8-16,3-3-1 0,1 3-3 0,1 0 1 16,-1 0-2-16,5 0 0 0,-2 3 0 15,1 2 0-15,1-5-2 0,-2 6 2 0,1-3 0 16,1 2-1-16,-2-1-1 0,1 1 2 15,1 4 8-15,0-4 14 0,-3-1 16 0,3 1 18 16,2-2 18-16,-1 2 18 0,3-1 18 16,-2 1 13-16,8 0 12 0,-2-1 7 15,2 1-7-15,-2-1-18 0,8 1-14 0,0-5-14 16,-2 5-9-16,3-5 3 0,1 4 21 0,2 1 37 16,-1-5 31-16,3 3 5 0,-4-3-9 15,5 0-31-15,-3 6-49 0,-2-6-43 0,5 0-22 16,-1 0-11-16,-4 0-4 0,5 0-4 15,-1 0 1-15,-2 0-2 0,3 3 0 16,-1-3 2-16,3 0-1 0,1 0 2 0,-1 0-1 16,1 0-1-16,3 0-3 0,-3 0 1 15,3 0-1-15,-4 0 5 0,5-3 3 16,-5 3 2-16,3 0 5 0,3-6 0 0,-2 3-2 16,-1 3 0-16,1-5-2 0,-1 1-3 0,1 4 1 15,4-5-2-15,-5 0-4 0,-1 1 4 16,6-1 0-16,-5 1 0 0,1 4 1 0,0 0-1 15,3-5 1-15,-3 0-1 0,2 5 1 16,-3 0-2-16,1 0-1 0,-1 0 1 0,1 0-2 16,0 0-2-16,-3 0 0 0,3 5 1 15,-1-5-2-15,-1 5 2 0,2-5 1 16,-1 4 1-16,-1 1 2 0,1-5 1 0,5 4 0 16,-4-4 0-16,-1 5-1 0,5-5-1 15,0 0 0-15,-5 0 0 0,9-5 1 0,-6 5 2 16,2-4 1-16,6 4 1 0,-2-5 1 15,-3 1-1-15,9-1 2 0,-4 0-1 0,2 5-2 16,-2-4-1-16,0-1-2 0,4 2 2 16,0 3 0-16,-2-5 0 0,7 5 1 15,-7-4 0-15,4 4 1 0,2 0-1 0,-2-5-2 16,0 5 2-16,0 0-2 0,-1 0 0 16,-1 0 0-16,-2-5 1 0,6 5 2 0,-6 0 4 15,4-4 0-15,-2 4 2 0,-4 0 0 16,4 0 4-16,-2-5 0 0,-4 5 1 0,4-4-1 15,-2 4 0-15,2 0-2 0,-2 0-2 0,2-5-2 16,-4 5-2-16,-2 0-2 0,-1 0-2 16,-1-3-2-16,0 3-1 0,-4 0 2 15,-1 0 0-15,5 0 3 0,-4 0-1 0,1 0-3 16,-5 0 1-16,-3-6-2 0,5 6-1 16,-9 0 1-16,0 0-2 0,-2 6 0 0,-4-6 0 15,5 0 1-15,-5 0 0 0,-2 3-1 16,-2-3-1-16,-2 5 1 0,-5-5-1 15,5 0-3-15,-6 4 0 0,0-4 2 0,-9 5-3 16,4-5 1-16,1 0 0 0,-3 0 0 0,-5 4 0 16,1-4 1-16,0 0-4 0,5 0 5 15,-13 5-2-15,4-5 0 0,2 0 1 0,-6 0-1 16,3 0-1-16,-3 0 2 0,-2 0-1 16,0 0-2-16,4 0 2 0,-4 0-1 15,0 0 1-15,0 0-1 0,0 0 1 0,0 0-1 16,0 0-1-16,0 0 0 0,0 0-2 15,0 0-2-15,0 0-3 0,0 0-7 0,0 0-18 16,0 0-22-16,4 5-30 0,-4 4-45 16,2-1-99-16,-2 6-137 0,-2-1-307 0,-6 6-219 15,-1-10-68-15,-1-9 52 0,4-9 138 16,-2-10 315-16</inkml:trace>
  <inkml:trace contextRef="#ctx0" brushRef="#br0" timeOffset="158247.19">18096 771 54 0,'4'-18'427'0,"-4"5"108"0,0-1 98 16,-4 10 37-16,4-5-129 0,0 9-21 15,0 0-46-15,-2 0-65 0,-3 0-77 16,5 0-105-16,-6 4-105 0,2 5-62 15,-6 5-31-15,3 3-17 0,-3 16-8 16,2 7-3-16,-2 6-4 0,-1 8-1 0,1-2-1 16,0 12 2-16,-3-1-2 0,3 4 4 15,-1-3 0-15,-1 2-1 0,2-6-2 16,4-6-2-16,-5-9 0 0,5-5-4 0,-2-5 0 16,8-4 1-16,-2-8 0 0,2 5-9 0,0-11-25 15,2 1-54-15,2-4-80 0,0-5-84 0,2-4-93 16,5-5-138-16,-5-5-122 0,0 1-45 15,6-15-34-15,-1-2 50 0,-1-10 142 0,4-6 168 16</inkml:trace>
  <inkml:trace contextRef="#ctx0" brushRef="#br0" timeOffset="158538.89">18236 745 428 0,'6'0'549'16,"-6"-5"59"-16,4 5 26 0,1 0-268 15,-3 0-124-15,-2 0-51 0,6 0 20 16,4 5 75-16,-4 3 39 0,9 1-3 0,-3 5-39 16,5 4-66-16,3 4-100 15,1 10-54-15,2 8-30 0,0 2-18 0,4-2-12 16,-1-5-5-16,-3 6-1 0,-2-6 0 16,-1 2 0-16,-3-6 1 0,-5-4 1 15,-1-5 0-15,3 1 0 0,-8-4-1 0,1-7-1 16,-1-3 1-16,0 1-4 15,-2-1-21-15,-4-9-30 0,6 0-47 16,3-9-71-16,-3-4-83 0,4-10-110 0,-2-9-155 16,1-8-87-16,1-2-13 0,-2-6-26 15,3-10 64-15,3-10 155 0,-1-3 123 16</inkml:trace>
  <inkml:trace contextRef="#ctx0" brushRef="#br0" timeOffset="158795.21">18939 372 196 0,'16'-14'395'0,"-7"5"36"0,-7 9 21 15,-2 0-155-15,0 3-102 16,-2 6-20-16,-7 2 30 0,3 6 62 16,-4 6 84-16,2 3 81 0,-3 5 5 15,-3 6-35-15,4-1-63 0,-3 8-96 0,-1 7-112 16,1 3-55-16,3 0-27 0,4-5-16 16,-5 1-9-16,9 2-8 0,-8-1-6 15,2-2-6-15,6-4-4 0,-2-5-1 16,1 0 0-16,3-3-4 0,-4 0 0 15,4-11 0-15,-4 5 0 0,4 1-2 0,-2-4-6 16,-2-2-23-16,4-4-44 0,-2-2-76 16,2-8-86-16,-4 2-96 0,4-6-129 0,0 1-174 15,0 0-102-15,0-9-15 0,0 0 59 0,6-9 131 16,-2 6 210-16</inkml:trace>
  <inkml:trace contextRef="#ctx0" brushRef="#br0" timeOffset="159640.43">19476 938 330 0,'-4'4'469'0,"4"-4"52"0,0 0 26 0,4-4-227 16,1 4-109-16,1 0-36 0,4-5 11 15,-2 2 53-15,7-3 91 0,1 1 38 16,1 2-16-16,6-6-48 0,1-2-72 15,-1 3-105-15,0 4-67 0,4-4-32 16,-4 2-14-16,3 1-7 0,-1 5-4 0,-8 0-3 16,1 0 0-16,-3 5-3 0,-3 1 2 15,-1 2-1-15,-1 4 1 0,-4 8-1 16,0-3 3-16,3 6-1 0,-9 3 1 0,0 7 2 16,-5-2 0-16,1-4-2 15,-2 4-1-15,-4 0 0 0,4-3 0 0,-5-2 0 16,1 2 3-16,4-5-2 0,-5-2 0 15,1-2 1-15,4-1-2 0,0-1-2 16,-1-3 2-16,3-5 0 0,2-1 0 0,-2-2 0 16,0-1 0-16,4-5 0 0,0 3 0 15,0-3 3-15,0-3 0 0,0 3 3 0,0-5 1 16,0-1-3-16,0-2-1 0,-2-4-4 0,-2-11-3 16,4 0 2-16,-2 1 0 0,-7 4 1 15,3 4 4-15,6 5 7 0,-4 4 0 16,-2 0 0-16,6 10-2 0,-6 0-2 15,-1 8-4-15,1 1-1 0,-2 3 1 16,2 6 2-16,2 5 1 0,2-6-2 0,-3-4 2 16,5-1 0-16,5 2-4 0,-3-1-3 0,6-1-1 15,2-3-3-15,-1 0-2 0,5-5 2 0,3 0 0 16,-1-4 0-16,5-5 3 0,-3-5 0 16,7 1 2-16,2-6 0 0,-8-3-1 0,7-1-12 15,-3-3-19-15,4-2-33 0,-2-7-49 16,-2-2-53-16,-3 2-54 0,-1-6-55 0,2-8-89 15,-1-2-122-15,-11 2-63 0,5 0-8 16,-4-9-39-16,1-1 54 0,-3-4 137 16,0-4 107-16</inkml:trace>
  <inkml:trace contextRef="#ctx0" brushRef="#br0" timeOffset="159992.35">20264 403 239 0,'2'-19'386'0,"2"7"48"0,-2-8 51 16,7 8-158-16,-7-2-50 0,-2 0-8 16,4 5 7-16,-2 1 13 0,-2 3 7 15,0 5-13-15,0 0-27 0,0 5-46 16,0-5-44-16,4 8-15 0,0 6-13 16,-2 4-5-16,2 8 4 0,2 5-3 15,-1 15-34-15,1-1-17 0,-2 4-2 16,2 15 1-16,-4 3 2 0,2 6-5 15,0-1-9-15,-4 8-16 0,3 2-17 16,-3-6-15-16,6 5-11 0,-6-10-6 16,4 2-4-16,0-15-2 0,-2-7-4 0,2-11 0 15,0-5-2-15,-4 1-3 0,2-4-3 0,-2-4-3 16,0-8-1-16,0 3-15 0,0 0-25 16,-2-4-27-16,2-10-38 0,0-1-59 0,-4-4-71 15,4-4-96-15,-4-9-161 0,4-3-134 0,0-7-37 16,0-7 33-16,0-11 80 0,0-3 89 15,0-5 124-15,-6-4 78 0,6-11 45 0</inkml:trace>
  <inkml:trace contextRef="#ctx0" brushRef="#br0" timeOffset="160955.84">20264 1024 343 0,'-8'9'558'0,"6"-9"75"0,-2 3 34 0,4-3-203 15,6 0-174-15,2 0-62 0,0 0 52 16,9 0 42-16,-1-3 27 0,11-3-2 15,0-2-57-15,6-6-121 0,2 5-75 0,0-5-40 16,7 2-26-16,-7-7-12 0,2 10-7 16,2-3 0-16,3 1-4 0,-5 2-1 15,6-5 1-15,-8 6-3 0,7-1-5 16,-13 0-10-16,4 4-13 0,-6 2-3 0,0-3-5 16,-5 6-1-16,-5 6 10 15,-3-3 7-15,-3 11 3 0,-5 0 7 0,-2 3 3 16,-4 11 3-16,0-5 3 0,-8 8 3 15,2 1-1-15,-1-1 0 0,1 1-1 16,-2-1-1-16,2 0 0 0,4 1-2 0,-7-6 0 16,9 2-2-16,0-5-2 15,9-1 0-15,-7-4 0 0,4-4 1 0,4 0-6 16,1-6-14-16,-1-4-28 0,6-4-47 0,1 0-63 16,4-9-58-16,5-5-57 0,-1 2-72 15,10-16-60-15,1 2-31 0,1-6-3 16,-4 1 44-16,8 0 98 0,-6-6 120 15,3 6 119-15,-7-1 100 0,-2 4 79 0,-9 6 73 16,-7 4 65-16,-7 9 65 0,2 1 75 16,-8 8 83-16,-4 0 8 0,0 3-23 15,-2 6-50-15,-5 5-83 0,3 5-105 16,-6-1-58-16,1 8-40 0,-1 2-26 0,-3-2-26 16,7 2-20-16,-1 3-19 0,3-5-18 15,0 6-13-15,8-1-4 0,0-3-5 16,4-5-5-16,2-6-2 0,0-3 1 15,3-5-4-15,1-4 5 0,-2-2-2 0,3-3 4 16,5 0 3-16,1-8-1 0,-1-1 0 0,9 0-5 16,-6-10-8-16,8-2-4 0,-3-2-3 15,1 1-1-15,-4-10 8 0,2 1 6 16,-3 0-3-16,-3-11-10 0,3 2-14 16,-3 0-12-16,-1-6-6 0,-3 6 2 0,-5 0 13 15,0 12 17-15,-8 11 14 0,5 3 8 16,-5 10 3-16,0-1 1 0,0 5-2 15,-5 0-1-15,5 9 0 0,-6 5 1 16,4 0 2-16,-6 6 4 0,6 3 1 16,-2 5-1-16,2-2 2 0,-3 2-3 0,1 4 0 15,4-1-2-15,0 0-2 0,4-5-1 16,1 8 0-16,1-8 0 0,0-4-1 16,4-8 1-16,1-1-2 0,1-3 3 15,3-1 2-15,3-9 2 0,-1-5-2 16,8 1 4-16,-1-10-2 15,7 0-2-15,0-3-1 0,-2-2 1 0,2-2 1 0,-6-2 1 16,6-5 0-16,-4 2 0 0,0-2 1 16,0-3-4-16,-9 4 1 0,-1 5-2 15,-1 3-2-15,-7 15 0 0,-7-5-2 0,6 9 0 16,-8 4 0-16,2 5 3 16,-2 10 6-16,0 3 4 0,0 5 3 0,0 0 1 15,0 5-1-15,0-1-4 0,0 1-4 16,0-1-3-16,0-5-2 0,6 6-3 15,3-4-2-15,-7-2-1 0,8-7 0 0,0-2-10 16,-4-3-10-16,9-10-14 0,-7 1-20 16,9-10-29-16,1 5-48 0,1-12-73 0,8-2-99 15,6-14-146-15,0 5-121 0,4-12-28 16,7 4 17-16,-5-6 78 0,8-3 144 16,1-9 136-16,-3-5 13 0,-1-10-20 15,3-8 0-15,-1 1 6 0</inkml:trace>
  <inkml:trace contextRef="#ctx0" brushRef="#br0" timeOffset="161409.7">22949 596 11 0,'11'-13'436'0,"-5"13"80"16,-2-6 41-16,0 12 7 0,-4-3-215 16,0 11-109-16,-4 3-16 0,4 3 30 0,-4-3 51 15,4 0 28-15,0 6-23 0,0 5-46 16,0-5-61-16,0 8-77 0,4 4-72 16,-4 7-33-16,-4 1-16 0,4 3-7 0,-6 4-3 15,1-6-2-15,3 1 2 16,-2-5 0-16,2-6 0 0,2-3 1 0,0-14 4 15,2-3-2-15,-2-1 1 0,0-3 1 16,4-6-1-16,-2 1 1 0,3-5 1 16,1-5 0-16,2 1 4 0,0-10-2 0,7-5 0 15,-3-2-3-15,13-7 0 16,-6-9-3-16,7 3-3 0,5-17-6 0,2-3-7 16,5-4-8-16,-3-10-3 0,8-3-3 15,-1-1 3-15,1-1 8 0,-8 2 10 16,2 8 5-16,-6 3 9 0,-8 17 19 15,-4 6 22-15,-9 11 14 0,0 3 15 16,-3 4 14-16,-7 7 1 0,4 7-5 16,-8 0-3-16,4 1-11 15,-7 4-14-15,5 4-16 0,-8 6-12 16,-7 11-6-16,-7 21 1 0,-3 12 4 0,2 3 1 16,-2 15 1-16,-4 24-12 15,8 21-7-15,1 3-10 0,-5-3-8 0,2 5-1 16,-2-9-1-16,4-15-1 0,5-2 0 15,-3-11-7-15,0 1-21 0,5-11-35 0,-1-2-70 16,-3-7-105-16,-3 2-137 0,-4-5-186 0,-2-3-151 16,-4-6-16-16,-10 0 33 0,-1-9 56 15,-8-5 168-15,1-5 171 0</inkml:trace>
  <inkml:trace contextRef="#ctx0" brushRef="#br0" timeOffset="161883.54">20985 2013 457 0,'-18'8'629'0,"-3"-2"122"16,0-1 106-16,5-2-200 0,-3 6-183 0,-1 5-118 15,-7 0-110-15,0 9-99 0,0-1-66 16,-8 5-33-16,-2 4-22 0,-5 0-10 0,1 6-9 15,-11 0-3-15,7-3-3 0,-3 7 0 16,3-5-1-16,-7 1 2 0,9-6 2 0,3-5 0 16,7-3 2-16,2 0 0 0,9-9-1 15,5 0 2-15,7-6-3 0,4-4 1 0,1 1-3 16,5-5-3-16,5-5-3 0,5 1-2 0,2-4 1 16,13-6 0-16,2-5 0 0,6 1 0 15,2 1 0-15,2-6-2 0,7 6 1 0,-1 3 2 16,1-4 2-16,3 4 4 0,-3 5 0 15,-9-1 1-15,6 6 1 0,-12 4-1 0,2 4-2 16,-8 1 1-16,-3 4 1 0,-3 0 1 16,-5 10 2-16,-1 4 3 0,-7-3 5 15,-4 14 2-15,0-3 1 0,-8 4-2 0,-5 1-2 0,-1-4-4 16,-3-1-6-16,1 1-3 0,3-4-2 16,-1-2 0-16,1-9-2 0,3 6-1 15,0-9-1-15,8 0-5 0,-3-11-31 0,5 2-63 16,7-5-72-16,1 0-83 0,8-8-142 0,-3-1-167 15,10-14-84-15,3 1-9 0,6-10-18 16,-4 1 96-16,6-6 180 0,3-3 139 16</inkml:trace>
  <inkml:trace contextRef="#ctx0" brushRef="#br0" timeOffset="162302.68">21233 2382 7 0,'3'0'422'0,"1"4"87"0,0-4 44 16,-4 0-21-16,2 0-220 0,2 0-138 15,2 0-65-15,0 0-12 0,3 5 18 0,-1-5 23 16,2 0 25-16,5 5 18 0,-3-5 7 16,5 0-6-16,-1-5-10 0,9 0-24 0,-6 5-29 15,3-4-14-15,3-4-8 0,-2-1-10 16,4-5-8-16,2 0-8 0,-2 0-22 0,4-8-19 16,-2 4-12-16,2-5-5 0,-5 1 1 15,-3-1 5-15,0 6 15 0,-7-1 18 0,-5-1 25 16,-5 7 21-16,-2-7 14 0,-4 6-1 0,-4 5-15 15,-4-3-20-15,-7 2-22 0,-1 6-20 16,-7 3-10-16,-4 3-4 0,-6 6 3 0,-4 14 6 16,0 0 11-16,1 8 7 0,-1 6 14 0,4-3 6 15,0 12 7-15,2-4-3 0,8 1-6 16,3 3-13-16,3-1-17 0,7-8-15 0,4 3-11 16,6-5-9-16,4-4-6 0,4-3-2 15,2-2-5-15,11 2-4 0,0-5-7 0,6-9-22 16,-3-2-28-16,12-4-31 0,-8-2-26 15,12-6-20-15,-3-6-8 0,0 3-1 0,2-6-1 16,-6-5-10-16,5-3-21 0,-5-2-29 16,0-4-44-16,2 2-72 0,-2-2-98 0,-4 1-87 15,4-6-51-15,0 2 2 0,2-2 15 16,-2 2 83-16,-4-6 110 0,2 4 100 16</inkml:trace>
  <inkml:trace contextRef="#ctx0" brushRef="#br0" timeOffset="163337.63">22389 1924 279 0,'0'-19'488'16,"0"-4"102"-16,-2 5 126 0,-2 5-24 0,4 0-70 15,-4 5-45-15,4 2-47 0,-7 1-88 0,7 5-142 16,-2 0-83-16,-6 0-50 0,8 0-44 16,-6 0-36-16,4 11-30 0,-13 1-17 0,9 7-10 15,-8 2 3-15,5 12 3 0,-7-2 1 16,1 4 1-16,5 5-7 0,0 6-10 0,1 4-11 0,1-1-2 16,2 5-9-16,4 0-5 0,2-5 0 15,0-7-2-15,0-7 0 0,2 2-1 16,4-11 0-16,5-4 0 0,-1 1-1 0,0-9 0 15,3 0 5-15,1-5 0 0,-2-1 2 0,5-2 1 16,0-6 3-16,-1-6-4 0,5-2 2 16,2-1 4-16,-3-10-3 0,3-4 1 15,4-3 0-15,0-5-1 0,0-6 0 0,-1-8 0 16,1-4-1-16,2 0 0 0,-2-5-3 0,0-5-4 16,0 1-1-16,-4 4-1 0,1 0-1 0,-5 12 2 15,-5 7 2-15,-3 7 3 0,-3 16-2 16,-4 2-3-16,0 6-2 0,-2 4 3 0,3 4 1 15,-1 6 2-15,-2 7 5 0,2 10 3 16,-2 4-1-16,6 6 4 0,-6 3-4 0,2 10 1 16,7-4-4-16,-5 2-1 0,4-2-3 0,1 3-2 15,-3-4 2-15,6-5-1 0,-1-3-1 16,-3-2 1-16,7-7-2 0,-3-2-6 0,-1-7-4 16,3-2-1-16,-1-3-3 0,1-5 2 15,-4-5 3-15,5-4 4 0,0-4 2 0,3-1-6 16,3-7-15-16,0-2-12 0,8-9-15 15,2-5-12-15,0-7 0 0,4-1 2 0,0-10 1 16,3 3 4-16,-1-11 0 0,2-6 1 0,3 3 4 16,-5-8 9-16,4 2 10 0,-6-3 14 15,3 2 10-15,-3-3 9 0,0 4 5 0,-8 4 5 16,4 5 5-16,-6 9 10 0,4 10 8 0,-12 7 8 16,-3 5 7-16,1 11 0 0,-7-2-4 15,-2 9-10-15,1 1-7 0,-5 4-7 0,2 0-4 16,0 4-3-16,2 1 2 0,-6 4 3 15,9 5 6-15,-5 3 7 0,4 6 7 0,1 8 2 16,-1 9-3-16,0 6-8 0,1 3-4 0,-5 5-9 16,0 8-5-16,0 3-1 0,0-2 0 0,3 0-1 15,-7-6-2-15,-2 2-1 0,6-5-2 16,-6-5-1-16,4-3 0 0,0-6-1 0,2-9 0 16,1-3 0-16,-1-14-3 15,4 3 3-15,5-13-1 0,-5 6 2 0,7-10-2 0,5-10-7 16,5-2-16-16,6-16-13 0,7-7-18 0,3-10-9 15,4-15-6-15,7-2-1 0,-2-10-1 16,2-5-1-16,6-13 4 0,0 1 5 16,-1-16 14-16,6 2 18 0,-1-5 21 0,-4 0 20 15,0-4 25-15,-1 8 27 0,-9 15 30 16,-6 12 28-16,-11 23 18 0,-13 22 3 0,-3 15-9 16,-11 3-1-16,0 17 11 0,-2 11 31 15,-4 14 38-15,0 16 26 0,-8 20-4 16,0 11-29-16,-7 11-47 0,-1 5-55 0,-5 3-46 15,-2-3-32-15,1-3-18 0,-1 3-14 0,-4-5-28 16,-4-4-42-16,4-7-49 0,0-2-49 0,-6-10-54 16,6-6-26-16,-6 6-6 0,4-12 3 15,-2-3-10-15,-2-2-35 0,0-6-74 0,0-4-121 16,0 1-111-16,-8-11-48 0,1 6 18 0,1-10 83 16,-8 1 148-16,-1-9 143 0,7-2 54 15,-11-1 19-15,2-8 17 0,1-3 14 16</inkml:trace>
  <inkml:trace contextRef="#ctx0" brushRef="#br0" timeOffset="163995.46">18862 2662 333 0,'11'-9'447'0,"3"-5"30"0,3 0 13 16,6 0-236-16,5 2-119 0,10-7-36 0,5 6 6 16,7-9 24-16,8 3 31 0,8-2 19 15,6-2 9-15,13-5 0 0,4 5-9 0,8 1-7 16,10-1 11-16,5 6 14 0,6-6-8 0,8 5-19 16,4-4-31-16,7-1-39 0,7 0-37 15,1-3-12-15,2-5 2 0,8 3 12 0,0-7 13 16,2-2 15-16,4 1 2 0,5-10 0 15,-5 6-5-15,4-9-10 0,-2-1-13 16,5 6-17-16,-1-10-9 0,-3 4-11 0,-1 1-8 0,-4-5-11 16,0 5-4-16,-2-2 3 0,-4 3-4 15,-2-3-2-15,-4 2 1 0,2 0 1 16,-2-5-5-16,3 0-1 0,-7 4-2 0,-6 6-18 16,-7 2-28-16,-2 7-36 0,-16 7-48 15,-5 6-82-15,-14 9-97 0,-2 3-157 16,-19 1-224-16,-5 14-107 0,-10 4-44 15,-13 5 56-15,-11 4 156 0,-10 4 248 16</inkml:trace>
  <inkml:trace contextRef="#ctx0" brushRef="#br0" timeOffset="164346.66">22329 3804 372 0,'-62'51'556'0,"4"-17"83"16,15-6 56-16,16-15-206 0,14-3-176 16,7-1-112-16,8-9-76 0,15 0-11 0,18-9 72 15,10-5 41-15,15-14 22 0,17-3 6 16,14-4-37-16,18-16-99 0,11 2-57 0,17-10-28 15,10-4-13-15,16 1 4 0,6-10-1 16,15 1 13-16,6-3 13 0,11-2 15 0,6 1 7 16,6-2 12-16,4-5 0 0,8 2-12 15,2-2-6-15,3 1-18 0,-3 10-18 0,1-2-12 16,-9 6-10-16,-2 8-14 0,-8 5-34 16,5 5-55-16,-11 4-90 0,-2 5-154 0,-9 0-318 15,-2 3-245-15,-12 0-73 0,-7 6 33 16,-9 5 133-16,-9 3 312 0</inkml:trace>
  <inkml:trace contextRef="#ctx0" brushRef="#br0" timeOffset="-198803.23">2956 8656 234 0,'4'0'390'15,"-2"0"36"-15,-2 0 18 0,0 0-198 16,0-5-108-16,4 5-64 0,-4 0-34 0,4 0-16 15,-1 0-15-15,-3 0-2 0,6 0-4 16,-2 0-4-16,0 0-1 0,2 0 1 0,0 0-1 16,1 0 1-16,-3 0 1 0,2 0 1 0,4 0-1 15,-4 0 0-15,5 5-2 0,-5-5 3 16,4 4-5-16,1 1 2 0,-1-2 1 16,0 3 8-16,3-3 15 0,1 2 10 0,3 1 15 15,-1-6 16-15,3 3 17 0,2 2 12 16,1-5 28-16,5 4 15 0,6 1 7 0,-2-2 6 15,2 3-13-15,7-6-12 0,-3 0-20 16,6 0-8-16,-3 0-9 0,3 5 0 0,4-5 4 16,-3-5 14-16,5 5 19 0,1 0 17 15,4-6 2-15,-5 6-12 0,5-3-23 0,0-2-32 16,2 1-33-16,-3-1-20 0,3 2-7 16,2-8-3-16,-2 8-4 0,4-3 2 0,4 3-1 15,-4-6 3-15,6 9-2 0,-2-5 2 16,2 0-3-16,0 1-2 0,3-1 0 15,-3 1-2-15,4-1 0 0,0 5 2 0,-1-5-1 16,1 2-1-16,4-3-1 0,-3 3-2 16,-1 3 1-16,-2-5 6 0,2 1 6 0,-1-1 6 15,-1 5 2-15,2-5 1 0,0 1-5 16,1 4-6-16,-1-5-3 0,2 5-3 0,-1-4-3 16,-1 4 1-16,0 0-1 0,2 0 1 15,3 0-1-15,-3 0 1 0,5 0-2 0,-3 0 0 16,7 0-3-16,-9 0-1 0,5 0 2 15,-1 0 2-15,5 0 0 0,-5 0 1 16,1 0-2-16,-1 0-1 0,5 0-2 0,-5 0 0 16,5 0 2-16,-3 0 2 0,7-5 5 0,-2 5 0 15,4 0 2-15,0 0 0 0,1-5 0 16,-1 5 1-16,0-4 4 0,4 4 1 0,-2 0-2 16,2 0-2-16,2 0-1 0,-6 0-2 15,6 0 2-15,-2 0 4 0,4 0 4 0,-4 0-1 16,8 0 0-16,-4 4-3 0,0-4-3 15,2 5-4-15,7-5 1 0,-5 0-2 16,8 5 0-16,-3-5-3 0,5 0 3 0,-5 0-1 16,5 0 3-16,3 0 2 0,-1 0 1 15,-3-5 7-15,1 5 2 0,1 0 4 0,2 0 8 16,1-5 5-16,-1 5-2 0,-5-4-1 16,9 4-3-16,2 0-7 0,2-5-3 0,0 5-4 15,0-3-3-15,0 3-4 0,4-6-2 16,-5 6-2-16,3-3-3 0,-2-2 4 0,2 5 1 15,-6-5 4-15,4 1 5 0,0 4 6 16,-2-9 3-16,-7 9 1 0,3-5 2 16,-7 2-1-16,3-3-1 0,0 6-3 0,-7-5-4 15,-2 5-1-15,-2-3-3 0,-1 3-4 0,-3 0 4 16,0 0 0-16,-2-6-2 16,-11 6 1-16,1 0 1 0,-6 6-3 0,1-6 2 15,-5 0 3-15,1 3-2 0,-6-3 3 16,0 0-3-16,-1 5-2 0,-3-5-4 0,-9 0-2 15,1 6-1-15,-2-6-4 0,4 0 1 0,-9 3-2 16,5-3 1-16,-4 0-3 0,-1 5 0 16,-1-5 2-16,-3 0-1 0,-1 4-2 0,-1 1 3 15,-3-5-3-15,-3 4 3 0,2-4-1 16,-2 5-2-16,-4 0 1 0,5-2-1 16,-5-3 0-16,4 6 0 0,-8-6 1 0,6 3 1 15,-6 2-1-15,2-5 1 0,-6 4-4 0,2 1 4 16,-1-5-1-16,-1 5-1 0,-6-5 3 15,6 4-1-15,-7 1-3 0,-1-5-1 0,-1 0-3 16,1 4 1-16,-7-4 0 0,5 5-5 16,-5-5-2-16,-2 5-22 0,1-5-29 15,-3 4-36-15,-4 1-37 0,2-2-60 0,2 3-117 16,-2 2-238-16,-2-3-278 0,-2-5-146 16,0-10-24-16,4-2 97 0,3-7 250 0</inkml:trace>
  <inkml:trace contextRef="#ctx0" brushRef="#br0" timeOffset="-164382.53">3245 12840 107 0,'-12'-8'286'0,"6"-1"35"0,0 0 26 16,-3 4-143-16,7 0-58 0,-2 1-31 15,0-1-27-15,4 5-19 0,-2-4-19 0,4 4-17 16,-2 0-12-16,4-5-9 0,2 0-9 15,-2 2-4-15,7 3 1 0,-1-6 0 0,3 3-1 16,3-2 1-16,-1 1 0 0,3-1 0 16,-1 5-4-16,3-5 0 0,-3 5 1 15,6 0 5-15,-7 5-8 0,9-5 3 0,-2 0 1 16,-1 5-1-16,5-5 1 0,4 4 4 0,-2 1-2 16,4-5 3-16,0 3 1 0,5 3 8 15,-5-3 11-15,8 2 13 16,-2-5 17-16,5 5 18 0,-5-5 12 0,9 4 24 0,-3-4 26 15,3 0 10-15,-5 0 7 0,7 0 1 16,-1 0-6-16,-1-4-9 0,5 4 6 0,-3 0 2 16,4-5 3-16,-5 5 12 0,5 0 11 15,0 5-4-15,-2-5-14 0,1 4-23 0,-3 1-30 16,2-5-39-16,-1 4-28 0,3 1-14 16,0 0-7-16,2-1-4 0,1 1-2 0,-1-2-2 15,4 3 0-15,0-6-2 0,4 8 0 16,-4-8 0-16,0 6-1 0,4-3 1 0,-2-3 2 15,4 0 0-15,-2 5 0 0,3-5 0 16,3 0-1-16,-4 0-1 0,2 0 0 0,-2-5 0 16,1 5-1-16,3-3 3 15,-4-3 0-15,4 6 2 0,1-5-1 0,3 2-1 16,-6 3 0-16,2 0-1 0,1 0 0 0,3 0 3 16,-6 0 1-16,7 0 1 0,-3 3-2 15,-2 2-1-15,7 1-2 0,-3-3 1 0,-1 2-3 16,-3-1 1-16,4 1 0 0,-1 4 3 15,3-9 0-15,1 5-1 0,-3-2 1 0,3 3-3 16,-1 2 5-16,-4-2 8 0,7-3 6 16,-7 2 4-16,5-1 3 0,3 1-4 0,-1 4-7 15,2-4-5-15,-1-2-3 0,1 3-3 16,-3 2 2-16,3-4 1 0,2 1 4 16,4 0-2-16,-3 4 0 0,-1 0-3 0,0-4-4 15,-1-1 0-15,-1 4 0 0,2-2 11 16,1 2 5-16,3-3 3 0,-4-1 1 0,0 5-3 15,1-4-7-15,-1 4-3 0,0-4 0 0,4-2 2 16,-1 3 2-16,5 2 0 0,-4-2-1 16,2-3-3-16,4 2-3 0,0-1-1 15,2 1 3-15,0-2-1 0,6 3 0 0,-1-6-3 16,-3 0 0-16,2 0-4 0,-2 0 4 16,7 0 0-16,-5 0-1 0,-2-6-2 0,4 6-1 15,-6-3-1-15,-2 3 0 16,9 0 6-16,-5 0 0 0,2-5 2 0,-2 1 4 0,2 4 0 15,-1-5 3-15,1 5 1 0,-2 0 0 16,6-3-6-16,-3 3-2 0,3-6-1 0,-6 6 0 16,6-8 1-16,5 8 4 0,-3-6 0 15,-1 3-3-15,7-2-1 0,-7 1-1 0,-1-1 1 16,0 0 2-16,3 1 2 0,-7-1-2 16,-2 1 2-16,0-1-4 0,3 0 1 0,-3 2 3 15,4 3-1-15,-6-6 1 0,2 3-2 16,0-2 0-16,1 5-3 0,-10-4 0 0,10-1 5 15,-5 5-3-15,0-5 2 0,-7 1 0 16,-3-1-1-16,2 1 1 0,-2-1 3 16,-3 5 1-16,-1-9 0 0,-1 9-3 0,-5-5-2 15,-3 2-1-15,-6-3-3 0,-2 3-1 16,-4-2 2-16,-6 0 1 0,1 1-1 0,-3-5 1 16,-3 4 0-16,-7 2 2 0,1-3-3 15,-6 1 2-15,-4 2 0 0,-2-6 2 0,-4 4-2 16,-6-4 0-16,1 4 0 0,-3 1-2 15,-3-1-1-15,-5 2-1 0,-1-3-1 0,-2 6-2 16,-4-5 0-16,2 2 1 0,0 3 0 16,-4 0 0-16,2-6 0 0,-2 6-1 0,0 0-1 15,0-3-2-15,0 3-1 0,0 0-2 16,0 0-3-16,0-5-2 0,0 5-18 16,-2 0-26-16,2 0-35 0,0 0-51 0,-4 0-90 15,4 0-110-15,-6 0-201 0,0 5-211 16,-9-5-70-16,5-5-29 0,-7-4 69 0,7-5 204 15,2-3 237-15</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40:30.106"/>
    </inkml:context>
    <inkml:brush xml:id="br0">
      <inkml:brushProperty name="width" value="0.05292" units="cm"/>
      <inkml:brushProperty name="height" value="0.05292" units="cm"/>
      <inkml:brushProperty name="color" value="#FF0000"/>
    </inkml:brush>
  </inkml:definitions>
  <inkml:trace contextRef="#ctx0" brushRef="#br0">13399 6068 339 0,'8'-9'471'16,"-8"0"40"-16,2-1 22 0,9 6-244 0,1-1-133 15,3 2-82-15,-3-6-36 0,9 9-18 16,-5-5-9-16,1 0-4 0,3 5-1 0,-1 0 0 16,2 0-3-16,-5 0 0 0,7 5 1 0,-2-5 1 15,-1 5-3-15,1-2 1 0,-2 3 6 16,3-3 13-16,-1 2 26 0,2 4 45 15,2-4 59-15,-3 4 76 0,1 0 93 0,2-4 34 16,0 4-9-16,-1-6-38 0,3 3-61 16,0-6-94-16,2 3-47 0,4 2-24 0,4 0-13 15,3-5-13-15,-3 0-9 0,2 4-6 16,5 1-5-16,-7-5-4 0,6 4 2 0,1 1 3 16,-5 0 0-16,4 4 4 0,1-6 1 15,-1 3-3-15,5-3-4 0,-3 2-3 16,3 1-5-16,1 2-2 0,1-4-2 0,2 1-4 15,-7-2 1-15,3 3-4 0,1-1-2 16,-3-2-2-16,1 3 1 0,3-3-3 0,-3 2 1 16,3 1-1-16,0-6 1 0,7 3 4 15,-5 2 1-15,2-1 2 0,4 1 1 0,-7-5 5 16,9 4 4-16,-6-4-1 0,4 0 4 16,-2 5 0-16,8-5-2 0,-2 0-1 0,6 5 1 15,-2-5-3-15,0 0 1 0,5 0-5 16,-5 0 0-16,0 0-4 0,4 0-4 15,-1-5 1-15,-1 5 4 0,10 0 3 0,-5 0 1 16,3 0 5-16,1 0 1 0,-1 0-2 0,-1-5-6 16,-3 5-2-16,4 0-2 0,1 0-5 15,3 0 1-15,-3 0 1 0,4 0 3 0,-9 0-2 16,9 0-2-16,-5 0-3 0,0 0-5 0,5-4-2 16,2 4 1-16,4 0 1 0,-3-5-1 0,1 1 1 15,0-1-3-15,-2 2-2 0,3-3-2 16,1 1 6-16,2-4 1 0,-2 6-2 0,0-8 1 15,0 3 0-15,-1 4 1 0,-3-4-5 0,8-3 6 16,0 2 5-16,-6 1 3 0,2 4 1 16,-1-6 0-16,-1 1-5 0,-2 0-2 0,-1 1-2 15,5-6 1-15,-2 5 0 0,-6 0 1 16,1 0 2-16,1-1-6 0,-9 1 1 0,3 0-5 16,1-4 0-16,1 9-2 0,-1-5 4 15,5-5-2-15,-5 6 3 0,-4-1 2 0,3-2-2 16,-3 8-1-16,-1-11 1 0,1 11-4 0,-2-8 1 15,0 2 3-15,-3 1 2 0,1-1-3 0,-6 0 3 16,2 0-5-16,-4-1 1 0,0 1-4 16,-4-3 0-16,4 2 2 0,-7 1 1 0,5-5-1 15,-6 5 2-15,0-3 0 0,-7-2 1 16,-2 5-1-16,1-5 1 0,-1 0-2 0,-6 0 2 16,-3 2 2-16,-6-2 0 0,3 6-1 0,-8-6-2 15,2 0-2-15,-2 1 0 0,-5 0-1 16,-3-1 4-16,-3 0 1 0,3 1 1 0,-5-1-1 15,0 1 1-15,-8-1 0 0,5 1 0 0,-3-1 1 16,0-3-1-16,-8 3-2 0,0-3-4 16,2-3 2-16,-5 3-2 0,-1-1-2 0,-2-4-2 15,-3 3 2-15,1 1-4 0,-7 1-2 16,3-6 1-16,-3 6 3 0,-6-3-3 0,3 3 2 0,-1-6 2 16,-8 6 2-16,4-6-2 0,-6 1 1 15,0 4 0-15,0-5 0 0,-4 1-2 0,1-1 2 16,-7 6 4-16,0-6-4 0,-1 4 3 15,-3 1 1-15,3 1-3 0,-1-2 0 0,-7 1 1 16,3 1-1-16,-5-2 1 0,2 1 0 16,-2 4-3-16,-4-3 1 0,-1-1 0 0,-8 4 1 15,3 0 1-15,-2 1 2 0,4-5 8 0,-6 4-4 16,2 2-3-16,-5-2-4 0,5 5 1 0,-6-5-6 16,-2 6 3-16,1-6 5 0,-1 5 2 15,1 0-2-15,-3-5 0 0,-3 5 0 0,7 1-2 16,-9 3 4-16,5-4-4 0,-5 0 4 15,-1 0 1-15,1 4-3 0,5-4 2 0,-1 4 0 0,-1-4-2 16,-3 6-2-16,0-7 0 0,1 6 2 16,-3-1 4-16,7-4 1 0,-5 6-1 0,4-3 3 15,-1-2-3-15,-1 2-6 0,-3 3-3 16,1-2 4-16,2-1-1 0,-1 3 4 0,3-2-1 16,1 1 6-16,-5-1-6 0,5 2 1 15,-5-3-5-15,-2 1 6 0,3 5-6 0,-3-3 6 16,7-3 0-16,-5 6 0 0,5-3-5 0,-5 3 2 15,-2 0 0-15,3-5 0 0,1 1-1 0,-1 4 1 16,7 0 0-16,-7 0 0 0,3 0-2 16,1 0 3-16,-5 0-5 0,4 0 4 0,-3 0 2 15,3 0 0-15,1 4 0 0,4-4 4 16,-7 5-5-16,3-2-3 0,-1 3-3 0,-2-3 7 16,-1 8-4-16,-1-8 1 0,5 2 2 0,-1 4 1 15,1 0-5-15,-5-1 2 0,5 6-3 16,-1-5 4-16,-3 5-1 0,3-5-1 0,1 5 5 15,3 0 0-15,-1-6-6 0,-3 5 0 0,1 1-5 16,4-1-2-16,-3 1 5 0,-1-1 1 16,5 1 8-16,-1 3 4 0,4 2-5 0,0-7 0 15,-1 8 1-15,-1-3-7 0,4 1-1 0,-4 1 4 16,-1 3-1-16,5-4-4 0,6 4 3 16,-2-4 2-16,2 5 0 0,2-1 0 0,-2 1 0 15,5 3 2-15,1 2-2 0,-4-2 0 16,2 2-4-16,2-2 4 0,1 2-3 0,3 4 3 15,7-6 3-15,-1 2-1 0,5 3-2 0,0-5 2 16,6 2-2-16,-2-2-4 0,6 2 4 0,2-5-3 16,6 3 0-16,-2 2-1 0,11-5 2 15,-3 3-1-15,9-4 3 0,0 5 3 0,6-5 1 16,2 6-2-16,2-5 3 0,9-1 0 16,1 1 1-16,5 3-4 0,8-3 4 0,6 0-2 15,8-1-1-15,4-4-4 0,7 4 2 0,10-8-1 16,8-1 2-16,7 1-1 0,6 0 1 15,1-6 5-15,5-3-1 0,2 4 0 0,2 0-4 16,6-4-1-16,3-1 0 0,1 1 0 0,-4-2-2 16,3 3 5-16,-9-3-2 0,0 2-1 15,0-5-1-15,-2 0 3 0,-9 6-5 0,-1-6 1 16,-9 0 1-16,-6 3-3 0,-1-3 2 0,-6 5-3 16,-3-5 0-16,-2 4-2 0,-4 1 0 0,1-5-8 15,-5 9-29-15,-3-4-53 0,-4 4-70 16,-1-1-84-16,3 1-142 0,-8 0-279 15,-4-4-258-15,-2-1-64 0,-4-4 20 0,-3-4 60 16,3-5 274-16,2 1 294 0</inkml:trace>
  <inkml:trace contextRef="#ctx0" brushRef="#br0" timeOffset="32544.22">16194 4134 206 0,'45'8'369'16,"-3"1"28"-16,-3 0 13 0,4 8-184 0,3 6-123 16,1 5-54-16,7 7-25 0,2 7-1 15,4-2 5-15,4 5 10 0,2 4 14 0,4 5 9 16,-3 3 13-16,7 3 5 0,-2-1 17 15,3 7 13-15,-3-3 21 0,9 5 22 16,-5 0 29-16,-4-2 40 0,3 8 73 0,-3-8 31 16,-1 7-3-16,-1-7-27 0,0 3-45 0,-4 2-88 15,0 2-53-15,5-1-30 0,-3 5-20 16,-6-1-14-16,4 1-9 0,-2 3-8 0,-4-3-3 16,6-6 0-16,-2-2-1 0,-4-1-4 15,4-2-6-15,-8-7-4 16,2 4-7-16,-2-6-6 0,-7 3-3 0,-5-6 2 0,-1-5-2 15,-3-4 1-15,-3 0-1 0,-4-5 3 16,-2-3-2-16,-4-6-18 0,-9-4-29 0,7-8-67 16,-12-7-100-16,1-1-120 0,3-8-187 15,-11-6-207-15,-4-8-74 0,-4-10 13 16,-2-16 84-16,4-17 188 0</inkml:trace>
  <inkml:trace contextRef="#ctx0" brushRef="#br0" timeOffset="33017.51">19487 3422 362 0,'-21'-14'591'16,"0"-3"83"-16,-1-6 82 0,1 9-147 0,4 5-213 15,1 9-126-15,-1 5-77 0,-5 13-80 16,-9 5-61-16,2 8-29 0,-4 18-11 0,-7 5-4 16,-3 14-1-16,-5 3 0 0,-5 11-1 15,-1 13-2-15,-8-1 0 0,-6 14-2 0,-5 0-2 16,-7 4 3-16,-7 1 2 0,-2 9 0 15,-4-2 3-15,-8 3 46 0,-3-7 46 16,-9 6 38-16,-3-1 32 0,-8 1 31 0,4-10-15 16,-6 6-13-16,6-6-3 0,-6 1 1 0,2-6-2 15,4 1-10-15,6-4-15 0,1-6-17 16,9-2-25-16,-1-2-20 0,12-8-21 16,6-6-18-16,10-7-16 0,3-10-11 0,14 0-12 15,0-9-5-15,6-9-4 0,5 4-6 0,5-12-3 16,5 3-26-16,2-5-38 0,8-2-54 15,-6-2-55-15,12 0-63 0,2-4-87 0,3 1-143 16,1-8-269-16,3-6-189 0,3-5-47 16,3-4 61-16,8-13 165 0,-4-1 312 15</inkml:trace>
  <inkml:trace contextRef="#ctx0" brushRef="#br0" timeOffset="34545.08">22980 8827 127 0,'-4'4'413'0,"2"-4"79"0,-2 0 39 0,4 0-109 15,0 0-167-15,4 5-105 0,2-2-73 0,5 2-17 16,-3 4 12-16,8-4 28 0,3-1 28 16,-3 5 18-16,3-4 6 0,8 4-2 0,0-4 10 15,4-2 29-15,2 3 23 0,2-3-1 16,2 2-22-16,5-5-35 0,-3 6-54 0,4-6-43 15,3 0-16-15,5 3 2 0,-1-3 3 16,6 5 5-16,4-5 7 0,4 0 5 0,6 0 4 16,7 0-1-16,3 0-1 0,5-5-2 15,10 5 1-15,4-3 4 0,9 3 7 16,12-6 7-16,0 6 4 0,10-5 0 0,6 2-5 16,7-3-6-16,0 3-2 0,7-2-3 0,1 1-1 15,4-1-2-15,-2-4 7 0,4 4-4 16,-4 1 5-16,4-1 0 0,-10-4 0 15,6 1-5-15,-2-1 1 0,2 4-10 0,-10-4-7 16,8 0-9-16,-9 1-2 0,3-3-15 0,-7 8-4 16,1-6-5-16,-11-1-6 0,2 1-4 0,-10 0 1 15,-6 0-5-15,-7 4 0 0,-7-4-3 16,-9 6-2-16,-5-8-2 0,-7 8 1 0,-3-2 0 16,-7 1 4-16,-9-1-5 0,-15 2 3 15,3 3-2-15,-9-6-1 0,-6 6-2 0,-8 0-1 16,-7-5-1-16,-1 5 0 0,-7-3-2 0,-4 3-4 15,-1 0 0-15,-1 0-20 0,-4 0-27 16,-4 0-34-16,-1 0-42 0,-1 3-51 0,-4 2-32 16,2 1-37-16,-7-3-49 0,-5 2-117 15,1-1-265-15,-6-4-208 0,2-4-89 0,1-4 21 16,-1-3 131-16,-4-6 304 0</inkml:trace>
  <inkml:trace contextRef="#ctx0" brushRef="#br0" timeOffset="35662.62">4120 10126 28 0,'-15'-3'410'0,"3"-2"100"0,-1-4 96 0,5 0 36 15,2 4-155-15,4 2-63 0,2-3-69 16,2 1-82-16,4 2-75 0,-2-3-79 0,9 3-58 16,1-2-35-16,3-4-14 0,-1 9-6 0,7-5-1 15,-2 5-4-15,8 0 0 0,-2 5 1 16,4-5 0-16,6 9 1 0,-2-4 1 15,6-2 0-15,3 3-2 0,-1 2 1 0,3-2-1 16,3-6-3-16,9 3 1 0,-2-3 14 16,4-3 26-16,4-3 25 0,6-2 25 0,2-1 14 15,9-5 3-15,6 0-15 0,2-3-18 16,2-1-12-16,2 4-8 0,4-5-5 16,2 2-2-16,5-1 0 0,-1 4-2 0,0-3-4 15,5 3 2-15,-3-4 1 0,3-1 5 0,1 7-2 16,1-2 0-16,-3-4-7 0,3 5-7 15,-1 4-8-15,5 0-7 0,-2-1-7 16,-3 1-3-16,-5 0-2 0,-5 4-3 0,0 1-2 16,-2-4 3-16,-6-1 2 0,-8 4-3 15,0-4 0-15,-13 4-3 0,-2-4 0 0,-8 6-2 16,-8-3 4-16,-1-2 1 0,-5 8 1 16,-7-9 0-16,-4 4-1 0,-6-1-2 0,-2 3 2 15,-10-2-2-15,-1 1-2 0,-10 4 0 16,3 0-2-16,-7-5 3 0,-2 5-1 0,0 0 2 15,0 0-1-15,0 0-5 0,-2 0-25 16,-3 0-39-16,1-3-61 0,-4 3-119 0,0 0-187 16,-5 3-303-16,-3 2-177 0,-5 4-39 15,5-9 76-15,-1 0 175 0,5-5 316 0</inkml:trace>
  <inkml:trace contextRef="#ctx0" brushRef="#br0" timeOffset="58790.17">23456 7904 172 0,'-19'-19'310'0,"2"-3"31"0,1 1 3 16,-3 1-140-16,7 6-55 0,2 2-18 15,-1-2 2-15,5 0 9 0,0 6 17 0,2 4 11 16,2-6 2-16,-2 6-10 0,4-1-20 16,0 1-30-16,0 4-33 0,0 0-30 0,0 0-21 15,0 4-18-15,4 1-7 0,-2 4-4 0,-2 5 0 16,0 9 2-16,4 3 0 0,-8 2 0 15,4 7 0-15,0 5-2 0,-6 1 0 0,1 8 2 16,3-3 0-16,-4 8 1 0,2 0 1 16,0 0 8-16,-2 0 23 0,6 0 33 15,0 0 51-15,0 0 91 0,0-5 59 0,4 5 10 16,-2-9-14-16,2 9-35 0,0-5-86 16,-4 0-57-16,2 2-35 0,-2-6-18 0,6 4-16 15,-1-4-7-15,-1-5-5 16,-2-3-3-16,-2-2 0 0,4 1-1 0,-4-4-2 0,0-6 0 15,0 2 1-15,-4-2-5 0,2-3-23 16,-7-4-54-16,3-2-78 0,0-3-82 0,-4-5-104 16,-1-5-143-16,1-4-140 0,-7-4-29 15,1-10-18-15,-1-3 47 0,1-15 141 16,3-4 180-16</inkml:trace>
  <inkml:trace contextRef="#ctx0" brushRef="#br0" timeOffset="59632.97">23129 7521 270 0,'10'-13'390'0,"1"0"36"0,-1-1 12 16,2 0-212-16,5 5-92 0,8 5-42 0,2-6-15 16,2 10-7-16,4-4-2 0,8 4-9 15,-2 0-11-15,7 0-15 0,5 0-10 16,5 4-8-16,4 1-3 0,6 0-2 0,3-1 0 16,7 1 0-16,1-5 10 0,9 4 8 15,1 1 14-15,8-5 21 0,7 0 25 16,3 0 21-16,7 0 21 0,-1-5 15 0,3 5 14 15,6-4 26-15,0-5 30 0,8 4 19 0,-6-4-8 16,6 1-25-16,0-6-47 0,2 5-61 16,1-5-48-16,3 0-23 15,-4 5-10-15,-2-5-6 0,-4 6-4 0,2-4 1 0,-8 1-1 16,-2 2-2-16,-8 1 3 0,-1-1-2 16,-12 0-1-16,2-5 0 0,-6 6-1 0,-8-1-2 15,-2 0 3-15,-5 4 2 0,-6-4 0 16,-4 4-2-16,-4 1 1 0,-8-1-2 0,-4 0 1 15,-3 5-1-15,-7 0-2 0,-3 0 3 16,-4 0-1-16,-6 0 0 0,4 0-2 16,-13 0 5-16,7 5-2 0,-8 0 1 0,-1-5-1 15,-3 4 1-15,-3 1-1 0,0 4-1 0,1-4 1 16,-1 4 0-16,-8 0 1 16,4-1 0-16,3-3-1 0,-3 8 4 0,0-5-3 15,0 3 1-15,0-2 0 0,3 5 0 0,-3-2-2 16,0 7 5-16,4-2 0 0,-3 1-3 15,7 5-1-15,-4 4 1 0,-1 0-5 16,1 4-1-16,4 6 1 0,-1 3-1 0,1 5 0 16,-5 4 1-16,5 1 1 0,-2 8 2 0,3 1 1 15,1 8 5-15,1-3 0 0,0 2-2 16,-5 2-1-16,4 4-2 0,-5-4 10 0,5 0 8 16,-5-5 9-16,-1 0 11 0,2-9 19 15,-1 0 4-15,-1-5 6 0,5-4 3 16,-9 0 0-16,4-5-9 0,-4-3-8 0,5 3-13 15,-9 0-8-15,6-3-11 0,-2-6-9 16,-4 1-6-16,7-10-5 0,-9 1 0 16,2-6-1-16,-2 1-1 0,-2-4 3 0,-3-5-3 15,1-1 2-15,-2-3 1 0,0-1 1 0,-9 1 0 16,-1-5 1-16,-3-5 0 0,-6-4-2 16,-4 1-1-16,-4-1 0 0,-8 0 0 0,-2 4-3 15,-3 1 0-15,-8-1 2 0,1 5 0 16,-3 5-5-16,-2 4-8 0,-2 9-38 15,4 4-76-15,0 1-143 0,-1 0-281 0,7 3-301 16,2-7-105-16,5-7 12 0,4-7 113 16,12-10 270-16</inkml:trace>
  <inkml:trace contextRef="#ctx0" brushRef="#br0" timeOffset="127280.69">14046 4578 142 0,'-10'-8'333'0,"-3"-6"28"15,-1 0 26-15,6 2-133 0,-3 1-85 0,3 2-22 16,2 1 1-16,0 4-8 0,6-1-20 16,-5 5-27-16,5 0-34 0,0 0-29 0,0 0-21 15,-2 5-10-15,2-1-5 0,-4 4 0 16,4 6 0-16,-2 9 2 0,-2-6 2 0,0 6-1 16,2 5 3-16,-2 3-1 0,2 4 1 15,2 2-2-15,-4 3 2 0,-1 5 0 0,5-5 0 16,-2 11 3-16,2-7 0 0,-4 6-1 15,4-1 0-15,0 5 0 0,4-5 9 16,-4 5 11-16,2 5 17 0,3 1 29 0,-1 2 41 16,2-4 36-16,-4 5 40 0,6 5 32 15,0 0 16-15,-3 3 19 0,1-8-11 0,0 0-34 16,-6 0-34-16,4-4-45 0,-4-1-56 16,-4 1-33-16,4-5-19 0,-6 0-11 0,4-5-3 15,-7 5-7-15,3-9-2 0,4 1 0 16,-6-6 0-16,0-4 0 0,4-4 2 0,-3-6 0 15,-1-3-19-15,2-1-52 0,0-4-58 16,2-4-67-16,-3-6-101 0,5-2-169 0,-6-12-149 16,2-6-81-16,2-7-12 0,4-16 70 15,0-10 171-15</inkml:trace>
  <inkml:trace contextRef="#ctx0" brushRef="#br0" timeOffset="127888.64">14069 4484 301 0,'0'-14'409'0,"-2"0"39"0,-2 2 24 0,4-2-228 16,4 5-105-16,-2 4-48 0,6 2-35 0,0-3-23 16,11-2-16-16,0 8-8 0,7 0-5 15,1 0-3-15,11 3-1 0,-3 2 3 16,8 4 0-16,0 0 0 0,11 5-1 0,0 0 1 16,6-2-3-16,0 2 0 0,6 5-3 0,2-7 3 15,5 2 3-15,1 0 0 0,5-2 2 16,-3-1 2-16,9-8-3 0,-3 3-4 0,7-3 0 15,2 2 18-15,6-5 14 0,1-5 20 16,5 2 27-16,0 3 24 0,3-9-3 16,3 4 10-16,5-1-1 0,4-2-8 0,-2 4-9 15,3-4-3-15,6-6-3 0,1 5 4 16,0 0 6-16,4-1 11 0,0 1 15 0,5 0 15 16,-3 0 18-16,-2 1-2 0,2 3-12 15,-1-4-26-15,3 0-30 0,-4 4-40 0,2-4-24 16,-3 6-8-16,-1-3-7 0,0 1-2 15,2 2-2-15,-8 3 0 0,8 0-4 0,-10 0 0 16,6 0 2-16,-2-6-1 0,0 6 0 16,-8 0-1-16,4 0 1 0,0 0 0 0,-2 0 0 15,-2 0-1-15,-3 0 0 0,-3 0 1 16,-3-3-5-16,-3 3 5 0,-1 0 0 0,-4-5 1 16,2 5-1-16,-12-5-1 0,4 5 0 15,-6 0-7-15,0 0-28 0,-6-4-34 16,-1 4-35-16,-3 0-38 0,-5 0-35 0,-6 4-11 15,2-4-23-15,-6 0-54 0,-2 0-90 16,0 0-112-16,-6 0-94 0,-4-4-35 0,-1-1 48 16,-5-4 109-16,3 0 145 0</inkml:trace>
  <inkml:trace contextRef="#ctx0" brushRef="#br0" timeOffset="128659.67">21186 4240 126 0,'-19'-4'356'0,"1"-4"39"15,1-1 29-15,5-1-123 0,1 6-131 0,5-1-62 16,2 5-39-16,2 0-27 0,-2 5-19 15,0-1-16-15,-2 15-6 0,3-2-1 0,-1 11 2 16,0-2-1-16,2 14 3 0,-2 1-1 0,2 13 0 16,2 5 2-16,0-2-3 0,-4 17 2 15,0-3-1-15,4 9 3 0,-7 2-1 16,3 4 10-16,-2 5 9 0,4-2 15 16,-6 1 13-16,2 4 19 0,-1-3 17 0,1-2 12 15,0 2 11-15,2-2 9 0,0-4 10 16,2-3 5-16,-2-2 14 0,4-6 21 0,0-8 42 15,0 2 31-15,0-11 4 0,-5-2-17 0,5-5-36 16,0-10-57-16,-2-3-52 0,-2-2-26 16,4-7-14-16,-2-6-6 0,-2-4-9 15,0-4-8-15,4 0-4 0,0-6-6 0,0-4-2 16,-2 1 1-16,2-5 10 0,0 0 15 16,0 0 16-16,0 0 15 0,-4 0 7 0,4 0-4 15,0-5-12-15,0 1-15 0,-2-1-19 16,2 2-15-16,0-8-7 0,-5 2-5 0,1 1-16 15,4-1-20-15,-2 0-31 0,-2 1-38 0,4 2-69 16,0 1-88-16,4 2-130 0,-2-3-224 16,7 3-200-16,3-2-34 0,0-4 54 15,9 0 128-15,2 4 246 0</inkml:trace>
  <inkml:trace contextRef="#ctx0" brushRef="#br0" timeOffset="149711.57">6937 13826 12 0,'-25'0'323'0,"7"-5"57"0,1-4 50 0,3 0-37 15,8 6-135-15,2-3-63 0,1-2-56 16,6 8-45-16,3-9-37 0,2 4-31 0,4-4-15 15,3 0-7-15,3 1-3 0,-1-3 0 16,4 8-1-16,1-3-1 0,-1 3 1 0,2 3-1 16,4-5 1-16,0 10 0 0,-1-5 0 15,3 9 0-15,2-6 0 0,-2 8 0 0,6-3-2 16,-1 4 1-16,1-1 1 0,2 1-1 16,4-1 0-16,3 1 3 0,-3-3 0 0,7 1 1 15,-1-1 10-15,3-6 7 16,-1 2 14-16,7 4 23 0,2-9 31 0,-2 0 32 0,8 0 37 15,2 0 30-15,0 0 27 0,4 0 39 16,1 0 13-16,5-3-16 0,1 3-27 0,-1-6-45 16,1 6-65-16,1 0-53 0,-1 0-24 15,5 0-13-15,-1 6-10 0,2-3-5 0,-1 2-5 16,3-1-1-16,-2 1-4 0,-1 4 2 16,5 0 3-16,0-4-2 0,0 3 1 15,0 1 0-15,2 0 0 0,-3-4-2 0,1 4 1 16,4-4 3-16,-2-1-1 0,2 1 1 15,0 4-2-15,-2-9-1 0,4 3-1 0,-2 2-1 16,2-5 6-16,4 6 12 0,-2-6 7 16,9 3 5-16,-7-3 0 0,6-3-1 0,0 3-7 15,5 0-6-15,-5-6-4 0,7 6-1 16,-3 0 3-16,-1 0 1 0,3-5 5 0,5 2 0 16,0 3-1-16,-1-6-5 0,-3 3 0 15,4 3-3-15,-5-5 2 0,9 5 2 0,-8 0 4 16,3 0-1-16,-7-4 1 0,7 4 5 15,-3 0 2-15,-1-5 5 0,-1 10 0 0,-5-5-1 16,1 0-3-16,-5 4-5 0,-2-4-1 16,4 5-2-16,-12-5 0 0,2 3 0 0,-4 3 2 15,-8-3 3-15,1 2 1 0,-3 1 3 16,-1-3-2-16,-1 2 0 0,-9-1-3 0,0 1-2 16,-8-2-2-16,2 3-4 0,-15-6 2 15,3 0-4-15,-9 0-3 0,-2 0 1 0,-4 0-3 16,-4 0-1-16,-4 0 2 0,-2 0-1 15,-7 0-2-15,1-6-1 0,-3 3 0 16,-5 3-3-16,-1 0-1 0,-2-5 0 16,0 1 2-16,-2-1-4 15,-2 5-1-15,7-9-2 0,-7 4-19 0,-2 2-26 0,6-6-34 0,2 0-40 16,-6-1-48-16,9-3-67 0,-5 3-71 16,4-2-106-16,5-7-156 0,-7 6-120 0,2-6-20 15,1 2-17-15,-1-1 88 0,-4-1 174 16,4 2 162-16</inkml:trace>
  <inkml:trace contextRef="#ctx0" brushRef="#br0" timeOffset="151012.47">15092 13857 308 0,'-6'0'507'0,"-4"-9"102"0,3 1 103 15,5-1-89-15,2-1-87 0,0-3-70 0,0-1-81 16,2-3-90-16,-2-2-122 0,7 1-79 0,-7-4-38 16,4-1-19-16,-4-3-10 0,0-2-6 15,4-4-4-15,-4 6-3 0,2-5 1 16,-2-6 0-16,0 1 4 0,0 1-1 0,4-2-2 15,-2-3 1-15,-2 0 1 0,4-5-5 16,-4 4 2-16,4-4-3 0,-2 5-1 0,-2-5-2 16,9 5-3-16,-9-2-1 0,2 2-3 15,4-1 2-15,-2 1-4 0,0 4 1 0,-2 4-2 16,2 1 1-16,-4 0 0 0,2 8 0 16,-4 0 1-16,2 0-1 0,-4 1 0 15,4 10 0-15,-2-2 2 0,-6 0-4 0,8 5 2 16,-6 4-1-16,6 1-1 0,-2-1-1 15,-7 2-1-15,9 3 0 0,-6 0-3 0,2 0 3 16,2 0-2-16,-4 3 1 16,-2-3 1-16,1 5 0 0,5-1 2 0,-6 4 0 0,2-2 0 15,0-1 2-15,-5-2 1 0,7 3-1 0,-2-3 1 16,0 2 1-16,-5 4-2 0,5-9 3 16,-4 5-3-16,-1-5 0 0,-5 4 1 15,-1-4-2-15,-3 5 1 0,-3-5 2 0,0 0-1 16,-8 0-1-16,2 0 2 0,-4 0 0 15,-4 0-1-15,-2 0 1 0,-5 0-1 0,-3 0 1 16,-3-5-1-16,-4 1 1 0,-1 4-2 16,-5-5-2-16,-4 5 0 0,0-3-2 0,-5-3 1 15,-1 1 2-15,-6 2 1 0,-3-3 3 16,-4 3-2-16,3-2-1 0,-5-1 1 0,-6 3-3 16,0-6 0-16,2 1 1 0,-8-3 4 15,0 2-5-15,2 6 4 0,-7-11-2 16,3 5 0-16,-4 4-3 0,0-9 4 0,-5 5 2 15,5 1-2-15,-1-1 0 0,-1 0 0 16,-3 0 0-16,-1-1 0 0,-1 1 2 0,-1 1-2 16,-1 4 0-16,-6-6-2 0,2 6 2 0,-3-5-1 15,1 4 3-15,-4 5-2 0,2-3 3 16,-8-3-3-16,6 6 1 0,-6-5-1 16,8 5 0-16,-2 0-1 0,-2 0 2 0,0 0 0 15,8 0-1-15,-2-3 1 0,7 3-2 16,-7 0 0-16,8 0 0 0,-4-6 0 0,9 6 2 15,2-3-1-15,-1-2-2 0,1-1 1 16,2 3 0-16,3-6 1 0,5 4 0 0,0-4 0 16,7 1-2-16,-1-1-3 0,0 4 3 15,4-4-1-15,7 0 2 0,-1 4 2 0,3-4-1 16,4 1-1-16,1-1 0 0,1 4-3 16,8 1-1-16,0-1 2 0,5-4 2 0,-1 4-1 15,4 1 4-15,2-1-1 0,5-4-1 16,2 4 0-16,1 2 0 0,5-2-2 15,4 1-1-15,0-1 0 0,6 5 0 0,0-5 1 16,4 1 0-16,3 4 1 0,-3-5 1 16,6 5-1-16,1-4 1 0,3 4 0 0,3 0 0 15,0 0-1-15,4 0 2 0,-3-5-1 0,7 5-2 16,-2 0 1-16,4 0 2 0,0 0-1 16,-2 0 1-16,2 0 0 0,0 0-1 0,0 0-1 15,0 0-1-15,2 0-1 0,-2 0-2 16,0 5-1-16,6-5 1 0,-2 9 1 15,3 0-1-15,3 0 4 0,0 4 0 0,3 5 0 16,5 5 2-16,-5-1-1 0,3 6 0 16,1 7-1-16,-1 2 0 0,1 8 0 0,-7 9-1 15,5 4-2-15,-13 10-1 0,2 3-1 0,-8 11 3 16,-2 4 2-16,-9 3 1 0,3-4 0 16,-9 6-1-16,-2 3 0 0,-4-9-1 15,5-4 1-15,-5 1 4 0,-4-6 2 16,8 1-2-16,-4-5 1 0,4-1-3 0,3-8-3 15,3-4-1-15,7-5 1 0,2-8 0 0,3-6 2 16,1-5 0-16,4-8 1 0,4 0 0 16,3-8-1-16,3-2 5 0,2-3 2 15,-1-5 4-15,5 0 3 0,5-4 3 0,0-5 1 16,1 0-2-16,7-5-5 0,2-4-3 0,2 0-5 16,0 0-2-16,1-4-2 0,3-5-1 15,0 4-1-15,-4 0-1 0,6-3-2 16,-1 3-19-16,-1 0-28 0,0 2-53 0,2-2-85 15,-2 8-101-15,-1-2-165 0,5-1-229 16,-6 4-105-16,2-4-24 0,0 0 57 0,3 1 157 16,-3-1 249-16</inkml:trace>
  <inkml:trace contextRef="#ctx0" brushRef="#br0" timeOffset="169705.02">27137 14888 655 0,'0'0'912'0,"-4"-9"128"15,0 4 60-15,8 1-247 0,2-1-391 16,5 0-229-16,5 5-124 0,7-3-60 0,8 3-27 16,-2 3-10-16,8-3-4 0,4 5-1 0,1-5 0 15,9 5-1-15,-1-1 9 0,4 1 9 16,6-1 17-16,6 1 25 0,6-5 31 16,9 5 29-16,10-1 26 0,-2-4 14 0,4 5-6 15,8-5-18-15,-2 0-24 0,4-5-22 16,7 5-19-16,2-9-12 0,-3 0-13 0,-3 4-10 15,5-4-12-15,-5 1-9 0,7-6-6 0,-3 5-3 16,-7-5-4-16,1 0-1 0,-1 2-4 0,-6-2-6 16,-4 0-2-16,-10 2-5 0,2 1-4 15,-19 2-33-15,-2 1-56 0,-12-6-75 16,-1 5-75-16,-12 0-83 0,-5-5-82 0,-12 6-147 16,-7-6-274-16,-13 1-160 0,-8-6-24 0,-7 2 67 15,-18-6 185-15,2 6 339 0</inkml:trace>
  <inkml:trace contextRef="#ctx0" brushRef="#br0" timeOffset="171552.2">4016 16224 386 0,'44'0'470'0,"1"-9"32"0,3 4 24 15,6 1-247-15,1-1-102 0,9 2-39 16,7-2-17-16,1 5-17 0,5-4-25 16,3-1-28-16,3 5-23 0,-2-5-14 0,1 5-9 15,-1-4-3-15,6 4 1 0,-5 0-2 0,9-5 4 16,-2 1 15-16,2-1 20 0,2 5 33 15,0 0 43-15,0-3 48 0,2 3 33 0,4 0 41 16,1 0-3-16,1 0-30 0,2 0-43 16,1 0-45-16,1 0-57 0,5 0-29 0,8 0-15 15,-5 0-5-15,7 3-5 0,0-3-1 16,4 0-2-16,4 0 2 0,2 0-3 16,1 0 16-16,5 0 7 0,1-3 6 0,1 3 14 15,-2 0 14-15,3-6-7 0,-3 6 3 16,5 0 4-16,-1 0-6 0,-3 0-4 0,3 0-5 15,-1 0-7-15,6 0 2 0,-3 6 9 0,9-3 10 16,2 2-1-16,0-1-1 0,6-4-10 16,-2 5-16-16,11-1-18 0,-1 1-7 0,3-5-2 15,-1 0 0-15,11 0-2 0,-2 0-2 16,4-5 3-16,6 5 2 0,-2-4-4 0,0-1 2 16,8 1 1-16,-1-1 7 0,3-4 8 15,0 4 11-15,3 2 9 0,-7-3 14 0,8-2 11 16,-3-1-2-16,-1 4-1 0,1-4-7 15,3 0-11-15,-3 1-19 0,3 2-11 16,1-2-3-16,1-1-7 0,-1 0-2 0,1 4 4 16,3 2 1-16,2-8-3 0,-5 8 6 0,5-3 1 15,0 3-1-15,1-2 3 0,3 5 2 16,8-4-1-16,-8 4 5 0,10 0 1 16,-8 0 0-16,6 0 4 0,-6 4 1 0,4 1-7 15,-4-2 3-15,10-3-2 0,-5 6-10 0,-1-3 1 16,-5 2-7-16,1-5-8 0,-8 0-4 15,-2 0 5-15,-3 6 1 0,-3-6 6 0,-1 3 7 16,0 2-3-16,-1-1 1 0,1 4-4 16,-6-2-4-16,0 8-1 0,-4-6 2 15,5 1-4-15,-12 5-3 0,5 0 3 0,-8-5-3 16,-2 5 2-16,-1-6 16 0,-3 1 21 0,-7 5 14 16,0-5 30-16,-10-6 22 0,-2 6 9 15,-8-4 0-15,-7 0-5 0,-1-1-18 0,-9-4-16 16,2 5-11-16,-8-5-5 0,-4 0 3 15,-7 0-1-15,1 0 0 0,-7 0-8 0,0 0-7 16,-5-5-14-16,-12 5-8 0,1 0-4 0,-10-4-4 16,-3-1-4-16,-6 5-3 0,-4 0 0 0,-4-5-1 15,0 1 1-15,-10 4 1 0,2-5 3 0,-13 2 1 16,0 3-4-16,-8-5 3 0,-2 5-2 16,-4 0 2-16,-6-4 3 0,-3 4 1 0,-1 0 5 15,-5-5-1-15,-2 5 3 0,-4 0-1 16,0 5 3-16,-4-5 1 0,0 0 6 0,0 0 3 15,0 0 3-15,0 0-4 0,0 0-1 0,-4 0-5 16,4 0-6-16,-4 0-7 0,4 4-1 16,0-4-6-16,0 0 2 0,0 0-1 0,0 0 2 15,0 0-3-15,0-4 1 0,0 4 0 0,0 0-1 16,0 4-2-16,0-8 2 0,0 4 0 0,0 0-1 16,0 0 0-16,0 0 1 0,0 0 0 15,4 0-3-15,-4 0 1 0,4 0-2 0,-4 0 1 16,0 0-1-16,0 4 1 0,2-4 0 15,3 0 2-15,-3 0-2 0,2 5 2 0,2-5 0 16,2 3 0-16,-6-3 0 0,2 5 2 0,-1-1-3 16,5-4 1-16,-6 5 0 0,2 0 0 0,-2-5-1 15,-2 4 1-15,4-4-1 0,0 5 1 0,-4-5 0 16,2 4 1-16,-2-4-1 0,5 0-1 16,-5 0 0-16,4 0-3 0,-4 5 0 0,0-5 0 15,2 0 4-15,-2 5-2 0,0-5 0 16,4 0 2-16,-4 0-1 0,2 0 0 0,-2 0-2 15,0 0-1-15,4 0-1 0,0 0-3 0,-4 0-2 16,2 4-23-16,-2-4-45 0,4 0-82 16,-2 0-106-16,-2 0-102 0,9 5-82 0,-7-2-170 15,-2-3-292-15,-2 0-99 0,-13-8 4 16,5-10 52-16,-2-1 138 0,-3-7 342 16,3 0 194-16</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44:07.577"/>
    </inkml:context>
    <inkml:brush xml:id="br0">
      <inkml:brushProperty name="width" value="0.05292" units="cm"/>
      <inkml:brushProperty name="height" value="0.05292" units="cm"/>
      <inkml:brushProperty name="color" value="#FF0000"/>
    </inkml:brush>
  </inkml:definitions>
  <inkml:trace contextRef="#ctx0" brushRef="#br0">6344 7161 376 0,'-48'-5'469'0,"-1"-12"28"15,-5-1 12-15,7 4-263 0,1 0-134 0,-1 6-61 16,3-1-26-16,1 4-15 0,-1 1-6 16,-1-1-2-16,-3 2-3 0,-1 6-1 15,-5 2 1-15,-6 4 2 0,0 0 0 0,-10 8 0 16,-1 2 2-16,-5-1-1 0,-1 4 2 15,-9 1-4-15,3 3 2 0,-4 2 1 16,0-2 3-16,-6 6 6 0,2-1 8 0,-2 0 6 16,4 3 7-16,-1-3 9 0,3 4 8 0,0-4 4 15,4 6 2-15,3-6 1 0,1 1-6 16,3 4-9-16,1-1-8 0,5-3-5 0,10-1-7 16,0 2-2-16,4-7-2 0,2 0-5 15,7 2-5-15,3 4-2 0,1-10-4 16,4 10-2-16,6-9-2 0,0 8 0 0,2-5 0 15,2 5-3-15,2 3-1 0,4 6 1 16,-2 0 3-16,9 0 0 0,-3 5 3 16,5 9-1-16,3 0 1 0,1 1-3 0,4 2-3 15,6 8 1-15,0-3 1 0,4 5 2 0,2 6 2 16,0-2 2-16,9 1-1 0,1-1 0 16,1 3-5-16,6 2 1 0,3-9-1 0,1 6 0 15,6-10 3-15,7 0 0 0,1-1 5 16,5-2-3-16,7-8-3 0,7-1 0 15,6-6 0-15,9-2 0 0,7-1 3 0,11-7 2 16,5-3 0-16,9-1-1 0,3-3 0 16,10-2 0-16,6 2 1 0,8-11-1 0,-2 6-2 15,9-5 1-15,2 4 0 0,7-3-1 16,1 4 0-16,4 3 3 0,-2 2-1 0,4-2-2 16,1 0-2-16,-6 2 3 0,6 4-2 15,1-6 0-15,-4 2-2 0,4-5 4 0,0 3 0 16,4-4-1-16,-1 6-3 0,3-5 4 15,2 0-1-15,7-6-2 0,2 0-3 0,4-3 7 16,4 0-2-16,2-5-3 0,-2 0 3 16,10-9 4-16,-4 0-5 0,6-5 1 15,-3-4 4-15,7 0-3 0,-5-5-6 0,3 2 6 16,3-2 8-16,1 0 5 0,-1-3 22 16,9 3 26-16,-3-4 27 0,2 4 17 0,6 0 8 15,0 2-11-15,2 2-18 0,6-3-29 16,0 3-26-16,9 1-14 0,-7 1-7 0,9-1-5 15,-5 0-2-15,9 4-1 0,-4 1 2 16,1-1-2-16,-1 0-4 0,4 1 2 0,-7-4 2 16,3 3-4-16,-11 1 1 0,8-1 2 15,-7 0 2-15,1 1 0 0,-8 4 2 0,6-5-1 16,-6 5 0-16,2 5-3 0,-8-5 4 0,2 4-2 16,0 1-4-16,-2 4 1 0,-4-1 1 15,4 1-4-15,-5 1 2 0,1-1 2 0,0 0-2 16,1 0 2-16,-1-1 1 0,0-2-2 15,0 2 1-15,3-8 3 0,-7 5-1 16,0-5 6-16,1 0 14 0,-1 0 13 0,-3 0 40 16,3 4 49-16,-3-4 12 0,1 0-1 15,-3 0-8-15,1 5-41 0,-3-5-46 0,3 4-18 16,-1 1-12-16,5-5-6 0,-7 0 0 16,11 5-3-16,-7-1-2 0,3 1 4 15,-3-5-1-15,3 3-4 0,-5 3 3 0,5-3-2 16,-7 2 0-16,7 1 2 0,-5-6 2 15,1 3-4-15,-3-3 1 0,11 0 0 0,-7-3 1 16,5 3-1-16,-2-11 1 0,5 8-1 16,-1-11-1-16,4 5 2 0,-8-5 0 0,1-3-2 15,-3-6 3-15,-3 0-1 0,-8-3-1 16,5-5 1-16,-16-3 1 0,3-6-2 0,-8 0 1 16,0 0 6-16,-5-10-4 0,-6 1-4 15,-5-5 0-15,-5-4-2 0,-7-1-3 0,-1-4 0 16,-9 0 2-16,-5-5 0 0,-9-3 3 15,-5-3 2-15,-11-1-1 0,-3 2 0 0,-8-4-2 16,-16 2-3-16,-3-1-2 0,-7-10 3 16,-18 4 5-16,-7 2 1 0,-11-2 2 0,-6 2-2 15,-11 3-2-15,-8-3-3 0,-12-2-1 16,-6 2 2-16,-9 3 9 0,-8-5 5 16,-14 7 4-16,-2-2 0 0,-9 4 0 0,-16 1-7 15,-9 1-6-15,-12-6 0 0,-12 6 0 16,-13-3-1-16,-5 8-1 0,-14-5-4 0,-18 3-3 15,-12-4-3-15,-11 4-3 0,-22 0 0 16,-13-3 2-16,-31-1 1 0,-8 4 3 16,-29 0 1-16,-12 5 3 0,-31 0-2 0,-9 4 3 15,-31 5-5-15,-8 0 2 0,-39 10-5 16,-8 13 1-16,-22 3 3 0,16 19 5 16,-26 18-8-16,-10 19-16 0,-16 21-59 0,10 19-88 15,-2 21-193-15,4 24-331 0,-12 18-135 16,14 9-9-16,-6-1 55 0,22-13 173 15</inkml:trace>
  <inkml:trace contextRef="#ctx0" brushRef="#br0" timeOffset="5453.96">16392 11895 173 0,'11'-4'354'16,"3"-1"31"-16,3-3 15 0,1-1-164 16,13 4-97-16,2 1-42 0,7-1-8 0,3 5 4 15,11-5-9-15,6 1-9 0,10 4-20 16,2-5-21-16,9 5-18 0,10 0-5 0,6 0-6 16,-2 0-1-16,8 0 0 0,1 0 1 15,5 0-5-15,5 0 2 0,6 5 0 0,0-5 9 16,4 4 16-16,6-4 24 0,7 5 42 15,5-5 51-15,3 5 52 0,2-1 73 0,6 1 79 16,0-5 5-16,10 9-25 0,-4-9-43 16,8 8-71-16,3-3-90 0,8 4-40 0,-3-5-10 15,16 4-7-15,-5 3-12 0,14-2-8 16,-3-6-2-16,9 8-18 0,-1-3-9 0,4 1 2 16,-3 0 1-16,7-1-2 0,-2 1 1 15,6 2-2-15,-8-3-2 0,6 1-3 0,-6 0-1 16,8 0 1-16,-10 4 4 0,-1-4 0 15,-9 5-4-15,-1 0-1 0,-6 4-7 0,-2-5-5 16,-8 5-1-16,-8-1-7 0,-9 3-23 16,-8-3-32-16,-8 6-45 0,-9-6-91 15,-10 6-111-15,-8-6-168 0,-14 2-237 0,-5-6-144 16,-14-3 4-16,-9-1 78 0,-9-9 172 16</inkml:trace>
  <inkml:trace contextRef="#ctx0" brushRef="#br0" timeOffset="6736.79">3673 13416 7 0,'44'0'328'0,"-5"-4"34"0,4 4 20 0,11-5-56 15,2 5-171-15,4 5-75 0,4-5-23 16,8 4-5-16,3 1-1 0,7-1 2 0,5 1 0 16,6-5-9-16,-2 5-7 0,8-1-7 0,-6 1-10 15,11-2-6-15,-1 2-2 0,5-1-2 16,-1 1-1-16,5 0-1 0,-5-1-5 16,9 1 1-16,2-1 0 0,6 1 0 15,-2 0-2-15,6-1 2 0,0-4 0 0,13 5-3 16,-5-5 0-16,9 0 1 0,-3 0 8 0,11 0 16 15,0-5 22-15,4 1 36 0,3-1 40 16,1 5 35-16,-2-5 28 0,9 1 45 16,-5-1 70-16,6 1 19 0,1-1-15 0,-3 0-33 15,1 1-61-15,5 4-101 0,-7 0-57 0,3 0-27 16,-1 0-10-16,7 0-7 0,-1 4 0 16,6-4 3-16,4-4-3 0,6-1 6 0,-4 2 4 15,15-2 1-15,-5-4-3 0,4 0 0 16,-3-5-7-16,5 5-7 0,-3-5-2 15,-3 1 1-15,-4-5-3 0,3 4 0 0,-9-3 4 16,0-1 1-16,-6-1 4 0,2 2 8 16,-7-1 5-16,5 4 0 0,-6-3 2 0,-1 3-4 15,-3 0 0-15,-1 5-5 0,-7-5-1 16,-3 11 1-16,-2-6-2 0,-4-1-5 0,-6 6 1 16,-5-5 0-16,-1 4 0 0,-7-4-1 15,-8 4-1-15,-6-4-1 0,-10 6-1 16,-7-2-1-16,-6-1 0 0,-8 3 1 0,-8-2-3 15,-7 1 0-15,-12 4-3 0,-2-5-2 16,-6 2-2-16,-7-3 4 0,-3 6 1 0,-11-5 1 16,-4 2 0-16,-2-3 2 0,-5 3-1 0,-5 3-3 15,2-5-1-15,-11 5-1 0,0-4-18 16,-6-1-31-16,2 5-67 0,-4-5-99 16,-4 1-136-16,2-5-198 0,-2 4-162 0,-6-9-92 15,8 6 22-15,-9-10 101 16,7 4 201-16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02:34.703"/>
    </inkml:context>
    <inkml:brush xml:id="br0">
      <inkml:brushProperty name="width" value="0.05292" units="cm"/>
      <inkml:brushProperty name="height" value="0.05292" units="cm"/>
      <inkml:brushProperty name="color" value="#FF0000"/>
    </inkml:brush>
  </inkml:definitions>
  <inkml:trace contextRef="#ctx0" brushRef="#br0">2826 5965 137 0,'16'0'301'15,"-5"-11"16"-15,5 8 7 0,-1-6-175 0,-3 4-79 16,9-4-38-16,-5 4-16 0,5-4-4 16,-2 6 1-16,5-6-2 0,1-1 4 0,2-3-2 15,6 3-2-15,-2-2-3 0,2 3-2 16,0-5-3-16,0 5 2 0,0-1-4 16,3 1-2-16,-1 6 3 0,2-6-3 0,0 9-3 15,0-5 6-15,3 5 1 0,-1 0-4 0,4 5 2 16,1-5 0-16,-1 0 0 15,7 0-4-15,1 3 3 0,1 3-2 0,2-6 0 16,0 0 4-16,5 3 0 0,1 2-1 0,0-5 2 16,0 4-2-16,4-4 0 0,-4 5-1 15,2-5-1-15,2 5-2 0,1-5 2 16,1 4-1-16,0-4 2 0,0 5 4 0,2-1-1 16,-2-4 2-16,0 5-1 0,1 0-4 0,3 4-1 15,-4-6 2-15,4 3-1 0,1 2 1 16,3-3 2-16,-2 4 1 0,-1 0-1 0,1-4-3 15,7 4-1-15,-7 0 1 0,11-6 3 16,-7 2-1-16,5 4 2 0,1-4 2 0,3-1-1 16,-2 1 0-16,-1-2-5 0,5 3 4 15,6-6-1-15,-6 5 2 0,8-5 6 16,-6 0 1-16,4 0-2 0,0 0 0 0,4 0 1 16,-4 0 0-16,4 0 2 0,-3 0 2 0,3 0 2 15,-4 0 0-15,4 0-4 0,-4 0 5 16,6 0 0-16,-2 0 1 0,0 3 0 15,-4-3 0-15,5 6-5 0,-1-3 1 0,-2 2-2 16,6-5 2-16,-2 6-2 0,3-3-1 16,-7 2-4-16,6-1-4 0,2 1 1 0,-3-5 3 15,3 4-1-15,0 1 1 0,1 0-4 16,-1-5-1-16,4 3 0 0,-3 3-1 16,1-6-1-16,-1 3 2 0,-1 2-2 15,0-5-4-15,7 0 3 0,-3 0 2 0,3 0-1 0,-1 0 1 16,-5 0-1-16,3 0-4 0,3 0 3 15,-7 4 2-15,5-4-1 0,-5 10 1 0,0-6 2 16,-3 1-3-16,3-1 2 0,0 6 1 16,1-1 0-16,-5-6 2 0,4 6-3 15,-6-4 1-15,7 0-1 0,-1-1 1 0,5 1 2 16,-9-1-3-16,4 1 0 0,-1-5-2 16,1 0-2-16,0 0 0 0,1 0 2 0,-9 0 9 15,6-5 8-15,-6 1 4 0,-4 4 5 16,2 0 7-16,0-5 3 0,-6 1 3 15,0-1 6-15,-11 0 6 0,5 5 2 0,-9-3 2 16,-2-3 2-16,1 3 5 0,-1 3 5 0,-6-5 7 16,-2 1 9-16,-4-1 4 0,-2 0-3 15,-2 1-3-15,-5-1-5 0,-5 1-6 16,-1-1 1-16,-4 0-3 0,-6 1-4 0,2 4-10 16,-6-5-10-16,-2 2-13 0,-4 3-13 15,-2 0-5-15,-1-6-7 0,-3 6-3 0,-5 0 0 16,-1 0-3-16,-5 0-1 0,0 0-1 15,-2 0-3-15,-4 6 3 0,4-6 0 0,-4 0-1 16,0 0 0-16,2 0 1 0,-2 3-5 16,0-3-2-16,0 5-14 0,0 4-25 0,0 0-42 15,-6 0-65-15,2 5-116 0,-8 0-138 16,-9-6-129-16,-2-8-47 0,-4-8 26 0,5-15 102 16</inkml:trace>
  <inkml:trace contextRef="#ctx0" brushRef="#br0" timeOffset="2008.11">2989 8292 184 0,'33'-11'332'0,"-2"-6"18"0,6-1 10 15,-2-1-187-15,7 2-95 0,1-1-41 0,3 4-12 16,3 0-13-16,5 2 1 0,0-2-4 16,6 0 0-16,0 0-3 0,0 5 2 15,4 1 0-15,-2-1 0 0,6 0-2 16,-2 1 1-16,4 2 1 0,3 6-3 0,-3-5 1 15,4 5 1-15,-1 0-4 0,3 0 4 16,5 0 0-16,2 0 8 0,-3 0 0 0,9 0 6 16,-4 0-6-16,4 0 0 0,-2 0-4 15,6 0 1-15,2 0-3 0,0 5 5 0,2-5-1 16,2 6-1-16,-2-6-3 0,11 8-1 16,-5-8 1-16,3 9-1 0,1-5-1 0,3 1 4 15,-3 0 3-15,3-2-1 0,-1 3 3 16,5 2 6-16,2-8 4 0,1 4-2 0,-1 1-1 15,4 0-1-15,4-5-4 0,2 4-1 16,-2-4-2-16,2 5-1 0,5-5 1 0,5 4 1 16,-6-4 8-16,7 0 5 0,-1 5 6 15,11-5 4-15,-7 0 2 0,3 5-1 0,2-1-6 16,-3 1-3-16,1-2-8 0,4 3-8 0,-9 2-6 16,1 1 0-16,1 0-4 0,-3 1-1 15,-3 2-4-15,-2-3 2 0,-1 2-2 16,3-3-2-16,-12 1 4 0,4 0-2 15,-2-4 0-15,0 4 0 0,-4-1 0 0,0-2-2 16,-4-3 4-16,-5 6-2 0,-5-4-2 0,3 4 1 16,-5-4 0-16,-1 4-3 0,-6-1-24 15,0 1-46-15,-8 5-74 0,-8-5-109 0,-5 0-117 16,-5-4-70-16,-11-14 3 0,-1-10 52 16,-9-7 100-16</inkml:trace>
  <inkml:trace contextRef="#ctx0" brushRef="#br0" timeOffset="3880.56">3572 10932 220 0,'-19'0'374'0,"3"-8"23"0,1-1 20 15,5 4-188-15,4 1-111 0,6-1-54 16,0 0-22-16,6 1-20 0,4-1-10 16,7-4-10-16,4 0 0 0,10 1-5 15,2-6 3-15,6-4-2 0,4 4 2 0,7 0-2 16,4-3 5-16,2 3-1 0,1-3-3 0,5 3-1 15,-2 0-1-15,4 1 0 16,1 0 1-16,1 4-1 0,0-5 2 0,2 5 2 16,0 0 0-16,7-1-1 0,-3 6 4 0,2-4-1 15,-1 2-3-15,3 3-1 0,1-2-1 0,7 5 2 16,-5-5 0-16,8 5 2 16,-2-4 2-16,-3 4 1 0,5 0-1 0,0 0-1 15,0 0 1-15,2 0 1 0,-3 0 2 0,7 0 2 16,-6 0 2-16,0 0 6 0,4 0 1 15,-2 0 6-15,-2 0 2 0,6 4 4 16,-6 1 0-16,-1 0-4 0,1 4-4 0,0-6-4 16,0 6-5-16,6 1-4 0,-2-1-1 15,2 0 0-15,-4 0 0 0,2-1-4 0,0 6 0 16,2-5-1-16,-4 5-1 0,8 0 0 16,-4 3-1-16,6-3 3 0,-2-2-3 0,0 2-2 15,3 0 2-15,3 0 1 0,-6-1 0 0,4-3-2 16,-6 2 2-16,3 2-5 15,-1-5 0-15,0 5 3 0,-2-5 0 0,-2 5 3 16,4-6 0-16,-4 6-3 0,2-5-2 16,4 5 2-16,-1-5 0 0,1 5 2 0,0-6-1 15,4 1 2-15,1 5-3 0,3-5 0 0,3-6 3 16,4 8-2-16,-1-8 0 0,3 6 3 16,-2-4-5-16,6 4 2 0,-1-4 0 0,5-2-1 15,-4 3-1-15,6-3 1 0,3 2 1 16,-1 1-1-16,2-3 1 0,4-3 1 15,-1 5-2-15,3-5 1 0,5-5-1 0,-1 5 1 16,1-3-1-16,6-3 5 0,-9-2-2 16,13-1-1-16,-8 4-2 0,10-4 4 15,-7 0-2-15,11 1-2 0,-4-3-1 0,4 2 5 16,3 1-3-16,1-1 0 0,2 0-2 0,5 1 5 16,-3-6-2-16,9 5-2 0,-5 0-2 15,9-1 4-15,-4 1-1 0,5 0-2 0,1 1 2 16,2 2 6-16,2-2-6 15,2 4-1-15,-2-1 3 0,2-4-3 0,4 9 0 16,1-5 2-16,-1 1 3 0,0 4-6 0,4-5-2 16,-4 5 6-16,-2 0 15 0,3 0 10 0,-1 0 18 15,4 5 24-15,-4-5 8 16,0 0 5-16,1 4 14 0,-9 1-1 0,2-1-2 16,-1 6 0-16,-7-6-11 0,4 4-10 0,-2 1-10 15,-2 1-3-15,-9-1-12 0,-2 5-11 16,-1-5-5-16,-7 3-11 0,-4-1-7 0,-2 1-8 15,-11 2-2-15,-1 3-1 0,-9-3-3 16,-4 4-2-16,-8 1 0 0,-2-2-7 16,-5 1-30-16,-7 1-47 0,-9-2-66 0,-4 1-98 15,-11 1-122-15,-3-7-56 0,-15-1-34 16,-4-17-41-16,-9-2 48 0,-3-6 108 0,-9-4 75 16</inkml:trace>
  <inkml:trace contextRef="#ctx0" brushRef="#br0" timeOffset="5195.78">3783 13461 221 0,'-13'-9'389'0,"-1"-4"29"0,4-5 14 0,8 4-185 16,-3 0-125-16,10 5-55 0,1 1-26 0,6-1-12 15,5 0-9-15,3 1-5 0,3-3-8 16,12 8-4-16,0-6-1 0,7 4-1 0,3-1-1 16,-1 3 1-16,5 3 1 0,5 0-1 15,0 0-2-15,6 0 1 0,-5 0 0 16,10 3-1-16,1 3 0 0,4-1 3 0,4-2-1 16,3 3 1-16,-5-3-4 0,13-3 0 15,-2 5 0-15,6-5-2 0,2 6 4 0,6-3 1 16,-2-3 4-16,6 5-4 0,-2-5 6 0,11 0 0 15,-3 0 2-15,9 0 0 0,-2 0 2 16,-1 0 4-16,5 0 1 0,4-5 4 16,-2 5 5-16,4 0 5 0,0-3 4 15,-2 3 5-15,8 0 1 0,-4 0-1 0,5 0-3 16,-1 0-7-16,0 3-4 0,7-3-4 16,-1 5-1-16,5-1-5 0,-5 1-5 0,7 4-2 15,1-1-4-15,3-2-2 0,-4 2-2 16,10 1 5-16,-7 0-1 0,7 5-1 0,-2-5-2 15,6-4 4-15,-4 3-4 0,5 1-1 0,-6 0-1 16,6 0 22-16,-1 1 12 0,-2-6 16 16,2 4 19-16,2-2 29 0,-2-3 6 0,4 2 6 15,-6 1-1-15,2-3 1 0,-4 2-11 16,5-1-17-16,-6 1-12 16,4-5-4-16,-4 3-8 0,6 3-4 0,-10-1 8 0,3-5 6 15,-2 3 19-15,2 3 25 0,-8-6 22 16,3 0 2-16,-3 3-7 0,-2-3-24 0,-5 0-35 15,-6 0-29-15,1 0-15 0,-5 0-10 16,-6 0-2-16,-1 5-5 0,-11-5-2 0,1 0-1 16,-7 0 0-16,-3 0 0 0,-8 0 1 15,-6 0-2-15,-5 0-3 0,-5-5-1 16,-9 5 0-16,-6-3 1 0,-6 3 2 0,-5 0 0 16,-10 0 1-16,-1-6-1 0,-5 3 0 15,-6 3-2-15,-7 0-2 0,-7-5-20 16,-7 5-59-16,-2 0-81 0,-4 0-114 0,-4 0-204 15,-4-6-163-15,-7-2-124 0,-6-4 2 16,9-11 75-16,0-5 189 0</inkml:trace>
  <inkml:trace contextRef="#ctx0" brushRef="#br0" timeOffset="10581.28">23301 4200 85 0,'-5'-4'338'0,"1"-6"32"0,2-2 23 16,2 3-102-16,0-1-135 0,0 6-62 0,0 4-20 15,2-5-14-15,-2 1-11 0,4 4-6 16,1-5-5-16,-3 2-12 0,-2 3-6 15,4-6-8-15,-2 6-4 0,2 0-7 0,0-5 1 16,-2 5-2-16,4 0 0 0,5 5-2 0,-1-5-1 16,0 6 1-16,3-6 2 0,3 3-3 15,5 2 3-15,2-5 0 0,2 4 1 16,3 1 1-16,10-1 2 0,1-4-3 16,13 0 3-16,-1 5 0 0,7-5 0 0,4 0 2 15,9-5 0-15,-1 5-1 0,6-4-1 16,5-1 1-16,0 1-2 0,5-1 2 15,-1-4 0-15,2 4 1 0,-2 2-2 0,1-3 1 16,1 3-2-16,-4-2-1 0,0-1 1 16,-1 3 1-16,-1 3-1 0,-5 0 2 15,-1 0-1-15,-5 0-3 0,-10 0-1 0,0 3 2 16,-10 3 0-16,-5-1 0 0,-1 4 2 16,-7-1-2-16,-4-2 2 0,-6 2-2 15,0 1 2-15,-7 5-1 0,-1-5 0 0,-3 3-1 16,3 2 0-16,-2 0-2 0,-9 3 0 15,8 6 1-15,-1 5 3 0,-3-2 2 16,3 11 2-16,-3 3 0 0,5 9-1 0,-1 15 0 16,1-1-2-16,3 14-2 0,1 3 1 15,0 11 0-15,-3 6-1 0,3 8-1 16,0 12-4-16,-3 8 2 0,3 1 0 0,0 10-1 16,-5 3 1-16,1 4-2 0,-5 6-1 15,3 9 0-15,-7-1 0 0,2 6 0 0,-4-6 4 16,5 10 2-16,-3-1-3 0,-2-1 5 0,0 3 12 15,1 3 10-15,-1-6 10 0,4 8 15 16,0-2 29-16,5 0 24 0,1 3 16 16,1 6 18-16,2 1 1 0,-3 8-18 0,3 4-28 15,-7 1-23-15,1 0-27 0,-3-1-21 16,6-4-12-16,-5 4-8 0,-1 1-5 16,0-6 0-16,1 2 3 0,1-10-2 0,3-4 2 15,1-5 2-15,1-5-3 0,-5-4-2 0,5-9 2 16,-3-4 6-16,3-6 15 0,-5 1 28 15,2-9 42-15,3-4 56 0,-5-9 40 0,3-6 11 16,-3-4-10-16,-1-7-38 0,1-6-48 16,-2-10-48-16,-3-7-27 0,3-7-14 0,-4-2-7 15,2-10-4-15,-6 0-3 0,3-9-1 16,-3-9 1-16,-4-5 0 0,-3-3 2 0,-5-6 1 16,2-4 4-16,-9-5 5 0,-8 1 1 15,3-6 2-15,-9 6-1 0,-4-5-3 0,-7 1-3 16,-1-2-3-16,-7 6 0 0,-3-6 0 15,1 6 0-15,-16 0 3 0,1 5 5 0,-9-2 3 16,-5 5 5-16,-8 6 3 0,-4-6 3 16,-10 9 8-16,-11-3 7 0,-5-2 10 15,-10 1 6-15,-7 1 3 0,-3-6-1 0,-16 4-4 16,0-3-10-16,-16-1-12 0,-1 0-9 0,-10 6-10 16,2-6-10-16,-6 1-6 0,7 4-3 15,-1 1-3-15,6-2-18 0,7 2-20 16,8 3-25-16,18-9-49 0,11 6-85 0,18-11-107 15,11 2-186-15,12-6-208 0,12-4-130 16,3-4 11-16,14-14 86 0,6-5 193 0</inkml:trace>
  <inkml:trace contextRef="#ctx0" brushRef="#br0" timeOffset="13083.41">27214 5766 345 0,'6'-17'454'16,"0"3"51"-16,-2 5 42 0,-2 0-229 0,2 9-111 15,-4-5-55-15,0 5-50 0,0 0-41 0,0 5-29 16,0-1-17-16,0 10-8 0,0 8-3 16,-4 5 1-16,4 18 1 0,-2 5 1 15,-2 8-1-15,2 10 0 0,-6 12 0 0,6 11 0 16,-7 8-2-16,1 4 0 16,0 0-2-16,2 2-2 0,4-7 2 0,2-8-2 15,0-4 2-15,0-4 0 0,2-16-2 0,4-3 0 16,-2-9-2-16,0-4 0 0,-2-6 2 0,2-11 0 15,-2-2 0-15,3-10 0 0,-1-1 0 16,-4-12 2-16,2 1 1 0,-2-4 12 0,0-10 9 16,0-4 4-16,4-5 2 0,0-8-4 15,-2-4-9-15,-2-11-10 0,4-3-4 0,-2-9-5 16,-2-5 0-16,4-5-1 16,-4-4 0-16,-4 4-1 0,2 1 1 0,-2 4 3 15,-2 5 1-15,0 12 1 0,-5 6 2 0,-3 8 0 16,-5 9 2-16,-1 11 2 0,-9 3 12 15,-7 9 23-15,3 5 44 0,-6 7 67 0,0 6 85 16,2 5 39-16,-5 4 0 0,3 5-29 0,6 7-59 16,-4 3-83-16,10 3-48 0,0 0-23 15,10-2-16-15,1 3-9 0,8-5-3 16,4-1-2-16,8-4-2 0,-2 1 2 0,8-12 1 16,0 0 0-16,3-8-1 0,1-4-1 15,3-8-7-15,-1-5-17 0,1-5-25 0,-1-4-45 16,1 0-59-16,-1-9-54 0,-1-5-61 15,1 2-81-15,-3-11-110 0,-1-5-110 0,9-7-107 16,-4-10-3-16,7-9 76 0,-1-9 134 16</inkml:trace>
  <inkml:trace contextRef="#ctx0" brushRef="#br0" timeOffset="14368.79">27393 6595 114 0,'38'-14'370'0,"-9"0"38"0,-7 1 27 0,5 3-101 16,-4 6-150-16,-2-4-60 0,-1 8-24 15,1-5-20-15,-2 1-17 0,1 4-14 16,-3 0-17-16,-1 0-16 0,-3 4-5 0,5 4-8 16,-9 1-2-16,1 5-2 0,4 5 2 15,-12 7-1-15,5 0 0 0,1 11 2 0,-8 0-4 16,-4 3-1-16,-2 5-11 0,-1-5-12 0,-1 0-6 16,2 6-3-16,-4-10-1 0,3-4 11 15,1-1 8-15,0 1 8 0,-2-10 3 16,-1-4 2-16,1-1 3 0,2 2 1 0,0-10 1 15,0 0-1-15,-3-4 4 0,3-2 1 0,4-6 1 16,-6 3 1-16,6-10 1 0,-2-3-1 16,2-9-2-16,-3-1-1 0,5-8-2 15,0-6-2-15,5-3 0 0,-5 0 0 16,2-6-2-16,4 6 4 0,-2 0 5 0,0 7 12 16,-2 7 12-16,2 8 11 0,-4 10 1 0,-4 8-4 15,4 0-1-15,-2 8 5 0,-8 5 20 16,-1 9 32-16,-1 6 30 0,2 4 16 0,-5 2 1 15,5 8-17-15,2-2-31 0,-1 6-28 16,7-1-24-16,-2-1-20 0,4-2-12 16,6 1-4-16,3-6-4 0,-1-6-15 0,2-3-14 15,5-10-9-15,-3-10-5 0,3 1-1 16,-7-4 11-16,6-5 13 0,-3 0 9 0,1-9-4 16,2-4-9-16,3-5-11 0,-5-1-7 0,5-7-7 15,4-6-1-15,-1-9-3 0,-1 0-7 16,4-7-10-16,4-7-4 0,-1-4 2 15,1 5 14-15,4 5 28 0,-8 0 38 0,0 13 34 16,2-1 35-16,-7 11 24 0,-1 9 12 16,-7 3-1-16,4 5-12 0,-11 4-20 0,3-1-21 15,-6 6-20-15,4 6-12 0,-4-1 14 16,0 7 29-16,0 7 34 0,-4 4 29 0,2 3 11 16,-2 11-18-16,1-6-30 0,-1 9-35 15,0 0-29-15,4 6-19 0,0-10-8 16,0 4-5-16,0-8-2 0,4-9 0 0,0-1 0 15,-1-4 0-15,1-4 0 0,-2-6 2 0,-2-2 3 16,8-6 2-16,-6 0 20 0,6 0 23 16,1-11 12-16,7-1 9 0,1-11-1 15,3-5-17-15,1-7-23 0,6-1-12 0,0-13-9 16,2-5-3-16,4 0-4 0,0-5-4 0,2 1 2 16,-6 4-2-16,-6 12 2 0,2 11 6 15,-13 8 2-15,-2 14 1 0,-4 6-1 16,-1 3-1-16,-3 12-3 0,-4 11 6 0,-7 8 4 15,1 11 4-15,-6 7 3 0,3 5-3 16,-5-5-4-16,5 1-5 0,3-4-5 0,-6 2-2 16,3-2-3-16,5-6-3 0,0-3-15 0,0-6-19 15,6-8-22-15,-4-6-26 0,4-3-24 16,0-5-20-16,4-9-20 0,-2 0-12 16,6-6-9-16,0-2-11 0,7-10-10 0,3-10-15 15,3-6-22-15,6-3-29 0,4-12-31 16,2-5-41-16,6-11-15 0,5 3-64 0,3-13-17 15,-1 7 38-15,7-9 66 0,-3 14 149 16,-7 13 293-16,-5 6 174 0,-9 13 92 16,-13 11 65-16,-1 8-35 0,-5 2-127 0,-10 6-60 15,0 4-36-15,-4 0-34 0,-2 9-35 16,-1 0-33-16,-9 5-31 0,1 3-15 0,-5 6-12 16,1-1-8-16,3 5-6 0,-9 0 2 0,0 5 5 15,0 4 11-15,-2-1 16 0,5 2 19 16,-5 0 13-16,6-3 16 0,-2 3 10 15,5-6 6-15,-1 1-2 0,3-9-15 0,7-1-16 16,-1 1-23-16,2-11-24 0,6 2-17 16,-3-5-13-16,5 0-2 0,0-4-4 0,5 0 0 15,-3-2-2-15,6 3 2 0,2-6 1 16,-1 0 14-16,7-6 16 0,5-2 9 0,6-1 5 16,-1-8 2-16,3-3-14 0,2 3-6 15,-2-6 0-15,7 1 6 0,-12 4 11 0,7-1 7 16,-8 10 6-16,-2 1-7 0,-5 4-5 15,-3 8-10-15,-3 1-8 0,4 7-4 16,-3 7 5-16,-5 13-1 0,0 2 5 0,-2 8 4 16,-12 7 1-16,2 10-1 0,-4-1-6 15,-7 5-4-15,-6 5-6 0,-4 3-4 0,-2-3-3 16,-2 4-4-16,3-4 0 0,-8-5-4 0,7-4-2 16,-2-5-1-16,7-14 0 0,-3 0 1 15,-4-12 0-15,8-2 1 0,0-3-1 16,-4-6-1-16,3-3-2 0,7-8-1 0,-2-3 2 15,5-6-4-15,2-8-5 0,1-1-10 16,5-11-23-16,6-13-36 0,2-4-67 0,8-11-73 16,5-7-72-16,1-4-73 0,3-1-85 15,8-5-67-15,6-4-55 0,0-1-55 0,4 7 17 16,5-7 89-16,-3 6 116 0</inkml:trace>
  <inkml:trace contextRef="#ctx0" brushRef="#br0" timeOffset="14825.28">29010 6725 206 0,'27'-19'318'0,"-4"2"33"0,-3 3-22 15,-7 2-112-15,1 1-69 0,-8 8-32 0,1-3-19 16,-3 3-11-16,-2 3-8 0,-2 0-7 16,0 0-4-16,4 0 0 0,0 0 2 0,-4 3 4 15,2 3 3-15,4 2 3 0,3 1-9 16,-7 0-9-16,4 5-18 0,4 0-10 0,0 0-13 16,1-2-6-16,1 2-6 0,3 0-5 15,-3-2 1-15,5-2 7 0,3-1 11 16,1-5 9-16,-2 1 12 0,1-5 7 0,1 0 2 15,-5 0 0-15,1-5-5 0,0 1-9 16,-5-5-6-16,4-5-10 0,1 6-8 0,-7-6-7 16,5-4-4-16,-5 4-6 0,-8-3-7 15,4-6-16-15,-6-5-20 0,-6 6-24 0,4-4-20 16,-12-2-9-16,1 1 1 0,-3 5 19 16,-9-1 18-16,-2 9 23 0,-2 11 20 0,-2 3 19 15,2 14 23-15,-2-2 19 0,2 7 18 16,-2 2 12-16,4 12 2 0,5-1 1 15,-1 2-3-15,2 3-3 0,9 0-2 0,6-6 3 16,-3 4-1-16,13-7 12 0,3-2 17 16,7 2 25-16,3-5 32 0,5-2 35 0,1-2 11 15,8-5-10-15,2-6-25 0,4 1-39 16,-1-5-50-16,5-4-31 0,2-4-19 0,-8-1-12 16,3-7-7-16,3 1-11 0,-8-6-17 0,2-1-24 15,7-4-39-15,-9-10-54 0,6 1-53 16,-2-1-63-16,0-13-96 0,3 0-143 15,-1-4-143-15,2-10-66 0,3-9 16 0,-1-7 92 16,0-7 170-16</inkml:trace>
  <inkml:trace contextRef="#ctx0" brushRef="#br0" timeOffset="15060.8">30432 5496 255 0,'25'-26'482'16,"-13"3"61"-16,-1 9 40 0,-7 10-149 0,-2-1-181 15,-2 0-96-15,0 10-56 0,0 0-36 16,-2 4-16-16,-6 9-3 0,-1 10 13 15,1-8 18-15,-4 17 18 0,-3 3 6 0,-1 6-3 16,-1 8-13-16,-2 8-18 0,-1 10-22 16,-3 10-16-16,-2 3-13 0,-4 6-7 0,-2 3-4 15,4 0-1-15,-6 1-2 0,6-5-1 0,3-13-2 16,-1-11 0-16,8-6 0 0,5-12-5 16,-3-2-14-16,5-10-23 0,2-4-25 0,-2-6-36 15,-5 2-43-15,5-5-34 0,1-11-48 16,-5 2-69-16,4-9-73 0,-1-2-126 15,5-6-28-15,-4-2 33 0,4-13 80 0</inkml:trace>
  <inkml:trace contextRef="#ctx0" brushRef="#br0" timeOffset="15727">30056 6288 267 0,'-6'0'389'16,"-5"5"24"-16,9-5 16 0,-6 14-203 0,-2-2-85 16,1 11-9-16,-5 8 17 0,2 6 22 15,-5 8 11-15,1 0-8 0,-1-1-24 16,-2 1-39-16,3 1-34 0,8-6-32 15,-3-4-22-15,5-4-11 0,2-6-7 0,0-7-1 0,4-10 20 16,4-4 62-16,0-1 137 16,2-8 84-16,7-1 42 0,3-13-4 0,15-9-54 15,2-8-136-15,11-11-84 0,5-8-41 0,11-9-20 16,4-5-7-16,7-14-3 0,-3-3 2 16,12-4-1-16,-3-2 0 0,8 2-5 0,-13 7 1 15,0 16-4-15,-10 12-2 0,-10 17-1 0,-11 10 0 16,-8 18 0-16,-6 5-1 0,-8 8 1 15,-3 10 4-15,-5 12 2 0,-5 11-11 16,-6 8-37-16,-6 0-102 0,4 13-166 16,-13 1-304-16,5-1-216 0,-2 1-65 0,1-1 55 15,-1 1 146-15,-3 0 294 0</inkml:trace>
  <inkml:trace contextRef="#ctx0" brushRef="#br0" timeOffset="16138.61">27243 8768 311 0,'6'-9'416'0,"2"-8"32"0,-2 3 41 16,5 0-203-16,-1 5-50 0,-2 0 19 15,0 1 57-15,1-3 77 0,-5 8 23 16,0-6-28-16,-2 9-52 0,-2 0-84 0,0 0-113 16,4 9-68-16,0 8-33 0,-2 11-15 15,-2 12-5-15,0 14-5 0,0 14-1 0,0 4-3 16,-2 4-4-16,-6 10 0 0,6-1 3 15,-6-4-1-15,-1 1-15 0,1-7-22 0,0-7-33 16,0-9-36-16,6-10-30 0,-3-13-8 16,1-13-11-16,2-6-9 0,-4-3-17 0,-2-1-50 15,2-8-108-15,-5-5-120 0,5-5-56 16,-4-13-16-16,-1-8-36 0,3-11 74 16,0-17 130-16,0-5 84 0</inkml:trace>
  <inkml:trace contextRef="#ctx0" brushRef="#br0" timeOffset="16541.28">27110 8831 207 0,'2'-4'380'16,"7"-1"36"-16,-7 5 33 0,4 0-157 16,4 0-97-16,5 5-30 0,-3-5-3 0,9 4 8 15,-3 1 7-15,9-5 15 0,4 0 22 0,-2 0 29 16,6 0 22-16,0 0 1 16,7 0-30-16,-7-5-45 0,6 1-57 0,-6 4-62 15,7-5-38-15,-5 5-16 0,2 0-9 0,-2 0-3 16,-1 0-1-16,-3 5-3 15,-2 4 2-15,-4 3-3 0,-7 2 0 0,-3 9 1 0,-9-1 4 16,0 10 15-16,-12-4 9 0,-6 3 5 16,-7 4 4-16,1 1 0 0,-11 1-9 0,8-2-4 15,-6-4-3-15,7 1-2 0,1-4-4 16,7-6-5-16,0 1-3 0,3-6-5 16,7-8-1-16,0 0-3 0,7-4 3 0,3-1 10 15,0-4 10-15,9-9 8 0,4-5 5 0,8-3-3 16,6-10-10-16,2-9-10 0,5-1-9 15,3-6-9-15,-3-8-5 0,-1 2-12 0,-4-14-8 16,-2 4-8-16,-1-4-4 0,-10 6 5 16,1 3 6-16,-6 3 9 0,-9 11 8 15,-3 12 6-15,-9 7-10 0,0 11-12 0,-11 6-12 16,1 4-25-16,-7 4-38 0,-3 6-30 16,-1 2-39-16,-2 7-47 0,3-1-62 0,-3 5-93 15,4-1-119-15,1 1-147 0,1 0-30 16,9-6 50-16,0 0 109 0</inkml:trace>
  <inkml:trace contextRef="#ctx0" brushRef="#br0" timeOffset="17281.99">29450 7711 51 0,'6'-51'343'0,"-1"11"51"0,1 3 51 16,-4 11-33-16,2-2-98 0,0 16-6 0,-2-2 34 16,-2 6 46-16,0 8-3 0,0-6-43 15,6 12-68-15,3 7-79 0,1 8-94 16,-2 25-55-16,3 8-23 0,3 14-10 15,-6 9-4-15,3 3 0 0,-3 14 0 0,-6 2-2 16,-2 7-1-16,0-4-1 0,-6-1-25 16,-5-2-64-16,-1-11-69 0,-4-4-70 0,-1-5-73 15,-4-13-41-15,7-9 27 0,-3-14 54 16,7-8 61-16,-2-4 71 0,-1-11 46 0,-3-3-18 16,-5-5-76-16,-2-4-72 0,-4-10-60 0,1-13-104 15,-6-10 0-15,-1-7 64 0,4-15 66 16</inkml:trace>
  <inkml:trace contextRef="#ctx0" brushRef="#br0" timeOffset="17986.75">28929 8238 49 0,'0'-28'363'0,"4"10"40"15,-1-1 29-15,7 2-52 0,6 3-174 0,5-4-63 16,6 1-20-16,2-6-13 0,12 0-6 16,-1 1-12-16,7-10-14 0,-1 1-14 15,7-6-12-15,3 2-11 0,4-6-11 0,0-3-6 0,4-7-7 16,0-3-5-16,-2 0-4 0,2 0-5 15,0 0-4-15,-4 0 1 0,-6 0 1 16,-2 2 1-16,-3-8 1 0,-5 6 2 0,-1 0-3 16,-8 5 0-16,-2-1-2 0,-10 4 2 15,-2 6-1-15,-9 9 3 0,-6 8 0 16,-6 11 0-16,0 12 0 0,-10 9 4 0,-7 8 14 16,-1 20 32-16,-13 17 46 0,4 12 65 0,-6 20 79 15,4 18 42-15,-4 8-5 0,6 10-33 16,0 4-60-16,7 4-75 0,3-4-58 15,5-4-29-15,1-10-13 0,7-13-5 0,2-8-4 16,4-20-2-16,2-11 1 0,-2-12 0 16,9-11 2-16,-1-16-1 0,2-2-3 0,3-10 2 15,1-9-2-15,5 0-1 0,-4-14 0 16,5-3-2-16,1-6-3 0,4-9-5 0,-4 1-11 16,4-9-16-16,-3-2-15 0,-1 7-12 15,-2-5-8-15,-5 7 7 0,1 7 11 0,-7 8 16 16,-2 4 13-16,1 6 8 0,-7 8 6 15,-2 3 3-15,0 8 1 0,0-3 3 16,0 10 2-16,-2-1 0 0,-7 6 2 0,7 0 2 16,-4-1-2-16,-2 1 0 0,2 3-2 15,-1-3-7-15,1 5-13 0,2-2-4 0,-2 2-4 16,2-2-1-16,2 2 7 0,2-6 12 0,0 1 5 16,0-5 5-16,2-4 1 0,8-2 0 15,0-7-1-15,3-2-1 0,3-3-2 16,1-3-1-16,4-6-8 0,6 1-4 0,4-12-5 15,-3 3-1-15,10-11 1 0,-1 2 6 0,2-11 7 16,0 2 5-16,5-10 3 0,-1 5 3 16,1-11-1-16,-3-3 1 0,-2 0 3 15,-2-3 18-15,-1 6 36 0,-10 2 41 0,-1 9 36 16,-8 9 29-16,-9 8 6 0,0 9-23 16,-12 11-36-16,-2 6-32 0,-8 11-27 0,-5 3-20 15,-6 15-7-15,-4 8 3 0,-2 11 0 16,-2 11-3-16,0 1-4 0,4 5-5 0,2 0-5 15,11-2-4-15,-1 6 0 0,9-4-3 0,8 0-7 16,8-10-35-16,0 1-66 0,7-14-107 16,-3 1-148-16,5-6-227 0,-7-9-195 0,5 0-69 15,-13-13 42-15,6 1 121 16,-12-10 221-16</inkml:trace>
  <inkml:trace contextRef="#ctx0" brushRef="#br0" timeOffset="18494.07">27362 10824 33 0,'15'-9'313'16,"-3"4"36"-16,-5 2 26 0,1-3-68 0,-6 6-125 15,-2 0-51-15,0 0-10 0,0 0-10 16,0 0-9-16,0 6-13 0,-2 2-3 16,2 1-6-16,-8 14 4 0,8 3 12 15,-3 11 15-15,-1-1 9 0,11 10 7 0,-3 2-3 16,2-2-14-16,8 3-21 0,-1-13-24 0,1 4-21 15,3-8-21-15,1-4-10 0,-3-7-6 16,3-2-3-16,-3-11 10 0,1 1 28 0,1-4 59 16,-5-5 84-16,7-5 52 0,-2-4 16 15,-5-5-16-15,0-3-49 0,-1-6-84 16,-1-8-50-16,0 0-26 0,-3-15-13 0,-7 6-8 16,-3-14-4-16,-7 0-2 0,-4 0-2 15,-3-9 0-15,-1 9 0 0,-3-5 2 0,0 10 1 16,3 9 1-16,-3 3-1 0,4 11-2 15,3 7-2-15,6 10-2 0,-3 0-5 0,3 4-15 16,2 5-27-16,6 5-45 0,0 1-52 16,10 2-50-16,1 5-55 0,5 0-76 0,5 1-115 15,1 4-140-15,7-4-97 0,2 0-1 16,9-5 77-16,3-1 146 0</inkml:trace>
  <inkml:trace contextRef="#ctx0" brushRef="#br0" timeOffset="18887.9">28677 10428 267 0,'44'-26'413'0,"-11"3"51"0,-6 1 41 16,-5-1-173-16,-9-5-83 0,-3 7-8 0,-4-7 0 15,-2 2 1-15,-4-7-12 0,-6-7-25 0,0 0-27 16,-4-6-28-16,-5 1-30 0,3-4-27 16,-3-5-26-16,-1-3-29 0,-1-3-22 15,1-3-10-15,3 1-7 0,-3-1-2 16,-1-10 1-16,-4 6 0 0,1-6 2 0,1 2 2 15,-6-1-2-15,7 1 4 0,1 3-2 0,-3 0 0 16,3 5 0-16,3 14 3 0,1 7-2 16,-1 11 17-16,8 8 22 0,-1 11 22 0,1 3 15 15,2 4 6-15,-2 10-13 0,0 4-22 16,-3 17-23-16,1 14-15 0,0 19 0 0,2 18 7 16,-5 12 12-16,5 16 6 0,4 12 4 15,-6 8-6-15,6 9-5 0,-7 6-12 16,3 5-8-16,4 3-6 0,-6-8-2 0,2-4-1 15,4-11-3-15,-3-13-1 0,5-13-8 0,5-13-18 16,-3-10-29-16,4-13-36 0,4-9-44 16,0-8-37-16,5-15-24 0,-7-8-12 0,9-9-14 15,-1-14-23-15,5-11-38 0,2-12-62 16,4-8-74-16,6-18-14 0,4-5-72 0,0-17 22 16,6-11 73-16,3-7 104 0</inkml:trace>
  <inkml:trace contextRef="#ctx0" brushRef="#br0" timeOffset="19185.87">29256 9448 208 0,'50'-131'373'0,"-7"9"39"16,-10 19 35-16,-2 12-159 0,-10 20-92 16,-5 17-26-16,-10 9-4 0,-1 18-8 0,-14 8-10 15,-1 7-14-15,-7 7-21 0,-5 0-26 0,-7 10-21 16,-6 0-13-16,-5 12-3 16,-3 6 6-16,-3 12 22 0,-5 10 25 0,5 15 49 15,-1 16 63-15,1 10 25 0,5 22-3 0,6 9-23 16,8 17-42-16,2 11-68 0,9 7-32 15,9 1-21-15,5-5-16 0,2-3-13 0,0-14-7 16,0-14-8-16,2-14-3 0,-2-4-3 16,5-13-2-16,-3-6-3 0,6-7-2 15,-6-15 0-15,4-4-2 0,2-14-2 0,-1-4-6 16,-5-9-5-16,6-5-17 0,-6-3-28 16,2-10-48-16,0 0-51 0,-2-9-47 0,-2 0-38 15,0-5-26-15,0 1-26 0,-2-5-40 16,-6 4-55-16,6-4-50 0,-13 4-99 0,5 2 5 15,-2-6 64-15,-1-1 95 0</inkml:trace>
  <inkml:trace contextRef="#ctx0" brushRef="#br0" timeOffset="19436.86">28636 10838 11 0,'-39'-59'160'16,"-5"-4"28"-16,-3 0-36 0,3 0-8 16,-1-5 8-16,1 11 11 0,1 6-8 0,-1 11 0 15,1 3-28-15,4 11-14 0,2 4-3 0,6 8 13 16,2 10 16-16,8-5 22 0,4 9 10 15,5 4 6-15,4-4-10 0,2 5-19 16,3-5-19-16,3 4-8 0,3 1-6 0,3 4 7 16,12-4 35-16,-1-2 68 0,8-3 28 0,12 0 4 15,6-3-13-15,7-11-43 0,10-4-83 16,4-4-49-16,8-10-28 0,9 1-16 16,6-6-13-16,4-3-5 0,-4 4-14 0,-1-1-35 15,-1-3-78-15,-6 5-104 0,-1-7-146 16,-8 7-194-16,-3-1-200 0,-9 4-42 15,-5 1 52-15,-13 3 120 0,-3 7 194 0</inkml:trace>
  <inkml:trace contextRef="#ctx0" brushRef="#br0" timeOffset="19615.23">29572 9776 23 0,'0'36'388'0,"-6"5"66"16,4-1 66-16,-6 5 26 0,6 4-160 0,-7 10-33 16,9 4 46-16,-6-5 8 0,4 1-37 15,-6-10-52-15,2 1-70 0,4-4-104 16,-3-6-72-16,1-5-35 0,4 1-16 15,-2-4-10-15,2-4-8 0,-4 3-3 0,4-5-26 16,-2-3-61-16,-2-1-75 0,0 1-78 0,2-9-94 16,2-10-111-16,0 1-90 0,0-10-50 15,2-9-59-15,6-4 33 0,0-8 105 0,3-5 137 16</inkml:trace>
  <inkml:trace contextRef="#ctx0" brushRef="#br0" timeOffset="19839.34">29853 10154 215 0,'21'-5'433'0,"-4"-4"61"16,-9 4 63-16,2 2-115 0,-4 3-128 0,3 0-40 16,-3 0-20-16,-2 3-34 0,-2 2-43 0,-2 1-41 15,0-3-43-15,-2 2-36 0,-2 8-23 0,-2 1-8 16,-3 8-7-16,3 6-3 16,-4 3-3-16,2 4-5 0,-3 2-4 0,-3 8-3 15,3-5-2-15,5 6-2 0,0-1-6 0,0-5-27 16,2 0-39-16,4-8-43 15,4-6-51-15,-2-7-65 0,6-1-77 0,0-10-85 16,1-2-101-16,1-6-56 0,2-9 21 0,1-5 77 16,3-4 119-16</inkml:trace>
  <inkml:trace contextRef="#ctx0" brushRef="#br0" timeOffset="20303.59">30176 10118 298 0,'-11'5'489'0,"3"-2"78"0,-2 3 78 0,0 2-138 16,3-2-110-16,3 2-18 0,4 5-24 16,4-3-52-16,-2 7-59 0,7-3-68 15,-3-1-77-15,6 6-52 0,3-7-26 0,1 7-9 16,3-5-6-16,6-5-2 0,2 0-2 16,-5-1 0-16,7-2-1 0,-2-6 1 15,6 0 0-15,-2 0-1 0,-2-6 0 0,6 1 0 0,-2-4-2 16,0 1 0-16,1-10-1 0,3-1-1 15,-4 2 2-15,4-1-1 0,-4-5 0 0,-4-4-4 16,4 0-19-16,-6 5-17 0,-4-4-19 16,-3-2-18-16,-3 1-8 0,-1-4 8 15,-9 8 15-15,1-8 17 0,-8 8 14 0,-4-5 14 16,-7 11 10-16,-1 3 2 0,-9 5 1 16,-1 9 4-16,-9 0 2 0,-2 14 15 0,-11 4 20 15,5 4 20-15,-9 10 17 0,-1-1 9 16,3 6 0-16,-5 3-4 0,5 0-8 0,-1 11-2 15,1 1-2-15,5 2-5 0,1 5-7 16,7-5-11-16,2 4-11 0,13-4-10 0,-3 0-5 16,9-3-8-16,3 3-3 0,7-5-3 15,2-4-2-15,11 0-4 0,-3-10 0 0,8-7 1 16,5-5-1-16,2-6 1 0,4-8-7 16,0-4-13-16,6-10-22 0,0-4-48 15,4-8-72-15,-4-2-83 0,4-2-113 0,-4-7-147 16,9-4-102-16,-9 1-89 0,2-6 2 15,6 2 90-15,-1-1 151 0</inkml:trace>
  <inkml:trace contextRef="#ctx0" brushRef="#br0" timeOffset="20853.64">31164 9893 357 0,'-8'22'514'16,"1"-4"69"-16,-3 10 72 0,8 3-155 16,-6 14-91-16,2 4-15 0,3 5-31 0,3 4-51 15,-4 1-72-15,0 1-92 0,4 2-74 0,0-8-36 16,0 0-18-16,0-5-6 0,0-3-5 15,0-11-3-15,0-8-2 0,4 0 2 0,-4-8-3 16,4-10 0-16,-4-1 7 0,3-8 8 0,3-8 2 16,4-6 3-16,5-4 0 0,1-13-8 15,3-1-8-15,6-13-5 0,-3 0-1 16,9-4 1-16,4-11 0 0,7-2 1 0,1-6 1 16,7 1 1-16,4-1 2 0,1 0 2 0,9 11 3 15,3 3 3-15,-1 8 0 0,8 15-5 0,-8 8-1 16,0 6-6-16,-6 6-3 0,0 8-1 15,-12 3-6-15,-5 9-16 0,-10-1-43 0,-6 6-81 16,-8-5-107-16,-5 5-145 0,-8 0-189 16,-10-2-156-16,-2 7-41 0,-10-6 51 0,-3 1 126 15,-8-6 195-15</inkml:trace>
  <inkml:trace contextRef="#ctx0" brushRef="#br0" timeOffset="21108.56">30217 8899 567 0,'-31'-14'863'0,"-2"-4"120"15,2-5 82-15,12 1-163 0,5 4-392 0,4-1-179 16,3 2-97-16,5 3-76 0,2 5-51 15,2 0-40-15,9 1-38 0,3 2-22 16,3 3-14-16,-1 6-34 0,3 3-57 0,2 2-69 16,-1 10-127-16,-7 1-267 0,1 7-327 15,-14 2-105-15,-8 7-4 0,-9 2 97 16,-1 8 257-16</inkml:trace>
  <inkml:trace contextRef="#ctx0" brushRef="#br0" timeOffset="21447.95">27929 12305 5 0,'-8'68'752'0,"-3"-19"222"0,11-27 106 0,2-8 56 15,19-5-276-15,12-14-420 0,25-4-187 0,10-5-76 16,19-9-33-16,14-3-16 0,13-10-24 15,14-4-23-15,13-6-32 0,10-8-24 0,6-3-18 16,8-3-2-16,5-2-8 0,3-1-5 0,5 0-2 16,-4-5-16-16,-3 5-25 15,-3-5-15-15,-5 2-10 0,-10-2-6 0,-6 0 11 16,-21 2 18-16,-2 1 10 0,-15 2 1 0,-7 6-4 16,-16 3-14-16,-7-1-11 0,-11 7-15 0,-6 2-14 15,-12 1-13-15,-3 5-18 0,-9-5-49 16,-5 4-91-16,-6 5-159 0,-15-4-190 15,2 0-150-15,-14-2-64 0,-4-2 50 0,-8-1 156 16,-15-1 206-16</inkml:trace>
  <inkml:trace contextRef="#ctx0" brushRef="#br0" timeOffset="21826.24">26974 10041 333 0,'-10'14'807'0,"5"-9"130"0,12-10 61 16,9-4-75-16,19-5-410 0,11-3-261 15,18-6-112-15,12 0-44 0,13-8-16 0,23-9-11 16,-1-2-7-16,13-2-13 0,3-6-9 16,17-4-8-16,3-4-6 0,6-1-7 0,4-4 0 15,2-5-3-15,-2 2-4 0,7-2-5 0,-7 5-2 16,-2-8-2-16,-4 3-3 16,-9 0-1-16,-11 0-2 0,-5 1-10 0,-13 4-24 15,-5 4-35-15,-11-4-38 0,-8 1-67 0,-13-1-83 16,-5-5-89-16,-11 5-126 0,-3-5-147 15,-13 0-101-15,-9 2-41 0,-8-2 50 16,-11 0 136-16,-7 1 175 0</inkml:trace>
  <inkml:trace contextRef="#ctx0" brushRef="#br0" timeOffset="22081.4">27954 7976 75 0,'-52'17'635'0,"11"-8"209"16,6-9 117-16,8-9 56 0,18-3-349 15,18-2-249-15,15-14-196 0,20 2-101 0,16-10-40 16,12-5-8-16,15 1 1 0,14-5-6 16,3 5-10-16,11-6-12 0,1 6-13 0,14-2-13 15,-1 2-7-15,-1 5-6 0,-4 4-4 16,6-2-8-16,-6 12-13 0,-4-7-49 15,-6 11-84-15,-11-6-156 0,-8 6-274 0,-4 3-259 16,-10-6-113-16,-5 3 13 0,-6 0 123 16,-8-6 260-16</inkml:trace>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44:33.830"/>
    </inkml:context>
    <inkml:brush xml:id="br0">
      <inkml:brushProperty name="width" value="0.05292" units="cm"/>
      <inkml:brushProperty name="height" value="0.05292" units="cm"/>
      <inkml:brushProperty name="color" value="#FF0000"/>
    </inkml:brush>
  </inkml:definitions>
  <inkml:trace contextRef="#ctx0" brushRef="#br0">19826 3480 71 0,'-6'0'204'16,"-1"-4"10"-16,3-1-50 0,2 1-72 0,-6 4-39 15,6-8-20-15,2 2-1 0,-4 1 6 16,4 2 12-16,0 3 19 0,0-6 28 16,0 3 29-16,0 3 25 0,0 0 23 0,0-5 18 15,0 5 13-15,0 0-1 0,0 0-9 16,0 0-23-16,0 0-28 0,0 0-33 0,0 0-30 16,0 0-23-16,0 0-18 0,0 0-14 15,4 5-12-15,-2-5-6 0,-2 0-5 0,8 0-2 16,-2 3-1-16,1 3-1 0,7-6-1 0,-2 3 2 15,5 2 0-15,-1 1 19 0,1 2 28 16,6-4 56-16,-3 1 87 0,3-1 83 16,4-4 25-16,-2 5-3 0,0 0-39 15,2-5-76-15,8 3-68 0,-2 3-33 0,-4-6-18 16,8 0-7-16,0 0-7 0,2 3-4 0,1-3-3 16,3 5-2-16,5-5-2 0,1 0-2 15,5 4-4-15,2-4-5 0,2 5-2 16,2-5 0-16,2 5 1 0,6-5 0 0,-2 0 1 15,6 0 0-15,3 4-1 0,1-4-1 16,1 0-4-16,-1 0 1 0,5 0 3 0,-3 0 1 16,3 0 5-16,2-4 7 0,3 4 3 0,1 0 1 15,6-5-1-15,2 0-1 0,-2 1 0 16,5-4-2-16,1 2 4 0,4 3 2 16,1-7 0-16,-1 6-3 0,-4-1-7 0,2 1-2 15,-6-4-8-15,3 2 1 0,-1 1-1 16,-4 2 2-16,-2-6 1 0,-2 9-3 0,-7-5-4 15,-1-1-3-15,-5 6-4 0,1-3-3 0,-7 3-4 16,0 0-1-16,-10 0-2 0,-2 0 0 16,-6 0-1-16,-4 3-1 0,-9-3-3 15,2 6-6-15,-12-1-3 0,-6-2-10 0,2 3-32 16,-9-3-40-16,-3-3-44 0,-3 11-45 16,-4-8-40-16,-2 2-39 0,-4 4-70 0,-4-5-144 15,-2 6-210-15,-6-7-115 0,-5 3-67 16,-2-6 46-16,1-6 159 0,-3 3 242 15</inkml:trace>
  <inkml:trace contextRef="#ctx0" brushRef="#br0" timeOffset="1527.63">2536 3980 178 0,'17'4'330'0,"-1"-4"16"0,11-4 11 0,0-1-187 16,10 1-91-16,3-1-33 0,3 0-9 15,11 1-6-15,2-1-3 0,2-4-3 0,1 6-7 16,3-7-6-16,-2 6-5 0,9-5-3 15,-3 1 2-15,0 2-4 0,8 1 1 0,-1 5 3 16,-1 0-1-16,7 0 3 0,-3 0 2 0,3 0-4 16,1 0 1-16,3 5 4 0,8-5 6 15,-2 6 9-15,2-6 18 0,0 3 10 16,4-3 8-16,2 0 7 0,6 0 0 16,-4-3 1-16,9 3-3 0,-1 0 0 0,3-6 0 15,0 1 10-15,5 2 12 0,3-3 14 16,6 3 19-16,-4-2 19 0,6-4 14 0,-2 4 13 15,4 1 15-15,-4-4 21 0,7 2 24 0,-1-2-10 16,2 2-24-16,3 3-35 0,-3-6-51 16,6 4-54-16,-5 0-27 0,7 1-11 15,-1-1-8-15,1 1-3 0,5 4-1 0,2-5-1 16,-3 0-1-16,1 2 0 0,2 3-1 16,0-6-2-16,1 3 0 0,-1-2 0 0,0 1 2 15,0-1 1-15,4 0 9 0,-3 1 7 16,3-5 4-16,-2 4 1 0,8 0 0 0,-6 1-11 15,6-1-6-15,-4 2-1 0,6-3-4 0,-6 3-1 16,9-2 1-16,-7 0 1 16,8 1 0-16,-6-1-2 0,4 1 1 0,-2-1 3 15,1 2-3-15,-3-3 0 0,0 1 3 0,0 2 8 16,2 3-1-16,-6-6 3 0,-2 3 2 16,0 3 2-16,2 0-8 0,-4-5-3 15,-3 5-1-15,5 0 1 0,-2-6-5 0,-2 6 1 16,8 0 1-16,-10 6 1 0,10-6-2 15,-6 5-2-15,4-5 1 0,-7 3 0 0,11-3 1 16,-6 6-2-16,4-6 0 0,-4 0 1 0,2 0 2 16,-6 3-3-16,6-3 1 0,-6 0 0 15,-1 0 2-15,-1 0 4 0,2 0 7 16,-4 0 4-16,-1 0 4 0,3 0 2 0,-2 0-3 16,-7 0 1-16,7 0 4 0,-7 0 4 15,9 5-1-15,-5-5-4 0,3 6-4 0,-3-6-10 16,3 0-1-16,0 3-5 0,1 2-3 15,-5-1 1-15,6 1-1 0,-7-5-2 0,3 4 2 16,-7 1-1-16,-2 0 3 0,-1-5-2 16,-1 3 2-16,-4 3-2 0,-6-6 0 0,0 3-2 15,0 2-2-15,-3-5 1 0,-1 0-1 16,-6 0 0-16,1 4-1 16,-5-8-3-16,1 4-2 0,-3 0 3 0,-1-8-3 0,-4 2 3 15,2 3-5-15,-7-7-1 0,3 1-21 0,-8 0-28 16,1 0-57-16,-1 1-90 0,-2-6-106 15,-6 5-185-15,-3-5-211 0,1 0-115 16,-11 2 3-16,2-2 76 0,1-4 186 0</inkml:trace>
  <inkml:trace contextRef="#ctx0" brushRef="#br0" timeOffset="16586.23">5052 13444 308 0,'-33'0'444'0,"0"-5"50"0,0 1 37 15,6-6-204-15,0 6-105 0,4-5-42 16,3 1-29-16,-3-3-26 0,2 2-25 0,3-4-30 16,-7 0-31-16,2-1-19 0,-4 6-9 0,0-6-5 15,0-4-3-15,-6 4 1 0,0 0 1 16,-4 2-2-16,-2-2 7 0,0 0 9 0,-3 0 22 15,-1 6 39-15,4-1 52 0,-5-5 70 16,-1 5 41-16,-3 0-1 0,1 1-24 16,-3-1-49-16,0-1-73 0,1 1-46 0,-5 0-21 15,0 0-9-15,-6 1-3 0,7-1-3 16,-7 4-2-16,4-1-1 0,-4 3-5 16,2-2 0-16,-2 1-4 0,0 4 1 0,-2-5-6 15,-2 5 2-15,4 0-3 0,-4-3 2 0,4 3 4 16,0-6 3-16,0 6-2 0,4-5 3 0,3 2-2 15,3-3 0-15,-4 3 1 0,9-2 4 16,-7-4 0-16,9 4 2 0,-3-4 0 16,3 0 4-16,-1-5 5 0,7 6 6 15,-2-1 5-15,6-5 7 0,-4 5 1 0,8-5-1 16,-2 5-6-16,4-4-4 0,0 0-8 0,4 5-5 16,2-3-7-16,5-1-2 0,-1 7-1 15,1-4-1-15,-1 0-2 0,7 4-2 0,0 2 0 16,-1-3-2-16,5 1 0 0,0 2 1 0,2 3-1 15,2 0 1-15,-2 0-2 0,4 0-3 16,0 0-2-16,0 0-2 0,0 0 2 0,0 8 0 16,0 6 1-16,0-2 1 0,0 11 6 15,-2 5-1-15,2 3 0 0,0 6 2 16,-5 3 3-16,5 0-2 0,0 9-1 0,-4 2 0 0,2 6-1 16,-2 6-3-16,-2 5 1 0,2 4 0 15,-2 10 2-15,-1-6 5 0,-3 13 3 0,4 5-5 16,-5 6-2-16,1 8-1 0,0 5-2 15,4-1 0-15,-5 10 2 0,1-5 2 0,-2 9-2 16,1-10 1-16,5 6-1 0,-4-5-2 16,-1 0 3-16,5 0-3 0,0 0 4 0,2-9-3 15,-2 5 3-15,1-10-1 0,5 0 2 16,0-7-1-16,0-10 0 0,5-6 2 0,-1-12-3 16,-2-5 2-16,2-6 4 0,2-3-3 0,-2 0-1 15,2-8 0-15,1 3 2 0,3-8-6 16,-4-1 2-16,5 1-2 0,-1-5 4 0,0-4-1 15,-2-6 0-15,7-4-2 0,-3 1 2 16,5 0-1-16,-3-6 0 0,-1 2 3 0,7-1 1 16,-3-1-1-16,-1 2-2 0,5-6-1 0,-2 6-2 15,1-7-1-15,3 2 1 0,-2 0 1 16,6 3 1-16,-5-8 4 0,5 5-3 0,0 0 0 0,0 0 0 16,0-5-3-16,2 3-3 0,2-2-2 15,2-1 5-15,0 0-3 0,4 0 2 0,3-4-1 16,-3-2 0-16,6 3 1 0,1-6 0 0,1 3 2 15,3-3 2-15,1 5-2 0,5-10 2 16,2 5 2-16,2-3-4 0,2 3-4 0,6-6 3 16,0 3-2-16,-2-2-2 0,6-4 5 0,0 4-1 15,3-4 2-15,3 0-2 0,1 0 3 16,3 1-1-16,1 3 2 0,2-9 1 0,-1 5-1 16,3 0 2-16,2 0 0 0,0-5-5 15,2 6 0-15,2-6 0 0,-5 5-4 0,1-5-1 16,2 5 5-16,2-5 0 0,-2 2 0 0,2 3-1 15,-2-4 1-15,4 4-3 0,-6-5 3 16,6 5 0-16,-6 0 4 0,8-1-1 0,0-2-1 16,-2 7-1-16,2-4 1 0,0 0-2 15,-4 0 4-15,8 4 0 0,-2-4 1 0,0 1-2 16,1 2 0-16,1 3-1 0,-2-2 0 0,2-4 2 16,0 4 1-16,3 1-1 0,-5-1 2 15,2-4-3-15,0 4 1 0,-4-4 0 16,0 6 2-16,3-8-2 0,-1 3 2 0,0-1-2 15,-4 5-1-15,2-6-1 0,0 1 3 0,0 6 0 16,2-6 0-16,0 4-3 0,3-4-1 0,1 4-2 16,-2 1 1-16,0-1 1 0,5 0 0 15,-1 5 1-15,0-4-2 0,5 4-2 0,-5 0 2 16,7 0 3-16,-3-5-1 0,3 5-1 16,-3-3-1-16,-1 3-1 0,1-5 1 15,-1 5 2-15,1-4 0 0,1-1-1 0,-3-4 0 0,-1 4-1 16,-1-4 0-16,0 6 3 0,5-8 0 15,-3 2 0-15,3 1-1 0,1-6-1 16,-1 5 0-16,1 0 1 0,5-5 0 0,0 6 0 16,1-6-2-16,3 5 2 0,-2-5 0 0,4 5 0 15,0-3 2-15,4-2-2 0,-2 0-1 16,2 5-1-16,2-4-1 0,4-1 0 0,0 5 0 16,-4-3 0-16,5-2 0 0,3 5 1 15,-4-5-2-15,3 0 1 0,-3 5 1 0,0-5-1 16,4 6 1-16,-5-6 1 0,1 5-1 0,0 0 1 15,-4 1 1-15,2 2-1 0,-6 3 0 16,2-2 1-16,-4 5-1 0,6-4 2 16,-6 4 0-16,4 0 1 0,0 0 0 0,-2 4-1 15,-2-4 3-15,4 0 0 0,-4 5 2 16,-2-5-1-16,-2 3-2 0,3 3-1 0,-1-3 4 16,-6 2-1-16,6 1 2 0,-5 2-2 15,-1-4 2-15,6 1-1 0,-9 4 0 0,9-1-1 16,-12-2 0-16,1 2-1 0,-4 1 0 15,3 0-1-15,-3 0 2 0,-1 1 0 0,-7-1-3 16,2-1 1-16,-6 1-4 16,6 5 0-16,-8-10 1 0,4 6 1 0,0-1-2 0,-6-1 1 15,-1 1-2-15,-1 0-2 0,-2-4-5 0,0 4 4 16,1 0 0-16,-5-1 1 0,-3-2-3 16,1 2 5-16,-7 1-5 0,5-4-1 0,-5 4 1 15,-2-6-1-15,2 8 2 0,5-8-1 16,-5 6 2-16,2-4-3 0,-5 4 0 0,3-4-1 15,-2 4 0-15,0-5 0 0,0 1 5 16,5 3 2-16,-7-2-2 0,4-3-1 0,1 2-1 16,-1 1-1-16,-4-3-2 0,0-3 2 15,2 0 2-15,3 5 2 0,-3-5 1 0,2-5 0 16,0 5-1-16,5-3 0 0,-9-3-2 0,4-2-3 16,0 2 0-16,-3-2 4 0,3-6 0 15,0 2 3-15,3-8 0 0,1 3 0 0,-2 3-2 16,5-9-1-16,-3 6-1 0,3-1 1 15,-1-4 0-15,3-1-1 0,1 6 0 0,1-3-1 16,0-2-2-16,-5 4 0 0,3-4 0 16,-3-1 0-16,3 0 2 0,-3 1 3 0,1-1 2 15,-1 2-2-15,1-7 0 0,-1 5-1 0,-4-3-3 16,-1 4 1-16,-1-6 3 0,4 2 0 16,-7 3 2-16,5-5 2 0,-2 2 1 15,0 0 0-15,5-7-2 0,-3 6-1 0,-1-4-1 16,-1 3 0-16,2 2 1 0,-2-5-1 0,5 3 3 15,-7 1-2-15,0-4-2 0,-2 3-2 16,-1-3 2-16,-6 5-3 0,1-6 1 0,0-4 3 16,-8 4 1-16,2-4 1 0,0 1 3 15,-1 3 1-15,-3-4 1 0,-1-1 0 16,-5 2 3-16,3 4 4 0,-7-6-1 0,3 0-1 16,-6 3 2-16,1-3-4 0,-10 6-3 15,3-6 2-15,-4 2 4 0,-8 4 5 0,-3 3 0 16,1-4 1-16,-7 1-1 0,-3 0-3 15,1-1-4-15,-8 6-5 0,-4-5 0 0,-2 3-1 16,-9 2 6-16,3-2 5 0,-9 5-1 16,-6-8 1-16,-2 8-5 0,-4-3-5 0,-8-6-4 15,-5 4 0-15,-3 2-4 0,-11-5 4 16,-2 3-2-16,-4-7 2 0,-5 2-1 0,-5-2 0 16,-3 4-1-16,-8-6-2 0,-8 0 2 15,-6 3 2-15,-2-3-1 0,-11 2-2 0,0-2 0 16,-10 6 0-16,4 3 2 0,-10-3-1 15,0 5-1-15,0-6-1 0,4 4-1 16,-7 2 1-16,3-2-3 0,-4 2 0 0,3 3 2 16,-5-5-2-16,0 8 0 0,-5-3-1 15,-2-5 2-15,1 5 0 0,-3-3 2 0,-4-2 0 16,-2 2 0-16,-2-5 1 0,5 3 2 16,-10-4-2-16,5 6-1 0,-8-2 0 0,4 2 3 15,-6-2-1-15,8 2 0 0,-6-2 2 0,3 2 3 16,3-2-3-16,0 2-1 0,2-5 0 15,5-1-1-15,-5 4 0 0,6 2 2 16,-8-2-1-16,2 2 3 0,0 3-2 0,0-3 1 16,-4 3-3-16,0 1 1 0,-2 3 1 15,-3 1-4-15,-1 1 2 0,0 3 2 0,-7 5-1 16,7 0-4-16,-2 1 0 0,-7 2 5 16,2 1-5-16,3 2 0 0,-5 3 0 0,1 0 3 15,1 0-4-15,1 3-1 0,-5 2 3 16,1 1 1-16,-1-3-3 0,4 2 1 0,-3 4 1 15,3 0 1-15,-5-1-2 0,3 1 3 16,-2 5 0-16,5-9-1 0,-1 4-1 0,3 5-1 16,-3-10 3-16,3 4-1 0,4 1-2 15,-1-4 2-15,-5 4 2 0,10-4-3 16,-2-1 0-16,-3 1 5 0,1 0 0 0,4-1-2 16,0 1 0-16,-3-2 2 0,-1 6-1 0,6-4-3 15,-2 4 1-15,2-4 0 0,0 4 2 16,4-6 1-16,0 8-2 0,6-8 4 15,-2 3-1-15,4 2-2 0,-1 1 0 0,5-4-1 16,-4-1 1-16,-1 1-3 0,-1-1 1 16,6 1-1-16,-6 0 2 0,5-2 0 0,-5-3-2 15,2 6 1-15,3-12 1 0,-1 6 1 16,-2-8 0-16,3-1-1 0,-1 0-2 0,-2-5-1 16,-1 0 2-16,-1 0-2 0,0-3 2 15,-6 0 0-15,-4-6 2 0,4 5-2 0,0-4-1 16,-4 3 1-16,-2 1 1 0,2 4-2 15,-7 5-3-15,1 9 0 0,-4 6 1 16,-3 6-1-16,1 16-2 0,-7 3 3 0,-2 9-1 16,3 11-3-16,-5 6-21 0,-2 15-29 0,0 10-57 15,-2 12-125-15,0 14-233 0,2 6-301 16,-12 6-143-16,4-7-40 0,-11-4 89 16,5-12 211-16,3-1 316 0</inkml:trace>
  <inkml:trace contextRef="#ctx0" brushRef="#br0" timeOffset="30009.25">3136 11094 52 0,'4'-5'249'16,"-4"2"14"-16,0-3 12 0,2 3-140 0,-2-2-69 16,8 0-33-16,-2 1-14 0,7-1-8 15,-3 1-5-15,7 4-1 0,-1 0 0 0,1 0-6 16,8 0 1-16,-3 0 6 0,7 0-6 16,-2 0 0-16,0 0 5 0,4 0-2 15,-2 0-6-15,2-5 7 0,-2 5-3 16,4-3 2-16,2 3 0 0,-2 0-3 0,2 0 0 15,-4 0 0-15,7 0 0 0,-3 3 0 16,2-3 8-16,0 0 0 0,2 0 3 0,5 5-3 16,-3-5 1-16,-2 0-4 0,5 4 9 0,1 1 9 15,-1-5 6-15,-1 0 9 0,5 0 7 16,-5 0-5-16,1 4 1 0,1-4 3 0,-2 0 2 16,1 5 1-16,3-5 5 0,-3 0-6 15,3 0-1-15,-1 5-8 0,-3-5-4 16,5 3-6-16,-3-3-5 0,3 6-7 0,-3-6-1 15,3 3-3-15,-1 2-4 0,3-5 1 16,-5 6 0-16,5-3-3 0,-2-3-1 0,5 5 1 16,-3-1 0-16,0-4-2 0,-1 5 0 15,5-5 1-15,0 0-4 0,1 0 0 16,-1 4 5-16,6-4-3 0,0 0 0 0,0 5 1 16,0-5 0-16,4 0-3 0,-4 0 3 0,4-5-3 15,-2 5-2-15,-2 0 0 0,4 0 2 16,2 0-1-16,-6-4 3 0,6 4 1 0,-2 0 3 15,3 0-5-15,-3 0 1 0,0 0-1 16,-2 0 0-16,6 0 1 0,-2 0 3 16,0 0 1-16,5 0 1 0,-5 0 6 0,4 0 10 15,-4 0 5-15,4 0 7 0,-3 0 11 16,3-5 9-16,0 5 3 0,0 0 0 16,3-4 11-16,-3 4 26 0,7-5 39 0,-3 5 15 15,-2-3 2-15,-1-3-11 0,5 6-38 16,-6-5-48-16,5 5-28 0,-3-3-12 0,3-3-4 15,-3 6-3-15,2-3-2 0,-1 3-1 0,-1-5-4 16,7 5 0-16,-3-5 0 0,3 5 2 16,-3-4 0-16,5-1 0 0,-1 5 2 15,-3-4 0-15,-1-1 1 0,1 5 13 0,3-3 6 16,1-3 14-16,-5 1 27 0,1 5 36 16,2-3 39-16,-3 3 49 0,-2 0 13 0,3-6-14 15,-1 6-32-15,1 0-48 0,-1 0-56 16,1 0-28-16,-1-3-13 0,-1 6-8 0,1-3-2 15,1 0-1-15,-1 6 2 0,1-6 0 16,-1 3 0-16,5 2-2 0,-5-5 0 0,1 6-2 16,-1-3 3-16,1 2-1 0,3-1 3 15,-3 1 0-15,8-1-1 0,-9 1-2 16,3 0 0-16,1-2-1 0,1 3 0 0,-3-3 2 16,3 2 3-16,2 1 0 0,1-3-1 0,-1 2 0 15,0-1-3-15,-3 1-1 0,7-1 1 16,-4 1 3-16,8 0 1 0,-2-1 0 15,2-4-1-15,0 5-2 0,2-2-2 0,-4-3 1 16,8 5 2-16,-4-5 1 0,6 0 1 16,-2 4-1-16,0-4-2 0,3 0 0 0,-3-4 0 15,4 4 3-15,4 0 0 0,-3-5 0 16,3 2-1-16,-2-2-1 0,1 5 8 0,3-4 6 16,3-1 2-16,-1 0 0 0,-1 1-2 15,-3-1-8-15,7 1-2 0,-7-1-2 0,9 5 0 16,-4-3-1-16,3-3-1 0,1 1 0 15,2 2-2-15,-3-3 2 0,5 3-1 0,-2-2 0 16,4 0 0-16,-4 1 0 0,8-5 1 16,-4 4 0-16,6 2-1 0,-2-3-2 15,0-2 0-15,-2 2 0 0,6-2-1 0,-6 2 1 16,2-2 0-16,-4 4 1 0,6-4-1 0,-6 2 2 16,8-2 0-16,-6 2-1 0,2 3-1 15,2-2 2-15,4 1 0 0,0-1-1 16,5 0 1-16,-5 1-1 0,6-5 0 0,-3 9 0 15,7-10 2-15,-7 7 2 0,3-3 6 16,3 3 2-16,-7-2-1 0,2 1 1 16,-6-1 1-16,3 0 6 0,-1 1 1 0,0 4 3 15,-4-5 0-15,-2 1-1 0,2 4-6 0,-2-5-3 16,-4 5-2-16,4 0-3 0,-4-5-2 16,-4 5-2-16,2-4 0 0,-3 4-2 15,3 0 0-15,-8 0 0 0,-1 0 0 0,-1 0 0 16,-3 0 0-16,-1 0 3 0,-1 0-3 0,-10 0 0 15,0 0-2-15,-6 0 0 0,0-5-2 16,-3 5 5-16,-5 0-2 0,-3-3 0 16,3 3-2-16,-17-6-1 0,4 6-2 0,-8 0 2 15,-2-3-1-15,-2 3 3 16,-5-5 3-16,1 5-1 0,-3-9 0 0,-7 4-2 0,1 1 0 16,-6-1-1-16,0 2-5 0,-2-8-18 15,-6 8-32-15,-4-3-63 0,-2-2-87 0,-3-1-123 16,-1 0-230-16,-7-5-207 0,-4-3-66 15,-6-15 28-15,-6-4 97 0,-4-4 238 0</inkml:trace>
  <inkml:trace contextRef="#ctx0" brushRef="#br0" timeOffset="31995.37">3043 11841 184 0,'4'0'329'0,"-4"-4"22"0,2-1 7 16,2 5-195-16,2-5-85 0,5 1-43 15,1 4-21-15,7 0-6 0,-1 0-4 0,9 0-3 16,0 0 0-16,6 0 2 0,4 0-7 16,3 0 5-16,-3 4 1 0,2-4-4 15,4 5 2-15,-1 0-1 0,1-5 1 0,1 9-1 16,-3-9-2-16,7 9 4 0,-5-4 3 15,4 4-2-15,-1-6 2 0,4 3 0 0,-3 2-2 16,7-3-1-16,-5-1-1 0,5 1-2 16,0-1 3-16,2 1-3 0,0-2 0 0,4-3 4 15,4 0 0-15,2 0-1 0,-2 0 4 16,6 0 1-16,-4 0 0 0,9 0-2 0,-9-3-1 16,0 3-3-16,6 0 0 0,-1 0 1 15,3 0 0-15,-2 3 3 0,5-3 1 0,-3 6-1 16,-1-6-2-16,3 5-2 0,-1-5-2 15,5 3 2-15,-3 3 2 0,5-6-1 16,-1 3 4-16,2 2 1 0,-3-5 7 0,3 0 6 16,0 6-3-16,3-6 2 0,1 0 3 0,0 3-7 15,4-3-6-15,-2 0 2 0,-2 5-4 16,6-5-4-16,-2 0 2 0,2 0-1 0,4 0 3 16,2 4-2-16,-6-4 0 0,8 0-2 15,-1 0-2-15,3 0 1 0,0 0 2 16,5 0 1-16,-3 0 20 0,5 0 14 0,1 0 6 15,1 0 5-15,2-4-1 0,-1 4-18 16,1-5-12-16,2 5-11 0,2 0 2 0,4-3-1 16,-5-3 4-16,3 1 0 0,0 2 1 0,4 3 1 15,-2 0 1-15,2-6-3 0,-4 6-2 16,0 0 8-16,6-3 8 0,-2 3 5 16,2 0 8-16,5 0 9 0,-7 0 0 0,8 0-3 15,-2 0 8-15,7 0 0 0,-3 0-6 16,2 0-5-16,1-5-8 0,3 10-12 15,-3-5-10-15,5 0-5 0,-1 0 4 0,2 0-5 16,1 3-3-16,3-3-2 0,-4 0 3 0,10 0-2 16,-2 6 0-16,-3-6-1 0,5 0-2 15,4 0 3-15,1 3-2 0,1-3 0 0,4 0-2 16,2 0 5-16,1-3 0 0,3 3-3 16,5 0 4-16,0-6 7 0,-1 3-3 15,3-2 0-15,-3 5 13 0,7-6 1 0,-6 3 2 16,6-6 5-16,0 9 36 0,8-9 25 15,-6 4 27-15,8-3 22 0,-2-1 7 0,4 4-30 16,-6-4-30-16,13 0-28 0,-13 0-26 0,0-1-16 16,4 1-5-16,4 1-6 0,-6-1-4 15,11 0 4-15,-9 0 0 0,2 4-4 16,3-4 2-16,-5 4 1 0,-4 2-4 0,0-3-2 16,-6 3 3-16,-1 3-3 0,-5-5 1 15,-4 5 1-15,-3 0 3 0,-4 0-2 0,-6 0 11 16,-8 0 23-16,-2 5 59 0,0-5 43 15,-13 0 23-15,-2 0 0 0,-8 0-19 0,1 0-54 16,-14 0-47-16,1 0-21 0,-9 0-11 16,-8-5-7-16,0 0 0 0,-10 1 1 15,-6-1 0-15,-7 1-2 0,-8-1 0 0,-8 2-2 16,-2-3-2-16,-9 1-1 0,-8-4-9 0,-4 6-46 16,-6-8-64-16,-2 3-78 0,-8-1-135 15,-9 0-233-15,-4-8-133 0,-14-6-54 16,-7-8 25-16,-10-9 113 0,-10-6 233 0</inkml:trace>
  <inkml:trace contextRef="#ctx0" brushRef="#br0" timeOffset="33155.47">3396 12826 229 0,'11'-3'361'0,"-5"-2"19"0,10 1 5 16,7-6-210-16,4 6-101 0,6-5-41 15,10-1-24-15,5 7-3 0,8-6-1 0,8 0-4 16,6 4-1-16,7-4 5 0,5 4-5 0,3 1 0 16,4 4 0-16,2 0 3 0,4 0 1 15,6 0 1-15,3 4 1 0,-5 5-1 0,8-4-6 16,-1 4 2-16,7-1 0 16,5 1-1-16,2 1 0 0,2-1 2 0,2 0 1 15,11-4-3-15,3 4 2 0,3-6-2 0,1 6-2 16,5-4 0-16,10 4 1 0,4-4-1 15,5-1 4-15,3 1 5 0,11-2-5 0,-2 3-4 16,8-1 5-16,2-5-1 0,0 3-2 16,6-3 13-16,3 6 6 0,3-6-2 15,3 3 4-15,-3-3 12 0,7 5-4 0,0-5 11 16,4 6 10-16,-5-3-1 0,7 2-3 16,4 4 11-16,2-5-3 0,1 6 1 0,7-1 2 15,0-6-8-15,9 6-12 0,-2-4-12 0,3 0-16 16,-1 4 2-16,4 0-2 0,-1-4-5 15,5-1 0-15,-10 1 0 0,2-2-1 16,-3 3 3-16,5-3 15 0,-13 2 19 0,7 0 13 16,-9-1 14-16,2 1 42 0,-3-1 18 15,-3 1 14-15,2-5 23 0,-2 0 7 0,-2 0-27 16,0 5-27-16,-8-5-30 0,4 4-32 16,-2-4-23-16,-5 5-16 0,-3-2-7 15,2-3 1-15,-13 6-7 0,2-6 0 0,-12 3 1 16,0-3-1-16,-17 0-2 0,-1 0-1 0,-7-3 4 15,-6 3 22-15,-13-6 60 0,-2 6 54 16,-5-3 29-16,-3-2 10 0,-8-4-20 0,-11 4-59 16,-3-4-52-16,-5 0-25 0,-8 1-10 15,-2-1-5-15,-12 0-3 0,-3-1 0 0,-6-3-4 16,-6 3-3-16,-8 1-2 0,-2 0 0 16,-6 1-1-16,-13-1 2 0,2 0 1 15,-6 4 2-15,-6-4 0 0,-5 4 2 0,-3 2-3 16,-1-6-25-16,1 4-63 0,-3-1-89 15,-1 3-129-15,-3-6-254 0,7-5-219 0,-3-3-45 16,-1-11 37-16,7-7 109 0,7-10 246 16</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51:49.005"/>
    </inkml:context>
    <inkml:brush xml:id="br0">
      <inkml:brushProperty name="width" value="0.05292" units="cm"/>
      <inkml:brushProperty name="height" value="0.05292" units="cm"/>
      <inkml:brushProperty name="color" value="#FF0000"/>
    </inkml:brush>
  </inkml:definitions>
  <inkml:trace contextRef="#ctx0" brushRef="#br0">6859 8708 207 0,'20'-3'345'0,"3"3"21"0,4-5 12 0,4 1-198 15,2 4-89-15,10 0-37 16,-3 0-13-16,3 0-6 0,7 0-7 0,-3 0-7 16,1 4-2-16,-3-4-7 0,3 5 9 0,-3-2 2 15,-1 3 9-15,5-1 6 0,3 4 8 16,-2-1-4-16,-1 1 4 0,1 0 8 0,4 0 3 15,-1 1 6-15,1-1 7 0,2-1 2 16,0 1 2-16,2 0 2 0,2 0 6 0,6 1 4 16,-2-6 6-16,6 1 13 0,-2 3 15 15,3-4 14-15,-1 6 11 0,6-6 10 0,-5 1 10 16,5 4 25-16,1-4 3 0,7 4-11 16,-5-6-19-16,6 3-32 0,-3-3-49 15,1 2-29-15,2 1-10 0,2-3-5 0,1 2-1 16,5-1 0-16,1 1-6 0,1-5-2 15,0 3-3-15,2 3-2 0,0-1 0 0,6-5-2 16,-3 3-2-16,7 3-3 0,-8-3-3 16,9 2-3-16,-3 1 6 0,7-6 4 0,-1 3 1 15,3 2 2-15,-4-5-1 0,3 0-5 0,1 0 0 16,4 0 0-16,-2 0 5 16,-1 0 0-16,-1 0-1 0,6 0-3 0,0 4-3 15,4-4-3-15,-8-4-5 0,8 4-3 0,2 0 3 16,2-5-4-16,2 2 0 0,-4-3 2 0,0 1 2 15,9 2-2-15,-5-6 5 0,2 4 1 16,-6-4 1-16,5 0 6 0,-1 4 7 16,4-4 7-16,-8 4 8 0,0 2 11 0,-2-6 5 15,3 4 7-15,-8 1 2 0,5-1-4 16,-10-4-6-16,-2 9-5 0,-5-5-6 16,1 1 6-16,-5 4 5 0,-4-5 7 0,-6 5 7 15,-6 0 1-15,-4-5-3 0,-3 1-5 0,-5 4-6 16,-3 0-9-16,-6-5-8 0,-6 5-11 15,-2 0-4-15,-4 0-3 0,-9 0-6 0,-1 0-5 16,-5 0-2-16,-4-3-4 0,-6 3 0 16,2 0 2-16,-8 0 0 0,-2 0 0 0,-3 0-1 15,-1 0-1-15,-1 0-2 0,-5 0-2 0,-1 0 2 16,-4 0-6-16,0 3 2 0,-2-3 0 16,-4 0 0-16,5 0 0 0,-3 0-2 0,-2 5 3 15,0-5 0-15,0 0-4 0,0 0 1 0,0 0 3 16,0 0-4-16,0 4 1 0,0-4 2 15,4 0-3-15,-4 0 1 0,0 5 1 0,0-5 4 16,0 0-4-16,0 0-1 0,0 5 3 0,0-5-3 16,0 0 1-16,0 0-3 15,0 0 5-15,4 0 0 0,-4 0 0 0,0 0 1 0,0 0 1 16,0 0 0-16,0 0 0 0,0 0 1 0,0 0-3 16,0 0 0-16,0 0 0 0,0 0 0 0,0 0 0 15,0 0-2-15,0 0 2 16,0 0-3-16,2 0-2 0,-2 0-3 0,0-5-15 0,0 5-35 15,-2 0-52-15,2 0-65 0,0 0-78 16,0 0-125-16,-4 0-223 0,-2 0-280 0,-9-5-122 16,-1-4-26-16,-1-3 90 0,7-7 242 15,-1 1 320-15</inkml:trace>
  <inkml:trace contextRef="#ctx0" brushRef="#br0" timeOffset="52050.76">3576 14529 276 0,'-6'-6'403'0,"-4"-2"41"16,5-1 24-16,3-2-226 0,2 8-108 15,2 3-55-15,9-9-42 0,-1 9-29 0,5-5-8 16,1 5 0-16,7 0-2 0,0 0 1 16,3 5 4-16,8-1 3 0,-1 4-3 15,4 3-2-15,6-2 1 0,1-1-2 0,5 6 0 16,1-5 0-16,4 9 2 0,-1-10-2 15,7 11 1-15,0-6-1 0,4 1 1 0,2 0 0 16,5-1 2-16,-1 0-1 0,7 1-2 16,-5 0 0-16,4 0 2 0,5-2-4 0,2 2 4 15,1 0 4-15,5 0 0 0,4-2 6 16,0 2 0-16,2 3 2 0,5-3-2 0,-1 0 0 16,8 0-2-16,3-2-1 0,-1 2 2 15,5 0 4-15,4 0 13 0,2-2 13 16,2-3 17-16,2 5 9 0,6-5 5 0,0 5 2 15,7-6 3-15,-1 1-2 0,7 2-6 16,-3-3 4-16,7-4-8 0,0 5-10 0,4-4 6 16,-2 3 5-16,8-8 4 0,0 6 17 0,2-6 23 15,4 3 17-15,1-3 23 0,3-3 26 16,3 3 5-16,-1-6-18 0,5 6-22 16,-5-3-25-16,9-2-42 0,-2-4-25 0,4 4-13 15,4 1-2-15,2-4-3 0,2-3-7 16,4 2-2-16,-2 1-7 0,6-6-5 15,1 5-6-15,7-5 0 0,-1 2 2 0,4-2-1 16,4-4 0-16,2-1 0 0,-5 2 0 0,9 3-2 16,-2-4 2-16,0 1-1 0,0-2-2 15,0 1 1-15,0 4 1 0,0-3 6 0,0 3 8 16,0-3 4-16,0 3 1 0,4-4 7 16,-6 4-6-16,8-3-2 0,-6 3-1 0,11-4-4 15,-11-1 2-15,16 7-3 0,-12-7-5 16,15 1 0-16,-7 4 1 0,5-3-5 15,-5 0 2-15,11 3 0 0,-13-6-5 0,9 8 4 16,3-7 0-16,-1 7 0 0,-2-2-3 0,6 5 0 16,-11 4-4-16,5-4-2 0,-7 4-5 15,2 1 1-15,1-1-1 0,-3 5-1 0,1 0 0 16,1 5-1-16,-6-5 2 0,5 4 7 16,-3-4 2-16,7 5 9 0,-7-5 3 15,6 0-3-15,-5 0-2 0,11 5-3 0,-11-5-7 16,7 0 4-16,-3 0 0 0,1 4-1 15,-5-4 1-15,7 0-1 0,-10 0 3 0,5 0 8 16,-9 0 4-16,2 5 8 0,-8-5 6 16,0 0 5-16,-8 0 6 0,1 0 3 0,-7 4-7 15,-5-4 0-15,-4 5 5 0,0-5-13 16,-8 0-4-16,6 5 2 0,-12-5-5 0,2 4-9 16,-13-4 2-16,5 0 0 0,-13 0-4 15,-6 5-4-15,-9-5 0 0,-5 0-2 16,-7 0-1-16,-10 0-1 0,-11 0 2 0,-1 0 1 15,-15 0 0-15,0-5-2 0,-6 5-2 0,-2 0 1 16,-9 0 0-16,-4-4-3 0,-5-1 1 16,-7 5-5-16,-7-5 1 0,-3 1 1 0,-7-1-2 15,1 5-1-15,-3-9 2 0,-6 9 2 16,0-9-2-16,-10 4 1 0,6 2 0 16,-8-2 0-16,2-4-1 0,-9 4 2 0,1-4-2 15,-1 5-1-15,-5-1 2 0,-3-4-1 0,0 4 2 16,0 2-2-16,1-3 1 0,-7 3-2 15,6-2 2-15,-8-4-1 0,6 9 1 0,-6-5 1 16,2 1-1-16,-2-1 3 0,4 5-3 16,-4-3 0-16,0 3-3 0,0-6 3 15,0 6-1-15,0-5 0 0,0 5-1 0,0-3 1 16,0 3 0-16,-4 0 1 0,4-6 0 16,-2 6-2-16,2-3 2 0,-6-2 0 0,2-1-1 15,0 3 0-15,2-2 1 0,-7 1-1 16,3-1 1-16,-4-4-1 0,4 1 2 0,-1-1 0 15,1-5 0-15,-4 5-1 0,4-5 1 16,-5 0-1-16,5-3 0 0,-8 3 0 0,3-4 0 16,1 1 2-16,-2-2-2 0,-1 1 1 15,-1-4 0-15,-3-1-1 0,5-3 0 16,-5 3 2-16,-1-5-1 0,-1 2-2 0,-2-2 1 16,1 2 0-16,-3-5-2 0,-4 3 2 15,0 2 2-15,0-6-1 0,-6 1-1 0,0-1-3 16,4 1 2-16,-12 0-3 0,6-6 0 15,-9 6-1-15,1-1-1 0,-11 4 2 0,-4-3 0 16,3 5 1-16,-5-6 1 0,-7 1 1 0,1 3 0 16,-4 2-1-16,-4 3-1 0,1-5 1 15,-11 6 1-15,-3-5 0 0,4 5 2 16,-6 4-1-16,-6-4 1 0,0-1-1 0,-8 6 0 16,-5-6 0-16,-1 4 2 0,-5 1-4 15,0 1 1-15,-6-2-1 0,0 1 1 0,-6 1 0 16,0 3 2-16,-8-4-1 0,2 4 0 15,-13 0-1-15,6 0 0 0,-5 2-1 0,1-2 2 16,-8 0 2-16,4 6-4 0,-6-1 0 16,5 0 0-16,-7 0 2 0,2-1 1 15,-7 1-3-15,3 1 1 0,-6-1 2 0,0-5-2 16,-5 5-1-16,5-5 0 0,-7 5 5 16,3-8-2-16,-2 8-3 0,-1-5 0 0,-4-3 4 15,5 3-4-15,-1-3-2 0,-3 3 5 16,3-4 1-16,-1-1-3 0,1 2 0 0,1 3 3 15,-5-4-3-15,4-1-1 0,-3 2 0 0,3-1 4 16,-7 1-2-16,7-3 0 0,-8 3-1 16,3 0 2-16,-1-3-6 0,-2 3 1 15,2-1 1-15,-1-1 2 0,1 7-6 0,2-11 1 16,-6 9 1-16,7-3 0 0,-5-6-2 16,2 9 2-16,-3-8 5 0,1 4-2 0,-2-1-1 15,4 2 7-15,-8-6-4 0,11 6-1 16,-7-6 2-16,4 0 0 0,-4 6-1 15,7-6 0-15,-7 0 5 0,2 6-2 0,2-6-4 16,-2 4 2-16,-1 7 1 0,3-7-4 16,-4 6 2-16,2 0 4 0,-2-1-3 0,5 5-1 15,-5 0-1-15,2 0 0 0,2-1-3 0,-1 6-3 16,-3-1 6-16,6 5-3 0,-6 0 0 16,5 0-1-16,-5 0 4 0,2 5-5 15,-4-1 0-15,4 1 6 0,-6 0 0 0,5 4-4 16,-1 0 1-16,0 0 5 0,0 5-7 15,4-6-2-15,-8 6-2 0,9-5 1 0,-9 5-3 16,4-2 1-16,-4 2 5 0,4 0 4 16,-4 0-1-16,4 3 1 0,-2-3 3 0,5-1-3 15,-3 1 1-15,4-1 2 0,-2 1 0 16,5 4-2-16,-1-4-1 0,4-2 4 0,1 2-6 16,1 0 2-16,-1 0-1 0,6-2 3 15,-5 2-2-15,5-5 1 0,0 5 1 16,-1-6 1-16,5 1-2 0,2 2 0 0,-6-3 1 15,10 1 1-15,-4 0-5 0,4 0 3 16,2-4 0-16,2-5 1 0,-2 3 2 0,8 2-1 16,1-5-2-16,1 0 2 0,1 0-4 0,3 0 2 15,5-5 0-15,-2 2 2 0,1-2-1 16,5 5 2-16,-2-9-1 0,4 4-2 16,2 1 0-16,-2 4 0 0,2-5-1 0,4 1-1 15,0 4-1-15,4 0 0 0,-2 0-2 16,3 4 3-16,1 1 1 0,8-5 0 0,-5 9-2 15,7-4 0-15,-1 4-1 0,2-1-1 16,1 6 4-16,3-5 2 0,2 9-1 16,2-4-1-16,-2 3-2 0,0-3 0 0,6 9 2 15,-2-6-2-15,6 6 2 0,4-6 3 0,0 6 0 16,3 0-4-16,7-6 5 0,3 6-7 16,6-1 2-16,4 1-3 0,6 0-1 0,5-1-3 15,5 1 5-15,7 3-3 0,2-3-1 16,4 5 1-16,4-6 0 0,4 5-2 0,3 4 7 15,3-3-1-15,5-2 3 0,2 5 0 16,5 6-7-16,5-2-5 0,5 2-1 0,1 8-1 16,8-5-1-16,3 5 4 0,5 1 0 0,5 3 2 15,2 5-1-15,8 0-1 0,7 0 4 16,5 0 4-16,5 5-2 0,6-1 3 16,15-4 4-16,1 0-2 0,7-5-3 0,6-4 3 15,12-5-3-15,4-3 0 0,13-6-2 0,6 1 1 16,9 4 2-16,7-4-1 0,9-1 8 15,8-5-1-15,6 2 1 0,7-2-4 0,3 2 5 16,-1 3-3-16,4 1-1 0,-3 4 4 16,3 5 0-16,-2-1-1 0,-1 0-1 15,-3 5 3-15,3 4-9 0,-3 5-29 0,4 5-42 16,-5 4-109-16,3 0-193 0,-7 5-352 16,7-5-190-16,-13-14-52 0,8-4 62 0,-8-14 173 15,1-11 347-15</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53:54.057"/>
    </inkml:context>
    <inkml:brush xml:id="br0">
      <inkml:brushProperty name="width" value="0.05292" units="cm"/>
      <inkml:brushProperty name="height" value="0.05292" units="cm"/>
      <inkml:brushProperty name="color" value="#FF0000"/>
    </inkml:brush>
  </inkml:definitions>
  <inkml:trace contextRef="#ctx0" brushRef="#br0">26459 2292 420 0,'-6'-12'576'0,"0"1"76"0,0-1 42 0,6 7-236 15,-5-1-205-15,1 6-108 0,4 0-74 16,0 6-41-16,-6-1-16 0,4 4-8 0,-6 5-1 16,6 3-1-16,-7 6-1 0,1-1 0 0,0 10-1 15,2 3 3-15,-1 10-1 0,1 6 1 16,-2 3 2-16,6 8 31 0,-2 5 83 0,2 1 81 16,-7 3 37-16,7 2 19 0,-2 2-17 15,2-1-72-15,-2-3-74 0,0 6-35 16,4 0-15-16,0-1-15 0,0-1-9 0,8-1-6 15,-8-3-1-15,2 1-4 0,2 1-5 0,-2-10-1 16,-2 0-5-16,9-6-2 0,-9-6-1 16,2-11 1-16,-2-4-2 0,4-4 5 15,-2-1-1-15,-2-8 0 0,4-6-1 0,-4-3 2 16,0-5 0-16,4 0 3 0,-4-9 9 16,0 5 23-16,2-10 15 0,-2-4 8 15,4-5-1-15,3-9-6 0,-3-3-23 0,6-5-16 16,-8-11-8-16,4 7-1 0,-1-15-4 0,-1 6-1 15,-4-1 2-15,0-1 0 0,-9 6 3 16,3 0-1-16,0 9-2 0,-6 8-2 0,-3 4-4 16,-6 7-3-16,-3 6-1 0,-7 12-2 15,-2 2 3-15,-5 4 6 0,1 8 1 16,2 6 1-16,2 5-1 0,-2 6-1 0,10 3 2 16,0 11-2-16,7-8 2 0,3 11 2 15,5-8-1-15,8-1 3 0,4 0 0 0,4-10 2 16,4 2 2-16,7-1 2 0,4-9 2 15,1 0 1-15,9-9 5 0,2 5 0 0,0-9-1 16,7-2 2-16,1-4-6 0,-2 3-2 0,3-11-7 16,-1 0-3-16,0-11-3 0,-1 3-2 15,3-4-18-15,-2-8-37 0,-1-2-64 16,-1-5-105-16,-6-4-137 0,4-6-229 0,-6-3-178 16,2 0-91-16,-4-10 33 0,4-4 109 15,-2-9 230-15</inkml:trace>
  <inkml:trace contextRef="#ctx0" brushRef="#br0" timeOffset="248.51">27085 3405 260 0,'-2'8'477'0,"-2"-8"87"0,2 4 63 0,-2 1-130 16,0-5-96-16,-2 3 2 0,4 8-6 0,-7-2-23 16,7 5-35-16,-6 3-56 0,2 6-99 15,4 8-59-15,-9 1-32 0,5 8-21 16,-2 0-17-16,-2 5-17 0,3 0-18 0,5 1-12 15,-6-6-8-15,2-3-4 0,6-6 0 16,-2-5 0-16,2-3-2 0,0-6-8 0,2-3-17 16,-2 0-20-16,6-10-24 0,2 1-33 15,1-5-47-15,1-5-53 0,7-4-62 0,3-5-84 16,3-7-104-16,2-7-97 0,4-9-19 16,2 3 12-16,2-12-9 0,0-3 86 0,4-5 127 15,2-8 79-15</inkml:trace>
  <inkml:trace contextRef="#ctx0" brushRef="#br0" timeOffset="634.08">27493 3377 287 0,'16'-14'469'0,"-5"1"87"0,-7 8 73 16,-2 0-151-16,-2 5-84 0,0 0-14 16,0 0 0-16,-2 5-20 0,-7 0-30 15,1 4-50-15,-6 0-75 0,1 0-79 0,-3 8-47 16,-5-3-28-16,-2 9-19 0,-1-1-11 0,-3 1-8 16,4 0-7-16,0-1-1 0,3 1-2 15,3-5-1-15,0-1-1 0,7 2 0 16,4-10-1-16,2 3 2 0,-2-1-2 0,6-8 0 15,0 6 0-15,6-4-2 0,-2-2-1 16,2 3 0-16,9-6 0 0,-3 5 2 0,9-10-1 16,-1 5 2-16,3-6 0 0,4 3 0 15,-4-6 0-15,-1 1 3 0,5 2-3 0,-6 1-1 16,0 2 1-16,-9-3-2 0,-2 6-1 16,-8 0-1-16,7 6 1 0,-9-3-1 15,0 8 2-15,-4 6 2 0,-3 6 2 0,-7-1 0 16,6 10 3-16,-11-6-1 0,2 5-1 15,-1 1-3-15,1-1 2 0,-3 0-4 0,3 3-1 16,3-13 0-16,5-2 0 0,1-7-1 16,6 2 2-16,-2-9-2 0,4-1-2 0,0-4-2 15,4 0-13-15,6-4-25 0,-1-1-44 16,9-9-75-16,1-4-88 0,6-8-117 0,4-5-161 16,4 0-127-16,0-11-27 0,4-2 42 15,2-7 42-15,3-3 139 0,-3-8 159 0,8-1 92 16</inkml:trace>
  <inkml:trace contextRef="#ctx0" brushRef="#br0" timeOffset="975.74">28299 3160 122 0,'8'6'359'0,"-6"-6"37"0,-2 3 20 16,4-3-123-16,-4 0-107 0,0 0-27 15,0 5 29-15,-4-5 56 0,4 0 60 0,-2 0 67 16,2 0 41-16,-8 6-18 0,2-3-43 15,-1 2-63-15,-7 7-81 0,2 2-77 16,-9 6-38-16,-2 1-21 0,-4 6-7 0,-2 0-3 16,-2 4 0-16,2 6 1 0,-4 3 8 0,-2 2 2 15,8-2-1-15,5 0-4 0,3-4-9 16,0 5-12-16,11-10-13 0,-2-5-8 0,6 2-7 16,4-5-5-16,0-1-1 0,4-9 4 15,2 6 3-15,0-10 2 0,5-1 7 16,3-3 2-16,-6-1 5 0,9-4-6 0,8-4-5 15,-7-1-7-15,9-9-9 0,0 2-10 16,6-7-1-16,4-7-21 0,-4 3-36 0,9-8-39 16,-9-1-52-16,2-8-69 0,2-5-100 15,0-1-150-15,1 1-245 0,-5-4-129 0,0-5-65 16,-4 0 55-16,4 0 157 0,-2 3 274 16</inkml:trace>
  <inkml:trace contextRef="#ctx0" brushRef="#br0" timeOffset="1704.54">28766 3021 283 0,'4'5'465'0,"-2"-1"54"16,-2-4 29-16,0 0-196 0,0 5-124 0,-6 4-36 16,4 4 39-16,-2 1 108 0,-2 4 62 15,-3 5 17-15,3 3-32 0,4 2-72 0,-6 6-124 16,6 3-73-16,-2 8-39 0,4 1-26 0,-2 3-16 16,2-1-14-16,-5 7-8 15,5-5-4-15,5-5-2 0,-3-10 0 0,2-3 0 16,2-4 7-16,0-14 7 0,0-2 10 0,3-3 16 15,-7-4 15-15,6-5 11 0,-2 0 3 0,5-9-6 16,1-5-10-16,0-3-16 0,7-11-16 16,-3-4-7-16,1-3-6 0,2-6-5 15,1-3-2-15,3-7-5 0,2-3-6 0,-2-3-4 16,-1 3-1-16,1 3 2 0,-4 11-2 16,-1 9 2-16,-3 8-2 0,-3 6-2 15,-2 8-13-15,-3 0-16 0,3 4-22 0,-4 5-23 16,0 5-23-16,5 4-16 0,-3 0-17 0,-6 4-37 15,4 5-61-15,3 5-77 0,-7-6-126 16,8 0-144-16,0 3-62 0,1-6 24 16,1-2 67-16,-2 2 123 0,-3-5 83 0,-1-1 133 15,2 1 173-15,-6-4 112 0,2 0 73 16,0-1 132-16,-4-4 24 0,0 5-75 0,2-1-26 16,-2-4 9-16,0 10 19 0,5-6 25 15,-3 1 30-15,-2 4 39 0,8-1 47 16,-6 1 0-16,4-4-34 0,2 4-50 0,-6-4-74 15,13 4-89-15,-5-6-44 0,-1 3-19 0,5-3-11 16,3 2-7-16,-5-5-5 0,9-5-3 16,-1 5-6-16,-1-3-4 0,2-6-7 0,-1 0-2 15,-1-5-4-15,6 0-4 0,-9 0-1 16,1 2 1-16,-5-11-2 0,3 1-2 0,-9-1-1 16,-2-8-6-16,-4 3-9 0,-4 2-7 15,-2-2-1-15,-9 5-2 0,5 6 3 16,-9 3 8-16,3 14 5 0,-11 0 3 0,0 10 2 15,-4 8 4-15,2 4 10 0,-2 10 10 16,-2 2 11-16,6 12 10 0,0-1 8 0,4 4 3 16,7 2-3-16,3-3-3 0,9 3-4 0,8-7-3 15,9-3-5-15,3 0-1 0,7-10-4 16,12-5-6-16,-2-3-6 0,3-9-2 16,1 0-2-16,2-6-5 0,-2-8-2 0,5-5 1 15,-3-4-5-15,0-4-2 0,5-8 2 16,3-2-3-16,-1-8-2 0,-3-6-18 0,0-3-25 15,5-14-42-15,-3 0-72 0,7-9-103 16,-6-5-126-16,1-9-191 0,-1-3-131 0,5-2-14 16,-7-4 63-16,1-3 76 0,-1-6 137 15,-1 0 135-15,-4 6 68 0</inkml:trace>
  <inkml:trace contextRef="#ctx0" brushRef="#br0" timeOffset="1906.28">30492 2311 368 0,'0'-5'477'0,"-6"0"41"15,0 5 27-15,-5 10-226 0,-1 2-87 16,-5 11-3-16,1 5 59 0,-1 3 94 15,-1 4 28-15,1 7-20 0,5-2-51 0,-3 14-88 16,7 0-113-16,0 4-59 0,2 4-30 0,6 3-18 16,0-2-8-16,4 3-6 0,-2-7-6 15,6-1-2-15,-6 1-6 0,4-10-3 0,-2 2-1 16,1-6-3-16,-3-14 0 0,6 1-1 16,-6-10-1-16,-2-4-19 0,0-1-47 15,-2-8-91-15,-6 2-128 0,1-8-225 16,-3-3-194-16,-6-3-70 0,-1-11-33 0,1-4 74 15,-5-10 202-15,-2 2 202 0</inkml:trace>
  <inkml:trace contextRef="#ctx0" brushRef="#br0" timeOffset="2123.65">29924 3035 55 0,'-11'5'591'0,"7"-5"189"0,2 0 123 16,4 0 77-16,4 0-292 0,13 0-173 0,-2-5-127 15,11 0-53-15,6 5 2 0,9-9 9 16,0 5-6-16,7-4-18 0,4-3-40 0,-1 2-57 15,3-5-66-15,2 6-54 0,-2-4-45 16,4-2-29-16,-2 0-18 0,2 0-13 0,-9-4-7 16,3 1-15-16,-4-2-32 0,1 1-47 0,-5-4-66 15,-3 4-75-15,-1-5-60 0,-7 6-43 16,6-2-32-16,-12-4-62 0,2 0-165 0,-12 6-230 16,5 0-134-16,-11 3-21 0,-3 5 85 15,-4 4 221-15,-6 5 297 0</inkml:trace>
  <inkml:trace contextRef="#ctx0" brushRef="#br0" timeOffset="2349.08">31069 2801 68 0,'-6'23'320'0,"4"-1"63"16,-7-4 74-16,7-1-22 0,2 6-13 0,-6 5 122 15,2-5 62-15,0-3 3 0,2 3-32 16,-2 5-72-16,-1-2-151 0,3 2-99 0,-2-2-64 16,2 2-51-16,-2 4-49 0,0-1-38 15,4 0-27-15,-6 1-14 0,6 4-12 0,-7-1-10 16,3 2-22-16,4-11-26 0,-2 2-26 15,2-11-26-15,0 3-26 0,0-3-16 0,2-8-10 16,7-1-20-16,-3-2-33 0,4-3-45 16,-2-3-52-16,11-3-96 0,-2-6-123 0,1-5-66 15,3 0 5-15,2-3 46 0,3-11 43 16,5 2 97-16,3-6 92 0,-1-4 54 0</inkml:trace>
  <inkml:trace contextRef="#ctx0" brushRef="#br0" timeOffset="2743.51">31491 3120 7 0,'8'0'448'0,"0"5"110"15,-6-5 86-15,-2 0 43 0,-2 4-170 0,-2-4-47 16,0 5-39-16,-4-1-38 0,-1 1-39 16,1 0-62-16,-2 4-99 0,-5-6-58 0,5 6-33 15,-7 2-21-15,9 1-17 0,-11 2-10 16,7 0-11-16,-5 3-4 0,3 1-4 0,2 4-5 16,-1 1-5-16,3 0-7 0,4-1-7 0,-3 1-2 15,7 0-1-15,-6-1-2 0,8 1 0 16,4 0 0-16,0-6-2 0,-2 6-1 15,9-1 0-15,-1-9-4 0,2 6 0 0,3-7 0 16,6 2 0-16,-3-5-1 0,7 1 0 16,-6-10-1-16,8 4 1 0,-1-8-1 0,1-1-1 15,0 0 2-15,0-8-1 0,2 0 2 0,-6-5 0 16,4-5 1-16,-3-8-1 0,-5 3 1 16,6-3-3-16,-9-1-2 0,-5 1-7 0,-3-9-7 15,0 3-3-15,-6 1-1 16,-4 1-3-16,-2 3 9 0,-6 1 3 0,-1 3 5 0,-1 2 2 15,-5 3 3-15,1 0-1 0,-1 1-2 0,3 8 0 16,-3 2-4-16,7 6-2 0,-2 6-14 16,1 0-17-16,1 6-30 0,0-3-36 0,8 6-59 15,-3 0-72-15,5 5-76 0,5-1-151 16,-3 1-193-16,8-1-64 0,0 1 14 0,7-6 5 16,-1-2 136-16,7-6 212 0,2 0 118 15</inkml:trace>
  <inkml:trace contextRef="#ctx0" brushRef="#br0" timeOffset="3205.67">32156 3030 447 0,'4'5'619'0,"-2"0"100"0,-2-1 70 0,4-4-209 16,-4 5-119-16,-4 3-91 0,2-4-68 0,-8 15-50 16,4-5-52-16,-9 7-70 0,5 2-46 15,2-1-28-15,-7 6-18 0,5 4-11 0,0 3-10 16,3 6-6-16,5-6-5 0,-6 2-2 15,8 0-2-15,0-17-2 0,0 3 0 0,8-9 0 16,-6 0 2-16,2-10 1 0,-1 6 8 0,5-10 10 16,0 0 4-16,2 0 7 0,5-5-3 0,3-4-3 15,3-5-9-15,2 0-6 0,4-3-5 16,0-6-4-16,-1-3 2 0,5-6-3 0,-2-4-1 16,5-1 2-16,-3-6-4 0,2 1 2 0,-4-2-1 15,6 2 2-15,-6-3-1 0,2 5 3 16,-9 5-1-16,1 4 3 0,-8 8-1 0,-7 9 1 15,0 5-2-15,-8 4 1 0,0 1-2 0,-4 8 0 16,-6 5 4-16,-3 10 15 0,-3 4 17 16,-11 11 18-16,2 3 16 0,0 8 26 0,-2-1 4 15,3 10-6-15,5 0-17 0,-2 0-19 0,1 0-26 16,3 6-22-16,1-12-9 0,-1 3-2 0,7-11-5 16,1-5-2-16,1-7 0 0,6-11-2 0,-6 3 2 15,8-12-1-15,0-4-2 0,0 1-3 16,0-5-9-16,0 0-32 0,0-5-45 0,0-7-53 15,8-8-71-15,-8-6-105 0,2-5-145 0,2-11-191 16,0-7-96-16,-4-8-8 0,0-8 72 16,0-10 151-16,-4-7 225 0,4-3 140 0,-4-1 35 0,2-5-17 15,-6 6-1-15,2-4 1 0</inkml:trace>
  <inkml:trace contextRef="#ctx0" brushRef="#br0" timeOffset="3373.62">32119 2280 178 0,'-17'12'810'0,"1"2"163"15,6 0 80-15,1-6 37 0,5-2-460 16,0-3-319-16,4 2-151 0,-2-1-74 0,2-4-31 16,0 5-19-16,0-1-7 0,0-4-13 0,0 5-6 15,0 0-8-15,0-5-3 0,0 0-7 0,0 0-26 16,0 0-40-16,-4 4-80 0,-7 1-134 0,5 3-250 16,-6 1-277-16,-13 0-122 0,-2 0 4 15,-2 1 105-15,-8 2 240 0</inkml:trace>
  <inkml:trace contextRef="#ctx0" brushRef="#br0" timeOffset="3831.76">27034 4960 133 0,'-128'74'800'16,"8"-20"175"-16,16-14 117 0,22-9 72 16,18-5-399-16,18-7-351 0,15-1-168 0,19-9-109 15,6-4-72-15,6-2-32 0,8 3-13 16,12-6-1-16,11-9-2 0,5-2 4 0,17-10-4 16,14-1 0-16,19-10-4 0,7 1-4 15,21-6-2-15,6-3 0 0,16 4-3 0,15-4 0 16,8-1-4-16,15-4 0 0,6 0-1 15,8-1 2-15,10 1-1 0,3-4 5 16,12 0 26-16,4 4 31 0,6-6 44 0,-2 8 57 16,3 1 41-16,-5 7 19 0,2-5 3 0,-8 9-17 15,0-3-26-15,-11 3-12 0,-7 10-19 16,-16-7-8-16,-3 11-6 0,-19-6-16 0,-10 4-49 16,-11 7-73-16,-7-7 0 0,-20 6 0 0,-5 5 0 15,-16-3 0-15,-11 2 0 0,-9 1 0 0,-16 2 0 16,-9-2 0-16,-8 4 0 0,-16-1 0 0,-5 5 0 15,-11-3 0-15,1 3 0 0,-4 0 0 0,-4 0-233 16,-9-6-173-16,-8 1-112 0,-8 2-110 16,-12-3-182-16,-2 3-240 0,-3 3-61 0,-12-9 16 15,5-1 99-15,3 1 221 0,7 5 332 0</inkml:trace>
  <inkml:trace contextRef="#ctx0" brushRef="#br0" timeOffset="61015.11">11710 9790 231 0,'-4'-9'387'0,"-2"-5"37"0,2 0 22 0,4 5-195 15,-2 1-117-15,2-1-58 0,2-1-36 0,8 6-21 16,0-5-11-16,3 1-3 0,3-3-4 16,3 8 1-16,0-3-2 0,3 3 1 15,5-2 1-15,4 5 0 0,-2 0-3 0,2 0 0 16,2 5 2-16,-2-2 0 0,4 3 1 0,-2 2-2 15,5 6 4-15,-1-5-4 0,2 5 2 16,-2-2 1-16,7 2 6 0,-1-5 4 0,1 5 8 16,1-5 12-16,3 5 14 0,-1-6 22 15,5 1 26-15,6 0 26 0,-2-1 14 16,3 3 7-16,1-2-5 0,4-6-1 0,1 8-2 16,-3-3 27-16,8-4 44 0,-4 1 35 0,4 4 0 15,5-4-16-15,-3-5-50 0,2 3-61 16,3-3-57-16,-5 6-27 0,5-6-3 15,-3 0 4-15,5 0 2 0,1-6 4 0,7 6 0 16,-4-3-7-16,4 3-5 0,-7 0-5 16,7-5-2-16,-4 5 2 0,4-6 5 0,-1 6 0 15,1-3-2-15,-4 3-2 0,4 0-5 16,-7-5-8-16,3 5-1 0,2 0 0 0,2-4 2 16,-3 4-1-16,3 0-2 0,-6 0-2 15,6 0-1-15,-5 0-2 0,3 4 2 0,2 1 2 16,-2-5 1-16,1 3 0 0,1 3-3 15,0-6-1-15,-2 0-2 0,-2 0 2 16,3 0 0-16,-3 0 4 0,4 0-1 0,-4-6 0 16,-3 3 9-16,1-6 8 15,1 4 9-15,1 2 11 0,4-3 10 16,0-2-7-16,0 2-2 0,-1 3-10 0,1-2-10 0,-4-1-10 16,2 3-4-16,-3-2-3 0,1 1 0 0,2-5-3 15,-2 4 0-15,-3 5-2 0,-3-8-2 0,-5 2 0 16,4 3 1-16,1-6 0 0,-1 9 2 15,-1-5-1-15,-3 0 1 0,-4 1-2 16,3-1 0-16,-11 1-1 0,2-1-1 0,-2 0 2 16,0 1 1-16,-7-4-2 0,7 3 4 15,-4 1-1-15,-2-1 1 0,0-4-1 0,-5 0-1 16,-1 1-3-16,-3-6 3 0,-1 5-1 16,-1-5-1-16,-6 0 2 0,2 0 2 15,-3 2-1-15,-3-7 1 0,0 1 0 0,-4 1 0 16,2-2 0-16,-4-4-1 0,-5 2 4 0,-1 2-1 15,-4-4 2-15,-5 6-3 0,-2-9 1 16,-4 6-2-16,-1-2 5 0,-3 4 5 0,-4-8 3 16,-5 7 1-16,-1-4 1 0,-4 1-4 15,-5 1-3-15,-3-2-5 0,1 0-3 16,-6 1-2-16,-2-1-1 0,-6 0 0 0,4 1-2 16,-4-1 0-16,-8 5 1 0,2-4-2 15,-9-1 2-15,-2 6-1 0,1-6 0 0,-7 6 3 16,-8-3 0-16,-6-2 0 0,-1 4 0 15,1-8 2-15,-6 7-1 0,-3-4 0 0,-8 6 0 16,-4-6 0-16,2 6 1 0,-12-2 1 16,8-2-1-16,-4 1-2 0,0 3 2 0,-3 0-2 15,1 3 2-15,-2-4 2 0,2-1-1 16,0 5-2-16,3-3 2 0,-7 3-9 16,4 1 3-16,-4-6 2 0,-1 7 1 0,1 2-3 15,-5-3 3-15,-1 5 0 0,-5-3-3 0,-2 8 1 16,1-6 1-16,-5 9-1 0,-2-5 0 15,-4 5-1-15,4 0 1 0,-9 0 1 0,3 5-1 16,2-5 2-16,-4 3 2 0,4 3-2 16,2-6 0-16,4 3 1 0,6 2-2 0,-6 1 1 15,9-3 0-15,-11 6 1 0,10 0-2 16,-6 1 1-16,9 7-2 0,-7-3 1 16,2 4 1-16,-4 5 1 0,9-1 1 15,-5 1-4-15,1 3 1 0,-3 2 1 0,2 7-3 16,0 1 0-16,5 1-1 0,-1 3 0 0,3 0-2 15,1 0 2-15,5 6 3 0,8-6 0 16,4 5 1-16,9-5 1 0,5 6-3 0,7-6-1 16,8 2 3-16,2-2-2 0,13 0 2 15,-3 0 0-15,17 0-1 0,6 2-2 0,9-2-1 16,1 0-1-16,15-3-1 0,11-2 2 16,5 1 0-16,13 1 2 0,8-6 0 15,17 1 1-15,6-1 0 0,16-8 0 0,11-1 2 16,12-4 0-16,9-4 4 0,8 3-1 15,2-8-1-15,6 0-2 0,-9-4 3 0,11 4-1 16,-6-9 1-16,-2 5-1 0,-8-5-2 0,-1-5-1 16,-1-1-1-1,-3 3 1-15,-4-2 1 0,-3 1 2 0,-10-4-2 0,-5 2 1 16,-8 1 0-16,-9 2-2 0,-8 3 2 0,-7-6 0 16,-7 6 3-16,-3 0 1 0,-12-3 1 15,-2 3-4-15,-11 0 4 0,-1 3-4 16,-7-3-2-16,-4 0-1 0,-4 0 1 0,4 0-1 15,-4 0 3-15,-4 0 3 0,4 0 2 16,0 0 0-16,0 0 0 0,-4 0-2 0,-2 0-1 16,4 0-2-16,-6-3-1 0,1 3 0 0,5 0 0 15,-6-5 0-15,2 5-1 0,0-6 1 16,2 6 0-16,-3-3 0 0,3-2-1 16,2 1 1-16,-2 4-1 0,2 0 2 0,2-5-1 15,-4 1 1-15,0 4 7 0,4-5 8 16,-2 5 0-16,-3-5 2 0,5 2 4 0,0-3-5 15,-4 6-2-15,4-3-1 0,0 3-1 16,0-5-2-16,0 5-2 0,0-4-6 16,0 4-1-16,0 0 0 0,0 0-1 0,0 0-1 15,0 0 0-15,0 0-1 0,0-5-1 0,0 5-1 16,0 0 1-16,0 0 0 0,0 0-1 16,0 0 2-16,0 0-1 0,0 0 0 0,0 0 0 15,0 0 1-15,0 0-1 0,0 0 1 16,4 0 0-16,-4-5 0 0,0 5-1 15,0 0 1-15,0-4 0 0,0 4 1 0,5 0-2 16,-5 0 1-16,0 0-2 0,0-5 1 16,2 5 0-16,-2 0 1 0,0 0-1 0,0 0 2 15,0 0-1-15,0 0-1 0,0-4 0 16,0 4-1-16,0 0 1 0,0 0-2 0,0 0 2 16,0 0 0-16,0 4 0 0,0-4 0 15,0 0 0-15,0 0 0 0,0 0-1 0,0 0 1 16,0 0-2-16,0 0 1 0,0 0 1 15,0 0 1-15,0 0-2 0,0 0 2 0,0 0 2 16,0 0-3-16,0 0-1 0,0 0-1 16,0 0 4-16,0 0-1 0,0 0-1 15,0 0 2-15,0 0-1 0,-2 0-1 0,2 0 0 16,0 0-3-16,0 0 3 0,0 0 0 0,0 0 0 16,0 0 2-16,0 0-1 0,0 0-1 15,0 0 0-15,0 0 0 0,0 0 0 16,0 0 0-16,0 0 0 0,0 0 0 0,0 0 0 15,0 0-1-15,0 0 2 0,0 0-1 16,0 0 3-16,0 0-2 0,0 0 2 0,0 0-3 16,0 0 1-16,0 0-2 0,0 0-1 15,0 0 1-15,0 0-1 0,0 0 0 16,0 0 2-16,0 0 2 0,0 0-2 0,0 0 2 16,0 0-1-16,-5 0-1 0,5 0 0 0,0 0 2 15,0 0-2-15,0 0 0 0,0 0 1 16,0 0-1-16,0 0 0 0,0 0 0 15,0 0 1-15,0 0 1 0,0 0-1 0,0 0-1 16,0 0 1-16,0 0 1 0,0 0-2 16,0 0 2-16,0 0-2 0,0 0-2 0,0 0 0 15,0 0 2-15,0-4 0 0,0 4 2 16,0 4-2-16,0-4 0 0,0 0 0 0,0-4 0 16,0 4-2-16,0 0 2 0,0 0-1 0,0 0 2 15,0 0 1-15,0 0-2 0,0 0-2 16,0 0 1-16,0 0 1 0,0 0-1 15,0 0 2-15,0 0-1 0,0 0 0 0,0 0 1 16,0 0 1-16,0 0-4 0,0 0 1 16,0 0 1-16,0 0-1 0,0 4 2 15,0-4-2-15,0 0 1 0,0-4 1 0,0 4-1 16,0 0 0-16,0 0 0 0,0 0 0 0,0 0 0 16,0 0 1-16,0 0-1 0,0 4-1 15,0-4 1-15,0 0-1 0,0 0-1 0,0-4 1 16,0 4 2-16,0 0-2 0,0 4 2 15,0-4 1-15,0 0-1 0,0 0-1 0,0 0 0 16,0 0-3-16,0 0 3 0,0 0-1 16,0 0 1-16,0 0 0 0,0 0 0 15,0 0-3-15,0 0 3 0,0 0-1 0,0 0 0 16,0 0 2-16,0 0 0 0,0 0 1 0,0 0-2 16,0 0 0-16,0 5 0 0,0-5 0 15,0 0-2-15,0-5 4 0,0 5-1 0,0 0 0 16,0 0 1-16,0 0-1 0,0 0 0 15,0 0-1-15,0 0 0 0,0 0 0 16,0 0-1-16,0 0 1 0,0 0 0 0,0 0 0 16,0 0 0-16,0 0-1 0,0 0 1 0,0 0 0 15,0 0 1-15,0 0 0 0,0 0 1 16,0 0 0-16,0 0-1 0,0 0-1 0,0 0 0 16,0 0 0-16,0 0 0 0,0 0 0 15,0 0-1-15,0 0 1 0,0 0-2 16,0 0 2-16,0 0 0 0,0 0 0 15,0 0-2-15,0 0 4 0,0 0-2 0,0 0 0 16,0 0 0-16,0 0 2 0,0 0-1 0,0 0-2 16,0 0-1-16,0 0 0 0,0 0 1 15,0 0-3-15,0 0 1 0,0 0-2 0,0 0-4 16,0 0-23-16,0 5-39 0,0-1-50 16,-4 6-118-16,4-1-234 0,-6 3-309 0,-4-2-118 15,-3-10-20-15,-3-19 68 0,-1-7 174 16,1-14 306-16,1 3 141 0</inkml:trace>
  <inkml:trace contextRef="#ctx0" brushRef="#br0" timeOffset="68433.12">4219 14304 206 0,'0'3'357'0,"-2"-3"29"16,2 0 11-16,2 0-198 0,2 5-103 15,6-5-50-15,3 0-25 0,3 0-11 0,5 0-5 16,2 0-2-16,4 0-3 0,4-5 0 16,-2 5 0-16,4-3 1 0,4-3 4 0,2-2-1 15,-2 2 0-15,7 3-4 0,-5-2 2 16,4-1-2-16,-1 3-2 0,-3-6 4 0,5 9 2 15,3-5 5-15,-1 2 8 0,3-3 9 16,-1 1 11-16,1 2 16 0,5-3 12 0,2 3 3 16,-4-2 5-16,3-4-4 0,-5 4-2 15,8 1 0-15,-2-1 9 0,-1 1 14 16,5-1 18-16,-2-3 15 0,2 2 14 0,0-2 15 16,0 4 5-16,-4-1 1 0,4-4 4 15,0 4 5-15,-2-4 20 0,-2 0 4 0,3 4-12 16,1-3-25-16,-2 4-36 0,2-6-48 15,0 6-36-15,2-5-18 0,-2 4-7 0,0 2-6 16,-2-3 2-16,2 1 0 0,-4 2 1 16,4-3 1-16,0 3 1 0,-2-2-1 0,-3 5-1 15,5-5-1-15,-2 1-2 0,2 4 1 16,-8-5-2-16,8 5 1 0,-7 0 0 0,7-4 0 16,-2 4 4-16,2 0 0 0,-4 0-1 15,8 0-2-15,-4 0-1 0,2 0-1 0,-2 4 3 16,0-4 0-16,2 0 4 0,-6 5 4 15,0-5 3-15,-3 0 6 0,5 0 1 16,-2 0 1-16,0 0-2 0,-2 0 1 0,3 0-3 16,-1 0-2-16,-2 0 1 0,0 0 0 15,-3 0 0-15,7 0-4 0,-4 0-1 0,2 0-4 16,0 0-4-16,2 0-2 0,-3 4-3 0,3-4 0 16,-2 5 0-16,2-5-2 0,-6 5 2 15,6-2-1-15,-3-3 3 0,3 0-1 16,-2 6 2-16,4-6-2 0,-4 3 0 0,2-3-4 15,-3 5 2-15,5-5 0 0,-6 0-1 16,2 6 4-16,-2-6 2 0,-1 3 4 0,3-3 1 16,2 0 3-16,-2 5-2 0,2-5-3 15,-4 0-3-15,1 4-2 0,1-4-2 0,-2 5 2 16,0-5-1-16,-5 4 6 0,5-4 0 16,0 5 3-16,0 0 0 0,-3-1-1 0,3 1 0 15,0-5-4-15,-1 8-2 0,3-8-1 16,-2 4-1-16,2 1 2 0,-2 0 3 15,-1-1 4-15,3-4 3 0,-2 5 1 0,0-5-1 16,1 0 2-16,-1 0-3 0,0 4 3 16,0-4 4-16,-1 0 3 0,-1 0 1 0,2-4 6 15,-5 4-1-15,5 0 0 0,-4 0-7 16,8 0-3-16,-5 0-4 0,3-5-2 0,0 5-2 16,-2-4-3-16,0 4-3 0,1-5-1 15,-1 5-1-15,-4 0-1 0,3-5 3 0,-3 1 0 16,2 4-1-16,-1-5 4 0,1 2 0 15,0-2 1-15,-5 1 3 0,7-1-1 16,-4 5 3-16,-1-5-3 0,1 1-3 0,2 4-3 16,-7 0 2-16,3-5-2 0,-3 5-2 15,5 0 1-15,-3 0 0 0,3 0-3 0,-3 0 2 16,-1 0 1-16,6 0-2 0,-9 0 0 16,2 0-1-16,-1 5-2 0,-1-5 1 0,1 0 0 15,-5 0 0-15,2 0 0 0,-1 4 1 0,-1-4-1 16,-2 5 3-16,6-5-1 0,-3 0 0 15,1 0 2-15,-2 5 0 0,1-1-1 16,1-4-3-16,-2 5 0 0,3-5-2 0,-3 3 1 16,-2 2 1-16,2-5 1 0,-1 4 1 15,1 1 0-15,-6-5-2 0,8 5 1 0,-6-5 0 16,3 4 0-16,-1-4 1 0,2 0 4 16,-2 5 3-16,1-5 4 0,-3 4 1 15,-2-4 0-15,4 5-5 0,-4-5-3 0,0 5-2 16,4-1 0-16,-4-4 1 0,5 5 2 0,-5-2 2 15,4 3 1-15,-4-6 1 0,6 3-1 16,-2 2 0-16,1-5-2 0,-1 0-3 0,-2 5 0 16,2-1 0-16,2 1 1 0,-1-5-1 15,-1 0 1-15,-4 4-1 0,6 1-1 16,-2-5-1-16,-3 3 0 0,3 3 0 0,0-6 0 16,-2 0 0-16,0 5 1 0,0-5 1 15,3 3-1-15,1 3 1 0,-2-6 2 0,2 3 0 16,3 2-1-16,-5-5 0 0,2 6-2 15,-2-3-1-15,-2 2-2 0,3-1 0 0,-5 1-1 16,0-2 2-16,4 3-1 0,-6-1-1 16,2-2 1-16,0 3 1 0,-4-3-2 0,6 2 2 15,-2 4 2-15,0-9 3 0,1 5 5 16,-1 4 1-16,4-5 0 0,0 1 1 0,-4 0-4 16,0-1 0-16,0 1 2 0,0-5 0 15,0 3 1-15,0 2 11 0,1-1 6 0,3 1 3 16,-4-5 4-16,0 5 3 0,2-5-8 15,-2 4-7-15,2-4-7 0,-2 0-2 0,5 0-2 16,3 0 0-16,-6 0-1 0,2 0 0 16,2 0-2-16,-1 0-1 0,-5 0-3 0,4 0-2 15,-4 0-2-15,4 0 1 0,0 0-1 16,-8 0 0-16,4 0 2 0,-2 0 0 0,-2 0-5 16,4 0 6-16,-2 0-4 0,-2-4 0 0,2 4 0 15,-2 0 1-15,2 0 1 0,-2 0-1 0,6 0 0 16,-6 0-2-16,-2 0 2 0,4 0-1 15,-2 0 1-15,2 0 2 0,-6 0 0 0,2 0 1 16,0-5-2-16,-2 5 0 0,-1 0 0 16,1 0-2-16,-2 0 0 0,0 0-1 0,1 0 6 15,-5 0 1-15,2 0 6 0,1 0 2 0,3 0 4 16,-6 0 0-16,4 0-6 0,-3-5-4 16,1 5-2-16,0 5-2 0,-3-5 0 0,5 0-4 15,-4 0 0-15,-1 0-2 0,3 0 0 0,0 5-8 16,-5-5 9-16,3 0 1 15,-3 0-1-15,5 0 3 0,0 4 6 0,-3-4-6 0,3 0 1 16,0 0 1-16,1 0-3 0,1 0 4 0,2 0 4 16,2-4 0-16,-5 4-2 0,1 0 1 15,4 0-2-15,-4-5-2 0,4 5-1 0,-5 0 0 16,5-5 0-16,4 5 1 0,-4-4-2 0,0 4 0 16,2 0-4-16,-2-5 1 0,4 5 1 15,-4-3-5-15,-3 3 3 0,1-5 4 0,2 5-2 16,-2-4 1-16,2 4 5 0,-2-5 1 15,2 5 1-15,-9-5 4 0,7 1-1 0,-2 4-1 16,-3-5-2-16,-1 1-2 0,2 4 2 0,-5-5-4 16,1 5 1-16,-1 0 0 0,1-3-2 0,-1-3-2 15,1 6-1-15,-3-5 0 0,-1 5-2 16,3-3 0-16,-1 3-2 0,-3-6 1 0,3 6-2 16,-3 0 3-16,0 0-1 0,-1-3 1 15,-1-2-1-15,0 5-1 0,1 0 2 0,-1-6 0 16,-4 6 0-16,0-3 2 0,1 3-1 0,1 0 0 15,-6 0 2-15,-2-5-2 0,6 5 5 0,-6 0 5 16,4-4 5-16,0 4 1 0,-4 0 5 16,3 0 2-16,-3-5-5 0,0 5-1 0,4 0-3 15,-2 0 0-15,-2 0-10 0,0-3 2 16,4 3-1-16,-4 0-1 0,0 0 1 0,0-6 4 16,0 6-6-16,0 0 1 0,0 0-4 0,0 0 2 15,0 6-3-15,0-6 3 0,0 0-4 16,0 0-1-16,0 0 2 0,0 0 0 0,0 0-3 15,0 0 3-15,0 0 0 0,0-6-1 0,0 6-1 16,0 0 1-16,0 0 0 0,0 6 0 16,0-6 0-16,0 0-1 0,0 0 3 0,0 0 0 15,0 0 1-15,0 0 0 0,0 0-2 16,0 0 3-16,0 0-4 0,0 0-1 0,0 0 0 16,0 0 3-16,0 0-3 0,0 0 3 0,0 0 1 15,0 0 1-15,0 0 0 0,0 0-1 16,0 0-1-16,0 0-2 0,-4 0 2 0,4 0 0 15,0 0 1-15,0 3-1 0,0-3 0 0,0 0 0 16,0 0-2-16,0 0 0 0,0 0 1 0,0 0 0 16,0 0 1-16,0 0-1 0,0 0 1 15,0 0 3-15,0-3-2 0,0 3 0 16,0 0 2-16,0 0-2 0,0 0-1 0,0 0 1 16,0 0 0-16,0 3-2 0,0-3 1 0,0 0-1 15,0-3 0-15,0 3 2 0,0 0-4 0,0 0 2 16,0 0 0-16,0 0 0 0,0 0-1 15,0 0 0-15,0 0 0 0,0 0-1 0,0 0 2 16,0 0 0-16,0 0 0 0,0 0 3 16,0 0-3-16,0 0 1 0,0 0-1 0,0 0 1 15,0 0-1-15,0 0 2 0,0 0-1 0,0 0 0 16,0 3 0-16,0-3-2 0,0 0 0 16,0-3 1-16,0 3-3 0,0 0 3 0,0 0-2 15,4 0-1-15,-4 0 2 0,0 0 0 16,0 3-2-16,0-3 1 0,0 0 2 0,0 0-2 15,0-3 0-15,0 3 4 0,0 0 0 16,4 3-2-16,-2-6 0 0,-2 3-1 0,4 0 0 16,0 3 1-16,-4-3 0 0,0 0 2 0,2 0-2 15,-2 0 0-15,5 0 0 0,-5 5 0 16,2-5 0-16,-2 0 1 0,0 0 0 0,4 0-1 16,0 0 3-16,-4 0-2 0,0 0 0 0,0 0-1 15,0 0 2-15,0 0-1 0,0 0 0 0,0 0-2 16,0 0-2-16,0 0 5 0,0 0-1 15,0 0 1-15,0 0-2 0,0 0-1 0,0 0-3 16,0 0 3-16,0 0 0 0,0 0 0 16,0 0 4-16,0 0-1 0,0 0-1 0,0 0 0 15,0 0-2-15,0 0 1 0,-4 0-1 0,4 0 1 16,0 0 0-16,0 0-2 0,0 0-1 0,0 0-7 16,0 0-4-16,0 0-19 0,0 0-41 15,0-5-65-15,-4 5-79 0,4 0-81 0,-2 0-109 16,-5-3-211-16,-7-3-233 0,1-8-59 15,-11-12 3-15,5-2 81 0,-6-7 207 16,7 4 207-16,3-6 101 0,5 6 65 0,4-9 38 16</inkml:trace>
  <inkml:trace contextRef="#ctx0" brushRef="#br0" timeOffset="69626.61">19313 14127 217 0,'4'-5'429'0,"-2"-3"75"0,-2-1 69 0,0 0-127 16,7 0-115-16,-3 1-66 0,2 2-64 0,4-2-61 16,1-1-51-16,1 4-40 0,-2-4-23 15,1 4-10-15,-5-4-6 0,4 6-2 0,-4-3 8 16,3-2 11-16,-3 2 17 0,-4-2 22 15,2-1 26-15,0 0 21 0,-2-5 31 16,-2 0 41-16,0 2 9 0,-2-7-10 0,-2 1-19 16,-2 1-34-16,0-6-50 0,-3 1-24 15,3-1-11-15,0-5-5 0,-4 2-7 0,3-2-3 16,-3 2-4-16,0-2-5 0,4 2-4 16,-5 0-4-16,1-2-3 0,0 5-4 0,1-3 0 15,-1 3-2-15,0-5 0 0,-1 11 0 16,-1-6-3-16,-3 6-2 0,5-2 0 0,-2 6-2 15,-3-1 2-15,7 0-2 0,-7 6-1 16,-1-6 2-16,3 10-1 0,-1-4 0 16,-3 2 0-16,1-2 1 0,-1 8 0 0,-3-6 0 15,1 3 2-15,3 3 0 0,-9 0 0 0,6-5 3 16,-6 5-2-16,3 0-1 0,-5-6 2 16,0 3-3-16,0-6 0 0,-2 4-1 15,-2 2 1-15,-2-8-2 0,0 8 2 0,-4-6 0 16,2 0 0-16,-9-5-1 0,3 5 2 0,-5-1-1 15,-5 1 2-15,1 1 0 0,-4-6 2 16,-2 5-1-16,3 0-1 0,-7-5-2 16,4 5-2-16,-8-4-2 0,4 0 2 15,-6 5 1-15,0-3 2 0,-9-1 2 0,5-2 0 16,-2 5 1-16,-3-5-3 0,-1 0-3 0,-1 6-1 16,1-1 0-16,-5-5 0 0,-6 5 3 15,-2 1-1-15,-2-1 0 0,3 4-2 0,-5 1 0 16,0-1-1-16,-5-4 0 0,1 4 4 15,-6 1-1-15,4-1 0 0,-5 5-2 16,1-5 2-16,-5 1-3 0,5-1 4 0,-2 2-1 16,-7 3-1-16,7-6 0 0,-3 6-1 0,-1 0-2 15,1 0 4-15,-1 0 1 0,1 0 0 16,-2 0 0-16,7 6-1 0,-2-3-2 16,1 2 3-16,-3 4-2 0,10-4 4 0,-3 4-4 15,3 0 2-15,0 0-3 0,4-1 2 16,-4 1 2-16,8 1 1 0,2-1-1 0,0 0-2 15,7 0 0-15,-3-1-2 0,7 1 1 16,-5 2 1-16,9-3 1 0,-3 1 0 0,5 5-1 16,4-5 0-16,4-1-4 0,2 6 1 15,2-5 1-15,4 5 2 0,3-2-2 16,-1 2 2-16,2-5 1 0,7 5-1 0,4-5 0 16,-3 5 1-16,9-6-1 0,0 1-2 0,6 0 0 15,0 1 0-15,5-6-1 0,5 4 1 16,-4 1 1-16,9-4-2 0,0 4 0 0,-3 0 2 15,5-1-2-15,0 3 2 0,1-2 0 16,-5 5 0-16,3-2 2 0,1 2 0 16,4 3 1-16,-4 2 0 0,1 4 0 0,-1 3 0 15,0 2-1-15,-1 4 2 0,1 2 1 16,4 3 0-16,-5 8 1 0,1-5 0 0,0 9 2 16,1-3-4-16,1 3-3 0,2 1-1 0,4-5-2 15,2-4-3-15,0 4 4 0,2-5 1 16,8 0 2-16,3-3 0 0,7 3 2 0,3-9-1 15,12 1 1-15,0-1 2 0,19-8 0 16,6-6 0-16,17-6 2 0,14-8 0 16,12-3-3-16,11-14-2 0,6 2-1 0,8-7-1 15,16-4-3-15,-1 0-12 0,8-3-36 16,-2 0-94-16,8-2-132 0,-4 6-261 0,0-5-192 16,-9-4-59-16,-1-11 24 0,-2-7 50 15,-1-10 226-15,-3-4 188 0</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55:21.738"/>
    </inkml:context>
    <inkml:brush xml:id="br0">
      <inkml:brushProperty name="width" value="0.05292" units="cm"/>
      <inkml:brushProperty name="height" value="0.05292" units="cm"/>
      <inkml:brushProperty name="color" value="#FF0000"/>
    </inkml:brush>
  </inkml:definitions>
  <inkml:trace contextRef="#ctx0" brushRef="#br0">4374 6298 200 0,'19'-5'337'0,"3"-9"23"16,5 0 7-16,6 2-199 0,5 3-86 16,3-5-40-16,2 0-20 0,9 5-9 0,0 1-5 15,3-1-3-15,1-2-1 0,4 8 1 16,4-2-2-16,0 1-1 0,3 4 0 0,5 0 2 16,-2 4-3-16,7 1 3 0,-1-2 2 15,-1 8-4-15,7-8-2 0,-1 6 1 16,2-4 2-16,7 1-1 0,-3 2 0 15,2-4-1-15,4 1 1 0,-2-1-2 0,2-4 8 16,6 10 7-16,-1-10 8 0,5 9 6 0,-2-6 1 16,5 2-5-16,-3-1-3 0,7 6-1 15,3-1 3-15,1 0 0 0,2 0 4 0,1-1 13 16,3 1 10-16,6 1 0 0,-1-1 0 0,5 0-3 16,-4-4-12-16,10 4-2 0,1 0 1 15,3-6 1-15,3 8 6 0,4-8 10 16,-1 2 7-16,7-1 5 0,-2 1 13 0,6-2 10 15,0-3 15-15,7 0 8 0,-5 0 0 16,4-3 1-16,1 3-6 0,5-5-17 0,-6 1-13 16,9-1-8-16,-3 2-13 0,1-3-10 15,-1 1-10-15,9 2-7 0,-2-6-12 0,4 4-7 16,0-4-2-16,-1 4 1 0,5 1-6 16,0-5-1-16,-2 4 4 0,6-3-3 15,-6 2-1-15,8 3 2 0,-6-6 1 0,7 4-3 16,-1-4-1-16,0 0 1 0,0-1 0 15,2 1-1-15,-1-3 2 0,-1 2 5 0,0 1 16 16,6-3 23-16,-6 6 62 0,7-2 45 16,-7-1 25-16,6-2-8 0,1 3-19 0,1 4-55 15,1-4-47-15,7 2-25 0,-1-2-11 0,4 2-3 16,-5 3-7-16,5-2-1 0,4 1 0 16,2 4-2-16,-6-5 0 0,8 5 1 15,0 0 0-15,2 0-2 0,-2 0 3 0,6 0-3 16,-1 0 0-16,1 5 1 0,-4-5-4 15,8 4 5-15,-3 1 2 0,1-5 7 0,2 9 7 16,3-6 5-16,-7 2-1 0,9 1 9 16,-7-3-1-16,6 6 1 0,-7-4 13 15,1-2 2-15,-2 8 0 0,0-8 5 0,-6 6-6 16,5-4-8-16,-14 4-1 0,5 0-3 0,-2 0-7 16,0 1-2-16,-6-1-4 0,6-1-5 15,-9-4-3-15,5 10 0 0,-7-5-4 16,5-4-1-16,-7 4 1 0,-3-1-5 0,-9-2 0 15,0 2 1-15,-8-3-2 0,-5 4 0 16,-9-5 2-16,-5 1-2 0,-13 0 0 16,-3-5 1-16,-4 9 2 0,-17-9-3 0,-5 3 0 15,-11-3 0-15,-5 6 0 0,-14-6-3 16,-11 3 0-16,-3 2-1 0,-13 1 0 16,-7-3-11-16,-5 2-19 0,-15-1-25 0,-4 4-44 15,-12-2-75-15,-7 2-69 0,-6-2-91 16,-12 2-169-16,-11-2-141 0,-8-6-11 0,-10-6 36 15,-8-2 84-15,-7-12 184 0,-4 8 156 16,-10-10 3-16,-9 4 7 0,-3-5 5 16</inkml:trace>
  <inkml:trace contextRef="#ctx0" brushRef="#br0" timeOffset="984.32">2313 7606 184 0,'23'-17'326'15,"2"-6"20"-15,-1 6 9 0,7-3-194 0,3-1-84 16,3 2-37-16,2 2-15 0,11 3-5 16,1-4-4-16,5 5 2 0,10-5-4 15,0 9-4-15,5-5-3 0,5 0-1 0,5 6-3 16,1-1 2-16,9 0 3 0,2 1-1 15,7 2-5-15,1 1 1 0,4 2-1 0,-1-3 12 16,9 3 8-16,1 3 15 0,4-5 21 16,-6-1 18-16,12 3 8 0,0 3 25 0,2-9 15 15,6 0 9-15,-2 4 20 0,7-3 14 16,3 2 5-16,1-2 9 0,8 4 5 0,-3-6-1 16,12 6 0-16,-1-1 22 0,6-4 3 15,0 4-13-15,5 1-29 0,-5-4-29 0,2-1-54 16,-1 4-26-16,-3-4-16 0,-4 0-3 15,-8 1 0-15,-7 2 3 0,3-2-4 16,-13-1-2-16,-3 4-3 16,-10-4-2-16,-3 0-8 0,-6 1-3 0,-1 2-5 0,-5 1-4 15,-9-4-5-15,-6 6-3 0,-7-2-1 16,-7-1-2-16,-3 3 1 0,-8 3-2 0,-4 0-2 16,-6 0-5-16,-4 0-1 0,-7 3-25 15,4 3-48-15,-7-1-93 0,-1-2-120 16,-2 3-254-16,0-6-183 0,-3-14-49 0,-6-4-7 15,8-13 73-15,-7-11 232 0,10-7 199 16</inkml:trace>
  <inkml:trace contextRef="#ctx0" brushRef="#br0" timeOffset="11977.99">25523 8967 306 0,'-6'8'566'0,"-1"-8"96"0,-1 0 68 0,2 0-146 16,6 0-218-16,-2 0-103 0,2 0-34 16,0 4-23-16,2-4-12 0,-2 5-9 0,0 4-24 15,4-1-55-15,-2 6-28 0,-2 0-12 16,8 9 0-16,-6 3 6 0,3 6 7 0,1 8 5 15,0 2 9-15,-2 6 7 0,0-2 3 16,-2 8 3-16,2-5 3 0,-2 5-8 0,-2 0-12 16,5-5-13-16,-5 1-17 0,4-1-18 15,-4 2-11-15,0-11-12 0,0 5-8 0,-4-10-7 16,4-4-6-16,0-3-3 0,-5-2-6 16,5-6-17-16,0-8-32 0,0 2-39 0,5-9-49 15,-1-5-65-15,-2 0-102 0,2-10-161 16,2-8-243-16,0-5-133 0,3-8-25 0,-7-6 42 15,4-3 157-15,2-9 267 0</inkml:trace>
  <inkml:trace contextRef="#ctx0" brushRef="#br0" timeOffset="12246.63">25486 9178 325 0,'-17'3'563'0,"5"2"112"15,1-5 123-15,1 0-80 0,10 0-150 16,-2 0-87-16,2-5-77 0,2 2-91 15,4-6-84-15,2-5-37 0,1 0-7 0,9-3 0 16,-1-6 8-16,6 0 4 0,-1 1-6 0,9-5-15 16,2-1-25-16,5-3-32 0,1 0-36 15,4-1-32-15,1-4-23 0,1 4-14 0,-1-3-9 16,7 4-6-16,-5 0-4 0,-3-3-4 16,-4 8-6-16,-1 4-23 0,-7 4-41 0,-5-1-49 15,-9 7-60-15,-7 7-60 0,-3 1-36 0,-5 8-18 16,-4 1-47-16,-5 7-104 0,-7 7-192 15,-3-1-158-15,-3 4-39 0,-7 1 38 16,2 0 87-16,-2-1 221 0,-4 1 204 0</inkml:trace>
  <inkml:trace contextRef="#ctx0" brushRef="#br0" timeOffset="12609.91">25756 9021 8 0,'-20'26'337'0,"3"0"75"16,1-7 74-16,5 4 6 0,5-6-88 15,4 1 4-15,2 1 69 0,0-2 12 0,2-3-24 16,2 4-46-16,-2-1-74 0,-2 2-119 15,9 4-64-15,-7 3-42 0,-2 2-30 0,6-2-25 16,-2 6-23-16,2-1-17 0,-2 0-12 16,2 1-6-16,1-4-2 0,1-6-2 15,0 1-2-15,3-11-2 0,-1 2 5 0,4-9 9 16,-5-5 5-16,7 0 11 0,1-5 10 0,1-9 1 16,5-3-5-16,0-1-7 0,4-9-10 15,-1 0-11-15,1-4-3 0,-4 0-3 0,-2-6 0 16,-5 6 2-16,-5-6-1 0,-5 2-1 15,-10 4 1-15,2-6-1 0,-7 6-1 16,-7-1-3-16,-1 4 0 0,-5 11-1 0,-1-1 1 16,-4 8 0-16,0 6 0 0,-4 4 0 15,6 9 3-15,0-4 0 0,3 8-1 16,-1-3 0-16,6 2-1 0,1 8-2 0,1-8-2 16,3 2-2-16,4 3-4 0,2-3-26 0,6 0-34 15,0 0-42-15,6-5-57 0,4-1-97 16,5-8-101-16,1 6-172 0,1-12-200 0,3 1-68 15,-1-4 8-15,2-4 60 0,1-5 180 16,5 1 228-16</inkml:trace>
  <inkml:trace contextRef="#ctx0" brushRef="#br0" timeOffset="13045.97">26312 8913 97 0,'-2'0'264'0,"-2"-6"19"0,0 6-5 16,-2-5-119-16,6 2-73 0,-2 3-36 16,-6-6-20-16,8 3-23 0,-7-2-28 15,7 1-30-15,-2 4-47 0,2 0-78 0,0 0-68 16,-8 0-17-16,2 0 13 0</inkml:trace>
  <inkml:trace contextRef="#ctx0" brushRef="#br0" timeOffset="13509.85">26263 8876 237 0,'0'0'405'0,"0"-5"60"0,0 5 58 0,0 0-159 16,0 0-79-16,-2 0-36 0,2 5-24 15,0 0-9-15,-4 4 20 0,4 8 52 0,0 1 12 16,-5 4-16-16,10 6-34 0,-5 4-64 16,4-1-90-16,-2 9-48 0,2-3-23 15,-2 6-8-15,2-1-6 0,0-7-2 0,-2-3 7 16,-2-1 11-16,0-8 9 0,0-4 9 0,4-2 9 16,-4-3 2-16,0-5 0 0,0 0-2 15,0-4-1-15,3-5 7 0,-3 0 10 0,0 0 13 16,4-5 5-16,0-9-3 0,-2-4-11 15,4-4-21-15,2-5-22 0,3-9-13 16,-3-1-7-16,8-6-7 0,-1-3-3 0,1 1-2 16,5-9-1-16,-2 5 1 0,6-5 0 15,-3 9 2-15,1-1 1 0,0 15-2 16,-3-1 1-16,1 10-2 0,-9 8-1 0,3 5-3 16,-5 6 0-16,-8 3-5 0,5 0 0 0,1 8 0 15,-2 10-20-15,-4-4-31 0,6 8-43 16,-8 1-59-16,0 3-95 0,2 2-97 0,-2-7-120 15,0-2-138-15,0-7-92 0,5 2 11 16,-3 0 77-16,2-8 134 0,0-3 164 16,-2 2 68-16,6-5 49 0,-6-5 25 0</inkml:trace>
  <inkml:trace contextRef="#ctx0" brushRef="#br0" timeOffset="13947.64">26715 8893 41 0,'9'-8'349'0,"-7"-1"75"15,2 0 77-15,-2 4-5 0,2 1-80 16,2-1 11-16,-2 0 53 0,3 1-2 0,-1-1-41 15,4 2-57-15,-4-2-89 0,5 1-112 16,3-1-63-16,-1 0-34 0,3 1-14 16,1-5-12-16,-1 4-8 0,9-4-5 0,-6 1-5 15,8-6-7-15,-3 0-8 0,1 2-7 0,2-2-6 16,0-9-2-16,-2 6-2 0,-1-6 0 0,1 0-3 16,2 1-1-16,-8-6-1 0,-3 5 0 15,-1 2-3-15,-5-7 2 0,-2 5-1 16,-8 1 0-16,-2 4-1 0,-4-4 1 0,-10 4-2 15,-1 4-1-15,-10 6-2 0,0-1 3 16,-6 12 1-16,-4 3 0 0,0 7 2 16,-7 10 2-16,5 3 2 0,-2 0-1 0,6 11 9 15,-3 0 12-15,7 3 20 0,2 5 23 0,7 4 25 16,5-4 10-16,7 4 6 0,6-3-4 16,8-1-20-16,6 0-18 0,7-10-15 0,5 2-22 15,1-15-11-15,10 1-4 0,0-5-5 16,5-5-4-16,3-4 2 0,-2-9 1 15,0 0-5-15,3-9 1 0,-3 1-3 0,0-1-3 16,-1-5-7-16,-1 0-1 0,0-3-5 16,-2-6-25-16,-2 0-41 0,2-8-45 0,-10 0-46 15,2-1-51-15,-2-4-43 0,-9 1-73 16,-3-7-110-16,-7 2-165 0,2-9-114 0,-2 4-44 16,-4-1 55-16,3 1 126 0,-5 5 147 15,0 3 125-15,-5 11 96 0</inkml:trace>
  <inkml:trace contextRef="#ctx0" brushRef="#br0" timeOffset="14154.55">27453 8386 264 0,'-4'3'388'0,"2"3"67"16,-2-3 49-16,0 7-102 0,4 8-4 16,0-4 96-16,0 3 38 0,0-3-8 0,4 9-31 15,0-6-53-15,-2 6-123 0,4 3-69 16,3 2-47-16,-7-5-40 0,4 3-45 0,4 2-38 16,-1-5-30-16,-3-6-22 0,0 0-15 15,0 3-6-15,0-8-7 0,3 2-7 0,-3-6-3 16,-4 1-16-16,2-4-36 0,2-5-39 0,-2 0-44 15,1-5-49-15,-3-4-65 0,4-4-76 16,2-5-119-16,0-5-176 0,3-8-127 16,-1-4-17-16,5-1 69 0,-3-15 134 0,0-1 188 15,9-8 123-15,2-8 68 0,2 2 34 16</inkml:trace>
  <inkml:trace contextRef="#ctx0" brushRef="#br0" timeOffset="14640.42">27972 8039 263 0,'9'0'472'0,"-14"5"76"0,-5-2 77 0,8 6-90 15,-12 5-40-15,1 0-4 0,-3 9-29 16,-3-6-46-16,-4 11-71 0,1-2-120 0,-5 2-72 16,0 7-34-16,0 2-21 0,4-6-19 15,0 9-19-15,-1-3-18 0,5-2-15 0,2 1-13 16,7-4-8-16,4-10-3 0,-2 1-5 16,8-6 1-16,0-3-1 0,8-5 2 15,-2-4 0-15,4-1 0 0,7-8 2 0,-5-1-4 16,11-9 0-16,2-3-3 0,2-1 2 15,2-10-1-15,2 2 1 0,-2-5 2 0,4-1 1 16,-2-4 1-16,-2-1 0 0,-2 2 0 16,4-1-1-16,-13 10 0 0,-1 6-1 0,-3 8 4 15,-8 7-2-15,-1 5 1 0,-5 5 1 16,-5 7 0-16,3 11-3 0,-2 5 4 0,-2 12-2 16,-2 0 1-16,2 6 1 0,-1 2-1 15,1 3-1-15,0 6 0 0,-2 3 0 0,6 3-2 16,-7-1 1-16,7-2-2 0,-2-12 0 15,2-2-2-15,-2-6 2 0,0-9-1 0,-2-4 4 16,4-8 2-16,-7-2 9 0,9-8 14 16,-6 0 11-16,6-9 3 0,0 0 5 15,0-9-12-15,6-3-12 0,-2-8-11 0,3-6-6 16,-3-2-3-16,6-3-1 0,-4-4-1 16,5-10-3-16,-1 5 0 0,-2-6-1 0,3-4-4 15,3 1 0-15,-2 0-3 0,5-2 1 0,0 11-13 16,-1 0-16-16,-1 12-26 0,-3 2-30 15,4 4-49-15,1 4-85 0,-3-5-120 16,3 4-229-16,0 2-192 0,3-1-84 16,-3-1 31-16,-1 2 109 0,-3-6 201 0,7 6 205 15</inkml:trace>
  <inkml:trace contextRef="#ctx0" brushRef="#br0" timeOffset="15103.16">28574 7854 312 0,'-8'-4'497'15,"5"-4"81"-15,-1 8 78 0,2 0-113 16,-6 8-32-16,6 1-11 0,-8 5-33 0,3 3-43 16,-3 6-74-16,4 9-127 0,-4-6-73 15,3 10-42-15,-1 1-32 0,2 7-27 16,0 1-21-16,-1 0-15 0,7-5-9 0,-4 0-7 16,4-6-1-16,4-8 0 0,-4-4-1 15,3-4 5-15,3-9 0 0,-2-4 2 0,2 0 1 16,2-10 1-16,-6 0 0 0,13-8 1 0,-7-1-1 15,2-8-2-15,7-1-4 0,0-3-1 16,-1-11 2-16,3 1 0 0,-1-4 2 0,5-1-1 16,-2-7 0-16,1-6-2 0,5-6-8 15,-2 1 0-15,2 1-2 0,-2-4-1 0,2-1 2 16,-3 4 5-16,-5 10 2 0,-2 9 6 16,-1 12 3-16,-6 10 4 0,-3 4 6 15,-7 9 10-15,4 10 28 0,-8 0 43 0,2 16 71 16,-5 13 67-16,-1 6 31 0,0 5-2 15,0 4-34-15,-1 5-69 0,5 0-65 0,-2-9-41 16,2-1-25-16,0 1-14 0,2-8-6 0,-2 0-7 16,4-11 0-16,0-4-4 0,4-4 0 0,-4 1-1 15,2-7-1-15,2 2-11 0,0-9-19 16,-2 4-49-16,2-5-75 0,0-4-78 0,-2 0-73 16,5-9-69-16,3-5-90 0,-4 2-143 15,4-11-166-15,5-8-64 0,-5-1-6 0,7-13 87 16,-9-4 190-16,11-5 233 0,-3-11 75 15,-3-10 62-15,-1-10 36 0</inkml:trace>
  <inkml:trace contextRef="#ctx0" brushRef="#br0" timeOffset="15273.85">28826 6703 253 0,'-27'-6'847'0,"0"-2"159"0,0-6 100 15,11 5 64-15,8 6-523 0,-1-3-276 0,9 6-152 16,0-5-101-16,0 5-60 0,0-3-35 15,0 3-19-15,9 0-24 0,-7-6-36 0,4 3-50 16,2 3-65-16,0 0-111 0,1 0-153 16,-3 9-288-16,-2 5-194 0,-2-6-44 15,-2 10 63-15,-2-1 147 0,2 6 312 0</inkml:trace>
  <inkml:trace contextRef="#ctx0" brushRef="#br0" timeOffset="15735.36">26920 9898 302 0,'2'-45'449'16,"-2"-6"112"-16,4 7 119 0,0 8-76 0,-4-1-16 16,0 11-33-16,-8 3-78 0,2 6-98 15,-6 6-149-15,-5 3-93 0,-8 8-49 0,-2 5-30 16,-6 4-19-16,-2 13-11 0,-6 4-5 15,-3 11-2-15,1 8 6 0,-2 13 3 0,-3 7 8 16,2 15 4-16,-1 0 9 0,-1 11 7 16,9 8 4-16,2-5 0 0,4-3-1 0,14-11-11 15,5-17-11-15,14-4-14 0,6-10-8 16,4-9-7-16,13-3-9 0,2-14-2 0,4-6-7 16,2-8-1-16,2-4-7 0,0-5-20 15,0-9-44-15,4-5-57 0,0-3-97 0,-8-11-147 16,4-3-219-16,-2-10-201 0,-2-4-95 15,-4-9 3-15,0-4 107 0,0-1 223 16,-2-9 235-16</inkml:trace>
  <inkml:trace contextRef="#ctx0" brushRef="#br0" timeOffset="16080.88">27009 9807 311 0,'0'5'455'0,"-2"-1"72"15,-2 10 68-15,-2-5-172 0,-1 5-51 0,3 0 22 16,-2 3 18-16,0-3-15 0,-2 3-39 15,1 1-53-15,1 1-90 0,2 2-77 0,2-2-41 16,2 7-22-16,0 2-16 0,0-2-15 16,2 6-10-16,6-4-13 0,1-6-9 0,1 1-4 15,4-2 3-15,3-2 5 0,-5-10 4 16,5 0 12-16,4-4 13 0,-1-5 4 16,-1-5 2-16,6-4 0 0,-7-5-4 0,3 0-17 15,2-3-9-15,-3-1-10 0,1-10-5 16,-2 2-5-16,-3-2 1 0,-6-7-2 15,1 4 2-15,-5-1-4 0,-6-4 0 0,-2-1-2 16,-6 2 0-16,-3 4-1 0,3 3-2 16,-6 5-1-16,-3 11-3 0,5-2-10 0,-5 9-11 15,3 5-16-15,-3 5-14 0,7 4-18 0,-3 5-10 16,7-5-19-16,-2 4-28 0,2 5-54 16,6-4-65-16,0-2-87 0,0-1-149 0,6 1-180 15,2-4-88-15,0-2-6 0,7-6 70 16,1-9 163-16</inkml:trace>
  <inkml:trace contextRef="#ctx0" brushRef="#br0" timeOffset="16545.25">27482 9659 260 0,'11'-17'438'0,"-5"6"99"16,-2 2 101-16,0 6-96 0,-4-2 5 16,-4 5-12-16,0 5-50 0,-2-5-72 0,0 9-92 15,-1 5-113-15,-3 3-65 0,4 0-33 16,-5 11-16-16,7 4-13 0,2-1-12 0,-2 1-9 15,4 2-11-15,0 0-10 0,4-3-12 16,-2 0-7-16,4 1-9 0,5-10-7 0,3-4-1 16,-3-4-3-16,-3-2 0 0,2-7 0 15,5 0 0-15,-7-5 0 0,11-5 0 16,-7-3 0-16,5-6 2 0,-1-4 0 0,7-5-4 16,-3-4 2-16,3-5-1 0,-2-3-3 15,2-1 0-15,1-10-2 0,-1-3-4 0,0 1 2 16,0-12-7-16,1 1-4 0,-5-4-7 15,0 0-4-15,-3 6-2 0,-3-2 2 0,-7 10 9 16,0 12 8-16,2 11 6 0,-8 7 4 16,0 10 5-16,-4 6 0 0,-2 6 1 0,0 11 0 15,-5 3 1-15,-3 11 3 0,6 4 8 16,-3 3 7-16,-3 7 4 0,8-2 1 0,-5 5-3 16,5 4-4-16,-4 5-8 0,6 0-5 15,4-5-3-15,0 1-2 0,4-10-4 0,2-8-2 16,2-1 0-16,5-5-2 0,-3-6-1 15,2-6 2-15,5-6-14 0,-3-4-23 0,5-4-33 16,0-4-39-16,-1-4-67 0,7-12-83 16,0 3-78-16,0-11-95 0,1-3-104 15,1-4-65-15,-2-2-1 0,2-3 29 0,-2-5 64 16,0-9 66-16,-5-4 97 0,7-1 82 16</inkml:trace>
  <inkml:trace contextRef="#ctx0" brushRef="#br0" timeOffset="16897.5">28359 9106 123 0,'10'-10'401'0,"-6"10"72"0,-2 0 70 15,-4 10-44-15,-2 8-77 0,2 8 28 0,-6 5 21 16,2 6-25-16,-5-1-52 0,5 4-77 16,-4 1-124-16,8 4-76 0,-9 0-35 0,5 1-22 15,2-3-11-15,0 3-11 0,4-6-11 16,0-4-9-16,0-4-7 0,4-1-5 16,0-8-2-16,2-9 0 0,-4-2 2 0,7-2 9 15,1-10 6-15,-8 0 3 0,13-5 2 0,-7-9-2 16,6 2-8-16,-1-7-8 0,3-7-2 15,5-2-5-15,-5-4-2 0,1-8 1 0,6 0-2 16,-5-10 1-16,1 1 1 0,4-5 0 16,1-9-1-16,-5 4-2 0,2-4 2 15,1 9-2-15,-5 5 0 0,2 9 1 0,-7 8 0 16,0 13 1-16,-1 7-3 0,3 7 2 16,-8 5 1-16,1 5-1 0,-1 7 2 0,-2 7 0 15,0 4 0-15,-4 8 0 0,-4 1 0 16,4 3-2-16,-4-4-9 0,4 6-29 0,0-1-63 15,0-4-99-15,0-6-95 0,0-3-80 16,8-6-59-16,-6-6-34 0,9-8-2 0,-1-6-5 16,2-3-8-16,3-8-3 0,3-8 15 15,3-5 64-15,10-4 85 0</inkml:trace>
  <inkml:trace contextRef="#ctx0" brushRef="#br0" timeOffset="17176.13">29463 7904 351 0,'-2'-10'452'16,"-9"1"53"-16,-3 9 58 0,3 5-200 15,-1 4-50-15,0 5 51 0,-7 9 66 16,7-1 14-16,-1 5-11 0,-5 9-32 0,5 4-76 16,1 9-93-16,-3 11-40 0,9 8-33 15,2 7-13-15,2 1-14 0,4 6-16 0,-2-2-22 16,0-3-19-16,4 0-29 0,-8 0-22 15,4-6-15-15,-2-3-11 0,-2-5-5 0,-2-9-5 16,1 0-1-16,-1-8-3 0,-4-6-26 16,0-5-29-16,-7 1-41 0,5-8-50 15,-5-2-58-15,1 2-87 0,-9-7-130 0,6-2-210 16,-1-7-174-16,-1-6-68 0,8-6 22 0,-1-9 123 16,6-8 235-16</inkml:trace>
  <inkml:trace contextRef="#ctx0" brushRef="#br0" timeOffset="17433.97">28669 8628 40 0,'-6'-5'533'0,"-5"-4"149"0,11 6 166 0,0-6 113 16,11 4-266-16,3-4-142 0,5 0-103 0,6-1-120 16,4-2-56-16,2-11-21 0,4 6-9 15,6-11 0-15,4 2-16 0,3-2-29 0,6-4-39 16,-3-4-37-16,9 1-39 0,0-5-28 15,4-2-21-15,3 2-18 0,1 0-11 0,-8 3-9 16,0 2-9-16,-5-2-6 0,-5 6-44 16,-2 0-59-16,-5-1-57 0,0 1-58 0,-3-1-51 15,-1 10-16-15,-8 8-7 0,-8 0-62 16,-7 14-139-16,-7 5-222 0,-14 9-134 0,-11 12-58 16,-15 6 67-16,-4 13 173 0,-9 4 268 15</inkml:trace>
  <inkml:trace contextRef="#ctx0" brushRef="#br0" timeOffset="17746.25">27693 10528 15 0,'-66'76'518'0,"6"-13"127"16,13-14 158-16,9-4 126 0,11-8-251 15,11-6-160-15,10-13-99 0,6-4-126 0,6-6-86 16,10-8-22-16,9-8 8 0,4-6 12 15,13-4 18-15,3-13 10 0,9-6-3 0,6-3-7 16,10-10-17-16,11-4-19 0,3-9-24 16,11 0-32-16,1-9-33 0,7-4-27 0,0-5-26 15,11-4-23-15,0 0-11 0,-5-1-3 0,-5 4-7 16,-3 2-2-16,-8 3-7 0,-15 14-3 0,-7 1-5 16,-11 11-29-16,-13 11-30 0,-14 0-37 15,-10 12-57-15,-6 2-63 0,-9 3-45 0,-8 6-34 16,-10 3-27-16,-7 5-46 0,-8 4-107 15,-8 5-200-15,-10 0-161 0,-3 5-98 0,-12-2 26 16,-4 6 139-16,-12-4 258 0</inkml:trace>
  <inkml:trace contextRef="#ctx0" brushRef="#br0" timeOffset="18060.54">25560 10217 138 0,'-15'0'763'15,"7"-9"171"-15,8-10 96 0,13-3 62 16,18-5-367-16,12-4-251 0,13-6-79 0,16 2-16 16,15-10 1-16,16 0-5 0,11-4-21 15,16-10-46-15,5 1-39 0,9-10-28 0,7-3-34 16,13-6-80-16,3-5-127 0,9 2 0 0,4-6 0 15,8-5 0-15,-6 3 0 0,6-3 0 0,-9 0 0 16,-7 6 0-16,-9 4 0 0,-6 5 0 16,-10-1 0-16,-2 5 0 0,-17 1 0 0,-4-6 0 15,-6 4 0-15,-8 1-370 0,-7 1-164 0,-6 3-182 16,-4-4-343-16,-6 1-231 0,-9-2 10 16,3-8 101-16,-11 5 190 0,1-1 401 15</inkml:trace>
  <inkml:trace contextRef="#ctx0" brushRef="#br0" timeOffset="38516.94">4959 8463 185 0,'27'-6'300'15,"0"-2"15"-15,0-1-17 0,6 9-161 16,6-5-71-16,-2 5-31 0,0 0-13 0,7 0-6 15,-1 5-3-15,1-2-3 0,1 6 3 16,-1-4-4-16,-1 9-2 0,4-5-3 0,1 0 1 16,-3-1-4-16,5 6 1 0,4-8 3 15,0 2 0-15,-1 1 6 0,3 0 17 16,4-4 5-16,0-5 7 0,0 0 7 0,6 0-3 16,-2 0-6-16,7-5-1 0,1 0 3 15,8-4 1-15,-3 5 0 0,6-4-3 0,-3-3-12 16,7 2-8-16,-4 1-10 0,4-1 0 0,-1 0-2 15,7 1 1-15,-6 2 8 0,8-2 3 16,-10 2 0-16,6 3 2 0,2-2 5 16,-2 1 3-16,-2 4 8 0,4-5 7 0,-6 0 12 15,4 5 0-15,-4 0-5 0,1-4-11 16,-1 8-5-16,4 1-11 0,-2-5-12 16,-2 5-3-16,0-5-6 0,6 9-3 0,-6-9 1 15,10 9 0-15,-4-6 3 0,0 2-1 16,0-5 2-16,4 6-4 0,-4-3-3 0,4 2 2 15,4-1 0-15,1 1 0 0,-5-5 2 0,6 3 0 16,-6-3-2-16,7 6 1 0,-1-6-1 16,0 5 2-16,1-5-1 0,-1 3 1 15,0-3-3-15,5 6 0 0,-5-6 2 0,7 3 0 16,-5 2 3-16,3-5-1 0,-1 6-2 16,5-6 1-16,-5 3 0 0,9-3 0 15,-8 5 1-15,7-1 0 0,-1-4-4 0,0 5 4 16,4-5 0-16,-3 4 0 0,1 1-1 15,2-5 2-15,-2 5-3 0,8-5 0 0,-9 0 0 16,10 3 0-16,-6-3 0 0,5 6-1 0,-2-6-2 16,7 0 3-16,-3 3 1 0,0-3 1 15,4 0 1-15,4 0 1 0,-1 5-2 0,3-5 1 16,-6 0 16-16,7 0 9 0,-1 4 5 16,3-4 0-16,-11 0 3 0,10 5-11 15,-5-5 2-15,3 5 12 0,-6-1 10 0,5-4 8 16,-3 5 5-16,2-1-9 0,-1 1-8 15,3-5-12-15,0 5-11 0,1-1-6 0,3 1-5 16,3-2-6-16,-2 3-4 0,3-3-2 16,1-3 0-16,2 5 1 0,-3 0-2 0,5-5 1 15,-2 0 5-15,4 0-3 0,-4 0-1 16,0 0-1-16,-1 0 3 0,3 0 0 0,-2 0 12 16,0 0 12-16,-1 0 14 0,1 4 35 15,0 1 45-15,0 4 40 0,-5 0 49 0,5-1 18 16,0 1-21-16,0 2-42 0,-3-3-50 15,1 1-52-15,-4-6-33 0,5 8-16 16,-3-8-7-16,-2 6-1 0,-1-4-3 0,3-5 10 16,-7 6 7-16,9-6 3 0,-7-6 2 0,1 6 0 15,-11-5-11-15,6 2-8 0,-10-6-1 16,-2 4-2-16,2-4 0 0,-8 0-1 16,-2 1 2-16,0 2-1 0,-11-2-2 0,0 2 2 15,-4 3 0-15,-3-6-1 0,-12 4-1 16,-3 5-1-16,-7-5-4 0,-12 5 0 0,-4 5-4 15,-4-5-35-15,-13 5-66 0,-3-1-76 16,-5 1-105-16,-7 4-195 0,-5-1-183 0,-8-8-87 16,-13 0 8-16,-7-5 71 0,-5-7 189 15</inkml:trace>
  <inkml:trace contextRef="#ctx0" brushRef="#br0" timeOffset="40017.33">3696 9853 184 0,'23'-20'327'16,"-5"3"19"-16,7 3 8 0,0-3-194 15,4 3-86-15,4-4-34 0,10 4-13 0,1 2-5 16,3-2-2-16,3 5-5 0,6-5-3 16,-2 6-4-16,5-1-5 0,1-5 4 0,9 5 1 15,-7 4-4-15,8-4 3 0,0 4-4 16,0 2-2-16,3 3 1 0,1-6 2 0,-1 6-4 15,3-3 5-15,1 3 11 0,3 0 5 16,3-5 5-16,4 5 2 0,-3 0-1 16,3 0-9-16,-2-6-7 0,6 6 5 0,2 0 7 15,4 0 5-15,0 0 3 0,3 6 10 16,-1-6-5-16,8 0 4 0,1 5 6 0,3-5 8 16,3 3 0-16,0 3 7 0,4-3 18 15,1 2 13-15,3 1 13 0,2-6 12 0,-4 3 11 16,6 2-5-16,5-1 3 0,-1 1-3 15,0-5 0-15,2 3 3 0,3 3-3 0,1-6-12 16,5 0 2-16,1 5-4 0,1-5-2 16,4 0 7-16,4 0 3 0,2 0-7 0,0 0-16 15,4 0-19-15,-4-5-28 0,10 5-24 16,0-6-7-16,1 3-5 0,3-2-4 16,3 1 0-16,-3-1 0 0,7 2-1 0,-1-8-1 15,3 8 0-15,-2-6 1 0,1-2-1 0,-1 8-1 16,6-6 4-16,-7 4 0 0,7-4 0 15,-2 4 0-15,-2 2 2 0,-3-3 1 0,7 3-4 16,-10-2 1-16,3 5 1 0,-3-4-5 16,3 4-2-16,-3 0 3 0,4 0-2 0,-3 0-2 15,-1 0 0-15,-1 0 5 0,1 4-4 16,1-4-1-16,-1 0 1 0,-5 0 2 16,3 0-4-16,-1 5 0 0,-2-10 2 0,-1 5 2 15,-1 0-5-15,-2 0 2 0,-2-4 9 16,-1 4 7-16,-6 0 3 0,1-5 2 0,0 5 6 15,-6 0-1-15,0 0-6 0,0 0-2 16,-3 0-2-16,-5 0-3 0,8 0-4 0,-3 5-3 16,3-5-3-16,-8 0 0 0,1 0-1 15,3 4-2-15,2-4-2 0,-7 5-2 0,3-5 3 16,-5 0-3-16,5 0 0 0,-5 0 0 16,7 0 2-16,-9 0 1 0,2 0 0 15,-1-5-1-15,-3 1 0 0,-6 4 1 0,4-5-1 16,-6 5 1-16,3-5 1 0,-8 1 5 0,5-1 4 15,-8 1 2-15,4-1 5 0,-6 0 1 16,6 1-3-16,-9 4-5 0,1-5-2 16,0 2 0-16,-7 3-4 0,-2-5 2 0,-1 1-2 15,-13 4-2-15,4-5-2 0,-9 5 0 16,-1 0 3-16,-7 0 0 0,-3 0 1 0,-3-5-1 16,-6 5-2-16,-4 0 1 0,-4 0-4 15,-4 5 2-15,-7-5 0 0,-6 0 0 0,5 0 3 16,-7 0-1-16,4 0 0 0,-8 0 3 0,-6 0-1 15,-2 5-1-15,2-5-1 0,-6 0-2 16,-5 0 0-16,1 0-1 0,-3 0-2 16,-8 0 3-16,5 0-1 0,-9 0 1 15,6 0-1-15,-6-5 0 0,4 5 0 0,-2 0 0 16,1 0 0-16,-3 0 1 0,2 0 0 16,-2 0-1-16,6 0-1 0,-6-5 1 0,4 5 0 15,-1-4 0-15,1 4-2 0,2-5 1 0,-2 5-1 16,0-4-1-16,1 4-1 0,-3-5-11 15,2 5-26-15,-2 0-51 0,-2 0-81 16,-2 0-94-16,0 0-150 0,0 5-231 0,-6-5-92 16,-6-5-21-16,-5-4 26 0,-4-8 133 15,-1-6 238-15</inkml:trace>
  <inkml:trace contextRef="#ctx0" brushRef="#br0" timeOffset="52034.09">4566 11032 212 0,'11'0'305'0,"-1"-6"17"16,2 6-32-16,5-3-143 0,-1 3-64 0,5 0-27 15,6 3-13-15,-4 3-5 0,8-6-9 16,-2 3-5-16,4 2-5 0,0 1 3 0,4-3 1 16,0 2 2-16,2 4 4 0,5-5 6 15,-1 1-1-15,5 0-4 0,1-5 4 0,1 3 5 16,0 3 0-16,1-3 6 0,1 2 7 15,-2-5 7-15,3 6 6 0,5-6 14 16,-2 3 9-16,4-3 14 0,0-3 16 0,0 3 9 16,6-6 5-16,2 6 7 0,-2-5-2 15,5 2 0-15,1-3 6 0,-2 3 7 0,7 3 24 16,-1-5 26-16,5 0-2 0,0 1-11 16,-3 4-22-16,1-5-46 0,-1 5-50 0,3-4-25 15,-1 4-14-15,-1 0-12 0,6 0-1 16,-3 0-3-16,1 0-2 0,-2 0 1 0,10 0 1 15,-9 0 0-15,7 0-2 0,-2 4-3 16,6 1-4-16,-6-5-2 0,8 4-1 16,-10 1-1-16,10 0 2 0,-2-5 1 0,4 3 1 15,-4 3 7-15,2-3 4 0,0 2 0 16,0 1 4-16,-2-3 0 0,4 2-3 0,1-5-4 16,-1 9-2-16,-4-5-4 0,0 1-1 0,0 0 0 15,4 4-1-15,0-6 1 0,0 2-3 16,-2 4-1-16,3-4-1 0,1 4 0 15,2-5 4-15,2 1 0 0,3 0 2 0,-3-5 1 16,1 4 0-16,-1-4 3 0,9 0 1 16,-7 0 1-16,9 0-1 0,-5-4-2 0,1-1 4 15,-3 5 6-15,9-5 7 0,-2 1 11 16,4-1 7-16,-5 1-2 0,-1 4-7 0,6-5-5 16,-3 5-9-16,5-5-8 0,-2 5-4 15,-2-4-3-15,4 4-4 0,0 0-1 0,4 0 1 16,-4 4-2-16,6-4 3 0,-2 5-3 15,2-5 2-15,2 0 1 0,-2 5 0 0,-4-5-2 16,6 0 1-16,-2 0 0 0,0 0 1 16,3 0 4-16,-7 0 6 0,2-5 5 15,2 5 4-15,0 0 4 0,4 0 1 0,-10-5-2 16,8 5-1-16,-2 0 2 0,0 0-1 16,2 5-1-16,-6-5-3 0,4 0-4 0,3 5-6 15,1-1-2-15,-2 1-4 0,0-5-6 16,4 4 2-16,-1 1-2 0,5 0 0 0,1-1 2 15,1 1 4-15,-6-5-1 0,11 3-2 16,-7 3-1-16,5-6-2 0,-5 0 2 0,5 3-2 16,2-3 1-16,-3 0-2 0,-3 0 2 15,7 0 0-15,-5 0 1 0,5 0 3 16,-5 0 7-16,8 0 3 0,-7 0 5 0,7 0 3 16,-4 0 1-16,1 0-4 0,-1 0 3 15,4 0-7-15,-5 0-2 0,5 0-8 0,-2 0-3 16,2 5-2-16,-3-5 1 0,3 0-1 0,-2 0 0 15,2 0 3-15,-1 0-2 0,1 0-1 16,-4 0 0-16,-1-5 6 0,3 2 6 0,-2 3 10 16,-7 0 10-16,5-6 15 0,-5 6 14 15,1-3 6-15,-3-2 4 0,-6 5 4 16,-4-4 5-16,0-1 1 0,-4 5 6 0,-4-5-2 16,-7 5-2-16,-5-4-9 0,-7 4-15 0,0 0-14 15,-6-5-6-15,-8 5-5 0,-11-4 0 0,-2 4-1 16,-4-5-3-16,-6 5-3 0,-8 0-7 15,-2 0-6-15,-7 0-5 0,-4 0-3 0,-1-5-4 16,-5 5-2-16,-2 0 4 0,-9 0-2 16,1-4-2-16,-6 4 0 0,-1 0 1 0,-6 4-2 15,-3-4 0-15,1 0 0 0,-8-4 2 0,0 4 1 16,0 0 3-16,0 0 1 0,0 0 1 16,0 0-4-16,0 0 5 0,-4 0-4 0,0 0-1 15,-3 0-4-15,3 0 2 0,-2 0-4 16,-4-5 1-16,4 5-3 0,-7-3-3 0,-1 3 1 15,3-5-4-15,-5 5-14 0,-1-4-33 0,5-1-63 16,-9 5-88-16,5-5-86 0,-1 5-84 16,1-4-158-16,3-1-312 0,-5-4-145 0,9-14-14 15,5-3-9-15,8-16 145 0,5-6 354 16,11-10 223-16</inkml:trace>
</inkml:ink>
</file>

<file path=ppt/ink/ink3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56:26.217"/>
    </inkml:context>
    <inkml:brush xml:id="br0">
      <inkml:brushProperty name="width" value="0.05292" units="cm"/>
      <inkml:brushProperty name="height" value="0.05292" units="cm"/>
      <inkml:brushProperty name="color" value="#FF0000"/>
    </inkml:brush>
  </inkml:definitions>
  <inkml:trace contextRef="#ctx0" brushRef="#br0">16783 7477 263 0,'33'-10'397'0,"-2"-3"30"16,4 3 17-16,2-2-215 0,3 7-101 15,3-4-49-15,0 4-22 0,9 1-13 0,-6 4-7 16,3-5-9-16,5 5-5 0,-4 0-4 16,1 0 6-16,-1 0 5 0,4 5 14 15,-9-5 24-15,5 4 35 0,-1 1 37 0,5 0 32 16,-4-1 40-16,3 1 36 0,-3 3 48 15,2-4 13-15,-1 1-15 0,1 0-37 0,-2 4-56 16,3-5-80-16,-7 6-51 0,12-6-22 16,-9 1-14-16,5-2-7 0,2 3-3 0,0-3-3 15,8 2-2-15,2 0-3 0,2-5-2 16,0 0-4-16,3 4 1 0,-1-4-3 0,0 0 3 16,7 0 4-16,-3 0 4 0,5-4 5 15,1-1 4-15,3 0 2 0,-2 2 4 0,1-3 1 16,-1 3 4-16,2-2 5 0,1 1 3 15,3-1-4-15,0 0-4 0,-4 1-7 0,-3 4-6 16,3 0-4-16,-2 0 4 0,1 0 1 16,1-5 7-16,4 5-2 0,-4 0 0 15,3 0-5-15,-1 0-6 0,2 0-5 0,-4 0-6 16,5-4-4-16,3 4 2 0,2-5-2 0,-2 0 0 16,-2 5-2-16,4-4 1 0,0-1 0 15,4 2 6-15,5-2 7 0,-7 1 4 16,6-1 6-16,-4 0 3 0,7 1 1 0,-5-1 10 15,8 1 12-15,-5 4 10 0,1-5 3 16,0 2-6-16,1-3-5 0,-1 1-17 0,9 2-7 16,-9 3-7-16,2-6-5 0,-1 3-3 15,-1 3-3-15,1-5-6 0,3-1-3 0,-4 3 1 16,1 3-3-16,-1 0 4 0,-4-5-1 0,5 1-1 16,3-1 3-16,-1 2 1 0,5-3 1 15,-7 1 7-15,1 2 6 0,5-3 2 0,3 3 8 16,1-2 18-16,0-1 0 0,-1 3 4 0,1-2 5 15,-2 1-2-15,1 4-9 0,5-5 0 16,-6 1-2-16,1 4-3 0,-3 0-9 0,2 0 1 16,-7-5-11-16,3 5-1 0,-5 0-2 0,-4 0 0 15,4 0-2-15,-5 0 3 0,1 5 0 16,-2-5 1-16,4 0-2 0,-8 0-2 0,-4 0 1 16,4 0-8-16,2 4-3 0,-10-4 2 15,2 0-3-15,-2 0-1 0,-7 0 2 0,-8 0 0 16,5 0-3-16,-9 0 1 0,0 0-3 15,-2 0 1-15,-4 5 2 0,-4-5-3 0,-2 0 5 16,-7 0-3-16,-3 0-4 0,-9 0 1 0,0 0-4 16,-6 0-1-16,-2 0 0 0,-6 0-1 0,-3 0-1 15,-1-5 2-15,-7 5-4 0,4-4-1 16,-5 4 1-16,-1 0-7 0,-6-5-2 0,-2 5-17 16,4 0-42-16,0 0-79 0,-4 0-102 15,-4-5-102-15,0 2-110 0,-2-3-197 0,-4 3-275 16,-3-11-74-16,-1 0 25 0,-3-4 76 15,7-4 165-15,2-1 320 0,-1 0 164 0</inkml:trace>
</inkml:ink>
</file>

<file path=ppt/ink/ink3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57:16.749"/>
    </inkml:context>
    <inkml:brush xml:id="br0">
      <inkml:brushProperty name="width" value="0.05292" units="cm"/>
      <inkml:brushProperty name="height" value="0.05292" units="cm"/>
      <inkml:brushProperty name="color" value="#FF0000"/>
    </inkml:brush>
  </inkml:definitions>
  <inkml:trace contextRef="#ctx0" brushRef="#br0">2826 3701 113 0,'0'-5'325'0,"0"-4"24"0,0 0 14 15,0 4-142-15,0 2-120 0,4-3-54 16,2 6-26-16,0-3-11 0,3 3-6 15,-1 0-2-15,6-5 1 0,-1 5-1 0,3 0 2 16,1 0 0-16,3 0 0 0,1 5-4 0,-2-5 1 16,6 3 0-16,1 3 1 0,1-6-2 15,2 3-2-15,2 2 4 0,-2 1-2 16,8-3 1-16,-4 2 2 0,7-1 1 0,1-4-3 16,-2 5 4-16,5-5-4 0,5 0 5 15,1 0-2-15,2 0-2 0,-1 0-1 0,3 0 4 16,4-5-2-16,-2 5 2 0,8 0 5 0,-2-4 5 15,4 4 13-15,4 0 12 0,-2 0 12 16,5-5 5-16,-7 5 5 0,4-3-6 0,1 3 1 16,-1 0-6-16,2 0 2 0,5 0-1 15,-3 0-7-15,3 0-6 0,-1 0-8 16,7 0-10-16,-3 0-5 0,3 0-5 0,4 0-3 16,0 0 2-16,4 0 0 0,-2 0 9 15,-3 0 10-15,7 0 4 0,-6 0 5 0,4 0 18 16,-2 0 13-16,6 0 9 0,-6 0 3 15,4 0 2-15,0 3-10 0,-2-3-16 16,2 0-1-16,4 0 7 0,0 0 10 0,3 0 6 16,-3 0 12-16,2 0 6 0,-2 0 7 0,6 0 21 15,1 0 28-15,-5 0 18 0,4 0-3 16,-5 0-19-16,1 0-28 0,4 0-45 16,-2 5-35-16,-1-5-19 0,1 0-9 0,-2 4-7 15,0 1 0-15,5-1-2 0,-1 1 0 16,0 0-2-16,1 4-2 0,-1-6 0 0,0 6-1 15,7-4 1-15,-7 0 0 0,5 4-1 16,-1-5 0-16,3 6-2 0,-5-1 1 0,7 0 2 16,-2-6 2-16,3 2 0 0,-3 0-1 15,6-1-1-15,-5 1-1 0,5-1 2 0,0 1-2 16,6 0 2-16,-7 4-2 0,5-9 1 16,0 9-2-16,6-6 2 0,-2-3 0 0,2 5 0 15,3 1 2-15,-1-3-2 0,0-3 1 16,4 5 1-16,3-5-1 0,1 4 3 0,-4-4 0 15,9 5 3-15,-5-5 2 0,1 3 3 16,-1-3-1-16,5 6 0 0,-1-1-3 0,3-5-3 16,-3 3 0-16,3 3-1 0,4-3-2 15,0 2 0-15,-1 1-1 0,7-3-1 0,0 2 0 16,4-5 0-16,1 9 2 0,1-9 0 16,4 4-1-16,2 1 0 0,-1 0 3 15,1-5 1-15,2 3 7 0,3 3 3 0,-1-6 6 16,5 3 0-16,-4 2-4 0,9-5-3 15,-5 4 0-15,6 1-5 0,0 0 0 16,4-1 2-16,2 1 2 0,4-1-2 0,4 6 4 16,9-10 4-16,-7 4 0 0,11 1-1 0,-7-2-1 15,7 3-4-15,0-6-7 0,4 0 2 16,-5 0-4-16,7 3-1 0,-4-3 0 16,8 5 1-16,-6-5-4 0,6 5 3 0,-2-1 0 15,2 1-3-15,0-1 3 0,4 1-1 16,-6 0-3-16,6 4 1 0,-3-6 0 15,7 3-3-15,-4-3 3 0,8 2 2 16,-1 1 1-16,1-3 1 0,-5 2 2 0,5 4-2 16,-6-6 3-16,7 8-5 0,-5-8 1 15,-2 6 5-15,-4 2 2 0,5-3 5 0,-11 5 4 16,4-3-1-16,-11 2 3 0,-3-3 0 16,-5 5-1-16,-1-5 7 0,-15 5 9 15,6-6 6-15,-15 1 8 0,-1 5 7 16,-15-5-2-16,4 1-2 0,-14-1-7 0,-4-6 1 15,-11 6-8-15,-2-4-5 0,-10 1-2 0,0 2-6 16,-8-4-5-16,-9 1-3 0,-8-2-2 16,-2-3-5-16,-12 11-2 0,-7-11-8 15,-8 3 1-15,-2 3 0 0,-14-6-2 0,-5 3 2 16,-3 2-2-16,-13-5 4 0,-7 6-4 16,-5-6 1-16,2 0-1 0,-13 3 0 0,0-3-2 15,-2 0-1-15,-4 0 1 0,0 0-2 0,0 5 0 16,0-5 1-16,-4 0-3 0,4 0 1 15,0 0 0-15,-4 0 0 0,4 0-2 16,0 0 0-16,0 0 1 0,0 0 4 0,0 0 0 16,-2 0 1-16,-2 0 1 0,4-5 0 15,0 5 1-15,-2 0-2 0,-3 0 1 0,1-3 1 16,2 3 1-16,-2-6-2 0,0 6 2 16,2-5-3-16,-2 2-7 0,2-3-12 0,-7 3-22 15,7-2-26-15,-2-1-30 0,2 3-31 16,-6-2-37-16,2 1-61 0,-1-1-82 0,-3 5-141 15,0 0-205-15,-3 0-89 0,3 0 18 16,0-3 76-16,8-8 146 0,4-1 176 16,4-7 94-16,4-4 42 0</inkml:trace>
  <inkml:trace contextRef="#ctx0" brushRef="#br0" timeOffset="29799.59">27327 11140 268 0,'-18'-9'399'0,"9"-5"55"15,-5 5 51-15,8 1-182 0,0 2-59 16,1 6-26-16,5-5-39 0,0 5-42 16,0 5-46-16,7-5-38 0,1 0-25 0,-2 0-3 15,4 6 10-15,3-3 18 0,3 2 19 0,1-1 20 16,6 1 22-16,-3-1 28 0,11 1 27 16,-4 4 3-16,6-4-12 0,-4 3-24 0,13 1-38 15,-7-4-41-15,6-1-19 0,2 1-9 16,3 4 4-16,4-4 6 0,7-1 10 0,3-4 7 15,7 0 4-15,3 0-4 0,6 0-6 16,5 0-5-16,6 0-5 0,2-4 0 16,12 4 5-16,4-5 4 0,13 0 1 0,2 1-3 15,0 4-4-15,6-9-5 0,6 4 0 0,3 5-1 16,1-5 1-16,-2 1 8 0,5-1 2 16,-3 2 4-16,3-2-5 0,-17 5-6 0,8 0-8 15,-10 0-8-15,0 0-11 0,-2 0-7 16,-13 5-6-16,-2-5-4 0,-1 3-7 0,-13 2-2 15,2-1-2-15,-9 1-2 0,-5 4-3 0,-11-4 2 16,2 4-7-16,-8-4-2 0,-8-1 2 16,-1 1-7-16,-7 4-3 0,-1-1-6 0,-8 1-43 15,-2 0-56-15,3-1-58 0,-12 3-67 0,3-2-83 16,-6-1-124-16,0-2-256 0,-11-3-193 16,-2-12-80-16,-8 1 19 0,-6-12 140 0,-6 0 299 15</inkml:trace>
  <inkml:trace contextRef="#ctx0" brushRef="#br0" timeOffset="31013.72">2869 12103 15 0,'4'-9'476'0,"-10"-10"113"0,-2 1 99 0,6 1 89 15,-2 3-244-15,4 5-109 0,0-5-88 0,6 5-89 16,-2 1-84-16,2 2-71 0,0 3-52 16,9 3-24-16,-3 0-9 0,-1-5-6 0,5 10 1 15,1-5-2-15,-3 9 4 0,5-1-2 16,-1 6-1-16,1 4 1 0,4-1 1 0,-3 6 0 15,7-4-2-15,0 2 2 0,2-2-2 16,2-1-1-16,-2-1-1 0,6 2 2 0,0-1 12 16,7-4 13-16,-3 0 7 0,8-2 12 15,5-3 12-15,2 1-4 0,6-6 2 16,4 1-1-16,6-2-7 0,2 2-4 0,9-5-1 16,2-5-8-16,2 2 2 0,-1-2 3 0,11 1-2 15,0-6 1-15,7 6-4 0,-5-5-4 16,2 4-5-16,-2 2 0 0,3-3-1 15,-7 6 0-15,4-5 0 0,-4 2-2 0,-2 3-5 16,-9 3-3-16,1-3-1 0,2 5-1 16,-7 1 2-16,3-3-1 0,-5 2-4 0,-1-1-5 15,-7 1 2-15,0-5-4 0,-6 9 1 16,-2-9-3-16,0 5 3 0,-6-1 1 16,0-4-1-16,-5 0-2 0,-1 0 2 0,-9 0-3 15,-2 0 0-15,-4 0-3 0,-4 0 3 0,-2 0-1 16,0 0-3-16,-6 0 1 0,-5 0-3 15,1 0 0-15,-7 0-2 0,0 0-16 0,-3 0-29 16,3 5-43-16,-4-5-80 0,-2 3-108 16,-2 2-169-16,-2-1-262 0,0-4-159 15,-2-4-9-15,-2-4 70 0,4-6 168 0</inkml:trace>
  <inkml:trace contextRef="#ctx0" brushRef="#br0" timeOffset="80846.56">9366 14469 26 0,'-37'0'309'0,"4"0"46"16,4-5 39-16,2 2-55 0,4 3-119 0,5 0-40 15,5-6-16-15,3 6-12 0,4 0-20 16,2-3-22-16,2 3-28 0,-3 0-31 0,5 0-24 16,5 0-18-16,-3 3-8 0,8-3 0 15,0 6-2-15,3-3 0 0,1 2 1 16,3 4 0-16,3 0-2 0,3-1 1 15,6 6 0-15,-2-5 1 0,6 5 0 0,4 0 1 16,0 0 0-16,1-2 3 0,1 2-2 0,4-5 1 16,1-4 0-16,-1-1 15 0,5 1 15 15,-3 4 39-15,3-9 50 0,1 5 70 0,1-2 83 16,4-3 53-16,1 0-3 0,-1 0-30 16,6 0-53-16,4-3-82 0,2 3-58 0,1 0-26 15,-1-5-15-15,4 1-11 0,0-1-12 16,1 5-9-16,-1 0-10 0,2-5-7 0,-2 5-5 15,7 0-1-15,-3 5-2 0,-1-5-1 16,3 5 0-16,1-1 2 0,3 1 3 16,5-5-4-16,-2 3 0 0,-1 3-2 0,5 2-2 15,0-8 0-15,4 5 0 0,-6-1 0 16,10 1 0-16,-2-5 3 0,4 4-1 0,-2 1-1 16,-2-5 2-16,4 0 2 0,7 5-1 0,-3-5-1 15,-2 4 0-15,0-4-1 0,5 5-4 16,-7-5 4-16,2 3 2 0,4 3-1 15,-1-3 0-15,-3 2 1 0,2 4-3 16,-6-4 0-16,9 4 2 0,-1 0 2 0,9-1-2 16,-9-2-1-16,7 2 1 0,-1 1-2 0,5-4 3 15,0 4 0-15,1 0-2 0,-1 0 2 16,2-4-2-16,4-2 2 0,0 2-2 0,-1-1 3 16,3-4 0-16,-2 5-1 0,0-5 8 15,2 0 6-15,6 5 3 0,-8-5 2 16,2 0 1-16,2 0-4 0,2 4-1 0,4-4 1 15,-3 0-2-15,1 5 0 0,2-5-1 16,-2 0-4-16,6 0-4 0,-3 0 2 0,1 0-2 16,-2 0 0-16,7 0-1 0,-1-5 0 15,3 5 0-15,-7-4 0 0,8-1-3 0,1 0 2 16,4 5-2-16,-5-4-1 0,7 4 1 0,-4-5-5 16,3 2-3-16,-1 3 1 0,-2 0-2 15,-1 0-1-15,5 0-3 0,-6 0 3 16,1 0-1-16,-1 3 4 0,4 2-2 0,-7-5 1 15,3 4 3-15,-1 1 0 0,3-5 0 16,0 5 0-16,-3-5-4 0,1 0 2 16,1 4 2-16,-1-4-1 0,1 0-2 0,-5 5 3 15,8-5 0-15,-7 0 0 0,3 0-2 16,-1 4 2-16,1-4 0 0,-5 0 2 0,3 0 2 16,-1 0-2-16,-5 0 2 0,1 0 6 0,-2 0 4 15,-2 0 4-15,3 0 4 0,-9 0 5 16,6 0 0-16,-4-4 2 0,4 4-1 15,-6 0 0-15,0 0-1 0,-2 0-4 0,2-5-7 16,-4 5 0-16,4 0-5 0,-8-4-1 16,0 4-3-16,2-5-1 0,-3 5 0 15,-1-5 0-15,4 1-1 0,-13-1 2 0,9 2 0 16,-4 3-2-16,3-5 4 0,-3 1 1 16,-1-1-1-16,-1 0 5 0,-1 1-3 0,-3 4 1 15,-1-9 0-15,0 4 8 0,-8 2 3 0,3-3 7 16,-5 1 7-16,-7 2 6 0,5-3-1 15,-4-2 2-15,0 2-4 0,-10 3-5 0,-5-2-7 16,2 1-5-16,-12-1-9 0,7-4-2 16,-10 4-3-16,1-4-2 0,0 6-3 15,-8-2-1-15,2-4-2 0,-7 4 0 0,-1 1-6 16,-5-1 0-16,-2 1-5 0,-1-1-1 16,-5-3-15-16,-4 8-37 0,6-6-44 0,-8 3-54 15,-3 3-59-15,3-5-81 0,0 1-109 16,-2-1-199-16,-8-4-188 0,1 4-128 0,-1-13 9 15,-3 1 110-15,-1-6 227 0</inkml:trace>
  <inkml:trace contextRef="#ctx0" brushRef="#br0" timeOffset="82084.13">27743 14708 513 0,'6'-8'846'0,"4"-15"126"15,-3-9 64-15,3 1-181 0,4 3-377 16,-1-8-234-16,3 9-124 0,7-4-62 16,-2 0-30-16,-1-1-11 0,-1-4-8 0,0 4-5 15,-11 1 1-15,2-6-2 0,-6 2-2 0,-2-1-2 16,-4-4 0-16,-2-1-4 0,2 0-3 16,-6 0-3-16,0-4-3 0,-3 2-3 15,1-8 4-15,-5 2 1 0,3-5 2 0,0 3 7 16,-3 3 1-16,3-6 2 0,-5-1-1 15,-1 1-2-15,1 0 0 0,5-3-1 0,-1 3-1 16,-5 0 5-16,1 0 0 0,1 0 2 16,-1-1 5-16,1 7 8 0,-1 2 7 0,-4 1 0 15,3 5 5-15,-5 3-4 0,-2 1-11 16,-2 4-5-16,0 6-3 0,-6-2-5 16,0 7-2-16,-4 2 1 0,-2 2 1 0,-7 8-3 15,-7-5 1-15,-5 5 0 0,2 4-1 0,-8 1 3 16,2-1-2-16,-13 5 1 0,-1 0 4 15,-7 0-1-15,-2 0 1 0,-8 0-1 0,5 5 2 16,-5-5-2-16,-9 0-2 0,-1 0 0 16,0 0 3-16,-3 4 1 0,-6-4-4 15,3-4 2-15,-5 4-1 0,3 0-2 0,-7-5 2 16,2 0 1-16,-4-4-1 0,0 0 1 0,-4 1-2 16,-2-10 2-16,-2 4-2 0,-2-3 2 15,2 3-1-15,-7-9 0 0,-1 1 2 16,-5 4-1-16,5-4-1 0,-11-1 0 0,0 0 3 15,-2 1-4-15,-1-1-1 0,-8 0 2 16,5 0 2-16,-4 3-4 0,-6 0-1 16,0 3-1-16,-7-1 1 0,-5-1-1 0,-3 7-1 15,-8-2 2-15,0 0 2 0,-9 0-2 16,1 6-1-16,-4-1 5 0,1 0-1 0,-7 4 1 16,3-4 1-16,-6 6 0 0,5-3-1 0,-5 1 2 15,5 2-1-15,-9 3-1 0,4 0 5 16,0-6 0-16,1 3-2 0,-7 3 2 15,6 0 0-15,-4 0-4 0,4-5 3 0,1 5 0 16,1 0-4-16,-2-6 3 0,3 12 4 16,-3-6-2-16,6 0 5 0,-1 0 1 0,5 5-7 15,-3-2 2-15,8 3-4 0,-3-3-4 16,5 2-1-16,0 1 4 0,4-3-4 0,2 2 1 16,4 4 2-16,-2-5 1 0,0 1-4 0,7 0 2 15,1 4 3-15,5-6 5 16,1 2 4-16,5 4 3 15,6-4 6-15,-2-1-2 0,6 1-8 0,2 4-2 0,2 0 3 0,-2-4-2 16,10 4-2-16,-1-1 6 0,5 1-2 16,1 0-2-16,2 5-2 0,5-6-2 15,-1 6-3-15,0 0-1 0,2 4 0 0,2-4-1 16,4 8-2-16,-2-4-1 0,0 4 1 16,4 1-3-16,4 3 1 0,-2 2 0 0,4-2-1 15,-1 2 1-15,1 4-1 0,4-1 2 0,3 0-3 16,-3 1 2-1,11-1 1-15,-4 1-2 0,6-1 2 0,-3 6 3 0,5-2 2 16,2 1-3-16,7 1 0 0,-1 3 0 0,4 0-4 16,0 0 0-16,3 5 2 0,3 6-1 15,7-2 1-15,0 5 0 0,10-5 0 0,4 5 0 16,2 0-3-16,11 0 3 0,-1 0 0 16,7 5 2-16,4-5 0 0,6 1-1 15,4 2-2-15,7 2 0 0,6-1-4 0,3-4 2 16,3 0 0-16,12 0 0 0,5 0 0 0,8 0 3 15,8-8-1-15,8 2 2 0,6-7 0 16,17-5-1-16,6-4 1 0,21-5 1 16,6-9 1-16,19-1 1 0,-1-11-1 0,13 2 0 15,2-8 2-15,9-5-1 0,-5 2-2 16,0-3 0-16,-8-2-2 0,2 2-2 0,-4-2-4 16,-4 4-18-16,-4 4-34 0,-3 0-70 15,-6 9-127-15,3 0-234 0,-3 5-278 0,-6 3-130 16,-4-3-25-16,-6 0 89 0,-10-5 214 15,-1-9 288-15</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58:48.034"/>
    </inkml:context>
    <inkml:brush xml:id="br0">
      <inkml:brushProperty name="width" value="0.05292" units="cm"/>
      <inkml:brushProperty name="height" value="0.05292" units="cm"/>
      <inkml:brushProperty name="color" value="#FF0000"/>
    </inkml:brush>
  </inkml:definitions>
  <inkml:trace contextRef="#ctx0" brushRef="#br0">3113 6347 12 0,'12'0'255'0,"-1"0"20"0,-1-5 9 15,5 1-97-15,1-1-105 0,1 1-43 0,1 4-20 16,7-5-8-16,-2 5-6 0,4-5 3 15,0 5 0-15,-1-3 0 0,3-3 0 0,2 3 14 16,2 3 6-16,1-9 3 0,-1 4 0 16,4 0 2-16,-2 1-14 0,2-1-12 0,0 1-3 15,3 4-2-15,3-5-1 0,-2 0 2 0,3 1 2 16,-1 4 0-16,3-5 0 0,-3 2-3 16,7-3-2-16,-1 3 0 0,3 3 1 15,0-5-1-15,-5 0-1 0,7 1 1 0,0 4 0 16,-3 0-2-16,3-5 2 0,4 5 3 15,-2 0 16-15,0 0 10 0,-3 0 3 0,1 0 2 16,0 0 0-16,-4 5-4 0,-1-5 3 16,1 0-1-16,1 0 0 0,-1 0 10 0,0 4-6 15,-1-4-4-15,1 0 1 0,-3 0-3 16,3 5-6-16,0 0 12 0,1-5 23 16,-5 0 17-16,1 0 17 0,-1 0 14 0,-3 0-2 15,1 0-6-15,-1 0-5 0,-4 0-3 16,5 0-4-16,-1 0-16 0,1 0-16 0,-3 0-14 15,4 0-16-15,-1 0-7 0,-1 0-7 16,7 0-4-16,-7 3 0 0,5-3-2 16,-5 0-1-16,5 0-1 0,-3 0-1 0,-6 0-1 15,5 0 1-15,-3 0 22 0,-2 0 22 0,-5 6 27 16,-3-6 25-16,-3 0 18 0,-1 0-2 16,0 0-12-16,-4 0-22 0,2 3-23 0,-2-3-17 15,-1 5-18-15,1-5-8 0,-2 4-6 16,6-4-5-16,-5 5-1 0,-1 0-1 0,2-1-1 15,4 1 2-15,-3-1-2 0,-1 1 0 16,0 0 0-16,0-5 1 0,1 4-1 16,-1 1 0-16,-2-5 1 0,-3 3 1 0,-1-3-1 15,-1 6 0-15,-1-6-2 0,-3 0 1 0,3 3 0 16,-5-3 0-16,-2 0 0 0,3 5 1 16,-1-5-1-16,-4 0 1 0,3 0 0 15,-3 0 0-15,0 0 2 0,0 5-2 0,-2-5-1 16,-2 0 1-16,2 0 0 0,1 0-1 15,-3 0 1-15,-2 0-1 0,4 0-1 0,0 0 0 16,-4 0 0-16,2 0-3 0,4 0 1 16,3 4 1-16,-1-4-1 0,6 5-9 0,-1-5-60 15,3 9-97-15,1-4-205 0,-3-1-215 16,-3 1-111-16,-9-14 3 0,-9-1 73 0,1-3 192 16</inkml:trace>
  <inkml:trace contextRef="#ctx0" brushRef="#br0" timeOffset="4548.85">16890 7144 71 0,'-26'-5'274'0,"-1"-13"20"16,4 10 12-16,2-6-130 0,1-6-80 16,3 8-34-16,5 4-9 0,-3-6-5 0,3-4-7 15,-3 8-10-15,5-3-3 0,2 3-12 16,-1 1-7-16,1 1-4 0,-6-1-3 0,8 0-4 15,-1 4 2-15,-1 1-3 0,2-1 2 16,0 2 4-16,2 3-2 0,-3-6 2 16,7 6-2-16,0 0-3 0,0 6-1 0,0-6-1 15,4 3-1-15,-1 6 3 0,7 0 2 16,4 1 0-16,-1 2 3 0,9-3-1 0,5 5 1 16,11 0 3-16,1 0-2 0,12-5 1 15,1-1-2-15,12-2 1 0,0 2-2 0,9-4-3 16,3 1 3-16,9-2 4 0,0-3 4 15,1 6 10-15,10-1 11 0,-3-5 8 0,2 0 6 16,8 3 6-16,0-3 5 0,11 6 2 16,-4-6 1-16,3 0 8 0,1 3-1 0,10 2-4 15,-2 1-1-15,6 2-5 0,-2-4-10 16,9 1-5-16,1 4-5 0,7-1-13 16,-1 1-6-16,13 2 0 0,0-8 4 0,9 2 16 15,3 4 13-15,9-5 12 0,4 1 1 16,8 0-8-16,-2-5-15 0,8 4-15 0,-4 1-11 15,3-2-11-15,3 2 17 0,9-1 14 16,-3-4 22-16,9 10 36 0,-6-1 42 0,10-5 16 16,-2 6 29-16,6-1 35 0,2 0 8 15,2 4-12-15,-4 0-25 0,4 1-41 0,-1 0-57 16,3 0-41-16,-4-2-23 0,4 7-11 16,-3-7-6-16,1 2 0 0,-6 0-4 15,2 0-2-15,-6-2 0 0,4 2 2 0,-10 0-4 16,-1 0 5-16,-5-5 1 0,-9 3-2 15,-4-2 11-15,-6-1 7 0,-8 0 1 16,-5 0 2-16,-12-4 4 0,-4 4-10 0,-14-6-6 16,-11 2-3-16,-6 1-2 0,-17-6-4 0,-7 3-1 15,-16-3 2-15,-5 0-3 0,-17 0-1 16,-11 0-1-16,-7-3-1 0,-15 3-1 16,-9 0-1-16,-8-6-28 0,-10 6-64 15,-2-5-85-15,-8 2-104 0,-11-6-179 0,-8-2-180 16,-8 3-112-16,-10-5 3 0,1-6 63 15,-3-3 167-15</inkml:trace>
  <inkml:trace contextRef="#ctx0" brushRef="#br0" timeOffset="5874.9">3136 8152 127 0,'-6'-10'307'0,"-1"-3"25"0,3-1 11 16,-2 6-152-16,6 2-94 0,0 3-44 16,0 3-25-16,4 0-10 0,2 0-14 0,5 0-4 15,1 9-2-15,5-6 2 0,-1 6 0 0,7 1 0 16,4-1 0-16,4 5 0 0,6-2 0 16,-2 2 3-16,9 4-2 0,3 1 2 15,3-2 1-15,-1 6-4 0,5 0 0 16,6-6 0-16,0 1 1 0,6 1 2 0,4-2-2 15,5-3-1-15,3 0 0 0,7-5 17 0,4 0 3 16,2-9 7-16,8 3 7 0,9-6 12 16,7-3-4-16,5-2 4 0,4-1 1 0,9 0-1 15,7 0-5-15,1-5-9 16,6 0-8-16,-1 1 12 0,7 0 5 0,-2-1 1 0,4-3-1 16,-8 3 4-16,6 0-14 0,-6 5-11 15,-3 1-8-15,-7-1-3 0,-1 0-3 0,-1 4-2 16,-3 5-1-16,-8-5 1 0,-2 5-1 15,-8 0-1-15,-1 0 0 0,-3 0 0 16,-3 5 0-16,-7-5 1 0,-3 0-2 0,-4 5-2 16,-2-1 2-16,-4 1-1 0,-3-2 0 15,-3 3-30-15,-5 2-54 0,-1-2-92 0,-9-3-114 16,-2-3-120-16,-8-9-22 0,-2-5 27 16,-9-12 80-16</inkml:trace>
  <inkml:trace contextRef="#ctx0" brushRef="#br0" timeOffset="8964.31">25339 8047 288 0,'0'0'401'0,"0"-8"23"0,4-1 11 16,0 0-236-16,4 4-108 0,3 2-48 0,9-3-25 16,3 6-9-16,10 0-5 0,4-5 1 15,11 5-1-15,6-3 0 0,-3 3-1 0,9 0 1 16,0 3 0-16,4 2-3 0,2-5-1 16,3 6 0-16,-1-3-1 0,6 2 2 0,3-1 0 15,-1 1 2-15,5 4 0 0,-3-4 1 16,9-2-3-16,-2 3-1 0,8-3 1 15,0 8-1-15,6-11 0 0,5 8 2 0,3-4-1 16,3 1-1-16,7-5 0 0,3 4 0 16,2 1 2-16,-2 0 2 0,8-2 0 0,3 3-1 15,-3 2 1-15,2-4 0 0,0-4-1 16,0 10 0-16,5-6-2 0,-7 1 2 0,2-1-1 16,0 1 1-16,1 0-1 0,3-1 4 15,-4 4 2-15,-4-2 3 0,5 2 2 0,-12 1 3 16,3 0 1-16,-8 1-3 0,4 8-1 15,-13-4-1-15,-1 3-2 0,-3 6-4 0,-6-1 4 16,0 1 4-16,-6 3 2 0,-6-3 2 16,-3 3 2-16,-3-3-5 0,-3 8-6 0,-3-3-4 15,-9 3 0-15,2 6-4 0,-4-6 2 16,-5 10-1-16,-1-5 1 0,-6 4-1 0,-3 0-1 16,3 0-2-16,-5 6-1 15,1 3-1-15,-9 1 1 0,2 4-1 0,0-5 0 16,-4 5-1-16,-2 0 0 0,-2 6-1 0,2-3 1 15,-4 2 2-15,-2-1 4 0,0 5 1 0,-3 5-1 16,-1-9 6-16,2 7 4 0,-3-3 5 16,-1 5 3-16,-2-9 13 0,-1 8 0 0,1-4 2 15,-3 1 5-15,-1 2 6 0,3 8 7 16,-6-3 13-16,1 1 12 0,-5 4 7 0,2 1 2 16,-6 0-4-16,2 3-11 0,-2 6-14 0,-2-4-10 15,0 3-9-15,-6 0-1 0,4 1-2 0,-6-1 3 16,0 4 4-16,-7-3 8 0,3-1 14 15,-13 1 24-15,6-1 31 0,-8 1 38 0,-4-1 18 16,3-3-7-16,-3-2-22 0,-3 2-36 0,1-1-48 16,2-5-28-16,2-4-15 0,-2 1-7 0,9-7-1 15,-1 2-7-15,2-5 0 0,3 0-5 16,-1-4-3-16,3-5 0 0,-3 0-1 16,2-5 1-16,1-9 1 0,-1 2 1 0,-1-7 1 15,5-4 1-15,1-3 0 0,-7-2 0 16,3-3 1-16,-1-9 0 0,-1 4 1 0,-3-4-2 15,-2-6 1-15,-8 1 0 0,4 0-2 0,-6-4 1 16,-4 4 0-16,-6-4 1 0,1-2-1 16,-11 3 4-16,-12-3-1 0,-5 2 3 0,-6 4 4 15,-13 0 5-15,-8 5 4 0,-13-6 9 16,-10 1 6-16,-10 2 3 0,-6-3 4 0,-15 1 4 16,-2 5 2-16,-11-5-6 0,-3 3-5 15,-9-2-6-15,-4 8-11 0,1-4-10 0,5 3-3 16,-4 1 1-16,19 1-8 0,6-2-12 15,8 6-27-15,9-6-53 0,14 3-93 0,8-3-119 16,7-3-196-16,14-5-205 0,10-9-118 16,7-9 13-16,7-19 88 0,20-12 189 15</inkml:trace>
  <inkml:trace contextRef="#ctx0" brushRef="#br0" timeOffset="13186.76">6319 10510 200 0,'-10'-5'357'0,"-3"0"24"0,3-4 13 16,6 0-179-16,-2 4-105 0,6 2-50 15,0-3-22-15,4 6-15 0,2-3-10 0,9-2-8 16,3 1-2-16,3-1 0 0,2 5 2 16,8 0-3-16,2 0 1 0,4 0-2 15,-2 5 1-15,8-1-2 0,1 4 0 0,-1 1 2 16,5 5-1-16,1 0-1 0,1-5-1 16,4 5-3-16,0 0 2 0,1 3 1 15,5-8 0-15,0 5 3 0,0 0 0 0,4-6 0 16,0 1-2-16,-2 0 0 0,4-1-2 0,5-2 1 15,5 2 2-15,1-4-1 0,3-4 5 16,7 5 0-16,0-5-2 0,6-5 0 0,0 1-1 16,10-1 2-16,1 2 0 0,3-6 3 15,3 4 2-15,-1-4-1 0,5 0-4 0,6 4 2 16,-2-4-1-16,2 1-1 0,-5 2-2 16,5 3 0-16,0-2-1 0,8-1 0 15,-12 3 2-15,10 3 1 0,-6 0 1 0,4-5 3 16,0 5-1-16,2 5 1 0,-2-5-1 15,2 0-2-15,0 0-1 0,5 0 1 0,-1 0-3 16,0 0 0-16,0 3-1 0,3-3 0 16,1 6-2-16,2-6 0 0,-3 0 1 0,3 0 2 15,3 0 1-15,-3 0-1 0,-4-6 0 16,5 6 0-16,-1-3 0 0,5 3 0 0,-7-5 0 16,3 1-1-16,-5-1-1 0,4 5 20 15,1-3 25-15,1 3 24 0,-5 0 18 0,7-6 12 16,-1 6-16-16,1 6-19 0,1-6-24 15,1 3-17-15,3 2-9 0,4-1-4 16,-2 1-5-16,-1 4-5 0,1-4 8 0,6 4-4 16,-8-6-2-16,2 2 0 0,-5 4 3 0,5-4-1 15,-6 4-2-15,-3-5 15 0,-4 1 17 16,3 3 31-16,-1-2 38 0,-3 2 34 0,1 1 20 16,-2-4 15-16,-1 4-11 0,7-5-19 15,-6 1-9-15,5 4-5 0,-3-4 6 16,5-2 7-16,-3 3-5 0,5-6-20 0,-5 3-24 15,0-3-33-15,3 0-32 0,-7 0-15 0,3 0-4 16,-9-3-3-16,0 3 5 0,0-6 9 16,-6 3 3-16,-2-2 2 0,-5 1 3 15,-3-1-7-15,-3 0-3 0,-5 5-3 0,-5-4-1 16,4 4-3-16,-14 0-1 0,-2 0 1 16,-1 0 1-16,-7 0 2 0,-5 0 1 15,-4 0 1-15,-8 0-2 0,-10 4-3 0,-7-4-5 16,-5 5 2-16,-9-5-3 0,-7 5-2 0,-5-5 0 15,-7 4-1-15,1-4 1 16,-7 0 0-16,-2 0-1 0,-2 0 3 0,0 0 2 0,0 0 1 16,0 0 3-16,0 5 1 0,0-5 0 15,0 0-3-15,0 0-2 0,-2-5 1 0,2 5-3 16,-4 0 0-16,4 0-2 0,-5 0 0 16,-1 0-1-16,4 0-2 0,-2 0-1 15,-2 0-3-15,2 0-11 0,2 0-40 16,-7-4-83-16,7 8-108 0,-2-4-223 0,-6 0-232 0,4-9-138 15,-5-9 3-15,9-10 74 0,-2-17 209 16</inkml:trace>
  <inkml:trace contextRef="#ctx0" brushRef="#br0" timeOffset="16378.96">8167 11775 244 0,'29'-11'293'0,"2"-1"13"0,-2-2-65 0,10 0-131 16,-1 0-57-16,5 2-26 0,0-2-13 16,7 0-5-16,2 0-1 0,-1 2-5 0,3 3-2 15,6-1-1-15,-6 1 1 0,6 0 1 16,0 0-1-16,0 4 3 0,-5 2-3 0,5 3-1 15,0 0-1-15,2 0-1 0,-6 0-1 16,4 0 3-16,0 0 3 0,4 3 0 0,-2-3 2 16,6 5 2-16,-1-5-1 0,-1 0 0 15,4 4-1-15,0 1 0 0,1 0 1 16,1-5 3-16,4 4 3 0,7 1 5 0,-2-1 2 16,5 1 8-16,-3-5 1 0,8 5-2 15,-2-1-1-15,6-4 8 16,0 0 9-16,2 0 6 0,5 0 2 0,1 0-1 0,-8 0-8 15,8 0-14-15,1 0-11 0,3 0-4 0,-1 0-5 16,-3 0-2-16,5 0-2 0,1 0-2 16,3 5 4-16,-3-5-2 0,1 3-2 0,-1 3 2 15,5-3-2-15,-4 8-1 0,3-8 1 16,3 6 3-16,-2-1 0 0,-1-2-1 0,1 2 1 16,2 1 0-16,2-4 2 0,2 4-3 15,-5 0 1-15,3-4-4 0,-2 4 4 16,8-1 4-16,-4-2 4 0,0 2 4 0,-4 1 0 15,8 0 0-15,0 0-6 0,-2 1-2 0,-3-1-2 16,1 3-1-16,2-2 1 0,0 3-4 16,2-3 2-16,0 2-3 0,-2 2 0 15,4 0 0-15,5-5 2 0,-1 5-1 0,0-5 1 16,6-1 0-16,1 1-1 0,3 0-1 16,-3-1 0-16,8-2-2 0,-7-1 10 0,9-5 13 15,-2 9 22-15,-7-9 21 0,3 3 17 16,1 2 11-16,-1 1 2 0,6-3-8 0,-5 2-12 15,5-5-7-15,-2 4-13 0,4 1-15 16,-5-1-15-16,5 1-13 0,-2 4-1 0,4-4-6 16,-2-2-5-16,4 2 0 0,2-1 4 15,0 1-2-15,0 0-4 0,4 4 0 0,-2-5 4 16,2 1-2-16,2 0-1 0,3-1-2 16,-9 4 7-16,8-2 16 0,-8 2 10 15,4-3 23-15,-6 4 35 0,8 0 29 0,-12-6 9 16,10 8 10-16,-4-2 4 0,0-1-2 0,0 1 0 15,0 0 11-15,0 5 0 0,1-9-13 16,1 4-24-16,6-1-28 0,-2 1-32 0,5 0-23 16,-5-4-8-16,2 4-5 0,-8 0-4 15,8-1-5-15,-5 1-1 0,3-4 0 16,-8 0 0-16,0-1-3 0,-11 1-1 0,3 4 2 16,-13-4 0-16,3-1 0 0,-9 1 1 15,-6-2 4-15,-11 3 1 0,1 2 0 16,-13 1 2-16,-4-4 1 0,-6 4-6 0,-11 5-3 15,-5-2-3-15,-7 2-3 0,-11 0-3 0,-7 0 0 16,-9-2-1-16,-10 7-3 0,-6-6-31 16,-13 6-55-16,-8-2-60 0,-6-3-64 0,-11 4-95 15,-10-4-136-15,-10-1-85 0,-4-9-25 16,-17 1 19-16,-6-10 20 0,-4-4 84 0,-17-8 106 16,6-2 67-16</inkml:trace>
  <inkml:trace contextRef="#ctx0" brushRef="#br0" timeOffset="17272.95">5676 13159 207 0,'7'6'350'0,"-1"-12"21"0,4 3 10 0,7-2-197 16,7-4-102-16,5 4-43 0,13 1-20 0,-1-1-12 15,7 2-3-15,5-3-3 0,3 6 0 16,12 0-1-16,1-5 3 0,1 5-1 15,10-3 1-15,3 3 0 0,2 0 3 0,0 0-4 16,1 0-1-16,5 3 1 0,7-3 1 0,-3 5 1 16,2-5 3-16,0 9-2 0,2-9-3 15,5 5 2-15,3-1 0 0,3 1 1 0,-1-1 2 16,5 1 5-16,0 0 7 0,3-5 9 16,-1 3 8-16,4-3 10 0,-4 0 4 0,-5-3-1 15,1 3 7-15,-9-5-1 0,1 5 4 16,-7-5 1-16,-10 1-1 0,-5 4-11 15,-11-5-12-15,-3 5-10 0,-8 0-8 0,-8-4-11 16,-5 4-1-16,1 0-4 0,-15 0 0 0,-4 4-4 16,-3 1 2-16,-3-1 0 0,-2 1-2 15,-5 3-1-15,-1-2 2 0,-3 2-1 16,-1 6-30-16,-1-5-45 0,-8 5-70 0,6 4-93 16,-16-5-120-16,-2-4-65 0,-3-14 3 15,-3-4 51-15,3-13 84 0</inkml:trace>
</inkml:ink>
</file>

<file path=ppt/ink/ink3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6:59:35.439"/>
    </inkml:context>
    <inkml:brush xml:id="br0">
      <inkml:brushProperty name="width" value="0.05292" units="cm"/>
      <inkml:brushProperty name="height" value="0.05292" units="cm"/>
      <inkml:brushProperty name="color" value="#FF0000"/>
    </inkml:brush>
  </inkml:definitions>
  <inkml:trace contextRef="#ctx0" brushRef="#br0">7516 6045 337 0,'-12'-9'474'0,"-3"-8"89"0,-1 3 92 16,3 5-147-16,-1-5-21 0,3 6-17 15,-1-12-57-15,0 8-71 0,-7-2-90 0,2-3-113 16,-5-2-63-16,1 1-27 0,-8-4-19 16,2 4-9-16,-6-1-6 0,-4 1-3 0,-2 1-3 15,-5 0 0-15,-3 3-1 0,-3-6-1 16,5 8-3-16,-9-2-1 0,0 6-2 16,-2-6 0-16,-2 5-1 0,-1 0 1 15,-1 0 2-15,-4-1 2 0,1 7 0 0,-3-3 1 0,-2 3 0 16,2-2-4-16,0 1-1 0,2 4-3 15,-7 0 0-15,5 0 0 0,-4 4 1 16,4 1 1-16,-9 4 1 0,7 4-1 0,-6 0-2 16,8 1-1-16,-5 3-2 0,5 2 0 15,-2 4 0-15,2 0 3 0,-4-2 0 0,8 6 1 16,-7 5-2-16,9-1 0 0,1 1-2 16,-1-1 0-16,4 0 0 0,6 1 4 0,-4 4-1 15,11-4 4-15,0-1-2 0,5 1 0 16,5 4 1-16,0-4 2 0,4-1 1 0,-2 4-1 15,4-2-1-15,7 2-4 0,-3 2-3 16,2-6-3-16,5 6 2 0,3-3-1 16,3-2 3-16,0 4-1 0,4-4 2 0,1-1 1 15,10 1 3-15,-1-1-3 0,2 0 3 16,6-3 0-16,5 4 1 0,3-1-2 0,7-8 2 16,6 3 0-16,7 2-1 0,1-5-2 15,4 3-2-15,3-9-1 0,6 6-2 0,2-4 2 16,1-2 1-16,3 1 2 0,2-4 2 0,7 3 2 15,-1-3-2-15,6 0 1 0,3-5-2 16,3 0 1-16,3-1-2 0,0-2 2 16,8-3 1-16,-2 2 2 0,6-5-2 0,0 0-1 15,2-5-1-15,-4 2 0 0,4-6 3 16,2-2 2-16,3 3-1 0,-3-4 0 16,0 1-1-16,2-1-4 0,-1-7 1 0,3 1 2 15,0 1 5-15,1-6-2 0,-1 0 2 0,-6 1-1 16,0-10-3-16,-4 4 0 0,0-6 1 15,-2 2-3-15,-6-8-1 0,0 3-1 0,-9-3-2 16,-3 4 0-16,-5-4 2 0,-6-6 2 16,-4 1 3-16,-7 0 3 0,1 1 1 15,-9-1 2-15,-3-1-1 0,-11 6 1 0,-2-5 1 16,-11-1 2-16,-1 6 4 0,-9 0 1 16,-6-5 0-16,-4 5-1 0,-9 0-2 0,-7-2-5 15,-7-2 0-15,-6 2-3 0,-7 2-2 16,-9 0-3-16,-9 3-2 0,-2 3 0 0,-10-3-2 15,-9 6 0-15,-14 3 0 0,-4 1 2 0,-17 5-2 16,1-1-3-16,-18 6 0 0,-5-3 2 16,-11 12-2-16,-6-1 1 0,-10 6 2 15,-5 3 1-15,-11 8 0 0,-1 4-2 16,-10 8 1-16,-7 11 2 0,-10 14-13 0,1 9-39 16,-7 21-108-16,0 11-203 0,-8 19-368 0,2 3-171 15,-11 12-46-15,13-3 72 0,4 5 187 16</inkml:trace>
  <inkml:trace contextRef="#ctx0" brushRef="#br0" timeOffset="25472.81">3010 9713 82 0,'-6'-9'191'0,"-5"1"21"0,5-6-61 0,-2 5-45 16,2-2-17-16,-1 8-8 0,3-6 0 0,2 1 1 15,-2 2 1-15,2 1-8 0,-2 2-3 16,4-3-11-16,0 3-12 0,0-2-14 0,0-1-2 15,4 3-15-15,-2 3-5 0,2-5-6 16,-2 1-2-16,6 4-5 0,-1 0 2 16,-1-5-1-16,4 5-1 0,1 0 2 0,-1 0-1 15,2 0-2-15,1 0 4 0,1 0-1 16,-1-4-4-16,3 4 4 0,-1 0-4 0,1 0 4 16,5 0 6-16,-3 0 4 0,-1 0 1 15,4 4 6-15,1-4-8 0,3 0 6 16,-2 5 2-16,6-5 12 0,-2 0 10 15,4 0 15-15,-2 0 7 0,2 4 10 0,-2-4 2 16,2 0 1-16,2 0-5 0,4 0-4 16,-2 0-8-16,2 0 1 0,0 0-4 0,7 0-6 15,-5 0-10-15,4-4-6 0,-1 4-14 16,1 0-6-16,1 0-3 0,-3 0-4 16,7 4-1-16,-5-4 0 0,0 0-2 15,5 5 1-15,-3-5-1 0,5 3-2 0,-7-3 0 16,7 6 2-16,-2-6 0 0,1 5 0 15,-1-2 1-15,1 3 13 0,1-6 11 16,4 3 19-16,-5 2 21 0,5-5 27 0,-4 6 10 16,8-3-1-16,-7-3-11 0,3 5-20 0,6-5-25 15,-2 4-21-15,-2 1-12 0,4-5-7 16,4 3-4-16,-2 3-1 0,-2-6-3 0,4 5 1 16,-4-5-2-16,6 0 1 0,2 0 1 15,0 3 0-15,0-3 0 0,3 0 0 16,-3 0 1-16,2 0-2 0,-4 0 2 15,9 6 0-15,-5-6 1 0,2 0 1 0,3 3 0 16,-3 2 0-16,5-5-1 0,-1 6 1 0,-1-3-3 16,1 2-1-16,0-1 1 0,7 5-1 15,-2-4-1-15,1 0 3 0,-1 4 0 0,2-9-2 16,-3 8-1-16,7-4 0 0,-4 1 0 16,8 0 0-16,-4-5 1 0,2 4 2 0,-3 1-1 15,1-5-2-15,0 0 0 0,6 0 1 16,-2 0 22-16,2 0 34 0,0 0 61 15,0 0 58-15,-6 4 30 0,6-4-7 0,-6 0-28 16,4 0-52-16,-2 5-58 0,1-5-30 16,-3 0-16-16,2 0-8 0,-2 5-5 0,6-5 2 15,-6 0 1-15,8 4-1 0,-6-4-1 16,2 5 3-16,-4-5-4 0,1 0-1 0,6 3 2 16,-4-3 1-16,-1 0 0 0,4 0 4 15,-2 6-2-15,0-6-1 0,-2 0 1 0,-2 0 1 16,4 0 4-16,-6 0 2 0,2 0 0 15,-1 0 3-15,-5 0-2 0,2 0-2 0,-3 0 2 16,1 0-1-16,-3 0 1 0,3 0 2 16,-4 0-1-16,-1 0-1 0,0 0 1 15,1 0-1-15,-3 0 0 0,3 0 0 0,-1 0 2 16,5-6-2-16,-5 6-2 0,1-3-4 16,-1 3-3-16,5-5 0 0,-9 5-3 0,5-4 2 15,-3-1 1-15,3 5 2 0,-5-5-2 16,3 1 0-16,-3-5 1 0,-2 9-2 0,0-5 3 15,1 0 0-15,-5 1 2 0,4-1 1 16,-4 2-2-16,3 3-3 0,-3-5-2 0,0 5-3 16,-2-4-1-16,2 4 0 0,-6 0 2 15,6 0 3-15,2 0 0 0,-1 0-1 16,-1-5 1-16,-2 5-2 0,2 5-2 0,-2-5-1 16,-2 0 0-16,-2 0 1 0,4 0 0 15,-4 4 3-15,4-4 0 0,-2 5 1 0,-2-5 3 16,6 0-4-16,-6 3-2 0,0 2-1 0,0-5-1 15,2 4 0-15,-2 1 1 0,0 0 2 16,-4-5 0-16,4 4 3 0,0 1 1 0,4-1 1 16,-4 1-1-16,0-5 0 0,2 5-3 15,-2-1 2-15,-3 1-2 0,3-5 2 16,0 3 1-16,0 3 1 0,4-3 3 0,-4-3 0 16,0 5 1-16,2-5 0 0,-2 0-1 15,0 5-1-15,4-5 0 0,0 0 0 16,-4 4 0-16,6-4 0 0,1 5 5 0,-1-5 0 15,2 0-1-15,-6 0-3 0,2 4 1 0,-2 1-3 16,0-5-1-16,0 0 0 0,-2 3 3 16,4 3 1-16,-2-6 1 0,2 5 0 0,-4-5-4 15,0 9-1-15,-2-9 0 0,-6 8-5 16,1-2-1-16,5-3 0 0,-6 2 0 16,6-1 1-16,-2 1 2 0,1 4 0 0,-1-9 2 15,4 5-2-15,-6-2-1 0,0 3-2 16,-5 2-3-16,1-8 0 0,0 6 2 0,-1-3 2 15,3-3 7-15,-7 5 1 0,5-5 5 0,4 4 0 16,-5-4 2-16,3 5-5 0,-7-5 1 16,5 0-3-16,-2 4-2 0,-3 1-1 0,-2-5-1 15,5 5-1-15,-5-5 0 0,1 4-1 16,-1 1 0-16,1-2 0 0,-1 2-3 16,3-1 0-16,-3 1 2 0,0 0-3 0,1-1 0 15,-3 1-2-15,-2 4-3 0,1-4 1 16,-3-5 1-16,2 4 3 0,-2 1 1 0,3-2 5 15,1 3 1-15,-4-3 0 0,2-3 0 0,1 5 4 16,-3-5 0-16,2 5-1 0,3-5 0 16,-7 0 3-16,2 4-2 0,4 1-3 15,-8-5 4-15,2 0-2 0,3 4-2 0,-1 1-1 16,0-5-1-16,-2 0 0 0,2 0-1 16,1 5-2-16,-1-5 1 0,2 0 2 0,0 4-3 15,5-4 0-15,-1 0 3 0,5 0-2 16,-3 0-2-16,-1 0 2 0,7 0-1 0,-9 0-1 15,5 0 0-15,1 0 3 0,-5-4 5 16,1-1 4-16,-1 5 5 0,-2-5 4 0,3 5 5 16,3-4-2-16,1 4 5 0,-3-5-2 15,3 5 0-15,-3-4 1 0,-1 4-5 16,-1-5-3-16,-2 5-6 0,3 0-4 0,-5-5-1 16,0 2-2-16,3 3-1 0,-7 0 3 15,6 0 0-15,-1-6-1 0,-3 3 1 0,2 3-2 16,0 0 1-16,-1-5 0 0,-5 1-1 0,4 4-1 15,-4-5-1-15,0 5-3 0,-6 0-2 16,6 0 0-16,-6 0-4 0,4 0-2 16,-2 0 7-16,-2 0-3 0,-1 0 1 0,5 0 3 15,-8 0 0-15,4 0-3 0,-4 0 0 16,8 0-1-16,-6-5-1 0,2 5 1 0,-1 0 0 16,1 0 0-16,0-4 3 0,-4 4-2 15,4 0 1-15,0 0 1 0,-5 0-1 0,3 0-3 16,2 0 3-16,-4-5-1 0,-1 5-1 15,3 0 1-15,-2 0 3 0,0-4-3 0,0 4-1 16,3 0 1-16,-1 0 0 0,0-5 0 16,2 5 1-16,0 0 0 0,0 0-2 15,-1-5 2-15,5 5-4 0,-6 0 2 0,10-4 0 16,-6 4-1-16,4 0 2 0,1 0 2 0,1 0-1 16,-2 0 2-16,0-5-1 0,-4 5-3 15,4 0-2-15,-2 0 1 0,-2-3 0 16,6 3 1-16,-6 0 1 0,8 0-1 0,-4-5 1 15,4 1 1-15,-2 4-2 0,3-5 0 16,1 5 0-16,4-5 0 0,-1 1 0 0,1 4 2 16,1-5 0-16,-1 1-1 0,0 4 2 15,1-5-2-15,-1 5-2 0,1-3-2 0,-1-3 5 16,2 6 1-16,3-5-2 0,-2 2 1 16,1 3-4-16,3-6 2 0,-1 6-2 0,5-3 2 15,-4 3 1-15,3-5 2 0,-3 5-1 16,0-6 0-16,1 3 0 0,-5 3-1 0,3-9-2 15,5 9 1-15,-4-8 0 0,8 8-4 16,-5-6 5-16,7 1 2 0,-8 2-5 16,6-3 4-16,-2 3-4 0,-3-2 1 0,3-1 0 15,-2 3-1-15,0-2 2 0,2 1 2 0,-3 4-2 16,7-5 0-16,0 1 2 0,0-1 1 16,-2 5-3-16,2-5 3 0,0 2-1 0,-4-3-2 15,4 6-3-15,-2-3 1 0,1 3-1 16,1-5 2-16,0 1 4 0,2-1 1 0,-2 5-3 15,9-5 2-15,-10 1-2 0,3-1-1 16,3 1 1-16,-1 4-2 0,2-5 0 16,6 5 1-16,-2 0 0 0,5 0-2 0,-3-5 4 15,3 5-1-15,-7 0 2 0,8 0-3 16,-5 0-2-16,9 0 4 0,1-4 0 0,2 4-1 16,-3 0 1-16,7 0 3 0,-11 0-3 0,7 4-4 15,0-4-3-15,2 0 3 0,3 0 1 16,3 5 2-16,-2-5 1 0,6 0 2 15,-10 0-3-15,10 5-3 0,-8-5 1 0,6 0-1 16,-6 4 2-16,2-4 2 0,-2 5-2 16,-5-5-4-16,3 0-1 0,-2 0 1 0,-3 4 4 15,-1-4 2-15,-3 0 3 0,3 0-3 16,-11 0-2-16,0 0-3 0,-6 5 0 16,-2-5-1-16,-6 0-3 0,4 0 3 0,-8 0-1 15,-1 5-3-15,-1-5 4 0,-9 0 0 0,-2 0-5 16,-4 0-8-16,-6 4-19 0,-8-4-32 15,-3 5-39-15,-5-5-43 0,-7 3-37 16,-4 3-37-16,-6-6-81 0,-9 0-141 0,3 0-228 16,-13 0-102-16,0-9-19 0,-10 0 34 15,2-5 88-15,-2 0 232 0,-7-3 133 0,5-2 67 16</inkml:trace>
  <inkml:trace contextRef="#ctx0" brushRef="#br0" timeOffset="27274.68">2853 10693 263 0,'-11'-17'394'0,"5"-6"46"0,0 6 37 16,6 3-205-16,-4 5-86 0,4-5-53 15,0 11-46-15,4-8-36 0,0 8-27 0,2-3-13 16,5 3-9-16,1-2-2 0,0 5-2 16,9 0 3-16,0 0-2 0,1 0-2 0,1 0 5 15,8 0-4-15,-2 5 1 0,6 4-1 0,0-1 1 16,3 1 1-16,1 0 2 0,4 0 3 15,1-4 0-15,3 3-3 0,-1 1-2 16,1-4-2-16,3-1-2 0,0-4 5 0,-3 5 0 16,7-5 0-16,0 0 2 0,1 5-2 15,1-5 1-15,4 0-1 0,0 4 0 0,4 1-5 16,0 4 2-16,-2-4-1 0,6-1 1 16,1-4-2-16,1 5 9 0,0-2-2 0,7 3-1 15,3-3 2-15,-3 2 1 0,5-5-5 0,-1 5 0 16,2-1 0-16,2 5 0 0,3-4 0 15,-1 4 0-15,6-4 4 0,2 4-1 16,-6-6-1-16,4 8-4 0,4-3 2 0,-4-4 0 16,5 4 0-16,-1-2 0 0,-2 2 3 15,2-2-3-15,6 2 2 0,-5-2 0 0,9-3-1 16,-2 6 1-16,3-4 0 0,-3 4-2 16,9-4 0-16,-4-2 2 0,7 3 1 0,-1-3-2 15,2 2 1-15,-2-1-4 0,2 1 16 16,1-5 13-16,3 5 8 0,2-1 9 0,-4 1 25 15,6-5 18-15,-2 4 24 0,7 1 25 16,-5 0 16-16,0-5 1 0,4 4-9 16,0 1-19-16,7-5-19 0,-7 9-15 0,0-9-13 15,5 3-15-15,1 2-10 0,0 0 18 16,5-1 32-16,-2 1 16 0,5-1 1 0,-1 1-5 16,-1 0-30-16,-1-1-39 0,10 1-24 15,-13-5-11-15,9 3-4 0,-2 3 3 16,2-6 2-16,-3 3 2 0,7 2 2 0,-8-5-1 15,8 0-3-15,-4 0-6 0,1 0-3 16,3 0 0-16,6 0 2 0,-4 0-1 0,7-5 0 16,-5 2 0-16,4-3 2 0,-2 3-2 15,2-2-1-15,-6 1 1 0,4-1 3 16,-4-4 3-16,4 4 2 0,-4 1 4 0,4-1 3 16,-6 0-2-16,4 2-5 0,-4-3-1 15,2 6-1-15,-6-3 1 0,6 3-4 0,0 0 0 16,-2 0 0-16,2 3 0 0,4-3-2 15,-4 6-1-15,0-6 0 0,2 8-2 0,0-8 1 16,-2 5-3-16,-2-1 4 0,-5 1 0 16,5 4-2-16,-12-4-1 0,5-1-1 15,-11 1 1-15,3 4 0 0,1-6-1 0,-3 2 2 16,-8 1 3-16,8-6 3 0,-3 3 2 16,-3 2 4-16,0-5 1 0,2 4-3 0,-8 1-2 15,8-5 0-15,1 3-4 0,-5-3 1 0,2 0-1 16,-6 0 0-16,2 0-2 0,0 0 0 15,-8-3-2-15,-3 3-1 0,-3-5-2 0,4 1 1 16,-9-1 2-16,-2 2 0 0,1-3 0 16,-7 1-1-16,0 2 0 0,-4-3 2 15,-6 3 1-15,0-2 3 0,-5-4-2 0,-5 4-3 16,-7 1 0-16,-2-1-2 0,-8 1 1 16,-8-1 0-16,0 0 5 0,-9 2 1 0,-8-3 0 15,2 3 2-15,-8 3 1 0,-4 0-3 16,-6-5 0-16,-1 5-1 0,-9 0-3 0,1-4 2 15,-4 4 1-15,-6 0 0 0,4 0 4 16,-4 0 1-16,0 0 1 0,0 0-1 16,0 0-1-16,0 0-3 0,0 0-2 0,0 0-2 15,0 0 0-15,0 0-1 0,0 0 0 0,0 0-1 16,0 0-3-16,0 0-1 0,0-5-1 16,0 5-1-16,0 0-6 0,0 0-26 0,0 0-54 15,0 0-107-15,-4 0-141 0,2 5-279 16,-2-5-174-16,-2-5-92 0,-5-9 44 15,5-9 112-15,-4-3 270 0</inkml:trace>
  <inkml:trace contextRef="#ctx0" brushRef="#br0" timeOffset="62822.91">20194 12593 389 0,'-4'-9'463'0,"4"-5"46"0,0 0-3 0,4 5-235 16,2 6-117-16,6-2-68 0,5 1-47 15,4-1-23-15,1 5-11 0,5-5-1 0,4 5-1 16,2 0 1-16,0 0 0 0,7 5 2 16,-3-5-1-16,6 5-2 0,7-1-1 15,-1 1 0-15,3-2 8 0,0 3 5 0,8 2 2 16,4 1 13-16,0 0 18 0,8 1 22 0,5-1 29 15,-1 3 24-15,5-1 15 0,10-3 8 16,-4 1 4-16,8-6 16 0,8 3 38 0,9-1 10 16,-7-2-9-16,15-3-21 0,6-3-36 15,4 3-59-15,7-5-29 0,9-1-13 16,1-2-7-16,10-1-3 0,7 0 5 0,5 1 4 16,5-6 4-16,14 0 5 0,-6 1-3 15,12 0-4-15,-2-1 1 0,5 5-7 0,3 0-5 16,7 4-3-16,-2 1-8 0,3 4-7 0,-1 0-3 15,10 0-3-15,-4 0 1 0,8 4 0 16,-6 1-2-16,13-1 0 0,-5 1-2 16,4 4-3-16,-1-4 0 0,5 4-3 15,-6-6-3-15,3 7 1 0,-5-6-2 0,0 5-4 16,-10-4 5-16,0 4 0 0,-8-4-2 0,-5 4 11 16,-8-1 5-16,-8-2-1 0,-10 2 1 15,-9 1 1-15,-12-6-13 0,-6 8 0 0,-17-8-3 16,-1 6-3-16,-20 2 2 0,-6-8-1 15,-14 6-4-15,-12 0-2 0,-9-4-14 0,-16 3-29 16,-9 1-41-16,-6-4-84 0,-14-1-128 16,-8 1-252-16,-9-10-229 0,-10 1-123 15,-5-13 11-15,-5-6 98 0,-3-8 252 0</inkml:trace>
  <inkml:trace contextRef="#ctx0" brushRef="#br0" timeOffset="65075.39">3392 13875 176 0,'25'-4'321'0,"-2"-1"18"16,8 1 7-16,2-1-178 0,2 2-73 16,6-3-34-16,5 1-10 0,1 2-4 0,3-3-16 15,-1 6-14-15,9 0-4 0,-6 0-8 16,6 0 0-16,-4 0-2 0,-3 0 4 15,7 0-5-15,-2 6 0 0,4-6-2 0,4 3 0 16,-4-3 1-16,10 5 14 0,-4-5 8 0,5 0 4 16,-5 0 7-16,4 0 8 0,0 0-6 15,3 0 3-15,1 0 2 0,3 0-1 0,-1 0 1 16,5 0-2-16,-3 0-5 0,3 0-3 16,0 0 12-16,5 0-1 0,1 0 2 0,2 6-2 15,-2-6 5-15,4 0-10 0,-2 3 4 16,2-3 21-16,2 5 31 0,0-5 28 15,4 0 22-15,0 0 19 0,-2 0 13 0,2 0 3 16,0-5 23-16,3 5 26 0,-3 0-8 16,6-3-24-16,-4-3-35 0,5 6-50 0,-7-5-55 15,6 2-23-15,1 3-13 0,3 0-9 16,-4 0-3-16,3 0-4 0,1 0 1 0,3 0 1 16,0 0 2-16,3 3 8 0,1-3 4 15,2 0 0-15,-5 5 1 0,5-5 0 16,-2 0-8-16,1 0-4 0,-3 0-5 0,0 0 2 15,1 0-1-15,1 0 10 0,4 0 6 0,-2 0 4 16,-1-5 4-16,5 2 6 0,2 3-4 16,0-6-4-16,4 6-3 0,3-3-4 0,-3-2-4 15,8 0-3-15,-2 1-2 0,5-1-2 16,-1 1-1-16,5-1-2 0,1 2-1 0,5-3-3 16,-2 1-1-16,4 2 2 0,-3-3-1 15,7 3 0-15,-6-8 0 0,6 8 3 16,-6-6 0-16,8 4-2 0,-6-4 9 0,4 1 8 15,-2-1 2-15,2 0 6 0,0-1 3 0,4 1 2 16,2 0 0-16,4 0-3 0,-2 4-4 16,3-3-5-16,-1 4-4 0,2-1-6 0,1 0-6 15,-3 1 2-15,0-1-1 0,1 1-2 16,-5-1 0-16,0 2 2 0,-2-3 0 16,-4-2-2-16,-2 2 0 0,-8 3 1 0,1-2 6 15,-11-4 6-15,-3 4 2 0,-10 1 6 16,-5-1 6-16,-7 5 2 0,-9-3 8 0,-2-3 8 15,-10 6 12-15,-6-5 2 0,-15 2 0 16,-6 3-6-16,-2 0-12 0,-17 0-13 0,0 0-7 16,-8 0-12-16,-6 0-2 0,-4 0-1 15,-6 0-5-15,-1 3 2 0,-6-3-2 0,-3 0-4 16,1 5 0-16,-6-5 1 0,-2 0-3 16,0 0 0-16,4 0 2 0,-4 0 0 15,0 0 1-15,0 0 1 0,0 0 1 0,0 0 0 16,0 0 2-16,0 0-1 0,0 0 1 15,0 0 1-15,0 0 1 0,0 0 0 0,2 0 2 16,-2 0 3-16,0 0-2 0,0 0 3 0,0 0 5 16,0 0 1-16,0 0 4 0,4 0 2 15,-4 0-5-15,0 0-8 0,0 0-2 16,0 0-5-16,0 0-5 0,0 0 0 16,0-5 0-16,0 5-4 0,0 0 3 0,0 0-1 15,0 5 0-15,0-5 4 0,0 0-2 0,0 0 0 16,0 0 0-16,0 0 0 0,0 0-1 15,0 0 1-15,0 0 0 0,0 0 1 0,0 0 1 16,0 0-1-16,0 0-1 0,4 0 0 16,-4 0 0-16,0 0-3 0,0 0 2 15,0 0 1-15,3 0-1 0,-3 0 0 0,4 0 4 16,-4 0-3-16,0 0-1 0,2 0 1 16,-2 0-1-16,0 0 3 0,0-5-3 0,0 5 2 15,0 0-1-15,0 0 0 0,0 0 0 0,0 0 0 16,0 0 3-16,0 5-3 0,0-5-3 15,0 0 3-15,0 0-1 0,0 0-3 0,0 0 2 16,0 0 4-16,0 0 0 0,0 0 0 16,0 0-1-16,0 0 2 0,0 0-3 0,0 0-1 15,0 0 2-15,0 0-1 0,0 0 3 16,0 0-2-16,0 0 2 0,0 0-2 16,0 0-1-16,0 0 0 0,0 0 3 0,0 0-1 15,0 0 1-15,0 0 1 0,0 0 5 16,0 0 9-16,0 0 3 0,0 0 8 0,0 0 3 15,0 0 3-15,0 0-1 0,0 0-2 16,0 0-2-16,0 0 3 0,0 0-3 0,0 0-2 16,0 0 0-16,0 0-1 0,0 0-4 0,0 0-1 15,0 0-5-15,0 0-1 0,0 0-3 16,0 0-3-16,0 0-1 0,0 0-2 0,0 0-5 16,0 0 0-16,0-5-2 0,0 5 0 15,0 0-2-15,0 0-1 0,0-3 0 0,0 3-1 16,0 0-5-16,0 0-2 0,0 0-9 0,0 0-45 15,0-6-61-15,0 6-69 0,0 0-80 16,0-3-131-16,0 3-237 0,0-11-201 0,-2-1-54 16,-2-10 9-16,4-6 92 0,0 1 207 0,0-13 210 15,6-1 102-15,4-8 67 0</inkml:trace>
  <inkml:trace contextRef="#ctx0" brushRef="#br0" timeOffset="70766.64">9476 14816 271 0,'0'0'400'16,"4"4"26"-16,0-4 3 0,4 0-209 16,3 0-116-16,5 0-59 0,5 5-23 0,-1-5-13 15,7 4-3-15,-4 1-2 0,4 0-2 16,2-1 1-16,-2 1-3 0,6 4 1 0,-2-1 12 15,-2 1 6-15,4 5 15 0,4-5 33 16,-4 5 36-16,0 0 28 0,4-2 37 0,1 2 26 16,-1-6 11-16,-2 6-4 0,8 0-3 15,-1-5-6-15,1 0-2 0,3-1 12 0,-3 1-4 16,7-4-20-16,1-1-31 0,-1 1-39 16,4 0-49-16,1-1-29 0,1 1-14 0,2-5-5 15,-2 0 2-15,4 0 7 0,4 0 3 16,-4 4 2-16,4-4 0 0,-4 0 4 15,0 0-2-15,2-4 4 0,-2 4 4 0,0 0 6 16,4-5 0-16,0 5-2 0,4 0-1 16,0-4-2-16,3-1-6 0,-3 5-7 0,0 0-3 15,4 0-6-15,-1-5-1 0,1 5 0 0,-2 0 0 16,5 0-2-16,-3 0-3 0,5 0-2 16,-3 0-2-16,-2 0-2 0,3 0-2 15,-3 0 1-15,3 0 1 0,3-4-1 0,1 4 5 16,-3 0 4-16,3 0 3 0,-3-5-1 15,1 5 3-15,1-3-2 0,-1 3 3 16,1 0 0-16,-1-6 0 0,3 6 2 0,-3 0-3 16,-1 0-3-16,1 6-3 0,1-6 1 15,1 0-3-15,2 3-1 0,-1 2 3 0,3-1-3 16,-3 1-2-16,3 0-3 0,-2-1 2 0,-3 1-3 16,3-1 0-16,10 1 4 0,-13 0-1 15,9-1-2-15,-2 1 1 0,-6-2-2 0,5 3 0 16,-5-3 0-16,6 2 0 0,-7 4 3 15,7-4-2-15,0-1 1 0,-5 1 0 16,5 4-4-16,-6-1 2 0,5-2 0 0,-1-3 3 16,4 8-1-16,0-3 3 0,2-4-1 15,-3 1 0-15,1 4-2 0,0-4-1 0,6-2 2 16,0 3 1-16,0 2 0 0,2-2-1 16,-2-3 2-16,0 2-2 0,0-1 3 0,4 1-2 15,3-1 4-15,-3 1-2 0,0 0 1 16,-2-2 9-16,2-3 5 0,0 6 6 0,11-6 1 15,-9 0 2-15,4 3-9 0,-3-3-5 16,7 0-4-16,1 0 0 0,-3 0 1 0,9 0-3 16,1 0-1-16,-3-3-2 0,4 3-2 15,4 0-3-15,0 0 2 0,4 0-4 0,-4-6-3 16,-5 6 0-16,9-3-5 0,-4-2 4 16,0 5-1-16,-2-5 1 0,2 1-1 0,0-1-1 15,2 1 0-15,-2-1-2 0,4 2 3 16,-5-3 0-16,6 1-3 0,-4 2 6 15,10-3-2-15,-3-2-3 0,-6-1 2 0,8 4-1 16,0 1 0-16,5-4 1 0,-3 2 1 0,-2-2 2 16,2 2-2-16,7-2 2 0,-3-1 0 15,-3 0 0-15,3 0 4 0,-2 4 5 16,7-3 5-16,-5-1 6 0,-3 0 4 0,3-1 10 16,1 6 9-16,-1-5 8 0,5 4 3 0,-11-4-4 15,10 4-1-15,-3 2-11 0,3-3-12 16,-3-2-8-16,1 8-7 0,3-5 2 15,4 1-6-15,-7-1-2 0,9 1 2 0,-7-1-3 16,11 5-2-16,-12-3 1 0,8 3 0 16,-1 0 0-16,1 0 5 0,4 0 2 0,-4 0-1 15,0 0 0-15,-1 0 7 0,-3 0 9 16,0 0 9-16,1 0 11 0,-1 0 8 0,-3 3 11 16,-1-3 5-16,-9 5 9 0,0-5-1 15,-3 0-4-15,3 0-5 0,-2 4-14 0,-6-4-14 16,-2 0-7-16,0 0-3 0,0 5-7 15,-1-5-6-15,-7 0-1 0,0 0-4 0,-9 0-4 0,-2 0-2 16,-4 0-2-16,-1 0 2 0,-1 0-4 16,-11 4-2-16,-3-4-2 0,0 0-4 0,-9 0-8 15,2 5-2-15,-7-5-37 0,-3 5-48 16,-9-2-55-16,-5 3-57 0,-7-3-60 16,1 2-33-16,-7 4-73 0,-4-9-150 0,-6 0-212 15,-4 0-76-15,-3-9-5 0,-7-5 76 16,-3 1 99-16,-4-5 225 0,-1-8 117 0,-10-2 69 15</inkml:trace>
  <inkml:trace contextRef="#ctx0" brushRef="#br0" timeOffset="71933.89">2716 16243 82 0,'6'-19'347'0,"-6"1"45"0,5 5 23 16,5-5-92-16,-4 4-148 0,6-3-63 0,3 3-30 16,1 0-21-16,5 2-11 0,2-2-8 0,4 5-10 15,0-2-15-15,2 3-6 0,-3-1-6 16,8 6-2-16,-1-3-3 0,0 1 0 15,8 5 0-15,-2 0 0 0,5 0 0 0,-1 5 0 16,7-5 5-16,-1 9 2 0,9-9-7 0,2 5 1 16,0-1 4-16,4 1-6 0,-2-2-2 15,4 3 5-15,5 2 0 0,-1-8-4 16,4 6 0-16,-1-6 1 0,9 0 20 0,-1 0 9 16,2 0 6-16,1 0 10 0,5 0 28 0,-2 0 21 15,10 0 29-15,0-6 27 0,3 6 17 16,3 0-6-16,0 0-7 0,5 0 3 0,8-3 26 15,-3 3 39-15,7-5 10 0,0 5-13 16,6 0-36-16,-2-6-56 0,11 6-60 16,-3 0-31-16,2-3-15 0,-1 3 3 0,9 0 1 15,-3-5 1-15,3 5 1 0,-1-4 1 0,1 4-8 16,1 0-6-16,2-5-4 0,-7 5 5 16,9 0 0-16,-6-3 2 0,1 3 5 15,-1-6 0-15,6 6 1 0,-5-5-4 0,5 2-2 16,0-3 0-16,0-2 1 0,-1 4 7 0,5-6 6 15,-2 1 6-15,-2 0 13 0,4-5 8 16,-2 2-6-16,-3-2-5 0,-1 0-7 0,-7 0-9 16,3 2-8-16,-7-2-1 0,-1 0 4 15,-7 0-1-15,-2 2-1 0,0 1-7 0,-8-1-3 16,-3 7-7-16,-5-4-1 0,-9 1-4 16,0 2 0-16,-4 6-1 0,-6-3 0 0,-2-2 0 15,-4 5-2-15,-7 5-5 0,-1-5 0 16,-3 3-3-16,-2 3-4 0,-4 2-28 0,3 6-43 15,-3-5-79-15,0 0-128 0,0-1-227 16,-6-2-226-16,2-6-96 0,-2 0-46 0,0-6 74 16,0-8 208-16,2 2 247 0</inkml:trace>
  <inkml:trace contextRef="#ctx0" brushRef="#br0" timeOffset="107548.53">28231 4749 226 0,'8'-8'370'16,"0"-1"32"-16,-6 0 23 0,4-1-199 15,-6 6-100-15,9-1-51 0,-7 5-33 0,4-4-19 16,4 4-13-16,7 0-7 0,8 0 0 0,4 0 1 16,4 0-2-16,8 4 0 0,5 1 0 15,3-5 1-15,5 0-1 0,4 0-1 0,2 0 0 16,2 0 0-16,6-5-1 0,-6-4 1 16,12 4 2-16,-7-4-1 0,3 1 4 15,0-1 2-15,2-5 12 0,3 2 15 0,1-2 23 16,1 0 21-16,1 0 20 0,-3-4 14 15,-3 4 9-15,-2 0 0 0,-1 2-4 0,-9 4-8 16,2-6-3-16,-9 5-1 0,-3 4-2 0,-7 1-4 16,-1-1-12-16,-9 5-17 0,-6 0-21 15,-3 0-21-15,1 5-16 0,-6 4-6 16,6 8-6-16,-7 1-2 0,7 10-1 0,-8-2 0 16,-5 10-1-16,5 10 3 0,-7-1-2 15,4 7 2-15,-7 13 2 0,3 1-2 0,-2 11 0 16,2 8 0-16,1 6 0 0,3 9-2 15,3 2-1-15,-1 7 2 0,11 7 1 0,-4 1 1 16,6 14-1-16,12 0 1 0,-6 8-1 16,7 1 1-16,3 8 2 0,3-5-3 0,1 11 1 15,-1-6-1-15,6 5-1 0,-9-4-3 16,5 4 5-16,-1-1-2 0,3 1 0 16,0 1-1-16,-1-1 4 0,-5-4-2 0,3 4 1 0,-1-5-2 15,0 4 2-15,-5-2-1 0,-2 2 0 16,3-7-2-16,-3-2 3 0,-2 1-2 15,3-4 0-15,-7-6-3 0,2 2 3 0,0-5 0 16,-2 3-1-16,3-8 2 0,3 0-1 16,-8-4 1-16,2 0-2 0,0-5 0 0,0-1-2 0,-1-4 2 15,1 1 0-15,-6-4 0 0,-3-1 2 16,1-5 0-16,0-4 2 0,0-5 0 16,-4-8 2-16,0-1-2 0,-3-8 15 0,1-6 32 0,-5 3 63 15,-3-8 64-15,1 2 32 16,-7-11 1-16,-1 3-17 0,0-11-54 0,-6 1-55 0,-2-10-26 15,-6 6-12-15,-1-11-10 0,-9 1-7 0,-5 1-8 16,-6-6-7-16,-4 1-8 0,-10-1-5 16,-11 0-3-16,-6-4-4 0,-15 4-1 0,-11-3 1 15,-7 3 1-15,-13 1 2 0,-5-1-1 0,-11 0 1 16,-13 6 2-16,-5-2 5 0,-5 2 4 16,-18 8 4-16,-1 0 3 0,-9 1 2 0,1 2-2 15,3 7-1-15,12-1-2 0,8 0-2 16,14-6-6-16,20 7-12 0,13-10-37 0,20 0-88 15,11-5-138-15,16-8-231 0,7-1-253 16,5-17-117-16,3-5 18 0,7-18 104 0,6-14 218 16</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7:01:58.220"/>
    </inkml:context>
    <inkml:brush xml:id="br0">
      <inkml:brushProperty name="width" value="0.05292" units="cm"/>
      <inkml:brushProperty name="height" value="0.05292" units="cm"/>
      <inkml:brushProperty name="color" value="#FF0000"/>
    </inkml:brush>
  </inkml:definitions>
  <inkml:trace contextRef="#ctx0" brushRef="#br0">3309 6139 129 0,'-10'-12'294'16,"0"-2"25"-16,8-5 18 0,-2 2-159 15,2 3-69-15,2 1-29 0,0 3-21 0,0 6-13 16,2-4-11-16,2 2-16 0,-2 3-11 16,6 3-5-16,0-5-3 0,3 0-3 0,5 5 3 15,1 0 3-15,3 0-1 0,3 0-4 16,2 0 2-16,2 5 0 0,0 0-2 0,2 4 4 15,4-6-2-15,-2 2-3 0,4-1 2 16,2 1-8-16,6 0-2 0,1-5 11 16,-1 4 1-16,7 1 1 0,0-5 7 0,7 0 0 15,-1 0-9-15,2 0 0 0,2 0 1 0,2 0-2 16,-2-5 1-16,10 5 1 0,-4-4 3 16,5-1 0-16,5 0 9 0,1 1 5 0,3-1 4 15,1 2 1-15,0-3-1 0,5-2-5 16,-3-1 5-16,6 0 6 0,2 1 5 15,2 2 2-15,0-2 0 0,0-1-10 0,4-2-3 16,2 3 1-16,3-1-3 0,1 0 1 16,-4 1 2-16,9 2-9 0,-5-2-7 0,2-1-1 15,3 4-2-15,1-4 3 0,-5 5 1 16,5-6 1-16,-5 7-4 0,3 3 1 0,3-6-1 16,-1 3 0-16,-1 3-1 0,1-5 7 0,1 5 10 15,2 0 18-15,-3-4 21 0,5 4 23 16,-5 0 14-16,7-5-3 0,-4 5-8 15,4 0-16-15,-1-5-15 0,-1 1-12 0,4-1-9 16,-2 1-4-16,3-6 2 0,1 6 0 16,0-4-5-16,4 2-4 0,-4-2-3 0,6-1-6 15,-2 4-3-15,2-4-1 0,-6 6 3 16,8-8 10-16,-6 8 12 0,7-6 14 16,-3 4 18-16,0-1 12 0,-6 3 2 0,6-6-2 15,-2 4-14-15,2 2-13 0,-6-3-14 0,4 1-11 16,-4 2-4-16,6-3 10 0,-6 3 6 15,4-2 10-15,0 1 14 0,-2-1-1 16,0 5-5-16,0-5-7 0,4 1-12 0,-2 4-12 16,2-5-9-16,2 1-6 0,2-1-3 15,-2 0-3-15,-4 2-2 0,7 3-2 0,-5-6 0 16,2 3-1-16,-2-2 2 0,0 5-2 0,-2-4 1 16,2 4-1-16,0 0 2 0,5 0 1 15,-7 4-1-15,2-4 0 0,-2 0-2 16,2 5 2-16,-2-2-4 0,-2 3 2 0,2-3 0 15,2 2 0-15,-2 4 0 0,6-4 0 16,-6 4-2-16,2-4 2 0,-2 4 0 0,4-6 0 16,-4 6 0-16,3-4 0 0,-3 4 0 15,2-4 0-15,2 4 0 0,-2-6 0 0,-2 8 0 16,2-8 2-16,-4 6-2 0,2-4 0 16,0 4 0-16,-2 0 0 0,0 0-2 0,0 1 4 15,2-1-2-15,2-1 0 0,-2 1 0 16,2 0 0-16,0 5 0 0,2-5 0 0,3-1 0 15,-3 1 0-15,0 5 0 0,4-5-2 16,5 1 2-16,-1 2-2 0,3-3 1 16,-7 2-1-16,2 1 1 0,5-4 0 0,-5 12 0 15,3-12-1-15,-1 6 4 0,5-1-1 0,-3 0-1 16,7 1 0-16,-5 0-1 0,3-1-1 16,0-3 1-16,1 2 1 0,-1-3 0 15,6 1 1-15,-2-1 2 0,3 0-2 0,1 0 2 16,-2-4-1-16,4 4-1 0,4-1 1 15,-4-2 0-15,4-3 13 0,-4 6 33 16,9-4 26-16,-7-2 13 0,0 3 11 0,-2-1-8 16,4-2-32-16,-4 3-20 0,2-6-13 0,2 3-7 15,4 2-2-15,-6 1-5 0,8-6 1 16,3 8-3-16,-1-4-1 0,-2 1-3 0,11-1 0 16,-4 1-1-16,3 0-3 0,1-2 0 15,1 6 1-15,-1-4-1 0,6-1-2 0,-2 1 2 16,4 4 0-16,0-4-1 0,-1-1 0 15,-3 1 4-15,4 0-2 0,-8 4 0 16,6-6 2-16,-9 3 8 0,-1 2 4 0,-5-3 3 16,7 4 4-16,-9-5 1 0,0 1-9 0,-6 0-6 15,-2-1-3-15,-4 1-3 0,-2-2-3 16,-4 3-1-16,-7-3-3 0,-3 2 1 16,-1 1-4-16,-12 2-1 0,-2-4-16 0,-11 1-41 15,3-2-71-15,-17 8-82 0,0-11-113 16,-16 3-191-16,-5-3-136 0,-14-3-54 0,-6-2-19 15,-15-4 74-15,-10-5 189 0,-2 0 169 16</inkml:trace>
  <inkml:trace contextRef="#ctx0" brushRef="#br0" timeOffset="1759.04">3260 7198 189 0,'6'-19'372'0,"4"1"28"0,-3 1 15 16,3-2-175-16,2 1-133 0,3 4-56 15,5-3-25-15,3 8-7 0,6-5-6 0,2 0-6 16,8 6-2-16,-1-1-8 0,5 0-3 15,0 4 4-15,1 1 4 0,5 4 0 16,1-5 6-16,4 5-3 0,2 5 0 0,2-5-4 16,-3 4 1-16,5 1-6 0,4 4-2 15,-4-4 4-15,0-1 0 0,4 4 2 0,-2-2-1 16,7-3 4-16,-3 8-3 0,0-8 4 0,4 2 0 16,2 4 2-16,-1-6 6 0,-1 8 7 15,0-2 18-15,7-1 15 0,-1-2 11 16,5 2 5-16,-5 1 7 0,7 0-5 0,2-4 3 15,-2 4 11-15,5-1 6 0,3-2 3 16,0 2-4-16,4 1-11 0,3-5-11 0,1 1-16 16,-2 0-12-16,6-1-11 0,-1 1-3 15,3-2-6-15,5 2-3 0,-3-5-5 16,3 0 0-16,-1 0-1 0,-1 0 6 0,5 0 10 16,-3 0 22-16,-1 0 17 0,1-5 21 15,4 5 11-15,-3-3 10 0,-1-2-1 0,-1 1-4 16,5 4-2-16,-4-5 1 0,5 0 7 15,5 1 11-15,-2-1-1 0,-2 1-11 0,-2-4-22 16,3 2-21-16,-1 1-30 0,0 2-14 16,6-6-9-16,-10 4-3 0,1-4-4 15,1 0 0-15,6 1-1 0,-6 2-1 0,1 1-1 16,-3 2-1-16,4-3 0 0,-7 3 3 16,9-2-2-16,-8-1 0 0,3 6 0 0,-3 0-3 15,-1-3 2-15,5 3-1 0,-4 0 0 16,-1 0 1-16,3-5-2 0,-7 5 2 15,9 0-1-15,-4-4 2 0,3 4-1 16,-3 0 2-16,3 0-4 0,-3 4 5 0,8-4-2 16,-4 0 1-16,1 5-2 0,1-5 2 15,2 3-4-15,-2-3 2 0,4 6 0 0,-3-1 2 16,3-2-4-16,0 3 2 0,0-3 2 16,6 2-2-16,2 1 0 0,-8-3 0 15,6 6 2-15,0-4-1 0,0 4 0 16,5-4 0-16,-1 4 1 0,-4-6 0 15,13 8 1-15,-11-3-1 0,12 1 0 0,-5 0 1 16,1-4-1-16,-4 4 1 0,5-1-1 16,1 1 0-16,-1 0 1 0,1 0 2 0,3-4-3 15,1 0 0-15,3 4 0 0,-2-6 0 16,3 3-1-16,1-3 0 0,6 2 1 0,-6 0 0 16,10 4 3-16,-6-9-3 0,4 9 0 0,-2-6 0 15,4 3 0-15,0 2-2 0,6-2-2 16,-3 2 3-16,7-2 0 0,1 2-2 15,5-4 0-15,-1 4 1 0,6 3 0 0,1-8-3 16,5 3 1-16,-2 2 1 0,8-2-1 16,1-3-2-16,5 2 4 0,0 4-2 15,3-5-1-15,-3 1 3 0,5 0 0 0,-9-1-1 16,10 4 10-16,-3-3 7 0,3-1 5 0,-1 6 0 16,8-6 2-16,-5 5-9 0,9 1-5 15,-4-1-2-15,14 0-2 0,-6-1-4 16,15 1 1-16,-9 0 0 0,9-1-2 0,-1 3 0 15,5-2-1-15,4 5 2 0,4-11 0 16,-7 11-2-16,5-5 3 0,-8-4 0 16,6 4-1-16,-7-1 2 0,1 1-1 0,-7 0 0 15,7-4 1-15,-11 4-4 0,0-4 3 16,0 4 0-16,-8-1-3 0,-4-4 2 0,-4 6 0 16,-13-1-2-16,-6 0 1 0,-14 5-1 15,-11-2-4-15,-8 2-18 0,-16 0-43 16,-9 0-68-16,-10-2-76 0,-10-1-109 15,-15 1-204-15,-17-4-123 0,-3-2-92 0,-22-1-1 16,-11-10 74-16,-5-1 209 0</inkml:trace>
  <inkml:trace contextRef="#ctx0" brushRef="#br0" timeOffset="2789.46">3653 8218 338 0,'10'6'480'0,"0"-12"32"16,3 6 12-16,1-3-229 0,9 3-164 15,4 0-73-15,6 3-30 0,10 3-10 0,7-3-7 16,10 2-1-16,4 1-5 0,2-3-1 16,8 6-3-16,-1-1-5 0,7 3 2 0,1-2 1 15,2 5 1-15,-1-2 2 0,5-3 5 16,0 4-3-16,6-4 0 0,-2 5-3 0,4-5 1 16,2 5 1-16,11-5-1 0,1-1 1 15,7 1-3-15,6-4 1 0,6 0 0 16,13-5 0-16,6 0 1 0,5 0 4 0,16 0-4 15,6-5 0-15,12-3-5 0,4-1 4 16,10 0-1-16,3-1-2 0,10-3 19 0,0 3 25 16,8-2 33-16,-2-2 58 0,8 0 61 15,3 2 57-15,1-2 62 0,-5-6 4 0,7 8-34 16,-5-2-45-16,5-3-67 0,-1 3-70 0,5-4-35 16,-1 5-19-16,8-5-12 0,0 4-8 15,6 0-6-15,-6 0-8 0,-4 2-4 16,-7 2-3-16,-1 1-1 0,-9-3-4 0,0 6-1 15,-16-2-6-15,0-1 2 0,-13 4-2 16,-4 5-31-16,-10 0-84 0,0 0-109 0,-11 0-205 16,3 5-265-16,-13-10-141 0,-2-4 5 15,-8-5 79-15,4-3 186 0</inkml:trace>
  <inkml:trace contextRef="#ctx0" brushRef="#br0" timeOffset="22167.4">4306 13133 319 0,'-6'-5'467'16,"-5"-4"85"-16,5 4 67 0,2 2-200 0,2 3-102 15,-2 0-84-15,4-6-80 0,0 6-64 16,0 0-47-16,4 0-26 0,-2 6-11 15,6-6-5-15,-2 0-2 0,7 3 2 0,1-3 2 16,3 5-2-16,1-5 3 0,9 6 0 16,0-3 0-16,6-3 0 0,0 5-1 0,2-5 0 15,5 4-2-15,-1-4 3 0,4 5-3 16,5-5 2-16,-3 0-1 0,9 0 0 0,0 0-2 16,10-5 0-16,-2 1 1 0,8-1 1 15,1 5 0-15,5-3 2 0,-2-3-1 16,3 1-2-16,2 5 0 0,1-3 0 0,3 3 2 15,4-6-1-15,-1 6 6 0,5-3 9 0,-2 3 5 16,4 0 7-16,-2-5 15 0,8 5 19 16,5 0 13-16,-1 0 11 0,1 5 0 0,-1-5-14 15,4 3-16-15,7 3-23 0,-4-6-17 16,5 8-7-16,-3-2-4 0,0-3-5 0,1 2 2 16,1-1 1-16,-4 1 24 0,3-1 49 15,1 1 37-15,0 3 18 0,-5-2 8 16,7-3-17-16,-2 2-48 0,4-1-34 0,-5 1-19 15,3 0-7-15,4 4-7 0,0-5-3 0,0 1-2 16,4 4-1-16,-4-4-1 0,4-2 1 16,-2 3-1-16,4-3-1 0,-2 2 0 0,2-5 0 15,2 5 1-15,2-5 1 0,-4-5 9 16,0 5 10-16,-2-5 5 0,2 2 11 16,1 3 8-16,-3-6 0 0,0 3 0 0,-2-2-5 15,-3 1-4-15,1-1-9 0,-2 5-5 16,-2-5-6-16,2 5-6 0,-2 0-4 15,1 0 0-15,-1 0 0 0,4-4-4 0,-2 4 0 0,2 0 2 16,2 0-1-16,2 0-1 0,6-5 0 16,-4 5 1-16,4-4-2 0,5 4 1 15,1 0 1-15,-4-5-1 0,9 0 2 0,-5 1-1 16,11-1 1-16,-4 2-1 0,1 3 0 16,3-6 3-16,2 3-2 0,-2-2 0 15,6 0 0-15,-2 1 0 0,6 4-1 0,-4-5-1 16,6 5 2-16,-6-4 2 0,10 4-3 0,-2 0 1 15,3 0-2-15,-1-5 6 0,7 5-3 16,-3 0-1-16,7 0 1 0,-3-3 1 0,7 3-4 16,-2 0 1-16,3-6-1 0,-1 6 4 15,2 0-5-15,0 0 1 0,0-5 1 16,0 5-1-16,6 0-2 0,-2-3 0 0,2 3 1 16,-2 0-7-16,2-6 3 0,-2 6 1 15,2 0-1-15,-2-3-2 0,2 3 3 0,2 0 2 16,2 0-2-16,0-5 0 0,2 5 3 0,3 0-4 15,-3-6 2-15,4 3 0 0,5 3-1 16,-5-5-3-16,9 1 6 0,-7-1-1 0,9-4-1 16,-2 4 4-16,3-4-1 0,-1 6-1 15,4-6 3-15,-4-1-3 0,2 1-3 16,1 0 6-16,1 1-3 0,-2-1 0 16,-2 4 0-16,-1-4 3 0,5 0-6 0,-2 0 5 15,-2 4 0-15,-1-4-2 0,1 1 0 0,-6-1 1 16,1-5-4-16,-3 5 1 0,-3 1 4 15,-4-6 0-15,-6 5-1 0,-2-5 3 0,-4 0-3 16,-6 5-2-16,-7-8 0 0,-8 3 1 16,3 0-4-16,-18 5 0 0,3-8 0 15,-13 3 1-15,-1 0 1 0,-13 0 0 0,2 2 0 16,-19-7-1-16,0 1 1 0,-14-5-2 16,-6 6 3-16,-7 0 2 0,-5-6 0 0,-11 0 0 15,-7 4-2-15,-5 2-1 0,-13-6 0 0,-8 0 0 16,-6 6 0-16,-9-6 0 0,-4 0 2 15,-16 1-4-15,0-1-1 0,-13 2-2 16,-10-7-2-16,-4 6-1 0,-15-5 3 0,-8 5 1 16,-8-6 3-16,-8 5 0 0,-5-3 0 15,-14 3-1-15,-8 1-1 0,-4-5 1 0,-15 0 3 16,-4 0-1-16,-11 0 2 0,-3 0 0 16,-13-1 2-16,-6 2-1 0,-9 4 1 0,-5-6 2 15,-11 5 2-15,-6 2-3 0,-9-2 1 16,1 1 3-16,-13 3-5 0,-2-2-2 0,-6 1 0 15,-2 3-1-15,-12-6-3 0,1 6 2 16,-5-2 1-16,-5 7 2 0,-8-8-2 0,2 12 0 16,-8-10 0-16,-3 9-1 0,1-5-2 15,2 6 0-15,-13 3 2 0,9-4 0 0,-9 0 1 16,7 0-1-16,-7 4 2 0,6 2 0 16,-5-8-1-16,3 8 2 0,-8-3 0 15,11 3 0-15,-7-2 2 0,5-4 1 0,-9 4-1 16,13 1 2-16,-13-1-2 0,10 2 1 15,-7-3 0-15,7 1 2 0,-5 2-3 0,1-3 1 16,7 3-1-16,-3-2 0 0,1-1-2 16,3 3 3-16,-3-2-2 0,10 1-2 0,-2-1 0 15,3 2-1-15,-3-3 0 0,8 6-1 16,-6-5-1-16,10 2 0 0,-10-3 1 16,6 3 0-16,-6 3 0 0,11 0 1 0,-3 0-2 15,0-5 0-15,2 5 0 0,6 0 0 0,-1 0-2 16,1 5 3-16,5-5 0 0,1 0 2 0,1 0 1 15,4 0-2-15,4 0 3 0,2 0 0 16,0 0-4-16,10 0 3 0,-6-5 1 16,10 5-4-16,-3 0 2 0,5-4 2 0,1-1-3 15,7 0 1-15,-1 1 2 0,8-1 0 16,0 1-4-16,2-1 6 0,0-4-2 16,4 4-3-16,-6 2 2 15,8-2 2-15,3 1-5 0,-1-1 2 0,-2 5 0 0,9 0 3 0,-5 0-4 16,5 5-1-16,1-1 4 0,5 1-4 15,-5 7-1-15,9-2 1 0,-4 3 2 0,12 6-4 16,-4-2 0-16,4 6 0 0,-2 3 2 16,6-3-2-16,1 5 0 0,5-2 2 15,-2 10 2-15,7-4-1 0,2 8 2 0,3 0 0 16,9 2 0-16,5-2-1 0,1 5 1 16,12-1-4-16,7 1-3 0,10 1 1 0,5 3-1 15,7 1-3-15,13-5 4 0,4-1 1 16,9 7 2-16,12-6-1 0,4-1 2 0,14 1 0 15,4 0 0-15,15 1 1 0,7-1-2 16,13 4 0-16,11-4-2 0,13 1-3 0,16-3 1 16,10-1-1-16,15-2-1 0,12-8 5 15,21 4 5-15,4-1 0 0,18-7 2 16,11 3 3-16,8-5-2 0,11-8-3 16,8-4-1-16,-3-5 5 0,11 1-3 0,-2-6-3 15,7 1 4-15,-5-5 0 0,8-5-3 0,-8 1 0 16,4-6 2-16,-4 1-1 0,4 0-3 15,-6-5 3-15,2 5-1 0,-2 6-3 0,0 3-5 16,-4 0-31-16,6 3-104 0,-2 3-168 16,2-3-305-16,-2 6-152 0,-2-9-118 0,0 0 32 15,4-9 141-15,0 0 290 0</inkml:trace>
</inkml:ink>
</file>

<file path=ppt/ink/ink3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7:03:17.247"/>
    </inkml:context>
    <inkml:brush xml:id="br0">
      <inkml:brushProperty name="width" value="0.05292" units="cm"/>
      <inkml:brushProperty name="height" value="0.05292" units="cm"/>
      <inkml:brushProperty name="color" value="#FF0000"/>
    </inkml:brush>
  </inkml:definitions>
  <inkml:trace contextRef="#ctx0" brushRef="#br0">3886 6513 152 0,'6'-4'338'0,"-6"-10"26"0,5 5 13 16,-1 1-161-16,-2-1-114 0,4 4-49 16,-2 0-28-16,8-4-17 0,-1 5-5 0,5-4-4 15,1-3-1-15,-1 2 2 0,3 6 0 16,0-8-2-16,1 8 2 0,1-2 0 0,-2 1 0 16,1 4 2-16,-3 0 0 0,3 0-2 0,-1 0-4 15,-2 0 1-15,-1 4 1 0,1 1 1 16,3-2 3-16,-3-3-1 0,4 11-1 15,-5-8 2-15,7 3-4 0,-3 2 2 0,3-2 2 16,4 2-1-16,0-4-1 0,0 1-1 16,6 4 1-16,0-1 1 0,0-2-1 0,0 2 2 15,4-2 0-15,5-3-2 0,-7 2-2 16,8-1 2-16,-6-4 0 0,7 5 0 16,-5-1 2-16,5-4-1 0,-1 5-1 0,0-5 0 15,1 5 0-15,3-5-1 0,-1 0 2 16,1 4 1-16,-1 1 1 0,1-2-1 0,1 2-1 15,-3-1 1-15,3 1-1 0,-3 0 1 16,3-1 0-16,-3 1 1 0,-1 4-5 0,3-4 4 16,1-1-2-16,-3 1 1 0,5 4 0 15,-2-6 5-15,1 2-3 0,1 1 4 0,-1-6-3 16,3 3 12-16,-2 2 10 0,-1-5 5 16,5 0 11-16,-4 0 8 0,3 0-2 15,1 0 2-15,-2 0 4 0,2-5-3 0,-1 5 0 16,1-3-9-16,-4-3-3 0,5 6-11 15,-3-5-8-15,0 5-7 0,-1-3-6 0,1 3 0 16,2-6-3-16,4 3 0 0,-2 3 0 0,-1 0 0 16,3-5-2-16,2 5 1 0,-4 0-2 15,4-4-1-15,-2 4 2 0,-2 0-2 16,-3-5 2-16,7 5-4 0,-4 0 2 0,2-5 0 16,-2 5 2-16,-2 0-1 0,1-4 0 15,3 4 1-15,-4 0 0 0,-2 0-2 0,1 0 0 16,1 0 0-16,-4 0 0 0,4 0-2 15,1 0 4-15,-3 0-1 0,0 0 0 16,2 0 14-16,-1 4 12 0,3-4 7 0,-2 0 3 16,-5 5 0-16,5-5-11 0,-4 0-13 0,1 5-6 15,-1-5-3-15,0 0-3 0,5 4 2 16,-3 1-1-16,0-5 1 0,0 3-2 16,-1 3 4-16,3-6-4 0,0 3 2 0,-5 2-2 15,1 1 0-15,2-6-2 0,-7 3-3 0,5 2 2 16,-3 4 0-16,-1-6 0 0,1 3 2 15,1-1 2-15,-3 4 0 0,-1-6 0 16,-1 2 0-16,0 4-2 0,5-4 0 16,-5 4 0-16,1-5-2 0,-1 1 0 0,1 0 0 15,1 4 0-15,-1-6 2 0,-1 2 2 0,5-5 1 16,-5 6 17-16,0-3 23 0,-1 2 30 16,5-1 39-16,-3-4 30 0,3 5 5 0,-3-5-2 15,1 4-16-15,-2-4-25 16,7 5-23-16,0-5-13 0,1 0-10 0,1-5-11 15,2 5-12-15,0 0-6 0,5-4-5 0,-5 4-9 16,2-5-4-16,2 1-4 0,-2-1-2 0,2 5-1 16,-3-3-2-16,1-3 1 15,4 6 0-15,0-5 0 0,0 2-1 0,0-3 0 16,0 3-1-16,4-2-1 0,-4 0 0 0,4 1 2 16,-2-1 0-16,2 1 0 0,2-4 3 15,-2 2-3-15,3 6 0 0,-1-8 1 0,-2 2 16 16,0-2 33-16,2 2 49 0,-2 3 26 15,-2-6 11-15,6 4-9 0,-6-4-30 0,2 4-45 16,-2 2-27-16,7-6-14 0,-7 4-8 16,2 1-4-16,0-1 1 0,-2-4-1 0,2 4 1 15,0 1 2-15,-2 4-1 0,2-10-1 16,2 10-1-16,-2-4 0 0,-2-1-2 16,7 2 1-16,-7-2 0 0,4 1 1 0,-2 4 1 15,2-5 2-15,-2 0-2 0,2 1 1 0,0 4-1 16,3-5-3-16,-3 1-1 0,-6 4 0 15,6-5 2-15,-2 5 0 0,0-3 1 0,-2 3 1 16,4 0 0-16,-2 0-1 0,2 0 0 16,-6 0-2-16,4 0 0 0,0 0-1 15,-4 0 0-15,0 0 3 0,0 0 1 0,0 0 1 16,0 0 1-16,-4 0-3 0,4 3 0 16,-2-3-2-16,-2 0-1 0,4 0 0 0,-5 5 1 15,-1-5 1-15,6 0 1 0,-2 0 2 16,-2 4 1-16,4-4 0 0,-2 5-1 0,-3-5-1 15,1 4-2-15,-2-4-1 0,4 5-1 16,-6-5 1-16,1 5 1 0,-3-5 0 0,4 4 2 16,-1 1 2-16,1-2 1 0,0 2 0 15,-2-5-3-15,1 4 0 16,1 1-4-16,-4 0 0 0,7-1-1 0,-7 1 1 0,4-1 2 16,-9 1 0-16,9 0 2 0,-4-5 2 15,3 4 0-15,1 1 0 0,2-2-2 0,-6 3-1 16,7-6-2-16,-3 3-1 0,2 2 0 0,-2-5 1 15,0 6 0-15,-3-6 1 0,3 0 2 16,4 3 0-16,2-3 2 0,-9 5-2 16,9-5-1-16,0 0-2 0,2 0-1 0,-2 4 0 15,0-4-2-15,2 0 4 0,-2 0 0 16,4 0 10-16,2 0 7 0,-1 0 2 16,1 0 0-16,-6 0 3 0,6 0-12 0,-2 0-6 15,0 0-1-15,-2 0-1 0,-2 5 0 0,4-5 0 16,-2 0 1-16,2 0 1 0,2 0-2 15,2 0-1-15,-6 0-1 0,9 0-2 0,-5 3-1 16,-2-3 2-16,2 0 0 0,2 0 1 16,-6 0 1-16,4 6 0 0,3-6-1 15,-7 5-1-15,6-5-1 0,-6 0-2 0,4 0 3 16,-6 3-1-16,8 3 2 0,-6-6 1 16,9 3 0-16,-5 2 0 0,2-5-1 15,-2 6-2-15,0-3 0 0,0 2-2 0,-2-1 2 16,3 1 0-16,1-1 2 0,-6 1 1 0,6 0 0 15,-6-5 2-15,4 3-3 0,-2-3-1 16,2 0-1-16,3 0 0 0,-1 6 0 0,0-6 1 16,2-6 2-16,-1 6 0 0,7-3 0 15,-6 3 0-15,7-5-2 0,-3 0-2 0,3 1 0 16,-1-5 0-16,1 1 0 0,3 2 3 16,3-2 1-16,-2-6 0 0,-1 0 0 15,-1 2 0-15,-3-2-3 0,1 0 1 16,-3-4-1-16,-2-1 3 0,-1 2 1 0,-3-1 0 15,-8-5 1-15,-4 6-1 0,-7-6-1 0,-1 1-1 16,-9-1 1-16,0 0 0 0,-12-3 1 16,0 3 1-16,-10 1 3 0,-1-1 7 15,-7 0 2-15,-7 1 2 0,-2-1 1 0,-7 0-2 16,-5 1-10-16,-7-1-3 0,-5 2-6 16,-12-2-1-16,-3 1-4 0,-6-1 1 0,-7 4 1 15,-8 1 0-15,-6 1 3 0,-4 0 0 16,-7 3 0-16,-3 0 1 0,-7 5-1 15,2-5 0-15,-16 5-2 0,1 4 4 16,-9-4-1-16,1 6 0 0,-7-2 0 0,-3 1 1 16,-6 4-1-16,-2-5 2 0,-5 5 0 15,10-5 2-15,-14 5-1 0,5-4 2 0,-7 4-1 16,7 0-1-16,-6-5 1 0,4 1 3 16,-9 4-1-16,5-5 0 0,-1 0-2 15,3 2-1-15,-7-3 3 0,5 3-3 16,-3-2-1-16,1 1 2 0,-1-1 0 0,3-4 1 15,-3 0-1-15,7 4 0 0,-9 0-1 16,5-4 2-16,0 6-1 0,-5-6-1 0,3 4 0 16,-7-4 1-16,-2 9 0 0,9-9-1 0,-9 4-1 15,2 2 0-15,-2-3 1 0,-1 1-3 16,-3 2 0-16,4 3 2 0,-6-6 2 16,2 3-2-16,2 3-2 0,2-5 2 0,-3-1 0 15,3 3 3-15,0-2-2 0,4 1-2 16,-3-1 2-16,5 2 0 0,-4-3-2 15,1 1 1-15,1 2 0 0,2-3 1 0,-1-2 0 16,1 4-1-16,1-6 0 0,1 1 2 0,-1 0-1 16,-1 4-1-16,5-4 1 0,3 1-1 15,-5-1-1-15,1 4 4 0,1 1-2 0,4-5 1 16,-5 4-1-16,3 0 1 0,-3 1 0 16,3-4-2-16,2 8-2 0,-3-5 4 0,7 1-2 15,-2-1 0-15,0 0 2 0,4 5 0 16,-2-4 1-16,6-1-1 0,-7 5 0 0,7-4-2 15,3-1 0-15,-1 2-1 0,-4-3 0 16,4 1-1-16,0 2 1 0,2-3 1 16,-4 3-2-16,4 3 1 0,-4-5 0 0,0-1 0 15,2 3 0-15,5 3 1 0,-5-5 0 16,6 5 1-16,-6-4 0 0,6 4 0 0,1-5-1 16,-3 5-1-16,2-3-1 0,1 3 2 15,-1 0 1-15,4 0 1 0,1 0 0 0,-1 3-1 16,-3-3-1-16,5 5 2 0,-1-1-1 15,3 1 0-15,-5-2-1 0,5 3-1 0,-1 2-1 16,-3 1 3-16,3 2 1 0,3-3-1 16,-1 5-1-16,1 1 0 0,-3-1-2 0,2 1 1 15,1 4 0-15,1-4 0 0,-1 3-1 16,3 1-1-16,-2 1-1 16,4-2 0-16,-1 6 3 0,3 0-2 0,0-1 2 0,0 1-1 15,4-2-1-15,0 2 0 0,-4-4 3 16,10 3 2-16,-2 1-1 0,4 3-1 0,-2-3-3 15,5 0 1-15,1 3 0 0,5-4 2 0,-3 6 1 16,5-1 0-16,1 0 1 0,5-4-2 16,0 3 0-16,4-3-2 0,0 0 2 15,4-1-2-15,0 1-3 0,4-2 2 0,2 2 1 16,5-1-2-16,-1 1 1 0,7-4 2 16,-1 2-1-16,7-2-1 0,0-1 0 0,10-1-1 15,0 2 0-15,11-6-1 0,-1 0 0 16,7 1-1-16,3-5 1 0,1 5 1 0,6 0 1 15,0-2 0-15,6 2 3 0,5 0 1 16,5 0-2-16,1-2 0 0,10 2 3 0,4 0-1 16,4-2 0-16,8-1 2 0,11-2 2 15,6-9 0-15,6 3 0 0,4-3-1 16,11-3 2-16,6-6-4 0,2-2 0 0,6 3 3 16,8-4 0-16,3-2 0 0,1 0-1 15,-1 0-1-15,1 1-3 0,1 3 1 0,-3 6-1 16,-4-1-2-16,-2 5-3 0,-6 0-28 15,-6 5-93-15,0 4-120 0,-6 5-256 0,-3-5-187 16,-7 0-57-16,-1-4 16 0,-10-5 28 16,4-9 214-16,2 4 169 0,-2-9 79 15</inkml:trace>
  <inkml:trace contextRef="#ctx0" brushRef="#br0" timeOffset="86292.31">4076 10964 159 0,'7'-4'422'0,"-1"4"52"0,-6-5 21 16,4 5-130-16,2 0-175 0,4-5-103 16,7 5-49-16,4 0-21 0,1-4-9 15,5 4-4-15,6-5-2 0,0 1 2 0,9 4-2 16,1-5 2-16,1 0 0 0,1 2 0 15,3 3-3-15,1-6 2 0,1 3 0 0,-1-2-2 16,-1 1 2-16,-3-1-2 0,7 0-1 16,-6 1-1-16,3-1 0 0,3 1-1 0,0-1 4 15,1-4-1-15,1 4-1 0,6 2 1 16,0 3 1-16,0-6-3 0,0 3 0 0,0-2 2 16,6 5-3-16,-2 0-1 0,6-5 6 15,1 5-2-15,1-4 0 0,-2 4 4 0,7-5 5 16,-7 1 9-16,6-1 7 0,-5 5 12 15,5-9 24-15,1 9 17 0,3-5 9 0,-3 2 8 16,-1 3 2-16,1 0-12 0,-1 0-7 16,1 0-11-16,-1 0-10 0,1 3-4 0,3 2-10 15,-3 1-15-15,3-3-8 0,3 2-4 16,-2 4-9-16,-1-5-4 0,3 1-3 0,4 3 3 16,0-2-2-16,-1 2 2 0,3 1 0 15,-4-4-2-15,4 4-1 0,-2-5-1 0,6 1 34 16,-2 4 47-16,6-4 70 0,-8-2 50 15,4 3 23-15,0-3-24 0,2 2-39 16,-2 0-67-16,2-5-47 0,2 4-25 0,0 1-9 16,3-5-8-16,-3 4 0 0,6-4 1 15,0 5 0-15,1-5-1 0,5 5 1 0,-5-1-2 16,5-4-2-16,3 5 2 0,2-5 0 16,-9 0 0-16,9 3-2 0,-7-3-2 0,5 6 1 15,-5-6 0-15,7 0 1 0,-4 3 0 16,3-3 2-16,-3 0 12 0,8 5 7 15,-7-5 2-15,7 0 1 0,-2 0-3 0,2 0-11 16,-3 0-6-16,5 0-2 0,0 0 0 0,4 0-2 16,0 0 1-16,-2 0 0 0,2 0 1 15,2 0-2-15,0 0 1 0,5 0-1 0,-3 0 1 16,4-5 0-16,-2 5-1 0,3-3 0 16,-3 3 2-16,4 0-1 0,-1-6 0 0,3 3 2 15,-2 3-1-15,7 0 1 0,-3-5-1 16,3 5-1-16,4-4 1 0,-7 4 1 15,3-5-1-15,1 5-1 0,-1 0-1 0,6-5 2 16,-7 5 1-16,7 0-1 0,0 0-1 16,0 0 1-16,-5 0-1 0,7 0 0 0,-2 0-1 15,8 5 0-15,-8-5-1 0,1 0 1 16,3 0 0-16,-2 0-4 0,2 5 2 0,-2-5 2 16,-2 4-1-16,4-4 0 0,-3 0-1 15,-1 0 2-15,4 0-1 0,2 0 1 0,-2 0-2 16,2 5 2-16,-4-5 2 0,8 0-1 15,-4 0 4-15,2 0 2 0,-6 0 1 16,8 0-3-16,-6 0 0 0,2 0-3 0,-5 0 1 16,10 3-4-16,-8-3 2 0,6 0-3 15,-10 0 1-15,11 0-3 0,-6 0 0 0,4 0 2 16,-4-3 4-16,0 3-1 0,-2 0 2 0,4 0 2 16,-6 0 3-16,6 0 1 0,-7 0 0 15,9 0 0-15,-8 0-1 0,6 0 1 16,-4 0-3-16,2 0-3 0,-8 3 0 0,3 3-1 15,1-6-2-15,0 3-1 0,-5 2 1 16,5 1 2-16,0-3 1 0,0 2-2 16,0-1 1-16,-1 4-2 0,-1-2 4 0,0-1-4 15,-1-2 0-15,-1 3-1 0,-2-6 1 0,1 3-1 16,-1 2 0-16,-1-5 2 0,-3 6 6 16,3-3 7-16,-1-3 2 0,6 5 3 0,-9-1 0 15,0 1-5-15,-3-5-6 0,7 4-4 16,-3 1-2-16,-1-5-2 0,-6 0 1 0,7 5-3 15,-7-5 3-15,4 0-1 0,-8 0-2 16,1 3 2-16,-1 3-1 0,-2-6 0 16,-4 3 0-16,-1 2-1 0,-5-5 2 0,4 9 0 15,-8-9 0-15,3 5 2 0,-7-1-2 16,-3 1-2-16,0-1-3 0,-1 1 2 0,-3-5 1 16,-2 5-2-16,-8-1 1 0,-2-4-1 15,0 5-2-15,-7-5 1 0,-1 0 1 0,-5-5 2 16,-2 5 0-16,-3-4-1 0,-7-1 0 15,-2-4-3-15,0 4 0 0,-7-4-2 0,1 0-2 16,-6 1 1-16,-3-6-12 0,-1 5-18 16,-5 0-20-16,-2-5-32 0,-4 6-61 15,-2-1-65-15,-4-5-85 0,-4 5-161 0,-3 1-193 16,-3-6-37-16,-7 5-2 0,-10-10 13 16,-8 1 142-16,-4 1 205 0</inkml:trace>
  <inkml:trace contextRef="#ctx0" brushRef="#br0" timeOffset="87394.3">4415 11846 394 0,'5'-5'479'0,"5"1"28"0,0-6 14 16,3 6-271-16,9-9-132 0,5 4-61 0,10 0-29 15,3-5-13-15,7 5-8 0,7-5 0 16,6 6-5-16,0-1 0 0,12 0-1 0,-2 1 2 16,11 2 1-16,0-2 2 0,1 2-1 15,1 6 2-15,4 0-5 0,0 6-3 0,6-6 1 16,-2 3 2-16,6 2 1 16,-2-5 1-16,6 0 1 0,-2 0-4 0,11 0 1 15,-2 0-1-15,7 0 0 0,-1-5 15 0,10 2 15 16,0 3 26-16,8-6 47 0,3 6 46 15,3-3 34-15,-1 3 46 0,9-5 61 0,5-1-5 16,-2 3-24-16,6-6-40 0,-2 1-50 16,0-3-85-16,6-1-39 0,-8 3-15 0,2-5 1 15,0 5-5-15,0-5-4 0,-2 1-2 16,-4-1-1-16,4 5-11 0,-5-3-4 0,-7 1-1 16,-3 2-1-16,-1 1-3 0,-5-6 0 15,-8 5-1-15,2 0 0 0,-15 1-1 0,-5-1-1 16,-7 4 1-16,-6 5 1 0,-8 0-2 15,-7 0-1-15,-10 5-2 0,-2 4-1 16,-8-1-7-16,-6 1-38 0,-7 5-74 0,1 3-86 16,-7-3-144-16,-4 4-264 0,0 1-163 15,-6-10-24-15,0-9 40 0,-1-5 127 0,1-4 261 16</inkml:trace>
  <inkml:trace contextRef="#ctx0" brushRef="#br0" timeOffset="101071.82">8130 12997 346 0,'21'-3'414'16,"-3"3"23"-16,5-5-23 0,8 5-208 0,6 0-106 15,7 0-44-15,5 5-19 0,1-5-9 16,10 3-6-16,0 3-6 0,0 2-7 15,6-3-4-15,4 4-2 0,0 0 1 0,5 0 0 16,-3-1 0-16,9 1 0 0,-5 5-2 16,7-5 0-16,0-1 14 0,3 3 17 0,5 1 20 15,9-1 31-15,-7-3 28 0,8 1 18 16,2 0 19-16,7-1 20 0,4-2 20 0,5-3 24 16,8 2 27-16,3-5 13 0,4 0-20 15,9 0-36-15,-1 0-51 0,9 0-60 0,-2 0-40 16,8-5-26-16,4 5-11 0,5-3-3 15,-3 3-2-15,11-6 2 0,-1 3 12 0,3-2 6 16,6 0 7-16,-2 1 5 0,2-1 5 16,8 1-6-16,0-1-6 0,6 5-2 0,1 0 0 15,8-3-3-15,-5 3-5 0,5 0 0 16,-1 3-1-16,5-3-9 0,2 5 1 0,8-1-2 16,-4 1-3-16,4-5 1 0,2 9 0 15,5-9-5-15,-5 8 3 0,8-2 0 0,-1-6-4 16,-3 8 4-16,4-4 0 0,5 1-2 15,-2 0 1-15,7-1 0 0,-3 1 1 16,12-1-1-16,-8 1-3 0,10-5 9 16,-2 5 2-16,6-5 3 0,0 0 2 0,3 4 3 15,-5-4-3-15,13 0 0 0,-7 0-1 0,9 0 6 16,-7 0 1-16,7 0-2 0,-3-4 0 0,5 4 0 16,-8-5 1-16,5 5 2 0,-9-5-1 15,3 1 2-15,-10 4 4 0,-4 0 2 16,-6 0 1-16,-2-5 4 0,-11 5 1 0,-8 0-2 15,-8-4-5-15,-4 4-8 0,-11 4-8 16,-6-4-3-16,-10 5-5 0,-15-5-5 0,-3 4 1 16,-16 1-2-16,-7 0-4 0,-11-1-1 15,-16 1-12-15,-9-2-24 0,-8 3-29 0,-12-6-36 16,-11 0-56-16,-4 0-78 0,-16 0-98 16,-9-6-162-16,-5 3-177 0,-7-11-61 0,-15 5 1 15,-5-10 34-15,-11 1 149 0,-9-4 195 16</inkml:trace>
  <inkml:trace contextRef="#ctx0" brushRef="#br0" timeOffset="101941.85">2737 13763 251 0,'29'-23'444'15,"-4"-3"39"-15,-1-7 25 0,12 7-177 16,3 0-167-16,6-2-80 0,9 5-38 0,6 0-17 15,10 6-14-15,7 3-1 0,10 0-4 16,-1 5-2-16,12 1-11 0,1 4 2 16,8 4 2-16,-1 0 0 0,5 4-1 0,-1 1 6 15,6 7-5-15,4-1 0 0,4 1 1 0,0 2 3 16,8 0-3-16,-2-6 4 16,17 6-1-16,-4-10 27 0,12 1 30 0,-2-1 55 0,6-4 70 15,8 0 105-15,3-4 50 0,-3-1 13 16,7-4-32-16,-9 0-57 0,9 1-96 0,-7-6-68 15,5 0-40-15,-9 2-20 0,4 1-12 16,-9-1-10-16,-1 3-9 0,-9 4-3 0,-1-4-3 16,-10 9 0-16,-1 0-6 0,-12 4-2 15,-4 6 1-15,-10-1-3 0,-7 8-3 16,-8 1-25-16,-6 4-69 0,-13 6-97 16,-1 4-138-16,-13-1-258 0,-4 0-201 0,-13 1-36 15,-8-6 47-15,-4 2 116 0,-6-5 250 0</inkml:trace>
  <inkml:trace contextRef="#ctx0" brushRef="#br0" timeOffset="105435.93">7590 15338 97 0,'-68'-28'281'0,"8"2"16"0,0-2 7 16,0-3-154-16,11 4-81 0,3-4-42 15,-1 0-17-15,3-1-6 0,1 1-15 16,4-1-15-16,-3 4-20 0,3 2-24 0,-4 4-30 16,3 2-25-16,-1 3-28 0,-2-6-34 0,-1 11-15 15,1-7 10-15</inkml:trace>
  <inkml:trace contextRef="#ctx0" brushRef="#br0" timeOffset="106358.11">6063 14911 195 0,'-4'8'350'0,"4"-2"21"16,0-3 9-16,4 2-191 0,2-5-100 15,4 4-50-15,7 1-22 0,6-2-9 0,8 3-3 16,2-6 0-16,6 0-2 0,9 5-1 16,7-5 2-16,5 0-3 0,4 0 2 15,3 0-3-15,9 0-1 0,-2 0 2 0,9 0-1 16,4 0-1-16,0 3 2 0,-5-3 1 16,5 6-3-16,0 2 0 0,0 1-2 15,0-4 2-15,0 4 10 0,-1 0 12 0,7-1 22 16,-2 1 28-16,2 0 34 0,0 1 23 0,5-1 21 15,1 0 16-15,8 0 12 0,3-1-1 16,-1 1-4-16,9-4-18 0,2 4-30 0,0-4-36 16,6-5-34-16,-2 0-25 0,2 0 0 15,0 0 16-15,5-5 24 0,-5 1 25 0,2-1 18 16,-6 0 5-16,-2 2-15 0,-3-6-23 16,-3 4-25-16,-8-4-18 0,-3 4-18 15,-6 1-6-15,2-5-6 0,-6-1 1 0,2 1-1 16,-8 0-3-16,-2-8-1 0,-4 8 1 15,-5-5-2-15,-1-3 1 0,-5-2 2 0,-8 7-1 16,-2-8-1-16,-7 8 2 0,-9-7-3 16,-5 5 1-16,-4-3-1 0,-12-1 1 15,-6-1 21-15,-7 2 17 0,-4-1 17 0,-10-5 7 16,-6 1 2-16,-7-1-20 0,-12 0-14 0,-4 6-19 16,-10-6-8-16,-5 1-3 0,-12-1 0 15,0 0 0-15,-6 1-1 0,-8 1 1 0,-5-7-2 16,-6 5 0-16,1-3 1 0,-7-2 3 15,-2 2 1-15,-4-2 2 0,-3 2-1 0,-3-2-2 16,-5 2-2-16,-5 3 0 0,-3 0 0 16,-2 1-3-16,-4-5 0 0,-2 5-3 15,-6-1 2-15,0 0 0 0,-3 1 0 0,-1-1 2 16,-4 6 0-16,-3-2 0 0,-4 6-1 16,3-1 0-16,-11-3-1 0,2 6 3 0,-4 3-3 15,0-1 0-15,0 6 0 0,0-3 2 16,0-2-2-16,4-1-1 0,-6 4 2 0,8 1 0 15,-4-1 0-15,6 0-1 0,-4 1-1 0,2 4 1 16,3 0 0-16,1 4-2 0,-2 1 2 16,9 4 0-16,-7-1-1 0,8 6 1 15,5 0 0-15,4 4 1 0,2-4 0 16,2 8-1-16,12 1-1 0,5 3 0 0,8 2 2 16,3-2-1-16,10 6 2 0,13-1-4 15,3 0 2-15,16 1-2 0,5 4 1 0,16 5-2 16,6-1 2-16,6 1-5 0,15 3 1 15,6 7-1-15,10-2 4 0,13-4-2 0,10 4 3 16,10 1 1-16,15-1 0 0,8-4 2 0,17 1 1 16,8-1 1-16,19-10 0 0,7 2 0 15,16-11-2-15,3-4-2 0,11-4 2 16,4-4-1-16,2-5-1 0,6 1 1 0,2-6 1 16,-2 4 0-16,11-2 0 0,-7 2 0 15,11 1 2-15,-5-4-2 0,9 9-34 0,-4 4-64 16,6-1-77-16,-5 0-127 0,9 6-232 15,-4-4-119-15,4-1-9 0,-4-4 14 0,-4-14 62 16,3 0 204-16,1-6 139 0</inkml:trace>
  <inkml:trace contextRef="#ctx0" brushRef="#br0" timeOffset="110587.71">19276 16517 276 0,'16'0'445'0,"1"-5"46"15,0-4 24-15,3 9-202 0,11-9-121 16,-6 9-60-16,12-5-16 0,5 2 3 16,1 3 5-16,7-6-9 0,3 6-22 0,7 0-25 15,6-3-19-15,1-2-5 0,7 1 6 0,-2-1 20 16,5 5 37-16,5-5 53 0,3 1 73 15,4-1 32-15,12-4 5 0,-5 0-22 0,11 1-44 16,0-1-73-16,5-5-39 0,2 9-20 0,10-4-13 16,0 0-7-16,2 1-3 0,4-1-2 15,7 4 2-15,3-4-1 0,-1 0 0 0,7 1-1 16,7-3-1-16,2 2-3 0,5-5-5 16,3 2 0-16,6-2 2 0,3 0 4 15,8 2 7-15,-4-7 12 0,3 1 11 0,-1 5 4 16,-2-5-1-16,2 1 9 0,-7-3 3 0,-8 7 1 15,1-5 1-15,-9 4 2 0,-8 2-12 16,-9-2-19-16,-4 5-19 0,-7 1-16 0,-8-6-13 16,-1 8-9-16,-14-2-5 0,-9-1-1 0,-4 0-3 15,-11 0-7-15,-3 4-1 0,-9 0-2 16,-4 1-23-16,-4-4-40 0,-2 3-49 0,-13 1-57 16,3-1-64-16,-5 0-56 0,-10 1-101 0,0-5-190 15,-4-5-224-15,-8 0-79 0,2-3-36 16,-9-6 79-16,3 1 214 0,-5-1 272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03:05.560"/>
    </inkml:context>
    <inkml:brush xml:id="br0">
      <inkml:brushProperty name="width" value="0.05292" units="cm"/>
      <inkml:brushProperty name="height" value="0.05292" units="cm"/>
      <inkml:brushProperty name="color" value="#FF0000"/>
    </inkml:brush>
  </inkml:definitions>
  <inkml:trace contextRef="#ctx0" brushRef="#br0">3156 7270 258 0,'11'0'299'0,"1"-6"11"15,-1 3-70-15,5-2-130 0,1 1-52 0,-1-1-25 16,5 5-11-16,2-5 0 0,-1 1-4 15,5-1-6-15,0 1 2 0,4-1-7 0,-2 0-3 16,8 1 1-16,-4 4 2 0,9-8-5 16,-3 8 3-16,0-5-1 0,5 1-3 15,-1 4 4-15,5 0-2 0,-3-5 3 16,5 5-2-16,3 0 6 0,-3 0 3 0,4 0 6 16,4 0 0-16,4-5 3 0,-2 5-3 15,10-4-1-15,0-1-5 0,7 1 1 16,-1 4-2-16,11-5-2 0,-2 2-1 0,-1-3-1 15,-3 6-3-15,10-5-3 0,-4 5 4 16,2 0-3-16,4 0 2 0,0 0 0 16,-2 0 4-16,2 0-3 0,0 0 1 0,8 0 4 15,-6 0 0-15,8 0 1 0,-1 0-3 16,3 0 1-16,-1 0-4 0,7 0 3 0,1-3 3 16,8 3-1-16,2-9-1 0,4 4-2 15,0 0-1-15,8 1-2 0,-2-5-2 16,11 4-1-16,-9-4 0 0,13 1 0 15,-4-1 3-15,8-2 1 0,-4 3 2 16,6-1 10-16,-1 0-1 0,1-5 4 0,0 6 1 16,5-1 7-16,-6 0 1 0,6 4-4 15,-12 1 0-15,7-1 3 0,2 0-2 0,-2 1 0 16,-4-1-4-16,4 2 4 0,-2 3-7 16,0 0-5-16,-8 0-5 0,-1 3-6 0,-1 2-1 15,-5 4-2-15,-1 0-1 0,-7 0-1 16,-4 1 1-16,2-1 0 0,-2 0 0 0,-4-1 0 15,-2 1 1-15,-3-4 0 0,1 4-22 16,-2-6-34-16,-5 3-40 0,-5-6-82 0,-7 0-61 16,-4-6-21-16,-6-11-27 0,-11-9-46 15,-6-6 40-15,-5-13 44 0</inkml:trace>
  <inkml:trace contextRef="#ctx0" brushRef="#br0" timeOffset="1118.56">2939 6441 150 0,'15'0'313'0,"-3"-3"19"16,9-3 9-16,2-2-175 0,6 2-91 0,8-2-40 15,6-1-17-15,7 0-5 0,8 1-4 16,2 2 2-16,6-2-2 0,4-1-3 16,3 0 0-16,3 4-5 0,-2 0-1 0,9 1-1 15,2 4 2-15,2-5-1 0,-3 5 4 16,7 5 1-16,-4-5 2 0,6 4 1 16,-2 1 2-16,8 0 1 0,1 4 0 15,3 0 0-15,4-6 1 0,3 2-3 16,4 1 3-16,1-6-1 0,5 0 3 0,4 0 0 15,0 0 0-15,2 0 2 0,5 0-3 0,1-6 2 16,-2 6-1-16,7-5-2 0,-3 2 3 0,7 3 4 16,-3-6 1-16,7 3-4 0,-5-2-1 15,5 1 0-15,6 4-5 0,2-5-5 0,-6 0 1 16,10 1 4-16,2-1-4 0,2-4-5 16,-2 4-1-16,5 2 5 0,-1-3-5 15,6 3-1-15,-1-6 2 0,1 4 4 0,3-4-3 16,-7 0-5-16,5-1 8 0,3 1-1 15,-3 0 3-15,4 6 0 0,-1-7 10 0,5 1 0 16,-2 5-4-16,4-4 0 0,4 2 2 0,2 1-7 16,0 2-6-16,8-6 4 0,-4 4-2 15,11-1-3-15,-3 3 2 0,7-2 4 16,-3 1-5-16,11-4 3 0,2 2-1 16,0-2-5-16,2-1 2 0,6 0 1 0,1-1-4 15,7-3 2-15,-7 3 4 0,5 1-6 0,-2-3 2 16,5 7 3-16,-5-9-1 15,11 5 0-15,-13 0 2 0,13 1 2 0,-4-1-3 0,1-1-5 16,-1 6 3-16,6-1 0 0,-3 1 0 0,-1 4 2 16,2 0-1-16,-3 0-1 0,-5 4 2 15,8 1-7-15,-9-1 3 0,0 6 2 16,-5-1-6-16,7-6 4 0,-8 6 1 0,1 1-7 16,-9-1 5-16,2 0 4 0,-6 0-1 15,-3-1 2-15,-3 1 0 0,-5 1-4 16,-7 3 1-16,-7-3-3 0,-2 2-2 0,-6 2 5 15,-13 0 2-15,2 4-2 0,-10-4-19 16,-2 3-24-16,0 1-47 0,-8 1-76 16,-10-2-56-16,-5-3-108 0,-6-5-35 0,2-9 16 15,-8-9 62-15</inkml:trace>
  <inkml:trace contextRef="#ctx0" brushRef="#br0" timeOffset="2729.9">23102 6896 517 0,'4'-5'692'16,"-4"-4"148"-16,0 1 72 0,0 2-254 0,0 6-229 0,0-3-159 15,4 3-141-15,-4 3-72 0,2 3-32 16,5-3-11-16,-3 8-3 0,6 6-1 0,0 6-1 16,3 8-1-16,1 4-3 0,-1 16-3 15,3 3 0-15,1 3 1 0,-1 16-2 0,-1 2 0 16,-3 2 3-16,3 0 0 0,-9-6-1 0,-4-3 0 15,2-8-1-15,0-15-2 16,-4-10 0-16,0-7 0 0,-4-11 3 0,4-3 2 16,-4-5 2-16,4-6 2 0,-6 3 2 0,4-15 4 15,-13 0 3-15,5-13-2 0,-7-10-1 16,1-8-5-16,-1-5-6 0,1-9-9 16,-5-9-11-16,-2-5-8 0,3-4-11 0,-3-10-17 15,4-7-20-15,-5-1-12 0,5-10-12 16,-2 3-1-16,1-3 14 0,3 1 17 0,7-1 23 15,4 11 14-15,1 4 9 0,5 12 6 16,5 6 3-16,9 8 3 0,-6 10 3 0,13-1 4 16,0 6-1-16,5 2 9 0,3 7 7 0,2 4 6 15,5 0 3-15,1 8 1 0,6 0-4 16,1 4-4-16,-1 10-4 0,5 1-2 16,-5 8-2-16,0 8-1 0,-1 6-3 15,-1 4 0-15,-4 10 0 0,-8 3 0 0,-2 9 1 16,-6 9 3-16,-9 5 1 0,-6 5-1 0,-6-1 1 15,-6 1-2-15,-4 4-3 0,-3-4 0 16,-3-5-3-16,-5-5 2 0,5-3 1 0,-5-12 1 16,2 0 2-16,3-3 6 0,-1-14 5 15,3 1 7-15,3-4 9 0,1-9-1 0,4-10-2 16,4 0-5-16,2-8-10 0,2-9-11 16,2-1-3-16,6-14-4 0,3 3-3 15,1-8-3-15,5-2 0 0,4 2 1 0,8 2 2 16,0 3 1-16,4 11 2 0,-2 0-1 15,4 7 2-15,-4 5-1 0,0 11-1 0,-2 3 1 16,-2 3 2-16,-4 16-1 0,-2-1 2 0,-7 10-1 16,-3 6 2-16,-5 7 2 0,-6 9-2 15,-4 4 1-15,-6 4-1 0,-1 1 1 16,-7 4-2-16,-1-4 4 0,-3-1-2 16,-1-4-1-16,-2 0 0 0,0-9-2 0,-1-5-2 15,-3-3 2-15,4-6-1 0,2-8-4 0,5-6-13 16,-1-3-21-16,7-10-41 0,2 1-65 15,-1-14-90-15,7-5-143 0,2-3-142 0,0-14-56 16,2-6-90-16,9-3 26 0,-1-11 124 16,5 2 151-16</inkml:trace>
  <inkml:trace contextRef="#ctx0" brushRef="#br0" timeOffset="3108.2">24074 6370 249 0,'-9'8'365'0,"1"1"37"0,-2 8 12 0,-1 3-155 16,1 6-62-16,-2 2-15 0,-3 7 0 15,5 1 5-15,2 4-6 0,-3 0-13 0,3 2-17 16,6-2-28-16,-2 6-30 0,8-6-29 16,-2-3-24-16,6-6-16 0,3-5-9 0,5-3 2 15,1-1 17-15,1-13 50 0,7 0 88 0,-2-4 56 16,4-14 23-16,2 1-5 0,2-12-39 15,2-6-87-15,4-5-54 0,-4-6-32 16,4-3-18-16,-4-10-9 0,-4-8-5 0,-2-1-4 16,-6-4 1-16,-9-3-1 0,-1-8 4 15,-7 8 0-15,-13-2-1 0,1 5 0 16,-8 4 0-16,-3 10-3 0,2 9 1 0,-5 7 1 16,1 12 0-16,-2 11 1 0,-4 1-2 0,1 5 0 15,-1 8-4-15,-2 5-3 0,2 1 0 0,0 2-4 16,4 7-7-16,3-1-20 0,7 5-55 15,3-6-74-15,4 2-84 0,2 2-134 16,8 2-176-16,-2-4-147 0,6-7-36 0,9-1 35 16,-1-11 120-16,7-6 189 0</inkml:trace>
  <inkml:trace contextRef="#ctx0" brushRef="#br0" timeOffset="3676.43">24727 5860 76 0,'-6'0'289'0,"-3"-3"22"0,3 3 11 16,-4 0-126-16,0-5-98 0,1 5-40 0,-1-4-14 16,0-1 0-16,3 0 3 0,-3 1 7 15,4 4 3-15,6-5 9 0,-8 1 0 16,8 4 2-16,0 0 0 0,0 0 3 0,0 0 5 15,0 0 8-15,4 0 5 0,-4 4 4 16,4-4 3-16,-4 5 15 0,2-1 26 0,4 6 39 16,2 2 68-16,1 7 82 0,-1 8 22 15,2 4-19-15,-1 6-40 0,1 8-73 0,0 4-95 16,1 0-50-16,-1 5-26 0,0 5-16 16,-1 4-11-16,1-4-7 0,-4-1-6 15,4-4-5-15,-1-14 2 0,-7-9-1 0,4 1 1 16,-6-13-1-16,4-2 2 0,0-8 1 15,-4 0 6-15,0-4 7 0,0-5 14 0,0 0 22 16,0-5 10-16,-4-4 0 0,0-14-7 0,4-8-16 16,0-9-21-16,0-14-13 0,8-6-2 15,-6-2-2-15,9-10 0 0,-5 1-3 0,4-6-2 16,5 5-2-16,1-4 0 0,-3 13 0 16,1 4 2-16,3 13 8 0,-9 11 3 15,2 13 4-15,0 2 1 0,5 8-2 0,-9 4-7 16,4 2-4-16,-1 6-3 0,1 6-1 15,0 2-2-15,5 1 2 0,-7 5-1 0,9 9 3 16,-7-6-2-16,0 6-7 0,-3-1-14 0,1-4-21 16,-6-1-24-16,4 2-25 0,-6-10-42 15,0 5-48-15,-2-5-52 0,-2-6-58 16,-2 3-94-16,0-3-101 0,1-6-57 0,-1-3 1 16,2-2 42-16,4-10 15 0,0-4 78 15,0-10 90-15,8-5 57 0</inkml:trace>
  <inkml:trace contextRef="#ctx0" brushRef="#br0" timeOffset="4914.3">25440 4421 151 0,'10'-36'296'0,"-3"-1"32"0,-1 2-8 0,-6 4-91 16,4-1-40-16,-4 5-1 0,0 0 28 0,0 8 33 15,-4 7 49-15,4 2 59 0,0 6 51 16,0-1-10-16,-4 5-40 0,4 5-72 16,-7 18-90-16,5 12-87 0,-6 24-34 0,2 12-11 15,4 20-5-15,-6 17-5 0,6 13-9 16,2 15-10-16,0 3-8 0,2 9-7 0,8-5-7 16,0 7-3-16,3-10-5 0,-3-11-1 15,0-10-3-15,5-16 0 0,-7-15-3 16,0-14 3-16,-1-17 0 0,-1-11 1 0,-2-10-1 15,-2-4 1-15,-2-6-3 0,0-7-1 0,0-7 3 16,0-7 1-16,0-5 3 0,0 0 0 16,-2-8 2-16,-2-11-4 0,-2-2-4 15,-1-13-5-15,-3 3-5 0,0-9-7 0,-3-5-4 16,-1 1-6-16,1-1-1 0,-3-1 1 16,-1 1 4-16,-1 10 9 0,1 2 3 0,5 12 7 15,-5 11 3-15,1 6 1 0,-5 4-1 16,4 14-1-16,-3 3 1 0,-3 6 1 0,2 3 1 15,5 6 1-15,-3 4 0 0,5 4 2 16,1 1 1-16,-1 9 0 0,8-10 2 16,0 0-1-16,1 0-1 0,3 2-2 0,2-7-2 15,2-3-2-15,7-1-2 0,-3 2-1 0,4-12 2 16,-2 2-1 0,7-4 0-16,1-7-2 0,1-1 0 0,4-3-7 0,-3-8-9 0,7-5-17 15,-2-4-43-15,0-8-67 0,-1-6-69 16,3-5-84-16,2-3-110 0,-8-4-93 15,5-2-35-15,3-3 19 0,-8-2 61 0,2-1 105 16,-1 1 20-16,-7-2 52 0,-1 8 34 16,-2-1 21-16,1 11 157 0,-5 3 265 15,-6 6 138-15,4 3 84 0,-4 5 73 0,0 0-78 16,0 9-91-16,0-5-29 0,0 0-13 0,0 5-16 16,0 0-21-16,4-3-22 0,-4 3-21 15,2 0-21-15,4 0-14 0,3 0-21 16,1 0-25-16,2 0-24 0,1 0-27 0,8 0-30 15,-5 0-17-15,7 0-9 0,-3 3-5 16,3-6-1-16,2 3-2 0,-6-6 1 0,5 3 1 16,-1-6-1-16,-2-5 0 0,-3 0 0 15,7 0-2-15,-8-3 1 0,-1-6 1 0,1 6-1 16,-5-6 0-16,-1-5 0 0,-5 7 1 16,0-12-1-16,-6 7-4 0,0-6-8 15,0-4-13-15,-6 1-5 0,0-2-2 0,-5-3-1 16,1 0 8-16,2 7 10 0,-1 2 3 0,-1 10 6 15,4 7 1-15,4 8 2 0,-7 6 0 16,3 6-2-16,0 2 1 0,-4 15-2 0,4 0 1 16,-1 12 3-16,-3 1 0 0,4 4 1 15,2 0 3-15,0 11 0 0,4-6-2 16,0 4-1-16,4 5 0 0,2-5-2 0,0-4 0 16,9-4-1-16,-5-10 0 0,2 2-1 15,5-7-1-15,-3-3 2 0,-1-9-3 0,1-2-1 16,-1-1-2-16,-1-8-3 0,-2 2-6 0,1-10-5 15,3 2-5-15,-1-8-2 0,-3-1 1 16,0-7 3-16,3 1 4 0,1-8 3 0,-6 3 5 16,3-8 1-16,-1-2 2 0,4 2 4 15,-5-1-1-15,1 6 4 0,-2 9 1 16,-6 3-1-16,3 5 3 0,-3 4 0 0,-2 5 0 16,0 0 0-16,0 5 5 0,0 4 7 15,0 5 3-15,0-2 6 0,0 7 1 0,0-2-2 16,0 1-6-16,0 1-5 0,0-2-3 0,4 1-3 15,0 1-2-15,-2-7-1 0,2 2 0 16,-2-5-1-16,6 0 2 0,-6-4 10 16,3 0 21-16,-3-5 28 0,6 0 23 15,-6 0 19-15,8-5 8 0,-3-9-11 0,3 0-18 16,4-3-16-16,-3-6-16 0,-3-3-13 16,9-11-9-16,-7-3-6 0,6 0-7 0,-1-14-3 15,1 0-4-15,1-9-2 0,-1-5-3 16,5-4-3-16,-4-1-2 0,-1 2 0 0,1 13 1 15,-5 8 2-15,3 9-1 0,-5 13 0 16,-4 16-1-16,0-2-2 0,1 6 0 0,3 2-1 16,-4 3-7-16,4 3-13 0,5 0-18 15,-7 3-34-15,7 3-56 0,-3 2-62 0,9-2-62 16,-1 2-94-16,3 4-137 0,4-1-93 16,6-2-5-16,4-1-71 0,3-2 50 0,3-3 141 15,4 2 135-15</inkml:trace>
  <inkml:trace contextRef="#ctx0" brushRef="#br0" timeOffset="5448.33">25734 6802 290 0,'-85'40'420'0,"12"-8"34"15,7-18 38-15,6-2-200 0,7-7-102 0,5-10-33 16,13-4-6-16,-6-5-4 0,12-9 4 16,-2 3 6-16,2-12 11 0,2-1 10 15,2-2 9-15,0-5 24 0,0 9 13 0,3-3-5 16,-5 14-20-16,4 0-27 0,-4 8-49 0,-4 7-48 16,-4 5-29-16,-6 14-20 0,-3 3-10 15,-5 6-6-15,-5 14-1 0,-6 3-1 16,-2 9 0-16,-6 5-1 0,2 5 0 0,-5 7 0 15,1 2-2-15,4 0 4 0,4-1-1 16,4-3 0-16,8-1 0 0,7-9-2 16,6-11-2-16,10-6-4 0,10-5-2 0,7-5-2 15,8-9-5-15,8-1-2 0,9-3 0 0,3-5 1 16,15 0 3-16,11-4 5 0,5-10 3 0,11-4 1 16,4 0 2-16,3-5-3 0,7 2 0 15,-8-2-3-15,0 5 0 0,-6-1 0 16,-2 10 2-16,-12 0 0 0,-3 5 3 0,-2 0-1 15,-12 8 1-15,-2 1-3 0,-4 3 0 16,-7 6-1-16,-5 5 0 0,-3 3 0 16,-8 6 2-16,-4 3-1 0,-2 0 1 0,-9 0 0 15,3-3 0-15,-3-3 1 0,-3 0 3 16,1-3-4-16,-3-5-5 0,-1 2-15 0,4-10-36 16,1-1-69-16,3-3-86 0,-1-5-118 15,-3-4-172-15,7-14-109 0,4-5-11 0,2-5-66 16,4-12 56-16,0-9 152 0,10-6 132 15</inkml:trace>
  <inkml:trace contextRef="#ctx0" brushRef="#br0" timeOffset="5814.99">24977 7400 176 0,'23'-8'355'0,"-3"2"31"0,-3 1 23 0,0 2-161 16,-1 3-101-16,-4-6-39 0,5 6-14 15,-3-3-11-15,-1 3-4 0,3 0-8 0,1 0-7 16,-3 0-7-16,3-5 0 0,4 5-6 0,-3 0-5 15,3-6-10-15,2 3-8 0,-1-2-13 16,3 1-5-16,2-4-5 0,-8-3-1 16,5-1-1-16,-5-2 0 0,-2-4 1 0,-1-1 2 15,-1 2 9-15,-5-6 14 0,-4 6 21 16,-2-6 33-16,-4 6 39 0,-8-6 31 0,2 4 28 16,-7 1 21-16,-3 1 13 15,-9 3 4-15,-2 5-11 0,0 1-24 0,-2 8-34 16,-4 3-39-16,0 11-42 0,0 0-27 0,-2 9-17 15,2 3-9-15,0 5-5 0,4 6-2 16,2 3-1-16,4 0-1 0,5 5-3 0,9-5 2 16,1 6-1-16,16-10-1 0,1-1-2 0,9 2-2 15,7-6-1-15,6-5-2 0,6-3-3 16,-2-4-17-16,9-10-51 0,-1 0-65 16,-1-14-64-16,1-4-60 0,0-3-74 0,-7-11-78 15,1-5-62-15,2-3-19 0,-8-1-57 16,-2-13-3-16,6-4 87 0,-6-5 108 15,-2-5 74-15</inkml:trace>
  <inkml:trace contextRef="#ctx0" brushRef="#br0" timeOffset="6200.96">25837 6572 279 0,'12'-18'405'0,"-5"4"28"16,3 9 18-16,-4 2-213 0,2 6-102 16,3 2-38-16,-3 9-17 0,2 4-10 0,5 5-11 15,-3 8-15-15,5 0-11 0,-1 6-12 16,1 3-9-16,-1 0-7 0,5 6-2 0,0-1-1 15,-9-5 1-15,5 0-2 0,-7 0 1 0,-4-3-1 16,0 0 0-16,-2-11-1 0,-4 2 1 16,0-7 1-16,-4-2 0 0,-2-5 2 0,4-2-1 15,-6-3 0-15,0-4-1 0,-1-5 1 16,-3 0-4-16,-3 0 2 0,-1-9 0 0,-1 0-1 16,1 1-1-16,-3-6 0 0,3-5-1 15,-9-2 1-15,6-2 1 0,-6 0 0 16,7 1 9-16,-3 4 20 0,5 4 25 0,1 5 36 15,3 4 23-15,1 5 6 0,-1 5-11 0,2 8-18 16,3 6-28-16,-3-2-18 0,4 9-9 16,6 8-7-16,-4 0-6 0,4 3-4 15,4-2-6-15,-2-2-6 0,4 2-1 0,5-4-2 16,-1-3-3-16,4-2-2 0,3-3-2 16,-1-5-21-16,1-4-39 0,2-1-47 0,1-13-51 15,-3 0-50-15,5-8-44 0,3-1-32 16,-2-14-11-16,0-5 9 0,2-3-90 15,-1-9-7-15,3-14 44 0,4 0 42 0</inkml:trace>
  <inkml:trace contextRef="#ctx0" brushRef="#br0" timeOffset="6487.58">26372 6486 235 0,'4'0'350'0,"1"6"36"16,-5 11 2-16,-9 6-159 0,7 12-75 0,-2 7-35 15,0 6-25-15,2 1-21 0,-2 5-16 16,4 0-13-16,0-3-11 0,4 6-12 15,-2-6-4-15,6-2-9 0,-2-9-3 0,1-3-3 16,-1-15 1-16,2-4-2 0,-2-4 7 16,1-11 17-16,-1 2 24 0,2-5 28 0,0-8 16 15,3-6 5-15,-1-9-14 0,0-3-25 16,3-11-22-16,1-3-20 0,-1 0-10 0,3-11-3 0,1 3-1 16,-1-6 0-16,1 3 2 15,1 7 4-15,-1 8-1 0,-5-1 0 0,1 14-2 16,-9 3-2-16,2 9-4 0,2 2-4 0,-8 6-5 15,2 3-16-15,-2 0-24 0,0 3-36 16,0 6-45-16,4 2-53 0,-4-3-89 0,0 4-143 16,-4 2-50-16,4-5 6 15,0 2 43-15</inkml:trace>
  <inkml:trace contextRef="#ctx0" brushRef="#br0" timeOffset="7214.64">27077 6563 32 0,'6'4'351'0,"-6"1"48"16,0 0 38-16,-4 7-36 0,-2 2-157 16,-4 4-62-16,-1 1-18 0,1 4-13 0,-6-2-9 15,3 1-7-15,-1-3-3 0,5-1-8 16,-1-1-7-16,4-3-13 0,-2-5-16 0,6 0-16 15,2-4-8-15,0-5 14 0,2 0 51 16,2 0 76-16,2-9 37 0,8 0 9 16,-1-10-16-16,3-7-62 0,7-14-80 0,8-5-45 15,2-9-23-15,0-9-12 0,9-10-5 0,1-8-3 16,-2-9 0-16,7-8 1 0,-1-10-3 16,-1-9-3-16,1-5-3 0,-1-4-1 15,1-5-1-15,-3-8-1 0,-5 5 2 0,2-6 0 16,-5 9 0-16,-3 4-1 0,2 7 2 0,-10 11 1 15,2 10-1-15,-11 14 2 0,3 13 1 16,-13 9 5-16,-4 13 2 0,-2 15 6 16,-2 7 7-16,-4 10 5 0,-3 5-1 0,-1 4-2 15,-6 14-6-15,-1 4-11 0,-2 17-2 16,-12 19-4-16,4 23 2 0,-1 21 0 0,-3 19 0 16,4 18 1-16,8 19 0 0,3 3-2 15,5 9 1-15,5 5 3 0,6-3-2 16,0-11-1-16,2-8 4 0,-2-23-3 0,6-15 1 15,5-16 1-15,-5-13-1 0,8-21-1 16,-1-1-1-16,-3-20-1 0,4-4 1 0,3-8 3 16,-5-10 7-16,3-6 7 0,3-12 2 0,7-8 1 15,-2-15-5-15,4 1-4 0,0-20-4 16,2 3-4-16,2-10-7 0,2-10-2 0,-4 0-8 16,4 0-1-16,-2 2-3 0,-2 3 0 15,-2 9 3-15,-7 9 2 0,-7 22 2 16,1 5 0-16,-8 18 2 0,1 4 2 15,1 19 2-15,-6 13 8 0,-2 13 9 0,-2 14 7 16,-6 14 7-16,-1-1 3 0,-9 5 5 0,5 4 0 16,-7 0-7-16,3 1-5 0,1 1-8 15,-1-7-6-15,7-8-7 0,8-9 1 0,-3-9-3 16,10-12 2-16,1-8-2 0,0-6-2 16,8-5 2-16,-5-6-1 0,1-3-1 0,0-5-11 15,1-5-15-15,-1-8-29 0,0-1-55 16,-1-4-110-16,-1-8-149 0,-6-6-201 15,-2 0-127-15,-2 1-59 0,-12-10-17 0,-3 4 103 16,-10 2 192-16,-8 9 142 0</inkml:trace>
  <inkml:trace contextRef="#ctx0" brushRef="#br0" timeOffset="7553.36">24814 9240 376 0,'-71'68'487'0,"14"-13"57"0,13-21 54 15,11-6-218-15,17-10-120 0,5-10-49 0,11-2-28 16,8-12-24-16,5-2-12 0,10-10 19 0,8-13 42 16,6-11 11-16,8-7-8 0,13-5-22 15,4-9-43-15,8-5-58 0,7-3-41 16,6-6-13-16,12 0-9 0,4-3 0 15,11-5-3-15,7-6-3 0,9-3-3 0,1 0-2 16,17-6-2-16,-5 1 1 0,7 1-3 0,1-1-3 16,0-1-3-16,0 1-1 0,-5 5-3 15,-3 3 0-15,-7 5 2 0,-12 6-4 16,-6 9-16-16,-15 3-39 0,-8 0-65 0,-10 10-84 16,-19 8-95-16,-9 1-127 0,-13 9-142 0,-7 0-113 15,-15 3-37-15,-9 0 42 0,-9 2 120 16,-13 4 167-16</inkml:trace>
  <inkml:trace contextRef="#ctx0" brushRef="#br0" timeOffset="7902.85">23629 7863 165 0,'-2'0'443'0,"4"-9"51"0,13 0 34 16,7-5-81-16,16 2-140 0,7-11-18 0,15 1 80 16,10-6 42-16,13-7-2 0,12-2-29 0,4-3-60 15,15-11-103-15,8-3-48 0,12-8-14 16,7-10 10-16,8-8 11 0,4-16 9 15,10-2 2-15,-2-6 7 0,5-4-20 0,-9 1-30 16,4-6-30-16,-12 5-27 0,2 5-38 16,-11 3-24-16,-3-3-18 0,-7 7-17 0,-2 8-27 15,-4-3-67-15,-4 2-84 0,-2-2-81 0,-7 6-125 16,1 4-249-16,-6 0-300 0,-5 4-100 16,-8 5 3-16,-6 9 97 0,-9 1 253 15</inkml:trace>
  <inkml:trace contextRef="#ctx0" brushRef="#br0" timeOffset="51382.82">22337 6000 258 0,'-14'19'452'0,"3"-10"53"16,1-6 27-16,8 2-191 0,-2-5-146 16,4 0-95-16,0 4-55 0,6 6-25 0,2-1-13 15,1 5-4-15,9 7 0 0,1 7 0 16,4 3 0-16,1 6 1 0,5 3 0 0,-2 0 0 15,4 14 0-15,-2 6-1 0,4 6 1 0,0 7-3 16,2 2-1-16,-6 7-2 16,5 7-2-16,-1 7-1 0,4 7-1 0,2 5-3 15,2 9-1-15,3 0 0 0,1 5 2 0,9-5 4 16,4 8 4-16,2-3 0 0,2 4 2 16,4-9-4-16,-2-4 1 0,6-1-3 15,3-9 1-15,-3-4 1 0,0-5 0 0,5-3 4 16,-13-6-2-16,2-8 2 0,-4 0-1 0,-6-6-1 15,-1-3-5-15,-9-5 1 0,-3-5-11 16,0-8-23-16,-1-1-33 0,-9-4-38 16,-2-8-50-16,-3 3-88 0,-3-8-126 0,-6-10-39 15,1-4 5-15,-9-18 37 0</inkml:trace>
  <inkml:trace contextRef="#ctx0" brushRef="#br0" timeOffset="52253.8">22383 6441 205 0,'39'-31'400'0,"-4"-1"35"0,0-8 18 0,7 0-168 16,1-2-138-16,7-1-61 0,3-8-14 16,3 2 7-16,4-5 13 0,6 0 15 0,9-5 16 15,1-4 11-15,5 0 3 0,2-5 8 16,3 2 8-16,3-7 5 0,6-2 5 0,-2-2 15 16,2-9 16-16,3 4 0 0,3-3-15 15,-8 0-20-15,2-1-38 0,0-3-42 0,-6 4-28 16,4-6-17-16,0-8-9 0,2 4-4 15,0-8-4-15,0-5-5 0,-2 0-2 0,0 0-3 16,4 0 0-16,-3-5-2 0,3 6-1 16,-4-1-3-16,-4 3-2 0,4 6 0 15,4-4 1-15,-4 4 3 0,0 10 0 0,2-2-2 16,-6 11 0-16,-2 3-2 0,-5 5-1 16,-1 8 4-16,-7 12 1 0,-1-2 1 0,-7 12 2 15,-6 2-1-15,-2 8-1 0,-5 6 0 0,-7 3-2 16,-7 9 1-16,-4 6-2 0,-2 2 0 15,-4 12-1-15,2-3-1 0,-2 11 0 0,2 4 2 16,-2 9-2-16,4 5 1 0,0 4-2 0,2 8-1 16,5 10-1-16,-1 0 0 0,4 9 0 15,5 10 2-15,2 4 3 0,-1 8 0 16,9 10 0-16,2 4-2 0,0 7 1 0,2 8 1 16,2 3 1-16,2 0-1 0,0 5-1 15,-2-2-3-15,7 11 0 0,-5-4-2 16,0 7 3-16,-2-3 2 0,2 9 4 0,-2-9-2 0,0 8-2 15,-4-10-1-15,-4 7-4 16,2-10 1-16,-8-1 0 0,1-8 0 0,-3-3 1 16,-1-6 3-16,-1-9 2 0,-3-10-1 15,1-3 2-15,-5-10 1 0,-2-4 1 0,-6-4-3 16,-4-9-2-16,-4-7-3 0,-7 8-2 0,-3-15-1 16,-9 0 2-16,-8-4 0 0,-2-7 3 15,-11 3 2-15,-10-9 4 0,-8-2 2 16,-8-3 1-16,-15-6 0 0,-8-3-4 0,-9-5-8 15,-12 5-11-15,3-9-20 0,-18 7-39 16,9 2-63-16,-4 0-70 0,8 9-91 16,4 0-132-16,9-2-126 0,16 6-128 0,10 0-22 15,13-8 56-15,10-11 130 0,11-13 158 0</inkml:trace>
  <inkml:trace contextRef="#ctx0" brushRef="#br0" timeOffset="53907.58">9629 8272 33 0,'14'6'235'0,"7"-6"15"0,2 0 7 16,3 0-127-16,7-6-64 0,5 6-29 0,5-3-11 16,3-2-5-16,7-1-2 0,7 3-4 15,4-6-1-15,7 1-4 0,5-6 1 16,3 5-7-16,7-5-1 0,1 5-2 0,0-5 0 15,10-3 0-15,2 3 9 0,5 0 6 16,-1-4 8-16,7 4 7 0,-7 1 7 0,9 0-3 16,-3-1 3-16,7 6-3 0,-2-1-4 0,6-5-2 15,0 9-3-15,10-4-4 0,4 6-6 16,5-8-1-16,1 2-5 0,11 1 1 16,-2 4 2-16,8-6-2 0,0-3 1 0,6 3 5 15,-3 1 2-15,9-3-2 0,-6 2 2 16,11-3 6-16,-2 3 3 0,3 1 1 15,-1-3 0-15,10 2 3 0,-8-3-3 0,10 5-3 16,-6-3 3-16,10 2 2 0,-6 1-6 16,6-6-3-16,-4 5 4 0,8 0-2 0,-4 1 2 15,7-1 9-15,-7 0 11 0,6-1-1 16,-6 6 5-16,-3-5 1 0,-8 4-7 0,-1-3-8 16,-13 8-4-16,-3-6-5 0,-7 3 0 0,-8 3-7 15,-3 0 3-15,-5 0-4 0,-5 0-7 16,-4 0-5-16,-6 0-2 0,-4 0-3 15,0 3-2-15,-8-3 2 0,-9 6-2 16,5-3 2-16,-9-3-4 0,-2 5 0 0,0-5 1 16,-4 5-2-16,-6-5 1 0,-4 0-10 0,-7 0-29 15,3 0-37-15,-11 0-43 0,0 0-82 0,-8 0-58 16,-4-5-20-16,-9-3-32 0,-1-10-46 16,-3-5 40-16,1-4 49 0</inkml:trace>
  <inkml:trace contextRef="#ctx0" brushRef="#br0" timeOffset="57571.6">3353 9523 230 0,'4'-4'364'0,"-4"-1"19"16,2 2 5-16,2-2-214 0,9 5-97 16,3-4-42-16,5 4-22 0,2-5-6 15,8 0-3-15,2 1 3 0,10-5-4 0,0 4-2 16,7 2 0-16,4-3 2 0,6 1 1 16,4 2-1-16,4-3 1 0,0 3 3 0,5-2-4 15,-3 5-2-15,0 0-1 0,3 5-4 16,3-2 3-16,-2 3-1 0,3 2 4 0,-1 1-2 15,7 0 1-15,-2 0 3 0,1 1-4 16,5-1-1-16,0 3 2 0,4-2 2 0,-2 3 0 16,6 1 0-16,0-6 2 0,2 6-1 15,2-9-1-15,3 4 7 0,3 0 2 0,3-9 8 16,5 3 5-16,-3-3 6 0,10 0-1 16,0 0 3-16,6-3-4 0,-2 3-6 15,2 0-6-15,4-5-5 0,7 5-1 0,-3-4-5 16,6 4-1-16,-7 0-1 0,9 4-3 15,-1 1 2-15,6-5-2 0,-5 0 3 0,5 3 3 16,4 3 0-16,0-6-1 0,-2 5-2 16,4-5 2-16,-2 0 0 0,2 3-3 15,-3 3-2-15,6-6 6 0,-1 0-2 0,0 0-3 16,2 0 1-16,4 0 0 0,-2-6 0 0,4 3 0 16,1-2-3-16,3-1 3 0,-2 3-1 15,9-6-4-15,-6 0 0 0,5-1 2 16,-1 1 2-16,1 1-4 0,-1-1 1 0,0-5 4 15,1 5-3-15,1 0 0 0,-7 1 2 0,7-1 4 16,-11 4-4-16,1 0 0 0,-5 1 3 16,0-1 0-16,-4 5 2 0,-2 0 2 0,-4 0 5 15,4 5 0-15,-2-5 1 0,-1 4-1 16,-1 1 0-16,4 0-1 0,-6-1 1 0,6 1-2 16,-6-2-4-16,8 2 3 0,-6-1-4 15,4 1-3-15,-3 0-2 0,3-5 3 16,0 0-2-16,0 0-1 0,-2 0-1 0,2-5 3 15,0 5-1-15,2 0-1 0,-12 0 0 0,4-5 7 16,-5 5 10-16,5-4 12 0,-4 4 13 16,-3 0 18-16,5 0 17 0,0 0 11 15,-5 0 3-15,5 0-1 0,-7 0 0 0,7 4-14 16,-6-4-12-16,1 0-6 0,-5 0-9 16,-3 0-3-16,-6 0 2 0,-2 0 5 15,-4 0 10-15,-2 0 11 0,-13 0 13 0,3 0 8 16,-9 0 8-16,-6 5 1 0,-6-5 3 0,-5 0 0 15,-3 0-6-15,-11 0-8 0,-8 0-12 16,-2 0-19-16,-8 0-18 0,-7 0-18 0,-6 0-12 16,-8 0-8-16,-2 0-4 15,-6 0-3-15,-9 5-1 0,2-5-1 0,-7 0 1 0,-1 0-2 16,-6 0 4-16,0 0 0 0,0 0 0 16,0 0 1-16,0 0-4 0,-2-5-29 0,-2 5-72 15,-7 0-95-15,-5-5-167 0,-1 1-190 16,-5-4-111-16,-3-6-74 0,0-9 27 15,0-13 139-15,7-5 176 0</inkml:trace>
  <inkml:trace contextRef="#ctx0" brushRef="#br0" timeOffset="81175.31">2993 13200 125 0,'-14'0'293'16,"1"-4"31"-16,1-1 17 0,2 1-138 0,-1-6-59 16,1 6-29-16,0-4-19 0,3 2-20 15,-3 3-18-15,0-7-18 0,-1 6-14 0,5-5-9 16,-4 4-8-16,-3 2-3 0,3-3-2 0,0 1-3 16,-3 5 7-16,-1 0 6 0,1 5 9 15,3-5 7-15,-2 9 6 0,1-4-2 16,1 8-8-16,4-3-6 0,0 2-7 0,-3 2-8 15,9 0-1-15,0 0-4 0,0-5 0 0,0 3 0 16,0 2 0-16,5-5 6 0,1 1 6 16,-6-1 4-16,6 0 4 0,2-1 4 15,-2 1-5-15,1-4-6 0,3-1-4 0,0 1-4 16,3-2-2-16,-3 3 1 0,7-1 0 0,-1-2-1 16,7 3 0-16,-3-6 0 0,3 0 2 15,4 0 5-15,4 0 7 0,-2 3 11 0,8-3 3 16,-4 0 4-16,5 0-3 0,-1 0-2 0,2 0-2 15,0 0 2-15,5 5 6 16,-7-5 9-16,6 0 2 0,-3 6 4 0,3-6-3 16,0 0-3-16,7 0-3 0,-2 0-1 0,1 0 8 15,1-6 4-15,4 6 2 0,-5-5 8 16,9 5 3-16,-4-3 3 0,2-6 6 16,-1 4 13-16,5-1 16 0,0-2 16 0,-2-1 16 15,2 0 15-15,4 1-2 0,-2-1-21 0,-2 4-25 16,0-4-28-16,4 0-32 0,-4 4-18 15,0-4-9-15,4 1-4 0,-2 2-1 16,2 3-2-16,0 3-3 0,2-5-1 0,1 1-2 16,3-1-3-16,-4 5 0 0,0 0 1 0,4-5 1 15,-3 5 1-15,3 0 2 0,0-4 0 16,0 4-2-16,5 0-1 0,-3 0-1 16,-1-5 0-16,1 5-1 0,-2-4 1 0,0 4 1 15,1 0 3-15,1 0-2 0,-2 4 1 0,1-4-3 16,-1 5-1-16,4-5-5 0,-5 4 3 15,1 1 1-15,0-5 1 0,0 5 3 16,3-1 0-16,1 1-1 0,-1-5-2 16,-3 9 2-16,4-9 13 0,-1 8 6 0,-3-3 6 15,4-1 3-15,-1 1-1 0,-1-1-14 0,7 1-7 16,-3 0-6-16,0-1-1 0,3-4-2 16,-5 5 1-16,9-5 2 0,-6 3 3 0,7-3-2 15,-1 6-2-15,0-6-1 0,-3 0-2 16,3-6 0-16,-6 6 1 0,3 0 2 0,1 0 2 15,-3 0 0-15,-3 0-2 0,5 0-1 16,-7 0-1-16,3 0 7 0,-6 0 4 16,5 0 5-16,-3 0 3 0,3 0 2 0,-7 0-8 15,6 0-5-15,-3 0-1 0,-1 0-5 0,-2 0 8 16,2-3 6-16,1 3 6 0,-1-5 6 16,4 1 2-16,-1-1-6 0,-1 0-5 0,2 1-3 15,-3-1-5-15,-5 1-2 0,0-1-1 16,2 0-1-16,-6 2 1 0,-2-3-1 15,0 3-2-15,-2 3-1 0,-8 0-1 0,-1-5-2 16,-5 5-2-16,3 0 1 0,-3 0-1 16,-5 0 2-16,0 0 3 0,-2 0-2 0,-4 0 2 15,5 0 0-15,-5 0 1 0,-4 0-1 0,2 0 2 16,0 0-3-16,-7 0 3 0,3 0-2 16,-2 0 1-16,-2 0-1 0,0 0-2 15,-3-4 0-15,1 4-1 0,-2 0-1 0,-3 0 0 16,1 0 2-16,-7-5 0 0,4 5-1 15,-5 0 0-15,1 0 1 0,-2 0-3 0,-6 0 1 16,3 0 1-16,-3 0 0 0,-2 0-1 16,4 0 2-16,-4 0-1 0,0 0-1 15,0 0-3-15,0 0 0 0,4 0-3 0,-4 0 0 16,2 5-19-16,2 4-35 0,-2 0-80 0,-2-1-110 16,0 1-188-16,-6 5-232 0,0-5-160 15,-5-4-8-15,1-5 73 0,-6-9 169 16</inkml:trace>
  <inkml:trace contextRef="#ctx0" brushRef="#br0" timeOffset="83412.17">12016 11621 394 0,'-10'-23'479'0,"-3"6"42"0,-1-2 38 16,8 1-232-16,-5-4-99 0,5 4-25 0,0 4-1 15,-4-8 9-15,3 4 4 0,1-1 9 16,-4 2 4-16,2 3-20 0,-5-4-34 15,3 1-44-15,0 3-45 0,1 5-40 0,-5 0-19 16,4 1-11-16,-3 2-8 0,-3 6-4 16,-1 6-5-16,-4-3-2 0,-5 15-2 0,-1 1 1 15,-2 12 0-15,-4 4 1 0,-3 7 0 0,-3-2 2 16,2 9 1-16,4 1 2 0,0-1 3 16,6 5 6-16,4-5 7 0,3-3 6 15,3 4 7-15,5-10 2 0,1 0-5 0,5-3-3 16,2-6-5-16,4 1-9 0,6-6-6 15,0-3-4-15,-2-1-2 0,11 1-2 0,-7-9 2 16,9 3 1-16,-1-3 0 0,3-5 1 16,0 0-2-16,1-1-3 0,3-2-11 0,0-3-30 15,4-6-60-15,-3 3-74 0,3-9-88 0,-8-5-127 16,6 0-138-16,-7 5-106 16,5-8-56-16,-4-2 29 0,-1 1 112 0,3-4 154 15</inkml:trace>
  <inkml:trace contextRef="#ctx0" brushRef="#br0" timeOffset="83813.57">11816 11864 223 0,'8'-4'379'16,"-6"-1"55"-16,2 0 49 0,-4 1-165 0,2 4-73 15,-2-5-31-15,0 5-22 0,0 0-16 16,-2 0-13-16,2 0-3 0,0 0-4 0,0 0-6 16,0 0-11-16,0 0-24 0,0 0-25 0,0 0-31 15,2 5-28-15,-2-5-20 16,4 4-8-16,-4 6-3 0,7-1-1 0,-1 0 0 15,4-1 0-15,0 1 0 0,5 0-1 0,-3-1 0 16,1 3 2-16,5-8 2 0,-5 3-2 16,3-6 3-16,1 3 0 0,-1-6-1 0,1 3 2 15,-1 0 7-15,-1-6 40 0,-3-2 64 0,5-1 40 16,-1-5 18-16,-5-3 4 16,3-6-37-16,-6 0-61 0,3 1-39 0,-3-10-16 15,-8 6-12-15,0-2-7 0,-8 2-3 0,2-5 1 16,-5 8-6-16,-1-5 2 0,-5 2-3 15,1 7-1-15,-5 1-2 0,0 4-9 16,-1 2-10-16,1 12-8 0,-2 0-9 0,3 3-9 16,1 6 3-16,-2 5 3 0,1 4-12 15,3 1-16-15,1 7-23 0,-1-3-29 0,7 5-32 16,-1-2-23-16,5-4-32 0,4-4-53 16,2-4-75-16,0 0-85 0,2-11-65 0,8 2-72 15,5-10 26-15,-3-4 86 0,11-4 112 16</inkml:trace>
  <inkml:trace contextRef="#ctx0" brushRef="#br0" timeOffset="84427.62">12266 11328 167 0,'31'-31'354'0,"-12"8"43"15,-3 0 37-15,-5 9-148 0,-5 6-89 16,2 4-38-16,-8 4-24 0,-4 4-15 16,0 1-11-16,-2 9-6 0,2 9-4 0,-5 3-3 15,1 5-13-15,2 1-11 0,0 8-19 16,2-4-20-16,4 1-13 0,0-2-12 0,4 1-4 15,2-9-3-15,0 4-2 0,4-8 0 16,-3-4-1-16,1-2 1 0,-2-11 1 0,0 2 1 16,-2-8 2-16,3 0 1 0,-3 0 5 15,2-5 4-15,0-4 2 0,0-5 0 16,5-3-1-16,-1-6-3 0,0-3-3 0,1-5-4 16,-3-6 1-16,2-3-4 0,1-2 0 15,-1-2-2-15,2 8-1 0,-1-4 0 0,-1 12 0 16,-4 5-1-16,3 11 2 0,-7 1-3 0,2 8 3 15,-4 6-1-15,2 8 1 0,2 6 4 16,0 10 0-16,-2 6 3 0,-2 7 2 0,6 5-3 16,-2-5-1-16,3 6-1 0,3-3-3 15,-4-1 1-15,9-7-2 0,-5-4 1 16,2-8-1-16,-1 0 0 0,-5-15 1 0,0 1-1 16,-2-4 2-16,0 1 0 0,-1-6 2 15,1-6 1-15,-2 1 1 0,2-12 2 0,2-1-2 16,2-4-1-16,-6-6 0 0,5-4-5 0,1-3-4 15,0-10-8-15,2 0-8 0,1-9-13 16,3 5-10-16,-1-5 0 0,3 0 5 16,1 8 6-16,-3 10 13 0,-1 9 11 0,-3 5 4 15,-4 8 0-15,0 5 2 0,-2 9 1 16,1 0 2-16,-3 5 0 0,2 8 0 16,-2 1 2-16,2 13 2 0,-4 0 0 0,4 1-1 15,-2 3 0-15,4 0-3 0,5 1 3 0,-1 3 0 16,0-4-1-16,1-3 1 0,1-2-2 0,-1 2 1 15,-1-11-2-15,-4 3-2 16,4-3 2-16,-3-8 0 0,-1-1 0 0,-2-2 2 16,2 2-1-16,-6-8 0 0,6 0 3 15,-6-5 1-15,4 2-5 0,3-11-11 0,1 0-26 16,-6-9-36-16,-2 0-46 0,4-3-51 16,-2 0-66-16,2-7-49 0,-4 2-17 0,0-10-5 15,0-4-55-15,4-4 24 0,-1 0 52 16,1-5 41-16</inkml:trace>
  <inkml:trace contextRef="#ctx0" brushRef="#br0" timeOffset="86073.93">13285 10775 26 0,'5'18'286'0,"1"-4"39"16,-2 3 31-16,0 6-79 0,-4 3-105 0,2 7-43 15,-2-2-21-15,6 4-13 0,3 2-8 16,-7 0-12-16,4-3-10 0,2 3-11 0,0 3-14 15,3-3-9-15,-3-2-8 0,0 7-9 16,3-2-4-16,-1-5-4 0,-4 1-4 16,2-4-1-16,-1-4 0 0,-5-8-2 0,6-6 1 15,-8 0-1-15,0-8 3 0,2-3 6 16,-2-3 2-16,0-3 8 0,0-8 1 0,-2-1-3 16,2-11-3-16,-4-5-8 0,4-7-5 15,-4-6-3-15,8-8-9 0,-4 0 0 0,4-10-6 16,-4-4-1-16,2 0-3 0,4-5 2 0,2 5 3 15,1 4 3-15,1 10 4 0,-2 9 4 16,-2 12 4-16,1 11-2 0,-3 8 0 16,-2 9 2-16,2 5 3 0,-2 13 8 0,2 8 10 15,-4 16 4-15,0 6 1 0,4 7-1 16,-4-1-7-16,2 3-8 0,3-3-4 0,-3-3-1 16,8-2-1-16,-2-4-1 0,-2-5 0 15,1-12-1-15,-1 3-1 0,0-13 1 0,2-1-1 16,-6-3 1-16,7-5 1 0,-9-4 4 0,2-5 12 15,-2 0 7-15,4-5 8 16,-4-4 0-16,2-5-3 0,2-3-10 0,-4-9-8 16,4-7-6-16,-4 1-1 0,2-3-3 15,-2-10 1-15,4 0-3 0,-2-4-3 0,3-5-6 16,1-6-3-16,0 3-2 0,-2 3-2 16,6 0 5-16,-3 8 2 0,3 10 5 0,-4 10 4 15,0 8 2-15,-1 4 0 0,1 0 3 0,-2 9-2 16,0 5 0-16,2 0-2 0,0 5 0 15,1 4 0-15,-1 5 2 0,4 3 1 16,0 6-1-16,5 8 1 0,-7 1-2 0,9-1-1 16,-7 6-1-16,7-1 2 0,-3-4-2 15,-2 3 2-15,3-4-1 0,-5-3 1 0,3 3-1 16,-7-8 0-16,4 3 2 0,1-7-4 16,-5 4 2-16,0-6 2 0,2-3-1 0,-2 4-1 15,-3-9 0-15,1 5-3 0,2-6-4 0,-6 1-15 16,4-4-18-16,-2 4-14 0,2-9-15 15,-4 0-5-15,6 0 3 0,3 0 13 16,-3-9 13-16,4 4 14 0,-2-4 13 0,3-5 10 16,-1 2 8-16,5-2 6 0,-7 0 4 15,6 5 8-15,-1-4 8 0,3-1 5 16,-1 1 7-16,-3 5 5 0,5-6 0 0,-1 5 3 16,-1-5 0-16,1 0 2 0,1 5 3 0,-5-5 6 15,5 6 3-15,1-10 8 0,-1 4 7 16,-5-3 4-16,5 3-1 0,-3-4-8 15,-1 5-8-15,-1-10-14 0,-2 5-14 0,1-4-11 16,-1-1-8-16,-4-5-7 0,0 2-5 16,-1-2-3-16,-1 2-3 0,-4-2 0 15,-4 7 0-15,-1 2 1 0,-1 10-2 0,-4 4-1 16,2 5 0-16,-7 5-3 0,-1 9 2 0,-5 9 4 16,-2 3 0-16,3 11 4 0,-3-3 2 15,2 8 0-15,5-2 2 0,-1 1 2 0,1-5 1 16,5 4 4-16,5-8-2 0,4-1-1 15,2-8-5-15,2-1 1 0,4-4-3 16,5 1-2-16,5-10 3 0,9-1-2 0,-6-4 2 16,7-8-1-16,7-1-1 0,1-7 0 15,1-7 0-15,4-4-3 0,0-3 1 0,5-5 1 16,-3-6-1-16,-2-3 2 0,-6 0 2 0,0-6-1 16,0-2-1-16,-8-3-1 0,-2 2 0 15,-2-1-1-15,-9 9 1 0,0 7 2 16,-3 6 0-16,-7 14 0 0,2 5-2 0,-2 6-2 15,-4 3 0-15,-2 8 2 0,-2 10 2 16,-5 4 8-16,1 10 4 0,2 4 3 0,-7 8-2 16,3-2-4-16,4 7-2 0,-1-4-4 15,1 0-3-15,2-1-2 0,6-2 0 0,-4-11 0 16,8 1 0-16,-4-10 0 0,6-4 0 0,-2-4 5 16,0 0 5-16,2-11 4 0,-3 2 2 15,5-1 4-15,-6-4-1 0,4 0 8 16,2-4 21-16,-1-4 44 0,-1-6 68 15,8-5 56-15,-6-2 19 0,9-7-5 0,-7-9-39 16,7-3-63-16,-1 0-61 0,1-14-30 0,4 0-17 16,-1-9-9-16,3 4-5 0,4 1-5 15,4-1-2-15,2 10-2 0,2 0-3 0,2 7 0 16,3 2 0-16,1 9 2 0,-2 5-2 16,3-2-8-16,-7 5-35 0,-2 0-55 0,4 6-60 15,-6-1-65-15,-2 4-66 0,2 6-86 16,-4-1-87-16,-9 4-63 0,3 0-3 15,-8 1-50-15,1-1 62 0,-8 1 118 0,5 4 113 16,-7 0 176-16,-4 4 265 0,-9 5 144 16,-1 1 81-16,-2 2 57 0,-9 2-71 0,-2 9-102 15,-4 3-50-15,1 7-18 0,-8-1-10 16,5 8-2-16,-6 5 1 0,0 4 7 16,2 0 15-16,2 1 25 0,4-1 29 0,5 0-5 15,5 2-26-15,3-6-43 0,7-5-57 16,7 0-58-16,4 0-28 0,3-8-9 0,5-4 2 15,3-6 6-15,5-4 3 0,-1-10-2 16,8 1-4-16,0-4-9 0,6-10-7 0,8-4-7 16,2-3-5-16,-1-7-3 0,1-4 0 0,5-3-8 15,-5-5-14-15,5-6-32 16,-5 0-64-16,-2-3-83 0,1 0-98 0,-5-5-121 16,-2 5-116-16,-2-9-61 0,-2 7-4 15,-8-2-35-15,-7 8 75 0,1-1 119 0,-3 11 270 16,-3 9 229-16,-9 6 225 0,4 8 123 15,-6 3 75-15,0 0-110 0,-2 3-112 0,-2 2-53 16,2 4-22-16,-7 5 1 0,3 3 32 16,-4 1 55-16,4 5 40 0,0-4-2 0,-1 3-29 15,3-4-53-15,0 5-78 0,-2-1-73 16,6 1-38-16,0 0-19 0,4-2-12 16,-2 1-7-16,6 1-5 0,3 0-4 0,-5-1-37 15,4-4-89-15,3 1-114 0,-1-10-157 0,-2 5-190 16,7-11-186-16,-1-3-13 0,1-3 66 15,2-8 139-15,-7-1 182 0</inkml:trace>
  <inkml:trace contextRef="#ctx0" brushRef="#br0" timeOffset="86782.17">16392 10285 239 0,'27'-42'398'0,"0"7"44"0,-6 13 26 0,-1 3-192 15,-3 10-114-15,-5 0-59 0,-1 9-40 0,-5 5-15 16,0-1-1-16,2 10 8 0,-6 0 7 15,3 3 3-15,-3 6-5 0,-2 3-15 16,4 2-13-16,0 3-14 0,-2 1-8 0,2-1-6 16,-2 0-2-16,6 1-2 0,-1-4-3 0,-1-2 2 15,0-3-4-15,2-6-11 0,-2 2-6 16,1-10-6-16,-1 0-9 0,0-4-3 16,4-5 7-16,1 0 8 0,3 0 8 0,-1-5 9 15,3-4 10-15,1-5 1 0,5 0 1 0,3-3 1 16,-2-6-2-16,8 0-3 0,-6-3 4 15,2-2 4-15,-3 2 5 0,3-5 4 16,-2 8 5-16,-4 0 2 0,2 6-2 0,-7-2-5 16,3 6-4-16,-11 0-4 0,2 4-6 0,-4 4-3 15,-1 5-2-15,-5 0 0 0,0 5 1 16,-5 4 0-16,-1 4 3 0,-6 5 2 16,-3 5 0-16,-3-1 0 0,-3 4 2 0,0 2-1 15,-1 4-1-15,-1-10 0 0,-2 5 1 16,2 0 2-16,1 0 2 0,-1-5 3 0,-2 1 3 15,2 3 1-15,-3-3 0 0,3 5 1 16,-2-11-3-16,8 6 1 0,-1 0-2 0,3-6-1 16,5 2-3-16,2 2-2 0,0-2 9 15,8-1 9-15,0-1 15 0,0 2 16 16,8 4 21-16,0-6 15 0,2 1 19 0,1 1 4 16,5-7-4-16,1 2-16 0,3-5-22 0,1-4-27 15,-2-1-17-15,6-4-12 0,-3-4-7 16,1-1-1-16,0-4-2 0,-3 1-2 0,3-1-1 15,-2-10 1-15,2 1-2 0,3-8 1 16,-1-2-2-16,-2-3-2 0,0-6 0 0,4 2 0 16,-5-5-1-16,3-5 1 0,-8 5 1 15,-1-11-1-15,-3 6 2 0,-3-4 0 0,0 0 1 16,-3 7-3-16,-1 7 0 0,-2 7 0 16,0 11-2-16,-4 8 7 0,0 9 6 0,0 0 8 15,-8 9 7-15,2 8 4 0,-1 11 3 16,-3 12-5-16,0-3-3 0,3 7-6 0,-3-3-5 15,4 3-5-15,2-2-3 0,-2-2-6 16,6-5-2-16,0 2-18 0,6-1-37 16,2-10-46-16,-2-3-45 0,5 0-40 0,1-9-29 15,0-6-3-15,7-8-5 0,-7 0-18 16,5-5-30-16,-1-4-41 0,5-5-55 0,-2-3-59 16,1-9 16-16,3-6 53 0,4-4 75 15</inkml:trace>
  <inkml:trace contextRef="#ctx0" brushRef="#br0" timeOffset="87137.47">16779 8483 405 0,'-23'-26'535'0,"0"-5"64"0,3 3 85 0,3 2-110 15,5 3-83-15,1 0-36 0,5 6-28 16,-2 0-60-16,2 6-139 0,6 2-93 16,-2 9-52-16,2-3-36 0,0 6-26 0,2 6-13 15,12 19-6-15,-1 7-1 0,13 19-1 16,-3 14 2-16,4 14 5 0,-4 7-2 0,2 10 1 15,-7 9-1-15,3 9-4 0,-5 5-13 0,1-5-28 16,-7 4-50-16,7 6-75 16,-3-10-80-16,3 3-72 0,-5-6-80 0,5-3-76 15,-1-6-58-15,1 3-52 0,8-5-54 16,-7 0 45-16,5-4 100 0,2 1 123 0</inkml:trace>
  <inkml:trace contextRef="#ctx0" brushRef="#br0" timeOffset="87468.49">18449 8489 251 0,'21'5'500'0,"-11"4"49"0,-4-1 22 15,5 10-148-15,-1 18-222 0,2 10-100 16,3 17-33-16,-7 8-7 0,11 11-2 0,-11 12 0 16,6 9-2-16,-1 0-10 0,1 10-14 15,-3 4-8-15,-9 14-4 0,-2 0-6 0,-7 8-8 16,-3-4-7-16,-6-4-50 0,-1-9-86 0,-6-6-130 15,-8-7-139-15,-6-20-140 0,-6-18-20 16,-7-12 54-16,-4-19 115 0</inkml:trace>
  <inkml:trace contextRef="#ctx0" brushRef="#br0" timeOffset="87853.81">12789 12427 496 0,'-6'9'701'0,"6"-6"147"0,4-6 67 15,4-3-243-15,19-8-217 0,11-3-166 16,11 0-133-16,17-6-52 0,15-8-19 15,12-1-6-15,19-8-8 0,10-5-10 0,14-6-6 16,19 2-14-16,10-5-11 0,19 0-9 16,17-3-3-16,8-8-3 15,14 7-4-15,15-10-3 0,3 0-3 0,14-3 1 0,-1-1 3 16,15 1-1-16,-3-2 15 0,7-2 9 0,-12-2 10 16,3 0 13-16,-16-5 10 0,0 5 2 15,-18 2-7-15,-7 7-7 0,-10-3-14 0,-6 8-15 16,-11 4-18-16,-2 5-13 0,-10 0-27 15,2 8-48-15,-6 1-63 0,0 1-133 0,-2-1-227 16,-2 0-278-16,-7-1-157 0,3-2-27 16,-7-3 96-16,-2 2 218 0</inkml:trace>
</inkml:ink>
</file>

<file path=ppt/ink/ink4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7:07:04.494"/>
    </inkml:context>
    <inkml:brush xml:id="br0">
      <inkml:brushProperty name="width" value="0.05292" units="cm"/>
      <inkml:brushProperty name="height" value="0.05292" units="cm"/>
      <inkml:brushProperty name="color" value="#FF0000"/>
    </inkml:brush>
  </inkml:definitions>
  <inkml:trace contextRef="#ctx0" brushRef="#br0">12349 6603 217 0,'0'-5'435'16,"-6"2"66"-16,2-6 39 0,4 4-158 16,0 1-156-16,0 4-89 0,0 0-63 0,0 0-40 15,0 0-17-15,4 0-10 0,2 0 1 16,2 0-4-16,1 0-3 0,5 4-1 0,-2 1 2 15,5 4-2-15,-1-1-2 0,5 1 4 16,-4 0-2-16,5 5 0 0,-3 0-2 0,0 0 4 16,1-2-2-16,1 2 4 0,-2 0-2 15,3-6-2-15,3 6 2 0,-2-5-4 16,4 0 0-16,6-4 6 0,0 4 20 0,0-1 19 16,4-4 31-16,7 1 25 0,-5 0 9 15,4 4 5-15,5-5 9 0,1 1 5 0,1 0 17 16,2-1 49-16,-3-4 26 0,3 5-4 0,2-5-21 15,-1 3-30-15,7-3-57 0,-2 0-44 16,2 6-23-16,-4-6-10 0,4 0-14 0,0 0-6 16,0 3-3-16,0-3 0 0,4 5 0 15,2-5 2-15,0 0 0 0,4 0-3 16,-3 6-1-16,3-6-2 0,0 0-2 0,5 0-2 16,-7 0 2-16,8 0 1 0,3 0 1 15,-1 0 0-15,3 0-2 0,2-6 0 0,-3 6-1 16,3-5-2-16,-2 2 2 0,10-3 1 15,-7 3 2-15,7-6-2 0,0 9 1 0,-2-10-4 16,-2 6 2-16,6-1-1 0,0 1 2 16,0-1-1-16,4 0 3 0,0 1 12 15,-4-1 5-15,0 5 0 0,0-3 6 0,5 3 1 16,-1 0-12-16,2 0-4 0,-4 0-3 16,0 0-3-16,2 3-1 0,2-3 0 0,3 5 1 15,-3-1-1-15,2-4 1 0,-2 5-3 0,-1 0-2 16,-3-5-1-16,2 9 3 0,4-9 1 15,-6 4 0-15,0 1-1 0,-2 0-1 16,-4-1-2-16,4 1 0 0,0-5 1 0,2 3 1 16,0 3-1-16,1-3 0 0,-8 2 1 15,3-5 6-15,2 6 7 0,-4-3 3 0,4 2 2 16,-2-5-1-16,0 4-8 0,-8 1-2 16,0-5-3-16,1 3 2 0,1-3-2 0,-4 6 2 15,6-1-2-15,-7-2-3 0,3 3-1 0,-7-3 0 16,5 2-2-16,0 1 1 0,-3-3 2 15,7 2 1-15,-2-1-3 0,-3 1 2 16,3-1-2-16,0 1-3 0,1 0 0 0,-5-2 1 16,6 3 3-16,-7-3 1 0,7 2-2 15,-7-5 0-15,3 6-3 0,-4-3 0 0,-1-3-3 16,1 5 4-16,-1-5 2 0,-2 0 1 16,-1 4-2-16,-3-4 2 0,4 0 0 0,-7 0-3 15,-1 0 0-15,-6 0 2 0,4 0 1 16,-4-4 0-16,0 4 1 0,-5 0 2 0,3 0-2 15,-6 0-2-15,0-5 1 0,-7 5-2 16,5 0 0-16,-3 0 0 0,1-3 0 16,-5 3 0-16,-3 0 1 0,-3 0 2 0,-2 3-1 15,-2-3 1-15,-6 0 0 0,0 5 0 16,0-5-2-16,-5 4 0 0,-3 1-2 0,-2-5-2 16,-1 9-1-16,-8-9 0 0,3 5 1 0,-1-1 0 15,0 1-1-15,-3-2 0 0,-1 2-1 16,2 4-7-16,-6-4-20 0,6 4-44 15,-6 0-90-15,5-4-120 0,-7-1-244 0,4-4-193 16,-8-4-66-16,-3-10-19 0,1-9 71 16,-4-8 232-16,0 3 203 0</inkml:trace>
  <inkml:trace contextRef="#ctx0" brushRef="#br0" timeOffset="1229.51">3973 7454 325 0,'27'-5'427'0,"-6"-4"27"16,3 1 11-16,3-1-245 0,6-1-122 0,5 6-52 16,3-1-26-16,4 5-8 0,9 0-9 15,0 0 2-15,6 0-3 0,2 5 2 16,2-1-2-16,2 1 3 0,4 4-2 0,-4-4 2 16,5 7-1-16,-3-2 1 0,4 3-3 15,1-3 2-15,7 2-2 0,1 2 2 0,2 0 0 16,3-5-1-16,1 5-2 0,6-5 0 15,11-1-1-15,-1 1 5 0,6-4-1 0,3 4 0 16,4-6-2-16,4-3-2 0,6 0 0 16,4 0 0-16,7-3-2 0,1 3 1 0,1-5 12 15,5 1 11-15,5 4 22 0,-2-5 28 16,6 2 39-16,0 3 22 0,4-6 18 0,0 6 1 16,2 0-8-16,4 0-28 0,5 0-29 15,-5 0-29-15,11 6-22 0,-5-6-16 16,9 3-12-16,-2 2-8 0,8-1 3 0,-2-4-3 15,2 5-2-15,0-5 3 0,2 3 3 0,0-3-3 16,-2 6-5-16,2-6 7 0,2 0-2 16,-2 0 23-16,4 5 51 0,-4-5 81 0,10 3 54 15,-7-3 30-15,7 6-12 0,-4-6-42 16,7 3-73-16,-7 2-55 0,8 1-28 16,1-3-12-16,1 2-4 0,-1-1-6 0,6 1 0 15,-5-5 0-15,5 0-1 0,-4 0-2 16,3 0 2-16,-7 0-2 0,-1 0 2 0,-4 0 13 15,-1-5 5-15,-9 1 8 0,-5 4 7 0,1-5 5 16,-6 2-2-16,-5 3-3 0,-1-6-2 16,-9 1-6-16,-2 2-8 0,-10 3-6 15,0-6-5-15,-11 3-7 0,1 3-4 0,-11-5-1 16,-4 5-1-16,-11-6-1 0,1 3-1 16,-9 3 0-16,-4-9 1 0,-10 4-2 0,-2 2-3 15,-6 3-6-15,-7-6-30 0,-12 1-69 16,4 2-117-16,-12-6-202 0,-4-2-271 0,-7-1-134 15,-6-2-38-15,-4-8 67 0,-2-1 181 16,-2-3 269-16</inkml:trace>
  <inkml:trace contextRef="#ctx0" brushRef="#br0" timeOffset="14973.84">6079 8565 110 0,'15'0'313'0,"-3"-5"25"16,5 2 12-16,-1-3-146 0,7 6-112 15,-2-3-50-15,6 3-21 0,6 0-13 0,0 0-1 16,4 3-2-16,2-3-1 0,5 0 0 16,-1 6 0-16,5-6 0 0,1 3 0 15,1 2 0-15,-1-5 1 0,5 4-3 0,0-4 3 16,2 5 3-16,-2 0 6 0,3-1 2 0,-1 1 2 15,4-1 4-15,0 1 1 0,4 0 1 16,-2-5 1-16,2 9 1 0,2-9-1 0,3 9 3 16,-1-9 4-16,8 8 4 0,3-3 5 15,-1-5 8-15,3 4 2 0,6 1-7 0,-4-1-7 16,3 1 1-16,5-5-4 0,2 5-2 16,0-5 0-16,0 4 0 0,5-4 1 15,-1 5 1-15,-2-5-3 0,8 0 4 0,0 3 0 16,5-3-6-16,-1 6 0 0,3-6 3 15,0 0 2-15,5 0 12 0,7 0 8 16,0 0 6-16,2 0 0 0,7 0 3 0,-1 0-3 16,8-6-8-16,-3 3-8 0,7 3-6 0,3-5-6 15,0 1-8-15,1-1 6 0,5 0 6 16,2 1 19-16,4-5 12 0,0 9 8 0,7-5-1 16,-5-3 5-16,10 8 2 0,-5-9 13 15,9 9 25-15,-1-5 35 0,4 1 8 0,-1-1-14 16,7 5-19-16,-6-5-38 0,10 5-44 15,-6-4-23-15,8 4-9 0,-2 0-8 16,0 0-1-16,4 0 1 0,0 4-2 0,-4-4-1 16,9 5 0-16,-9-5-1 0,8 5 0 0,-8-5 0 15,4 4 2-15,-4 1-1 0,5-5-1 16,-12 3 7-16,9 3 12 0,-6-6 1 16,2 3 4-16,-4 2 1 0,0 0-5 0,0-5-12 15,0 4-2-15,-7 1-3 0,5-1-3 16,-6 1 0-16,1-5-1 0,-1 5-4 0,-3-5 1 15,-5 4 1-15,-1-4 0 0,-6 0-4 16,2 0 3-16,-8 0 0 0,-2 0 0 0,-2-4-2 16,-5 4-2-16,-7-5 1 0,-5 5 3 15,-8-5 1-15,2 1-2 0,-14-1 0 0,1 1 0 16,-16 4-1-16,-4 0-4 0,-8 0 4 16,-7 0 1-16,-5 0 0 0,-5 0-24 0,-12 4-55 15,-5-4-80-15,-7 0-92 0,-14 0-165 16,-3 0-213-16,-16-4-73 0,-12-1-37 15,-11-9 37-15,-9-3 147 0,-10-1 221 0</inkml:trace>
  <inkml:trace contextRef="#ctx0" brushRef="#br0" timeOffset="15958.83">3233 9812 308 0,'12'-5'434'0,"3"0"24"16,-3-4 12-16,5 1-234 0,8 4-134 0,4-6-59 16,4 6-21-16,10-5-16 0,5-1 3 15,5 6-1-15,3-4-3 0,8-1-2 0,2 4-1 16,7 0-1-16,7 1 0 0,1 4 1 16,2-5 1-16,3 1-3 0,1 4 0 15,10 0 2-15,-4 0 2 0,11 0-2 0,-5 0 6 16,8 0-1-16,1 0-5 0,4 0-1 15,5-5-1-15,5 5 0 0,2-3-1 0,3-3-1 16,3-2 2-16,4 2 3 0,-2 3 1 0,9-2 12 16,2-1 6-16,8 3 4 0,-3-2 6 15,14 1 19-15,-3-1 4 0,12 2 17 0,-5-3 8 16,14 6 8-16,-3-5-5 0,5 2-6 16,6-6-14-16,2 9 2 0,3-5 14 15,1-1 8-15,2 3 11 0,1-2 15 0,-1 1 13 16,1-1-5-16,-1-4 20 0,2 9 33 15,-10-8 1-15,3 2-7 0,-7 3-20 0,-5-6-39 16,-1 4-49-16,-2 0-26 0,-7 1-16 16,3-1-8-16,-13 1-1 0,-2-1-3 15,-8 5-1-15,-2 0-5 0,-2 0 2 0,-13 0 0 16,-6 0-3-16,2 5 0 0,-12 4-2 16,0 0-1-16,-13 0-5 0,0 5-60 0,-5-1-88 15,-5 5-141-15,-13-4-279 0,3-2-192 0,-13-7-43 16,0-13 38-16,-6-12 124 0,-2-6 268 15</inkml:trace>
  <inkml:trace contextRef="#ctx0" brushRef="#br0" timeOffset="26318.57">6890 13848 167 0,'-60'-14'418'0,"-11"-3"51"0,5-11 45 0,0 2-105 16,2 3-159-16,4 1-60 0,0 4-35 16,0-5-36-16,2 10-30 0,-2-1-30 15,-2 1-25-15,-8 5-21 0,0-3-6 0,-11 8-6 16,-1 3-1-16,-7 8-1 0,-2 1 1 15,-8 0-1-15,-3 10-1 0,-7 2-5 0,-1 2 0 16,-8 8-3-16,3 0-2 0,-3 6 0 16,-2 0 0-16,-2 3 0 0,4 0 2 0,4 0 7 15,5 2 1-15,-1 2 2 0,11-3 2 16,-2-1-4-16,8 1 0 0,6 4 2 16,8-5 4-16,1 5-4 0,12 1 3 0,-1-6-3 15,8 5 0-15,5-5-1 0,10 6-3 16,5-6-2-16,8 5 3 0,4-5-6 0,11 6 5 15,5-6 3-15,9 5 0 0,8 0 0 16,5-1 1-16,12 1-3 0,3 1 2 16,12 3 1-16,5 1 1 0,7-5 4 0,10 4 0 15,6-3-2-15,4-1-3 0,13-5 2 0,4 0-1 16,10 0 2-16,6-8-2 0,11-4 1 16,1-2-5-16,10 2 4 0,9-6-1 0,8 1 4 15,7-5-3-15,8 4 9 0,1-4-6 16,11-4-3-16,-6 0-1 0,9-6 7 15,-7-4-4-15,5-4-1 0,-7-4 13 0,0-1 18 16,1-9 17-16,-1 2 29 0,-6-11 49 0,0-5 62 16,2 2 64-16,-2-11 18 0,-4 3-5 15,5-8-38-15,-1-7-68 0,-4 0-78 16,-2-2-36-16,-3-3-20 0,-3 0-11 0,-6 0-6 16,-9 0-3-16,-2 0-3 0,-12 5-1 0,-7-5 5 15,-12 5 3-15,-4 4 11 0,-12-6 9 16,-15 3 15-16,-12-1 14 0,-11 7 22 15,-14 2 15-15,-8 5 6 0,-15-2-3 0,-6 6-13 16,-16-6-26-16,-11 6-24 0,-17-4-21 16,-16 4-15-16,-16-3-11 0,-23 8-2 0,-15 9-4 15,-16 3-12-15,-7 5-18 0,-16 13-19 16,-8 1-29-16,-2 12-48 0,0 3-71 0,-7 6-105 16,17 2-195-16,2-2-257 0,23 0-100 15,10-3 17-15,21-9 94 0,18-6 203 16</inkml:trace>
  <inkml:trace contextRef="#ctx0" brushRef="#br0" timeOffset="28317">3706 16036 71 0,'23'8'343'16,"-2"-8"34"-16,-1 0 17 0,7 0-99 0,8 0-150 16,7 0-71-16,7 0-31 0,7 0-13 15,8 0-7-15,2 0-5 0,9 0-5 0,1 0-2 16,7-5 0-16,4 5 1 0,2 0-6 15,2 0 3-15,6 0 4 0,0 0 4 16,2 0 13-16,5 0 10 0,5 0 7 0,1 0 4 16,3-3 8-16,1 3 7 0,6 0 2 0,4 0 6 15,2 3-1-15,4-3-5 0,3 0-6 16,7 0-6-16,3 0-6 0,4 5-11 16,8-5-7-16,0-5-10 0,8 5-10 0,4 0-6 15,7 0 2-15,0-3-2 0,8 3-3 16,-3 0-3-16,12-6 5 0,-1 6-2 0,6-8 4 15,5 8 18-15,5-9 31 0,1 4 50 0,10-4 70 16,2 0 71-16,4 0 45 0,1-4 10 16,7 4-36-16,-5-5-56 0,7 5-66 0,-1-5-51 15,7 5-27-15,-3-4-13 0,14 4-1 16,-4 0 0-16,13-5-6 0,-7 5-3 0,10 1-6 16,-1-1-4-16,-1 0-10 0,3 4-6 15,-3-4-6-15,1 4-1 0,1 2-3 0,-1-3 3 16,-5 6 3-16,-2-3 1 0,-2 3 4 15,-1 0 2-15,-8 3 1 0,1-3-2 16,0 6-2-16,-12 2 3 0,1 6-5 0,-9-5 5 0,-1 5-2 16,-8-5 2-16,-8 5 1 0,-11-2 0 15,-4 2-4-15,-8-6 1 0,0 6-4 16,-14-8-3-16,-5-3-6 0,-10 2 4 0,-6-5-6 16,-13 0-3-16,-8 0-2 0,-12-5-2 15,-6 2-3-15,-9-8 1 0,-12 2 1 0,-6 1-1 16,-13-1 3-16,-2 0-2 0,-16 1-2 15,-9-3 0-15,-1 2 2 0,-9-5 0 0,-4 2 1 16,-5 4 2-16,-5-3 1 0,-2 2 3 16,-1-3-2-16,-6 2-1 0,1 1-1 0,-5 5-1 15,2-1-5-15,-6 0-19 0,-2 1-33 0,4 4-55 16,-4-5-102-16,-4 2-137 0,2 3-205 16,-2-5-182-16,-6-4-54 0,-1 4 13 15,-1-8 61-15,-2-6 188 0,5 2 202 0</inkml:trace>
</inkml:ink>
</file>

<file path=ppt/ink/ink4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7:07:49.931"/>
    </inkml:context>
    <inkml:brush xml:id="br0">
      <inkml:brushProperty name="width" value="0.05292" units="cm"/>
      <inkml:brushProperty name="height" value="0.05292" units="cm"/>
      <inkml:brushProperty name="color" value="#FF0000"/>
    </inkml:brush>
  </inkml:definitions>
  <inkml:trace contextRef="#ctx0" brushRef="#br0">14656 12399 80 0,'10'-3'240'0,"5"-8"13"0,-7 8-13 15,8-6-128-15,-1 4-56 0,6 1-24 16,-5-1-6-16,3-4-1 0,6 4 3 0,-1 1-2 15,3 4 0-15,0-5-3 0,0 5 6 16,0 0 3-16,6 0 3 0,0 5 3 16,0-1 5-16,8-4-2 0,-1 0 4 0,7 5 2 15,-1-5 2-15,3 0-1 0,3 4 2 16,4-4-3-16,0 0 0 0,8 0-3 0,2 0 0 16,4 0 0-16,7 0-2 0,7 0 0 15,3-4-3-15,2 4-6 0,2 0-1 0,4 0-3 16,9-5 3-16,7 5 10 0,1 0 12 0,8-4 11 15,4-1 9-15,2 0 13 0,12 2 23 16,1-3 23-16,8 3 24 0,3-2 29 16,-1-4 28-16,12 4 30 0,-3-4 23 15,5 5-9-15,-4-1-28 0,4 0-42 0,-3 1-62 16,3 4-57-16,-6 0-24 0,6 0-15 16,-6 0-5-16,0 4 1 0,1 1-3 0,-5 0-5 15,-5-1-3-15,5 1-1 0,-8 4-2 0,2 0-5 16,-7-4-3-16,-3 4 0 0,-7-1-2 15,-2 1-2-15,-8-4 0 0,2 4 0 0,-17-4-1 16,-1-1 0-16,-7 1-2 0,0 4 3 16,-10-6 0-16,-4 2-3 0,-11 1 0 15,-2 2-7-15,-10-4-22 0,-2 1-54 0,-12 4-76 16,-5-4-82-16,-8-2-126 0,-6-3-191 16,-11 6-128-16,-9-12-59 0,-7-8 24 0,-7-3 103 15,-7-9 199-15</inkml:trace>
  <inkml:trace contextRef="#ctx0" brushRef="#br0" timeOffset="1410.83">3783 13304 107 0,'33'-5'292'15,"-6"-9"22"-15,6 2 8 0,4-2-148 0,2 5-100 16,9-5-39-16,-3 6-19 0,9-1-6 16,4-5-4-16,2 9 3 0,6-4 0 0,0 5 0 15,5-1-1-15,-1 0-1 0,6 1 0 16,-1-1-1-16,-3 5 0 0,0-3-2 15,9 3 4-15,-5 0 1 0,11 0-1 0,-6 0 4 16,2 0-1-16,1 0-2 0,1 0-1 0,0 0 0 16,4-6-2-16,-2 6 1 0,6-3 6 15,-7 3-2-15,7-5 2 0,-6 5-2 0,4 0 1 16,-2 0 0-16,2 0 0 0,2 0-1 16,0 0-2-16,0 0 0 0,2 0 2 15,-2 0 4-15,4 0 1 0,-2 0 3 0,7 0 2 16,-7-5-3-16,2 5-7 0,0 0-5 15,2-4-4-15,-1 4 1 0,5 0 1 0,-6-5 2 16,2 5 6 0,-2 0 8-16,7 0 17 0,-5 5 9 0,8-5 6 0,-3 0-2 0,-1 0-8 15,-4 4-15-15,5-4-14 0,3 5 0 16,-1-5 16-16,1 0 5 0,3 5 3 0,-3-2 1 16,3-3-4-16,-1 6-18 0,3-3-8 15,-2 2-5-15,-1 4-1 0,1-4-4 16,7 4 2-16,-1-5 2 0,4 1-1 0,0 4 1 15,0-1 0-15,6-2 0 0,4 2 1 0,-2 1-1 16,5-4-1-16,-3-1 2 0,10 1-3 16,1 4 4-16,-2-9 9 0,5 5 6 15,-5-5 1-15,5 3 3 0,-1-3 2 0,4 6-2 16,0-6 0-16,-5 0 17 0,11 3 24 16,-6-3 28-16,8 0 14 0,-6 0 14 0,10 0-9 15,-4-3-25-15,4 3-28 0,0-9-16 16,5 4-15-16,1 1 1 0,0-1-3 0,-1-4 1 15,9 4 1-15,-3-4-4 0,3-5-9 0,5 6 15 16,2-1 23-16,2-5 17 0,2 5 16 16,-4-5 23-16,10 5 13 0,-4 1 25 15,4-1 10-15,-2 0-2 0,0 1-12 0,-4-3-32 16,7 8-48-16,-5-6-31 0,2 9-11 16,-2-5-12-16,0 5-3 0,-6-6-1 0,4 6-1 15,0 0-3-15,-3 0 0 0,-3 6 2 16,-2-6-4-16,-2 5-1 0,-1-2 0 0,-9 3 1 15,5-3-4-15,-8 2 1 0,-2 4 2 16,3-9 1-16,-7 5-3 0,-2-1 2 0,4 1 0 16,-10-5 1-16,3 0-2 0,-7-5 0 15,-2 5 2-15,-9-4-1 0,4 4 0 16,-5-5 1-16,-3 2-1 0,-12-3 1 0,1 1-1 16,-5 2-6-16,-5-3-41 0,-7 3-53 0,-3-2-61 15,-6 5-61-15,-4 0-89 0,-9 0-111 16,3 0-137-16,-11-6-66 0,-8 3-34 0,-4-6 49 15,-13-5 132-15,-3 0 185 0</inkml:trace>
  <inkml:trace contextRef="#ctx0" brushRef="#br0" timeOffset="3503.93">3510 13732 45 0,'10'3'263'0,"1"-3"18"0,-3-3 2 16,6-3-120-16,5 3-88 0,2 3-45 16,6-5-14-16,-1 1 0 0,12-1-10 0,-3 5 2 15,6-5-1-15,-2 5-4 0,11-4 0 16,-2 4 1-16,1 0-1 0,1 0-1 0,3 0-1 16,1 4 2-16,2 1-6 0,4 0 3 15,0-1 4-15,4 1 2 0,0 4-2 0,-2-1-1 16,6 1-1-16,-2-4-7 15,1 4 4-15,3 0-2 0,2-1 3 16,-1 1 7-16,3-4-2 0,-2 4-1 0,5 0 0 0,-1-4 1 16,-5 4-3-16,5-1-2 0,1 1-2 0,-1-4 4 15,5 4-2-15,1-4 1 0,5-1 3 16,-2 1 0-16,-2-1-2 0,3 1-1 16,7-5 11-16,-2 5 6 0,2-1 2 0,-4-4 0 15,6 0 2-15,-6 5-8 0,2-5-7 16,-2 3 3-16,2 2-1 0,-2-5 1 15,4 4 4-15,-6 1-2 0,0 0-3 0,-1 4 4 16,7-5 6-16,-6 1 4 0,6 4-1 16,-6-4 0-16,4 4-6 0,-2-1-6 0,-2 1-5 15,4-4 3-15,2-1 5 0,0 4 4 0,0-2 4 16,0-6 4-16,4 5 1 0,-4-2 0 16,2-3 9-16,0 0 3 0,-2 0 1 15,4-3 1-15,-4 3 1 0,-2-5-7 0,-2-1-1 16,2 3 3-16,2 3 4 0,0-5-2 15,-2 1-5-15,-2-1-2 0,2 5-5 0,-2 0-13 16,2 0-3-16,-2 0-5 0,6 0-2 16,-6 0 0-16,2 5-1 0,-5-1-2 0,3 1-1 15,-2-2 2-15,6 3 1 0,-2-1-2 0,2-5 4 16,-4 3-2-16,6 3-2 0,-2-6-2 16,4 3 2-16,-8-3 0 0,10 0 1 15,-1 0 0-15,-1-3 0 0,0 3-2 16,0 0-1-16,-2-6 2 0,8 3 3 0,-5 3 17 15,1-5 12-15,-2 5 4 0,4-6 0 16,-6 3-1-16,7-2-12 0,-3 5-10 0,0 0-4 16,-2 0-2-16,0-4-5 0,3 4 2 15,3 0-2-15,-2-5 2 0,3 5 0 0,-5 0-3 16,4 0 0-16,1 0-2 0,-1 0 2 0,4-3 2 16,3-3 1-16,-5 6-1 0,3-5 0 15,1 2-2-15,5-3 1 0,-4 3-1 16,1-2 2-16,-5-4 2 0,3 4-4 0,-1-4 1 15,1 5 2-15,1-6 6 0,-3 6 10 16,1-4 4-16,-5 3 11 0,3-4 24 0,3 4 22 16,-5 1 14-16,7-5 13 15,-5 4-2-15,3-4-18 0,5 1-19 0,0 2-21 0,-1-2-15 16,1-1-10-16,0 0-8 0,1 4-8 16,1-4-2-16,4 1 1 0,-2-1 9 0,-2-5 6 15,3 5 5-15,1 1 9 0,2-3 18 16,0-1 21-16,-4 7 29 0,4-9 42 15,-2 5 39-15,4 0 5 0,-4-5-20 0,0 6-27 16,0-6-45-16,0 1-49 0,-1 5-24 0,6-6-13 16,-10 8-6-16,5-7-3 0,0 4-3 15,2 0 0-15,-2 0-1 0,0 1-1 0,-4-6-1 16,3 5 2-16,1 0-1 0,6-5 4 16,-6 6-2-16,4-6-2 0,0 5 1 0,-2 0 0 15,2 0-2-15,0-1 1 0,-4 1 2 16,0 1 0-16,-4 4-1 0,-2-6 1 15,3 1 5-15,-1 0 6 0,-6 6 3 16,3-8 1-16,-3 2 6 0,2 6-4 0,-7-7-4 16,-2 6-2-16,1-5-3 0,-5 4 0 15,-4 2 0-15,0-3 1 0,-8 1-3 0,4 2-1 16,-10-3-4-16,-3 3 0 0,-3 3 0 0,-5-5 0 16,-2-1 4-16,-8 3 2 0,2 3 0 15,-6-5-5-15,-7 1 2 0,-1-1-4 0,-5 5-3 16,-7-3-1-16,1-3 0 0,-6 1 2 15,-2 2 0-15,-2 3 1 0,-5-6 0 16,-5 6 1-16,-1-3-2 0,3 3 0 0,-11 0-1 16,3-5 2-16,3 5-3 0,-12 0-4 0,8 0-15 15,-3 0-31-15,1 0-41 0,-6 0-51 16,4 0-53-16,-2 0-42 0,0 0-49 16,-1 0-88-16,1 0-128 0,-8 0-53 0,1 0-28 15,-5-9-3-15,0 0 92 0,-9-5 165 16</inkml:trace>
  <inkml:trace contextRef="#ctx0" brushRef="#br0" timeOffset="6486.16">2803 14518 120 0,'-4'-3'213'0,"2"3"12"0,2-6-56 16,0 6-89-16,0 0-40 0,2-3-15 0,2 3-6 15,0-5-14-15,2 5 2 0,1 0 2 16,3-6 6-16,0 3 2 0,3 3 6 0,-3-5 0 15,2 1 7-15,7 4-1 0,-7-5-2 16,9 5-3-16,-4-3 4 0,-1-3-9 0,3 6-8 16,-1 0-5-16,1 0 0 0,-3 0-1 15,5 0 4-15,2 0-4 0,-2 6-3 0,1-3-2 16,1-3-7-16,2 5-4 0,-2-5 7 16,3 4 4-16,1 1 6 0,2-2 4 15,-2 3-6-15,0-1 0 0,4-2 1 0,-2-3-7 16,2 6 12-16,-2-3 9 0,4 2 3 15,0 1 14-15,4-6 1 0,0 3 1 0,3-3-2 16,3 5-6-16,1-5-10 0,-1 0-5 16,7 4-5-16,3-4-7 0,1 0-1 0,0 0 2 15,0 5-2-15,1-5 2 0,5 0 1 0,0 4 0 16,6-4-1-16,3 0 3 0,-3 5-2 16,6-5-3-16,-2 0-2 0,5 0 0 0,1 5 0 15,3-5-2-15,-3 4 4 0,11-4 2 16,-2 0 16-16,4 0 11 0,-2 0 9 15,4 0 9-15,-3-4 7 0,5 4-6 0,-2-5-2 16,2 5-2-16,0 0-5 0,0 0-3 16,3 0-9-16,-3 0-6 0,2 0 0 15,2 5-4-15,0-5 1 0,6 4-1 0,-3-4-3 16,7 5-6-16,-4-5-3 0,11 3-1 16,0 2 0-16,2-5-2 0,-1 9 0 0,3-9 0 15,6 9-3-15,2-4 2 0,0-1-2 0,0 1 0 16,5 0-1-16,5-1 1 0,-2 1-1 15,3-5 1-15,-1 0 2 0,1 0-3 16,3 0 3-16,1 0 12 0,-3 0 12 0,7 0 7 16,-4-5 6-16,3 1 1 0,3-1-11 15,0 5-3-15,0-5 4 0,8 1-2 0,-2-1-1 16,2-4-4-16,2 4-5 0,4 1-10 16,-2-1-5-16,9-3-5 0,-3 4 5 0,7-6-3 15,-1 6-2-15,7-5 3 0,-2 1 3 16,8-3-4-16,0 2-4 0,2 1 6 0,0-1-1 15,2 4-2-15,-6-4 6 0,8 9 0 16,-2-3-3-16,-2-3-3 0,0 6 14 16,4-5 11-16,0 2 20 0,7 3 44 0,-3 0 43 15,4 0 19-15,-3 0 20 0,1 0 3 16,1-6-17-16,3 6-14 0,-4 6-2 0,7-6 1 16,-5 0 8-16,1 0-2 0,-1 3-21 15,5-3-25-15,-3 0-31 0,7 0-31 0,-10 0-15 16,5-3-7-16,1 3-3 0,1 0-4 15,-1-6 3-15,4 6-4 0,-3 0-1 16,3 6 0-16,0-3 0 0,-3 2-1 0,-5 4 1 16,-1 0-2-16,-3-1-3 0,-3 6-2 0,-4 0-4 15,-2 0-6-15,-6 4-1 0,0-4 1 0,-7 3-1 16,-3 1 0-16,-7 1 2 0,-2-2 1 16,-8 1-1-16,-4 1 0 0,-4-2 3 15,-5 1 2-15,-11 1 1 0,-5-2-2 0,-7 1 2 16,-11 1 1-16,-7-2-2 0,-2-3 3 15,-12 4 1-15,-9-4-2 0,-5-2 0 0,-11 2-2 16,-11 0-23-16,-5-5-37 0,-11-4-51 16,-11-2-48-16,-5 3-50 0,-11-6-37 15,-6 0-45-15,-12-6-87 0,-11-2-111 0,-14-1-38 16,-13-5-11-16,-14-3-9 0,-6-6 95 16,-9-5 141-16,-12 2 80 0</inkml:trace>
  <inkml:trace contextRef="#ctx0" brushRef="#br0" timeOffset="7506.76">2900 15725 55 0,'19'-5'275'0,"-3"5"25"15,3-9 3-15,0 6-118 0,1-3-107 16,7 1-41-16,2 2-18 0,4-3-7 16,2 3 0-16,9-2-2 0,1 5 0 0,9-5-4 15,2 1 11-15,4-1-6 0,0 1 1 16,4-1-4-16,2-4-10 0,8 4-2 0,-1 2 4 16,7-3 0-16,-3 6-2 0,5-3 10 15,3-2-4-15,2-1-6 0,-2 6 2 0,6-3 5 16,6-2 12-16,2 1 6 0,-2 4 4 15,6-5-2-15,1 2 0 0,3 3 2 0,5-6 4 16,2 6 1-16,3 0 3 0,3-5 4 16,2 5-3-16,7-3 2 0,-1 3 3 0,6 0 2 15,-2-6-2-15,9 6-3 0,-5 0 2 16,11 0-2-16,-6 0 9 0,5 0 15 0,5 0 14 16,-2 6 6-16,-2-6 7 0,4 0 7 0,-2 0 2 15,8 0 8-15,-4 3 1 0,0 2 0 16,0-5-4-16,8 9-7 0,-2-9-16 15,2 9-8-15,-2-4 1 0,11 4-14 0,-7-4-8 16,11-2-4-16,-5 3-1 0,13-3 0 0,-10 2-1 16,8 1 3-16,2-3 4 0,0-3 9 15,-3 5 16-15,1-5 42 0,4 0 25 16,-4-5 5-16,-6 5-7 0,5-9-22 0,-9 4-41 16,2-4-27-16,-9 6-10 0,2-8-10 0,-8 3 2 15,0-1-1-15,-8-5-2 0,6 5-7 16,-16-3-2-16,1 2-5 0,-7 1-4 0,-5 5-5 15,-6-6 1-15,-2 1-4 0,-13 6-1 16,-3-2-4-16,-7-4 1 0,-4 9 1 0,-11-9-2 16,-5 9-2-16,-7-5 1 0,-4 5-4 15,-8 0-2-15,-4 0-16 0,-4 0-27 0,-7 0-53 16,0 5-59-16,-3-5-64 0,3 0-59 16,0 4-117-16,-3-4-160 0,3-4-78 0,1-5-46 15,-3-5 13-15,-2-13 116 0,0-5 202 16</inkml:trace>
</inkml:ink>
</file>

<file path=ppt/ink/ink4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11T17:08:25.731"/>
    </inkml:context>
    <inkml:brush xml:id="br0">
      <inkml:brushProperty name="width" value="0.05292" units="cm"/>
      <inkml:brushProperty name="height" value="0.05292" units="cm"/>
      <inkml:brushProperty name="color" value="#FF0000"/>
    </inkml:brush>
  </inkml:definitions>
  <inkml:trace contextRef="#ctx0" brushRef="#br0">14573 13794 137 0,'-14'-8'310'16,"-3"-6"34"-16,5 5 26 0,1-5-152 0,5 5-73 16,2 1-32-16,2-1-27 0,4 0-22 15,2 4-20-15,2-4-19 0,1 4-13 0,3-4-5 16,4 4-2-16,-1 1 1 0,3 4 2 0,1-5 6 16,6 5 9-16,-3-3 16 0,7 3 18 15,4 3 20-15,-2 2 12 0,4-1 12 16,9 1 1-16,-7 4 4 0,8 0 4 0,1 1 15 15,9-1 29-15,3 0 36 0,4-1 49 16,4 1 45-16,2-4 2 0,5 4-30 0,-1 0-47 16,6-4-64-16,1 4-63 0,-1-6-29 15,11 2-9-15,-2 4-2 0,4-4 0 0,-2 4-1 16,6-5-1-16,0 1 2 0,4 0 3 16,0-2 2-16,2 3-2 0,4-3-4 0,1 8-5 15,-1-8-2-15,7 2-4 0,1 4-1 16,5-5-3-16,-6 6 2 0,10-1 3 0,-3-1 0 15,5 1 0-15,2 0 1 0,3 0-9 16,-3 1-9-16,2-1-3 0,2 0-4 16,2-6-2-16,-4 2 0 0,0 1-1 0,-6-3-2 15,10-3-1-15,-6 0-1 0,2 0-1 0,-6 0 1 16,0-3-1-16,-4-3-2 0,6 6 1 16,-10-8 0-16,-1 2-3 0,-5-2 1 0,-3-1-2 15,-2 0 3-15,-6-5 3 0,-2 5 0 16,-6-4 0-16,-10-1-2 0,-7 1-2 15,-6-1 0-15,-8 0 1 0,-4-3 3 0,-9 3 3 16,-8 0 4-16,-4-3 6 0,-8 3 8 16,-7-4 6-16,-5 1 0 0,-5-2 1 0,-6-4-7 15,-6 2-8-15,-5-7-9 0,-9-3-3 16,-3 5-6-16,-6-8-3 0,-4 3-2 16,-8 5 0-16,-3-6 1 0,-5 1 3 0,-5 3 1 15,0 2 2-15,-6-2 2 0,-2 2 2 0,-4-5 5 16,-8 3-3-16,7 2 2 0,-7-2-2 15,4 1-3-15,-7 0-1 0,1 0 1 0,-3 5 1 16,-6-1 3-16,-1-3 0 0,-1 3 2 16,0-5-3-16,-6 6-3 0,-2-5 0 15,-6 5-2-15,-3-1 1 0,1 0 2 0,-3 6 1 16,-5-6-2-16,1 1 2 0,-3 4 0 16,-3 4-1-16,2-3 1 0,0 3 0 0,1-4-2 15,1 4 0-15,-2 6 0 0,1 2 0 0,-1-2-1 16,-2 8 0-16,-2-5-1 0,-1 10-3 15,-3-5 3-15,-7 8 0 0,7-2-3 16,-8 2 3-16,-4 1 2 0,-3 5-2 0,1 4-2 16,-11-4 1-16,5 8 0 0,-11 1-1 15,2 3-2-15,-6 2 1 0,0 3 0 0,2-5 4 16,0 6-3-16,2-1 0 0,6 6 1 16,0-6 1-16,15 6-1 0,6-2 0 0,8 1 1 15,10 5 1-15,13-1-1 0,4 5-1 16,19-5 3-16,4 5 2 0,18 1 1 0,15-1 1 15,4 9-2-15,21 0 1 0,14 4-2 16,14 5-1-16,13 5-2 0,17 0 2 0,12 3-3 16,12 1-1-16,15-4-2 0,12 0 3 15,15-14 1-15,12-11 3 0,15-9 0 16,9-8 1-16,8-12-1 0,11-11 2 0,1-6-3 16,14-11 0-16,-3-4 6 0,14-13-4 0,-3-6-10 15,9-3-14-15,3-5-28 0,3-1-41 16,-5-8-85-16,5 6-138 0,-4-12-256 15,1 3-246-15,-5-3-77 0,1-2-8 0,-3-6 100 16,7 1 254-16,-1-1 260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04:42.721"/>
    </inkml:context>
    <inkml:brush xml:id="br0">
      <inkml:brushProperty name="width" value="0.05292" units="cm"/>
      <inkml:brushProperty name="height" value="0.05292" units="cm"/>
      <inkml:brushProperty name="color" value="#FF0000"/>
    </inkml:brush>
  </inkml:definitions>
  <inkml:trace contextRef="#ctx0" brushRef="#br0">3413 4025 110 0,'-17'-5'280'0,"7"0"23"16,-2 2 15-16,1-3-149 0,1 3-70 0,6-2-28 15,2 1-21-15,-2-1-12 0,4 0-13 0,0 5-11 16,0 0-11-16,4-4 2 0,-2-1-5 15,2 1-1-15,2 4 2 0,-2-5-1 16,2 0-1-16,1 5-1 0,-3 0 2 0,6 0-2 16,-4 5-2-16,7 0-2 0,-3-1 5 15,4 5-1-15,3-4 2 0,0 4-1 16,-1 5 4-16,5-6-2 0,-3 6-1 0,3-5 0 16,2 5 0-16,-3-5 0 0,7 5 0 15,-4-6 0-15,0 1 2 0,4 0-2 16,4-4 2-16,-2 4 4 0,4-9 3 0,2 3 5 15,0 2 9-15,2-5 0 0,7 0 8 0,-5 0 13 16,4 0 2-16,1 0 3 0,3 0 3 16,-1-5-8-16,-3 5-8 0,1 0-9 0,-1 0-8 15,0 5-1-15,1-5-8 0,-1 6-7 16,5-6 3-16,-3 3-2 0,3 2 0 16,-5-5 1-16,7 4 3 0,-3-4-2 0,5 5 2 15,0-5 0-15,-1 0 2 0,3-5 4 16,0 1 2-16,2 4-1 0,2-5 6 15,1 2 8-15,1-3 4 0,0 1 3 0,0 2 4 16,0-3-4-16,0 3-2 0,0-8-4 0,0 8-2 16,-2-2-2-16,-2 1-4 0,4-1-4 15,-4 2 0-15,3 3-2 0,-1-6-2 16,-2 6 2-16,4-5-6 0,0 5 1 0,0-3-4 16,0 3-3-16,0 0-1 0,4 0-2 15,2-6 0-15,-2 6 2 0,2-3 1 0,1 3 2 16,1 0 0-16,-2-5-2 0,-2 5 1 15,-2-4-2-15,4 4 1 0,-2-5 4 16,0 5 4-16,2-5 5 0,-1 5 2 0,-3 0 0 16,4-4-2-16,-2 4 0 0,2 0-6 0,-2 0 0 15,0 0-3-15,-2 4 0 0,6-4-2 16,-6 5 0-16,4-5-1 0,-1 0 1 0,-1 5-3 16,-2-1-3-16,2 1 2 0,-4-5-4 15,4 3 2-15,-2 3-1 0,6-3 2 16,-6-3-1-16,8 5 2 0,-4-5 1 0,3 6-2 15,-3-6 0-15,0 0 1 0,0 3-2 0,2 2-3 16,0-5 3-16,1 0 1 16,-3 4 2-16,4 1 0 0,-4-5 2 0,5 3-2 15,-5-3-2-15,4 6-1 0,-4-1-1 0,4-2 1 16,1 3 1-16,-1-3-1 0,-4 2 2 16,4 1 1-16,-3-3-3 0,3 2 0 0,-4-1-1 15,4 1-1-15,1-1 0 0,3 1 1 16,-2 0 2-16,1-5 1 0,1 3 2 0,3 3-3 15,-3-3-1-15,2-3-2 16,1 5 1-16,2-5-1 0,1 4 3 0,-3-4 0 0,3 0 2 16,-3 0-1-16,3 0-2 0,-1 0-2 15,1 0-3-15,3 0 2 0,-2 0 3 0,1-4 1 16,-1 4 4-16,2 0 0 0,2-5-2 16,1 5-3-16,-3-3 0 15,8 3 5-15,-2-6-1 0,-2 3 5 0,4 3 1 0,-2-10-1 16,4 6-4-16,0 4 2 0,2-9 0 0,0 9 0 15,-2-5 1-15,2 2 3 0,-2-3-5 16,2 1-4-16,2 2 0 0,0 3 0 16,3-6 0-16,3 3 0 0,-6-2 2 15,6-1-4-15,1 6-1 0,5-3 2 0,-5-2-1 16,7 5 0-16,-7-4 2 0,5-1-4 0,-3 2 2 16,5 3 0-16,-7 0 4 0,1-6-1 15,-2 6 2-15,1-5-4 0,-1 5 2 0,0 0 1 16,1-3 5-16,-1 3 4 0,0 0 9 15,1 0 8-15,-1 3 15 0,1-3 21 0,-1 0 20 16,0 5 11-16,-3 1 5 0,-3-6-9 16,4 3-14-16,-6 2-16 0,2-5-14 15,2 4-13-15,-4 1-4 0,-6-5-5 0,2 3-8 16,-2 3 1-16,-2-6 3 0,0 5 5 0,-4-5 5 16,-3 3 9-16,-5-3 10 0,-7 6 14 15,2-6 27-15,-2 3 26 0,-6-3 6 0,2 0-1 16,-4 5-20-16,-4-5-34 0,2 0-34 15,-6 0-18-15,-1-5-9 0,-5 5-2 16,1 0-3-16,-3 0 1 0,-5-3-2 0,-2 3 3 16,0 0-2-16,-8-6 1 0,-2 6 1 15,-4-3 0-15,2 3-2 0,-9 0 1 16,1 0-2-16,-5 0-1 0,3 0-4 0,-7 0 2 16,0 0-2-16,-1 0 1 15,-3 0 0-15,-2 0 0 0,2 0-2 0,-2 0 3 0,-2 0 0 16,0 0 0-16,0 0 0 0,0 0 0 0,0 0-1 15,0 0 0-15,0 0-1 0,0 0 0 16,0 3-3-16,4-3-8 0,-4 6-41 16,4-6-63-16,-4 3-68 0,-8 2-86 0,6-5-131 15,-8 6-118-15,-7-6-29 0,-6-6 7 16,-8-8 55-16,-2-3 122 0,-4-6 117 0,0 1-5 16,-3-5 15-16,-3 5 10 0,0-6 11 15</inkml:trace>
  <inkml:trace contextRef="#ctx0" brushRef="#br0" timeOffset="2222.32">3216 2644 135 0,'0'0'313'0,"0"-5"25"0,0 0 7 16,7 1-166-16,-1 4-97 0,2-5-45 0,0 1-24 15,7 4-7-15,6-5-4 0,-3 5 4 0,3 0 1 16,6 0 0-16,2 0-1 0,-3 0-2 15,8 5-4-15,1-1-2 0,0 5 2 0,6-4-1 16,-2 9 2-16,9-5-1 0,-3-1 2 16,5 6-4-16,0-5 4 0,3 5-2 0,7-2 4 15,0 2-3-15,4-5 5 0,7 5-3 0,1-6 3 16,5 1-1-16,-1 2 3 16,5-3 1-16,1-4 1 0,5 1 2 0,0-1 0 0,6 6 0 15,-2-6-2-15,2 1-2 0,4-2-3 16,0 2 0-16,7-5 1 0,-1 4 0 0,2 1 2 15,7-5 0-15,0 5-3 0,8-5-1 16,-1 0 1-16,5 0 2 0,3 0-1 16,-8 4-1-16,12-4-1 0,-3 5 1 0,4-5 0 15,-2 4 0-15,3 1-1 0,1 0-1 16,-2 4 1-16,3-6-1 0,1 6 2 0,-6-4 1 16,7 4 2-16,-7-4 2 0,6 4-1 15,1-6 0-15,-1 8 6 0,1-2 0 0,3-6-3 16,5 8 3-16,-7-8-4 0,9 2 0 0,0-1-2 15,4 1-1-15,6-2-5 0,-4-3 7 16,6 6-5-16,0-6-2 0,7 5-3 0,-3-5 3 16,2-5-1-16,3 5-4 0,1 0 4 15,5-6 3-15,2 6-3 0,-3-3-3 16,7 3 4-16,0-5-1 0,4 1-4 0,2-4 2 16,2 2 5-16,2 1-4 0,-2-4-3 0,0 1 4 15,5-1-3-15,1 0-2 0,7 0 6 16,-5-1 0-16,6 1-3 0,5 1 2 15,4-6 2-15,-2 10-3 0,8-5 3 16,0-1 1-16,2 1-2 0,-4 1-1 0,0-1 2 0,0 0-5 16,0 0 3-16,0 1 5 0,-6-6-7 15,-3 0 4-15,7 5 2 0,-6-8-5 0,0 3-1 16,-1 0 3-16,-1-4-4 0,-13 4 2 16,5-3 2-16,-7-6-3 0,-2 4-1 0,-8-2 2 15,-4-2-1-15,-7 1-2 0,3-6 1 0,-17 2 3 16,2-2-1-16,-10-4-1 0,-11 1-1 15,-6 0 5-15,-4-1-4 0,-8-4 4 16,-4 4 10-16,-15-3 9 0,-6 4 12 0,-6-1 14 16,-7-4 24-16,-9-1 13 0,-9 2 15 0,-8-1 9 15,-7-1 12-15,-12 6-3 0,0-1 1 16,-16 1-5-16,-5-1-10 0,-5 1-20 0,-9 0-21 16,-7-1-24-16,-5-4-18 0,-9 10-14 15,-8-6-8-15,-12 1-6 0,-8-1-6 16,-5 1-7-16,-12 8-3 0,-7-5-2 0,-7 2-4 15,-7 4 1-15,-10-1 2 0,0 0 0 0,-9 6 4 0,-1-6 6 16,-7 6 4-16,-6-6 4 0,-2 4 2 16,-8-4 2-16,-5 6 1 0,-1-1 1 0,-7-1 0 15,-1-2 2-15,-9 7 0 0,0-5 1 16,-11 1-4-16,1 1 7 0,-13 0 1 0,-7 3-2 16,-14-6-3-16,-3 3 5 0,-7 0-1 15,0-1-8-15,-6-1 5 0,2 2 3 16,-8 3-9-16,2-4 4 0,0 4 2 15,0 0-1-15,4 6 0 0,4-1 5 0,-1 0-10 16,3 0 7-16,0 4-3 16,11 2-3-16,-5 3 3 0,5-6 6 0,2 1-7 15,1 2 3-15,-1-3 5 0,6 3-6 16,-6-2 4-16,4-1 1 0,-3 3-4 16,-1-2-4-16,0 5 5 0,1 0-3 0,-7 0-1 15,8 0 4-15,-5 5 4 16,-1-5-7-16,-1 3 1 15,3 8 4-15,-5-8-6 0,5 3 1 0,-2-3 1 0,1 8-2 16,5-8-6-16,2 2 6 0,0-1 1 16,10 1-4-16,-4-1 5 0,8-4 5 15,-2 5-6-15,5 0-1 0,3-1 2 16,1 1 1-16,1-5-3 0,5 3 0 0,4-3 2 16,2 0 0-16,0-3-2 0,8-2 0 15,-2 1 6-15,4-6-2 0,5 1 0 16,1 0 0-16,5 0 4 0,-1 1-3 0,3-1-2 15,1-2 1-15,3 3 0 0,0-1-2 16,4 6 2-16,2-8 0 16,-2 2 0-16,2 1 1 0,-2-1-2 0,2 4-1 15,-7 1 1-15,5-1-2 0,-4 5 0 16,0 5 0-16,-2-1 0 0,1 6-2 16,-1-1 1-16,2 3-1 0,-9 7 2 15,7 4-2-15,-9 3-4 0,5 11-2 16,-11-2-1-16,0 10-5 0,1 6 2 15,3 3 3-15,3 3 1 0,9 2 2 0,5 4 0 16,6 4-1-16,0 1-2 0,1 3 3 0,5 6-1 16,0 5 2-16,0-5 3 0,5 8 2 15,6-5 0-15,5 6 0 0,14-1 2 0,5-3-4 16,17-2-1-16,8-3 2 0,15-5 0 0,8-4-2 16,14-6-2-16,13 1 0 0,8-4-2 15,13 4-3-15,10-9 0 0,6-10-1 0,17 1-1 16,7-8 2-16,16-6 1 0,7-5 2 15,18-6 1-15,7-6 1 0,9-11 2 0,6-3-2 16,10 0-1-16,6-3-9 0,9-8-21 16,4 8-44-16,12-3-58 0,2 3-106 0,3-2-70 0,1-1-34 15,-8-2-91-15,-2-15-1 0,1-3 80 16,-10-11 68-16</inkml:trace>
  <inkml:trace contextRef="#ctx0" brushRef="#br0" timeOffset="14283.97">18747 7048 49 0,'0'0'296'0,"0"-3"34"16,0-6 16-16,2 4-103 0,-2 1-110 15,4-1-54-15,-4 0-29 0,6 1-16 0,-2-1-10 16,-2 1-12-16,2 4-9 0,3-5 0 16,1 0-5-16,-6 1 1 0,8 4 1 15,1 0 0-15,1 0 0 0,5 0-1 16,-1 4-2-16,5-4 1 0,2 0 1 0,3 0 8 16,7 5 6-16,3-5 8 0,5 0 10 15,2-5 6-15,5 5 5 0,2 0 7 16,3-4 2-16,3 4 2 0,4-5 6 0,0 2 3 15,8 3 6-15,2-5 3 0,-1 5 2 16,9-4 3-16,-1 4 2 0,5 0-2 16,1 0-2-16,4 4-2 0,0 1-8 0,4-5-2 15,2 3 4-15,4 2 4 0,-2-5 7 16,8 4 6-16,-1-4 6 0,1 0 0 16,2 5 3-16,7-5 0 0,-7 0 8 0,13 0 19 15,-8-5 32-15,6 5 15 0,1-4 2 16,3 4-18-16,-4-5-29 0,-2 5-43 0,-5-3-29 15,1-2-18-15,-3 1-5 0,-3-1-5 16,-11 5-3-16,-2 0-5 0,-13-5-3 16,-1 5-6-16,-9-4-2 0,-6 8-2 15,-8-4 3-15,-5 5 0 0,-5-5-1 0,-7 5-1 16,-6-5-3-16,-6 4-2 0,-7 1-1 16,-1-2-16-16,-9 2-55 0,0-5-73 0,-8 0-95 15,-4 0-150-15,-2 0-202 0,-8-8-145 16,-5 3-17-16,-8-9 55 0,-4-4 132 15</inkml:trace>
  <inkml:trace contextRef="#ctx0" brushRef="#br0" timeOffset="15452.78">3369 8025 184 0,'50'-4'332'0,"4"-4"18"0,0-6 10 0,10 5-186 16,4 0-85-16,10-5-31 15,5 5-12-15,4-1-2 0,2-2-7 0,4 3-6 16,4 4-5-16,0-4-7 0,6 0 0 16,1 4 4-16,5 0-2 0,-5 1 1 0,9-4 4 15,1 3 4-15,2 1 4 16,4-1 5-16,4-4-1 0,2 4 2 0,4 1-5 0,0-4 1 16,11-3 0-16,-5 2 1 15,7 1-4-15,2-1 7 0,3-5-2 0,3 0 0 16,4 2 1-16,-4-2 4 0,8-4-8 15,3 5-6-15,-3-1-7 0,-2 0 2 16,2 1-4-16,-4 3-3 0,-2 6-2 0,-4-4-1 16,-2 3 1-16,-7 1-4 0,1 4 1 15,-11 0 4-15,0 0-2 0,-10 4 0 0,2 1-1 16,-8-5-3-16,-7 3-2 0,-3 2-6 16,-5 4 0-16,-6-4-2 0,-2-1 2 15,-8 1 0-15,-9-1 2 0,-6 1-2 0,-4-5 0 16,-10 0 7-16,-4 0 15 0,-1 0 21 15,-7 0 26-15,-7 0 23 0,-2-5 10 16,-6 5 5-16,0-4-6 0,-11-1-6 0,1 1-2 16,-1 4-2-16,-5-5 4 0,-5 0-3 0,2 5-7 15,2-4-10-15,-8 4-13 0,3-5-12 16,-3 5-13-16,-2-3-8 0,0 3-2 16,4 0 2-16,-4 0 12 0,0 0 11 0,-4 0 8 15,4 0-1-15,0 0-6 0,0 0-11 16,0 0-17-16,0 0-13 0,-2 0-7 15,2 0-12-15,-5 0-25 0,5 0-65 0,-2 0-90 16,-8 0-157-16,-4 3-218 0,1 2-197 16,-8-5-35-16,5-8 47 0,-7-6 137 15,3-4 217-15</inkml:trace>
  <inkml:trace contextRef="#ctx0" brushRef="#br0" timeOffset="28880.36">12306 10303 48 0,'8'-9'373'16,"0"-5"44"-16,-4 5 21 0,7 0-65 15,-1 4-196-15,2-3-93 0,3 2-48 0,1 3-17 16,1 3-11-16,1-5-6 0,-1 5 0 0,4 0 1 16,-5 0-4-16,9 0 1 0,-6 0 0 15,3 5-2-15,5-2 1 0,0 3 1 0,0-3-2 16,6 2 3-16,0 4 3 0,4-4 2 0,1 4 6 15,-1-4 4-15,2-1 6 0,4 4 5 16,-3-2 8-16,7-3 9 0,-1 2 5 16,-3 1 2-16,5-3 1 15,1 2-4-15,1-1-8 0,4 1-10 0,4-2 1 0,-3 3-2 16,1-1 2-16,4-2 10 0,0 3 12 16,4 2 11-16,-4-2 14 0,4-3 15 15,-2 2 17-15,8-5 12 0,-1 4 18 0,-1 1 24 16,2-5 21-16,5 4 18 0,-3 1 0 0,2 0-25 15,-3-5-35-15,1 9-45 0,4-6-41 16,1 2-26-16,-3 4-14 0,-1-4-8 0,3 4-5 16,-1 0-1-16,-3-4-2 0,2-1 0 15,-1 1 4-15,3 4 0 0,1-6 1 0,3 2-2 16,-3 0 0-16,-1-1-1 0,5 1-1 16,0-1 1-16,-3 1 3 0,9-5 1 15,-2 5 1-15,-1-1 8 0,3-4 1 0,0 0 2 16,0 0-1-16,6 0 2 0,2 0-6 0,0 0-4 15,2 0-3-15,2-4-2 0,-1 4-2 16,3-5-1-16,2 0 5 0,1 1-1 16,1 4-1-16,-2 0-2 0,-1-5-1 0,1 5-1 15,0-4 3-15,3 4 0 0,-3 0 1 16,0-5 1-16,5 5-2 0,-3 0-1 16,3 0 2-16,1 0 1 0,1 0-1 0,-3 0-2 15,-3 0-1-15,3 0-1 0,-3 5 3 0,1-5 0 16,-2 0 0-16,1 0-1 0,-1 0 1 15,-4 0 5-15,5 4 5 0,-1-4 3 0,0 0 3 16,1 0 2-16,-3 0-3 0,-2 0-2 16,3 0 3-16,1 0 1 0,0 0-4 15,-3 5 0-15,-3-5-3 0,2 0-4 0,-2 0-2 16,2 0-1-16,3 4 1 0,-7 1-3 0,-2-5 0 16,2 0 0-16,-6 0 2 0,2 5 7 15,-2-5 6-15,4 0 3 0,-7 0 3 16,1 4-4-16,-6-4-5 0,1 0-5 0,-5 0 0 15,-1 0-5-15,3 0 3 0,-7 0-4 16,-6 0 1-16,1 0-3 0,-5 0-2 0,-7 0-1 16,-1 0 2-16,0 0-2 0,-13 0 4 15,3 0-2-15,-7 0 2 0,4 5 1 0,-12-5-1 16,2 0-3-16,-6 0 2 0,-4 3-2 0,1-3-2 16,-3 6 0-16,-7-6 2 15,1 0-1-15,-5 3-2 0,-2-3 2 0,1 5-4 16,-7-5 1-16,4 0 1 0,-4 0-2 0,2 0 0 15,-2 6 2-15,-2-6-1 0,2 0 1 16,-4 3-2-16,-1 2 0 0,5 4 0 0,-6-6-11 16,-4 8-11-16,2-2-19 0,-3-1-25 15,-3 1-38-15,1 5-57 0,-3-5-69 16,1 5-77-16,-1-2-127 0,-3-2-153 0,3 3-127 16,-9 1-35-16,6-9 43 0,-1 4 128 15,-3-9 181-15</inkml:trace>
  <inkml:trace contextRef="#ctx0" brushRef="#br0" timeOffset="38033.54">11971 9762 200 0,'-42'-9'226'0,"5"-5"1"0,4 6-96 0,4-6-70 15,-2 5-36-15,4 0-18 0,-2-5-20 16,-2 2-22-16,4-2-29 0,3 0-32 15,-3 0-16-15,2 2-1 0,6-2 5 16,-1-4 18-16,7-1 31 0,-1 2 23 16,3-6 35-16,1 6 63 0,2-6 62 0,0 9 31 15,-1-9 14-15,-5 10-5 0,8 0-36 16,-5-1-41-16,5 6-17 0,0-1-7 16,-2-2-7-16,8 8-8 0,-2 3-5 0,2-5-10 15,2 5-8-15,6-4-10 0,-2 4-7 0,4 0-5 16,3 0-2-16,3 0-1 0,5-5 0 15,2 10 4-15,0-5 5 0,3 0 1 0,5 0 6 16,7 4 1-16,-5 1 1 0,6-2-5 16,0 3 1-16,3-1-2 0,3 4 0 0,3-6 2 15,1 8 7-15,5-3 8 0,0-4 13 16,2 5 10-16,3-4 8 0,1 0 2 16,5-2-5-16,-3 3-2 0,6-6-10 0,2 8-1 15,-2-2 1-15,9-3 1 0,1 2 4 0,1-5 0 16,1 4-1-16,3 1-5 0,4-5-9 15,6 4-9-15,-2-4-3 0,6 5-6 16,-2-5-3-16,2 0-2 0,-4 5 0 0,9-5 0 16,-7 0-1-16,8 4 4 0,-2-4 11 15,-1 5 7 1,3-5 14-16,0 0 9 0,5-5 14 0,1 1 1 0,1 4-3 0,-1-5-10 16,-1-4-14-16,1 4-18 0,1 5-8 0,4-4-8 15,-1-1-4-15,1 5-1 0,-4 0-2 0,8-3-4 16,-7 3 0-16,7 0 2 0,-4 0 0 15,-1 3 0-15,-1-3 0 0,6 0 0 16,-5 0-1-16,3 0 1 0,0 0 2 0,-2 0-1 16,-1 0-4-16,5-3 2 0,-2-3 2 15,0 1 1-15,-3-4 0 0,5 6 1 16,-4-7-2-16,2 1 7 0,-3 0 7 0,1-5 1 16,-2 2 5-16,-1-2 3 0,3 0-3 0,-4-3 0 15,5-1 3-15,3-5 1 16,-8 4 2-16,-5 2-4 0,-2-6 5 0,-5 0 4 15,-5 6 8-15,-7-6 10 0,-1 1 9 0,-6-4 6 16,-9 3 0-16,4 0-5 0,-11 0-8 16,3 6-12-16,-8-6-12 0,-5 4-11 0,-7 2-4 15,-3-1-5-15,-6-1 2 0,-4 2 13 16,-10-1 17-16,2 4 37 0,-8-3 36 0,-5 3 21 16,-6-4 6-16,-2 4-7 0,-4-3-27 15,-4-2-32-15,-4 1-24 0,-7 1-18 16,-5-6-13-16,-9 4-11 0,-4-4-4 0,-9 3-1 15,-3-3 1-15,-9 0 2 0,-2 1-1 0,-8-1-2 16,0 0-3-16,-2 0-3 0,-4 1-3 16,-7-1 1-16,-3 0 1 0,-3 3 0 0,-4-3 6 15,-2 4-2-15,-2 1 0 0,-6 1-1 16,-2-2 0-16,-4 6 0 0,-1-6 2 16,-9 7 1-16,3 2-1 0,-6-3 0 0,-4 5-2 15,-8-3 0-15,-2 8 1 0,0-6-1 16,-7 4-1-16,-5-1 1 0,-1 3 1 0,-10 3-2 15,-4 0 1-15,-11-5 0 0,5 10 1 16,-4-5-4-16,3 0 2 0,1 0 1 0,0 0 0 16,0 0-2-16,8 0 0 0,-13 3 1 15,9 3-1-15,-9-1-3 0,1 4 1 0,-2-6 0 16,-1 8-1-16,-4-3-3 0,1 1 2 16,-3 0 2-16,-2-1-2 0,-4 6-2 0,0 0 1 15,-4-1 0-15,2 6-2 0,-4 3 2 16,-2 1 3-16,-4 3 1 0,8 0 2 0,-2 2 4 15,2 4 0-15,6 4-1 0,6-4 0 16,11 3 0-16,10 1-4 0,6-4 0 0,17 4-2 16,10 4-1-16,15-3 1 0,1 3 2 15,13 0 0-15,15-3-1 0,10 3 2 16,6 0-3-16,8 5 2 0,11-4-2 16,3-1 4-16,12 2 0 0,5 1-2 0,11 3-1 15,8-1-3-15,8 0-1 0,6 1-2 16,13-3-1-16,8 3 2 0,12-1 1 0,9 0 0 15,17-10 5-15,9 2 3 0,17-6 0 16,7-3 2-16,16-11 1 0,8 1-2 16,18-9 1-16,5-4-1 0,13-5-1 0,3 0 1 15,9-9 1-15,4 0-3 0,4-5 0 0,0 1 4 16,-5-1-3-16,-7 1-2 0,2-1 1 16,-7 6-2-16,1-1-29 0,-13 4-74 0,0-1-97 15,-9 3-169-15,-1 3-204 0,-4-5-84 16,-7-4 7-16,-12-5-18 0,-2-3 101 0,-13-10 174 15,3 0 101-15</inkml:trace>
  <inkml:trace contextRef="#ctx0" brushRef="#br0" timeOffset="52260.8">17263 9209 127 0,'14'9'323'0,"-2"-4"24"0,3-2 11 15,-3 6-152-15,9 2-97 0,-2 1-46 0,7 2-18 16,1 3 2-16,6 2-2 0,5-1-3 0,5 5-1 16,5-1-7-16,-3 1-11 0,9 0-7 15,2 3-5-15,4 2-5 0,4-2-3 16,0 0 1-16,2 2-1 0,0-2-1 0,0-3-4 15,4-1 0-15,1 1 4 0,5-6-2 16,1-3 2-16,9 0 7 0,1-5 8 0,4-4 5 16,-2-1 14-16,12-4 9 0,-1-4 2 15,7-1-1-15,-1-4-4 0,1-5-10 0,-2-3-8 16,7 0-6-16,-6-3 2 0,3-6 0 16,-1 4 0-16,1-10-2 0,-6 1-3 15,1-6-5-15,-3 6-5 0,-2-6-1 0,-6-3 0 16,-6 5 3-16,-4-7 6 0,-7 2 6 0,-7-5 12 15,-7 5 19-15,-5-9 26 0,-7 7 24 16,-2-2 29-16,-15-1 23 0,-4-6 9 16,-9 3-1-16,-7 2-6 0,-9-3-18 0,-15 4-25 15,-1 0-28-15,-19 1-29 0,-6-1-29 16,-15 3-24-16,-8-2-18 0,-18 8-8 0,-7 4-5 16,-16 1 2-16,-13 3 4 0,-2 7 6 15,-18 2 5-15,-5 5 6 0,-16 10 9 0,-4 4-1 16,-10 4 0-16,-11 10 1 0,-10 5 2 15,-5 12 3-15,-1 4 8 0,6 11 14 0,0 3 10 16,14 5 15-16,2 10 8 0,17 8 4 16,10 4-8-16,27 10-9 0,17-1-15 0,31 9-15 15,22 1-11-15,25 4-6 0,34 1-2 16,20 8-4-16,26-5-21 0,20-4-72 0,18-5-147 16,14-8-216-16,7-6-211 0,6-12-87 15,12-19 23-15,15-27 127 0,12-16 205 16</inkml:trace>
  <inkml:trace contextRef="#ctx0" brushRef="#br0" timeOffset="58452.03">22257 7805 275 0,'20'-5'446'0,"-3"1"39"0,-1-4 17 0,1-3-202 16,2 2-152-16,5 1-80 0,-5 4-27 0,8-6-11 15,6 6-2-15,-2-5-2 0,6-4-1 16,-2 4-6-16,9-5-6 0,-1 0-4 16,1-4-4-16,-1 1-2 0,4-2-3 0,-1 1 0 15,1-4 0-15,1 4 2 0,-2-4 0 16,1-1 2-16,-1 0 1 0,1 1 6 0,-1-5 6 16,1 5 4-16,1-6 4 0,-3 2 9 15,-1 3-2-15,3-8 4 0,-4 8 0 0,3-5 2 16,-3 2 3-16,-3 3 5 0,3 1 8 15,-6 4 10-15,0 1 9 0,-3-3 1 16,-3 12-5-16,-9-6-13 0,1 10-16 16,-6-4-14-16,3 2-12 0,-3 6-8 0,-5 0-5 15,5 6 0-15,1-3-2 0,1 11 2 16,2 0-2-16,-1 3 1 0,-1 6 1 16,2 8 0-16,-1 1 0 0,-1 4 0 0,-3 5 0 15,1-1 1-15,-1 9-2 0,3 1 2 16,-7-5 0-16,1 10-1 0,3 2-1 0,3-3-1 15,-11 5-1-15,9 4 0 0,-7 4-1 16,5 6 2-16,-3 4 0 0,-2 3 2 0,1 5 1 16,-1 9 2-16,0 6-4 0,-1-1 0 15,-1 4 3-15,0 5 1 0,0 6 0 0,1 3 3 16,1-6 0-16,0 6-3 0,-3 0-3 16,1 0 2-16,-2-4-3 0,-4-1 1 0,6-4-2 15,-8-4 1-15,0-1 0 0,0-12 0 16,2-2 1-16,-2-7 5 0,0-10 13 15,0-4 24-15,0-11 55 0,5-12 89 0,-5-4 50 16,4-5 8-16,-4-10-10 0,-4-3-50 0,4-6-87 16,0-6-50-16,0-2-18 0,0-1 0 15,0-8 8-15,0 6 15 0,0-6 15 16,0 0 9-16,-5 0-3 0,5-6-7 0,-2 6-12 16,2-8-14-16,-8 2-14 0,2-2-10 15,4-1-3-15,-6 0 0 0,5 1-1 0,-1-3 3 16,2 8-4-16,-6-6 0 0,8 4-5 0,-2 5-2 15,2-4-5-15,-4 4 2 0,4-5-4 16,0 5 1-16,-4 0-2 0,4 0 0 16,0 0 3-16,0 0-3 0,-2 0 3 0,2 0-2 15,-5 0 2-15,5-5 0 0,0 5-1 16,-2 5 0-16,2-5 0 0,-8 0 1 0,8 0 0 16,-6 0 1-16,4 5 0 0,-8-5 0 15,3 4-1-15,-3-4 0 0,-4 0 2 16,-3 5 0-16,0-5-1 0,1 0 3 0,-7 0-1 15,-2 3 0-15,-4-3 0 0,-4 6-3 0,-4-6 0 16,-2 0-1-16,-5 3 1 0,-5 2-2 16,-9 1-1-16,-4-3 3 0,-8-3-1 0,-15 5 9 15,-4-5 9-15,-12 0 10 0,-3 4 9 16,-16 1 8-16,-6-5 6 0,-14 9 8 16,3-4 9-16,-5 4 6 0,1-1 8 15,1 1 2-15,11 0-13 0,1 5-12 0,15 0-19 0,11-2-18 16,5 7-14-16,10-1-12 0,11 4-24 15,8-4-36-15,8 4-50 0,14 1-55 16,7 5-77-16,2-5-142 0,6-2-280 0,-2-2-219 16,10-7-93-16,0-12 10 0,-2-4 132 15,7-13 304-15</inkml:trace>
  <inkml:trace contextRef="#ctx0" brushRef="#br0" timeOffset="75552.09">13019 10667 244 0,'0'-5'345'15,"0"-4"20"-15,4 4-9 0,-4 1-168 16,0 4-73-16,6-5-28 0,-6 5-15 0,8-3-7 16,-8 3-14-16,2 0-9 0,5 0-11 0,1 3-3 15,-6-3-2-15,8 5 0 0,1-1 2 16,1 1 7-16,2 4 10 0,5 0 16 0,2 1 12 15,1-1 12-15,9 8 3 16,3-8-7-16,5 5-15 0,4 0-12 0,5-5-8 16,1 5-4-16,9-6 1 0,2 1 12 0,8 0 13 15,3-4 14-15,5 4 13 0,9-6 10 16,4 2 6-16,8-5 3 0,6 6 5 0,5-12 21 16,3 6 37-16,7-5 10 0,8-4-8 0,5 1-22 15,3-6-35-15,2 2-55 0,11-2-26 16,0-4-8-16,8-1-2 0,0 2 0 15,10-1 1-15,3-1-2 0,8 1-1 0,-3 1 0 16,7 3-4-16,-2 5-6 0,4 1-5 16,-2-3 2-16,4 8-7 0,-7-3-3 15,3 3 0-15,-8 6-1 0,1 3-4 0,-5-3 0 16,-1 8 3-16,-12-3-2 0,0 5-1 0,-8 0 0 16,-2 1 7-16,1 0 1 0,-1 4 0 15,-2-9 3-15,-1-1 0 0,-3 1-1 0,-1 1 0 16,-1-1 0-16,-7-5 0 0,-2 1-1 15,0 0 1-15,-4-1-1 0,3 1 1 16,-8-5 2-16,-1 0 0 0,-8 0 0 16,4 0 2-16,-11 3-3 0,-4-3 0 0,-6 0 1 15,-6 0 1-15,-6 0 2 0,-5 0 4 0,-6-3 2 16,-4 3 1-16,-6-5-2 0,-6 5-1 16,-6 0-6-16,-13-4-3 0,0-1-2 0,-6 5-1 15,-2 0-2-15,-7-5-1 0,-1 1 1 16,-2 4-1-16,-3 0-3 15,-2 0 1-15,-1 0 1 0,-5-5-1 0,2 5 2 0,-2 0 4 16,-3 0 2-16,5 0 2 0,-8 0-1 0,0 0-3 16,0 0-2-16,0 0-1 0,0 0-2 15,0 0-4-15,0 0 3 0,0 0-3 0,0 0-3 16,0 0 0-16,0 0-4 0,0 0-3 16,0 0-13-16,-4 0-17 0,0 0-22 15,1 0-31-15,-1 5-40 0,-6-5-63 0,0 4-77 16,1 1-93-16,-5-5-150 0,2 0-103 15,1 0-28-15,1-9-37 0,6-5 38 0,2-3 143 16,4-2 129-16</inkml:trace>
  <inkml:trace contextRef="#ctx0" brushRef="#br0" timeOffset="81639.86">3173 12219 282 0,'6'-8'415'0,"-2"-6"30"0,-2 5 12 15,-2-5-221-15,5 0-125 0,5 5-62 0,6-5-27 16,1 2-11-16,6 3-7 0,2-1-2 16,3-2-1-16,3 7 4 0,-2 1-5 15,4-1 0-15,5 0 2 0,-5 1-4 0,6 4-3 16,2 0 5-16,-1 4 0 0,1 1 0 0,0 0 3 16,3-1-1-16,3 1 0 0,1 4-1 15,1-1-2-15,1-3 0 0,4-1 0 16,0 5 0-16,1-4 0 0,5-2 0 0,0 3 4 15,6-1-2-15,5-2 3 0,-1 3 2 16,2-6 3-16,9 3 2 0,-5-3 5 0,5 5 0 16,0-5 2-16,1 0 7 0,1 0 3 0,8-5 7 15,-2 5 11-15,-2 0 8 0,4 0 3 16,2 0-7-16,0-3-5 0,4 3-6 16,2 3-11-16,4-3-9 0,-5 0 1 15,5 5-9-15,0-5 0 16,7 6-1-16,-3-3 0 0,3-3 0 0,-1 5-1 0,1-1-6 15,4 1 2-15,6-5 0 0,-3 3 2 0,5-3 0 16,0 0 2-16,0 0 4 0,4-3 2 16,5 3 1-16,-1-5-1 0,0 1 0 0,-4-1-5 15,13 5-3-15,-11-9-2 0,10 4 0 0,-5-4 7 16,9 1 3-16,-5-1 12 16,9-5 14-16,-5 0 15 0,10 2 26 0,-4-2 19 15,1-4 10-15,-1-1 1 0,4 2 7 0,-4-1 10 16,2 4 16-16,-5-3 22 0,-1 3 8 15,0 0-10-15,-3 0-35 0,-3 2-40 16,-1-2-37-16,-6 5-17 0,1-5-7 0,-7 6-2 16,-2-6 2-16,-9 5-5 0,1-5-3 0,-11 5-2 15,-3-5-4-15,-5 6 0 0,-6-1-2 16,-9 0-2-16,-8-5 0 0,-1 5 0 0,-11 1 1 16,-2-1 1-16,-7-1-1 0,-3 1-2 15,-9 0 0-15,-6 0-3 0,-2 4-1 16,-8-4-1-16,-7 6-1 0,1-2 0 0,-7-1 1 15,1 3-2-15,-5 3 2 0,-2-5 5 16,-2 5 4-16,-2-4 3 0,0 4 0 0,0 0-3 16,0 0-3-16,0 0-4 0,0 0-5 15,0 0 0-15,0 0-2 0,0 0-4 0,-2 0-14 16,-2 0-24-16,-2 4-45 0,2 4-74 0,-9 3-83 16,-8 1-125-16,-1 7-185 0,-5-1-128 15,-2-10-78-15,-6-2 17 0,0-12 107 16,4-2 193-16</inkml:trace>
  <inkml:trace contextRef="#ctx0" brushRef="#br0" timeOffset="94455.47">10890 14789 65 0,'6'0'304'0,"0"-4"24"0,4-1 12 15,1 0-116-15,-1 1-118 0,7 4-54 16,3-5-19-16,-1 1-8 0,6-1-2 15,-3 5-2-15,9 0-3 0,-2 0-6 0,4 0-2 16,7 0-4-16,-3 0-2 0,6 0-2 16,1 5-1-16,5-5 3 0,3 0-1 0,0 0 2 15,1 0 1-15,5 4 5 0,-2-4 2 16,4 0 4-16,0 0 3 0,6 0 2 0,2 0-1 16,-2 0 1-16,5 0 0 0,1 0 0 0,3-4 0 15,3 4-2-15,-1-5-3 0,3 5-3 16,3-3-1-16,4-3 3 0,0 1-2 15,10 2 3-15,-4-3 1 0,8 3 0 16,-6-2-3-16,8-4 0 0,5 0-2 0,1 4 0 16,1-4 0-16,10 1 2 0,-6 2 1 0,12-2 6 15,-2-1 2-15,10 0 8 0,-4 0 0 16,7 4 7-16,1-3 0 0,3-1 1 0,1 4-3 16,3-4-2-16,2 0-3 0,2 4-2 15,-2 1 3-15,5-1-3 0,4-4 11 16,3 9 3-16,-6-5-2 0,10 2 1 0,-2 3 11 15,5-5 0-15,-3 5-3 0,6 0-1 0,-1 5 4 16,1-2-5-16,-1 6-2 0,1-4-3 16,1 4 8-16,1-4-1 0,-1 4-5 15,-1-4-2-15,1 4-2 0,1 0-11 0,-5-1-11 16,1-3 1-16,-8 4-10 0,5 0-3 16,-11-4-8-16,2 4 3 0,-6 0-4 0,-3-1-2 15,-9-2-2-15,-1-3-1 0,-6 6-1 0,1-4 0 16,-7-2 0-16,-9 3 0 0,-3-1-2 15,-9-2-16-15,-8 3-33 0,-8-3-49 16,-10 2-55-16,-9-5-77 0,-12 0-117 0,-9 0-142 16,-14 0-43-16,-14-8 19 0,-9-12 60 15</inkml:trace>
  <inkml:trace contextRef="#ctx0" brushRef="#br0" timeOffset="95400.97">4180 15643 58 0,'49'0'318'0,"1"-3"29"0,-7 3 14 0,9-6-101 16,0 12-141-16,6-6-64 0,4 8-29 0,6-2-11 16,4-3-6-16,5 6-3 0,3 0 0 15,3 1 4-15,10-1-2 0,0-1 2 16,8 6 3-16,-4-5 3 0,3 5-5 0,3-5 7 16,5 3 5-16,1-2 0 0,1-1 7 15,5-5 9-15,-1 1-1 0,0 4 1 0,10-4 0 16,-2-2-5-16,2 3-6 0,2-3-4 0,2 2-5 15,2 1-1-15,7 2-3 0,-5-4 0 16,9 1 6-16,-5 4-1 0,11-1 8 16,-5-8 2-16,5 6 2 0,0-3 7 0,0 2 7 15,-1-5-3-15,1 0-2 0,-4 0 9 0,2 0-1 16,-7 0-2-16,1 0 12 0,-7-5 10 16,-2 5-1-16,-4-3 1 0,2 3-2 0,-12-6-9 15,0 6-9-15,-13 0-6 0,1 0 0 16,-7 0 28-16,0-3 40 0,-10 3 20 15,-7 0 2-15,-7-5-5 0,-9 5-34 0,-8 0-45 16,-7 0-21-16,-5 0-12 0,-3-6-5 0,-8 6-4 16,-6 0-2-16,-9 0-1 0,-1 0-4 15,-7 0 3-15,-3 0-2 0,-3 0 0 0,0 0 2 16,-4 0-1-16,0 0 1 0,-4 0-3 16,4 6-13-16,-4-1-34 0,-5 4-59 0,-1-1-88 15,-5 10-154-15,3 1-211 0,-5-7-105 16,-3-1-4-16,3-11 61 0,7-11 142 0</inkml:trace>
  <inkml:trace contextRef="#ctx0" brushRef="#br0" timeOffset="110925.57">3113 7674 152 0,'-27'-14'334'15,"0"-3"22"-15,0-6 15 0,1 6-160 0,3-3-95 16,2 3-36-16,-2 3-11 15,7 2-3-15,-1-2-3 0,5 5-10 0,-3 0-11 16,3 4-8-16,-2 0-8 0,3 5-12 0,3 0-4 16,-2 5-6-16,-5-5-3 0,5 9-3 15,-3 5 1-15,3 0-3 0,0 9 1 0,-1-3 0 16,3 8 0-16,0 4 0 0,2 4 1 16,0 5 0-16,1-5-3 0,5 8 4 15,0 1-2-15,5 4 2 0,-1 2 4 0,-2 3 0 16,-2 0 1-16,0 3-2 0,4 3 0 0,-2 2-4 15,-2 6 1-15,0-1-2 0,0 1 3 16,0 0 3-16,0 3 0 0,0 1 0 0,-2 1 6 16,-2 4 11-16,2-6 5 0,-2 6 10 0,4 3 9 15,-5-3 6-15,3 8-1 0,-2-4-2 16,0 4-7-16,4 6-10 0,0-1-7 16,4-1-8-16,-4 6-9 0,6-5-1 0,-1 4-4 15,1-3 1-15,-2 3-2 0,2-8 0 16,0-1-2-16,0-8-2 0,-1 0-1 0,1-6 3 15,-2 1 1-15,-2-4 0 0,6-5 1 16,-6-4 0-16,2-5-1 0,-4-10-1 0,5 1 2 16,-3-8-1-16,4-6-1 0,-2-5 0 15,2-3-1-15,-2-4 1 0,-2-2-3 0,3-3 3 16,1-5-1-16,-2 0-1 0,2-4 1 0,-2-2 1 16,-2 3 1-16,2-3 0 0,3-3 2 15,3 5 1-15,-4-5 3 0,4 6 1 16,1-6 3-16,1 3-1 0,5-3-1 15,3 5 1-15,1-5-5 0,2 4-1 0,4 1 0 0,2-1 0 16,2 1 3-16,2 0 0 0,6-1-3 16,-2 1 2-16,7 3-3 0,-1-4-2 15,5 1 3-15,-3-5-2 0,-2 5 2 0,7-5-2 16,-2 0-2-16,5 0 1 0,-3 0 0 16,6 0 0-16,-2 0 1 0,-1-5 1 15,1 5 1-15,0-5 2 0,2 1-2 0,-7-1 0 16,5 2-2-16,2 3-3 0,2-5-2 15,-3 5 3-15,5 0 1 0,0-4-1 0,4 4 6 16,1-5 2-16,-3 5-2 0,2 0-3 0,0 0 3 16,-2 0-4-16,8 0-2 15,-4 0 2-15,4 5 2 0,1-5-1 0,1 4 1 16,-2-4 1-16,1 5-3 0,-1-2-2 0,6-3 1 16,-5 5-2-16,9-5 3 0,-7 0 2 15,9 0-1-15,-3-5 2 0,-1 5 1 16,-1-3-2-16,4-2-1 0,-1 1-3 0,3-1 3 15,-1 0 0-15,5 1-1 0,-2-1 1 0,-2 1 4 16,-1-1-4-16,9 2-3 0,-4-3 1 16,2 6 2-16,4-5-1 0,-2 5 1 0,0 0 2 15,2 0-3-15,-4 0-2 0,8 0 1 16,0 0 1-16,-2 0 2 0,2 0-1 0,1 0 1 16,-5 0-2-16,4-3-3 0,2 3 2 15,4 0 3-15,-5-6-1 0,1 3 0 16,2 3 3-16,-2-5-6 0,3 0 0 15,1 1 2-15,0 4 0 0,-4-5 0 0,1 1 3 16,1 4-4-16,-2-5-1 0,5 5 4 0,-5 0-1 16,4-3 0-16,-6 3 1 0,7-6-4 15,-1 6-2-15,0-5 3 0,5 2 1 0,-3 3 1 16,-1-9 2-16,3 9 0 0,1-5-3 16,-3-4-2-16,3 4 2 0,-3-4 0 15,-2 6 0-15,1-8 2 0,-1 8-5 0,5-6 2 16,-5 4 2-16,2-4 0 0,-1 4 1 15,3 1 2-15,1-1-7 0,1 1 3 0,1-1 0 16,8-3 2-16,-13 2-2 0,9 3 1 0,1-2-1 16,-1-4 0-16,0 0 2 0,4 4 0 15,-7-4 2-15,3 4-4 0,-4 1 3 16,7-4-2-16,-7 2 10 0,6-2 3 0,-9 3 4 16,3-4-3-16,1 5 3 0,-1-1-2 15,-5-4-1-15,7 4 0 0,-7 2 1 0,3-3-6 16,-3 3 1-16,9-2-3 0,-11-1-1 15,7 3-2-15,-7 3 2 0,9 0-8 0,-9 0 2 16,3 0 2-16,1 0-2 0,-1 3 4 16,-3 3-1-16,4-1-5 0,1-5-1 0,-3 3 3 15,-1 3 1-15,3-6 2 0,-1 0 5 16,-3 3-1-16,4-3 5 0,1 5 14 0,-9-5 20 16,9 0 19-16,-13 0 16 0,8 0 11 15,0 0 4-15,1 6-6 0,-1-6-7 16,1 0-12-16,-1 0-13 15,0 0-17-15,5 0-13 0,-3 0-13 0,7 0-4 0,-7 3-6 16,3-3-3-16,1 0-3 0,-1 0-2 0,3 0 2 16,-3-3 2-16,6 3-2 0,-7 0 0 15,5-6 2-15,-1 6-1 0,-5-5 0 0,1 2-1 16,-1 3 0-16,-3-6 0 0,0 6-2 0,-1 0 0 16,1 0 2-16,-4 0 2 15,0 6 0-15,-3-6-1 0,-1 3-2 0,2 2 1 16,0 1 0-16,-4-3 0 0,0 2 3 0,0-1-1 15,0 1-2-15,-6-1-2 0,8 1 2 0,-6 0 1 16,4-2-1-16,0 3 2 0,-6 2-1 16,-1-4-1-16,5 1-1 0,-4 4 0 15,0-4 1-15,0 4 0 0,-9 0 0 16,7-4 1-16,-6 4-1 16,-3-1 0-16,5-3-1 0,2 4 0 0,-3 0 1 0,1-4 0 0,-1 4 1 15,-3-6 0-15,-1 6-1 0,1-4 0 16,-1 1-1-16,1 2 1 0,-1-4 1 0,-1 1 0 15,-7-5 2-15,2 0 2 0,-6 3-4 16,-4-3 1-16,-4 0-1 0,-2 0-1 0,0-3-1 16,-5 3 1-16,5-5 0 0,-5 1 2 15,1-1 0-15,-2 2 1 0,-3-8 2 0,7 2-2 16,-7 1 0-16,-1-1 0 16,5-5-3-16,-5 5 3 0,7-5-2 0,-9 2-1 15,1-2 0-15,1 0 1 0,-1 0 0 0,0-3 8 16,-1 3 8-16,-7-4 8 0,6 1 8 0,-6-6 10 15,3 4 14-15,-5 2 30 0,4-6 36 16,-4 0 20-16,0 1 4 0,0-5-13 0,2 5-28 16,-6-4-43-16,2-2-20 0,-2 2-13 15,2 3-5-15,-4-9-5 0,-2 5-1 16,0 0-1-16,1-4-4 0,-3 3-1 0,0-3 2 16,2 5-3-16,-7-6 0 0,5-4 0 15,-2 4-5-15,1-4-1 0,-1-5-2 16,2 1-1-16,2-5 1 0,-7 5-1 0,3-6 1 15,0 1-1-15,-3-4-2 0,-1 4-2 0,3-9 0 16,-3 5-1-16,-1-5-1 0,-5 0 2 16,5-9-2-16,-1 4 3 0,-7-4 2 15,2-5 1-15,1 0 1 0,-1 2-2 0,-4-8-1 16,9-1-2-16,-9 2-2 0,4-4 2 0,1-3 6 16,-5 3 6-16,4-3 2 0,-4 4 3 15,5-6-1-15,-5 1-3 0,0 5-4 0,0-1-1 16,-2 0 3-16,1 2 5 0,-5 7 2 15,0-3-1-15,-5 6 2 0,1 2-4 0,-2 6-5 16,0-3-1-16,0 6-5 0,-9 0 0 16,5 5-3-16,-7 1 3 0,1-3-2 15,-3 6 1-15,-6 5-1 0,-1-1 0 0,-3 1-3 16,-2 4-1-16,-2-1-2 0,-7 6-1 16,1 4 0-16,-4-4 3 0,-9 8 0 0,2 1 1 15,-3-4 1-15,-7 6 1 0,0-2-3 0,0 4 2 16,-6 1-1-16,-5 3-1 0,-1 0 2 15,-2 0 0-15,-5 5 2 0,-6 6 1 16,-2-6-1-16,-1 4-2 0,-6 0-1 0,-7 5-1 16,-2 0 2-16,-1 0 1 0,-5 0 0 15,-5 0-1-15,-6 5 1 0,0 0-2 16,-6-1 1-16,2 1 0 0,-6 3 1 0,-2-4-1 16,-3 6 0-16,-1-6 0 0,4 1-1 15,-5 4 0-15,-7-4 2 0,7 4 0 0,-5-6-1 16,1 3 1-16,-6 2 1 0,7-8 1 0,-7 6 0 15,0-3 0-15,0 2 0 0,3-1 0 16,-11 1 0-16,6-5-2 0,-4 3 1 16,2-3 1-16,-6 6 4 0,8-1-4 0,-8-2 1 15,0 3 1-15,0 2 1 0,2-2-5 16,-7 2 3-16,3-4 1 0,-4 1 1 0,0 4-3 16,-5-1-2-16,5 1 3 0,-5 2-1 15,3-3-2-15,-4 1 0 0,1 5 3 0,-5-5 2 16,5 3-3-16,-1-2 0 0,3 3 2 0,-7-3-4 15,5 2-1-15,1 2 2 0,3 0 2 16,-5-5-3-16,12 5 0 0,-7-5 1 16,5-1 1-16,0 1-4 0,2 0 2 0,-4-4 0 15,8 4 3-15,-6-1-3 0,6-2 0 16,-4 2 0-16,-1 1 3 0,6-4-3 0,1 4 0 16,-2 0 1-16,6-4 1 0,-2 4-3 15,4-1-1-15,-1-4-1 0,3 1 2 0,0 0-1 16,3-1 0-16,-3 1 0 0,3 4 1 15,-7-4-2-15,6-1 0 0,-6 1 2 16,11 4-1-16,-5-6-1 0,3 2 2 0,-3 0 0 16,7-1 0-16,-2 1-1 0,-1-5-1 15,1 4 3-15,-1 1-1 0,3-2-1 0,2-3 1 16,-3 11 1-16,-1-8-1 0,4 3 0 0,-3-3-1 16,3 2 2-16,2 1-1 0,-5 2 0 15,9-8-1-15,-4 4 2 0,4 1 0 16,0-2 2-16,2-3-1 0,-2 6 0 0,2-6 0 15,0 0-2-15,4 5 0 0,-6-5 2 16,10 0-1-16,-4 3 0 0,2-3 0 0,-2 0-1 16,7 0 2-16,-3 0-1 0,2 0 0 15,0 0-1-15,5-3 0 0,-1-2-1 0,3-1 3 16,4 3 1-16,-1-6-2 0,7 4-1 0,-2 2 0 16,2-3 2-16,2 1 1 15,-1 2 2-15,8-3-3 0,-3 3 1 0,2 3-3 16,-2-5 0-16,4 5-1 0,-2 0 4 0,2 0 0 15,0 0-3-15,5 0-1 0,-3 0 1 16,2 0-1-16,1 5 0 0,1-5 2 0,0 0 2 16,3 3 0-16,1 3-2 0,-1-3-1 15,1 2-2-15,1-5-2 0,-1 6 3 16,5-3-2-16,-2 2 4 0,3-1 0 0,-1 1-1 16,2-2-1-16,4 3 1 0,1-6-3 0,1 5 1 15,-2-2 1-15,4 3 1 0,2-6-1 16,-4 8 2-16,4-8 0 0,2 6-1 0,-2 2 2 15,5-8-2-15,1 4-3 0,-2 1 5 16,2-1-4-16,1 1-1 0,-1 0 2 16,2-5 8-16,0 4-8 0,3 1 4 0,-1-2-2 15,3 2-1-15,-3 4-5 0,-4-4 2 0,9 4 0 16,-5 5 0-16,3-5 0 0,-3 0 1 16,3-6-2-16,-3 7-8 0,4-6-17 15,3 5-30-15,-5-4-56 0,5 0-75 0,4 4-81 16,-5 0-129-16,3-6-151 0,2 8-68 15,2-3 4-15,3-8 11 0,1-5 55 0,7-4 145 16,3 1 104-16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06:45.781"/>
    </inkml:context>
    <inkml:brush xml:id="br0">
      <inkml:brushProperty name="width" value="0.05292" units="cm"/>
      <inkml:brushProperty name="height" value="0.05292" units="cm"/>
      <inkml:brushProperty name="color" value="#FF0000"/>
    </inkml:brush>
  </inkml:definitions>
  <inkml:trace contextRef="#ctx0" brushRef="#br0">2367 12017 160 0,'-10'-9'314'16,"-1"-5"23"-16,5-3 14 0,0 6-171 15,-2-1-77-15,5 7-29 0,-1-4-13 0,2 4-9 16,2-4-9-16,-4 6-10 0,4 3-13 0,0-5-6 16,4 5-9-16,-4 0-6 0,2 0-2 15,2 0 0-15,3 0-4 0,-1 0-1 0,4 0 4 16,1 5 0-16,1 4 2 0,4-1 1 15,1 6 1-15,2-5 0 0,-1 8 0 16,7-3 0-16,0 4 0 0,0-4-2 0,1 3 1 16,3-3-1-16,-2 0 1 0,6-5 0 0,-2 5 2 15,2-5 2-15,1-1-3 0,-1-3 0 16,0 4 1-16,4-5-1 0,0 1 0 0,2-2 3 16,5-3-1-16,3 6 2 0,3-6 1 15,0 0-1-15,5-6 3 0,3 3 0 16,2-2 0-16,2 1 1 0,-2-1 1 0,4-4 1 15,0 4 7-15,-2-4 6 0,2 1 5 16,0 4-2-16,-2-1-3 0,5-4-1 0,-3 0-5 16,2 4-3-16,-2 0-1 0,0 1 0 0,2-4 2 15,0 3-3-15,0-4 0 0,5 0 0 16,-1 0 1-16,0 4-3 0,7-4 0 16,-7 1-1-16,2-1-6 0,3-2-2 0,1 3 3 15,1-1-2-15,-1 0-2 0,1 1 5 16,-1-1-2-16,1-5 2 0,1 5-1 0,-1 0 1 15,-1-1 0-15,3-2 0 0,1 3-1 16,1-1 2-16,0-3 1 0,-3 3-1 0,7-2 1 16,-6-2-5-16,7 5 2 0,-3-5 0 15,4 0 4-15,0 2 2 0,-1-2 7 0,-1 5 2 16,0-5 2-16,2 6 0 0,0-6 4 16,-1 0-2-16,5 5 0 0,-4 0 2 0,0 1-2 15,-4-1-3-15,4 0-4 0,-5 4-3 16,9-4-3-16,-4 4 0 0,2-4 0 15,2 4 0-15,-2-4-4 0,4 6-2 0,-2-6-2 16,2 4 2-16,4-4 0 0,-4 0 0 0,0 4 1 16,0 2 0-16,2-8-3 0,-2 8 4 15,2-6 7-15,-4 4 6 0,6 0 5 16,-8 1 6-16,4-5 2 0,-6 4 4 0,6 2 3 16,-6-3 4-16,4 1 3 0,-2 2-2 15,-3 3-3-15,1 0-9 0,4-6-8 0,-4 6-8 16,2 0-5-16,6 0-2 0,-6 0-3 15,4 6 0-15,0-6-4 0,0 0-1 0,2 3-1 16,0-3 1 0,2 5-1-16,-4-5 1 0,0 6 1 0,-2-6 0 0,2 3-4 0,0-3 0 15,0 5 4-15,-6-1 0 0,8-4 1 0,-10 5 2 16,2-1-1-16,0 1 1 0,-1 0 3 16,1-2 2-16,4 3 1 0,-4-3 1 15,2 2 1-15,-6 1-3 0,8-3-1 0,-5 6 1 16,3-4 2-16,-2-1 1 0,0 6 2 15,0-6 0-15,0 1-3 0,-3 3-4 16,1-4-4-16,0 1 0 0,-2 4 1 0,3-4 1 16,-3 4-1-16,-2-4 4 0,5 4-4 0,-3-6-2 15,4 6-1-15,-4 2 4 0,8-8 2 16,-5 6 2-16,1-4 2 0,-4 4 0 16,4-1-2-16,0-2 1 0,4 2 0 0,-5 1 2 15,-1 0 1-15,0-4 1 0,-2 4-1 16,3-1 0-16,1 1-3 0,-4 2 1 0,8-8-1 15,-4 6 2-15,-1 0-3 0,1-4 3 16,2 4 3-16,-2-4 2 0,6 3 4 0,0 1 6 16,0-4 5-16,2 4 2 0,-2 0 2 15,4 0 6-15,-2-4 14 0,3 4 14 0,1-1 10 16,2-3 9-16,-2 4 4 0,3 0-9 16,1 0-11-16,-4-4-7 0,4 4-13 0,1-6-9 15,-1 8-8-15,-4-8-6 0,5 6-8 16,-1-1 0-16,0-2-5 0,1 2-7 0,-1 1-4 15,1 2-6-15,-1-3-1 0,4 1 3 16,3 0-2-16,0 0 1 0,3-1-2 0,1 1 2 16,0 1-2-16,1-1-2 0,3 0 4 15,-2-4-1-15,4 4-1 0,-2-6-1 0,2 6 2 16,-1-4-1-16,1 0 1 0,0 4-1 16,2-5 0-16,-2 1 2 0,4-2-1 15,2 3 3-15,-2-6 4 0,2 5 2 0,2-2 4 16,-1 3-1-16,-1-3-1 0,0 2-2 15,4-5-4-15,-2 9-3 0,0-9 1 0,0 5-3 16,3-1 0-16,-1 1 1 0,6 4-1 16,-3-9 1-16,7 5-1 0,1-2 3 15,-9 3-1-15,5-6 1 0,7 3 1 0,-7 2 8 16,5-5 10-16,-5 0 6 0,5 6 2 0,-7-6-2 16,1 3-6-16,-6 2-8 0,7-5-8 15,-3 4-1-15,-2 1-1 0,3-5-2 0,1 4 1 16,1 1-2-16,3 0-1 0,-3-1 1 15,1-4 0-15,1 5 1 0,-1-5-1 16,-1 8-1-16,-3-8 0 0,-4 4-1 0,2 1 1 16,-1 0-1-16,5-5 1 0,-8 0 2 15,0 4 2-15,3-4 1 0,-3 5-1 0,-6-5 3 16,-2 0-2-16,0 4-1 0,-3-4 0 16,-1 5 1-16,2-5-1 0,-8 0 1 0,-1 0 1 15,-1 5-2-15,-5-5 2 0,0 4-2 16,-8-4 0-16,0 0-1 0,-6 0 1 15,-6-4-1-15,-2-1 3 0,-5 5 3 0,-1-5 2 16,-13 1 1-16,2 4 1 0,-9-5-1 0,-3 1 0 16,-8-1-3-16,-1 5-1 0,-10-5-2 15,-4 1-1-15,-6-1 0 0,-3 5-1 16,-5-3-1-16,-7 3-1 0,-4 0 0 0,0-5 0 16,-2 5 0-16,-2 0-3 0,-2 0 2 15,2 0-2-15,-4 0-6 0,-2 0-15 0,-8 0-27 16,1 0-57-16,-10 5-110 0,-3-5-186 0,-7-5-208 15,-3 1-119-15,1-15-80 0,2-7 20 16,-2-14 150-16,10-15 208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06:57.485"/>
    </inkml:context>
    <inkml:brush xml:id="br0">
      <inkml:brushProperty name="width" value="0.05292" units="cm"/>
      <inkml:brushProperty name="height" value="0.05292" units="cm"/>
      <inkml:brushProperty name="color" value="#FF0000"/>
    </inkml:brush>
  </inkml:definitions>
  <inkml:trace contextRef="#ctx0" brushRef="#br0">7876 3755 7 0,'0'0'495'16,"-6"-9"91"-16,-5-5 75 0,-1-3 96 0,1 7-196 16,7 6-130-16,-2-5-63 0,2 9-61 15,4 0-91-15,-2 0-111 0,-2 0-58 16,4 0-27-16,-2 4-13 0,-2 5-5 0,-1 4-2 16,3 5 2-16,-2 10-1 0,4 8 0 15,4 5-1-15,3 16 0 0,5 2-2 0,2 13 0 16,3 5 2-16,6 8 0 0,4 1 4 15,-1 8 2-15,5 0-2 0,-2 5 0 0,-2-4 0 16,4 4-2-16,-6-5 3 0,-4-3-1 16,2-11-1-16,-3-3-3 0,1-9 0 15,-5-5-18-15,-5-15-17 0,-3 3-25 0,-4-16-29 16,-4-2-28-16,-4-2-27 0,-4-8-23 0,-7-5-22 16,-1-4-40-16,-5-6-100 0,-2-8-137 15,-4-5-151-15,-6-9-41 0,0-12 27 0,0-14 114 16</inkml:trace>
  <inkml:trace contextRef="#ctx0" brushRef="#br0" timeOffset="316.1">7092 4299 306 0,'0'0'477'0,"-2"-5"55"0,2 2 21 0,2-3-201 16,7 3-177-16,3-6-82 0,4 4-47 16,7-9-14-16,4 0 1 0,6-3 15 0,9-6 32 15,-3 0 41-15,10-3 46 0,5-5 62 16,2-6 52-16,8-3 1 0,2-9-28 0,4-2-43 16,5-3-67-16,3 0-70 0,1-3-37 15,0-3-16-15,-3 3-11 0,-2-2-6 16,-1 5-3-16,-3-1 0 0,-4 7 0 0,-6-3-6 15,-2 11-42-15,-8 5-74 0,-3 7-79 16,-12 11-106-16,-2 8-155 0,-12 9-228 0,-4 12-56 16,-13 16 21-16,-10 7 77 0,-9 16 149 15</inkml:trace>
  <inkml:trace contextRef="#ctx0" brushRef="#br0" timeOffset="798.5">8132 4479 95 0,'-23'51'365'0,"7"-11"49"15,3-9 31-15,3-5-90 16,4-3-152-16,2-4-65 0,4-2-34 0,6-3-17 16,-2-1-7-16,2-3-2 0,0-6-9 0,5 1-9 15,-1-2-12-15,7 3-13 0,-1-3-15 16,1-3-9-16,5 0-6 0,-1 0-4 16,6-3-1-16,-4 3 0 0,4-9-1 0,4 4 2 15,-2-4 1-15,-3-5 2 16,8 0 3-16,-1-3 0 0,0-6 9 0,4-3 9 0,0-6 11 15,2-4 15-15,-1-1 15 0,-5 2 4 0,0-1-4 16,0 1-11-16,-6 2-17 0,0-2-15 16,-1 3-10-16,-3 1-6 0,-6-1-2 15,1 1 1-15,-9 3 0 0,-5 5 1 0,-4 1 0 16,-4-1 0-16,-5 11 2 0,-5-2-2 16,-7 5-3-16,-4 4-3 0,-6 5-1 15,0 5 0-15,-2 13-1 0,-6-1-1 0,2 11 2 16,4-2-1-16,-5 6 0 0,14 4 1 15,-1 1 0-15,8-6 1 0,7 9 0 0,8 0 2 16,4 1 3-16,15 9 6 0,3-4 1 0,7-3 5 16,6-1 4-16,4-2-1 0,9-9-2 15,1 1-4-15,7-1-4 0,-4-5-2 16,6-3-2-16,-5-9-1 0,1-9 1 0,-9-1 0 16,1-8 1-16,-7-1-2 0,-4-4 1 15,-6-5-2-15,0 0 0 0,-5-3 0 16,-1 0-5-16,-4-6-9 0,-5-9-27 15,-2 1-51-15,-3-9-76 0,-7-2-106 16,-2-12-98-16,-3 0-52 0,-5-4-97 0,-2-10 6 0,-1-12 72 16,-5-2 93-16</inkml:trace>
  <inkml:trace contextRef="#ctx0" brushRef="#br0" timeOffset="1107.83">9269 2559 323 0,'-12'8'423'0,"-9"1"27"0,4 9 11 0,-3 9-241 15,1 5-103-15,3 11-35 0,-1 11-9 16,3 11 4-16,3 1 2 0,5 8-5 16,4 6-4-16,2 5-7 0,2 6-5 0,4-6-6 15,9 1-1-15,-3 3-1 0,5-4-2 16,-1 6-2-16,1-6-6 0,3 6-3 15,-3-5-10-15,-1-6-8 0,1-3-10 0,0-20-3 16,-3 2-5-16,-2-13-1 0,-1-6 0 0,3-9-1 16,-1 1 1-16,-1-4 0 0,-2-7 0 15,5 1-4-15,-3 1-32 0,-1-4-48 16,3-2-70-16,-6-3-88 0,3-10-109 0,-1-8-130 16,2-10-27-16,-3-8 39 0,-3-4 72 0</inkml:trace>
  <inkml:trace contextRef="#ctx0" brushRef="#br0" timeOffset="1538.33">9647 4151 235 0,'2'9'378'0,"2"-1"21"0,-1-2 13 0,1 2-206 16,0-4-115-16,-2 6-49 0,4-1-21 0,2 0-1 16,3-4 2-16,-3 4 3 0,6-1 6 15,-1-4-1-15,3 6-1 0,5-1-4 0,-4-5-2 16,5 1-1-16,-1-5 1 0,2 0-2 0,-3-9 7 15,3 0 8-15,2-5 14 0,-6-3 8 16,5-2 10-16,-5-4 0 16,4-3-10-16,-3-5-9 0,-3-1-13 0,4-4-11 0,-5-1-8 15,-4-3-5-15,-1 0-4 0,-7 0-3 16,-2 3-1-16,-2 2-2 0,-6-1 0 16,-5-1 0-16,-1 11 4 0,2 3 12 0,-7 6 11 15,1 6 5-15,-1 8 0 0,-6 6-2 0,-1 8-13 16,-5 10-7-16,-4 6-4 0,-5 10 1 15,1 3 1-15,2 9 7 0,-2 5 22 0,4 5 32 16,6-1 47-16,2 1 54 0,13-5 47 16,-1 0 26-16,9-5-4 0,4-3-33 15,4-1-50-15,5-10-51 0,5 1-48 0,7-9-32 16,-3 0-16-16,9-4-8 0,6-5-1 16,0-4-1-16,4-6 1 0,1-2 2 0,1-3-2 15,2-6 1-15,-6-8-16 0,9 2-41 16,-7-8-57-16,2-1-71 0,-1-9-107 15,-1 0-161-15,-4-4-163 0,0-6-102 0,-2-8-4 16,-6-4 72-16,2-5 164 0</inkml:trace>
  <inkml:trace contextRef="#ctx0" brushRef="#br0" timeOffset="2033.15">10710 3624 212 0,'6'0'444'0,"-2"6"55"16,-8-6 33-16,2 0-137 0,-6 0-174 0,1 3-75 15,-3 2-43-15,-2-1-20 16,-3 4-9-16,-3 3-6 0,-3 1-6 0,4 2-9 16,-5 0-12-16,1 3-11 0,-2 6-13 0,3 0-9 15,-3 0-3-15,2 8-5 0,5-5 2 0,5 2-2 16,1-2 0-16,4-3-2 0,4-4 0 16,2-2-3-16,2-3 0 0,4-5-1 0,4 0 1 15,1-4 4-15,5-1 2 0,5-4 4 16,2-4 2-16,-1-6 0 0,3-3 1 0,2 3-3 15,-8-2-3-15,7-2 1 0,-5 5-3 16,-2-5 0-16,-1 11-3 0,-9-3 1 16,5 6-2-16,-2 6-1 0,-1 6 3 0,-1 7 0 15,0 12 6-15,1 13 3 0,-3 10 6 0,2 11 4 16,1 10 1-16,-5 10 2 0,4 11-4 16,1-2-3-16,1 6-4 0,-2-3-3 15,1-11-3-15,-5-13-2 0,2-19-1 16,-6-14 0-16,2-8 2 0,-4-15 14 0,0 0 45 15,-4-6 116-15,4-8 110 0,0-3 59 0,-6-3 12 16,0-11-26-16,-4-9-108 0,-1-8-107 16,1-9-61-16,4-14-28 0,-1-6-16 15,3-11-14-15,4-9-10 0,4-11-12 0,-1-3-15 16,7-6-20-16,0 6-26 0,5 0-27 16,-3 9-25-16,5 11-24 0,3 11-14 0,-1 15-11 15,-3 8-9-15,5 8-17 0,-4 9-38 16,-1 1-59-16,5 3-75 0,-5 6-85 0,1-1-101 15,-1 0-3-15,1 1 62 0,0-5 100 16</inkml:trace>
  <inkml:trace contextRef="#ctx0" brushRef="#br0" timeOffset="2345.73">11253 3511 195 0,'-6'14'340'0,"-2"5"26"0,0-1 21 0,-1 8-181 0,3 5-76 0,2 6-23 15,-2 3-5-15,4 5-1 0,-2 1-4 16,4-1-9-16,0-2-16 0,0-1-16 16,4-2-13-16,-2-8-16 0,4-6-11 0,-2-7-6 15,0-1-5-15,-2-10-1 0,7-2 5 0,-9-3 32 16,2-3 54-16,-2 0 76 0,4-3 116 0,-2-6 94 16,2-5 21-16,2-9-30 0,0-8-67 15,-1-9-111-15,5-11-100 0,-4 2-49 16,9-5-22-16,-3 0-11 0,0 5-8 0,9 4-4 15,-4 0-2-15,3 8-4 16,-3 16-2-16,-1-2 0 0,1 9 1 0,-5 6 1 16,7-1-1-16,-7 9 1 0,5 0-25 0,-3 9-65 15,5-6-87-15,-3 6-106 0,5 5-191 16,-4 0-248-16,-1 0-70 0,1-5 24 0,-1-6 80 16,1-6 180-16</inkml:trace>
  <inkml:trace contextRef="#ctx0" brushRef="#br0" timeOffset="2786.89">11902 3345 148 0,'17'-17'368'16,"0"-2"37"-16,-3 6 26 0,-2-1-130 0,3 6-122 15,-3-1-45-15,-1 4-15 0,5 0-11 16,-1 5-11-16,-7-4-23 0,6 8-21 0,-1-4-23 16,3 10-16-16,1 2-6 0,-1 2-6 0,3 9 0 15,-2 3 0-15,1 7 1 0,3 7 0 16,-5-5 1-16,5 7 0 0,-4-7-2 15,-5 2 0-15,2-11 0 0,-5 2-1 0,-1-11 0 16,-2 0 2-16,-2-3-1 0,-4 0 2 0,0 0 0 16,-4-5 2-16,-2 0 2 15,-2-4 4-15,1 4 4 0,-3-6 8 0,2 2 7 16,-9-5 3-16,3 0 0 0,-3 0-5 0,-3-5-6 16,3-4-9-16,-1 1-9 0,-3-1-6 15,0-5-5-15,-2 0-6 0,3 2-3 0,-3-2 1 16,7 5-1-16,-1 4 2 0,3 5 6 15,-3 5 2-15,0 7 0 0,7 2 1 16,-6 6 0-16,7 11 2 0,-5 0 0 0,3 4 4 16,5 11 1-16,0-1 2 0,2 0 0 0,8-1 0 15,2 1 0-15,5-8-2 0,5 0-2 16,7-6 0-16,4-8 1 0,4-6-1 16,4-3 0-16,2-11-2 0,2-3-4 0,3-3-8 15,-5-11-18-15,2-3-29 0,-6-6-42 16,7 0-52-16,-7-8-67 0,4-6-50 0,-6-3-111 15,2-10-42-15,-4-5 18 0,-2-2 61 16</inkml:trace>
  <inkml:trace contextRef="#ctx0" brushRef="#br0" timeOffset="3292.18">12812 3183 351 0,'0'28'429'0,"0"-2"24"0,0 6 6 15,0 8-241-15,4 5-101 16,2 0-41-16,5 4-19 0,-5 5-11 0,4 6-9 0,-4-6-9 16,5 8-9-16,-3 6-7 0,-6 4-5 15,4-4 1-15,3 7-5 0,-7-7-1 0,-2 0-1 16,4-14 0-16,-8-14 1 0,4-8-1 16,0-5-1-16,-2-14 5 0,-7-3 16 0,7-1 29 15,-4-9 40-15,-2-5 38 0,-3-4 36 16,-1-9 6-16,2-4-15 0,-1-15-34 15,1-8-37-15,2-4-37 0,-1-14-27 0,3-10-20 16,4-7-22-16,2-6-20 0,0-4-15 16,2-5-9-16,4-4 5 0,9 1 14 0,1 4 13 15,1 3 16-15,10 11 10 0,-4 16 6 16,-1 10 4-16,3 19 6 0,-2 3 0 0,0 13-1 16,-3 7 1-16,-3 1-3 0,6 11-3 15,-7 0 0-15,1 11-1 0,1 1-1 0,-5 7 0 16,-1 4 0-16,-2 0-1 0,1 8 1 0,-7 0 1 15,-4 1 0-15,-4 3 2 16,2 7 0-16,-13-2-1 0,3-5 1 0,-5 6 2 16,-3 0-1-16,-3-5 1 0,-2 4 0 0,-2-8 4 15,4-6 4-15,1 2 0 0,-1-6 3 16,4-4 0-16,3-4-3 0,-1-2-1 16,9-7-4-16,-2 0-2 0,1-5-8 0,3-5-20 15,0-3-29-15,6-6-36 0,0-4-43 0,4-10-40 16,2-3-40-16,7-4-43 0,1-10-70 15,5-6-118-15,2-7-26 0,1-4 27 0,5-10 54 16</inkml:trace>
  <inkml:trace contextRef="#ctx0" brushRef="#br0" timeOffset="3715.06">13587 1873 396 0,'6'-22'489'0,"1"9"52"16,-7 8 28-16,0 2-250 0,0 3-123 0,-5 0-68 0,-1 8-50 15,0 10-21-15,-4 8-3 0,-3 16 21 16,-1 15 25-16,1 11 30 0,3 9 11 16,0 12-8-16,6 7-20 0,4 12-30 0,0 9-32 15,4 0-22-15,2 3-13 0,2 7-9 0,-6-10-3 16,5-9-2-16,-3-13-1 0,2-19 1 16,-2-22-4-16,-2-13 2 0,2-19-1 15,0-4 2-15,-2-13 6 0,-2-2 23 16,5-3 34-16,-1-3 39 0,2-11 28 0,4-14 7 15,-2-3-17-15,7-18-32 0,1-5-37 0,1-9-30 16,6-9-10-16,2-1-9 0,-7-4-3 0,9 6-2 16,-4 3-3-16,2 16-1 0,-7 15-2 15,-1 9 1-15,-7 16-1 0,7 7 2 16,-7 10 0-16,6 18 12 0,1 8 21 0,-3 18 20 16,-1 19 16-16,-3 9 10 0,1 12-5 15,-5 15-17-15,4-1-17 0,-4 5-16 0,-2-8-5 16,-2-15-4-16,7-10 0 0,-7-10-4 15,4-17 1-15,2-2-5 0,-6-11-3 0,7 7 0 16,-7-8-2-16,-2 3 0 0,0-11-27 0,-2-3-53 16,-3-4-82-16,-1-10-96 0,-2 0-150 15,-4-9-177-15,1-6-170 0,-5-6-21 16,-5-7 48-16,-2-4 133 0,-4-8 195 0</inkml:trace>
  <inkml:trace contextRef="#ctx0" brushRef="#br0" timeOffset="4216.92">9306 6005 304 0,'4'0'469'0,"-2"0"40"0,13-9 28 0,3 1-181 15,9-6-123-15,6-6-29 0,15 8 28 16,6-10 61-16,8-1 35 0,6-5-13 15,8 2-36-15,5-11-56 0,8 2-81 0,4-1-61 16,10-4-27-16,5-1-14 0,8 0-12 16,3-3-10-16,10-7-9 0,-3 3-3 15,10-3 9-15,5-3 7 0,1-4 9 0,5-4 11 16,6-1 11-16,4-5-2 0,2-4-3 0,-2 4-6 16,7-3-8-16,-3-2-13 0,2-2-10 0,1 1 0 15,-1-2-5-15,0 9 0 0,0-6-2 16,-8 7-1-16,7 3-1 0,-9 0-3 15,0 4-1-15,-9 5-2 0,-1 0 2 16,-11 8-4-16,-1 1-19 0,-14 10-29 0,-3 4-47 16,-13-1-80-16,1 10-83 0,-14 2-96 15,-7 8-144-15,-11 4-170 0,-10-3-84 0,-6 8 17 16,-15 3 82-16,-12 3 158 0</inkml:trace>
  <inkml:trace contextRef="#ctx0" brushRef="#br0" timeOffset="4663.96">12006 5632 167 0,'-29'12'449'0,"8"-7"90"0,9-5 80 15,8-5-76-15,8 2-183 0,4-6-100 16,13-10-85-16,12 1-70 0,8-8-45 16,9 3-17-16,6-8 1 0,10 0 22 0,12-1 37 15,1-1 56-15,12-2 34 0,6-1 7 16,6 1-12-16,9-2-43 0,12-3-62 0,0-2-31 16,8-2-13-16,-1-1-6 0,5 5 4 15,0-5 7-15,5-1 4 0,-5 1 3 16,7 0 10-16,-2-4 0 0,-1 3 0 0,-8-2 4 15,7 2 1-15,-11-3-3 0,6-1-5 16,-7 4-1-16,-3-2-11 0,0 2-8 0,-5 3-12 16,-3 6-5-16,-2-3-7 0,-9 3-6 15,-1 6-4-15,-3-1-2 0,-4 1 1 16,-8 0-2-16,-2 3-1 0,-11 5-2 0,-9 0-2 16,-3 6-2-16,-9 0 2 0,-11 3-3 0,-1 5 0 15,-6 0-23-15,-4 0-30 0,-8-1-40 16,-6 10-72-16,-3-3-107 0,-5 3-141 0,-5 0-204 15,2 0-214-15,-8 0-39 0,2-9 58 16,-2 4 139-16,4-4 225 0</inkml:trace>
  <inkml:trace contextRef="#ctx0" brushRef="#br0" timeOffset="103988.09">2696 2679 193 0,'4'-17'341'0,"0"-1"21"0,-4 4 11 16,0 0-196-16,0 5-90 0,6-4-46 15,-4-1-22-15,8 5-8 0,1-3-7 0,-1 1-2 16,7 8-1-16,-1-6 0 0,1-1 0 16,5 1-2-16,-1 5 2 0,2-1-3 15,2 2-1-15,2 3 3 0,-3 0-1 0,7 3-1 16,-4 2 2-16,6 8 8 0,-2-3 1 16,4 7 2-16,-2-3 2 0,11 9 2 0,-1-6-3 15,5 1 4-15,1 1 6 0,5 2 0 0,2 2 13 16,8-4 7-16,2-7 4 15,5 7 8-15,5-10 11 0,7-6 10 0,4 8 10 16,8-11 9-16,0 0 10 0,12 0 8 0,1-11-3 16,7 8-9-16,5-6-7 0,6-5-12 15,9 0-9-15,5-3-3 0,-1-1 10 16,14 5 22-16,-2-5 31 0,8-1 49 0,-2 5 38 16,6 2 0-16,-1-2-22 0,-3 5-39 0,-6 0-58 15,0 4-51-15,-7 2-24 0,1 3-12 16,-6 0-4-16,-1 0-4 0,-7-6-2 0,3 6-1 15,-8 0-1-15,-2 0 0 0,-6 0 1 16,0 0-1-16,-4 0 0 0,2 6-1 0,-9-6-1 16,-1 3 0-16,-5 2 2 0,0-5-4 0,-3 4 2 15,-1 1-5-15,-2-1-58 0,0-4-84 16,-4 5-109-16,0-10-223 0,0 5-256 0,-2-13-56 16,-8-1 28-16,-3-8 91 15,-3-1 213-15</inkml:trace>
  <inkml:trace contextRef="#ctx0" brushRef="#br0" timeOffset="145128.96">29545 8156 206 0,'-6'-32'346'16,"-4"1"23"-16,-3-1 20 0,1 1-193 0,2 0-88 16,-5 3-40-16,-1-4-23 0,3 6-15 0,-1-5-13 15,-3 3-4-15,5-7-2 0,-5 4-5 16,1-1-2-16,-1-4-2 0,-8-1 0 16,7 2-1-16,-7 4 1 0,2 3 1 0,-4 2-2 15,-2 3 1-15,-2 0 3 0,-2 4 0 16,0 7 1-16,-8-7 2 0,6 10 2 0,-9 0-1 15,3 0 4-15,-9 4 1 0,5 2 3 16,-7 3-1-16,1 3-1 0,-9 6 1 0,0 1-2 16,0 3-2-16,0 6 4 0,-8 3 4 15,6-4 4-15,-9 8 8 0,5 2 6 16,-4 9 7-16,0-6 9 0,-1 9 10 0,1 0 3 16,6 0 2-16,-2 6 1 0,4-1-6 0,2 9-5 15,0-5 1-15,2 5-4 0,4 5-4 0,3-1-4 16,-1 5-7-16,9-1-8 15,-1 3-10-15,5-7-6 0,0 4-5 0,1 1-5 16,5 0-4-16,0 1 1 0,2 3-2 0,4 1 0 16,0 0-1-16,5 3 0 0,5 1-2 15,1 1 0-15,3-7-1 0,5 2 0 16,2 4 2-16,2-4 0 0,8-5 0 0,2 5 1 16,2-6 0-16,9 1 0 0,-1-3 0 0,3-3 0 15,6 2 1-15,4-5 2 0,4 1 2 16,8-1-1-16,3-2 0 0,1-1-2 15,9 3 3-15,2 0-2 0,8-5-1 0,2-4 2 16,4 0-1-16,4-10-1 0,3 2-1 16,2-6 1-16,5-3 5 0,3-7 4 0,0-2 8 15,-2-1 12-15,10-13 11 0,-8 4 14 16,-3-9 18-16,7-6 23 0,2-2 38 16,-2-1 46-16,4-14 22 0,0 0 0 0,1-3-21 15,5-5-43-15,2-6-53 0,-4-3-36 0,9-14-18 16,-5 0-12-16,1-9-5 0,-9 0-2 15,0-5 2-15,-6 0 0 0,2 0-1 16,-13-7 1-16,1 2-1 0,-11-7-1 16,0-2 1-16,-6 2 3 0,-4-6 0 0,-8 6-2 15,-5-5-5-15,-1-1-1 0,-7 1-2 16,-6-3-1-16,-13 3 0 0,-3 0 0 0,-9 4-2 16,-6-4 0-16,-10 5-2 0,-1-2-2 15,-7 1-2-15,-7-4 2 0,-4 3 3 0,-4 2 1 16,-8 3-2-16,-5 0-1 0,-8 1-7 15,-1-1-4-15,-16 5-3 0,-3 1-4 0,-5 3-4 16,-8 5-3-16,-14 9-1 0,2 5-8 16,-15 4-4-16,-12 8-6 0,-10 6-5 0,-15 13-8 15,-17 4-13-15,-7 14-19 0,-15 5-15 16,-11 13-21-16,-12 13-22 0,-6 6-16 0,-21 17-31 16,-2 12-76-16,-24 16-135 0,3 12-201 15,-20 15-68-15,4 7 9 0,-15 7 80 16,11 11 155-16</inkml:trace>
  <inkml:trace contextRef="#ctx0" brushRef="#br0" timeOffset="148886.91">22616 10838 320 0,'-12'-28'380'0,"-3"-3"18"0,-1-1-26 0,-1 1-189 0,-3 5-78 16,3 3-31-16,-1-5-6 0,-3 2-5 15,0-2-6-15,-1 2-8 0,-1-5-10 16,-2 3-11-16,-2-4-7 0,2 1-9 0,-2-4-6 15,-6-2-3-15,2 1-1 0,-2 1-2 16,-4-2 1-16,-2-3 0 0,-3 4 0 0,-3-5-1 16,-3 5 1-16,-1 1-2 0,-5 3-1 0,-6 1 0 15,0 3-2-15,-2-3 0 16,-6 5 4-16,-4-2 1 0,-3 5 2 0,-1 0 3 16,-1 1-1-16,-1 4-4 0,-7 1-1 0,-4-2-1 15,-2 6 2-15,2 3-1 0,-8 1 2 16,0 1 0-16,0 4-2 0,-7 4 0 15,9 0 0-15,-8 0 0 0,2 9 4 0,-3-1-3 16,1 6 1-16,-2 4-4 0,1-1 2 0,1 11 0 16,2-2 0-16,1 11 2 0,3-6 1 15,0 10-3-15,4-1-2 0,0 10 3 16,2-1-2-16,6 5 2 0,0 0 0 0,7 0 1 16,-3 0-4-16,5 6 2 0,1-3-3 15,5 2 1-15,4-1 2 0,4 5 2 0,4 0-1 16,4 1 1-16,9-1-2 0,-3 0-1 15,11 0 0-15,4 5 0 0,4-6-1 0,6 1 1 16,-1 0-1-16,11 5 4 0,3-2-1 16,4 7-1-16,6-6 2 0,2 1-4 0,8-5 2 15,7-1-3-15,3 1 2 0,7-4-1 16,2 4-1-16,4-4 2 0,4-1-1 0,7 1 1 16,5-1-1-16,5 1 1 0,6-5 0 15,6 0 1-15,4-5 0 0,5 0 2 16,3 2-1-16,3-6-1 0,6-1-2 0,10 1 1 15,2 0 0-15,5-5-2 0,5 6 1 0,3-10 0 16,-1 4-3-16,7-8 1 0,2-1 2 16,4 1 0-16,-8-1-1 0,10-3 2 15,-2-2-2-15,6-3 1 0,-4-1 2 0,9-8-1 16,-5-1 1-16,6-3 1 0,1-6 1 0,1-8 2 16,1-1 0-16,3-4 5 0,-1-5-2 15,6-3 0-15,-9-2 1 0,3-2-3 16,-1-7 0-16,1-4-1 0,-5 1 1 15,-5-9-1-15,-5-6 1 0,-4 1-1 0,0-4-2 16,-11-5 3-16,-3 0-1 0,-5-5 3 0,-4 1-1 16,-2-5 11-16,-6-5 5 0,-4-3 12 15,-14 3 8-15,-3-9 5 0,-6 0 0 16,-12 1 1-16,1-5-4 0,-5 0-2 0,-5-5-7 16,-8-3-8-16,1 4-8 15,-12-10-8-15,-5 5-9 0,-11 4-2 0,1-4-3 0,-18 1-9 16,1 3-13-16,-17 1-17 0,-8-1-22 0,-6 4-17 15,-11 6-4-15,-18 1-6 0,-2 7 4 16,-15-4 10-16,-16 13 12 0,-5-4 14 16,-16 0 14-16,-6 0 11 0,-10 13 4 0,-15 1 6 15,-2 9 0-15,-19 8-2 0,-14 10 8 16,-11 13 5-16,-7-1 1 0,-22 15 3 0,-5 12 2 16,-19 11-5-16,-7 17 0 0,-24 13-13 15,-10 19-32-15,-18 17-83 0,1 14-160 0,-16 18-73 16,7 10-18-16,-15 7 16 0</inkml:trace>
  <inkml:trace contextRef="#ctx0" brushRef="#br0" timeOffset="161379.37">9449 8742 429 0,'0'-14'527'0,"0"5"41"0,-2-5 18 16,4 9-275-16,-2 1-164 0,0 4-77 0,0 4-41 16,4 1-19-16,0 4-6 15,2 5-3-15,-4 8 0 0,7 4-1 0,-3 11 3 0,0 8 0 16,0 13 1-16,5 5 0 0,-1 10-1 16,0 7 0-16,-4 1-2 0,5-5-1 0,-5 1 2 15,4 0 1-15,-4-9 2 0,1 3 1 16,-3-11 1-16,2-3 0 0,2-8-2 0,-8-7 7 15,2-7 5-15,-2-7 15 0,0-6 16 16,0-4 25-16,-2-4 25 0,-6-6 33 16,2 1 52-16,0-4 60 0,-5-5 22 0,-5-5-6 15,-1-4-28-15,-10-8-61 0,5-6-76 0,-9-5-49 16,2-7-28-16,-4-1-19 0,-3-13-9 16,-3-5-7-16,6 0-4 0,-4-9-1 15,0 4 7-15,-3-4 2 0,3 0 3 0,2 4 3 16,4 1 3-16,2 4 0 0,4 0 3 15,3 0 0-15,5 0 4 0,7 9 2 0,3 5 6 16,3 0 3-16,4-2 2 0,4 7 2 16,3 3-1-16,3-4-6 0,2 4-6 15,5-4-4-15,8 1-3 0,-2-2-3 0,8 6-1 16,2-1 2-16,0 5-1 0,4 6 0 0,-2 1 0 16,-2 12 2-16,4-1 2 0,1 4 0 15,-1 10 1-15,2 4 1 0,-2-1 3 16,2 12-1-16,-1 6 2 0,-1 0 0 0,-2 7 1 15,-2 2-2-15,-2 5 1 0,-4 5 0 0,-6 1 1 16,-3-1-2-16,-3 4-3 16,-7 2-3-16,2-3 1 0,-6-8-1 0,1-3 1 15,-5-6 2-15,-5 1 0 0,1-6 0 0,-2 2-12 16,-4-5-35-16,4-1-53 0,-7 1-65 16,-1-6-73-16,-3 1-102 0,1-4-132 0,-1-5-157 15,-4-1-69-15,5-3 10 0,-1-10 85 16,5 2 153-16</inkml:trace>
  <inkml:trace contextRef="#ctx0" brushRef="#br0" timeOffset="162338.6">9709 8836 28 0,'17'-9'346'15,"-7"-5"50"-15,5 0 37 0,-7 0-48 0,6 2-144 16,-1-2-56-16,3 0-15 16,1-3 1-16,-1 3 1 0,5-4-8 0,0 4-13 15,-3-3-18-15,3 3-20 0,2 0-22 0,2 5-21 16,-7 1-21-16,7 8-22 0,-6-6-13 15,1 12-8-15,3-3-4 0,-2 7-4 0,-5 3 2 16,-1 6 0-16,-3-2 0 0,-6 6 2 0,0 0 2 16,-1 3-3-16,-10 2 2 0,5-6-1 15,-6 5-1-15,0 0 1 0,-4-4-1 16,-1 3 0-16,1-3-1 0,-2 0 1 0,1-6 0 16,-1 1 0-16,-3-5 1 0,5 1 2 15,-2-5 1-15,5 0 1 0,1-4 16 0,-4-1 30 16,0-4 48-16,3 0 59 0,-1-4 35 15,0-1 1-15,0 1-24 0,-1-10-43 0,1 0-59 16,2-3-34-16,2-6-16 0,-2 1-9 16,3-10-4-16,-5 10-2 0,6-1-1 15,-4 5 9-15,-2 1 5 0,6 7 4 0,-7 6 2 16,7-1-1-16,-8 5-9 0,4 5-5 0,-9 4-7 16,7 5-3-16,-7 8-1 0,5 1 0 15,-2 3 2-15,-3 0-1 0,9 8 2 16,0-8-1-16,2 2-1 0,8-2 1 0,0-4-1 15,2-4 1-15,5 1 1 0,1-1-2 16,4-4-4-16,1-2-11 0,4-7-24 0,1-5-41 16,5 0-43-16,-4-9-38 0,8-5-24 15,-4 0-10-15,0-3 12 0,0-6 21 0,-5 1 24 16,1-5 21-16,0-4 23 0,-2-6 25 16,1 1 22-16,-5 1 20 0,-3-7 13 15,-1 7 9-15,-3 4 17 0,0-1 21 0,-3 13 24 16,-3 7 24-16,-2 1 9 0,-2 8-3 0,4 3-18 15,-4 3-21-15,-4 8-10 0,4 6 4 16,0 6 10-16,0 0 8 0,4 8 13 0,-4-5-1 16,4 6-7-16,-2-1-8 0,4-3-2 15,3 3-11-15,1-8-2 0,-2 0 0 16,3-6-3-16,-5-3 8 0,4-10 22 0,-2 6 19 16,-6-10 21-16,3 0 24 0,-3 0 16 15,2 0 1-15,2-10-9 0,0-3-18 0,4-6-26 16,1-3-29-16,3-10-23 0,-5-3-19 0,1-1-8 15,0-10-7-15,5 3-1 0,-7-8-2 16,2 2-3-16,1 9-2 0,-1-2-2 16,-4 16-2-16,0 3-1 0,-1 9-2 0,-1 11-2 15,-4-2-1-15,2 5-2 0,-2 5 2 16,4 4 1-16,-2-1 3 0,2 15 3 0,2-5 4 16,0 9 0-16,5-4-1 0,-1 3-11 15,5-3-28-15,-7 3-31 0,8-3-45 0,-1-4-54 16,-3-2-38-16,-1-8-2 0,-1-4 23 0,0-5 33 15,-4-5 45-15,9-4 24 0,-7-5-13 16,3-8-43-16,5-4-72 0,-1-11-79 16,1-3-67-16,1-5-52 0,3-4-23 15,-7-5-15-15,7-9-15 0,-1-5 46 0,-2-12 69 16,3-6 68-16</inkml:trace>
  <inkml:trace contextRef="#ctx0" brushRef="#br0" timeOffset="162569.84">10993 7526 164 0,'10'-49'376'16,"-4"12"66"-16,-1 6 59 0,-3 17-123 0,-2 5-83 15,0 1-38-15,-7 8-31 0,7 0-30 16,-10 3-23-16,4 8-17 0,-4 1-1 16,-1 11 17-16,3 8 32 0,-6 9 8 0,3 11-9 15,9 11-27-15,2 1-44 0,6 9-50 0,1 10-26 16,7-2-13-16,-2 5-9 16,5 6-14-16,-5-2-7 0,7 7-6 0,-11-7-5 15,9-4-5-15,-7-8-7 0,5-9-7 0,-3-5-12 16,-2-18-9-16,1 1-11 0,-5-15-19 15,0 0-34-15,2-8-45 0,-8-6-56 0,0-3-76 16,-8-5-108-16,2-9-111 0,-4-5-112 0,-1-4-51 16,3-8 41-16,-9-15 110 15,-1 1 142-15</inkml:trace>
  <inkml:trace contextRef="#ctx0" brushRef="#br0" timeOffset="163220.74">10799 8156 330 0,'-7'-9'437'0,"1"4"39"0,2 1 14 15,4 4-246-15,0 0-121 0,0 4-54 0,4 1-20 16,0 0-1-16,3 7 20 0,3-3 36 16,2 5 29-16,5 0 19 0,4 0 9 0,1-2-15 15,5 2-30-15,0 0-34 0,4 0-32 0,-2-5-22 16,4 5-12-16,0-6-9 0,-6 1-2 16,6 0-3-16,-6-4 0 15,0-5-1-15,-4 0-1 0,1-5 2 0,-1 0-1 16,-6-4-2-16,5-3-12 0,-5-2-12 0,-1 0-16 15,3-9-14-15,-2 6-17 0,-5-11-7 16,0 2-11-16,7-6-7 0,-11-5 3 0,7 3 2 16,-5-3 8-16,-2-3 17 0,3-2 13 0,-3 2 12 15,-2 5 11-15,0 4 9 0,1-6 12 16,-1 9 5-16,-2-3 8 0,6 8 9 16,-6 2 10-16,3 7 11 0,-5 0 16 0,2 5 14 15,-4 1 15-15,0-1 9 0,0 9 9 16,0-5 6-16,0 5-1 0,0 0-3 0,-4 0-3 15,4 0-5-15,0 0-5 0,-2 0 0 16,-3 5-1-16,3-1 0 0,-6 9 13 0,-2 5 33 16,4 5 23-16,-7 8 12 0,3 6-2 0,-5 3-11 15,7 9-40-15,-6 1-31 0,3 8-22 16,3 4-12-16,-2 6-13 0,1 1-9 16,3 2-9-16,4 6-7 0,-2-9-4 15,8-5-2-15,-2-6 1 0,4 2 1 0,-2-13 0 16,3-6 1-16,1-9 0 0,-6-8 2 0,4 0 0 15,3-9-2-15,-7-2 0 0,4 2-2 16,-6-9-2-16,4 4 0 0,-4-9-2 0,0 0-1 16,4 0-3-16,-4 0-7 0,-4-6-21 15,4-2-28-15,0-1-41 0,0-8-43 0,-4 3-32 16,4 0-18-16,4 0 4 0,-4 2 24 16,0-2 35-16,4 8 38 0,-4 3 32 15,0-2 24-15,0 5 18 0,0 0 10 0,0 5 3 16,0-5 3-16,0 0 2 0,0 3 1 0,2 3 0 15,-2-6 0-15,0 8 0 16,4-2 1-16,-2-3-1 0,2 2-4 0,3-5-11 16,1 4-16-16,-2 1-31 0,0-5-43 0,1 0-60 15,3 0-77 1,-4 0-87-16,2 0-103 0,-1 0-103 0,-1 0-2 0,0-5 57 16,0 1 89-16</inkml:trace>
  <inkml:trace contextRef="#ctx0" brushRef="#br0" timeOffset="164052.59">11816 7765 32 0,'-11'0'293'15,"3"0"35"-15,0 0 22 0,2 3-89 0,-1 3-110 16,3-6-53-16,2 3-25 0,-2 2-8 15,2 4-1-15,-6-4 5 0,2 13 8 0,1-4 8 16,-3 8 3-16,0 1 7 0,0 12 16 16,-11 5 24-16,2 11 27 0,1 3 27 0,-7 17 20 15,-4 11 3-15,-2 12-10 0,-2 4-21 0,-6 15-32 16,-2-1-35-16,0 15-34 0,-3-1-30 16,3 5-26-16,2-6-13 0,2-3-8 15,4-10-13-15,4-7-24 0,0-11-32 16,8-9-37-16,1-8-41 0,1-14-36 0,9-9-29 15,0-11-26-15,6-9-33 0,4-17-33 0,2-8-71 16,6-9-107-16,0-14-12 0,7-9 35 16,2-12 63-16</inkml:trace>
  <inkml:trace contextRef="#ctx0" brushRef="#br0" timeOffset="164554.91">12516 6324 145 0,'5'-36'314'0,"-3"9"43"0,-2 0 30 0,-2 14-130 0,2 5-51 16,-5 2-12-16,1 1 1 0,2 2 15 15,-2 3 1-15,4 3-19 0,0 2-33 16,-2 1-34-16,-6 15-41 0,2 20-20 0,1 13 6 16,-1 13 22-16,4 15 35 0,-2 12 36 0,0 5 32 15,-2 13 4-15,4 5-21 0,-7 10-31 16,-1 2-47-16,4 2-44 0,-5 5-24 0,3-2-3 16,4-3 1-16,0-5 5 0,8-18 2 15,0-17 10-15,4-16-2 0,1-11-2 16,-1-10-3-16,2-10-7 0,1-2-5 0,-1-11-7 15,-4-5 1-15,0-3 5 0,5-9 3 16,-3-5 4-16,-2-6 8 0,5 2 7 0,-3-10 3 16,2 2 1-16,7-11-3 0,3-4-8 0,1-5-15 15,6-8-14-15,-2-6-6 0,6-3-4 16,2 0-2-16,6-5-1 0,-2-1-2 16,-4 6-5-16,5 0-8 0,-5 4-6 15,0 9-7-15,-6 0-2 0,-5 9-4 0,-1 4-8 16,-4 5-16-16,-3 1-29 0,-4 3-56 15,-3 5-73-15,-5 0-73 0,2 5-109 0,-4-2-149 16,4 6-178-16,-4-4-41 0,2 0 37 0,-2-5 107 16,6-5 171-16</inkml:trace>
  <inkml:trace contextRef="#ctx0" brushRef="#br0" timeOffset="164821.12">13207 7130 12 0,'2'-5'547'0,"-2"10"173"16,-6-5 155-16,6-5 74 0,-2 5-282 0,2 5-222 15,2-1-166-15,-2 6-154 0,0 7-72 16,0 10-28-16,0 0-12 0,-2 10-3 16,2 3-1-16,0 6-1 0,-5-3 1 0,5 3-1 15,0 4-1-15,0-1-4 0,5 0-2 0,-5 1-2 16,0-1-13-16,2-3-34 0,-2-10-48 15,4-4-48-15,-2-6-52 0,2-4-47 0,2-8-26 16,0-1-12-16,-1-3-25 0,5-10-46 0,-4-5-75 16,9-4-122-16,-7-8-20 15,2-6 40-15,7-5 79 0</inkml:trace>
  <inkml:trace contextRef="#ctx0" brushRef="#br0" timeOffset="165087.4">13579 7022 236 0,'0'5'495'0,"0"-5"81"0,0 0 36 16,0 4-148-16,4 1-199 0,0-2-122 15,-4 11-77-15,2 4-38 0,4 10-14 0,-1-2-8 16,-1 5 0-16,-2 6-4 0,4-1 1 16,-6 5-2-16,4 4 0 0,0-2-3 0,-2 3 2 15,-2-6 1-15,4 5 1 0,1-5 0 0,-5 2 0 16,0-7 0-16,2 2 1 0,-2-6-2 15,0 1-1-15,0-5-1 0,4-4-2 16,-4-11 1-16,0 2-6 0,0 0-28 0,0-10-42 16,-4 1-43-16,4-2-51 0,0-3-61 15,-2-3-48-15,2-6-108 0,0-5-52 0,-5-8 5 16,5-5 50-16,5-4 67 0</inkml:trace>
  <inkml:trace contextRef="#ctx0" brushRef="#br0" timeOffset="165555.47">13660 7022 97 0,'0'-9'476'0,"-5"4"83"0,5 1 37 16,0 4-50-16,0 0-260 0,0 4-139 15,5 1-84-15,1 9-38 0,2-2-15 0,-6 8-5 16,4 0-2-16,5 3-1 0,-1 5 0 16,0 3 0-16,1 6-2 0,-1-6 0 15,-2 4 0-15,3 2 0 0,-1-6-1 0,0-5-2 16,-4 8 1-16,1-8 2 0,1-4 0 0,-6 1 1 15,2 0 1-15,-2-6 1 0,-2 1-3 16,4-4 2-16,-4 0-1 0,0-6-1 0,0-2 1 16,0-3 3-16,4-3 4 0,-2-3 2 15,-2-3 4-15,5-8-2 0,-3-3-4 0,6-6-4 16,2-8-4-16,-3-1 0 0,3-8 1 16,-2-5 1-16,7 0 2 0,-3-4 1 0,-2 3 2 15,5-2 7-15,-3 2 8 0,-1 10 10 16,-1 10 13-16,-4 3 13 0,0 9-1 0,0 5-8 15,-1 0-6-15,1 4-15 0,-2 5-16 16,-2 5-5-16,8-1-6 0,-1 5 1 16,-7 10-1-16,8 4 1 0,0 3 1 0,-3 5-2 15,-1 6 1-15,4 3-1 0,-4 0 1 16,-2 0-2-16,3 2-2 0,-3-7 1 0,-2 1-1 16,2-4 0-16,0-10-2 0,-2 1-2 0,-2 0-14 15,4-11-18-15,-4-2-25 0,2 3-33 16,-2-8-35-16,0-2-31 0,4-3-23 15,1 0-26-15,-3-3-34 0,8-6-52 0,-4-5-59 16,5-3-53-16,-1-2 5 0,2-4 45 16,7-3 86-16</inkml:trace>
  <inkml:trace contextRef="#ctx0" brushRef="#br0" timeOffset="166264.06">14286 7270 187 0,'25'-32'324'16,"-9"4"42"-16,-3 6-17 0,3 1-99 16,-1 1-75-16,-7 3-39 0,0 8-23 0,-2-5-8 15,1 6-5-15,-3 2-2 0,-2 3-6 16,2-2-6-16,0 5-9 0,-4-6-14 15,0 6-18-15,2 0-15 0,-2 0-11 0,6-3-10 16,-6 3-5-16,9 0-1 0,-3-5 1 0,0 1-1 16,4-4 0-16,1 2 2 0,1-2 7 0,3-6 5 15,1 5 4-15,1-9 2 16,1-1-3-16,-1 2-5 0,1-1-1 0,-1-1 9 16,-5 2 22-16,-1-6 27 0,-1 6 30 0,-8-3 20 15,6 8 19-15,-12-2 12 16,0-3 25-16,-2 8 24 0,-7-1 4 0,-1 6-6 15,-5 4-27-15,-5 4-47 0,-3 6-51 0,-2 2-33 16,-2 8-23-16,2 0-11 0,-2 8-6 16,4 4-2-16,-2-4 0 0,6 3 0 0,-4 4-2 15,7-7 2-15,9 3-1 0,1-8-1 0,10 0 0 16,4-2 2-16,6-2 4 0,3-5 3 16,12-6 2-16,-1 1 1 0,7-9-6 15,7 0-10-15,1-9-17 0,9-5-23 0,-3-3-34 16,3-6-28-16,5-5-14 0,-3-3 1 15,4 0 16-15,-5-6 31 0,5 2 30 0,-9-5 22 16,-1 3 13-16,-1-3 6 0,-3 4 20 0,-3-1 23 16,-6 2 33-16,-4-2 29 0,-5 11 19 15,-9 4 2-15,-3 2-6 0,-4 8-15 16,-2 7-15-16,-4 2-3 0,-4 6-9 0,-6-3-13 16,-2 9-12-16,-1 5-16 0,-12 0-18 15,3 8-10-15,-5 4-1 0,0 2-4 0,0 4 4 16,-2-1-3-16,-2 4-1 0,4 2-2 15,0-6-1-15,5 0-3 0,5 1 1 0,1-4-2 16,5-6 0-16,5 1-3 0,6-5-1 0,0-10-2 16,12 6-2-16,-1-10-1 0,14-4-1 15,-1-4-1-15,7-4 0 0,7-12 4 16,1 3 4-16,0-11 4 0,9 7 5 0,-1-10 2 16,-3 8 2-16,1-8 2 0,-2 8 1 15,1-5-1-15,-7 11 1 0,-8-1-3 16,-2 4-1-16,-6 9-3 0,-9 1 1 0,-2 8 0 15,-3 5 6-15,-7 10 9 0,0 4 9 0,-9 8 5 16,-9 13 3-16,-5 1-4 0,-4 5-5 16,-6 5-9-16,-4 2-2 0,-3-3-3 15,-3 0-2-15,0-5-2 0,-1-7-2 0,7-2 1 16,-2-14-2-16,10-3-9 0,-6-4-18 16,2-7-30-16,0-3-54 0,4 1-94 0,-2-10-120 15,-2-10-169-15,4-2-182 0,-2-7-146 16,2-8 4-16,-7-13 87 0,3-5 170 0</inkml:trace>
  <inkml:trace contextRef="#ctx0" brushRef="#br0" timeOffset="166478.47">13827 6082 253 0,'-33'9'817'0,"-4"-6"144"16,6-3 83-16,8 0 23 0,13-3-507 15,3 3-270-15,3 0-144 0,2 0-81 0,2 0-34 16,0 0-18-16,0-6-8 0,0 6-5 16,0 0-5-16,2 0-10 0,-2 0-22 15,9 6-43-15,-1-3-108 0,2 7-167 0,0 8-282 16,-3-4-229-16,3 3-68 0,4-3 56 0,-1-5 147 16,3 8 279-16</inkml:trace>
  <inkml:trace contextRef="#ctx0" brushRef="#br0" timeOffset="167456.07">13426 7583 85 0,'-2'6'329'0,"-6"-6"32"16,6 0 18-16,2 5-125 0,0-5-124 15,2 0-69-15,2 9-34 0,2-9-13 0,0 8-3 16,2-2 3-16,-1 2 4 0,-1 1 7 15,0-5 7-15,2 1 12 0,-6 0 17 0,2-5 25 16,-1 4 45-16,-3-4 57 0,0 0 68 16,0-4 105-16,0 4 81 0,0-5 12 15,-3-4-33-15,-1-5-63 0,2-3-115 0,-2-6-106 16,-2-5-55-16,-2-3-27 0,1-4-18 0,1-2-13 16,0-3-8-16,0-5-8 0,-2-4-4 15,1 4-4-15,-3-10 0 0,4 1-1 0,2 0 0 16,-2 6 2-16,-1 2-1 0,3 6 2 15,-2 3 0-15,4 10 1 0,2 6-1 16,0-2 0-16,0 9-2 0,0-3 0 16,0 11-2-16,0-2 0 0,0 2-1 0,2 3-2 15,-2 3-2-15,0 0-2 0,6 0-1 0,2 3 0 16,5 6 3-16,3 2 3 0,5 6 1 16,2 0-1-16,4 6 3 0,2 5-3 0,2-2-1 15,2 11 2-15,4-6 0 0,-4 9 0 16,0-3 1-16,0 3 2 0,4 0 2 0,1 0 1 15,1 2 3-15,-2-2 0 0,2 0 2 16,3-3-1-16,-7-2-2 0,2 1 2 16,-4-4-3-16,-6-1-3 0,4 1 2 0,-8-4-3 15,-1-2-3-15,-5-4 3 0,0 1-2 16,-3-5 0-16,-2-1 2 0,-5-3-1 0,3 0 0 16,-4-9 1-16,-2 4 0 0,-4-9 1 15,0 3 4-15,0-3 1 0,0 0 4 0,0-3 10 16,0 3 6-16,-4-9 0 0,-4-5-3 0,0 0-1 15,-5-8-12-15,-1-1-7 0,1-3-3 16,3-6-2-16,-7 1 2 0,7-6 0 16,-2 1-1-16,-3 1 0 0,7-5-2 15,-2 6 2-15,1 0-2 0,3 2 1 0,0-4-1 16,0 4 1-16,2 1 1 0,2-9 1 0,-7 0 1 16,9 3 1-16,0-8 1 0,-2 4-1 15,2-4 1-15,0 0-2 0,0-4 1 0,-4 4-2 16,4-1-2-16,0 3-1 0,0-3-5 15,-2 4 0-15,2 8-1 0,0-3-13 0,0 11-22 16,0-2-33-16,0 10-68 0,0 1-111 16,2 12-135-16,4 5-167 0,3 5-192 15,-1 12-83-15,6 1 46 0,-1 5 114 0,7 4 179 16</inkml:trace>
  <inkml:trace contextRef="#ctx0" brushRef="#br0" timeOffset="168222.34">9500 10568 306 0,'79'-49'415'0,"6"-10"43"16,2 4 33-16,1-2-212 0,12 3-70 0,7-5-3 15,11 1 13-15,4-7 34 0,8 3 55 16,7-5 30-16,3-6-15 0,7 2-36 15,2-10-48-15,6-1-70 0,0-3-55 16,8-4-23-16,0 4-9 0,9-6 2 0,2-3 1 16,1-6 2-16,1-3 0 0,8 4 6 0,-4 5-2 15,0-6-1-15,-2 1-5 0,1-4 2 0,-9 9-5 16,8-6-6-16,-15 10-6 0,2 1-7 16,-8 3-18-16,-4 4-14 0,-12 2-10 15,0 9-7-15,-13 3-7 0,-6 0-1 0,-11 10-4 16,-9 4 1-16,-9 9-6 0,-11-1-2 15,-1 6 0-15,-11 9-3 0,-8-1-5 0,-10 10-4 16,-9-1-28-16,-10 9-35 0,-4 0-34 16,-8 2-37-16,0 1-37 0,-13 8-40 0,2-2-76 15,-6 5-127-15,-2-4-188 0,-2 4-184 0,-6 4-66 16,-4-4 50-16,2 0 136 16,-7 0 217-16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11:16.480"/>
    </inkml:context>
    <inkml:brush xml:id="br0">
      <inkml:brushProperty name="width" value="0.05292" units="cm"/>
      <inkml:brushProperty name="height" value="0.05292" units="cm"/>
      <inkml:brushProperty name="color" value="#FF0000"/>
    </inkml:brush>
  </inkml:definitions>
  <inkml:trace contextRef="#ctx0" brushRef="#br0">2869 4111 10 0,'27'-5'328'15,"0"-4"39"-15,-4 0 17 0,4 1-56 0,6-3-177 16,4 2-81-16,6-3-35 0,1 7-16 16,3-9-3-16,5 5-5 0,2 1-3 0,3-6-2 15,-1 5-2-15,8 0-1 0,-2 0-4 0,2 4 2 16,3 0 3-16,3 1 2 15,0 4-3-15,3-5 1 0,-3 5 1 0,6 5-7 16,1-5 5-16,3 0-1 0,3 0 1 0,4 0-3 16,-2-5 4-16,4 2-2 0,-3-3 2 15,7 3 11-15,0-7 9 0,2 6 1 0,1-5 8 16,1 1 4-16,-4-3 3 0,8 8 3 0,-2-6 7 16,5 4 2-16,-5-1 4 0,4 3-3 15,1-2-2-15,-1 1-3 0,0-1 4 16,5 2 0-16,1 3 0 0,1-6-4 0,-3 1 0 15,7 5-9-15,0-3-4 0,1 3-5 16,5 0-3-16,-2-6-6 0,2 6-5 0,2 0-5 16,-2 0-3-16,4 0-1 0,-8 0-3 15,8 0 1-15,-6 0-2 0,4 6-1 0,-3-6 0 16,5 0-1-16,-4 0 2 0,0 0-6 16,4 0 2-16,-2 0 1 0,2 3 1 15,2-3 1-15,-2 0-1 0,7 0-1 0,-5 0 2 16,8 0-1-16,-4-3 0 0,3 3 4 0,1 0-2 15,-2-6 0-15,3 3 2 0,-3 3 7 16,4-5 4-16,5 1 5 0,-5 4 7 16,5 0 4-16,-5-5 9 0,7 5 16 0,-2 0 17 15,1-5 15-15,-1 5 7 0,5 0 8 0,-3 0-16 16,4-4-19-16,-2 4-17 16,1 0-15-16,-3 0-11 0,4 0-10 0,-5 0-3 15,5 0-5-15,-4 0 1 0,4 0-4 0,-3 0 0 16,-1 0-2-16,4 0 2 0,-1 0 1 15,-3 0 0-15,4 0 3 0,-7 0 5 0,7 4 22 16,-6-4 18-16,1 5 10 0,-5 0 8 16,5-5 11-16,-1 4-1 0,4 1-1 0,-9-2-3 15,3 3-1-15,-3-3-12 0,9 2-24 16,-5 1-19-16,-3 2-9 0,1-8-3 16,3 4-6-16,1 1 0 0,-1-2-2 0,-5 3 0 15,5-1-4-15,-5-2 2 0,7 3 0 0,-4-3 2 16,-1 2-1-16,-2 1-1 0,5-6-1 15,-5 8-1-15,9-8 2 0,-8 4 0 0,5 1 0 16,-5-1-2-16,9-4 1 0,-5 5 2 16,2 0-3-16,1-5 0 0,1 9 0 15,-4-9 1-15,3 3-2 0,-1 2 0 0,0-1-1 16,1 1 1-16,-5 0 2 0,5 4-2 16,-1-5 1-16,-7 1-1 0,7 0 1 0,-4 4-1 15,-1-6 1-15,3 3 0 0,1-3 0 16,-1 7 2-16,10-6-2 0,-4 1-1 0,-1-1 1 15,-1 1 0-15,2 0-1 0,0-1 0 16,3 1 2-16,-3-2 0 0,2-3 2 0,6 6-1 16,-6-6 0-16,2 3 0 0,2-3 4 15,-2 0-2-15,4 0-1 0,-9 0-1 16,7 0 4-16,2-3-2 0,-6 3 0 0,-2 0-1 16,6 0 1-16,0-6-1 0,2 6-1 15,-6-3 2-15,4 3 10 0,-2-5 9 16,2 5 1-16,-7-4 1 0,5 4-2 15,-12-5-5-15,8 5-7 0,-11-5-1 0,5 5-1 16,-7-4 0-16,-2 4 0 0,-6-5 0 16,5 1 0-16,-7 4 4 0,0 0 1 15,-9-5 3-15,3 0 0 0,-8 5-2 0,-5 0 0 16,-4 0-3-16,-1-3-4 0,-9 3 2 16,-5 0 1-16,-9 0 0 0,-5 0 2 15,-8-6 1-15,-8 6 0 0,-2-3 4 0,-7 3 0 16,-7 0 0-16,-3-5-1 0,-8 5-4 15,-2-4-1-15,-4 4 0 0,1-5 3 0,-7 0 0 16,-1 5 1-16,1 0 0 0,-5-4-1 16,3 4-4-16,-5 0 0 0,-2-5-4 15,3 5-2-15,-3-4 0 0,-6 4-1 0,2 0 0 16,-2 0-1-16,-2 0 1 0,0 0-1 16,0 0 3-16,0 0-1 0,0 0 6 15,0 0 3-15,0 0 7 0,0 0 3 16,0 0 1-16,0 0-1 0,0 0-4 0,0 0-7 15,-2 0-3-15,2 0-4 0,0 0 1 16,-4 0-2-16,4 0-1 0,0 0-1 16,0 0-1-16,0 0-1 0,0-5-1 15,0 5-6-15,0 0-17 0,-2 0-31 0,2 0-56 16,-8 5-99-16,-3-1-176 0,3 1-235 0,-8-1-166 16,-9-4-79-16,8-13 37 0,-1-6 154 15,-1-3 239-15</inkml:trace>
  <inkml:trace contextRef="#ctx0" brushRef="#br0" timeOffset="3935.84">16539 5784 125 0,'54'-4'290'0,"6"-10"20"0,0 11 9 16,6-8-160-16,2 8-72 0,4-3-28 0,5 3-11 16,3 3 1-16,3-5 1 0,10 5 5 0,2-6 5 15,4 3 3-15,5-2-4 0,5 1 1 16,5-4-3-16,6 2-1 0,6 6 4 15,4-5 5-15,5 2 5 0,7 3 6 0,1 0 4 16,12 3 4-16,-6 2 3 0,10 1 1 0,-2-3-8 16,11 6-11-16,-9-1-15 0,8 3-10 15,1 1-12-15,-3 2-11 0,-4 0-6 16,5 3-1-16,-5-3-5 0,-2 4-1 0,-6-4-4 16,4 3 3-16,-6-3-3 0,-2 4-3 15,-9 1 0-15,1-2 2 0,-9 6-2 16,3 0-1-16,-14-6 0 0,-3 6-18 0,-4-6-34 15,-9 2-40-15,-5-1-44 0,-3-1-48 16,-4-3-57-16,-6 0-73 0,-11-5-109 16,3-9-23-16,-11 0 19 0,-8-14 63 0</inkml:trace>
  <inkml:trace contextRef="#ctx0" brushRef="#br0" timeOffset="6061.68">2743 6675 225 0,'12'-4'354'15,"-1"-10"21"-15,5 0 10 0,-1 0-210 16,3 2-94-16,7-2-41 0,2 0-21 0,2 2-7 15,8 2-4-15,0-3-1 0,3-1-6 16,3 1 0-16,5 4 2 0,-3 0-2 16,5 0 4-16,-3 1-1 0,3 2 0 15,0-2-3-15,-1 2-1 0,-1 3-2 0,5 3 3 16,-3-5-3-16,4 5 3 0,-5 0 5 16,11 0 3-16,-4-5 3 0,8 5 5 0,0-4 5 15,-2-1-5-15,7 1-1 0,-1-4-7 16,0 8-3-16,2-6-1 0,-2 1 0 15,11 2 1-15,-7 3 8 0,9-9 4 16,-2 4 4-16,1-1-2 0,-3 3 2 0,5-6-6 16,-3 4-5-16,4-4 1 0,-1 1-1 0,3 2 3 15,-2-2-2-15,4-1-3 0,-5 4-1 16,5 1-3-16,0-5-4 0,2 4 4 0,-2 0-3 16,-1 2 4-16,5 3-1 0,-2 0 2 15,-2-6-3-15,6 3-2 0,-6 3 3 0,8 0 4 16,-2 0 1-16,2-5 2 0,0 1 2 15,0 4-6-15,2-5 0 0,7 5-2 16,-3 0 0-16,0 0 0 0,1-5 0 0,1 5-2 16,2 0 6-16,-1 0 3 0,3 0 2 15,1 0 2-15,-5 0 1 0,2 0-11 0,-1 0-1 16,5 0 0-16,3 0 0 0,-2 0 1 16,-1 0 2-16,5 0-1 0,-5 0 1 15,11 0 0-15,-6 0 2 0,2 0 2 0,2 0-2 16,-3 0 0-16,3 0 4 0,-2 0-1 0,4 0-2 15,0 0 2-15,-7 0-4 0,11 0-1 16,-2 0-1-16,2 0-4 0,2 0 3 0,-1 0-2 16,5 0 0-16,0 0 1 0,0 0 1 15,3-4 0-15,-5 4-1 0,4 0 1 0,2 0 0 16,-6 0-1-16,3 0-1 0,-1 0 1 16,0 0 1-16,0 0-2 0,-4 0 2 15,3 0 0-15,-3 0-1 0,6 0-1 0,-4 4 0 16,0-4-1-16,3 5 1 0,-1-5-3 15,0 0 2-15,6 5-2 0,-5-5-1 0,5 4-2 16,-1 1 5-16,3-5-2 0,1 3 1 16,-1 3-3-16,-2-6 1 0,5 3-1 0,4-3-1 15,-3 5 0-15,-1 0-1 0,6-1 6 16,-9 1-1-16,7-1 0 0,-7 1 1 0,3 0 3 16,-1 4 5-16,-1-6 3 0,2 6 2 15,-5 2-1-15,0-3 3 0,5 1-5 16,-5 5-2-16,5-5-2 0,-5 5-2 0,1-6 3 15,-1 5 1-15,5-3 2 0,-7 2-1 0,-2 2 1 16,5 0 3-16,-1 0 3 0,-5-2 6 16,5 2 18-16,-6 0 32 0,5 0 36 15,-5 4 34-15,0-4 22 0,-8-2 11 0,8 2 0 16,-4 0-1-16,2 0-18 0,-6-6-18 0,2 5-24 16,0 0-31-16,-2 1-36 15,7-5-23-15,-7 0-13 0,2 0-6 0,2 1-3 16,0-1-3-16,-2-1 1 0,2-4 0 0,-6 6 1 15,0-6 4-15,-2 1 3 0,-5 4 3 0,1-4 4 16,-11-5 2-16,1 4-2 0,-9 1 3 16,2-2 0-16,-6 3 1 0,-4-3-4 15,-11 2-2-15,1-5-5 0,-7 6-6 16,-10 2-3-16,0-8-2 0,-9 9-1 0,-3-6 2 16,0 3-1-16,-13-1 1 0,-2-2 0 15,-2 3 0-15,-4-3-1 0,-5 2-2 0,-5 1-1 16,-1-3-3-16,-5 2-8 0,-5-5-33 15,2 0-58-15,-8 0-79 0,0 0-125 16,-8 0-221-16,2-14-114 0,-5 0-115 0,-1-8-4 16,-2-4 92-16,-5-11 210 0</inkml:trace>
  <inkml:trace contextRef="#ctx0" brushRef="#br0" timeOffset="7035.17">3206 7219 276 0,'17'0'401'0,"-1"-4"22"0,5-1 11 16,2 2-226-16,8 3-117 0,4 0-53 15,8 3-21-15,5 2-11 0,1-1-5 16,11 1 3-16,4 4 0 0,2 0 1 16,9 1 2-16,1-1 1 0,7 0-3 0,0-1-1 15,4 6 0-15,-3-5-3 0,5 5-1 0,-2 3 2 16,6-3 1-16,0-2 2 0,0 2 0 16,4 0 3-16,7 0 1 0,-1-5 1 0,11 0 3 15,1-4 10-15,9-1 11 0,3 1 2 16,3-5 6-16,4 0 4 15,7 0-6-15,-3 0-12 0,13-5-6 0,-4 1 6 0,6-6-2 16,4 1-1-16,0 0-1 0,-2 0 0 16,6-5-5-16,-6 6-7 0,0-6-5 15,-6 5 3-15,2 0-3 0,-4 1-3 0,-5 2-4 16,1 3 6-16,-2 3-6 0,-5 0 3 0,1 3-3 16,-3 3 1-16,-2 2-2 0,-2 6-1 15,7-2 1-15,-9 8-27 0,2-3-40 16,-4 1-50-16,7 4-78 0,-9 1-110 15,-4-4-107-15,-5-1-19 0,7-10 22 0,-6-3 63 16</inkml:trace>
  <inkml:trace contextRef="#ctx0" brushRef="#br0" timeOffset="14487.92">4725 9587 196 0,'27'-5'337'0,"0"-9"19"16,6 6 10-16,4-1-200 0,3 0-91 0,7 0-38 16,3 4-20-16,4-4-6 0,6 4 0 15,0-3-2-15,4 4-4 0,-2-1 0 0,2 5-4 16,0-5 3-16,2 5-1 0,0-4 3 15,4 4 7-15,-3 4 2 0,7-4 3 0,-4 5 1 16,3-5 4-16,-3 5-4 0,0-1-4 16,0 1 0-16,1-2-4 0,1 2-1 0,0 4-1 15,3-4-1-15,1 4 11 0,5 0 1 16,-3-4 2-16,7-1-2 0,-2 1-3 0,8 4-4 16,-2-9-4-16,8 3-1 0,-4 2-3 15,6-5 4-15,-2 0-6 0,0 0 4 0,7-5 5 16,-1 2 5-16,5-6 3 0,-5 4 4 15,0-4-2-15,3 0 0 0,3 0-1 16,-5-1-1-16,7 1-3 0,-7 1-3 0,1 4-3 16,3-6-4-16,1 1 1 0,-1 5 0 15,3-1 0-15,-3-4-2 0,5 4-2 0,-3 2-2 16,6-3-2-16,-3 3 2 0,1 3 0 16,-4-5 0-16,1 5-3 0,-5 0 1 0,7 0 1 15,-3-5-1-15,0 1 1 0,-3 4 1 16,3-5-4-16,-1 1 1 0,3-1 2 0,-3 2 1 15,1-3 1-15,-7 1 1 0,7-4-3 16,-1 6 0-16,-1-2 1 0,1-1-1 0,-1 3 1 16,-3-2-2-16,3 1 1 0,1-1 1 15,5 2 0-15,-4 3 3 0,1-6-3 0,-1 1-3 16,6 2 1-16,-7 3 0 0,9-6 1 16,-8 3 2-16,7 3 7 0,-11 0 0 15,12-5 6-15,-13 5 2 0,9-4 5 0,-7 4-2 16,3 0 0-16,-1 0-3 0,5 0 3 15,-4-5 3-15,3 5 4 0,1 0 2 0,2-5 3 16,2 1 9-16,3 4 7 0,-1-5 4 0,0 1-1 16,0-1-7-16,0 5-9 0,2-5-11 15,0 5-8-15,-2-4-1 0,8 4-2 16,-6 0-1-16,4-5-1 0,-2 5-1 0,6-3-1 16,-4 3-3-16,5 0 0 0,3 0-1 15,2 0 0-15,-3 0-2 0,3 0-2 0,3 0 2 16,-3 0 0-16,1 3-2 0,1-3 0 15,-4 5 1-15,3-5-1 0,-3 4 1 0,3 1 1 16,-5 0-1-16,2-1 4 0,-1 1 0 16,1 4-2-16,-4-4 0 0,-2 4 1 0,3-6 1 15,-1 6-1-15,0-4 3 0,0 4 0 16,-6-4 0-16,2 4-1 0,-2 0-2 16,-2-1-1-16,-2 1-1 0,0 2-1 0,0-3 1 15,2-4-2-15,-2 5-1 0,-4-4 2 0,-3 0-2 16,-3 4-5-16,-1-9 3 0,5 3 1 15,-11 2 0-15,-3-5 0 0,-3 0 2 16,0 6-3-16,-4-6-3 0,0 0 0 0,-6 0 2 16,0 0 2-16,-7 3 2 0,1-3 2 15,-13 5-7-15,2 4-32 0,-5 0-62 0,-1-4-73 16,-13 4-103-16,1-6-111 0,-7 2-120 16,-5-10-10-16,-5-7 41 0,-10-2 91 0</inkml:trace>
  <inkml:trace contextRef="#ctx0" brushRef="#br0" timeOffset="17466.74">10861 8412 198 0,'33'-17'339'0,"0"-1"21"16,4-1 7-16,-2 1-199 0,9 1-86 0,5-2-40 15,3 1-16-15,0 1-5 0,5 3-6 16,3 0-3-16,2 5-1 0,2 1-3 0,7-1-1 16,1 0-2-16,2 4-1 0,3 0-2 15,-1 5-1-15,7 0-2 0,8 0 0 16,-2 5 1-16,8 0 0 0,4 4 1 0,5 0 0 16,1-1 1-16,7-2-4 0,-2 2 1 15,12 1 1-15,-6 0 0 0,3-1-1 0,8-2 0 16,-3-3-1-16,4 2 1 0,2-5 0 0,3 0 0 15,3 0 4-15,9 0-2 0,0-5 0 16,4 2-1-16,6-3 5 0,-2 3-1 16,8-8-3-16,-2 8 3 0,3-2 4 0,3-4-1 15,-2 6 4-15,3-3 1 0,1 1 4 16,5 2-3-16,0 3-2 0,-1 0-2 16,-1 0 3-16,1 0-1 0,-1 8-7 0,-3-2 3 15,-3-3-1-15,-3 11-5 0,-6-5-1 0,-10-4-1 16,0 4-1-16,-5-6 2 0,-7 2-2 15,-9 1 2-15,-2-6 2 0,-8 0-2 16,-3 0 2-16,-9 0-2 0,-3 0 1 0,-8 3 0 16,0 2-3-16,-6-5-6 0,-4 4-27 0,-7 1-68 15,0-5-115-15,-9 0-111 0,-3-17-42 16,-6-11 3-16,-9-4 59 0</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9T17:13:26.396"/>
    </inkml:context>
    <inkml:brush xml:id="br0">
      <inkml:brushProperty name="width" value="0.05292" units="cm"/>
      <inkml:brushProperty name="height" value="0.05292" units="cm"/>
      <inkml:brushProperty name="color" value="#FF0000"/>
    </inkml:brush>
  </inkml:definitions>
  <inkml:trace contextRef="#ctx0" brushRef="#br0">3179 7423 105 0,'21'-10'311'16,"-5"-8"22"-16,-3 1 13 0,3 3-137 0,-1-4-109 16,1 4-49-16,7-3-21 0,-2 3-10 15,6 5-6-15,0-5-7 0,1 0 6 16,-1 2-7-16,4 2 3 0,-2-3-7 15,-2 8 1-15,0-4-5 0,6 9 2 16,0-5 7-16,0 2 2 0,0 3-2 0,5 3-3 0,-1 2 4 16,6-5-5-16,-4 4 0 0,5 6 3 15,3-10-2-15,-3 9-2 0,1-9 1 16,7 4-2-16,-2 1 3 0,-1 0 4 16,1-5-2-16,4 4-3 0,1 1 3 0,-1-5-1 15,6 3 0-15,0-3 4 0,0 6 1 16,0-6 7-16,4 0 1 0,-4 0 4 15,0 0 4-15,4 0-2 0,-2 0-2 0,2 0 0 16,2 0 1-16,0-6-3 0,5 6-1 0,-5 0-3 16,4 0-2-16,0 6-4 0,5-6-2 15,-3 0-2-15,3 0 3 0,-3 3 2 16,8-3-1-16,-7 5 2 0,7-5 1 0,-3 0-1 16,4 5-5-16,-3-5 2 15,3 0-2-15,1 0 0 0,5 0-1 0,0 0 4 0,0 0-2 16,-2 4 0-16,3-4-4 0,-1 5 1 15,6-5-1-15,-2 0 0 0,4 4 0 16,-4-4 0-16,6 0-1 0,-4 0-2 0,7 0 3 16,-3 0 3-16,6-4 4 0,-4 4 2 15,-1 0 1-15,5-5-1 0,-2 5-1 0,3-4 1 16,1 4-2-16,-2 0 0 0,1-5-2 0,-1 5-7 16,7 0 1-16,1 0 1 0,1 0-2 15,0-5 1-15,3 2-1 0,5 3-5 16,6-6 1-16,-2 3 2 0,11-2-1 15,-3 1 1-15,4-6 4 0,5 1-1 0,2 5-3 16,-3-6 2-16,3 1-4 0,-3 6 2 0,11-6-1 16,-8-1-1-16,4 1-1 0,-1 5 6 15,3-4-3-15,2 2 2 0,-2-2 4 0,2 2 5 16,2-2 4-16,0 8-1 0,4-9 1 16,0 4-2-16,2 1-2 0,2 4-6 0,5-8-4 15,-3 2 2-15,11 1-2 0,-3 2 2 16,5-3-4-16,0-2 4 0,6 2 0 15,0-2-6-15,6-4 3 0,-2 1 4 0,4 2-5 16,-4-3-2-16,0 2 5 0,-2 1-2 0,2 5-2 16,-6-6 4-16,4 6 2 0,-6 4-4 15,-3-5 0-15,-5 5 3 0,3 0 1 16,-9 5-3-16,-3-1 0 0,-8 6 1 0,-4 3 1 16,-9-3-4-16,-3 2 2 0,-11 2-4 0,-2 0 2 15,-6-2-11-15,-9 8-28 0,-10-6-40 16,-6-2-54-16,-6 2-101 0,-6 0-99 15,-9-11-73-15,-12-3-4 0,-6-9 35 0,-11 1 92 16</inkml:trace>
  <inkml:trace contextRef="#ctx0" brushRef="#br0" timeOffset="1196.23">2966 8628 169 0,'13'-14'351'0,"1"-3"23"15,3-1 11-15,5 4-170 0,5-3-120 16,6 3-55-16,11 0-21 0,5 0-9 15,9-3-2-15,4 3-3 0,9 2 2 16,3-2-3-16,-2 5 0 0,9 0-3 0,2 4 6 16,8 0-4-16,-5 1-2 0,3 8-1 15,2 1 1-15,2-5-2 0,0 5 0 16,0-1 5-16,9 1 0 0,1-5 0 0,0 3 1 16,3-3-1-16,3 0-4 0,9-3 2 15,-2 3 2-15,8-5 3 0,2 1 4 0,2-1 0 16,0-4 2-16,11 0 1 0,-3 4 2 15,7 0-1-15,0-4 5 0,3 1-1 16,5 4-3-16,2-1 1 0,0-4-4 0,4 4 1 16,2 1-2-16,5-1-3 0,-3 0 1 15,4 5 4-15,1-4-8 0,-1 4-1 16,-2 0 2-16,11 0-4 0,-7 0-2 0,5 0-2 16,2-5 6-16,-1 2-5 0,1 3 0 15,2-6-2-15,1 3 4 0,-1-2-2 0,6 5-1 16,-2-5 2-16,0 1 5 0,2 4-4 15,2-5-4-15,0 5 7 0,-3-4-3 0,8 4-4 16,-8 0 5-16,8 0 3 0,-3-5-5 16,0 2-3-16,-2-3 4 0,10 6 6 0,-12-8 6 15,8 2 15-15,-6-2 23 0,2 2 8 16,-6 3 14-16,4-6 13 0,-8 1 0 16,-3 2-7-16,1-2 0 0,4 2-13 0,-9-2-15 15,1 4-15-15,-1-1-5 0,3-4-10 0,-9 4-8 16,0 1-8-16,-8-1 7 0,2 0-4 15,-10 2-3-15,-4-3 2 0,-5 3 6 0,-5-2 1 16,-7 1 3-16,-6-1 9 0,-3 5 23 16,-7-5 22-16,-3 1 36 0,-11 4 36 0,-1-5 34 15,-13 1 30-15,-9 4 10 0,-3-5-22 16,-10 0-32-16,-2 5-40 0,-13-4-45 16,-1 4-35-16,-3-5-20 0,-8 5-10 0,-6 0-5 15,-4-3-6-15,-7 3-2 0,-3 0-1 16,-5 0 0-16,-6 0 0 0,2 0 0 0,-2 0 4 15,-2 0 1-15,-2 0 7 0,2 0 6 16,-4 0 6-16,-2 0-4 0,-9 0-2 0,3 3-8 16,-9-3-13-16,-1 5-19 0,-5-5-37 15,0 4-63-15,-6-4-73 0,-5 5-109 0,5 0-182 16,0-5-213-16,-4 0-66 0,8-5 17 16,-2-4 87-16,8-8 185 0</inkml:trace>
  <inkml:trace contextRef="#ctx0" brushRef="#br0" timeOffset="14297.51">8289 11994 65 0,'4'6'278'0,"-4"-3"23"16,2-3 13-16,2-3-132 0,1 3-89 15,1-6-43-15,0 6-23 0,4-5-7 16,3 2 0-16,-3-3-5 0,5 6-2 0,-3-3-1 16,-2 3-5-16,7 0-1 0,-3 0-2 15,-1 0 1-15,-1 3 0 0,5 3-1 0,-3 2 1 16,3 6 0-16,-1-5 2 0,5 5 1 0,-3 3-6 16,7-3 2-16,-2 4-2 0,8-4-2 15,-6 3-2-15,6-3 5 0,2-2 1 16,0-1 3-16,8-2 5 0,-6-1 6 15,9-2 3-15,-1-3 2 0,1 2 2 0,5-5 0 16,3 4 1-16,0-4-1 0,1 0-1 0,7 0-3 16,-2 0-2-16,4-4-1 0,-2 4-1 0,6 0 0 15,3 0 1-15,-3 4 3 0,4-4 2 16,-4 5-3-16,4-5 2 0,1 3-8 16,-1 3-5-16,2-1-1 0,5 4-1 0,-1-9 0 15,5 8 0-15,2-8 4 0,-3 6-1 16,7-3-3-16,4-3 7 0,-2 5 0 15,2-5-2-15,4 0 1 0,0 0-1 16,0 0-2-16,-2 0-5 0,10 0 3 0,-1-5 1 16,3 5 1-16,-1-3-3 0,-1 3 0 0,4-6-5 15,3 6 2-15,0-5-3 0,1 2 5 16,-5 3 7-16,7-6 6 0,-3 3 4 0,3 3 8 16,1-5 8-16,2 5 8 0,-2-6 4 0,-1 3 0 15,3-2-4-15,4 1-1 0,2 4-2 16,-2-5-1-16,0 2 2 0,2-3 2 15,6 1 2-15,-2 2-3 0,0-6-1 16,4 4-3-16,5-1-3 0,-3-2-5 0,4 4-7 16,-1-5-9-16,-3-1-8 0,2 7-1 0,-1-6-2 15,1 0 0-15,-4-1 5 0,3 1 10 16,1 0 21-16,-2 0 34 0,3 1 41 0,-3 3 40 16,-2 1 37-16,2-1 21 0,-3 5-13 15,-3 0-30-15,0 0-40 0,4 0-42 0,-4 5-39 16,8-1-25-16,-3-4-12 0,-1 5-6 15,0 3-2-15,2-4-1 0,3 1-3 16,-3 0 1-16,-6-1-2 0,2 1 3 0,-6 4-3 16,2-4 2-16,-8-1-3 0,-2 1 1 0,-1 4-1 15,-3-9 0-15,2 8 0 0,-7-8 0 16,3 5-2-16,-3-1-4 0,-4 1 4 0,5-1-1 16,-3-4 4-16,5 0-1 0,-1 0-1 15,-6 0-1-15,7-4-1 0,-1 4 2 16,-1-9-2-16,-3 4 1 0,0 0-3 15,-1 2 0-15,-9-6-2 0,0 4 2 0,-11 1 1 16,5-1-31-16,-12-4-42 0,-3 9-47 16,-6-5-50-16,-6 10-54 0,-6-5-50 0,-5 0-85 15,-5 4-146-15,-7 1-132 0,-4-5-24 16,-2-5 43-16,-12-4 112 0</inkml:trace>
  <inkml:trace contextRef="#ctx0" brushRef="#br0" timeOffset="15586.97">3039 13336 229 0,'10'14'377'0,"-2"-11"27"0,1 2 13 15,5-1-201-15,3-4-116 0,5 5-50 0,5-5-24 16,10 4-12-16,3 1-5 0,3-5-1 15,7 0-7-15,3 0 2 0,1 5-1 16,2-5 6-16,4 0-8 0,0 0 2 0,4-5 1 16,0 5-1-16,-2 0-5 0,6 0 6 15,-2 0 1-15,1 0 1 0,-1 5-4 0,-2-5 1 16,2 0-1-16,4 0-1 0,0 0 2 0,7 3-2 16,-5-3 2-16,3 6 4 0,1-3-5 15,1 2 1-15,-1 4 0 0,9-4 0 16,0-1 2-16,6 1 1 0,2 4 2 15,0-4-1-15,4-1-3 0,2 4-1 0,4-3 2 16,5 4 1-16,1-4-3 0,1 4 0 0,-2-5 1 16,5 6-1-16,-3-6 1 0,10 1 1 15,-7 4 0-15,7-6 0 0,0 2-4 0,0-5 5 16,6 6 8-16,-2-3 3 0,0-3 4 16,2 5 2-16,0-5-2 0,5 4 0 0,-1 1 2 15,0-5-4-15,2 3 1 0,9 3-1 16,-5-1-4-16,5-5-4 0,2 3-2 15,3 3 5-15,1-6 3 0,0 3 3 0,0-3 1 16,3 0 3-16,-1-3 9 0,2 3 3 0,-8-6 17 16,4 3 29-16,-1 3 27 0,-3-11 21 15,-4 8 10-15,-7-2 1 0,-2 1-2 0,0-1-8 16,-6 2-4-16,-12 3 5 0,0-6 9 16,-9 1 11-16,-8 5 8 0,-2-3-14 15,-6-3-19-15,-7 6-31 0,-5-3-37 0,-9-2-30 16,-6 5-15-16,-6-4-4 0,-9 4-6 15,-1-5 2-15,-11 5-2 0,-2 0 0 0,-9 0 0 16,-1 0 0-16,-9-5 1 0,3 5-2 16,-9 0-1-16,-2 0 3 0,-2 0-2 15,-2 0 2-15,0 0 1 0,0 0-8 0,-2 0-30 16,-8 0-60-16,-5 0-77 0,-1 0-94 0,-3 0-125 16,-1 5-136-16,-1 0-128 15,9-5-37-15,3-5 37 0,9-4 109 0,9 0 157 0</inkml:trace>
  <inkml:trace contextRef="#ctx0" brushRef="#br0" timeOffset="20366.07">4049 14244 345 0,'-28'-5'403'0,"-3"2"31"16,2 3-23-16,2-6-202 0,2 6-96 0,2 0-44 15,0 6-24-15,-1-6-16 0,1 0-12 16,0 3-5-16,-4 2-6 0,-2 4-2 0,-6-4-1 16,2-1 3-16,-2 4-1 0,-6-2 3 15,3 2-2-15,-5 1 8 0,4-4 7 16,-5 4 3-16,1-4 16 0,-3 4 16 15,-1-5 6-15,4 1 9 0,-1 4 9 0,5-9 9 16,-3 5 3-16,3-2 8 0,2 2 9 0,4-5 9 16,0 0 4-16,6 4-1 0,-2-4-10 15,4 5-16-15,2-5-18 0,3 0-12 0,3 0-10 16,1 5-8-16,3-5-9 0,3 0-7 0,0 4-12 16,3-4-8-16,7 0-7 0,-4 0-3 15,4 5-4-15,-2-1-1 0,-2 1 0 0,4 9-1 16,0-5 3-16,4 8 1 0,-4 6 0 15,-4-1-2-15,4 10 5 0,0-1-4 16,-4 9 1-16,2 6 1 0,-4 8 0 0,-3 0 0 16,3 14 0-16,-4-2 0 0,2 11 0 0,-1 5 1 15,-1 3 1-15,-2 4-1 0,1-3 0 16,1-1 1-16,0-3-1 0,1-10 2 0,1-1-1 16,0-3-1-16,0 0 1 0,-1-10 1 15,1 1-3-15,6-5 2 0,-6-9-2 0,8-10-2 16,4-7 1-16,0-2-1 0,2-6 1 15,7-8-1-15,-3 2 0 0,6 0-1 0,1-6 0 16,4 1 3-16,6 0 0 0,1-4 6 16,3-1-1-16,9 1 2 0,-3 0-3 0,6-2 0 15,1 3-2-15,5-3 2 0,5 2-1 16,2 4 2-16,2 0-2 0,-2 0 0 0,4 1-1 16,-7-1-1-16,3-1 1 0,2 1 1 0,-8 0-3 15,3 0-20-15,-3 5-55 0,0-9-74 16,-1 4-119-16,-5-6-182 0,3 2-184 15,-1-5-42-15,-3-14 33 0,-6 2 100 0,0-7 174 16</inkml:trace>
  <inkml:trace contextRef="#ctx0" brushRef="#br0" timeOffset="21821.73">22579 13948 333 0,'-10'-14'427'0,"8"0"38"16,-2 0 22-16,10 2-225 0,2-2-109 16,4 0-51-16,11 2-39 0,4-2-32 0,0 0-14 15,6 5-9-15,4-5-4 0,-4 11-3 16,9-3 0-16,-3 1-1 0,0 5 1 0,-6 0 2 15,9 5-2-15,-7 1 1 0,2-3 1 16,6 6-3-16,-3-4 0 0,3 4 0 16,5-1-1-16,-1-2-1 0,5 2 0 0,6-8 4 15,4 6 0-15,6-12 1 0,4 1 0 16,3 2 1-16,1-11 1 0,3 5-2 0,6-5 1 16,1 0 6-16,1-3 6 0,-4 3 10 0,4 2 10 15,-5-2 13-15,-1-4 15 0,0 4 14 16,-5 5 8-16,-6-1 6 0,-1 1-4 0,-1 6-13 15,-8-2-17-15,-4 5-17 0,-3 5-17 16,-7-5-12-16,1 8-6 0,-7 6-3 16,1-5-1-16,-6 9-2 0,0-1-2 0,-6 6 0 15,2 5 1-15,-8 3-1 0,-2 0 1 0,-3 10 0 16,-3-1 0-16,-3 5 1 0,-6 9-1 16,2 5 1-16,-5 4-1 0,-3 9 2 0,0 4 0 15,-3 1 1-15,-5 9 1 0,2-1-2 16,4 1 1-16,-6 2-4 0,-3 8 5 15,3-7 4-15,-6 11 6 0,1-1 8 0,3-5 5 16,0 1-4-16,-1-5-2 0,9-4 0 16,-2 3-2-16,0-7 2 0,4 3 2 0,0-8 3 15,-2 0 4-15,-2-6 4 0,4-8 1 16,0 0-3-16,-2-9 0 0,2-5-8 0,0 1-7 16,0-10-6-16,0 0 5 0,-5-12 8 0,5-2 17 15,-4-6 38-15,4-8 57 0,-2-3 42 16,-2-4 28-16,4 0 11 0,-4-1-12 0,4-4-42 15,-6-4-37-15,-5-1-31 0,3 0-26 16,-6-4-25-16,1 0-19 0,-3-5-9 0,-1 2-8 16,3-2-3-16,-3 5-1 0,1-5-3 15,3 6-1-15,-5-6-2 0,1 5-1 0,-1 0-1 16,-3 1 4-16,0-3-2 0,-6 2 1 16,-6 6 0-16,0-2 0 0,-10 1 0 0,-11-1 1 15,-6 5 2-15,-12 0 0 0,-11-5 0 0,-14 5 0 16,-13-4-1-16,-14 4 1 0,-8 0 6 15,-19 4 8-15,-6 1 3 0,-8 4 4 0,-9 5-1 16,0 8-6-16,7 4-5 0,8 6-5 0,14 4-2 16,17 1-5-16,10-2-8 0,19-4-26 15,12 6-46-15,13-6-106 0,14 1-159 16,8-1-287-16,9-8-234 0,1-9-73 0,9-14 54 16,10-14 136-16,3-9 282 0</inkml:trace>
  <inkml:trace contextRef="#ctx0" brushRef="#br0" timeOffset="39482.07">23956 6091 162 0,'0'-9'289'0,"0"4"24"0,0 1-19 0,0-1-115 0,0-4-61 16,4 0-25-16,-2 4-11 0,2 0-9 16,0 1-5-16,-4-4 3 0,0 2 2 15,0 3 2-15,2-2 4 0,-2 0 1 0,0 1 0 16,0 4 0-16,5-5-2 0,-5 5 2 15,0 0 0-15,0-4-5 0,-5 4-4 16,5 0-3-16,0 0-6 0,0 0 0 0,0 0 1 16,0 0 5-16,0 0 7 0,0 0 13 15,0 0 18-15,-2 0 19 0,2 0 14 0,0 0 9 0,0 0 1 16,0 0-3-16,0 0-9 0,0 0-15 16,0 0-21-16,0 0-23 0,0 0-24 15,0 0-22-15,0 0-16 0,0 0-7 16,0 0-5-16,0 0-4 0,0 0 0 15,0 0-3-15,0 0 0 0,0 0-2 0,0 0 2 16,0 0 1-16,0 0 0 0,0 0-1 0,0 0 1 16,0 0 1-16,0 0 1 0,0 0-1 0,0 0 1 15,0 0-1-15,0 0 0 0,0 4-1 16,0 1-1-16,0-5-25 0,-4 4-48 16,4 1-53-16,-4 0-51 0,4-2-52 0,0 3-41 15,-2-6-48-15,2 0-68 0,0 0-93 0,0 0-100 16,0 0-2-16,2 0 65 0,6-9 107 15</inkml:trace>
  <inkml:trace contextRef="#ctx0" brushRef="#br0" timeOffset="40064.11">24090 5982 21 0,'0'6'285'0,"0"-6"39"0,0-6 27 0,0 6-83 15,0 0-93-15,2 0-47 0,-2 0-20 16,0-5-3-16,0 2 2 0,0 3 2 16,0 0 9-16,0 0 6 0,-2-6 8 0,2 6 14 15,0 0 14-15,0 0 18 0,0 0 21 0,0-3 25 16,0 3 35-16,0 0 15 15,-4 0-12-15,4 0-28 0,0 0-46 0,0 0-61 16,0 0-45-16,0 0-27 0,0 0-14 0,0 0-8 16,-2 0-4-16,2 0 1 0,0 0-1 0,0 0-2 15,0-5 2-15,-4 5-2 0,4 0-2 16,-4 0-2-16,4 0 0 0,-2-6-3 16,2 6-3-16,-9 0 0 0,7 0-4 15,-2-3-1-15,-2 3-3 0,0 0-1 0,-5 0-4 16,1 3-3-16,-2-3-1 0,-9 11 0 0,0-8-1 15,-5 11-2-15,-3 4 2 0,-11 4-2 16,-1 6 2-16,-9 7 1 0,-3 7 1 0,-7 10 1 16,-2 8 0-16,-7 17-2 0,7-1 0 15,-6 18 3-15,6 1 4 0,4 4 2 16,9 4 1-16,5 5 1 0,11-5-4 0,6 2-1 16,11-6-2-16,12-14 0 0,4-13-2 0,10-9 0 15,4-14 0-15,5-8-1 0,8 0 2 16,0-15 6-16,6 2 11 0,0-11 15 15,8-3 23-15,5-10 21 0,5-8 11 0,5-5-1 16,8-10-9-16,-2-7-24 0,7-2-22 16,-7-7-20-16,2-1-11 0,-2-5-37 0,-2 1-54 15,-2-5-68-15,-9 0-110 0,-1-4-156 16,-13 3-246-16,-4 1-231 0,-4 5-59 0,-9 3 52 16,1 3 135-16,-11 2 264 0</inkml:trace>
  <inkml:trace contextRef="#ctx0" brushRef="#br0" timeOffset="44827.17">25180 5672 356 0,'-5'-9'439'15,"3"0"67"-15,-2-1 51 0,2 7-166 0,-6-3-31 16,2 3 29-16,4 3 11 0,-9-5-37 16,-3 5-58-16,1 5-76 0,-3-5-91 0,-9 9-72 15,2 4-38-15,-6 10-14 0,-4 9-9 16,-8 16-4-16,2 10-2 0,-5 15 7 0,1 7 6 16,4 15 6-16,-3 4 4 0,5 4 0 0,12 2-4 15,0-11-5-15,9-14-3 0,10 2 1 16,2-19 5-16,12-9 5 0,0-9 1 15,7-5 6-15,5-14 2 0,-1 2 0 16,8-14 0-16,4-5 3 0,2-5-5 0,2-8-3 16,2-5-7-16,5-5-9 0,-7-8-3 0,6-4-2 15,-6-6-11-15,2-1-23 0,-4-2-44 16,-6-10-91-16,0-4-131 0,-6 4-203 0,-9-10-219 16,5 1-123-16,-7 0 14 0,5-5 93 15,-9 10 199-15</inkml:trace>
  <inkml:trace contextRef="#ctx0" brushRef="#br0" timeOffset="45106.66">26159 5321 7 0,'27'-19'392'0,"-10"2"56"16,-7 8 31-16,-4 0-5 0,-6 9-231 15,0 0-97-15,0 0-44 0,-2 9-22 0,-2 0-12 16,-6 8 6-16,-1 11 10 0,-1 12 16 0,-2 6 13 16,-3 11 1-16,1 2-10 0,3 9-24 15,-1 9-24-15,3-2-22 0,3 11-17 0,0-1-10 16,0 1-5-16,-3-1-14 16,1-8-37-16,0-4-50 0,-1-19-52 0,1 0-50 15,-3-14-53-15,-1-8-63 0,6-1-81 0,-9-14-62 16,3-3 1-16,1-14 38 15,-1-5 93-15</inkml:trace>
  <inkml:trace contextRef="#ctx0" brushRef="#br0" timeOffset="45342.51">25407 5717 325 0,'0'-5'574'0,"0"2"95"0,0-8 86 0,6 2-100 16,5-3-170-16,7-2-102 0,3-5-72 15,12 2-69-15,0-6-84 0,10 0-58 16,5-3-32-16,6-5-20 0,1-1-16 0,5 1-9 16,7-6-7-16,1 6-8 0,0-6-2 0,6 6-2 15,-1-4-1-15,1 4-2 0,-1-6-21 16,-3 6-41-16,0-1-75 0,-4 1-91 16,-6-6-107-16,-6 6-141 0,4-1-145 0,-13-4-109 15,-1 1-2-15,-7-2 68 0,0-3 138 16</inkml:trace>
  <inkml:trace contextRef="#ctx0" brushRef="#br0" timeOffset="45806.62">27073 4564 26 0,'6'6'330'15,"-6"-3"47"-15,0-3 30 0,0 5-58 0,-2 1-131 16,2-3-61-16,-4 2-16 0,0 4 2 16,4 5 6-16,-2-5 6 0,-2 8 8 0,4 1 7 15,-2 9 7-15,2 10 13 0,-4 7 25 16,4 10 31-16,0 5 3 0,0 13-22 0,0 10-34 15,0 12-54-15,0 3-66 0,0 12-40 16,-5 9-14-16,3-6-11 0,-2 1-2 16,0-15-3-16,2-7-1 0,-2-15-1 0,2-18-1 15,2-8 4-15,0-6 0 0,0-7 0 0,0-6-1 16,-4-3-2-16,4-5-1 0,0-6 2 0,0-3-4 16,0-5 1-16,0-1-1 0,4-8 1 15,-4 4 5-15,0-4 12 0,2 0 13 16,2-4 6-16,-2 4 8 0,6-8-1 0,3-1-5 15,-5-5-1-15,4-3 2 0,-2-6 7 16,7 0 6-16,-3-8 6 0,-1-1 2 16,5 1 0-16,-1-6 0 0,-3-3-1 0,5-2-2 15,-1 8 6-15,1-7 7 0,3 0 11 0,1-3 13 16,6-7 15-16,-4-3 8 0,6-8 2 16,-3-1-10-16,5-9-11 0,-4-1-14 15,0-2-21-15,-8-2-14 0,6 1-15 0,-9-1-16 16,1 0-10-16,-9 6-4 0,2-1-6 0,-1 8 2 15,-7 6-4-15,-2 4 1 0,0 14-8 16,0 3-2-16,0 6-31 0,-2 8-39 0,2 6-47 16,-9 8-56-16,9-2-70 0,0 11-59 15,4 11-97-15,1 1-196 0,-5 11-227 0,2 5-93 16,4 3 14-16,4-8 102 0,5 8 232 16</inkml:trace>
  <inkml:trace contextRef="#ctx0" brushRef="#br0" timeOffset="46371.9">23890 8480 21 0,'-93'45'318'0,"10"-5"49"16,4-8 51-16,13-6-28 0,17-7-96 0,11-1-21 15,16-4 0-15,9-11-21 16,9 2-45-16,8-5-47 0,13 0-8 0,12-5 78 16,27-7 55-16,18-16 38 0,34-17 20 0,20-13-26 15,35-27-107-15,27-15-69 0,44-25-34 16,22-6-21-16,25-17-18 0,9-6-13 0,18-3-14 16,-7 0-11-16,16-2-11 0,-9 2-6 15,2 4-10-15,-17 10-4 0,-7 12-45 16,-26 6-74-16,-14 8-145 0,-25 9-255 0,-14-1-336 15,-21 5-113-15,-6 6 7 0,-17 7 112 16,-10 6 244-16</inkml:trace>
  <inkml:trace contextRef="#ctx0" brushRef="#br0" timeOffset="51399.59">23077 6455 212 0,'-14'-31'282'16,"1"-1"33"-16,-1 4-65 0,2 6-73 15,-5-1-45-15,3 2-28 0,-3 2-20 0,5 1-18 16,-3 4-14-16,3 1-12 0,-3 0-8 0,7 5-4 15,-2-3 2-15,-1 2-5 0,5 6 0 16,-2-8-2-16,2 8-1 0,4-2 1 16,-3 1-1-16,1 4 1 0,4 0 2 0,-2-5-1 15,-2 5-3-15,4 0-1 0,0 0-8 16,0 0-4-16,-4 0-6 0,4 0-4 16,0 5-4-16,0-5 2 0,0 4 0 0,-2 4 1 15,-2-2 1-15,4 8 2 0,0 0-3 0,0 3 3 16,0 9-2-16,0 6 0 0,0 9 6 0,6 8 14 15,-2 11 18-15,2 11 32 16,5 6 35-16,3 12 38 0,-6 5 25 0,11 14 10 16,-7 5-8-16,9 4-21 0,-2 9-32 0,1-1-30 15,1 6-25-15,2 0-21 16,0-5-17-16,1-4-8 0,-5-9-6 0,4-1-4 16,-3-13-3-16,-3-10 2 0,-3-7-2 0,3-5 0 15,-5-11-2-15,-1 2 1 0,-1-14 0 0,-4 0 0 16,0-5 0-16,3-7 0 0,-7-11-1 15,-2-4-18-15,4 0-39 0,-8-9-57 16,4-4-71-16,-6-2-98 0,-1-7-124 0,-1-5-134 16,0-8-21-16,-1-15 31 0,1-9 86 15</inkml:trace>
  <inkml:trace contextRef="#ctx0" brushRef="#br0" timeOffset="52154.93">22474 7027 283 0,'-15'-19'412'0,"5"1"33"0,2-9 33 0,-1 0-197 15,3 0-89-15,6 0-36 0,6-4-8 16,3 0-13-16,-3-1-24 0,6 1-23 0,5-1-22 16,3-4-18-16,7 4-15 0,2-8-11 15,8 4-7-15,3-5-4 0,7 1-4 0,1 4 0 16,4-4-4-16,5-6 0 0,5 6 0 16,3-5-1-16,9-1 3 0,2 1-1 15,3-4 1-15,8-10 10 0,6 1 8 0,4-4 18 16,13-10 29-16,3-5 28 0,11-5 17 15,2-3 18-15,9-9 4 0,3 0 6 0,9-6 7 16,0 1-3-16,-1 1-16 0,-1-1-17 16,2-6-28-16,-9 16-34 0,7-5-28 0,-13-2-10 15,3 7-8-15,-9 4-2 0,-6-1-1 16,-11 9 0-16,-5 1-1 0,-3 4-1 16,-8 9 1-16,-10 1-1 0,-3 2-1 0,-9 11 2 15,-5-1-1-15,-6 4 0 0,-5 12 0 16,-1-3 0-16,-6 6 1 0,-3 4 0 15,-1-1 0-15,-1 6 0 0,-4-1-1 0,-4 0-1 16,-1 11 0-16,-5-2-2 0,-3 0 0 0,-3 6-3 16,-2 4 3-16,-5-1-1 0,1 5 1 15,-1 5-2-15,5 4-6 0,0 0 0 16,-5 8-4-16,1 0 0 0,1 11-1 0,3 4 7 16,2 4 1-16,-2 5 1 0,5 7 2 0,1 12 1 15,2 2-2-15,6 10 4 0,7 10 0 16,1 3 2-16,5 10 2 0,1 7-2 15,9 7 1-15,2 4-1 0,0 4-2 16,2 0 2-16,-2 0 1 0,4-1 0 0,-8-7 0 16,-2-1 1-16,-1-9 0 0,-5-5 1 0,-13-8-1 15,-2-6-3-15,-6-9-2 0,-2-3-1 16,-9-8 7-16,-3-15 8 0,-7-1 8 0,2-2 12 16,-8-8 8-16,-8 3 3 0,-4-2 1 15,-5 2-4-15,-10-1-5 0,-6 4-7 16,-10 6-8-16,-7-1-7 0,-8 4-7 0,-4-4-6 15,-8 9-5-15,-5-5-7 0,-3 0-28 16,-1 2-76-16,7-3-110 0,2-2-202 0,10-1-290 16,10-10-121-16,11-2 5 0,8-15 82 15,14-10 190-15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3/11/2021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86C1-EFB7-4CAC-9BE0-429DCD62BD35}"/>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C5EB8D30-F6D4-48C1-9887-434422DA6E95}"/>
              </a:ext>
            </a:extLst>
          </p:cNvPr>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D89F13-1633-4EB4-8422-D4DC4341D9E7}"/>
              </a:ext>
            </a:extLst>
          </p:cNvPr>
          <p:cNvSpPr>
            <a:spLocks noGrp="1"/>
          </p:cNvSpPr>
          <p:nvPr>
            <p:ph type="dt" sz="half" idx="10"/>
          </p:nvPr>
        </p:nvSpPr>
        <p:spPr/>
        <p:txBody>
          <a:bodyPr/>
          <a:lstStyle/>
          <a:p>
            <a:fld id="{67880883-448D-48C6-8CA9-B56B89EB28BD}" type="datetimeFigureOut">
              <a:rPr lang="en-US" smtClean="0"/>
              <a:t>3/11/2021</a:t>
            </a:fld>
            <a:endParaRPr lang="en-US"/>
          </a:p>
        </p:txBody>
      </p:sp>
      <p:sp>
        <p:nvSpPr>
          <p:cNvPr id="5" name="Footer Placeholder 4">
            <a:extLst>
              <a:ext uri="{FF2B5EF4-FFF2-40B4-BE49-F238E27FC236}">
                <a16:creationId xmlns:a16="http://schemas.microsoft.com/office/drawing/2014/main" id="{910BFA8C-D537-42B4-A877-0EAA10326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D9BA9-3E3E-4173-967B-D4F6CBF4822B}"/>
              </a:ext>
            </a:extLst>
          </p:cNvPr>
          <p:cNvSpPr>
            <a:spLocks noGrp="1"/>
          </p:cNvSpPr>
          <p:nvPr>
            <p:ph type="sldNum" sz="quarter" idx="12"/>
          </p:nvPr>
        </p:nvSpPr>
        <p:spPr/>
        <p:txBody>
          <a:bodyPr/>
          <a:lstStyle/>
          <a:p>
            <a:fld id="{CCF87B53-EB3A-4747-BE54-210E3FE1846B}" type="slidenum">
              <a:rPr lang="en-US" smtClean="0"/>
              <a:t>‹#›</a:t>
            </a:fld>
            <a:endParaRPr lang="en-US"/>
          </a:p>
        </p:txBody>
      </p:sp>
    </p:spTree>
    <p:extLst>
      <p:ext uri="{BB962C8B-B14F-4D97-AF65-F5344CB8AC3E}">
        <p14:creationId xmlns:p14="http://schemas.microsoft.com/office/powerpoint/2010/main" val="145439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839788" y="365125"/>
            <a:ext cx="105156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3/11/2021</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3/11/2021</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0.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5.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6.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7.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8.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29.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2.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33.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4.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customXml" Target="../ink/ink35.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customXml" Target="../ink/ink36.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customXml" Target="../ink/ink37.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customXml" Target="../ink/ink3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customXml" Target="../ink/ink3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customXml" Target="../ink/ink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customXml" Target="../ink/ink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54EB9-9E75-4F9B-ABB0-EF5712747104}"/>
              </a:ext>
            </a:extLst>
          </p:cNvPr>
          <p:cNvSpPr>
            <a:spLocks noGrp="1"/>
          </p:cNvSpPr>
          <p:nvPr>
            <p:ph type="ctrTitle"/>
          </p:nvPr>
        </p:nvSpPr>
        <p:spPr/>
        <p:txBody>
          <a:bodyPr>
            <a:normAutofit fontScale="90000"/>
          </a:bodyPr>
          <a:lstStyle/>
          <a:p>
            <a:r>
              <a:rPr lang="en-US" dirty="0"/>
              <a:t>Chapter 20 - The Fourth Amendment and</a:t>
            </a:r>
            <a:br>
              <a:rPr lang="en-US" dirty="0"/>
            </a:br>
            <a:r>
              <a:rPr lang="en-US" dirty="0"/>
              <a:t>National Security</a:t>
            </a:r>
          </a:p>
        </p:txBody>
      </p:sp>
      <p:sp>
        <p:nvSpPr>
          <p:cNvPr id="3" name="Subtitle 2">
            <a:extLst>
              <a:ext uri="{FF2B5EF4-FFF2-40B4-BE49-F238E27FC236}">
                <a16:creationId xmlns:a16="http://schemas.microsoft.com/office/drawing/2014/main" id="{26A20658-609B-402B-8AE9-4CB1CE454CFB}"/>
              </a:ext>
            </a:extLst>
          </p:cNvPr>
          <p:cNvSpPr>
            <a:spLocks noGrp="1"/>
          </p:cNvSpPr>
          <p:nvPr>
            <p:ph type="subTitle" idx="1"/>
          </p:nvPr>
        </p:nvSpPr>
        <p:spPr>
          <a:xfrm>
            <a:off x="2209800" y="3886200"/>
            <a:ext cx="8001000" cy="2514600"/>
          </a:xfrm>
        </p:spPr>
        <p:txBody>
          <a:bodyPr>
            <a:normAutofit fontScale="62500" lnSpcReduction="20000"/>
          </a:bodyPr>
          <a:lstStyle/>
          <a:p>
            <a:pPr algn="l"/>
            <a:r>
              <a:rPr lang="en-US" dirty="0"/>
              <a:t>This chapter reviews the fourth amendment protections against unreasonable searches and surveillance absent additional authority from Congress. In future chapters we will see how this law is modified by specific national security statutes and the judicially created 3</a:t>
            </a:r>
            <a:r>
              <a:rPr lang="en-US" baseline="30000" dirty="0"/>
              <a:t>rd</a:t>
            </a:r>
            <a:r>
              <a:rPr lang="en-US" dirty="0"/>
              <a:t> party rule.</a:t>
            </a:r>
          </a:p>
        </p:txBody>
      </p:sp>
    </p:spTree>
    <p:extLst>
      <p:ext uri="{BB962C8B-B14F-4D97-AF65-F5344CB8AC3E}">
        <p14:creationId xmlns:p14="http://schemas.microsoft.com/office/powerpoint/2010/main" val="4189777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01A2E29-55D3-42E6-A6A6-1E2F46F45BF4}"/>
              </a:ext>
            </a:extLst>
          </p:cNvPr>
          <p:cNvSpPr>
            <a:spLocks noGrp="1" noChangeArrowheads="1"/>
          </p:cNvSpPr>
          <p:nvPr>
            <p:ph type="title"/>
          </p:nvPr>
        </p:nvSpPr>
        <p:spPr/>
        <p:txBody>
          <a:bodyPr/>
          <a:lstStyle/>
          <a:p>
            <a:pPr eaLnBrk="1" hangingPunct="1"/>
            <a:r>
              <a:rPr lang="en-US" altLang="en-US" dirty="0"/>
              <a:t>The Extent of </a:t>
            </a:r>
            <a:r>
              <a:rPr lang="en-US" altLang="en-US" i="1" dirty="0"/>
              <a:t>Katz v. United States</a:t>
            </a:r>
            <a:r>
              <a:rPr lang="en-US" altLang="en-US" dirty="0"/>
              <a:t>, 389 U.S. 347 (1967)</a:t>
            </a:r>
          </a:p>
        </p:txBody>
      </p:sp>
      <p:sp>
        <p:nvSpPr>
          <p:cNvPr id="9219" name="Rectangle 3">
            <a:extLst>
              <a:ext uri="{FF2B5EF4-FFF2-40B4-BE49-F238E27FC236}">
                <a16:creationId xmlns:a16="http://schemas.microsoft.com/office/drawing/2014/main" id="{D136A62B-F03D-4FCB-A5AE-7B44A7A08828}"/>
              </a:ext>
            </a:extLst>
          </p:cNvPr>
          <p:cNvSpPr>
            <a:spLocks noGrp="1" noChangeArrowheads="1"/>
          </p:cNvSpPr>
          <p:nvPr>
            <p:ph idx="1"/>
          </p:nvPr>
        </p:nvSpPr>
        <p:spPr/>
        <p:txBody>
          <a:bodyPr>
            <a:normAutofit/>
          </a:bodyPr>
          <a:lstStyle/>
          <a:p>
            <a:pPr eaLnBrk="1" hangingPunct="1"/>
            <a:r>
              <a:rPr lang="en-US" altLang="en-US" dirty="0"/>
              <a:t>Remember that the Communications Act of 1934 had already limited wiretapping and prevented its introduction into evidence if done without a warrant.</a:t>
            </a:r>
          </a:p>
          <a:p>
            <a:pPr eaLnBrk="1" hangingPunct="1"/>
            <a:r>
              <a:rPr lang="en-US" altLang="en-US" dirty="0"/>
              <a:t>The Katz Court went beyond wiretapping and found that the fourth amendment protected against searches, even if there was no trespass.</a:t>
            </a:r>
          </a:p>
        </p:txBody>
      </p:sp>
    </p:spTree>
    <p:extLst>
      <p:ext uri="{BB962C8B-B14F-4D97-AF65-F5344CB8AC3E}">
        <p14:creationId xmlns:p14="http://schemas.microsoft.com/office/powerpoint/2010/main" val="3047750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3701-4F2A-4A5A-B59A-FE34EF0FC412}"/>
              </a:ext>
            </a:extLst>
          </p:cNvPr>
          <p:cNvSpPr>
            <a:spLocks noGrp="1"/>
          </p:cNvSpPr>
          <p:nvPr>
            <p:ph type="title"/>
          </p:nvPr>
        </p:nvSpPr>
        <p:spPr/>
        <p:txBody>
          <a:bodyPr/>
          <a:lstStyle/>
          <a:p>
            <a:r>
              <a:rPr lang="en-US" i="1" dirty="0"/>
              <a:t>Katz</a:t>
            </a:r>
            <a:r>
              <a:rPr lang="en-US" dirty="0"/>
              <a:t> and Administrative Searches</a:t>
            </a:r>
          </a:p>
        </p:txBody>
      </p:sp>
      <p:sp>
        <p:nvSpPr>
          <p:cNvPr id="3" name="Content Placeholder 2">
            <a:extLst>
              <a:ext uri="{FF2B5EF4-FFF2-40B4-BE49-F238E27FC236}">
                <a16:creationId xmlns:a16="http://schemas.microsoft.com/office/drawing/2014/main" id="{72F0DD0C-39F0-4C97-90C2-DDDDAFA92FF0}"/>
              </a:ext>
            </a:extLst>
          </p:cNvPr>
          <p:cNvSpPr>
            <a:spLocks noGrp="1"/>
          </p:cNvSpPr>
          <p:nvPr>
            <p:ph idx="1"/>
          </p:nvPr>
        </p:nvSpPr>
        <p:spPr/>
        <p:txBody>
          <a:bodyPr>
            <a:normAutofit fontScale="92500" lnSpcReduction="10000"/>
          </a:bodyPr>
          <a:lstStyle/>
          <a:p>
            <a:r>
              <a:rPr lang="en-US" i="1" dirty="0"/>
              <a:t>Katz</a:t>
            </a:r>
            <a:r>
              <a:rPr lang="en-US" dirty="0"/>
              <a:t> is the same term as </a:t>
            </a:r>
            <a:r>
              <a:rPr lang="en-US" i="1" dirty="0"/>
              <a:t>Camara</a:t>
            </a:r>
            <a:r>
              <a:rPr lang="en-US" dirty="0"/>
              <a:t> and </a:t>
            </a:r>
            <a:r>
              <a:rPr lang="en-US" i="1" dirty="0"/>
              <a:t>See</a:t>
            </a:r>
            <a:r>
              <a:rPr lang="en-US" dirty="0"/>
              <a:t>. </a:t>
            </a:r>
          </a:p>
          <a:p>
            <a:r>
              <a:rPr lang="en-US" dirty="0"/>
              <a:t>All three of these decisions strengthen the individual’s expectation of privacy.</a:t>
            </a:r>
          </a:p>
          <a:p>
            <a:r>
              <a:rPr lang="en-US" dirty="0"/>
              <a:t>The administrative search cases now require a general/area warrant.</a:t>
            </a:r>
          </a:p>
          <a:p>
            <a:r>
              <a:rPr lang="en-US" dirty="0"/>
              <a:t>The criminal search requires a proper fourth amendment warrant for electronic eavesdropping even in a public place, </a:t>
            </a:r>
            <a:r>
              <a:rPr lang="en-US" dirty="0">
                <a:highlight>
                  <a:srgbClr val="FFFF00"/>
                </a:highlight>
              </a:rPr>
              <a:t>if the defendant has a reasonable expectation of privacy</a:t>
            </a:r>
            <a:r>
              <a:rPr lang="en-US" dirty="0"/>
              <a:t>.</a:t>
            </a:r>
          </a:p>
          <a:p>
            <a:r>
              <a:rPr lang="en-US" dirty="0"/>
              <a:t>What changes in the connected world is whether you have given up your reasonable expectation of privacy.</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DA6338A-4D40-41C9-829F-8F541A648A69}"/>
                  </a:ext>
                </a:extLst>
              </p14:cNvPr>
              <p14:cNvContentPartPr/>
              <p14:nvPr/>
            </p14:nvContentPartPr>
            <p14:xfrm>
              <a:off x="939240" y="1293480"/>
              <a:ext cx="9505440" cy="4700160"/>
            </p14:xfrm>
          </p:contentPart>
        </mc:Choice>
        <mc:Fallback xmlns="">
          <p:pic>
            <p:nvPicPr>
              <p:cNvPr id="4" name="Ink 3">
                <a:extLst>
                  <a:ext uri="{FF2B5EF4-FFF2-40B4-BE49-F238E27FC236}">
                    <a16:creationId xmlns:a16="http://schemas.microsoft.com/office/drawing/2014/main" id="{DDA6338A-4D40-41C9-829F-8F541A648A69}"/>
                  </a:ext>
                </a:extLst>
              </p:cNvPr>
              <p:cNvPicPr/>
              <p:nvPr/>
            </p:nvPicPr>
            <p:blipFill>
              <a:blip r:embed="rId3"/>
              <a:stretch>
                <a:fillRect/>
              </a:stretch>
            </p:blipFill>
            <p:spPr>
              <a:xfrm>
                <a:off x="929880" y="1284120"/>
                <a:ext cx="9524160" cy="4718880"/>
              </a:xfrm>
              <a:prstGeom prst="rect">
                <a:avLst/>
              </a:prstGeom>
            </p:spPr>
          </p:pic>
        </mc:Fallback>
      </mc:AlternateContent>
    </p:spTree>
    <p:extLst>
      <p:ext uri="{BB962C8B-B14F-4D97-AF65-F5344CB8AC3E}">
        <p14:creationId xmlns:p14="http://schemas.microsoft.com/office/powerpoint/2010/main" val="301935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2FE1-4A61-484D-92EF-DBB3E7A0BE65}"/>
              </a:ext>
            </a:extLst>
          </p:cNvPr>
          <p:cNvSpPr>
            <a:spLocks noGrp="1"/>
          </p:cNvSpPr>
          <p:nvPr>
            <p:ph type="title"/>
          </p:nvPr>
        </p:nvSpPr>
        <p:spPr/>
        <p:txBody>
          <a:bodyPr/>
          <a:lstStyle/>
          <a:p>
            <a:r>
              <a:rPr lang="en-US" dirty="0"/>
              <a:t>The Flexibility of Reasonable Suspicion in Justifying a Search or Warrant</a:t>
            </a:r>
          </a:p>
        </p:txBody>
      </p:sp>
      <p:sp>
        <p:nvSpPr>
          <p:cNvPr id="3" name="Content Placeholder 2">
            <a:extLst>
              <a:ext uri="{FF2B5EF4-FFF2-40B4-BE49-F238E27FC236}">
                <a16:creationId xmlns:a16="http://schemas.microsoft.com/office/drawing/2014/main" id="{3E257F8F-08B7-44B4-9393-6C1F13377351}"/>
              </a:ext>
            </a:extLst>
          </p:cNvPr>
          <p:cNvSpPr>
            <a:spLocks noGrp="1"/>
          </p:cNvSpPr>
          <p:nvPr>
            <p:ph idx="1"/>
          </p:nvPr>
        </p:nvSpPr>
        <p:spPr/>
        <p:txBody>
          <a:bodyPr>
            <a:normAutofit fontScale="92500" lnSpcReduction="10000"/>
          </a:bodyPr>
          <a:lstStyle/>
          <a:p>
            <a:r>
              <a:rPr lang="en-US" dirty="0"/>
              <a:t>What about a search prompted by nothing more than an anonymous tip of a planned bombing? </a:t>
            </a:r>
          </a:p>
          <a:p>
            <a:pPr lvl="1"/>
            <a:r>
              <a:rPr lang="en-US" dirty="0"/>
              <a:t>[In one case the Supreme Court remarked that] it did not need to speculate about the circumstances under which the danger alleged in an anonymous tip might be so great as to justify a search even without a showing of reliability. We do not say, for example, that a report of a person carrying a bomb need bear the indicia reliability we demand for a report of a person carrying a firearm before the police can constitutionally conduct a frisk.</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8B27684-A19E-4CC0-B452-D852D97EC32F}"/>
                  </a:ext>
                </a:extLst>
              </p14:cNvPr>
              <p14:cNvContentPartPr/>
              <p14:nvPr/>
            </p14:nvContentPartPr>
            <p14:xfrm>
              <a:off x="1359720" y="924120"/>
              <a:ext cx="9023040" cy="4936320"/>
            </p14:xfrm>
          </p:contentPart>
        </mc:Choice>
        <mc:Fallback xmlns="">
          <p:pic>
            <p:nvPicPr>
              <p:cNvPr id="4" name="Ink 3">
                <a:extLst>
                  <a:ext uri="{FF2B5EF4-FFF2-40B4-BE49-F238E27FC236}">
                    <a16:creationId xmlns:a16="http://schemas.microsoft.com/office/drawing/2014/main" id="{C8B27684-A19E-4CC0-B452-D852D97EC32F}"/>
                  </a:ext>
                </a:extLst>
              </p:cNvPr>
              <p:cNvPicPr/>
              <p:nvPr/>
            </p:nvPicPr>
            <p:blipFill>
              <a:blip r:embed="rId3"/>
              <a:stretch>
                <a:fillRect/>
              </a:stretch>
            </p:blipFill>
            <p:spPr>
              <a:xfrm>
                <a:off x="1350360" y="914760"/>
                <a:ext cx="9041760" cy="4955040"/>
              </a:xfrm>
              <a:prstGeom prst="rect">
                <a:avLst/>
              </a:prstGeom>
            </p:spPr>
          </p:pic>
        </mc:Fallback>
      </mc:AlternateContent>
    </p:spTree>
    <p:extLst>
      <p:ext uri="{BB962C8B-B14F-4D97-AF65-F5344CB8AC3E}">
        <p14:creationId xmlns:p14="http://schemas.microsoft.com/office/powerpoint/2010/main" val="3475297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31D0-1BC6-4375-BC56-689D63EF55EF}"/>
              </a:ext>
            </a:extLst>
          </p:cNvPr>
          <p:cNvSpPr>
            <a:spLocks noGrp="1"/>
          </p:cNvSpPr>
          <p:nvPr>
            <p:ph type="title"/>
          </p:nvPr>
        </p:nvSpPr>
        <p:spPr/>
        <p:txBody>
          <a:bodyPr/>
          <a:lstStyle/>
          <a:p>
            <a:r>
              <a:rPr lang="en-US" dirty="0"/>
              <a:t>Omnibus Crime Control and Safe Streets Act (1968)</a:t>
            </a:r>
          </a:p>
        </p:txBody>
      </p:sp>
      <p:sp>
        <p:nvSpPr>
          <p:cNvPr id="3" name="Content Placeholder 2">
            <a:extLst>
              <a:ext uri="{FF2B5EF4-FFF2-40B4-BE49-F238E27FC236}">
                <a16:creationId xmlns:a16="http://schemas.microsoft.com/office/drawing/2014/main" id="{F55C914A-1D3F-489C-A4F6-19D9E92588FD}"/>
              </a:ext>
            </a:extLst>
          </p:cNvPr>
          <p:cNvSpPr>
            <a:spLocks noGrp="1"/>
          </p:cNvSpPr>
          <p:nvPr>
            <p:ph idx="1"/>
          </p:nvPr>
        </p:nvSpPr>
        <p:spPr>
          <a:xfrm>
            <a:off x="838200" y="1825625"/>
            <a:ext cx="9783726" cy="4351338"/>
          </a:xfrm>
        </p:spPr>
        <p:txBody>
          <a:bodyPr>
            <a:normAutofit fontScale="92500" lnSpcReduction="10000"/>
          </a:bodyPr>
          <a:lstStyle/>
          <a:p>
            <a:r>
              <a:rPr lang="en-US" dirty="0"/>
              <a:t>Response to </a:t>
            </a:r>
            <a:r>
              <a:rPr lang="en-US" i="1" dirty="0"/>
              <a:t>Katz</a:t>
            </a:r>
          </a:p>
          <a:p>
            <a:r>
              <a:rPr lang="en-US" dirty="0"/>
              <a:t>Title III established a procedure for the judicial authorization of electronic surveillance for the investigation and prevention of specified types of serious crimes and the use of the product of such surveillance in court proceedings. </a:t>
            </a:r>
          </a:p>
          <a:p>
            <a:r>
              <a:rPr lang="en-US" dirty="0"/>
              <a:t>It prohibited wiretapping and electronic surveillance by persons other than duly authorized law enforcement officers, personnel of the Federal Communications Commission, or communication common carriers monitoring communications in the normal course of their employment. </a:t>
            </a:r>
          </a:p>
          <a:p>
            <a:r>
              <a:rPr lang="en-US" dirty="0">
                <a:highlight>
                  <a:srgbClr val="FFFF00"/>
                </a:highlight>
              </a:rPr>
              <a:t>Title III, however, disclaimed any intention of legislating in the national security area</a:t>
            </a:r>
            <a:r>
              <a:rPr lang="en-US" dirty="0"/>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82DFAC6-F1A6-4A05-B8BD-CA18E4F0D5F0}"/>
                  </a:ext>
                </a:extLst>
              </p14:cNvPr>
              <p14:cNvContentPartPr/>
              <p14:nvPr/>
            </p14:nvContentPartPr>
            <p14:xfrm>
              <a:off x="948240" y="739800"/>
              <a:ext cx="9986040" cy="5488560"/>
            </p14:xfrm>
          </p:contentPart>
        </mc:Choice>
        <mc:Fallback xmlns="">
          <p:pic>
            <p:nvPicPr>
              <p:cNvPr id="4" name="Ink 3">
                <a:extLst>
                  <a:ext uri="{FF2B5EF4-FFF2-40B4-BE49-F238E27FC236}">
                    <a16:creationId xmlns:a16="http://schemas.microsoft.com/office/drawing/2014/main" id="{C82DFAC6-F1A6-4A05-B8BD-CA18E4F0D5F0}"/>
                  </a:ext>
                </a:extLst>
              </p:cNvPr>
              <p:cNvPicPr/>
              <p:nvPr/>
            </p:nvPicPr>
            <p:blipFill>
              <a:blip r:embed="rId3"/>
              <a:stretch>
                <a:fillRect/>
              </a:stretch>
            </p:blipFill>
            <p:spPr>
              <a:xfrm>
                <a:off x="938880" y="730440"/>
                <a:ext cx="10004760" cy="5507280"/>
              </a:xfrm>
              <a:prstGeom prst="rect">
                <a:avLst/>
              </a:prstGeom>
            </p:spPr>
          </p:pic>
        </mc:Fallback>
      </mc:AlternateContent>
    </p:spTree>
    <p:extLst>
      <p:ext uri="{BB962C8B-B14F-4D97-AF65-F5344CB8AC3E}">
        <p14:creationId xmlns:p14="http://schemas.microsoft.com/office/powerpoint/2010/main" val="93731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547DA-11FA-4BD8-B78C-34E92A909606}"/>
              </a:ext>
            </a:extLst>
          </p:cNvPr>
          <p:cNvSpPr>
            <a:spLocks noGrp="1"/>
          </p:cNvSpPr>
          <p:nvPr>
            <p:ph type="title"/>
          </p:nvPr>
        </p:nvSpPr>
        <p:spPr/>
        <p:txBody>
          <a:bodyPr/>
          <a:lstStyle/>
          <a:p>
            <a:r>
              <a:rPr lang="en-US"/>
              <a:t>Stopped here</a:t>
            </a:r>
          </a:p>
        </p:txBody>
      </p:sp>
      <p:sp>
        <p:nvSpPr>
          <p:cNvPr id="3" name="Content Placeholder 2">
            <a:extLst>
              <a:ext uri="{FF2B5EF4-FFF2-40B4-BE49-F238E27FC236}">
                <a16:creationId xmlns:a16="http://schemas.microsoft.com/office/drawing/2014/main" id="{9E412352-630A-452D-8FE6-81E268FC41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3275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9E51-C6F5-42B0-BE8E-0D0F6C21F3A2}"/>
              </a:ext>
            </a:extLst>
          </p:cNvPr>
          <p:cNvSpPr>
            <a:spLocks noGrp="1"/>
          </p:cNvSpPr>
          <p:nvPr>
            <p:ph type="ctrTitle"/>
          </p:nvPr>
        </p:nvSpPr>
        <p:spPr/>
        <p:txBody>
          <a:bodyPr/>
          <a:lstStyle/>
          <a:p>
            <a:r>
              <a:rPr lang="en-US" dirty="0"/>
              <a:t>A Domestic National Security Exception?</a:t>
            </a:r>
          </a:p>
        </p:txBody>
      </p:sp>
      <p:sp>
        <p:nvSpPr>
          <p:cNvPr id="4" name="Subtitle 3">
            <a:extLst>
              <a:ext uri="{FF2B5EF4-FFF2-40B4-BE49-F238E27FC236}">
                <a16:creationId xmlns:a16="http://schemas.microsoft.com/office/drawing/2014/main" id="{AAB89E14-EC17-47EA-8A79-D6B027F9302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26603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C15537-A0E7-4496-8CBB-ADB16D6F67B8}"/>
              </a:ext>
            </a:extLst>
          </p:cNvPr>
          <p:cNvSpPr>
            <a:spLocks noGrp="1"/>
          </p:cNvSpPr>
          <p:nvPr>
            <p:ph type="ctrTitle"/>
          </p:nvPr>
        </p:nvSpPr>
        <p:spPr/>
        <p:txBody>
          <a:bodyPr/>
          <a:lstStyle/>
          <a:p>
            <a:r>
              <a:rPr lang="en-US" altLang="en-US" dirty="0"/>
              <a:t>US v US District Court (Keith), 407 US 297 (1972)</a:t>
            </a:r>
            <a:endParaRPr lang="en-US" dirty="0"/>
          </a:p>
        </p:txBody>
      </p:sp>
      <p:sp>
        <p:nvSpPr>
          <p:cNvPr id="5" name="Subtitle 4">
            <a:extLst>
              <a:ext uri="{FF2B5EF4-FFF2-40B4-BE49-F238E27FC236}">
                <a16:creationId xmlns:a16="http://schemas.microsoft.com/office/drawing/2014/main" id="{4C2B9C1C-98A8-471A-9CBF-A783C3CFD68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3018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A92E1-5E7C-4FDA-A976-0A594865409F}"/>
              </a:ext>
            </a:extLst>
          </p:cNvPr>
          <p:cNvSpPr>
            <a:spLocks noGrp="1"/>
          </p:cNvSpPr>
          <p:nvPr>
            <p:ph type="title"/>
          </p:nvPr>
        </p:nvSpPr>
        <p:spPr/>
        <p:txBody>
          <a:bodyPr/>
          <a:lstStyle/>
          <a:p>
            <a:r>
              <a:rPr lang="en-US" dirty="0"/>
              <a:t>What is the underlying crime?</a:t>
            </a:r>
          </a:p>
        </p:txBody>
      </p:sp>
      <p:sp>
        <p:nvSpPr>
          <p:cNvPr id="3" name="Content Placeholder 2">
            <a:extLst>
              <a:ext uri="{FF2B5EF4-FFF2-40B4-BE49-F238E27FC236}">
                <a16:creationId xmlns:a16="http://schemas.microsoft.com/office/drawing/2014/main" id="{A790C254-A7C3-4678-80B2-5757469E65B0}"/>
              </a:ext>
            </a:extLst>
          </p:cNvPr>
          <p:cNvSpPr>
            <a:spLocks noGrp="1"/>
          </p:cNvSpPr>
          <p:nvPr>
            <p:ph idx="1"/>
          </p:nvPr>
        </p:nvSpPr>
        <p:spPr/>
        <p:txBody>
          <a:bodyPr/>
          <a:lstStyle/>
          <a:p>
            <a:r>
              <a:rPr lang="en-US" dirty="0"/>
              <a:t>Criminal trial of suspects who bombed a CIA office in Ann Arbor.</a:t>
            </a:r>
          </a:p>
          <a:p>
            <a:pPr lvl="1"/>
            <a:r>
              <a:rPr lang="en-US" dirty="0"/>
              <a:t>What was a CIA office doing in Ann Arbor, MI? </a:t>
            </a:r>
          </a:p>
          <a:p>
            <a:r>
              <a:rPr lang="en-US" dirty="0"/>
              <a:t>Was there foreign involvement?</a:t>
            </a:r>
          </a:p>
          <a:p>
            <a:pPr lvl="1"/>
            <a:r>
              <a:rPr lang="en-US" dirty="0"/>
              <a:t>The case did not involve any allegations of foreign involvement, it was just domestic groups.</a:t>
            </a:r>
          </a:p>
        </p:txBody>
      </p:sp>
    </p:spTree>
    <p:extLst>
      <p:ext uri="{BB962C8B-B14F-4D97-AF65-F5344CB8AC3E}">
        <p14:creationId xmlns:p14="http://schemas.microsoft.com/office/powerpoint/2010/main" val="124543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B70E-AFBD-4F40-B7FE-6288DE4F5560}"/>
              </a:ext>
            </a:extLst>
          </p:cNvPr>
          <p:cNvSpPr>
            <a:spLocks noGrp="1"/>
          </p:cNvSpPr>
          <p:nvPr>
            <p:ph type="title"/>
          </p:nvPr>
        </p:nvSpPr>
        <p:spPr/>
        <p:txBody>
          <a:bodyPr/>
          <a:lstStyle/>
          <a:p>
            <a:r>
              <a:rPr lang="en-US" dirty="0"/>
              <a:t>How was the evidence gathered?</a:t>
            </a:r>
          </a:p>
        </p:txBody>
      </p:sp>
      <p:sp>
        <p:nvSpPr>
          <p:cNvPr id="3" name="Text Placeholder 2">
            <a:extLst>
              <a:ext uri="{FF2B5EF4-FFF2-40B4-BE49-F238E27FC236}">
                <a16:creationId xmlns:a16="http://schemas.microsoft.com/office/drawing/2014/main" id="{81FEC814-B7DE-43F7-ADEF-CA108BADAE26}"/>
              </a:ext>
            </a:extLst>
          </p:cNvPr>
          <p:cNvSpPr>
            <a:spLocks noGrp="1"/>
          </p:cNvSpPr>
          <p:nvPr>
            <p:ph type="body" idx="1"/>
          </p:nvPr>
        </p:nvSpPr>
        <p:spPr/>
        <p:txBody>
          <a:bodyPr>
            <a:normAutofit/>
          </a:bodyPr>
          <a:lstStyle/>
          <a:p>
            <a:r>
              <a:rPr lang="en-US" dirty="0"/>
              <a:t>Warrantless Wiretaps</a:t>
            </a:r>
          </a:p>
          <a:p>
            <a:r>
              <a:rPr lang="en-US" dirty="0"/>
              <a:t>How were the wiretaps authorized?</a:t>
            </a:r>
          </a:p>
          <a:p>
            <a:pPr lvl="1"/>
            <a:r>
              <a:rPr lang="en-US" dirty="0"/>
              <a:t>The affidavit also stated that the Attorney General approved the wiretaps ‘‘to gather intelligence information deemed necessary to protect the nation from attempts of domestic organizations to attack and subvert the existing structure of the Government.’’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9ED53EC-53E7-472F-B9A7-62AE7304DE62}"/>
                  </a:ext>
                </a:extLst>
              </p14:cNvPr>
              <p14:cNvContentPartPr/>
              <p14:nvPr/>
            </p14:nvContentPartPr>
            <p14:xfrm>
              <a:off x="744840" y="1679040"/>
              <a:ext cx="10265400" cy="3099600"/>
            </p14:xfrm>
          </p:contentPart>
        </mc:Choice>
        <mc:Fallback>
          <p:pic>
            <p:nvPicPr>
              <p:cNvPr id="4" name="Ink 3">
                <a:extLst>
                  <a:ext uri="{FF2B5EF4-FFF2-40B4-BE49-F238E27FC236}">
                    <a16:creationId xmlns:a16="http://schemas.microsoft.com/office/drawing/2014/main" id="{69ED53EC-53E7-472F-B9A7-62AE7304DE62}"/>
                  </a:ext>
                </a:extLst>
              </p:cNvPr>
              <p:cNvPicPr/>
              <p:nvPr/>
            </p:nvPicPr>
            <p:blipFill>
              <a:blip r:embed="rId3"/>
              <a:stretch>
                <a:fillRect/>
              </a:stretch>
            </p:blipFill>
            <p:spPr>
              <a:xfrm>
                <a:off x="735480" y="1669680"/>
                <a:ext cx="10284120" cy="3118320"/>
              </a:xfrm>
              <a:prstGeom prst="rect">
                <a:avLst/>
              </a:prstGeom>
            </p:spPr>
          </p:pic>
        </mc:Fallback>
      </mc:AlternateContent>
    </p:spTree>
    <p:extLst>
      <p:ext uri="{BB962C8B-B14F-4D97-AF65-F5344CB8AC3E}">
        <p14:creationId xmlns:p14="http://schemas.microsoft.com/office/powerpoint/2010/main" val="556396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A117D-5159-4E96-BF8B-513A8DE93201}"/>
              </a:ext>
            </a:extLst>
          </p:cNvPr>
          <p:cNvSpPr>
            <a:spLocks noGrp="1"/>
          </p:cNvSpPr>
          <p:nvPr>
            <p:ph type="title"/>
          </p:nvPr>
        </p:nvSpPr>
        <p:spPr/>
        <p:txBody>
          <a:bodyPr/>
          <a:lstStyle/>
          <a:p>
            <a:r>
              <a:rPr lang="en-US" dirty="0"/>
              <a:t>Did the Omnibus Crime Control Bill control?</a:t>
            </a:r>
          </a:p>
        </p:txBody>
      </p:sp>
      <p:sp>
        <p:nvSpPr>
          <p:cNvPr id="3" name="Text Placeholder 2">
            <a:extLst>
              <a:ext uri="{FF2B5EF4-FFF2-40B4-BE49-F238E27FC236}">
                <a16:creationId xmlns:a16="http://schemas.microsoft.com/office/drawing/2014/main" id="{90B3A080-FAB7-4DE5-97FB-50543C1D574C}"/>
              </a:ext>
            </a:extLst>
          </p:cNvPr>
          <p:cNvSpPr>
            <a:spLocks noGrp="1"/>
          </p:cNvSpPr>
          <p:nvPr>
            <p:ph type="body" idx="1"/>
          </p:nvPr>
        </p:nvSpPr>
        <p:spPr/>
        <p:txBody>
          <a:bodyPr>
            <a:normAutofit/>
          </a:bodyPr>
          <a:lstStyle/>
          <a:p>
            <a:pPr lvl="0"/>
            <a:r>
              <a:rPr lang="en-US" dirty="0"/>
              <a:t>What language excluded this sort of crime?</a:t>
            </a:r>
          </a:p>
          <a:p>
            <a:pPr lvl="1"/>
            <a:r>
              <a:rPr lang="en-US" dirty="0"/>
              <a:t>Nor shall anything contained in this chapter be deemed to limit the constitutional power of the President to take such measures as he deems necessary to protect the United States against the overthrow of the Government by force or other unlawful means, or against any other clear and present danger to the structure or existence of the Government.</a:t>
            </a:r>
          </a:p>
          <a:p>
            <a:r>
              <a:rPr lang="en-US" dirty="0"/>
              <a:t>Having found that the crime bill did not control, the court must look to the Constitution for standards.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7581BA3-3216-4A41-B9EE-B19291629655}"/>
                  </a:ext>
                </a:extLst>
              </p14:cNvPr>
              <p14:cNvContentPartPr/>
              <p14:nvPr/>
            </p14:nvContentPartPr>
            <p14:xfrm>
              <a:off x="1520280" y="168840"/>
              <a:ext cx="9429840" cy="4470480"/>
            </p14:xfrm>
          </p:contentPart>
        </mc:Choice>
        <mc:Fallback>
          <p:pic>
            <p:nvPicPr>
              <p:cNvPr id="4" name="Ink 3">
                <a:extLst>
                  <a:ext uri="{FF2B5EF4-FFF2-40B4-BE49-F238E27FC236}">
                    <a16:creationId xmlns:a16="http://schemas.microsoft.com/office/drawing/2014/main" id="{07581BA3-3216-4A41-B9EE-B19291629655}"/>
                  </a:ext>
                </a:extLst>
              </p:cNvPr>
              <p:cNvPicPr/>
              <p:nvPr/>
            </p:nvPicPr>
            <p:blipFill>
              <a:blip r:embed="rId3"/>
              <a:stretch>
                <a:fillRect/>
              </a:stretch>
            </p:blipFill>
            <p:spPr>
              <a:xfrm>
                <a:off x="1510920" y="159480"/>
                <a:ext cx="9448560" cy="4489200"/>
              </a:xfrm>
              <a:prstGeom prst="rect">
                <a:avLst/>
              </a:prstGeom>
            </p:spPr>
          </p:pic>
        </mc:Fallback>
      </mc:AlternateContent>
    </p:spTree>
    <p:extLst>
      <p:ext uri="{BB962C8B-B14F-4D97-AF65-F5344CB8AC3E}">
        <p14:creationId xmlns:p14="http://schemas.microsoft.com/office/powerpoint/2010/main" val="385226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23DD-A25A-4331-B0E3-21020715D3E9}"/>
              </a:ext>
            </a:extLst>
          </p:cNvPr>
          <p:cNvSpPr>
            <a:spLocks noGrp="1"/>
          </p:cNvSpPr>
          <p:nvPr>
            <p:ph type="title"/>
          </p:nvPr>
        </p:nvSpPr>
        <p:spPr/>
        <p:txBody>
          <a:bodyPr/>
          <a:lstStyle/>
          <a:p>
            <a:r>
              <a:rPr lang="en-US" i="1" dirty="0"/>
              <a:t>Katz v. United States</a:t>
            </a:r>
            <a:r>
              <a:rPr lang="en-US" dirty="0"/>
              <a:t>, 389 U.S. 347 (1967)</a:t>
            </a:r>
          </a:p>
        </p:txBody>
      </p:sp>
      <p:sp>
        <p:nvSpPr>
          <p:cNvPr id="3" name="Content Placeholder 2">
            <a:extLst>
              <a:ext uri="{FF2B5EF4-FFF2-40B4-BE49-F238E27FC236}">
                <a16:creationId xmlns:a16="http://schemas.microsoft.com/office/drawing/2014/main" id="{47FFB278-5E0F-4334-8ED2-D7FBC1F8D6FE}"/>
              </a:ext>
            </a:extLst>
          </p:cNvPr>
          <p:cNvSpPr>
            <a:spLocks noGrp="1"/>
          </p:cNvSpPr>
          <p:nvPr>
            <p:ph idx="1"/>
          </p:nvPr>
        </p:nvSpPr>
        <p:spPr/>
        <p:txBody>
          <a:bodyPr>
            <a:normAutofit fontScale="92500" lnSpcReduction="10000"/>
          </a:bodyPr>
          <a:lstStyle/>
          <a:p>
            <a:r>
              <a:rPr lang="en-US" dirty="0"/>
              <a:t>[One of the Warren Court expansions of criminal due process rights.]</a:t>
            </a:r>
          </a:p>
          <a:p>
            <a:r>
              <a:rPr lang="en-US" dirty="0"/>
              <a:t>The court found that defendant had a reasonable expectation of privacy when in a phone booth making a phone call. (The booth was bugged, not the phone.)</a:t>
            </a:r>
          </a:p>
          <a:p>
            <a:r>
              <a:rPr lang="en-US" dirty="0"/>
              <a:t>This established that the 4</a:t>
            </a:r>
            <a:r>
              <a:rPr lang="en-US" baseline="30000" dirty="0"/>
              <a:t>th</a:t>
            </a:r>
            <a:r>
              <a:rPr lang="en-US" dirty="0"/>
              <a:t> Amendment was not tied to trespass on the defendant's property. </a:t>
            </a:r>
          </a:p>
          <a:p>
            <a:r>
              <a:rPr lang="en-US" dirty="0"/>
              <a:t>Judge Harlan’s concurrence introduces the notion of a reasonable expectation of privacy as the test for whether a given situation is protected by the 4</a:t>
            </a:r>
            <a:r>
              <a:rPr lang="en-US" baseline="30000" dirty="0"/>
              <a:t>th</a:t>
            </a:r>
            <a:r>
              <a:rPr lang="en-US" dirty="0"/>
              <a:t> Amendment.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CC641EA-FA8E-482C-BCC1-9903D7A300B3}"/>
                  </a:ext>
                </a:extLst>
              </p14:cNvPr>
              <p14:cNvContentPartPr/>
              <p14:nvPr/>
            </p14:nvContentPartPr>
            <p14:xfrm>
              <a:off x="1262160" y="4974120"/>
              <a:ext cx="5215320" cy="185040"/>
            </p14:xfrm>
          </p:contentPart>
        </mc:Choice>
        <mc:Fallback xmlns="">
          <p:pic>
            <p:nvPicPr>
              <p:cNvPr id="4" name="Ink 3">
                <a:extLst>
                  <a:ext uri="{FF2B5EF4-FFF2-40B4-BE49-F238E27FC236}">
                    <a16:creationId xmlns:a16="http://schemas.microsoft.com/office/drawing/2014/main" id="{CCC641EA-FA8E-482C-BCC1-9903D7A300B3}"/>
                  </a:ext>
                </a:extLst>
              </p:cNvPr>
              <p:cNvPicPr/>
              <p:nvPr/>
            </p:nvPicPr>
            <p:blipFill>
              <a:blip r:embed="rId3"/>
              <a:stretch>
                <a:fillRect/>
              </a:stretch>
            </p:blipFill>
            <p:spPr>
              <a:xfrm>
                <a:off x="1252800" y="4964760"/>
                <a:ext cx="5234040" cy="203760"/>
              </a:xfrm>
              <a:prstGeom prst="rect">
                <a:avLst/>
              </a:prstGeom>
            </p:spPr>
          </p:pic>
        </mc:Fallback>
      </mc:AlternateContent>
    </p:spTree>
    <p:extLst>
      <p:ext uri="{BB962C8B-B14F-4D97-AF65-F5344CB8AC3E}">
        <p14:creationId xmlns:p14="http://schemas.microsoft.com/office/powerpoint/2010/main" val="2436171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2ABB5-FA45-492A-A941-82DF75B8D514}"/>
              </a:ext>
            </a:extLst>
          </p:cNvPr>
          <p:cNvSpPr>
            <a:spLocks noGrp="1"/>
          </p:cNvSpPr>
          <p:nvPr>
            <p:ph type="title"/>
          </p:nvPr>
        </p:nvSpPr>
        <p:spPr/>
        <p:txBody>
          <a:bodyPr/>
          <a:lstStyle/>
          <a:p>
            <a:r>
              <a:rPr lang="en-US" dirty="0"/>
              <a:t>What Does the Government Argue this National Security Exemption Means?</a:t>
            </a:r>
          </a:p>
        </p:txBody>
      </p:sp>
      <p:sp>
        <p:nvSpPr>
          <p:cNvPr id="3" name="Text Placeholder 2">
            <a:extLst>
              <a:ext uri="{FF2B5EF4-FFF2-40B4-BE49-F238E27FC236}">
                <a16:creationId xmlns:a16="http://schemas.microsoft.com/office/drawing/2014/main" id="{6475F455-677C-4A1F-9A3A-6DDBE755F408}"/>
              </a:ext>
            </a:extLst>
          </p:cNvPr>
          <p:cNvSpPr>
            <a:spLocks noGrp="1"/>
          </p:cNvSpPr>
          <p:nvPr>
            <p:ph type="body" idx="1"/>
          </p:nvPr>
        </p:nvSpPr>
        <p:spPr/>
        <p:txBody>
          <a:bodyPr>
            <a:normAutofit fontScale="92500" lnSpcReduction="10000"/>
          </a:bodyPr>
          <a:lstStyle/>
          <a:p>
            <a:r>
              <a:rPr lang="en-US" dirty="0"/>
              <a:t>It argues that ‘‘in excepting national security surveillances from the Act’s warrant requirement Congress recognized the President’s authority to conduct such surveillances without prior judicial approval.’’</a:t>
            </a:r>
          </a:p>
          <a:p>
            <a:r>
              <a:rPr lang="en-US" dirty="0"/>
              <a:t>What is the real question before the court</a:t>
            </a:r>
          </a:p>
          <a:p>
            <a:pPr lvl="1"/>
            <a:r>
              <a:rPr lang="en-US" dirty="0"/>
              <a:t>Whether safeguards other than prior authorization by a magistrate would satisfy the Fourth Amendment in a situation involving the national security. . . .</a:t>
            </a:r>
          </a:p>
          <a:p>
            <a:r>
              <a:rPr lang="en-US" dirty="0"/>
              <a:t>Key fact – this crime had happened and the perpetrators were in custody.</a:t>
            </a:r>
          </a:p>
          <a:p>
            <a:pPr lvl="1"/>
            <a:r>
              <a:rPr lang="en-US" dirty="0">
                <a:highlight>
                  <a:srgbClr val="FFFF00"/>
                </a:highlight>
              </a:rPr>
              <a:t>How does the situation change when you are concerned about future attacks?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F6C9DC4-FCDC-4E69-86FC-3B3DBEAF4EA2}"/>
                  </a:ext>
                </a:extLst>
              </p14:cNvPr>
              <p14:cNvContentPartPr/>
              <p14:nvPr/>
            </p14:nvContentPartPr>
            <p14:xfrm>
              <a:off x="1152000" y="615960"/>
              <a:ext cx="10746000" cy="5638320"/>
            </p14:xfrm>
          </p:contentPart>
        </mc:Choice>
        <mc:Fallback>
          <p:pic>
            <p:nvPicPr>
              <p:cNvPr id="4" name="Ink 3">
                <a:extLst>
                  <a:ext uri="{FF2B5EF4-FFF2-40B4-BE49-F238E27FC236}">
                    <a16:creationId xmlns:a16="http://schemas.microsoft.com/office/drawing/2014/main" id="{0F6C9DC4-FCDC-4E69-86FC-3B3DBEAF4EA2}"/>
                  </a:ext>
                </a:extLst>
              </p:cNvPr>
              <p:cNvPicPr/>
              <p:nvPr/>
            </p:nvPicPr>
            <p:blipFill>
              <a:blip r:embed="rId3"/>
              <a:stretch>
                <a:fillRect/>
              </a:stretch>
            </p:blipFill>
            <p:spPr>
              <a:xfrm>
                <a:off x="1142640" y="606600"/>
                <a:ext cx="10764720" cy="5657040"/>
              </a:xfrm>
              <a:prstGeom prst="rect">
                <a:avLst/>
              </a:prstGeom>
            </p:spPr>
          </p:pic>
        </mc:Fallback>
      </mc:AlternateContent>
    </p:spTree>
    <p:extLst>
      <p:ext uri="{BB962C8B-B14F-4D97-AF65-F5344CB8AC3E}">
        <p14:creationId xmlns:p14="http://schemas.microsoft.com/office/powerpoint/2010/main" val="3309865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66C89-F1E0-4594-B53B-3121FAEF10E9}"/>
              </a:ext>
            </a:extLst>
          </p:cNvPr>
          <p:cNvSpPr>
            <a:spLocks noGrp="1"/>
          </p:cNvSpPr>
          <p:nvPr>
            <p:ph type="title"/>
          </p:nvPr>
        </p:nvSpPr>
        <p:spPr/>
        <p:txBody>
          <a:bodyPr/>
          <a:lstStyle/>
          <a:p>
            <a:r>
              <a:rPr lang="en-US" dirty="0"/>
              <a:t>Does This Court See Exceptions Consuming the 4th Amendment?</a:t>
            </a:r>
          </a:p>
        </p:txBody>
      </p:sp>
      <p:sp>
        <p:nvSpPr>
          <p:cNvPr id="3" name="Text Placeholder 2">
            <a:extLst>
              <a:ext uri="{FF2B5EF4-FFF2-40B4-BE49-F238E27FC236}">
                <a16:creationId xmlns:a16="http://schemas.microsoft.com/office/drawing/2014/main" id="{19A0ACB1-0B91-49EF-AC8E-3ABE7E9551A6}"/>
              </a:ext>
            </a:extLst>
          </p:cNvPr>
          <p:cNvSpPr>
            <a:spLocks noGrp="1"/>
          </p:cNvSpPr>
          <p:nvPr>
            <p:ph type="body" idx="1"/>
          </p:nvPr>
        </p:nvSpPr>
        <p:spPr/>
        <p:txBody>
          <a:bodyPr>
            <a:normAutofit/>
          </a:bodyPr>
          <a:lstStyle/>
          <a:p>
            <a:r>
              <a:rPr lang="en-US" dirty="0"/>
              <a:t>It is true that there have been some exceptions to the warrant requirement. But those exceptions are few in number and carefully delineated; in general, </a:t>
            </a:r>
            <a:r>
              <a:rPr lang="en-US" dirty="0">
                <a:highlight>
                  <a:srgbClr val="FFFF00"/>
                </a:highlight>
              </a:rPr>
              <a:t>they serve the legitimate needs of law enforcement officers to protect their own wellbeing and preserve evidence from destruction.</a:t>
            </a:r>
          </a:p>
          <a:p>
            <a:r>
              <a:rPr lang="en-US" dirty="0"/>
              <a:t>(The Supreme Court has added several more exceptions since this case was decided, but mostly of the same kind.)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2CDCC0D-0765-4DCD-9DFF-FE3E9D2E2AE9}"/>
                  </a:ext>
                </a:extLst>
              </p14:cNvPr>
              <p14:cNvContentPartPr/>
              <p14:nvPr/>
            </p14:nvContentPartPr>
            <p14:xfrm>
              <a:off x="891360" y="3299040"/>
              <a:ext cx="10136160" cy="544680"/>
            </p14:xfrm>
          </p:contentPart>
        </mc:Choice>
        <mc:Fallback>
          <p:pic>
            <p:nvPicPr>
              <p:cNvPr id="4" name="Ink 3">
                <a:extLst>
                  <a:ext uri="{FF2B5EF4-FFF2-40B4-BE49-F238E27FC236}">
                    <a16:creationId xmlns:a16="http://schemas.microsoft.com/office/drawing/2014/main" id="{E2CDCC0D-0765-4DCD-9DFF-FE3E9D2E2AE9}"/>
                  </a:ext>
                </a:extLst>
              </p:cNvPr>
              <p:cNvPicPr/>
              <p:nvPr/>
            </p:nvPicPr>
            <p:blipFill>
              <a:blip r:embed="rId3"/>
              <a:stretch>
                <a:fillRect/>
              </a:stretch>
            </p:blipFill>
            <p:spPr>
              <a:xfrm>
                <a:off x="882000" y="3289680"/>
                <a:ext cx="10154880" cy="563400"/>
              </a:xfrm>
              <a:prstGeom prst="rect">
                <a:avLst/>
              </a:prstGeom>
            </p:spPr>
          </p:pic>
        </mc:Fallback>
      </mc:AlternateContent>
    </p:spTree>
    <p:extLst>
      <p:ext uri="{BB962C8B-B14F-4D97-AF65-F5344CB8AC3E}">
        <p14:creationId xmlns:p14="http://schemas.microsoft.com/office/powerpoint/2010/main" val="256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A7369-14E0-4D9C-B664-B60E8F20EC4C}"/>
              </a:ext>
            </a:extLst>
          </p:cNvPr>
          <p:cNvSpPr>
            <a:spLocks noGrp="1"/>
          </p:cNvSpPr>
          <p:nvPr>
            <p:ph type="title"/>
          </p:nvPr>
        </p:nvSpPr>
        <p:spPr/>
        <p:txBody>
          <a:bodyPr/>
          <a:lstStyle/>
          <a:p>
            <a:r>
              <a:rPr lang="en-US" dirty="0"/>
              <a:t>What does the court see as the historical judgment behind the 4th Amendment?</a:t>
            </a:r>
          </a:p>
        </p:txBody>
      </p:sp>
      <p:sp>
        <p:nvSpPr>
          <p:cNvPr id="3" name="Text Placeholder 2">
            <a:extLst>
              <a:ext uri="{FF2B5EF4-FFF2-40B4-BE49-F238E27FC236}">
                <a16:creationId xmlns:a16="http://schemas.microsoft.com/office/drawing/2014/main" id="{3F3A288B-83DA-43A6-9A0F-E2A4D4A7CCA2}"/>
              </a:ext>
            </a:extLst>
          </p:cNvPr>
          <p:cNvSpPr>
            <a:spLocks noGrp="1"/>
          </p:cNvSpPr>
          <p:nvPr>
            <p:ph type="body" idx="1"/>
          </p:nvPr>
        </p:nvSpPr>
        <p:spPr/>
        <p:txBody>
          <a:bodyPr/>
          <a:lstStyle/>
          <a:p>
            <a:r>
              <a:rPr lang="en-US" dirty="0"/>
              <a:t>The historical judgment, which the Fourth Amendment accepts, is that unreviewed executive discretion may yield too readily to pressures to obtain incriminating evidence and overlook potential invasions of privacy and protected speech.</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57AE0FF-4FFD-44D5-A931-2B485D7F427E}"/>
                  </a:ext>
                </a:extLst>
              </p14:cNvPr>
              <p14:cNvContentPartPr/>
              <p14:nvPr/>
            </p14:nvContentPartPr>
            <p14:xfrm>
              <a:off x="1070280" y="2485800"/>
              <a:ext cx="9640080" cy="1009440"/>
            </p14:xfrm>
          </p:contentPart>
        </mc:Choice>
        <mc:Fallback>
          <p:pic>
            <p:nvPicPr>
              <p:cNvPr id="4" name="Ink 3">
                <a:extLst>
                  <a:ext uri="{FF2B5EF4-FFF2-40B4-BE49-F238E27FC236}">
                    <a16:creationId xmlns:a16="http://schemas.microsoft.com/office/drawing/2014/main" id="{557AE0FF-4FFD-44D5-A931-2B485D7F427E}"/>
                  </a:ext>
                </a:extLst>
              </p:cNvPr>
              <p:cNvPicPr/>
              <p:nvPr/>
            </p:nvPicPr>
            <p:blipFill>
              <a:blip r:embed="rId3"/>
              <a:stretch>
                <a:fillRect/>
              </a:stretch>
            </p:blipFill>
            <p:spPr>
              <a:xfrm>
                <a:off x="1060920" y="2476440"/>
                <a:ext cx="9658800" cy="1028160"/>
              </a:xfrm>
              <a:prstGeom prst="rect">
                <a:avLst/>
              </a:prstGeom>
            </p:spPr>
          </p:pic>
        </mc:Fallback>
      </mc:AlternateContent>
    </p:spTree>
    <p:extLst>
      <p:ext uri="{BB962C8B-B14F-4D97-AF65-F5344CB8AC3E}">
        <p14:creationId xmlns:p14="http://schemas.microsoft.com/office/powerpoint/2010/main" val="3254298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40A9-D33D-4B7F-87CD-8C038BB0B4E0}"/>
              </a:ext>
            </a:extLst>
          </p:cNvPr>
          <p:cNvSpPr>
            <a:spLocks noGrp="1"/>
          </p:cNvSpPr>
          <p:nvPr>
            <p:ph type="title"/>
          </p:nvPr>
        </p:nvSpPr>
        <p:spPr/>
        <p:txBody>
          <a:bodyPr/>
          <a:lstStyle/>
          <a:p>
            <a:r>
              <a:rPr lang="en-US" dirty="0"/>
              <a:t>Why did the government claim this surveillance did not need a warrant?</a:t>
            </a:r>
          </a:p>
        </p:txBody>
      </p:sp>
      <p:sp>
        <p:nvSpPr>
          <p:cNvPr id="3" name="Text Placeholder 2">
            <a:extLst>
              <a:ext uri="{FF2B5EF4-FFF2-40B4-BE49-F238E27FC236}">
                <a16:creationId xmlns:a16="http://schemas.microsoft.com/office/drawing/2014/main" id="{7F6B8017-EB15-4A47-97D1-5614E848D898}"/>
              </a:ext>
            </a:extLst>
          </p:cNvPr>
          <p:cNvSpPr>
            <a:spLocks noGrp="1"/>
          </p:cNvSpPr>
          <p:nvPr>
            <p:ph type="body" idx="1"/>
          </p:nvPr>
        </p:nvSpPr>
        <p:spPr/>
        <p:txBody>
          <a:bodyPr/>
          <a:lstStyle/>
          <a:p>
            <a:r>
              <a:rPr lang="en-US" dirty="0"/>
              <a:t>The government claims this info is just part of general surveillance and is not collected for specific criminal prosecutions.</a:t>
            </a:r>
          </a:p>
          <a:p>
            <a:pPr lvl="0"/>
            <a:r>
              <a:rPr lang="en-US" dirty="0"/>
              <a:t>What is wrong with that argument when this case was decided?</a:t>
            </a:r>
          </a:p>
          <a:p>
            <a:pPr lvl="1"/>
            <a:r>
              <a:rPr lang="en-US" dirty="0"/>
              <a:t>The wire taps had to be specific to the persons or places being surveilled.</a:t>
            </a:r>
          </a:p>
          <a:p>
            <a:pPr lvl="1"/>
            <a:r>
              <a:rPr lang="en-US" dirty="0"/>
              <a:t>Now we have general wire taps (phone surveillance) which can do general collection.</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13C6078-4CCC-4965-A171-70A22AD41214}"/>
                  </a:ext>
                </a:extLst>
              </p14:cNvPr>
              <p14:cNvContentPartPr/>
              <p14:nvPr/>
            </p14:nvContentPartPr>
            <p14:xfrm>
              <a:off x="322920" y="2077560"/>
              <a:ext cx="11131560" cy="3715200"/>
            </p14:xfrm>
          </p:contentPart>
        </mc:Choice>
        <mc:Fallback>
          <p:pic>
            <p:nvPicPr>
              <p:cNvPr id="4" name="Ink 3">
                <a:extLst>
                  <a:ext uri="{FF2B5EF4-FFF2-40B4-BE49-F238E27FC236}">
                    <a16:creationId xmlns:a16="http://schemas.microsoft.com/office/drawing/2014/main" id="{413C6078-4CCC-4965-A171-70A22AD41214}"/>
                  </a:ext>
                </a:extLst>
              </p:cNvPr>
              <p:cNvPicPr/>
              <p:nvPr/>
            </p:nvPicPr>
            <p:blipFill>
              <a:blip r:embed="rId3"/>
              <a:stretch>
                <a:fillRect/>
              </a:stretch>
            </p:blipFill>
            <p:spPr>
              <a:xfrm>
                <a:off x="313560" y="2068200"/>
                <a:ext cx="11150280" cy="3733920"/>
              </a:xfrm>
              <a:prstGeom prst="rect">
                <a:avLst/>
              </a:prstGeom>
            </p:spPr>
          </p:pic>
        </mc:Fallback>
      </mc:AlternateContent>
    </p:spTree>
    <p:extLst>
      <p:ext uri="{BB962C8B-B14F-4D97-AF65-F5344CB8AC3E}">
        <p14:creationId xmlns:p14="http://schemas.microsoft.com/office/powerpoint/2010/main" val="1628166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95B0-93C0-4B5B-9371-37E98FDFD081}"/>
              </a:ext>
            </a:extLst>
          </p:cNvPr>
          <p:cNvSpPr>
            <a:spLocks noGrp="1"/>
          </p:cNvSpPr>
          <p:nvPr>
            <p:ph type="title"/>
          </p:nvPr>
        </p:nvSpPr>
        <p:spPr/>
        <p:txBody>
          <a:bodyPr/>
          <a:lstStyle/>
          <a:p>
            <a:r>
              <a:rPr lang="en-US" sz="3600" b="1" dirty="0">
                <a:latin typeface="+mj-lt"/>
              </a:rPr>
              <a:t>The Court's View of National Security as an Exception</a:t>
            </a:r>
            <a:endParaRPr lang="en-US" dirty="0"/>
          </a:p>
        </p:txBody>
      </p:sp>
      <p:sp>
        <p:nvSpPr>
          <p:cNvPr id="3" name="Text Placeholder 2">
            <a:extLst>
              <a:ext uri="{FF2B5EF4-FFF2-40B4-BE49-F238E27FC236}">
                <a16:creationId xmlns:a16="http://schemas.microsoft.com/office/drawing/2014/main" id="{9764C4CE-BC89-4594-A21A-ED136584D922}"/>
              </a:ext>
            </a:extLst>
          </p:cNvPr>
          <p:cNvSpPr>
            <a:spLocks noGrp="1"/>
          </p:cNvSpPr>
          <p:nvPr>
            <p:ph type="body" idx="1"/>
          </p:nvPr>
        </p:nvSpPr>
        <p:spPr/>
        <p:txBody>
          <a:bodyPr>
            <a:normAutofit/>
          </a:bodyPr>
          <a:lstStyle/>
          <a:p>
            <a:pPr lvl="0" rtl="0" eaLnBrk="1" fontAlgn="base" hangingPunct="1"/>
            <a:r>
              <a:rPr lang="en-US" dirty="0"/>
              <a:t>History abundantly documents the tendency of Government— however benevolent and benign its motives—to view with suspicion those who most fervently dispute its policies. Fourth Amendment protections become the more necessary when the targets of official surveillance may be those suspected of unorthodoxy in their political beliefs. </a:t>
            </a:r>
            <a:r>
              <a:rPr lang="en-US" dirty="0">
                <a:highlight>
                  <a:srgbClr val="FFFF00"/>
                </a:highlight>
              </a:rPr>
              <a:t>The danger to political dissent is acute where the Government attempts to act under so vague a concept as the power to protect ‘‘domestic security.’’</a:t>
            </a:r>
          </a:p>
          <a:p>
            <a:pPr lvl="0" rtl="0" eaLnBrk="1" fontAlgn="base" hangingPunct="1"/>
            <a:r>
              <a:rPr lang="en-US" dirty="0"/>
              <a:t>Why is domestic security more suspect that foreign intelligence?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1976D93-35A0-4F3C-8F65-9AD4E7A7F3A3}"/>
                  </a:ext>
                </a:extLst>
              </p14:cNvPr>
              <p14:cNvContentPartPr/>
              <p14:nvPr/>
            </p14:nvContentPartPr>
            <p14:xfrm>
              <a:off x="936000" y="3976560"/>
              <a:ext cx="10630080" cy="1679760"/>
            </p14:xfrm>
          </p:contentPart>
        </mc:Choice>
        <mc:Fallback>
          <p:pic>
            <p:nvPicPr>
              <p:cNvPr id="4" name="Ink 3">
                <a:extLst>
                  <a:ext uri="{FF2B5EF4-FFF2-40B4-BE49-F238E27FC236}">
                    <a16:creationId xmlns:a16="http://schemas.microsoft.com/office/drawing/2014/main" id="{01976D93-35A0-4F3C-8F65-9AD4E7A7F3A3}"/>
                  </a:ext>
                </a:extLst>
              </p:cNvPr>
              <p:cNvPicPr/>
              <p:nvPr/>
            </p:nvPicPr>
            <p:blipFill>
              <a:blip r:embed="rId3"/>
              <a:stretch>
                <a:fillRect/>
              </a:stretch>
            </p:blipFill>
            <p:spPr>
              <a:xfrm>
                <a:off x="926640" y="3967200"/>
                <a:ext cx="10648800" cy="1698480"/>
              </a:xfrm>
              <a:prstGeom prst="rect">
                <a:avLst/>
              </a:prstGeom>
            </p:spPr>
          </p:pic>
        </mc:Fallback>
      </mc:AlternateContent>
    </p:spTree>
    <p:extLst>
      <p:ext uri="{BB962C8B-B14F-4D97-AF65-F5344CB8AC3E}">
        <p14:creationId xmlns:p14="http://schemas.microsoft.com/office/powerpoint/2010/main" val="2559112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3E00F-18DE-428E-91AA-382EF4949023}"/>
              </a:ext>
            </a:extLst>
          </p:cNvPr>
          <p:cNvSpPr>
            <a:spLocks noGrp="1"/>
          </p:cNvSpPr>
          <p:nvPr>
            <p:ph type="title"/>
          </p:nvPr>
        </p:nvSpPr>
        <p:spPr/>
        <p:txBody>
          <a:bodyPr>
            <a:normAutofit fontScale="90000"/>
          </a:bodyPr>
          <a:lstStyle/>
          <a:p>
            <a:r>
              <a:rPr lang="en-US" dirty="0"/>
              <a:t>Why does the government say it does not think it should have to get a judge to approve a warrant?</a:t>
            </a:r>
          </a:p>
        </p:txBody>
      </p:sp>
      <p:sp>
        <p:nvSpPr>
          <p:cNvPr id="3" name="Text Placeholder 2">
            <a:extLst>
              <a:ext uri="{FF2B5EF4-FFF2-40B4-BE49-F238E27FC236}">
                <a16:creationId xmlns:a16="http://schemas.microsoft.com/office/drawing/2014/main" id="{E337BA09-8C53-4CEC-9B9D-6BB11112C3C3}"/>
              </a:ext>
            </a:extLst>
          </p:cNvPr>
          <p:cNvSpPr>
            <a:spLocks noGrp="1"/>
          </p:cNvSpPr>
          <p:nvPr>
            <p:ph type="body" idx="1"/>
          </p:nvPr>
        </p:nvSpPr>
        <p:spPr/>
        <p:txBody>
          <a:bodyPr>
            <a:normAutofit/>
          </a:bodyPr>
          <a:lstStyle/>
          <a:p>
            <a:r>
              <a:rPr lang="en-US" dirty="0"/>
              <a:t>The government argues that judges cannot understand the nuances of a national security case.</a:t>
            </a:r>
          </a:p>
          <a:p>
            <a:r>
              <a:rPr lang="en-US" dirty="0"/>
              <a:t>The government also argues that it is worried about disclosing info to a judge because it could leak.</a:t>
            </a:r>
          </a:p>
          <a:p>
            <a:pPr lvl="1"/>
            <a:r>
              <a:rPr lang="en-US" dirty="0"/>
              <a:t>How is this likely to play with the judge?</a:t>
            </a:r>
          </a:p>
          <a:p>
            <a:pPr lvl="0"/>
            <a:r>
              <a:rPr lang="en-US" dirty="0"/>
              <a:t>Does the court accept that this case fits the national security exception?</a:t>
            </a:r>
          </a:p>
          <a:p>
            <a:pPr lvl="1"/>
            <a:r>
              <a:rPr lang="en-US" dirty="0"/>
              <a:t>The court says get a warrant.</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F665EF9-21E2-4EEE-8B2B-5A660BA8E4D8}"/>
                  </a:ext>
                </a:extLst>
              </p14:cNvPr>
              <p14:cNvContentPartPr/>
              <p14:nvPr/>
            </p14:nvContentPartPr>
            <p14:xfrm>
              <a:off x="956160" y="2186280"/>
              <a:ext cx="9219960" cy="3444480"/>
            </p14:xfrm>
          </p:contentPart>
        </mc:Choice>
        <mc:Fallback>
          <p:pic>
            <p:nvPicPr>
              <p:cNvPr id="4" name="Ink 3">
                <a:extLst>
                  <a:ext uri="{FF2B5EF4-FFF2-40B4-BE49-F238E27FC236}">
                    <a16:creationId xmlns:a16="http://schemas.microsoft.com/office/drawing/2014/main" id="{EF665EF9-21E2-4EEE-8B2B-5A660BA8E4D8}"/>
                  </a:ext>
                </a:extLst>
              </p:cNvPr>
              <p:cNvPicPr/>
              <p:nvPr/>
            </p:nvPicPr>
            <p:blipFill>
              <a:blip r:embed="rId3"/>
              <a:stretch>
                <a:fillRect/>
              </a:stretch>
            </p:blipFill>
            <p:spPr>
              <a:xfrm>
                <a:off x="946800" y="2176920"/>
                <a:ext cx="9238680" cy="3463200"/>
              </a:xfrm>
              <a:prstGeom prst="rect">
                <a:avLst/>
              </a:prstGeom>
            </p:spPr>
          </p:pic>
        </mc:Fallback>
      </mc:AlternateContent>
    </p:spTree>
    <p:extLst>
      <p:ext uri="{BB962C8B-B14F-4D97-AF65-F5344CB8AC3E}">
        <p14:creationId xmlns:p14="http://schemas.microsoft.com/office/powerpoint/2010/main" val="3580899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CF2D-FD24-4680-932C-01765A18A9B9}"/>
              </a:ext>
            </a:extLst>
          </p:cNvPr>
          <p:cNvSpPr>
            <a:spLocks noGrp="1"/>
          </p:cNvSpPr>
          <p:nvPr>
            <p:ph type="title"/>
          </p:nvPr>
        </p:nvSpPr>
        <p:spPr/>
        <p:txBody>
          <a:bodyPr/>
          <a:lstStyle/>
          <a:p>
            <a:pPr lvl="0"/>
            <a:r>
              <a:rPr lang="en-US" dirty="0"/>
              <a:t>Baseline Title III  Electronic Surveillance Warrant Requirements</a:t>
            </a:r>
          </a:p>
        </p:txBody>
      </p:sp>
      <p:sp>
        <p:nvSpPr>
          <p:cNvPr id="3" name="Text Placeholder 2">
            <a:extLst>
              <a:ext uri="{FF2B5EF4-FFF2-40B4-BE49-F238E27FC236}">
                <a16:creationId xmlns:a16="http://schemas.microsoft.com/office/drawing/2014/main" id="{71C19784-8CC0-472F-994F-64A4E2244FCB}"/>
              </a:ext>
            </a:extLst>
          </p:cNvPr>
          <p:cNvSpPr>
            <a:spLocks noGrp="1"/>
          </p:cNvSpPr>
          <p:nvPr>
            <p:ph type="body" idx="1"/>
          </p:nvPr>
        </p:nvSpPr>
        <p:spPr/>
        <p:txBody>
          <a:bodyPr>
            <a:normAutofit fontScale="85000" lnSpcReduction="20000"/>
          </a:bodyPr>
          <a:lstStyle/>
          <a:p>
            <a:pPr lvl="0"/>
            <a:r>
              <a:rPr lang="en-US" dirty="0"/>
              <a:t>Title III requires that an application for authorization to conduct electronic surveillance contain </a:t>
            </a:r>
          </a:p>
          <a:p>
            <a:pPr lvl="1"/>
            <a:r>
              <a:rPr lang="en-US" dirty="0"/>
              <a:t>detailed information about an alleged criminal offense,</a:t>
            </a:r>
          </a:p>
          <a:p>
            <a:pPr lvl="1"/>
            <a:r>
              <a:rPr lang="en-US" dirty="0"/>
              <a:t> the facilities and type of communication to be targeted,</a:t>
            </a:r>
          </a:p>
          <a:p>
            <a:pPr lvl="1"/>
            <a:r>
              <a:rPr lang="en-US" dirty="0"/>
              <a:t> the identity of the target (if known),</a:t>
            </a:r>
          </a:p>
          <a:p>
            <a:pPr lvl="1"/>
            <a:r>
              <a:rPr lang="en-US" dirty="0"/>
              <a:t> the period of time for surveillance, and </a:t>
            </a:r>
          </a:p>
          <a:p>
            <a:pPr lvl="1"/>
            <a:r>
              <a:rPr lang="en-US" dirty="0"/>
              <a:t>whether other investigative methods have failed or why they are unlikely to succeed or are too dangerous. 18 U.S.C. §2518(1)(b)-(d) (2012). </a:t>
            </a:r>
          </a:p>
          <a:p>
            <a:pPr lvl="0"/>
            <a:r>
              <a:rPr lang="en-US" dirty="0"/>
              <a:t>A court may issue an order approving electronic surveillance only if it finds probable cause to believe that communications related to the commission of a crime will be obtained through the surveillance. Id. §2518(3)(b). </a:t>
            </a:r>
          </a:p>
          <a:p>
            <a:pPr lvl="0"/>
            <a:r>
              <a:rPr lang="en-US" dirty="0"/>
              <a:t>Can you see why intelligence agencies would seek to avoid the strictures of Title III?</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C72625B-93A2-4C39-BE9A-003A9ED462EF}"/>
                  </a:ext>
                </a:extLst>
              </p14:cNvPr>
              <p14:cNvContentPartPr/>
              <p14:nvPr/>
            </p14:nvContentPartPr>
            <p14:xfrm>
              <a:off x="960840" y="885240"/>
              <a:ext cx="10230120" cy="4245120"/>
            </p14:xfrm>
          </p:contentPart>
        </mc:Choice>
        <mc:Fallback>
          <p:pic>
            <p:nvPicPr>
              <p:cNvPr id="4" name="Ink 3">
                <a:extLst>
                  <a:ext uri="{FF2B5EF4-FFF2-40B4-BE49-F238E27FC236}">
                    <a16:creationId xmlns:a16="http://schemas.microsoft.com/office/drawing/2014/main" id="{BC72625B-93A2-4C39-BE9A-003A9ED462EF}"/>
                  </a:ext>
                </a:extLst>
              </p:cNvPr>
              <p:cNvPicPr/>
              <p:nvPr/>
            </p:nvPicPr>
            <p:blipFill>
              <a:blip r:embed="rId3"/>
              <a:stretch>
                <a:fillRect/>
              </a:stretch>
            </p:blipFill>
            <p:spPr>
              <a:xfrm>
                <a:off x="951480" y="875880"/>
                <a:ext cx="10248840" cy="4263840"/>
              </a:xfrm>
              <a:prstGeom prst="rect">
                <a:avLst/>
              </a:prstGeom>
            </p:spPr>
          </p:pic>
        </mc:Fallback>
      </mc:AlternateContent>
    </p:spTree>
    <p:extLst>
      <p:ext uri="{BB962C8B-B14F-4D97-AF65-F5344CB8AC3E}">
        <p14:creationId xmlns:p14="http://schemas.microsoft.com/office/powerpoint/2010/main" val="2136620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95FD-C25C-4D0C-92DC-9B4D45AFC081}"/>
              </a:ext>
            </a:extLst>
          </p:cNvPr>
          <p:cNvSpPr>
            <a:spLocks noGrp="1"/>
          </p:cNvSpPr>
          <p:nvPr>
            <p:ph type="title"/>
          </p:nvPr>
        </p:nvSpPr>
        <p:spPr/>
        <p:txBody>
          <a:bodyPr>
            <a:normAutofit fontScale="90000"/>
          </a:bodyPr>
          <a:lstStyle/>
          <a:p>
            <a:r>
              <a:rPr lang="en-US" dirty="0"/>
              <a:t>How does the difference between criminal and national security investigations lead to FISA? </a:t>
            </a:r>
          </a:p>
        </p:txBody>
      </p:sp>
      <p:sp>
        <p:nvSpPr>
          <p:cNvPr id="3" name="Text Placeholder 2">
            <a:extLst>
              <a:ext uri="{FF2B5EF4-FFF2-40B4-BE49-F238E27FC236}">
                <a16:creationId xmlns:a16="http://schemas.microsoft.com/office/drawing/2014/main" id="{7C27B7E6-A10B-44E5-8A29-4484EFB97A42}"/>
              </a:ext>
            </a:extLst>
          </p:cNvPr>
          <p:cNvSpPr>
            <a:spLocks noGrp="1"/>
          </p:cNvSpPr>
          <p:nvPr>
            <p:ph type="body" idx="1"/>
          </p:nvPr>
        </p:nvSpPr>
        <p:spPr/>
        <p:txBody>
          <a:bodyPr>
            <a:normAutofit lnSpcReduction="10000"/>
          </a:bodyPr>
          <a:lstStyle/>
          <a:p>
            <a:r>
              <a:rPr lang="en-US" dirty="0"/>
              <a:t>Given these potential distinctions between Title III criminal surveillances and those involving the domestic security, Congress may wish to consider protective standards for the latter which differ from those already prescribed for specified crimes in Title III. </a:t>
            </a:r>
            <a:r>
              <a:rPr lang="en-US" dirty="0">
                <a:highlight>
                  <a:srgbClr val="FFFF00"/>
                </a:highlight>
              </a:rPr>
              <a:t>Different standards may be compatible with the Fourth Amendment if they are reasonable both in relation to the legitimate need of Government for intelligence information and the protected rights of our citizens.</a:t>
            </a:r>
            <a:r>
              <a:rPr lang="en-US" dirty="0"/>
              <a:t> For the warrant application may vary according to the governmental interest to be enforced and the nature of citizen rights deserving protection. . .</a:t>
            </a:r>
          </a:p>
          <a:p>
            <a:r>
              <a:rPr lang="en-US" dirty="0"/>
              <a:t>The Court recognized this in </a:t>
            </a:r>
            <a:r>
              <a:rPr lang="en-US" i="1" dirty="0"/>
              <a:t>Camera</a:t>
            </a:r>
            <a:r>
              <a:rPr lang="en-US" dirty="0"/>
              <a:t> and </a:t>
            </a:r>
            <a:r>
              <a:rPr lang="en-US" i="1" dirty="0"/>
              <a:t>See</a:t>
            </a:r>
            <a:r>
              <a:rPr lang="en-US" dirty="0"/>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603586D-B121-494C-936A-EB95F64ECE01}"/>
                  </a:ext>
                </a:extLst>
              </p14:cNvPr>
              <p14:cNvContentPartPr/>
              <p14:nvPr/>
            </p14:nvContentPartPr>
            <p14:xfrm>
              <a:off x="1107360" y="379800"/>
              <a:ext cx="10540080" cy="5580000"/>
            </p14:xfrm>
          </p:contentPart>
        </mc:Choice>
        <mc:Fallback>
          <p:pic>
            <p:nvPicPr>
              <p:cNvPr id="4" name="Ink 3">
                <a:extLst>
                  <a:ext uri="{FF2B5EF4-FFF2-40B4-BE49-F238E27FC236}">
                    <a16:creationId xmlns:a16="http://schemas.microsoft.com/office/drawing/2014/main" id="{C603586D-B121-494C-936A-EB95F64ECE01}"/>
                  </a:ext>
                </a:extLst>
              </p:cNvPr>
              <p:cNvPicPr/>
              <p:nvPr/>
            </p:nvPicPr>
            <p:blipFill>
              <a:blip r:embed="rId3"/>
              <a:stretch>
                <a:fillRect/>
              </a:stretch>
            </p:blipFill>
            <p:spPr>
              <a:xfrm>
                <a:off x="1098000" y="370440"/>
                <a:ext cx="10558800" cy="5598720"/>
              </a:xfrm>
              <a:prstGeom prst="rect">
                <a:avLst/>
              </a:prstGeom>
            </p:spPr>
          </p:pic>
        </mc:Fallback>
      </mc:AlternateContent>
    </p:spTree>
    <p:extLst>
      <p:ext uri="{BB962C8B-B14F-4D97-AF65-F5344CB8AC3E}">
        <p14:creationId xmlns:p14="http://schemas.microsoft.com/office/powerpoint/2010/main" val="917721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9627E-04B3-40DE-B994-8115E1D4771D}"/>
              </a:ext>
            </a:extLst>
          </p:cNvPr>
          <p:cNvSpPr>
            <a:spLocks noGrp="1"/>
          </p:cNvSpPr>
          <p:nvPr>
            <p:ph type="ctrTitle"/>
          </p:nvPr>
        </p:nvSpPr>
        <p:spPr/>
        <p:txBody>
          <a:bodyPr/>
          <a:lstStyle/>
          <a:p>
            <a:r>
              <a:rPr lang="en-US" dirty="0"/>
              <a:t>A Foreign Intelligence Exception?</a:t>
            </a:r>
          </a:p>
        </p:txBody>
      </p:sp>
      <p:sp>
        <p:nvSpPr>
          <p:cNvPr id="4" name="Subtitle 3">
            <a:extLst>
              <a:ext uri="{FF2B5EF4-FFF2-40B4-BE49-F238E27FC236}">
                <a16:creationId xmlns:a16="http://schemas.microsoft.com/office/drawing/2014/main" id="{E800C165-A317-4E82-8674-6320862EAAF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8955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2E45-EB6B-4DAB-BEB4-48E1E4CC5542}"/>
              </a:ext>
            </a:extLst>
          </p:cNvPr>
          <p:cNvSpPr>
            <a:spLocks noGrp="1"/>
          </p:cNvSpPr>
          <p:nvPr>
            <p:ph type="title"/>
          </p:nvPr>
        </p:nvSpPr>
        <p:spPr/>
        <p:txBody>
          <a:bodyPr/>
          <a:lstStyle/>
          <a:p>
            <a:r>
              <a:rPr lang="en-US" dirty="0"/>
              <a:t>In re Directives [Redacted Text]*(Yahoo), 551 F.3d 1004 (FISCR 2008)</a:t>
            </a:r>
          </a:p>
        </p:txBody>
      </p:sp>
      <p:sp>
        <p:nvSpPr>
          <p:cNvPr id="3" name="Text Placeholder 2">
            <a:extLst>
              <a:ext uri="{FF2B5EF4-FFF2-40B4-BE49-F238E27FC236}">
                <a16:creationId xmlns:a16="http://schemas.microsoft.com/office/drawing/2014/main" id="{B73D2096-1AEB-4C3D-B53D-73B53AE57655}"/>
              </a:ext>
            </a:extLst>
          </p:cNvPr>
          <p:cNvSpPr>
            <a:spLocks noGrp="1"/>
          </p:cNvSpPr>
          <p:nvPr>
            <p:ph type="body" idx="1"/>
          </p:nvPr>
        </p:nvSpPr>
        <p:spPr/>
        <p:txBody>
          <a:bodyPr>
            <a:normAutofit fontScale="92500" lnSpcReduction="10000"/>
          </a:bodyPr>
          <a:lstStyle/>
          <a:p>
            <a:r>
              <a:rPr lang="en-US" dirty="0"/>
              <a:t>In response to Keith and the Church Committee, Congress passed the Foreign Intelligence Surveillance Act (FISA) in 1978.</a:t>
            </a:r>
          </a:p>
          <a:p>
            <a:r>
              <a:rPr lang="en-US" dirty="0"/>
              <a:t>FISA established a special court which is made up of sitting federal judges call the Foreign Intelligence Surveillance Court (FISC).</a:t>
            </a:r>
          </a:p>
          <a:p>
            <a:r>
              <a:rPr lang="en-US" dirty="0"/>
              <a:t>It also established an appeals court for FISC decisions, also made of sitting federal judges, the Foreign Intelligence Surveillance Court of Review (FISCR).</a:t>
            </a:r>
          </a:p>
          <a:p>
            <a:pPr lvl="0"/>
            <a:r>
              <a:rPr lang="en-US" dirty="0"/>
              <a:t>This case is in the FISCR, on appeal from the FISC.</a:t>
            </a:r>
          </a:p>
          <a:p>
            <a:pPr lvl="0"/>
            <a:r>
              <a:rPr lang="en-US" dirty="0"/>
              <a:t>Who is challenging the surveillance directive? </a:t>
            </a:r>
          </a:p>
          <a:p>
            <a:pPr lvl="1"/>
            <a:r>
              <a:rPr lang="en-US" dirty="0"/>
              <a:t>A telecommunications provider asked to provide help monitoring communications of some its subscribers.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EC94A09-487D-49EC-8EA6-D458AA4CA98B}"/>
                  </a:ext>
                </a:extLst>
              </p14:cNvPr>
              <p14:cNvContentPartPr/>
              <p14:nvPr/>
            </p14:nvContentPartPr>
            <p14:xfrm>
              <a:off x="1038240" y="411840"/>
              <a:ext cx="10301760" cy="5559120"/>
            </p14:xfrm>
          </p:contentPart>
        </mc:Choice>
        <mc:Fallback>
          <p:pic>
            <p:nvPicPr>
              <p:cNvPr id="4" name="Ink 3">
                <a:extLst>
                  <a:ext uri="{FF2B5EF4-FFF2-40B4-BE49-F238E27FC236}">
                    <a16:creationId xmlns:a16="http://schemas.microsoft.com/office/drawing/2014/main" id="{4EC94A09-487D-49EC-8EA6-D458AA4CA98B}"/>
                  </a:ext>
                </a:extLst>
              </p:cNvPr>
              <p:cNvPicPr/>
              <p:nvPr/>
            </p:nvPicPr>
            <p:blipFill>
              <a:blip r:embed="rId3"/>
              <a:stretch>
                <a:fillRect/>
              </a:stretch>
            </p:blipFill>
            <p:spPr>
              <a:xfrm>
                <a:off x="1028880" y="402480"/>
                <a:ext cx="10320480" cy="5577840"/>
              </a:xfrm>
              <a:prstGeom prst="rect">
                <a:avLst/>
              </a:prstGeom>
            </p:spPr>
          </p:pic>
        </mc:Fallback>
      </mc:AlternateContent>
    </p:spTree>
    <p:extLst>
      <p:ext uri="{BB962C8B-B14F-4D97-AF65-F5344CB8AC3E}">
        <p14:creationId xmlns:p14="http://schemas.microsoft.com/office/powerpoint/2010/main" val="16887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B202-3F3B-4FBD-B688-039537D54C34}"/>
              </a:ext>
            </a:extLst>
          </p:cNvPr>
          <p:cNvSpPr>
            <a:spLocks noGrp="1"/>
          </p:cNvSpPr>
          <p:nvPr>
            <p:ph type="title"/>
          </p:nvPr>
        </p:nvSpPr>
        <p:spPr/>
        <p:txBody>
          <a:bodyPr/>
          <a:lstStyle/>
          <a:p>
            <a:r>
              <a:rPr lang="en-US" dirty="0"/>
              <a:t>Criminal Law Exceptions to Warrant Requirements – Plain View</a:t>
            </a:r>
          </a:p>
        </p:txBody>
      </p:sp>
      <p:sp>
        <p:nvSpPr>
          <p:cNvPr id="3" name="Content Placeholder 2">
            <a:extLst>
              <a:ext uri="{FF2B5EF4-FFF2-40B4-BE49-F238E27FC236}">
                <a16:creationId xmlns:a16="http://schemas.microsoft.com/office/drawing/2014/main" id="{619046B0-A6D6-4243-88A3-CD464FDCA06D}"/>
              </a:ext>
            </a:extLst>
          </p:cNvPr>
          <p:cNvSpPr>
            <a:spLocks noGrp="1"/>
          </p:cNvSpPr>
          <p:nvPr>
            <p:ph idx="1"/>
          </p:nvPr>
        </p:nvSpPr>
        <p:spPr/>
        <p:txBody>
          <a:bodyPr>
            <a:normAutofit fontScale="92500" lnSpcReduction="20000"/>
          </a:bodyPr>
          <a:lstStyle/>
          <a:p>
            <a:r>
              <a:rPr lang="en-US" dirty="0"/>
              <a:t>The plain view exception recognizes that you have no reasonable expectation of privacy for what you do in public view.</a:t>
            </a:r>
          </a:p>
          <a:p>
            <a:r>
              <a:rPr lang="en-US" dirty="0"/>
              <a:t>In Katz the phone booth was in public view and hearing but once inside there was an expectation of privacy.</a:t>
            </a:r>
          </a:p>
          <a:p>
            <a:r>
              <a:rPr lang="en-US" dirty="0"/>
              <a:t>Things done inside a private house, but visible through a window from public property are in plain view.</a:t>
            </a:r>
          </a:p>
          <a:p>
            <a:r>
              <a:rPr lang="en-US" dirty="0"/>
              <a:t>The courts wrestle with technical tools, such as telescopes, infrared sensors, long-distance microphones, and satellite imaging, that expand the notion of plain view.</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8C9A415-A105-43CD-83CF-6AF842987E55}"/>
                  </a:ext>
                </a:extLst>
              </p14:cNvPr>
              <p14:cNvContentPartPr/>
              <p14:nvPr/>
            </p14:nvContentPartPr>
            <p14:xfrm>
              <a:off x="905760" y="2038680"/>
              <a:ext cx="8008200" cy="3718080"/>
            </p14:xfrm>
          </p:contentPart>
        </mc:Choice>
        <mc:Fallback xmlns="">
          <p:pic>
            <p:nvPicPr>
              <p:cNvPr id="4" name="Ink 3">
                <a:extLst>
                  <a:ext uri="{FF2B5EF4-FFF2-40B4-BE49-F238E27FC236}">
                    <a16:creationId xmlns:a16="http://schemas.microsoft.com/office/drawing/2014/main" id="{68C9A415-A105-43CD-83CF-6AF842987E55}"/>
                  </a:ext>
                </a:extLst>
              </p:cNvPr>
              <p:cNvPicPr/>
              <p:nvPr/>
            </p:nvPicPr>
            <p:blipFill>
              <a:blip r:embed="rId3"/>
              <a:stretch>
                <a:fillRect/>
              </a:stretch>
            </p:blipFill>
            <p:spPr>
              <a:xfrm>
                <a:off x="896400" y="2029320"/>
                <a:ext cx="8026920" cy="3736800"/>
              </a:xfrm>
              <a:prstGeom prst="rect">
                <a:avLst/>
              </a:prstGeom>
            </p:spPr>
          </p:pic>
        </mc:Fallback>
      </mc:AlternateContent>
    </p:spTree>
    <p:extLst>
      <p:ext uri="{BB962C8B-B14F-4D97-AF65-F5344CB8AC3E}">
        <p14:creationId xmlns:p14="http://schemas.microsoft.com/office/powerpoint/2010/main" val="1983340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AFD4D-1B53-49FF-B03D-9A8F0C11B682}"/>
              </a:ext>
            </a:extLst>
          </p:cNvPr>
          <p:cNvSpPr>
            <a:spLocks noGrp="1"/>
          </p:cNvSpPr>
          <p:nvPr>
            <p:ph type="title"/>
          </p:nvPr>
        </p:nvSpPr>
        <p:spPr/>
        <p:txBody>
          <a:bodyPr/>
          <a:lstStyle/>
          <a:p>
            <a:r>
              <a:rPr lang="en-US" dirty="0"/>
              <a:t>How did this get to court?</a:t>
            </a:r>
          </a:p>
        </p:txBody>
      </p:sp>
      <p:sp>
        <p:nvSpPr>
          <p:cNvPr id="3" name="Text Placeholder 2">
            <a:extLst>
              <a:ext uri="{FF2B5EF4-FFF2-40B4-BE49-F238E27FC236}">
                <a16:creationId xmlns:a16="http://schemas.microsoft.com/office/drawing/2014/main" id="{C9621D76-D0E2-4B3F-BDB0-D6C849CA1A76}"/>
              </a:ext>
            </a:extLst>
          </p:cNvPr>
          <p:cNvSpPr>
            <a:spLocks noGrp="1"/>
          </p:cNvSpPr>
          <p:nvPr>
            <p:ph type="body" idx="1"/>
          </p:nvPr>
        </p:nvSpPr>
        <p:spPr/>
        <p:txBody>
          <a:bodyPr>
            <a:normAutofit/>
          </a:bodyPr>
          <a:lstStyle/>
          <a:p>
            <a:r>
              <a:rPr lang="en-US" dirty="0"/>
              <a:t>Among other things, those amendments, known as the Protect America Act of 2007 (</a:t>
            </a:r>
            <a:r>
              <a:rPr lang="en-US" dirty="0" err="1"/>
              <a:t>PAA</a:t>
            </a:r>
            <a:r>
              <a:rPr lang="en-US" dirty="0"/>
              <a:t>), Pub. L. No. 110-55, 121 Stat. 552, </a:t>
            </a:r>
            <a:r>
              <a:rPr lang="en-US" dirty="0">
                <a:highlight>
                  <a:srgbClr val="FFFF00"/>
                </a:highlight>
              </a:rPr>
              <a:t>authorized the United States to direct communications service providers to assist it in acquiring foreign intelligence when those acquisitions targeted third persons (such as the service provider’s customers) reasonably believed to be located outside the United States. </a:t>
            </a:r>
            <a:r>
              <a:rPr lang="en-US" dirty="0"/>
              <a:t>Having received [redacted text] such directives, the petitioner challenged their legality before the Foreign Intelligence Surveillance Court (</a:t>
            </a:r>
            <a:r>
              <a:rPr lang="en-US" dirty="0" err="1"/>
              <a:t>FISC</a:t>
            </a:r>
            <a:r>
              <a:rPr lang="en-US" dirty="0"/>
              <a:t>).</a:t>
            </a:r>
          </a:p>
          <a:p>
            <a:r>
              <a:rPr lang="en-US" dirty="0"/>
              <a:t>The other </a:t>
            </a:r>
            <a:r>
              <a:rPr lang="en-US" dirty="0" err="1"/>
              <a:t>telcom</a:t>
            </a:r>
            <a:r>
              <a:rPr lang="en-US" dirty="0"/>
              <a:t> providers just cooperated.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C2D3F40-8B5E-4179-A6E8-BBA4785A019F}"/>
                  </a:ext>
                </a:extLst>
              </p14:cNvPr>
              <p14:cNvContentPartPr/>
              <p14:nvPr/>
            </p14:nvContentPartPr>
            <p14:xfrm>
              <a:off x="1036440" y="2140560"/>
              <a:ext cx="9912960" cy="2466000"/>
            </p14:xfrm>
          </p:contentPart>
        </mc:Choice>
        <mc:Fallback>
          <p:pic>
            <p:nvPicPr>
              <p:cNvPr id="4" name="Ink 3">
                <a:extLst>
                  <a:ext uri="{FF2B5EF4-FFF2-40B4-BE49-F238E27FC236}">
                    <a16:creationId xmlns:a16="http://schemas.microsoft.com/office/drawing/2014/main" id="{6C2D3F40-8B5E-4179-A6E8-BBA4785A019F}"/>
                  </a:ext>
                </a:extLst>
              </p:cNvPr>
              <p:cNvPicPr/>
              <p:nvPr/>
            </p:nvPicPr>
            <p:blipFill>
              <a:blip r:embed="rId3"/>
              <a:stretch>
                <a:fillRect/>
              </a:stretch>
            </p:blipFill>
            <p:spPr>
              <a:xfrm>
                <a:off x="1027080" y="2131200"/>
                <a:ext cx="9931680" cy="2484720"/>
              </a:xfrm>
              <a:prstGeom prst="rect">
                <a:avLst/>
              </a:prstGeom>
            </p:spPr>
          </p:pic>
        </mc:Fallback>
      </mc:AlternateContent>
    </p:spTree>
    <p:extLst>
      <p:ext uri="{BB962C8B-B14F-4D97-AF65-F5344CB8AC3E}">
        <p14:creationId xmlns:p14="http://schemas.microsoft.com/office/powerpoint/2010/main" val="3870261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47AA-76CA-478D-A379-3924DB514138}"/>
              </a:ext>
            </a:extLst>
          </p:cNvPr>
          <p:cNvSpPr>
            <a:spLocks noGrp="1"/>
          </p:cNvSpPr>
          <p:nvPr>
            <p:ph type="title"/>
          </p:nvPr>
        </p:nvSpPr>
        <p:spPr/>
        <p:txBody>
          <a:bodyPr/>
          <a:lstStyle/>
          <a:p>
            <a:r>
              <a:rPr lang="en-US" dirty="0"/>
              <a:t>What is a FISA Warrant?</a:t>
            </a:r>
          </a:p>
        </p:txBody>
      </p:sp>
      <p:sp>
        <p:nvSpPr>
          <p:cNvPr id="3" name="Text Placeholder 2">
            <a:extLst>
              <a:ext uri="{FF2B5EF4-FFF2-40B4-BE49-F238E27FC236}">
                <a16:creationId xmlns:a16="http://schemas.microsoft.com/office/drawing/2014/main" id="{80AA6BAC-97F8-4B41-8373-AA172F07E8A9}"/>
              </a:ext>
            </a:extLst>
          </p:cNvPr>
          <p:cNvSpPr>
            <a:spLocks noGrp="1"/>
          </p:cNvSpPr>
          <p:nvPr>
            <p:ph type="body" idx="1"/>
          </p:nvPr>
        </p:nvSpPr>
        <p:spPr/>
        <p:txBody>
          <a:bodyPr>
            <a:normAutofit lnSpcReduction="10000"/>
          </a:bodyPr>
          <a:lstStyle/>
          <a:p>
            <a:r>
              <a:rPr lang="en-US" dirty="0"/>
              <a:t>It is an area warrant for foreign intelligence. </a:t>
            </a:r>
          </a:p>
          <a:p>
            <a:pPr lvl="1"/>
            <a:r>
              <a:rPr lang="en-US" dirty="0"/>
              <a:t>We will discuss the details in the next chapter.</a:t>
            </a:r>
          </a:p>
          <a:p>
            <a:r>
              <a:rPr lang="en-US" dirty="0"/>
              <a:t>As with an area warrant, it is not based on specific information about a crime because it is looking forward.</a:t>
            </a:r>
          </a:p>
          <a:p>
            <a:r>
              <a:rPr lang="en-US" dirty="0"/>
              <a:t>It is a general warrant, with some specific restrictions as to the scope of the search.</a:t>
            </a:r>
          </a:p>
          <a:p>
            <a:r>
              <a:rPr lang="en-US" i="1" dirty="0"/>
              <a:t>Camera</a:t>
            </a:r>
            <a:r>
              <a:rPr lang="en-US" dirty="0"/>
              <a:t> told us that a search can be </a:t>
            </a:r>
            <a:r>
              <a:rPr lang="en-US" dirty="0">
                <a:highlight>
                  <a:srgbClr val="FFFF00"/>
                </a:highlight>
              </a:rPr>
              <a:t>reasonable</a:t>
            </a:r>
            <a:r>
              <a:rPr lang="en-US" dirty="0"/>
              <a:t>, even if it does not meet the Warrant Clause of the 4</a:t>
            </a:r>
            <a:r>
              <a:rPr lang="en-US" baseline="30000" dirty="0"/>
              <a:t>th</a:t>
            </a:r>
            <a:r>
              <a:rPr lang="en-US" dirty="0"/>
              <a:t> Amendment.</a:t>
            </a:r>
          </a:p>
          <a:p>
            <a:pPr lvl="1"/>
            <a:r>
              <a:rPr lang="en-US" dirty="0"/>
              <a:t>Remember, you cannot satisfy the Warrant Clause unless there has already been a specific crime committee.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349497A-3F82-447C-A16A-430DD5FCC95C}"/>
                  </a:ext>
                </a:extLst>
              </p14:cNvPr>
              <p14:cNvContentPartPr/>
              <p14:nvPr/>
            </p14:nvContentPartPr>
            <p14:xfrm>
              <a:off x="2880000" y="659880"/>
              <a:ext cx="8208360" cy="2432160"/>
            </p14:xfrm>
          </p:contentPart>
        </mc:Choice>
        <mc:Fallback>
          <p:pic>
            <p:nvPicPr>
              <p:cNvPr id="4" name="Ink 3">
                <a:extLst>
                  <a:ext uri="{FF2B5EF4-FFF2-40B4-BE49-F238E27FC236}">
                    <a16:creationId xmlns:a16="http://schemas.microsoft.com/office/drawing/2014/main" id="{0349497A-3F82-447C-A16A-430DD5FCC95C}"/>
                  </a:ext>
                </a:extLst>
              </p:cNvPr>
              <p:cNvPicPr/>
              <p:nvPr/>
            </p:nvPicPr>
            <p:blipFill>
              <a:blip r:embed="rId3"/>
              <a:stretch>
                <a:fillRect/>
              </a:stretch>
            </p:blipFill>
            <p:spPr>
              <a:xfrm>
                <a:off x="2870640" y="650520"/>
                <a:ext cx="8227080" cy="2450880"/>
              </a:xfrm>
              <a:prstGeom prst="rect">
                <a:avLst/>
              </a:prstGeom>
            </p:spPr>
          </p:pic>
        </mc:Fallback>
      </mc:AlternateContent>
    </p:spTree>
    <p:extLst>
      <p:ext uri="{BB962C8B-B14F-4D97-AF65-F5344CB8AC3E}">
        <p14:creationId xmlns:p14="http://schemas.microsoft.com/office/powerpoint/2010/main" val="3673773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A638E-8CBB-4A82-902A-4E557C39EA56}"/>
              </a:ext>
            </a:extLst>
          </p:cNvPr>
          <p:cNvSpPr>
            <a:spLocks noGrp="1"/>
          </p:cNvSpPr>
          <p:nvPr>
            <p:ph type="title"/>
          </p:nvPr>
        </p:nvSpPr>
        <p:spPr/>
        <p:txBody>
          <a:bodyPr/>
          <a:lstStyle/>
          <a:p>
            <a:r>
              <a:rPr lang="en-US" dirty="0"/>
              <a:t>What did the </a:t>
            </a:r>
            <a:r>
              <a:rPr lang="en-US" dirty="0" err="1"/>
              <a:t>FISC</a:t>
            </a:r>
            <a:r>
              <a:rPr lang="en-US" dirty="0"/>
              <a:t> rule and what is the challenge to the ruling?</a:t>
            </a:r>
          </a:p>
        </p:txBody>
      </p:sp>
      <p:sp>
        <p:nvSpPr>
          <p:cNvPr id="3" name="Text Placeholder 2">
            <a:extLst>
              <a:ext uri="{FF2B5EF4-FFF2-40B4-BE49-F238E27FC236}">
                <a16:creationId xmlns:a16="http://schemas.microsoft.com/office/drawing/2014/main" id="{18FE3752-D0F7-4B89-9255-CC5F27CEE5F0}"/>
              </a:ext>
            </a:extLst>
          </p:cNvPr>
          <p:cNvSpPr>
            <a:spLocks noGrp="1"/>
          </p:cNvSpPr>
          <p:nvPr>
            <p:ph type="body" idx="1"/>
          </p:nvPr>
        </p:nvSpPr>
        <p:spPr/>
        <p:txBody>
          <a:bodyPr>
            <a:normAutofit/>
          </a:bodyPr>
          <a:lstStyle/>
          <a:p>
            <a:r>
              <a:rPr lang="en-US" dirty="0"/>
              <a:t>Following </a:t>
            </a:r>
            <a:r>
              <a:rPr lang="en-US" dirty="0" err="1"/>
              <a:t>amplitudinous</a:t>
            </a:r>
            <a:r>
              <a:rPr lang="en-US" dirty="0"/>
              <a:t> briefing, the </a:t>
            </a:r>
            <a:r>
              <a:rPr lang="en-US" dirty="0" err="1"/>
              <a:t>FISC</a:t>
            </a:r>
            <a:r>
              <a:rPr lang="en-US" dirty="0"/>
              <a:t> handed down a meticulous opinion validating the directives and granting the motion to compel. . . .</a:t>
            </a:r>
          </a:p>
          <a:p>
            <a:pPr lvl="0"/>
            <a:r>
              <a:rPr lang="en-US" dirty="0"/>
              <a:t>What is the 4th Amendment challenge?</a:t>
            </a:r>
          </a:p>
          <a:p>
            <a:pPr lvl="1"/>
            <a:r>
              <a:rPr lang="en-US" dirty="0"/>
              <a:t>That the procedures have to comply with 4</a:t>
            </a:r>
            <a:r>
              <a:rPr lang="en-US" baseline="30000" dirty="0"/>
              <a:t>th</a:t>
            </a:r>
            <a:r>
              <a:rPr lang="en-US" dirty="0"/>
              <a:t> Amendment warrant requirements.</a:t>
            </a:r>
          </a:p>
          <a:p>
            <a:pPr lvl="0"/>
            <a:r>
              <a:rPr lang="en-US" dirty="0"/>
              <a:t>What is the foreign intelligence exception challenge?</a:t>
            </a:r>
          </a:p>
          <a:p>
            <a:pPr lvl="1"/>
            <a:r>
              <a:rPr lang="en-US" dirty="0"/>
              <a:t>That the procedures were still unreasonable, even if the Warrant Clause was not required.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D381F887-9962-4001-B359-B0CA983A58F7}"/>
                  </a:ext>
                </a:extLst>
              </p14:cNvPr>
              <p14:cNvContentPartPr/>
              <p14:nvPr/>
            </p14:nvContentPartPr>
            <p14:xfrm>
              <a:off x="1555200" y="2642760"/>
              <a:ext cx="6926400" cy="3060720"/>
            </p14:xfrm>
          </p:contentPart>
        </mc:Choice>
        <mc:Fallback>
          <p:pic>
            <p:nvPicPr>
              <p:cNvPr id="4" name="Ink 3">
                <a:extLst>
                  <a:ext uri="{FF2B5EF4-FFF2-40B4-BE49-F238E27FC236}">
                    <a16:creationId xmlns:a16="http://schemas.microsoft.com/office/drawing/2014/main" id="{D381F887-9962-4001-B359-B0CA983A58F7}"/>
                  </a:ext>
                </a:extLst>
              </p:cNvPr>
              <p:cNvPicPr/>
              <p:nvPr/>
            </p:nvPicPr>
            <p:blipFill>
              <a:blip r:embed="rId3"/>
              <a:stretch>
                <a:fillRect/>
              </a:stretch>
            </p:blipFill>
            <p:spPr>
              <a:xfrm>
                <a:off x="1545840" y="2633400"/>
                <a:ext cx="6945120" cy="3079440"/>
              </a:xfrm>
              <a:prstGeom prst="rect">
                <a:avLst/>
              </a:prstGeom>
            </p:spPr>
          </p:pic>
        </mc:Fallback>
      </mc:AlternateContent>
    </p:spTree>
    <p:extLst>
      <p:ext uri="{BB962C8B-B14F-4D97-AF65-F5344CB8AC3E}">
        <p14:creationId xmlns:p14="http://schemas.microsoft.com/office/powerpoint/2010/main" val="183397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24051-6CAB-41B2-A3EC-51EC0A5CD4B5}"/>
              </a:ext>
            </a:extLst>
          </p:cNvPr>
          <p:cNvSpPr>
            <a:spLocks noGrp="1"/>
          </p:cNvSpPr>
          <p:nvPr>
            <p:ph type="title"/>
          </p:nvPr>
        </p:nvSpPr>
        <p:spPr/>
        <p:txBody>
          <a:bodyPr/>
          <a:lstStyle/>
          <a:p>
            <a:r>
              <a:rPr lang="en-US" dirty="0"/>
              <a:t>What did </a:t>
            </a:r>
            <a:r>
              <a:rPr lang="en-US" i="1" dirty="0"/>
              <a:t>In re Sealed Case </a:t>
            </a:r>
            <a:r>
              <a:rPr lang="en-US" dirty="0"/>
              <a:t>find in 2002?</a:t>
            </a:r>
          </a:p>
        </p:txBody>
      </p:sp>
      <p:sp>
        <p:nvSpPr>
          <p:cNvPr id="3" name="Text Placeholder 2">
            <a:extLst>
              <a:ext uri="{FF2B5EF4-FFF2-40B4-BE49-F238E27FC236}">
                <a16:creationId xmlns:a16="http://schemas.microsoft.com/office/drawing/2014/main" id="{CCCF602B-1E12-4F13-BF4C-3DD797B44C88}"/>
              </a:ext>
            </a:extLst>
          </p:cNvPr>
          <p:cNvSpPr>
            <a:spLocks noGrp="1"/>
          </p:cNvSpPr>
          <p:nvPr>
            <p:ph type="body" idx="1"/>
          </p:nvPr>
        </p:nvSpPr>
        <p:spPr/>
        <p:txBody>
          <a:bodyPr>
            <a:normAutofit/>
          </a:bodyPr>
          <a:lstStyle/>
          <a:p>
            <a:r>
              <a:rPr lang="en-US" i="1" dirty="0"/>
              <a:t>In re Sealed Case </a:t>
            </a:r>
            <a:r>
              <a:rPr lang="en-US" dirty="0"/>
              <a:t>[310 F.3d 717, 721 (FISA Ct. Rev. 2002)] confirmed the </a:t>
            </a:r>
            <a:r>
              <a:rPr lang="en-US" dirty="0">
                <a:highlight>
                  <a:srgbClr val="FFFF00"/>
                </a:highlight>
              </a:rPr>
              <a:t>existence of a foreign intelligence exception to the warrant requirement</a:t>
            </a:r>
            <a:r>
              <a:rPr lang="en-US" dirty="0"/>
              <a:t>.</a:t>
            </a:r>
          </a:p>
          <a:p>
            <a:r>
              <a:rPr lang="en-US" dirty="0"/>
              <a:t>This is not a blanket exception that allows the government to do searches without any supervision.</a:t>
            </a:r>
          </a:p>
          <a:p>
            <a:r>
              <a:rPr lang="en-US" dirty="0"/>
              <a:t>As with the administrative searches, which allow entry, but only at reasonable times and for limited purposes, special circumstance foreign intelligence searches and surveillance are subject to a reasonableness review.</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CF08F36-0ED5-4776-A91C-15B820146CC9}"/>
                  </a:ext>
                </a:extLst>
              </p14:cNvPr>
              <p14:cNvContentPartPr/>
              <p14:nvPr/>
            </p14:nvContentPartPr>
            <p14:xfrm>
              <a:off x="3512520" y="1353240"/>
              <a:ext cx="7695720" cy="97560"/>
            </p14:xfrm>
          </p:contentPart>
        </mc:Choice>
        <mc:Fallback>
          <p:pic>
            <p:nvPicPr>
              <p:cNvPr id="4" name="Ink 3">
                <a:extLst>
                  <a:ext uri="{FF2B5EF4-FFF2-40B4-BE49-F238E27FC236}">
                    <a16:creationId xmlns:a16="http://schemas.microsoft.com/office/drawing/2014/main" id="{9CF08F36-0ED5-4776-A91C-15B820146CC9}"/>
                  </a:ext>
                </a:extLst>
              </p:cNvPr>
              <p:cNvPicPr/>
              <p:nvPr/>
            </p:nvPicPr>
            <p:blipFill>
              <a:blip r:embed="rId3"/>
              <a:stretch>
                <a:fillRect/>
              </a:stretch>
            </p:blipFill>
            <p:spPr>
              <a:xfrm>
                <a:off x="3503160" y="1343880"/>
                <a:ext cx="7714440" cy="116280"/>
              </a:xfrm>
              <a:prstGeom prst="rect">
                <a:avLst/>
              </a:prstGeom>
            </p:spPr>
          </p:pic>
        </mc:Fallback>
      </mc:AlternateContent>
    </p:spTree>
    <p:extLst>
      <p:ext uri="{BB962C8B-B14F-4D97-AF65-F5344CB8AC3E}">
        <p14:creationId xmlns:p14="http://schemas.microsoft.com/office/powerpoint/2010/main" val="779360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E6E8-5B86-4603-A646-F7D8E5716D9D}"/>
              </a:ext>
            </a:extLst>
          </p:cNvPr>
          <p:cNvSpPr>
            <a:spLocks noGrp="1"/>
          </p:cNvSpPr>
          <p:nvPr>
            <p:ph type="title"/>
          </p:nvPr>
        </p:nvSpPr>
        <p:spPr/>
        <p:txBody>
          <a:bodyPr/>
          <a:lstStyle/>
          <a:p>
            <a:r>
              <a:rPr lang="en-US" dirty="0"/>
              <a:t>What is the Precedent on Reasonableness Analysis?</a:t>
            </a:r>
          </a:p>
        </p:txBody>
      </p:sp>
      <p:sp>
        <p:nvSpPr>
          <p:cNvPr id="3" name="Text Placeholder 2">
            <a:extLst>
              <a:ext uri="{FF2B5EF4-FFF2-40B4-BE49-F238E27FC236}">
                <a16:creationId xmlns:a16="http://schemas.microsoft.com/office/drawing/2014/main" id="{51815E7E-BBDB-49C5-AEA0-511638D58E1B}"/>
              </a:ext>
            </a:extLst>
          </p:cNvPr>
          <p:cNvSpPr>
            <a:spLocks noGrp="1"/>
          </p:cNvSpPr>
          <p:nvPr>
            <p:ph type="body" idx="1"/>
          </p:nvPr>
        </p:nvSpPr>
        <p:spPr/>
        <p:txBody>
          <a:bodyPr>
            <a:normAutofit fontScale="92500" lnSpcReduction="20000"/>
          </a:bodyPr>
          <a:lstStyle/>
          <a:p>
            <a:r>
              <a:rPr lang="en-US" i="1" dirty="0"/>
              <a:t>Matthews v Eldridge </a:t>
            </a:r>
            <a:r>
              <a:rPr lang="en-US" dirty="0"/>
              <a:t>– the lead case - holds that, unless specific constitutional criminal law protections are triggered, the individual’s rights can be balanced against the government’s rights. </a:t>
            </a:r>
          </a:p>
          <a:p>
            <a:r>
              <a:rPr lang="en-US" i="1" dirty="0"/>
              <a:t>Vernonia Sch. Dist. </a:t>
            </a:r>
            <a:r>
              <a:rPr lang="en-US" dirty="0"/>
              <a:t>(upholding </a:t>
            </a:r>
            <a:r>
              <a:rPr lang="en-US" dirty="0">
                <a:highlight>
                  <a:srgbClr val="FFFF00"/>
                </a:highlight>
              </a:rPr>
              <a:t>drug testing of high-school athletes </a:t>
            </a:r>
            <a:r>
              <a:rPr lang="en-US" dirty="0"/>
              <a:t>and explaining that the exception to the warrant requirement applied “when special needs, beyond the normal need for law enforcement, make the warrant and probable-cause requirement[s] impracticable” (quoting Griffin v. Wisconsin); </a:t>
            </a:r>
          </a:p>
          <a:p>
            <a:r>
              <a:rPr lang="en-US" i="1" dirty="0"/>
              <a:t>Skinner v. Ry. Labor Execs. </a:t>
            </a:r>
            <a:r>
              <a:rPr lang="en-US" i="1" dirty="0" err="1"/>
              <a:t>Ass’n</a:t>
            </a:r>
            <a:r>
              <a:rPr lang="en-US" dirty="0"/>
              <a:t>, (upholding regulations instituting </a:t>
            </a:r>
            <a:r>
              <a:rPr lang="en-US" dirty="0">
                <a:highlight>
                  <a:srgbClr val="FFFF00"/>
                </a:highlight>
              </a:rPr>
              <a:t>drug and alcohol testing of railroad workers for safety reasons</a:t>
            </a:r>
            <a:r>
              <a:rPr lang="en-US" dirty="0"/>
              <a:t>) (citations omitted)</a:t>
            </a:r>
          </a:p>
          <a:p>
            <a:r>
              <a:rPr lang="en-US" dirty="0"/>
              <a:t>Notice that these are adlaw cases – they are prospective and safety based.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DE5E329-0EB3-4969-A2A6-8F47F32A1E5F}"/>
                  </a:ext>
                </a:extLst>
              </p14:cNvPr>
              <p14:cNvContentPartPr/>
              <p14:nvPr/>
            </p14:nvContentPartPr>
            <p14:xfrm>
              <a:off x="1009080" y="97920"/>
              <a:ext cx="10961280" cy="4617360"/>
            </p14:xfrm>
          </p:contentPart>
        </mc:Choice>
        <mc:Fallback>
          <p:pic>
            <p:nvPicPr>
              <p:cNvPr id="4" name="Ink 3">
                <a:extLst>
                  <a:ext uri="{FF2B5EF4-FFF2-40B4-BE49-F238E27FC236}">
                    <a16:creationId xmlns:a16="http://schemas.microsoft.com/office/drawing/2014/main" id="{ADE5E329-0EB3-4969-A2A6-8F47F32A1E5F}"/>
                  </a:ext>
                </a:extLst>
              </p:cNvPr>
              <p:cNvPicPr/>
              <p:nvPr/>
            </p:nvPicPr>
            <p:blipFill>
              <a:blip r:embed="rId3"/>
              <a:stretch>
                <a:fillRect/>
              </a:stretch>
            </p:blipFill>
            <p:spPr>
              <a:xfrm>
                <a:off x="999720" y="88560"/>
                <a:ext cx="10980000" cy="4636080"/>
              </a:xfrm>
              <a:prstGeom prst="rect">
                <a:avLst/>
              </a:prstGeom>
            </p:spPr>
          </p:pic>
        </mc:Fallback>
      </mc:AlternateContent>
    </p:spTree>
    <p:extLst>
      <p:ext uri="{BB962C8B-B14F-4D97-AF65-F5344CB8AC3E}">
        <p14:creationId xmlns:p14="http://schemas.microsoft.com/office/powerpoint/2010/main" val="21406544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EFED-7365-4EF0-922B-92BE1B002A34}"/>
              </a:ext>
            </a:extLst>
          </p:cNvPr>
          <p:cNvSpPr>
            <a:spLocks noGrp="1"/>
          </p:cNvSpPr>
          <p:nvPr>
            <p:ph type="title"/>
          </p:nvPr>
        </p:nvSpPr>
        <p:spPr/>
        <p:txBody>
          <a:bodyPr/>
          <a:lstStyle/>
          <a:p>
            <a:r>
              <a:rPr lang="en-US" dirty="0"/>
              <a:t>What is the Purpose of the Search?</a:t>
            </a:r>
          </a:p>
        </p:txBody>
      </p:sp>
      <p:sp>
        <p:nvSpPr>
          <p:cNvPr id="3" name="Text Placeholder 2">
            <a:extLst>
              <a:ext uri="{FF2B5EF4-FFF2-40B4-BE49-F238E27FC236}">
                <a16:creationId xmlns:a16="http://schemas.microsoft.com/office/drawing/2014/main" id="{9CF55C23-E2A6-435C-A6DC-D9160563A1D6}"/>
              </a:ext>
            </a:extLst>
          </p:cNvPr>
          <p:cNvSpPr>
            <a:spLocks noGrp="1"/>
          </p:cNvSpPr>
          <p:nvPr>
            <p:ph type="body" idx="1"/>
          </p:nvPr>
        </p:nvSpPr>
        <p:spPr/>
        <p:txBody>
          <a:bodyPr>
            <a:normAutofit fontScale="92500" lnSpcReduction="10000"/>
          </a:bodyPr>
          <a:lstStyle/>
          <a:p>
            <a:pPr lvl="0"/>
            <a:r>
              <a:rPr lang="en-US" dirty="0"/>
              <a:t>Defendant argues that the </a:t>
            </a:r>
            <a:r>
              <a:rPr lang="en-US" dirty="0">
                <a:highlight>
                  <a:srgbClr val="FFFF00"/>
                </a:highlight>
              </a:rPr>
              <a:t>primary purpose </a:t>
            </a:r>
            <a:r>
              <a:rPr lang="en-US" dirty="0"/>
              <a:t>of the surveillance must be foreign intelligence. Why does the court reject this argument?</a:t>
            </a:r>
          </a:p>
          <a:p>
            <a:pPr lvl="1"/>
            <a:r>
              <a:rPr lang="en-US" dirty="0"/>
              <a:t>This court previously has upheld as reasonable under the Fourth Amendment the Patriot Act’s substitution of “a </a:t>
            </a:r>
            <a:r>
              <a:rPr lang="en-US" dirty="0">
                <a:highlight>
                  <a:srgbClr val="FFFF00"/>
                </a:highlight>
              </a:rPr>
              <a:t>significant purpose</a:t>
            </a:r>
            <a:r>
              <a:rPr lang="en-US" dirty="0"/>
              <a:t>” for the talismanic phrase “primary purpose.”…</a:t>
            </a:r>
          </a:p>
          <a:p>
            <a:pPr lvl="1"/>
            <a:r>
              <a:rPr lang="en-US" dirty="0"/>
              <a:t>[We will talk later about how this creates the risk of abuse – using FISA warrants for criminal law purposes.]</a:t>
            </a:r>
          </a:p>
          <a:p>
            <a:pPr lvl="0"/>
            <a:r>
              <a:rPr lang="en-US" dirty="0"/>
              <a:t>How does the court judge the purpose?</a:t>
            </a:r>
          </a:p>
          <a:p>
            <a:pPr lvl="1"/>
            <a:r>
              <a:rPr lang="en-US" dirty="0"/>
              <a:t>On the face of the warrant it says it is for foreign intelligence.</a:t>
            </a:r>
          </a:p>
          <a:p>
            <a:pPr lvl="1"/>
            <a:r>
              <a:rPr lang="en-US" dirty="0"/>
              <a:t>Unlike the role of the judges in a Warrant Clause warrant, FISA does not allow the judge to look behind the warrant.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E60FDEA-EC0F-4BFC-8A50-307CC1820108}"/>
                  </a:ext>
                </a:extLst>
              </p14:cNvPr>
              <p14:cNvContentPartPr/>
              <p14:nvPr/>
            </p14:nvContentPartPr>
            <p14:xfrm>
              <a:off x="1445760" y="1204200"/>
              <a:ext cx="9451440" cy="4647960"/>
            </p14:xfrm>
          </p:contentPart>
        </mc:Choice>
        <mc:Fallback>
          <p:pic>
            <p:nvPicPr>
              <p:cNvPr id="4" name="Ink 3">
                <a:extLst>
                  <a:ext uri="{FF2B5EF4-FFF2-40B4-BE49-F238E27FC236}">
                    <a16:creationId xmlns:a16="http://schemas.microsoft.com/office/drawing/2014/main" id="{BE60FDEA-EC0F-4BFC-8A50-307CC1820108}"/>
                  </a:ext>
                </a:extLst>
              </p:cNvPr>
              <p:cNvPicPr/>
              <p:nvPr/>
            </p:nvPicPr>
            <p:blipFill>
              <a:blip r:embed="rId3"/>
              <a:stretch>
                <a:fillRect/>
              </a:stretch>
            </p:blipFill>
            <p:spPr>
              <a:xfrm>
                <a:off x="1436400" y="1194840"/>
                <a:ext cx="9470160" cy="4666680"/>
              </a:xfrm>
              <a:prstGeom prst="rect">
                <a:avLst/>
              </a:prstGeom>
            </p:spPr>
          </p:pic>
        </mc:Fallback>
      </mc:AlternateContent>
    </p:spTree>
    <p:extLst>
      <p:ext uri="{BB962C8B-B14F-4D97-AF65-F5344CB8AC3E}">
        <p14:creationId xmlns:p14="http://schemas.microsoft.com/office/powerpoint/2010/main" val="3444246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87C2-2109-4FBD-A356-CD2958DF76FB}"/>
              </a:ext>
            </a:extLst>
          </p:cNvPr>
          <p:cNvSpPr>
            <a:spLocks noGrp="1"/>
          </p:cNvSpPr>
          <p:nvPr>
            <p:ph type="title"/>
          </p:nvPr>
        </p:nvSpPr>
        <p:spPr/>
        <p:txBody>
          <a:bodyPr/>
          <a:lstStyle/>
          <a:p>
            <a:r>
              <a:rPr lang="en-US" dirty="0"/>
              <a:t>The Balancing Test</a:t>
            </a:r>
          </a:p>
        </p:txBody>
      </p:sp>
      <p:sp>
        <p:nvSpPr>
          <p:cNvPr id="3" name="Text Placeholder 2">
            <a:extLst>
              <a:ext uri="{FF2B5EF4-FFF2-40B4-BE49-F238E27FC236}">
                <a16:creationId xmlns:a16="http://schemas.microsoft.com/office/drawing/2014/main" id="{F2BBC0D9-55C3-4DA6-8654-ED4CA76F356B}"/>
              </a:ext>
            </a:extLst>
          </p:cNvPr>
          <p:cNvSpPr>
            <a:spLocks noGrp="1"/>
          </p:cNvSpPr>
          <p:nvPr>
            <p:ph type="body" idx="1"/>
          </p:nvPr>
        </p:nvSpPr>
        <p:spPr/>
        <p:txBody>
          <a:bodyPr/>
          <a:lstStyle/>
          <a:p>
            <a:pPr lvl="0"/>
            <a:r>
              <a:rPr lang="en-US" dirty="0"/>
              <a:t>How would getting Warrant Clause warrant affect the ability to get the information?</a:t>
            </a:r>
          </a:p>
          <a:p>
            <a:pPr lvl="1"/>
            <a:r>
              <a:rPr lang="en-US" dirty="0"/>
              <a:t>We add, moreover, that there is a high degree of probability that requiring a warrant would hinder the government’s ability to collect time-sensitive information.</a:t>
            </a:r>
          </a:p>
          <a:p>
            <a:r>
              <a:rPr lang="en-US" dirty="0"/>
              <a:t>How does the court rank foreign national security threats against individual privacy rights?</a:t>
            </a:r>
          </a:p>
          <a:p>
            <a:pPr lvl="1"/>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25629B5-A752-453B-8A09-353167D1DE39}"/>
                  </a:ext>
                </a:extLst>
              </p14:cNvPr>
              <p14:cNvContentPartPr/>
              <p14:nvPr/>
            </p14:nvContentPartPr>
            <p14:xfrm>
              <a:off x="1150560" y="2315520"/>
              <a:ext cx="9829800" cy="2544120"/>
            </p14:xfrm>
          </p:contentPart>
        </mc:Choice>
        <mc:Fallback>
          <p:pic>
            <p:nvPicPr>
              <p:cNvPr id="4" name="Ink 3">
                <a:extLst>
                  <a:ext uri="{FF2B5EF4-FFF2-40B4-BE49-F238E27FC236}">
                    <a16:creationId xmlns:a16="http://schemas.microsoft.com/office/drawing/2014/main" id="{725629B5-A752-453B-8A09-353167D1DE39}"/>
                  </a:ext>
                </a:extLst>
              </p:cNvPr>
              <p:cNvPicPr/>
              <p:nvPr/>
            </p:nvPicPr>
            <p:blipFill>
              <a:blip r:embed="rId3"/>
              <a:stretch>
                <a:fillRect/>
              </a:stretch>
            </p:blipFill>
            <p:spPr>
              <a:xfrm>
                <a:off x="1141200" y="2306160"/>
                <a:ext cx="9848520" cy="2562840"/>
              </a:xfrm>
              <a:prstGeom prst="rect">
                <a:avLst/>
              </a:prstGeom>
            </p:spPr>
          </p:pic>
        </mc:Fallback>
      </mc:AlternateContent>
    </p:spTree>
    <p:extLst>
      <p:ext uri="{BB962C8B-B14F-4D97-AF65-F5344CB8AC3E}">
        <p14:creationId xmlns:p14="http://schemas.microsoft.com/office/powerpoint/2010/main" val="2907279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a:extLst>
              <a:ext uri="{FF2B5EF4-FFF2-40B4-BE49-F238E27FC236}">
                <a16:creationId xmlns:a16="http://schemas.microsoft.com/office/drawing/2014/main" id="{35CEA22E-3DF6-40A1-A85B-1E1C7FD62BED}"/>
              </a:ext>
            </a:extLst>
          </p:cNvPr>
          <p:cNvSpPr>
            <a:spLocks noGrp="1" noChangeArrowheads="1"/>
          </p:cNvSpPr>
          <p:nvPr>
            <p:ph type="title"/>
          </p:nvPr>
        </p:nvSpPr>
        <p:spPr/>
        <p:txBody>
          <a:bodyPr/>
          <a:lstStyle/>
          <a:p>
            <a:pPr eaLnBrk="1" hangingPunct="1"/>
            <a:r>
              <a:rPr lang="en-US" altLang="en-US" dirty="0"/>
              <a:t>FISA Amendments Act of 2008</a:t>
            </a:r>
          </a:p>
        </p:txBody>
      </p:sp>
      <p:sp>
        <p:nvSpPr>
          <p:cNvPr id="64516" name="Rectangle 3">
            <a:extLst>
              <a:ext uri="{FF2B5EF4-FFF2-40B4-BE49-F238E27FC236}">
                <a16:creationId xmlns:a16="http://schemas.microsoft.com/office/drawing/2014/main" id="{B93D8A90-FE6F-47CC-926D-411518234268}"/>
              </a:ext>
            </a:extLst>
          </p:cNvPr>
          <p:cNvSpPr>
            <a:spLocks noGrp="1" noChangeArrowheads="1"/>
          </p:cNvSpPr>
          <p:nvPr>
            <p:ph idx="1"/>
          </p:nvPr>
        </p:nvSpPr>
        <p:spPr/>
        <p:txBody>
          <a:bodyPr>
            <a:normAutofit fontScale="92500" lnSpcReduction="10000"/>
          </a:bodyPr>
          <a:lstStyle/>
          <a:p>
            <a:pPr eaLnBrk="1" hangingPunct="1">
              <a:lnSpc>
                <a:spcPct val="90000"/>
              </a:lnSpc>
            </a:pPr>
            <a:r>
              <a:rPr lang="en-US" altLang="en-US" dirty="0"/>
              <a:t>These amendments resolve some of the questions raised in this case.</a:t>
            </a:r>
          </a:p>
          <a:p>
            <a:pPr eaLnBrk="1" hangingPunct="1">
              <a:lnSpc>
                <a:spcPct val="90000"/>
              </a:lnSpc>
            </a:pPr>
            <a:r>
              <a:rPr lang="en-US" altLang="en-US" dirty="0"/>
              <a:t>Section 702 creates a warrant system for interception of communications originating outside the US.</a:t>
            </a:r>
          </a:p>
          <a:p>
            <a:pPr eaLnBrk="1" hangingPunct="1">
              <a:lnSpc>
                <a:spcPct val="90000"/>
              </a:lnSpc>
            </a:pPr>
            <a:r>
              <a:rPr lang="en-US" altLang="en-US" dirty="0"/>
              <a:t>The Act has provisions allowing the communications companies to contest these warrants in court to encourage the reporting of illegal activity.</a:t>
            </a:r>
          </a:p>
          <a:p>
            <a:pPr eaLnBrk="1" hangingPunct="1">
              <a:lnSpc>
                <a:spcPct val="90000"/>
              </a:lnSpc>
            </a:pPr>
            <a:r>
              <a:rPr lang="en-US" altLang="en-US" dirty="0"/>
              <a:t>There a retroactive provision granting the communications companies immunity from complying with these orders, even if they are found illegal by the courts.</a:t>
            </a:r>
          </a:p>
        </p:txBody>
      </p:sp>
      <p:sp>
        <p:nvSpPr>
          <p:cNvPr id="64514" name="Slide Number Placeholder 5">
            <a:extLst>
              <a:ext uri="{FF2B5EF4-FFF2-40B4-BE49-F238E27FC236}">
                <a16:creationId xmlns:a16="http://schemas.microsoft.com/office/drawing/2014/main" id="{BBDD0ABB-CA4A-4655-B086-FCF488CF3B70}"/>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1FA424D-3415-4CF5-9AD4-E0D9ED8D33CB}" type="slidenum">
              <a:rPr lang="en-US" altLang="en-US"/>
              <a:pPr/>
              <a:t>37</a:t>
            </a:fld>
            <a:endParaRPr lang="en-US" altLang="en-US"/>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91E78D44-F3F2-46D6-8291-6F0B21990659}"/>
                  </a:ext>
                </a:extLst>
              </p14:cNvPr>
              <p14:cNvContentPartPr/>
              <p14:nvPr/>
            </p14:nvContentPartPr>
            <p14:xfrm>
              <a:off x="691920" y="1231920"/>
              <a:ext cx="8331480" cy="4868280"/>
            </p14:xfrm>
          </p:contentPart>
        </mc:Choice>
        <mc:Fallback>
          <p:pic>
            <p:nvPicPr>
              <p:cNvPr id="2" name="Ink 1">
                <a:extLst>
                  <a:ext uri="{FF2B5EF4-FFF2-40B4-BE49-F238E27FC236}">
                    <a16:creationId xmlns:a16="http://schemas.microsoft.com/office/drawing/2014/main" id="{91E78D44-F3F2-46D6-8291-6F0B21990659}"/>
                  </a:ext>
                </a:extLst>
              </p:cNvPr>
              <p:cNvPicPr/>
              <p:nvPr/>
            </p:nvPicPr>
            <p:blipFill>
              <a:blip r:embed="rId3"/>
              <a:stretch>
                <a:fillRect/>
              </a:stretch>
            </p:blipFill>
            <p:spPr>
              <a:xfrm>
                <a:off x="682560" y="1222560"/>
                <a:ext cx="8350200" cy="4887000"/>
              </a:xfrm>
              <a:prstGeom prst="rect">
                <a:avLst/>
              </a:prstGeom>
            </p:spPr>
          </p:pic>
        </mc:Fallback>
      </mc:AlternateContent>
    </p:spTree>
    <p:extLst>
      <p:ext uri="{BB962C8B-B14F-4D97-AF65-F5344CB8AC3E}">
        <p14:creationId xmlns:p14="http://schemas.microsoft.com/office/powerpoint/2010/main" val="2954172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D47FE1-9F28-4B86-B901-5195CCEFB874}"/>
              </a:ext>
            </a:extLst>
          </p:cNvPr>
          <p:cNvSpPr>
            <a:spLocks noGrp="1"/>
          </p:cNvSpPr>
          <p:nvPr>
            <p:ph type="title"/>
          </p:nvPr>
        </p:nvSpPr>
        <p:spPr/>
        <p:txBody>
          <a:bodyPr/>
          <a:lstStyle/>
          <a:p>
            <a:r>
              <a:rPr lang="en-US" dirty="0"/>
              <a:t>Searches Outside the Reach of US Courts</a:t>
            </a:r>
          </a:p>
        </p:txBody>
      </p:sp>
      <p:sp>
        <p:nvSpPr>
          <p:cNvPr id="5" name="Text Placeholder 4">
            <a:extLst>
              <a:ext uri="{FF2B5EF4-FFF2-40B4-BE49-F238E27FC236}">
                <a16:creationId xmlns:a16="http://schemas.microsoft.com/office/drawing/2014/main" id="{99F94EA6-0E8D-43F6-8523-BF720563A4E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8239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369E-D285-44DE-8974-84A158DFD938}"/>
              </a:ext>
            </a:extLst>
          </p:cNvPr>
          <p:cNvSpPr>
            <a:spLocks noGrp="1"/>
          </p:cNvSpPr>
          <p:nvPr>
            <p:ph type="title"/>
          </p:nvPr>
        </p:nvSpPr>
        <p:spPr/>
        <p:txBody>
          <a:bodyPr>
            <a:normAutofit fontScale="90000"/>
          </a:bodyPr>
          <a:lstStyle/>
          <a:p>
            <a:r>
              <a:rPr lang="en-US" i="1" dirty="0"/>
              <a:t>In re Terrorist Bombings of U.S. Embassies in East Africa</a:t>
            </a:r>
            <a:r>
              <a:rPr lang="en-US" dirty="0"/>
              <a:t>, 552 F.3d 157 (Cir2 2008)</a:t>
            </a:r>
          </a:p>
        </p:txBody>
      </p:sp>
      <p:sp>
        <p:nvSpPr>
          <p:cNvPr id="3" name="Text Placeholder 2">
            <a:extLst>
              <a:ext uri="{FF2B5EF4-FFF2-40B4-BE49-F238E27FC236}">
                <a16:creationId xmlns:a16="http://schemas.microsoft.com/office/drawing/2014/main" id="{B3BCF7D9-7244-47E0-813C-B89D894401FD}"/>
              </a:ext>
            </a:extLst>
          </p:cNvPr>
          <p:cNvSpPr>
            <a:spLocks noGrp="1"/>
          </p:cNvSpPr>
          <p:nvPr>
            <p:ph type="body" idx="1"/>
          </p:nvPr>
        </p:nvSpPr>
        <p:spPr/>
        <p:txBody>
          <a:bodyPr>
            <a:normAutofit/>
          </a:bodyPr>
          <a:lstStyle/>
          <a:p>
            <a:pPr lvl="0"/>
            <a:r>
              <a:rPr lang="en-US" dirty="0"/>
              <a:t>Search of a US citizen's home and electronic communications in Africa.</a:t>
            </a:r>
          </a:p>
          <a:p>
            <a:pPr lvl="0"/>
            <a:r>
              <a:rPr lang="en-US" dirty="0"/>
              <a:t>Why is this a criminal search and not a national security search?</a:t>
            </a:r>
          </a:p>
          <a:p>
            <a:pPr lvl="1"/>
            <a:r>
              <a:rPr lang="en-US" dirty="0"/>
              <a:t>The crime has occurred.</a:t>
            </a:r>
          </a:p>
          <a:p>
            <a:pPr lvl="0"/>
            <a:r>
              <a:rPr lang="en-US" dirty="0"/>
              <a:t>Why was there are no warrant?</a:t>
            </a:r>
          </a:p>
          <a:p>
            <a:pPr lvl="1"/>
            <a:r>
              <a:rPr lang="en-US" dirty="0"/>
              <a:t>Who would issue it?</a:t>
            </a:r>
          </a:p>
          <a:p>
            <a:pPr lvl="0"/>
            <a:r>
              <a:rPr lang="en-US" dirty="0"/>
              <a:t>The defendant is asking the court to suppress the evidence.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8A41BD3F-6F9A-4C49-93B4-CE5C6B55061E}"/>
                  </a:ext>
                </a:extLst>
              </p14:cNvPr>
              <p14:cNvContentPartPr/>
              <p14:nvPr/>
            </p14:nvContentPartPr>
            <p14:xfrm>
              <a:off x="713520" y="3130560"/>
              <a:ext cx="10045800" cy="2277720"/>
            </p14:xfrm>
          </p:contentPart>
        </mc:Choice>
        <mc:Fallback>
          <p:pic>
            <p:nvPicPr>
              <p:cNvPr id="4" name="Ink 3">
                <a:extLst>
                  <a:ext uri="{FF2B5EF4-FFF2-40B4-BE49-F238E27FC236}">
                    <a16:creationId xmlns:a16="http://schemas.microsoft.com/office/drawing/2014/main" id="{8A41BD3F-6F9A-4C49-93B4-CE5C6B55061E}"/>
                  </a:ext>
                </a:extLst>
              </p:cNvPr>
              <p:cNvPicPr/>
              <p:nvPr/>
            </p:nvPicPr>
            <p:blipFill>
              <a:blip r:embed="rId3"/>
              <a:stretch>
                <a:fillRect/>
              </a:stretch>
            </p:blipFill>
            <p:spPr>
              <a:xfrm>
                <a:off x="704160" y="3121200"/>
                <a:ext cx="10064520" cy="2296440"/>
              </a:xfrm>
              <a:prstGeom prst="rect">
                <a:avLst/>
              </a:prstGeom>
            </p:spPr>
          </p:pic>
        </mc:Fallback>
      </mc:AlternateContent>
    </p:spTree>
    <p:extLst>
      <p:ext uri="{BB962C8B-B14F-4D97-AF65-F5344CB8AC3E}">
        <p14:creationId xmlns:p14="http://schemas.microsoft.com/office/powerpoint/2010/main" val="77955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9846-A558-4886-B406-59010A279DA6}"/>
              </a:ext>
            </a:extLst>
          </p:cNvPr>
          <p:cNvSpPr>
            <a:spLocks noGrp="1"/>
          </p:cNvSpPr>
          <p:nvPr>
            <p:ph type="title"/>
          </p:nvPr>
        </p:nvSpPr>
        <p:spPr/>
        <p:txBody>
          <a:bodyPr/>
          <a:lstStyle/>
          <a:p>
            <a:r>
              <a:rPr lang="en-US" dirty="0"/>
              <a:t>Criminal Law Exceptions to Warrant Requirements – Special Circumstances</a:t>
            </a:r>
          </a:p>
        </p:txBody>
      </p:sp>
      <p:sp>
        <p:nvSpPr>
          <p:cNvPr id="3" name="Content Placeholder 2">
            <a:extLst>
              <a:ext uri="{FF2B5EF4-FFF2-40B4-BE49-F238E27FC236}">
                <a16:creationId xmlns:a16="http://schemas.microsoft.com/office/drawing/2014/main" id="{AC6B7866-EE45-45BE-9B0C-84E125D96108}"/>
              </a:ext>
            </a:extLst>
          </p:cNvPr>
          <p:cNvSpPr>
            <a:spLocks noGrp="1"/>
          </p:cNvSpPr>
          <p:nvPr>
            <p:ph idx="1"/>
          </p:nvPr>
        </p:nvSpPr>
        <p:spPr/>
        <p:txBody>
          <a:bodyPr/>
          <a:lstStyle/>
          <a:p>
            <a:r>
              <a:rPr lang="en-US" dirty="0"/>
              <a:t>Searches incident to arrest, United States v. Robinson, 414 U.S. 218 (1973)</a:t>
            </a:r>
          </a:p>
          <a:p>
            <a:r>
              <a:rPr lang="en-US" dirty="0"/>
              <a:t>Automobile searches, Michigan v. Long, 463 U.S. 1032 (1983)</a:t>
            </a:r>
          </a:p>
          <a:p>
            <a:r>
              <a:rPr lang="en-US" dirty="0"/>
              <a:t>‘‘Hot pursuit’’ or exigent circumstance searches, Michigan v. Tyler, 436 U.S. 499 (1978)</a:t>
            </a:r>
          </a:p>
          <a:p>
            <a:r>
              <a:rPr lang="en-US" dirty="0"/>
              <a:t>‘‘Stop and frisk’’ searches, Terry v. Ohio, 392 U.S. 1 (1968).</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DC7B264-7DB6-49A6-80CB-2A24F31B1313}"/>
                  </a:ext>
                </a:extLst>
              </p14:cNvPr>
              <p14:cNvContentPartPr/>
              <p14:nvPr/>
            </p14:nvContentPartPr>
            <p14:xfrm>
              <a:off x="1017360" y="1474920"/>
              <a:ext cx="10596240" cy="3809160"/>
            </p14:xfrm>
          </p:contentPart>
        </mc:Choice>
        <mc:Fallback xmlns="">
          <p:pic>
            <p:nvPicPr>
              <p:cNvPr id="4" name="Ink 3">
                <a:extLst>
                  <a:ext uri="{FF2B5EF4-FFF2-40B4-BE49-F238E27FC236}">
                    <a16:creationId xmlns:a16="http://schemas.microsoft.com/office/drawing/2014/main" id="{3DC7B264-7DB6-49A6-80CB-2A24F31B1313}"/>
                  </a:ext>
                </a:extLst>
              </p:cNvPr>
              <p:cNvPicPr/>
              <p:nvPr/>
            </p:nvPicPr>
            <p:blipFill>
              <a:blip r:embed="rId3"/>
              <a:stretch>
                <a:fillRect/>
              </a:stretch>
            </p:blipFill>
            <p:spPr>
              <a:xfrm>
                <a:off x="1008000" y="1465560"/>
                <a:ext cx="10614960" cy="3827880"/>
              </a:xfrm>
              <a:prstGeom prst="rect">
                <a:avLst/>
              </a:prstGeom>
            </p:spPr>
          </p:pic>
        </mc:Fallback>
      </mc:AlternateContent>
    </p:spTree>
    <p:extLst>
      <p:ext uri="{BB962C8B-B14F-4D97-AF65-F5344CB8AC3E}">
        <p14:creationId xmlns:p14="http://schemas.microsoft.com/office/powerpoint/2010/main" val="18654252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33D6-5522-4C76-80B9-7B299CA31EA1}"/>
              </a:ext>
            </a:extLst>
          </p:cNvPr>
          <p:cNvSpPr>
            <a:spLocks noGrp="1"/>
          </p:cNvSpPr>
          <p:nvPr>
            <p:ph type="title"/>
          </p:nvPr>
        </p:nvSpPr>
        <p:spPr/>
        <p:txBody>
          <a:bodyPr/>
          <a:lstStyle/>
          <a:p>
            <a:r>
              <a:rPr lang="en-US" dirty="0"/>
              <a:t>Extraterritorial Application of the Fourth Amendment</a:t>
            </a:r>
          </a:p>
        </p:txBody>
      </p:sp>
      <p:sp>
        <p:nvSpPr>
          <p:cNvPr id="3" name="Text Placeholder 2">
            <a:extLst>
              <a:ext uri="{FF2B5EF4-FFF2-40B4-BE49-F238E27FC236}">
                <a16:creationId xmlns:a16="http://schemas.microsoft.com/office/drawing/2014/main" id="{7498BF8B-D79F-422A-A579-94E97E00C282}"/>
              </a:ext>
            </a:extLst>
          </p:cNvPr>
          <p:cNvSpPr>
            <a:spLocks noGrp="1"/>
          </p:cNvSpPr>
          <p:nvPr>
            <p:ph type="body" idx="1"/>
          </p:nvPr>
        </p:nvSpPr>
        <p:spPr/>
        <p:txBody>
          <a:bodyPr>
            <a:normAutofit/>
          </a:bodyPr>
          <a:lstStyle/>
          <a:p>
            <a:r>
              <a:rPr lang="en-US" dirty="0"/>
              <a:t>Had previous cases found that the 4th Amendment applied to foreign searches of US citizens?</a:t>
            </a:r>
          </a:p>
          <a:p>
            <a:r>
              <a:rPr lang="en-US" dirty="0"/>
              <a:t>Is that the same as finding that a probable cause warrant was necessary for extraterritorial searches?</a:t>
            </a:r>
          </a:p>
          <a:p>
            <a:r>
              <a:rPr lang="en-US" dirty="0"/>
              <a:t>The court bifurcates the 4th Amendment analysis into the reasonableness clause and the warrant clause.</a:t>
            </a:r>
          </a:p>
        </p:txBody>
      </p:sp>
    </p:spTree>
    <p:extLst>
      <p:ext uri="{BB962C8B-B14F-4D97-AF65-F5344CB8AC3E}">
        <p14:creationId xmlns:p14="http://schemas.microsoft.com/office/powerpoint/2010/main" val="2387246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B0F4-62FA-470E-A43A-92B3F8E9FC30}"/>
              </a:ext>
            </a:extLst>
          </p:cNvPr>
          <p:cNvSpPr>
            <a:spLocks noGrp="1"/>
          </p:cNvSpPr>
          <p:nvPr>
            <p:ph type="title"/>
          </p:nvPr>
        </p:nvSpPr>
        <p:spPr/>
        <p:txBody>
          <a:bodyPr/>
          <a:lstStyle/>
          <a:p>
            <a:r>
              <a:rPr lang="en-US" dirty="0"/>
              <a:t>What is the Purpose of a Warrant?</a:t>
            </a:r>
          </a:p>
        </p:txBody>
      </p:sp>
      <p:sp>
        <p:nvSpPr>
          <p:cNvPr id="3" name="Text Placeholder 2">
            <a:extLst>
              <a:ext uri="{FF2B5EF4-FFF2-40B4-BE49-F238E27FC236}">
                <a16:creationId xmlns:a16="http://schemas.microsoft.com/office/drawing/2014/main" id="{31217A1A-2192-4C18-B515-149278106DE8}"/>
              </a:ext>
            </a:extLst>
          </p:cNvPr>
          <p:cNvSpPr>
            <a:spLocks noGrp="1"/>
          </p:cNvSpPr>
          <p:nvPr>
            <p:ph type="body" idx="1"/>
          </p:nvPr>
        </p:nvSpPr>
        <p:spPr/>
        <p:txBody>
          <a:bodyPr>
            <a:normAutofit/>
          </a:bodyPr>
          <a:lstStyle/>
          <a:p>
            <a:r>
              <a:rPr lang="en-US" dirty="0"/>
              <a:t>What does it mean that the warrant is to protect separation of powers?</a:t>
            </a:r>
          </a:p>
          <a:p>
            <a:r>
              <a:rPr lang="en-US" dirty="0"/>
              <a:t>Why is this diminished for foreign searches?</a:t>
            </a:r>
          </a:p>
          <a:p>
            <a:pPr lvl="1"/>
            <a:r>
              <a:rPr lang="en-US" dirty="0"/>
              <a:t>"First, a domestic judicial officer’s ability to determine the reasonableness of a search is diminished where the search occurs on foreign soil. </a:t>
            </a:r>
          </a:p>
          <a:p>
            <a:pPr lvl="1"/>
            <a:r>
              <a:rPr lang="en-US" dirty="0"/>
              <a:t>"Second, the acknowledged wide discretion afforded the executive branch in foreign affairs ought to be respected in these circumstances.</a:t>
            </a:r>
          </a:p>
          <a:p>
            <a:r>
              <a:rPr lang="en-US" dirty="0"/>
              <a:t>Would a US warrant have any legal effect in Africa?</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87121E4-DC58-4CCE-ADE5-9A1456BF8CF5}"/>
                  </a:ext>
                </a:extLst>
              </p14:cNvPr>
              <p14:cNvContentPartPr/>
              <p14:nvPr/>
            </p14:nvContentPartPr>
            <p14:xfrm>
              <a:off x="1518120" y="808560"/>
              <a:ext cx="10224360" cy="4365000"/>
            </p14:xfrm>
          </p:contentPart>
        </mc:Choice>
        <mc:Fallback>
          <p:pic>
            <p:nvPicPr>
              <p:cNvPr id="4" name="Ink 3">
                <a:extLst>
                  <a:ext uri="{FF2B5EF4-FFF2-40B4-BE49-F238E27FC236}">
                    <a16:creationId xmlns:a16="http://schemas.microsoft.com/office/drawing/2014/main" id="{787121E4-DC58-4CCE-ADE5-9A1456BF8CF5}"/>
                  </a:ext>
                </a:extLst>
              </p:cNvPr>
              <p:cNvPicPr/>
              <p:nvPr/>
            </p:nvPicPr>
            <p:blipFill>
              <a:blip r:embed="rId3"/>
              <a:stretch>
                <a:fillRect/>
              </a:stretch>
            </p:blipFill>
            <p:spPr>
              <a:xfrm>
                <a:off x="1508760" y="799200"/>
                <a:ext cx="10243080" cy="4383720"/>
              </a:xfrm>
              <a:prstGeom prst="rect">
                <a:avLst/>
              </a:prstGeom>
            </p:spPr>
          </p:pic>
        </mc:Fallback>
      </mc:AlternateContent>
    </p:spTree>
    <p:extLst>
      <p:ext uri="{BB962C8B-B14F-4D97-AF65-F5344CB8AC3E}">
        <p14:creationId xmlns:p14="http://schemas.microsoft.com/office/powerpoint/2010/main" val="4282384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BC531-3BED-48DB-880B-2793509813B4}"/>
              </a:ext>
            </a:extLst>
          </p:cNvPr>
          <p:cNvSpPr>
            <a:spLocks noGrp="1"/>
          </p:cNvSpPr>
          <p:nvPr>
            <p:ph type="title"/>
          </p:nvPr>
        </p:nvSpPr>
        <p:spPr/>
        <p:txBody>
          <a:bodyPr/>
          <a:lstStyle/>
          <a:p>
            <a:pPr lvl="0"/>
            <a:r>
              <a:rPr lang="en-US" dirty="0"/>
              <a:t>What are the Four Reasons that no Warrant was Necessary?</a:t>
            </a:r>
          </a:p>
        </p:txBody>
      </p:sp>
      <p:sp>
        <p:nvSpPr>
          <p:cNvPr id="3" name="Text Placeholder 2">
            <a:extLst>
              <a:ext uri="{FF2B5EF4-FFF2-40B4-BE49-F238E27FC236}">
                <a16:creationId xmlns:a16="http://schemas.microsoft.com/office/drawing/2014/main" id="{917A7F8E-8ECE-4D6E-A29C-E0CDDCC85FA7}"/>
              </a:ext>
            </a:extLst>
          </p:cNvPr>
          <p:cNvSpPr>
            <a:spLocks noGrp="1"/>
          </p:cNvSpPr>
          <p:nvPr>
            <p:ph type="body" idx="1"/>
          </p:nvPr>
        </p:nvSpPr>
        <p:spPr/>
        <p:txBody>
          <a:bodyPr>
            <a:normAutofit/>
          </a:bodyPr>
          <a:lstStyle/>
          <a:p>
            <a:pPr lvl="0"/>
            <a:r>
              <a:rPr lang="en-US" dirty="0"/>
              <a:t>(1) the complete absence of any precedent in our history for doing so, </a:t>
            </a:r>
          </a:p>
          <a:p>
            <a:pPr lvl="0"/>
            <a:r>
              <a:rPr lang="en-US" dirty="0"/>
              <a:t>(2) the inadvisability of conditioning our government’s surveillance on the practices of foreign states, </a:t>
            </a:r>
          </a:p>
          <a:p>
            <a:pPr lvl="0"/>
            <a:r>
              <a:rPr lang="en-US" dirty="0"/>
              <a:t>(3) a U.S. warrant’s lack of authority overseas, and </a:t>
            </a:r>
          </a:p>
          <a:p>
            <a:pPr lvl="0"/>
            <a:r>
              <a:rPr lang="en-US" dirty="0"/>
              <a:t>(4) the absence of a mechanism for obtaining a U.S. warrant.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1C5F037-0924-47FC-B470-C7FB968A7252}"/>
                  </a:ext>
                </a:extLst>
              </p14:cNvPr>
              <p14:cNvContentPartPr/>
              <p14:nvPr/>
            </p14:nvContentPartPr>
            <p14:xfrm>
              <a:off x="832680" y="2203920"/>
              <a:ext cx="9961920" cy="1832400"/>
            </p14:xfrm>
          </p:contentPart>
        </mc:Choice>
        <mc:Fallback>
          <p:pic>
            <p:nvPicPr>
              <p:cNvPr id="4" name="Ink 3">
                <a:extLst>
                  <a:ext uri="{FF2B5EF4-FFF2-40B4-BE49-F238E27FC236}">
                    <a16:creationId xmlns:a16="http://schemas.microsoft.com/office/drawing/2014/main" id="{B1C5F037-0924-47FC-B470-C7FB968A7252}"/>
                  </a:ext>
                </a:extLst>
              </p:cNvPr>
              <p:cNvPicPr/>
              <p:nvPr/>
            </p:nvPicPr>
            <p:blipFill>
              <a:blip r:embed="rId3"/>
              <a:stretch>
                <a:fillRect/>
              </a:stretch>
            </p:blipFill>
            <p:spPr>
              <a:xfrm>
                <a:off x="823320" y="2194560"/>
                <a:ext cx="9980640" cy="1851120"/>
              </a:xfrm>
              <a:prstGeom prst="rect">
                <a:avLst/>
              </a:prstGeom>
            </p:spPr>
          </p:pic>
        </mc:Fallback>
      </mc:AlternateContent>
    </p:spTree>
    <p:extLst>
      <p:ext uri="{BB962C8B-B14F-4D97-AF65-F5344CB8AC3E}">
        <p14:creationId xmlns:p14="http://schemas.microsoft.com/office/powerpoint/2010/main" val="4204571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17D9F-6C80-4EC6-B876-6E9F4B8B741B}"/>
              </a:ext>
            </a:extLst>
          </p:cNvPr>
          <p:cNvSpPr>
            <a:spLocks noGrp="1"/>
          </p:cNvSpPr>
          <p:nvPr>
            <p:ph type="title"/>
          </p:nvPr>
        </p:nvSpPr>
        <p:spPr/>
        <p:txBody>
          <a:bodyPr/>
          <a:lstStyle/>
          <a:p>
            <a:r>
              <a:rPr lang="en-US" dirty="0"/>
              <a:t>If a Warrant is not Possible, What is a Reasonable Search?</a:t>
            </a:r>
          </a:p>
        </p:txBody>
      </p:sp>
      <p:sp>
        <p:nvSpPr>
          <p:cNvPr id="3" name="Text Placeholder 2">
            <a:extLst>
              <a:ext uri="{FF2B5EF4-FFF2-40B4-BE49-F238E27FC236}">
                <a16:creationId xmlns:a16="http://schemas.microsoft.com/office/drawing/2014/main" id="{E12F2C16-1D89-4C03-9B48-369C7F0ACD8B}"/>
              </a:ext>
            </a:extLst>
          </p:cNvPr>
          <p:cNvSpPr>
            <a:spLocks noGrp="1"/>
          </p:cNvSpPr>
          <p:nvPr>
            <p:ph type="body" idx="1"/>
          </p:nvPr>
        </p:nvSpPr>
        <p:spPr/>
        <p:txBody>
          <a:bodyPr/>
          <a:lstStyle/>
          <a:p>
            <a:r>
              <a:rPr lang="en-US" dirty="0"/>
              <a:t>To determine whether a search is reasonable under the Fourth Amendment, we examine the </a:t>
            </a:r>
            <a:r>
              <a:rPr lang="en-US" dirty="0">
                <a:highlight>
                  <a:srgbClr val="FFFF00"/>
                </a:highlight>
              </a:rPr>
              <a:t>“totality of the circumstances” </a:t>
            </a:r>
            <a:r>
              <a:rPr lang="en-US" dirty="0"/>
              <a:t>to balance </a:t>
            </a:r>
            <a:r>
              <a:rPr lang="en-US" dirty="0">
                <a:highlight>
                  <a:srgbClr val="FFFF00"/>
                </a:highlight>
              </a:rPr>
              <a:t>“on the one hand, the degree to which it intrudes upon an individual’s privacy and, on the other, the degree to which it is needed for the promotion of legitimate governmental interests.”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36660C8-B0C6-4B6E-9A63-8A5A05B296E6}"/>
                  </a:ext>
                </a:extLst>
              </p14:cNvPr>
              <p14:cNvContentPartPr/>
              <p14:nvPr/>
            </p14:nvContentPartPr>
            <p14:xfrm>
              <a:off x="6041880" y="2572920"/>
              <a:ext cx="4217400" cy="131760"/>
            </p14:xfrm>
          </p:contentPart>
        </mc:Choice>
        <mc:Fallback>
          <p:pic>
            <p:nvPicPr>
              <p:cNvPr id="4" name="Ink 3">
                <a:extLst>
                  <a:ext uri="{FF2B5EF4-FFF2-40B4-BE49-F238E27FC236}">
                    <a16:creationId xmlns:a16="http://schemas.microsoft.com/office/drawing/2014/main" id="{C36660C8-B0C6-4B6E-9A63-8A5A05B296E6}"/>
                  </a:ext>
                </a:extLst>
              </p:cNvPr>
              <p:cNvPicPr/>
              <p:nvPr/>
            </p:nvPicPr>
            <p:blipFill>
              <a:blip r:embed="rId3"/>
              <a:stretch>
                <a:fillRect/>
              </a:stretch>
            </p:blipFill>
            <p:spPr>
              <a:xfrm>
                <a:off x="6032520" y="2563560"/>
                <a:ext cx="4236120" cy="150480"/>
              </a:xfrm>
              <a:prstGeom prst="rect">
                <a:avLst/>
              </a:prstGeom>
            </p:spPr>
          </p:pic>
        </mc:Fallback>
      </mc:AlternateContent>
    </p:spTree>
    <p:extLst>
      <p:ext uri="{BB962C8B-B14F-4D97-AF65-F5344CB8AC3E}">
        <p14:creationId xmlns:p14="http://schemas.microsoft.com/office/powerpoint/2010/main" val="1707035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475AF-AC42-40F2-946D-E30D08F69A46}"/>
              </a:ext>
            </a:extLst>
          </p:cNvPr>
          <p:cNvSpPr>
            <a:spLocks noGrp="1"/>
          </p:cNvSpPr>
          <p:nvPr>
            <p:ph type="title"/>
          </p:nvPr>
        </p:nvSpPr>
        <p:spPr/>
        <p:txBody>
          <a:bodyPr/>
          <a:lstStyle/>
          <a:p>
            <a:r>
              <a:rPr lang="en-US" dirty="0"/>
              <a:t>Probable Cause to Search the House</a:t>
            </a:r>
          </a:p>
        </p:txBody>
      </p:sp>
      <p:sp>
        <p:nvSpPr>
          <p:cNvPr id="3" name="Text Placeholder 2">
            <a:extLst>
              <a:ext uri="{FF2B5EF4-FFF2-40B4-BE49-F238E27FC236}">
                <a16:creationId xmlns:a16="http://schemas.microsoft.com/office/drawing/2014/main" id="{751FE4FA-EFB1-4EEA-A55F-153D76406681}"/>
              </a:ext>
            </a:extLst>
          </p:cNvPr>
          <p:cNvSpPr>
            <a:spLocks noGrp="1"/>
          </p:cNvSpPr>
          <p:nvPr>
            <p:ph type="body" idx="1"/>
          </p:nvPr>
        </p:nvSpPr>
        <p:spPr/>
        <p:txBody>
          <a:bodyPr>
            <a:normAutofit/>
          </a:bodyPr>
          <a:lstStyle/>
          <a:p>
            <a:r>
              <a:rPr lang="en-US" dirty="0"/>
              <a:t>The search was justified by electronic surveillance.</a:t>
            </a:r>
          </a:p>
          <a:p>
            <a:r>
              <a:rPr lang="en-US" dirty="0"/>
              <a:t>Applying that test to the facts of this case, we first examine the extent to which the search of El-</a:t>
            </a:r>
            <a:r>
              <a:rPr lang="en-US" dirty="0" err="1"/>
              <a:t>Hage’s</a:t>
            </a:r>
            <a:r>
              <a:rPr lang="en-US" dirty="0"/>
              <a:t> Nairobi home intruded upon his privacy. </a:t>
            </a:r>
          </a:p>
          <a:p>
            <a:r>
              <a:rPr lang="en-US" dirty="0"/>
              <a:t>The intrusion was minimized by the fact that the search </a:t>
            </a:r>
            <a:r>
              <a:rPr lang="en-US" dirty="0">
                <a:highlight>
                  <a:srgbClr val="FFFF00"/>
                </a:highlight>
              </a:rPr>
              <a:t>was not covert</a:t>
            </a:r>
            <a:r>
              <a:rPr lang="en-US" dirty="0"/>
              <a:t>; indeed, U.S. agents searched El-</a:t>
            </a:r>
            <a:r>
              <a:rPr lang="en-US" dirty="0" err="1"/>
              <a:t>Hage’s</a:t>
            </a:r>
            <a:r>
              <a:rPr lang="en-US" dirty="0"/>
              <a:t> home with the assistance of Kenyan authorities, pursuant to what was identified as a </a:t>
            </a:r>
            <a:r>
              <a:rPr lang="en-US" dirty="0">
                <a:highlight>
                  <a:srgbClr val="FFFF00"/>
                </a:highlight>
              </a:rPr>
              <a:t>‘‘Kenyan warrant authorizing [a search].’’</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03C0178-A8E5-47ED-9FCB-3A9DDDCC0455}"/>
                  </a:ext>
                </a:extLst>
              </p14:cNvPr>
              <p14:cNvContentPartPr/>
              <p14:nvPr/>
            </p14:nvContentPartPr>
            <p14:xfrm>
              <a:off x="1017360" y="1316160"/>
              <a:ext cx="10449720" cy="4022640"/>
            </p14:xfrm>
          </p:contentPart>
        </mc:Choice>
        <mc:Fallback>
          <p:pic>
            <p:nvPicPr>
              <p:cNvPr id="4" name="Ink 3">
                <a:extLst>
                  <a:ext uri="{FF2B5EF4-FFF2-40B4-BE49-F238E27FC236}">
                    <a16:creationId xmlns:a16="http://schemas.microsoft.com/office/drawing/2014/main" id="{C03C0178-A8E5-47ED-9FCB-3A9DDDCC0455}"/>
                  </a:ext>
                </a:extLst>
              </p:cNvPr>
              <p:cNvPicPr/>
              <p:nvPr/>
            </p:nvPicPr>
            <p:blipFill>
              <a:blip r:embed="rId3"/>
              <a:stretch>
                <a:fillRect/>
              </a:stretch>
            </p:blipFill>
            <p:spPr>
              <a:xfrm>
                <a:off x="1008000" y="1306800"/>
                <a:ext cx="10468440" cy="4041360"/>
              </a:xfrm>
              <a:prstGeom prst="rect">
                <a:avLst/>
              </a:prstGeom>
            </p:spPr>
          </p:pic>
        </mc:Fallback>
      </mc:AlternateContent>
    </p:spTree>
    <p:extLst>
      <p:ext uri="{BB962C8B-B14F-4D97-AF65-F5344CB8AC3E}">
        <p14:creationId xmlns:p14="http://schemas.microsoft.com/office/powerpoint/2010/main" val="3024193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B9C0-225E-488A-9EE5-4CCC227A046B}"/>
              </a:ext>
            </a:extLst>
          </p:cNvPr>
          <p:cNvSpPr>
            <a:spLocks noGrp="1"/>
          </p:cNvSpPr>
          <p:nvPr>
            <p:ph type="title"/>
          </p:nvPr>
        </p:nvSpPr>
        <p:spPr/>
        <p:txBody>
          <a:bodyPr/>
          <a:lstStyle/>
          <a:p>
            <a:r>
              <a:rPr lang="en-US" dirty="0"/>
              <a:t>What were the Challenges to the Electronic Surveillance?</a:t>
            </a:r>
          </a:p>
        </p:txBody>
      </p:sp>
      <p:sp>
        <p:nvSpPr>
          <p:cNvPr id="3" name="Text Placeholder 2">
            <a:extLst>
              <a:ext uri="{FF2B5EF4-FFF2-40B4-BE49-F238E27FC236}">
                <a16:creationId xmlns:a16="http://schemas.microsoft.com/office/drawing/2014/main" id="{9436727E-D3AC-4132-B701-E8BEEA4D3A41}"/>
              </a:ext>
            </a:extLst>
          </p:cNvPr>
          <p:cNvSpPr>
            <a:spLocks noGrp="1"/>
          </p:cNvSpPr>
          <p:nvPr>
            <p:ph type="body" idx="1"/>
          </p:nvPr>
        </p:nvSpPr>
        <p:spPr/>
        <p:txBody>
          <a:bodyPr/>
          <a:lstStyle/>
          <a:p>
            <a:r>
              <a:rPr lang="en-US" dirty="0"/>
              <a:t>El-</a:t>
            </a:r>
            <a:r>
              <a:rPr lang="en-US" dirty="0" err="1"/>
              <a:t>Hage</a:t>
            </a:r>
            <a:r>
              <a:rPr lang="en-US" dirty="0"/>
              <a:t> appears to challenge the reasonableness of the electronic surveillance of the Kenyan telephone lines on the grounds that </a:t>
            </a:r>
          </a:p>
          <a:p>
            <a:pPr lvl="1"/>
            <a:r>
              <a:rPr lang="en-US" dirty="0"/>
              <a:t>(1) they were overbroad, encompassing calls made for commercial, family or social purposes and </a:t>
            </a:r>
          </a:p>
          <a:p>
            <a:pPr lvl="1"/>
            <a:r>
              <a:rPr lang="en-US" dirty="0"/>
              <a:t>(2) the government failed to follow procedures to “minimize” surveillance.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30BD584E-D7C2-4C9E-B8CE-1477FAFCA3C8}"/>
                  </a:ext>
                </a:extLst>
              </p14:cNvPr>
              <p14:cNvContentPartPr/>
              <p14:nvPr/>
            </p14:nvContentPartPr>
            <p14:xfrm>
              <a:off x="1120680" y="2241000"/>
              <a:ext cx="10448280" cy="2579760"/>
            </p14:xfrm>
          </p:contentPart>
        </mc:Choice>
        <mc:Fallback>
          <p:pic>
            <p:nvPicPr>
              <p:cNvPr id="4" name="Ink 3">
                <a:extLst>
                  <a:ext uri="{FF2B5EF4-FFF2-40B4-BE49-F238E27FC236}">
                    <a16:creationId xmlns:a16="http://schemas.microsoft.com/office/drawing/2014/main" id="{30BD584E-D7C2-4C9E-B8CE-1477FAFCA3C8}"/>
                  </a:ext>
                </a:extLst>
              </p:cNvPr>
              <p:cNvPicPr/>
              <p:nvPr/>
            </p:nvPicPr>
            <p:blipFill>
              <a:blip r:embed="rId3"/>
              <a:stretch>
                <a:fillRect/>
              </a:stretch>
            </p:blipFill>
            <p:spPr>
              <a:xfrm>
                <a:off x="1111320" y="2231640"/>
                <a:ext cx="10467000" cy="2598480"/>
              </a:xfrm>
              <a:prstGeom prst="rect">
                <a:avLst/>
              </a:prstGeom>
            </p:spPr>
          </p:pic>
        </mc:Fallback>
      </mc:AlternateContent>
    </p:spTree>
    <p:extLst>
      <p:ext uri="{BB962C8B-B14F-4D97-AF65-F5344CB8AC3E}">
        <p14:creationId xmlns:p14="http://schemas.microsoft.com/office/powerpoint/2010/main" val="2807698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2613-DA07-44ED-972E-43ECD61C3556}"/>
              </a:ext>
            </a:extLst>
          </p:cNvPr>
          <p:cNvSpPr>
            <a:spLocks noGrp="1"/>
          </p:cNvSpPr>
          <p:nvPr>
            <p:ph type="title"/>
          </p:nvPr>
        </p:nvSpPr>
        <p:spPr/>
        <p:txBody>
          <a:bodyPr/>
          <a:lstStyle/>
          <a:p>
            <a:r>
              <a:rPr lang="en-US"/>
              <a:t>What Was the </a:t>
            </a:r>
            <a:r>
              <a:rPr lang="en-US" dirty="0"/>
              <a:t>Justifications for Electronic Surveillance?</a:t>
            </a:r>
          </a:p>
        </p:txBody>
      </p:sp>
      <p:sp>
        <p:nvSpPr>
          <p:cNvPr id="3" name="Text Placeholder 2">
            <a:extLst>
              <a:ext uri="{FF2B5EF4-FFF2-40B4-BE49-F238E27FC236}">
                <a16:creationId xmlns:a16="http://schemas.microsoft.com/office/drawing/2014/main" id="{A2306362-064A-4FB4-9AE9-FE5E994E2EAB}"/>
              </a:ext>
            </a:extLst>
          </p:cNvPr>
          <p:cNvSpPr>
            <a:spLocks noGrp="1"/>
          </p:cNvSpPr>
          <p:nvPr>
            <p:ph type="body" idx="1"/>
          </p:nvPr>
        </p:nvSpPr>
        <p:spPr/>
        <p:txBody>
          <a:bodyPr>
            <a:normAutofit fontScale="92500" lnSpcReduction="10000"/>
          </a:bodyPr>
          <a:lstStyle/>
          <a:p>
            <a:r>
              <a:rPr lang="en-US" dirty="0"/>
              <a:t>First, complex, wide-ranging, and decentralized organizations, such as </a:t>
            </a:r>
            <a:r>
              <a:rPr lang="en-US" dirty="0">
                <a:highlight>
                  <a:srgbClr val="FFFF00"/>
                </a:highlight>
              </a:rPr>
              <a:t>al Qaeda</a:t>
            </a:r>
            <a:r>
              <a:rPr lang="en-US" dirty="0"/>
              <a:t>, warrant sustained and intense monitoring in order to understand their features and identify their members.</a:t>
            </a:r>
          </a:p>
          <a:p>
            <a:r>
              <a:rPr lang="en-US" dirty="0"/>
              <a:t>Second, foreign intelligence gathering of the sort considered here </a:t>
            </a:r>
            <a:r>
              <a:rPr lang="en-US" dirty="0">
                <a:highlight>
                  <a:srgbClr val="FFFF00"/>
                </a:highlight>
              </a:rPr>
              <a:t>must delve into the superficially mundane because it is not always readily apparent what information is relevant</a:t>
            </a:r>
            <a:r>
              <a:rPr lang="en-US" dirty="0"/>
              <a:t>.</a:t>
            </a:r>
          </a:p>
          <a:p>
            <a:r>
              <a:rPr lang="en-US" dirty="0"/>
              <a:t>Third, members of covert terrorist organizations, as with other sophisticated criminal enterprises, often </a:t>
            </a:r>
            <a:r>
              <a:rPr lang="en-US" dirty="0">
                <a:highlight>
                  <a:srgbClr val="FFFF00"/>
                </a:highlight>
              </a:rPr>
              <a:t>communicate in code, or at least through ambiguous language.</a:t>
            </a:r>
          </a:p>
          <a:p>
            <a:r>
              <a:rPr lang="en-US" dirty="0"/>
              <a:t>Fourth, because </a:t>
            </a:r>
            <a:r>
              <a:rPr lang="en-US" dirty="0">
                <a:highlight>
                  <a:srgbClr val="FFFF00"/>
                </a:highlight>
              </a:rPr>
              <a:t>the monitored conversations were conducted in foreign languages</a:t>
            </a:r>
            <a:r>
              <a:rPr lang="en-US" dirty="0"/>
              <a:t>, the task of determining relevance and identifying coded language was further complicated.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4ECA06F-B9B8-48B8-96FB-40DE978A65C0}"/>
                  </a:ext>
                </a:extLst>
              </p14:cNvPr>
              <p14:cNvContentPartPr/>
              <p14:nvPr/>
            </p14:nvContentPartPr>
            <p14:xfrm>
              <a:off x="977760" y="1617480"/>
              <a:ext cx="10685160" cy="4230360"/>
            </p14:xfrm>
          </p:contentPart>
        </mc:Choice>
        <mc:Fallback>
          <p:pic>
            <p:nvPicPr>
              <p:cNvPr id="4" name="Ink 3">
                <a:extLst>
                  <a:ext uri="{FF2B5EF4-FFF2-40B4-BE49-F238E27FC236}">
                    <a16:creationId xmlns:a16="http://schemas.microsoft.com/office/drawing/2014/main" id="{B4ECA06F-B9B8-48B8-96FB-40DE978A65C0}"/>
                  </a:ext>
                </a:extLst>
              </p:cNvPr>
              <p:cNvPicPr/>
              <p:nvPr/>
            </p:nvPicPr>
            <p:blipFill>
              <a:blip r:embed="rId3"/>
              <a:stretch>
                <a:fillRect/>
              </a:stretch>
            </p:blipFill>
            <p:spPr>
              <a:xfrm>
                <a:off x="968400" y="1608120"/>
                <a:ext cx="10703880" cy="4249080"/>
              </a:xfrm>
              <a:prstGeom prst="rect">
                <a:avLst/>
              </a:prstGeom>
            </p:spPr>
          </p:pic>
        </mc:Fallback>
      </mc:AlternateContent>
    </p:spTree>
    <p:extLst>
      <p:ext uri="{BB962C8B-B14F-4D97-AF65-F5344CB8AC3E}">
        <p14:creationId xmlns:p14="http://schemas.microsoft.com/office/powerpoint/2010/main" val="37056970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5F53-79A7-4BA2-A934-9169A2F556AE}"/>
              </a:ext>
            </a:extLst>
          </p:cNvPr>
          <p:cNvSpPr>
            <a:spLocks noGrp="1"/>
          </p:cNvSpPr>
          <p:nvPr>
            <p:ph type="title"/>
          </p:nvPr>
        </p:nvSpPr>
        <p:spPr/>
        <p:txBody>
          <a:bodyPr/>
          <a:lstStyle/>
          <a:p>
            <a:r>
              <a:rPr lang="en-US" dirty="0"/>
              <a:t>What is the Role of Foreign Courts?</a:t>
            </a:r>
          </a:p>
        </p:txBody>
      </p:sp>
      <p:sp>
        <p:nvSpPr>
          <p:cNvPr id="3" name="Text Placeholder 2">
            <a:extLst>
              <a:ext uri="{FF2B5EF4-FFF2-40B4-BE49-F238E27FC236}">
                <a16:creationId xmlns:a16="http://schemas.microsoft.com/office/drawing/2014/main" id="{4CA4A774-97FC-434B-903A-FCF01A98CB92}"/>
              </a:ext>
            </a:extLst>
          </p:cNvPr>
          <p:cNvSpPr>
            <a:spLocks noGrp="1"/>
          </p:cNvSpPr>
          <p:nvPr>
            <p:ph type="body" idx="1"/>
          </p:nvPr>
        </p:nvSpPr>
        <p:spPr/>
        <p:txBody>
          <a:bodyPr/>
          <a:lstStyle/>
          <a:p>
            <a:pPr lvl="0"/>
            <a:r>
              <a:rPr lang="en-US" dirty="0"/>
              <a:t>What if the US has signed an agreement with the foreign government to use its legal process, then fails to?</a:t>
            </a:r>
          </a:p>
          <a:p>
            <a:r>
              <a:rPr lang="en-US" dirty="0"/>
              <a:t>Should this be the basis for excluding the evidence if it would otherwise be admissible?</a:t>
            </a:r>
          </a:p>
          <a:p>
            <a:r>
              <a:rPr lang="en-US" dirty="0"/>
              <a:t>What if the US distrusts the local courts?</a:t>
            </a:r>
          </a:p>
        </p:txBody>
      </p:sp>
    </p:spTree>
    <p:extLst>
      <p:ext uri="{BB962C8B-B14F-4D97-AF65-F5344CB8AC3E}">
        <p14:creationId xmlns:p14="http://schemas.microsoft.com/office/powerpoint/2010/main" val="246580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6E68-5918-4F33-9FA7-6966B17DC7BF}"/>
              </a:ext>
            </a:extLst>
          </p:cNvPr>
          <p:cNvSpPr>
            <a:spLocks noGrp="1"/>
          </p:cNvSpPr>
          <p:nvPr>
            <p:ph type="title"/>
          </p:nvPr>
        </p:nvSpPr>
        <p:spPr/>
        <p:txBody>
          <a:bodyPr>
            <a:normAutofit/>
          </a:bodyPr>
          <a:lstStyle/>
          <a:p>
            <a:r>
              <a:rPr lang="en-US" dirty="0"/>
              <a:t>What is the standard for reasonableness for Searches Outside the US?</a:t>
            </a:r>
          </a:p>
        </p:txBody>
      </p:sp>
      <p:sp>
        <p:nvSpPr>
          <p:cNvPr id="3" name="Text Placeholder 2">
            <a:extLst>
              <a:ext uri="{FF2B5EF4-FFF2-40B4-BE49-F238E27FC236}">
                <a16:creationId xmlns:a16="http://schemas.microsoft.com/office/drawing/2014/main" id="{01A0AC23-643F-498E-AEBA-58C34FE45A14}"/>
              </a:ext>
            </a:extLst>
          </p:cNvPr>
          <p:cNvSpPr>
            <a:spLocks noGrp="1"/>
          </p:cNvSpPr>
          <p:nvPr>
            <p:ph type="body" idx="1"/>
          </p:nvPr>
        </p:nvSpPr>
        <p:spPr/>
        <p:txBody>
          <a:bodyPr>
            <a:normAutofit/>
          </a:bodyPr>
          <a:lstStyle/>
          <a:p>
            <a:r>
              <a:rPr lang="en-US" dirty="0"/>
              <a:t>A divided court came up with different tests for reasonableness of warrantless surveillance of U.S. citizens abroad in a drug-smuggling investigation. </a:t>
            </a:r>
          </a:p>
          <a:p>
            <a:r>
              <a:rPr lang="en-US" dirty="0"/>
              <a:t>The majority looked to </a:t>
            </a:r>
            <a:r>
              <a:rPr lang="en-US" dirty="0">
                <a:highlight>
                  <a:srgbClr val="FFFF00"/>
                </a:highlight>
              </a:rPr>
              <a:t>good faith compliance with the law of the foreign country where the surveillance was conducted, absent conduct that shocks the conscience</a:t>
            </a:r>
            <a:r>
              <a:rPr lang="en-US" dirty="0"/>
              <a:t>.</a:t>
            </a:r>
          </a:p>
          <a:p>
            <a:pPr lvl="1"/>
            <a:r>
              <a:rPr lang="en-US" dirty="0"/>
              <a:t>United States v. Barona, 56 F.3d 1087 (9th Cir. 1995)</a:t>
            </a:r>
          </a:p>
          <a:p>
            <a:r>
              <a:rPr lang="en-US" dirty="0"/>
              <a:t>Remember – this for searches of US citizens. There are not restrictions on the searches of foreign nationals.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7F15847-097B-402C-ADFD-98BF7881C7DA}"/>
                  </a:ext>
                </a:extLst>
              </p14:cNvPr>
              <p14:cNvContentPartPr/>
              <p14:nvPr/>
            </p14:nvContentPartPr>
            <p14:xfrm>
              <a:off x="1173600" y="2024280"/>
              <a:ext cx="9946800" cy="2742840"/>
            </p14:xfrm>
          </p:contentPart>
        </mc:Choice>
        <mc:Fallback>
          <p:pic>
            <p:nvPicPr>
              <p:cNvPr id="4" name="Ink 3">
                <a:extLst>
                  <a:ext uri="{FF2B5EF4-FFF2-40B4-BE49-F238E27FC236}">
                    <a16:creationId xmlns:a16="http://schemas.microsoft.com/office/drawing/2014/main" id="{47F15847-097B-402C-ADFD-98BF7881C7DA}"/>
                  </a:ext>
                </a:extLst>
              </p:cNvPr>
              <p:cNvPicPr/>
              <p:nvPr/>
            </p:nvPicPr>
            <p:blipFill>
              <a:blip r:embed="rId3"/>
              <a:stretch>
                <a:fillRect/>
              </a:stretch>
            </p:blipFill>
            <p:spPr>
              <a:xfrm>
                <a:off x="1164240" y="2014920"/>
                <a:ext cx="9965520" cy="2761560"/>
              </a:xfrm>
              <a:prstGeom prst="rect">
                <a:avLst/>
              </a:prstGeom>
            </p:spPr>
          </p:pic>
        </mc:Fallback>
      </mc:AlternateContent>
    </p:spTree>
    <p:extLst>
      <p:ext uri="{BB962C8B-B14F-4D97-AF65-F5344CB8AC3E}">
        <p14:creationId xmlns:p14="http://schemas.microsoft.com/office/powerpoint/2010/main" val="1469976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A494A-BCD3-451F-86B1-ABB1FB29C1BD}"/>
              </a:ext>
            </a:extLst>
          </p:cNvPr>
          <p:cNvSpPr>
            <a:spLocks noGrp="1"/>
          </p:cNvSpPr>
          <p:nvPr>
            <p:ph type="title"/>
          </p:nvPr>
        </p:nvSpPr>
        <p:spPr/>
        <p:txBody>
          <a:bodyPr/>
          <a:lstStyle/>
          <a:p>
            <a:pPr lvl="0"/>
            <a:r>
              <a:rPr lang="en-US" dirty="0"/>
              <a:t>Does the Silver Platter Doctrine Apply to Foreign Police or Governments?</a:t>
            </a:r>
          </a:p>
        </p:txBody>
      </p:sp>
      <p:sp>
        <p:nvSpPr>
          <p:cNvPr id="3" name="Text Placeholder 2">
            <a:extLst>
              <a:ext uri="{FF2B5EF4-FFF2-40B4-BE49-F238E27FC236}">
                <a16:creationId xmlns:a16="http://schemas.microsoft.com/office/drawing/2014/main" id="{1B74D0F5-7FB7-44D0-8B40-8EB77AAA3968}"/>
              </a:ext>
            </a:extLst>
          </p:cNvPr>
          <p:cNvSpPr>
            <a:spLocks noGrp="1"/>
          </p:cNvSpPr>
          <p:nvPr>
            <p:ph type="body" idx="1"/>
          </p:nvPr>
        </p:nvSpPr>
        <p:spPr/>
        <p:txBody>
          <a:bodyPr>
            <a:normAutofit fontScale="85000" lnSpcReduction="20000"/>
          </a:bodyPr>
          <a:lstStyle/>
          <a:p>
            <a:pPr lvl="0"/>
            <a:r>
              <a:rPr lang="en-US" dirty="0"/>
              <a:t>Silver Platter Doctrine</a:t>
            </a:r>
          </a:p>
          <a:p>
            <a:pPr lvl="1"/>
            <a:r>
              <a:rPr lang="en-US" dirty="0"/>
              <a:t>4</a:t>
            </a:r>
            <a:r>
              <a:rPr lang="en-US" baseline="30000" dirty="0"/>
              <a:t>th</a:t>
            </a:r>
            <a:r>
              <a:rPr lang="en-US" dirty="0"/>
              <a:t> Amendment only applies to the government.</a:t>
            </a:r>
          </a:p>
          <a:p>
            <a:pPr lvl="1"/>
            <a:r>
              <a:rPr lang="en-US" dirty="0"/>
              <a:t>Non-government persons, not acting for the government, can collect evidence (even illegally) and give it to the government without triggering the exclusionary rule.</a:t>
            </a:r>
          </a:p>
          <a:p>
            <a:pPr lvl="0"/>
            <a:r>
              <a:rPr lang="en-US" dirty="0"/>
              <a:t>How would the joint venture limitation apply?</a:t>
            </a:r>
          </a:p>
          <a:p>
            <a:pPr lvl="1"/>
            <a:r>
              <a:rPr lang="en-US" dirty="0"/>
              <a:t>Foreign governments working with the US are agents of the US for the 4</a:t>
            </a:r>
            <a:r>
              <a:rPr lang="en-US" baseline="30000" dirty="0"/>
              <a:t>th</a:t>
            </a:r>
            <a:r>
              <a:rPr lang="en-US" dirty="0"/>
              <a:t> Amendment.</a:t>
            </a:r>
          </a:p>
          <a:p>
            <a:pPr lvl="0"/>
            <a:r>
              <a:rPr lang="en-US" dirty="0"/>
              <a:t>What is the "shocks the conscience" exception to the silver platter doctrine?</a:t>
            </a:r>
          </a:p>
          <a:p>
            <a:r>
              <a:rPr lang="en-US" dirty="0"/>
              <a:t>What was shocking about United States v. Fernandez-Caro, 677 F. Supp. 893 (S.D. Tex. 1987)?</a:t>
            </a:r>
          </a:p>
          <a:p>
            <a:pPr lvl="1"/>
            <a:r>
              <a:rPr lang="en-US" dirty="0"/>
              <a:t>He was tortured to get a confession by the Mexican police, which was obvious to the US authorities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2C6AFBE2-22A1-4EDB-B9D6-98E375447423}"/>
                  </a:ext>
                </a:extLst>
              </p14:cNvPr>
              <p14:cNvContentPartPr/>
              <p14:nvPr/>
            </p14:nvContentPartPr>
            <p14:xfrm>
              <a:off x="985320" y="1974240"/>
              <a:ext cx="10004760" cy="3972240"/>
            </p14:xfrm>
          </p:contentPart>
        </mc:Choice>
        <mc:Fallback>
          <p:pic>
            <p:nvPicPr>
              <p:cNvPr id="4" name="Ink 3">
                <a:extLst>
                  <a:ext uri="{FF2B5EF4-FFF2-40B4-BE49-F238E27FC236}">
                    <a16:creationId xmlns:a16="http://schemas.microsoft.com/office/drawing/2014/main" id="{2C6AFBE2-22A1-4EDB-B9D6-98E375447423}"/>
                  </a:ext>
                </a:extLst>
              </p:cNvPr>
              <p:cNvPicPr/>
              <p:nvPr/>
            </p:nvPicPr>
            <p:blipFill>
              <a:blip r:embed="rId3"/>
              <a:stretch>
                <a:fillRect/>
              </a:stretch>
            </p:blipFill>
            <p:spPr>
              <a:xfrm>
                <a:off x="975960" y="1964880"/>
                <a:ext cx="10023480" cy="3990960"/>
              </a:xfrm>
              <a:prstGeom prst="rect">
                <a:avLst/>
              </a:prstGeom>
            </p:spPr>
          </p:pic>
        </mc:Fallback>
      </mc:AlternateContent>
    </p:spTree>
    <p:extLst>
      <p:ext uri="{BB962C8B-B14F-4D97-AF65-F5344CB8AC3E}">
        <p14:creationId xmlns:p14="http://schemas.microsoft.com/office/powerpoint/2010/main" val="200809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07430-058D-4174-9359-9AF17671292B}"/>
              </a:ext>
            </a:extLst>
          </p:cNvPr>
          <p:cNvSpPr>
            <a:spLocks noGrp="1"/>
          </p:cNvSpPr>
          <p:nvPr>
            <p:ph type="title"/>
          </p:nvPr>
        </p:nvSpPr>
        <p:spPr/>
        <p:txBody>
          <a:bodyPr/>
          <a:lstStyle/>
          <a:p>
            <a:r>
              <a:rPr lang="en-US" dirty="0"/>
              <a:t>Criminal Law Exceptions to Warrant Requirements – Special Places</a:t>
            </a:r>
          </a:p>
        </p:txBody>
      </p:sp>
      <p:sp>
        <p:nvSpPr>
          <p:cNvPr id="3" name="Content Placeholder 2">
            <a:extLst>
              <a:ext uri="{FF2B5EF4-FFF2-40B4-BE49-F238E27FC236}">
                <a16:creationId xmlns:a16="http://schemas.microsoft.com/office/drawing/2014/main" id="{EA13B761-9354-4A23-9EA8-3EC5E978508E}"/>
              </a:ext>
            </a:extLst>
          </p:cNvPr>
          <p:cNvSpPr>
            <a:spLocks noGrp="1"/>
          </p:cNvSpPr>
          <p:nvPr>
            <p:ph idx="1"/>
          </p:nvPr>
        </p:nvSpPr>
        <p:spPr/>
        <p:txBody>
          <a:bodyPr/>
          <a:lstStyle/>
          <a:p>
            <a:r>
              <a:rPr lang="en-US" dirty="0"/>
              <a:t>Searches of persons and things entering and leaving the United States, </a:t>
            </a:r>
            <a:r>
              <a:rPr lang="en-US" i="1" dirty="0"/>
              <a:t>United States v. Montoya de Hernandez</a:t>
            </a:r>
            <a:r>
              <a:rPr lang="en-US" dirty="0"/>
              <a:t>, 473 U.S. 531 (1985)</a:t>
            </a:r>
          </a:p>
          <a:p>
            <a:r>
              <a:rPr lang="en-US" dirty="0"/>
              <a:t>Searches of boats on navigable waters, </a:t>
            </a:r>
            <a:r>
              <a:rPr lang="en-US" i="1" dirty="0"/>
              <a:t>United States v. </a:t>
            </a:r>
            <a:r>
              <a:rPr lang="en-US" i="1" dirty="0" err="1"/>
              <a:t>Villamonte</a:t>
            </a:r>
            <a:r>
              <a:rPr lang="en-US" i="1" dirty="0"/>
              <a:t>-Marquez</a:t>
            </a:r>
            <a:r>
              <a:rPr lang="en-US" dirty="0"/>
              <a:t>, 462 U.S. 579 (1983)</a:t>
            </a:r>
          </a:p>
          <a:p>
            <a:r>
              <a:rPr lang="en-US" dirty="0"/>
              <a:t>Searches of airplanes</a:t>
            </a:r>
            <a:r>
              <a:rPr lang="en-US" i="1" dirty="0"/>
              <a:t>, United States v. Nigro</a:t>
            </a:r>
            <a:r>
              <a:rPr lang="en-US" dirty="0"/>
              <a:t>, 727 F.2d 100 (6th Cir. 1984) (</a:t>
            </a:r>
            <a:r>
              <a:rPr lang="en-US" dirty="0" err="1"/>
              <a:t>en</a:t>
            </a:r>
            <a:r>
              <a:rPr lang="en-US" dirty="0"/>
              <a:t> banc).</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93123B9-99D6-454A-8B77-5C706111D04B}"/>
                  </a:ext>
                </a:extLst>
              </p14:cNvPr>
              <p14:cNvContentPartPr/>
              <p14:nvPr/>
            </p14:nvContentPartPr>
            <p14:xfrm>
              <a:off x="979920" y="914040"/>
              <a:ext cx="9407520" cy="3892320"/>
            </p14:xfrm>
          </p:contentPart>
        </mc:Choice>
        <mc:Fallback xmlns="">
          <p:pic>
            <p:nvPicPr>
              <p:cNvPr id="4" name="Ink 3">
                <a:extLst>
                  <a:ext uri="{FF2B5EF4-FFF2-40B4-BE49-F238E27FC236}">
                    <a16:creationId xmlns:a16="http://schemas.microsoft.com/office/drawing/2014/main" id="{C93123B9-99D6-454A-8B77-5C706111D04B}"/>
                  </a:ext>
                </a:extLst>
              </p:cNvPr>
              <p:cNvPicPr/>
              <p:nvPr/>
            </p:nvPicPr>
            <p:blipFill>
              <a:blip r:embed="rId3"/>
              <a:stretch>
                <a:fillRect/>
              </a:stretch>
            </p:blipFill>
            <p:spPr>
              <a:xfrm>
                <a:off x="970560" y="904680"/>
                <a:ext cx="9426240" cy="3911040"/>
              </a:xfrm>
              <a:prstGeom prst="rect">
                <a:avLst/>
              </a:prstGeom>
            </p:spPr>
          </p:pic>
        </mc:Fallback>
      </mc:AlternateContent>
    </p:spTree>
    <p:extLst>
      <p:ext uri="{BB962C8B-B14F-4D97-AF65-F5344CB8AC3E}">
        <p14:creationId xmlns:p14="http://schemas.microsoft.com/office/powerpoint/2010/main" val="3663141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DF6C6-5A24-4256-AF21-36CE183A3885}"/>
              </a:ext>
            </a:extLst>
          </p:cNvPr>
          <p:cNvSpPr>
            <a:spLocks noGrp="1"/>
          </p:cNvSpPr>
          <p:nvPr>
            <p:ph type="title"/>
          </p:nvPr>
        </p:nvSpPr>
        <p:spPr/>
        <p:txBody>
          <a:bodyPr>
            <a:normAutofit fontScale="90000"/>
          </a:bodyPr>
          <a:lstStyle/>
          <a:p>
            <a:r>
              <a:rPr lang="en-US" dirty="0"/>
              <a:t>THE FOURTH AMENDMENT AND NATIONAL SECURITY: SUMMARY OF BASIC PRINCIPLES</a:t>
            </a:r>
          </a:p>
        </p:txBody>
      </p:sp>
      <p:sp>
        <p:nvSpPr>
          <p:cNvPr id="8" name="Subtitle 7">
            <a:extLst>
              <a:ext uri="{FF2B5EF4-FFF2-40B4-BE49-F238E27FC236}">
                <a16:creationId xmlns:a16="http://schemas.microsoft.com/office/drawing/2014/main" id="{2177283A-B908-42DC-9594-0244B74C6FBF}"/>
              </a:ext>
            </a:extLst>
          </p:cNvPr>
          <p:cNvSpPr>
            <a:spLocks noGrp="1"/>
          </p:cNvSpPr>
          <p:nvPr>
            <p:ph idx="1"/>
          </p:nvPr>
        </p:nvSpPr>
        <p:spPr/>
        <p:txBody>
          <a:bodyPr>
            <a:normAutofit fontScale="92500" lnSpcReduction="10000"/>
          </a:bodyPr>
          <a:lstStyle/>
          <a:p>
            <a:pPr lvl="0"/>
            <a:r>
              <a:rPr lang="en-US" dirty="0"/>
              <a:t>The government conducts a search subject to the Fourth Amendment if it </a:t>
            </a:r>
            <a:r>
              <a:rPr lang="en-US" dirty="0">
                <a:highlight>
                  <a:srgbClr val="FFFF00"/>
                </a:highlight>
              </a:rPr>
              <a:t>physically intrudes on private property for the purpose of collecting information </a:t>
            </a:r>
            <a:r>
              <a:rPr lang="en-US" dirty="0"/>
              <a:t>or if its </a:t>
            </a:r>
            <a:r>
              <a:rPr lang="en-US" dirty="0">
                <a:highlight>
                  <a:srgbClr val="FFFF00"/>
                </a:highlight>
              </a:rPr>
              <a:t>collection invades a person’s reasonable expectation of privacy</a:t>
            </a:r>
            <a:r>
              <a:rPr lang="en-US" dirty="0"/>
              <a:t>.</a:t>
            </a:r>
          </a:p>
          <a:p>
            <a:pPr lvl="0"/>
            <a:r>
              <a:rPr lang="en-US" dirty="0"/>
              <a:t>The Fourth Amendment prohibits ‘‘unreasonable’’ searches and seizures. A search based on a search warrant issued by a neutral magistrate based on probable cause to believe that evidence of a crime will be collected is presumptively reasonable. </a:t>
            </a:r>
            <a:r>
              <a:rPr lang="en-US" dirty="0">
                <a:highlight>
                  <a:srgbClr val="FFFF00"/>
                </a:highlight>
              </a:rPr>
              <a:t>A warrantless search is per se unreasonable, unless it fits an exception to the Warrant Clause.</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E78134FE-51D3-4A10-83FC-01CA97A75C4B}"/>
                  </a:ext>
                </a:extLst>
              </p14:cNvPr>
              <p14:cNvContentPartPr/>
              <p14:nvPr/>
            </p14:nvContentPartPr>
            <p14:xfrm>
              <a:off x="1163880" y="2367720"/>
              <a:ext cx="7148880" cy="3408480"/>
            </p14:xfrm>
          </p:contentPart>
        </mc:Choice>
        <mc:Fallback>
          <p:pic>
            <p:nvPicPr>
              <p:cNvPr id="3" name="Ink 2">
                <a:extLst>
                  <a:ext uri="{FF2B5EF4-FFF2-40B4-BE49-F238E27FC236}">
                    <a16:creationId xmlns:a16="http://schemas.microsoft.com/office/drawing/2014/main" id="{E78134FE-51D3-4A10-83FC-01CA97A75C4B}"/>
                  </a:ext>
                </a:extLst>
              </p:cNvPr>
              <p:cNvPicPr/>
              <p:nvPr/>
            </p:nvPicPr>
            <p:blipFill>
              <a:blip r:embed="rId3"/>
              <a:stretch>
                <a:fillRect/>
              </a:stretch>
            </p:blipFill>
            <p:spPr>
              <a:xfrm>
                <a:off x="1154520" y="2358360"/>
                <a:ext cx="7167600" cy="3427200"/>
              </a:xfrm>
              <a:prstGeom prst="rect">
                <a:avLst/>
              </a:prstGeom>
            </p:spPr>
          </p:pic>
        </mc:Fallback>
      </mc:AlternateContent>
    </p:spTree>
    <p:extLst>
      <p:ext uri="{BB962C8B-B14F-4D97-AF65-F5344CB8AC3E}">
        <p14:creationId xmlns:p14="http://schemas.microsoft.com/office/powerpoint/2010/main" val="40750281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2827-56F4-417E-9A08-C60E49F5B2C4}"/>
              </a:ext>
            </a:extLst>
          </p:cNvPr>
          <p:cNvSpPr>
            <a:spLocks noGrp="1"/>
          </p:cNvSpPr>
          <p:nvPr>
            <p:ph type="title"/>
          </p:nvPr>
        </p:nvSpPr>
        <p:spPr/>
        <p:txBody>
          <a:bodyPr>
            <a:normAutofit/>
          </a:bodyPr>
          <a:lstStyle/>
          <a:p>
            <a:r>
              <a:rPr lang="en-US" sz="3600" b="1" dirty="0">
                <a:latin typeface="+mj-lt"/>
              </a:rPr>
              <a:t>THE FOURTH AMENDMENT AND NATIONAL SECURITY: SUMMARY OF BASIC PRINCIPLES</a:t>
            </a:r>
            <a:endParaRPr lang="en-US" dirty="0"/>
          </a:p>
        </p:txBody>
      </p:sp>
      <p:sp>
        <p:nvSpPr>
          <p:cNvPr id="3" name="Content Placeholder 2">
            <a:extLst>
              <a:ext uri="{FF2B5EF4-FFF2-40B4-BE49-F238E27FC236}">
                <a16:creationId xmlns:a16="http://schemas.microsoft.com/office/drawing/2014/main" id="{58B56423-36A2-4ADA-B034-D48D7D70956D}"/>
              </a:ext>
            </a:extLst>
          </p:cNvPr>
          <p:cNvSpPr>
            <a:spLocks noGrp="1"/>
          </p:cNvSpPr>
          <p:nvPr>
            <p:ph idx="1"/>
          </p:nvPr>
        </p:nvSpPr>
        <p:spPr/>
        <p:txBody>
          <a:bodyPr>
            <a:normAutofit fontScale="92500" lnSpcReduction="20000"/>
          </a:bodyPr>
          <a:lstStyle/>
          <a:p>
            <a:pPr lvl="0"/>
            <a:r>
              <a:rPr lang="en-US" dirty="0">
                <a:highlight>
                  <a:srgbClr val="FFFF00"/>
                </a:highlight>
              </a:rPr>
              <a:t>The Supreme Court has recognized exceptions to the Warrant Clause </a:t>
            </a:r>
            <a:r>
              <a:rPr lang="en-US" dirty="0"/>
              <a:t>for searches incident to arrest or in ‘‘hot pursuit,’’ searches at the border, and searches to meet special needs such as the protection of public health or safety, rather than solely or primarily to collect evidence of criminal activity, among others.</a:t>
            </a:r>
          </a:p>
          <a:p>
            <a:pPr lvl="0"/>
            <a:r>
              <a:rPr lang="en-US" dirty="0"/>
              <a:t>There is no exception to the Warrant Clause for searches to protect domestic security that do not involve foreign powers. But </a:t>
            </a:r>
            <a:r>
              <a:rPr lang="en-US" dirty="0">
                <a:highlight>
                  <a:srgbClr val="FFFF00"/>
                </a:highlight>
              </a:rPr>
              <a:t>‘‘different policy and practical considerations’’ between surveillance of ‘‘ordinary crime’’ and domestic security surveillance may justify different (more lenient) standards for the latter than for the former.</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7DB60FE-A045-4469-8E4F-22F1FE91ECE8}"/>
                  </a:ext>
                </a:extLst>
              </p14:cNvPr>
              <p14:cNvContentPartPr/>
              <p14:nvPr/>
            </p14:nvContentPartPr>
            <p14:xfrm>
              <a:off x="1006920" y="4418280"/>
              <a:ext cx="7581960" cy="1243080"/>
            </p14:xfrm>
          </p:contentPart>
        </mc:Choice>
        <mc:Fallback>
          <p:pic>
            <p:nvPicPr>
              <p:cNvPr id="4" name="Ink 3">
                <a:extLst>
                  <a:ext uri="{FF2B5EF4-FFF2-40B4-BE49-F238E27FC236}">
                    <a16:creationId xmlns:a16="http://schemas.microsoft.com/office/drawing/2014/main" id="{E7DB60FE-A045-4469-8E4F-22F1FE91ECE8}"/>
                  </a:ext>
                </a:extLst>
              </p:cNvPr>
              <p:cNvPicPr/>
              <p:nvPr/>
            </p:nvPicPr>
            <p:blipFill>
              <a:blip r:embed="rId3"/>
              <a:stretch>
                <a:fillRect/>
              </a:stretch>
            </p:blipFill>
            <p:spPr>
              <a:xfrm>
                <a:off x="997560" y="4408920"/>
                <a:ext cx="7600680" cy="1261800"/>
              </a:xfrm>
              <a:prstGeom prst="rect">
                <a:avLst/>
              </a:prstGeom>
            </p:spPr>
          </p:pic>
        </mc:Fallback>
      </mc:AlternateContent>
    </p:spTree>
    <p:extLst>
      <p:ext uri="{BB962C8B-B14F-4D97-AF65-F5344CB8AC3E}">
        <p14:creationId xmlns:p14="http://schemas.microsoft.com/office/powerpoint/2010/main" val="2284217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27721-9562-4BE8-A592-0D5E8014AB48}"/>
              </a:ext>
            </a:extLst>
          </p:cNvPr>
          <p:cNvSpPr>
            <a:spLocks noGrp="1"/>
          </p:cNvSpPr>
          <p:nvPr>
            <p:ph type="title"/>
          </p:nvPr>
        </p:nvSpPr>
        <p:spPr/>
        <p:txBody>
          <a:bodyPr>
            <a:normAutofit/>
          </a:bodyPr>
          <a:lstStyle/>
          <a:p>
            <a:r>
              <a:rPr lang="en-US" sz="3600" b="1" dirty="0">
                <a:latin typeface="+mj-lt"/>
              </a:rPr>
              <a:t>THE FOURTH AMENDMENT AND NATIONAL SECURITY: SUMMARY OF BASIC PRINCIPLES</a:t>
            </a:r>
            <a:endParaRPr lang="en-US" dirty="0"/>
          </a:p>
        </p:txBody>
      </p:sp>
      <p:sp>
        <p:nvSpPr>
          <p:cNvPr id="3" name="Content Placeholder 2">
            <a:extLst>
              <a:ext uri="{FF2B5EF4-FFF2-40B4-BE49-F238E27FC236}">
                <a16:creationId xmlns:a16="http://schemas.microsoft.com/office/drawing/2014/main" id="{8445A745-1E72-4A27-84DA-3F97259E230F}"/>
              </a:ext>
            </a:extLst>
          </p:cNvPr>
          <p:cNvSpPr>
            <a:spLocks noGrp="1"/>
          </p:cNvSpPr>
          <p:nvPr>
            <p:ph idx="1"/>
          </p:nvPr>
        </p:nvSpPr>
        <p:spPr/>
        <p:txBody>
          <a:bodyPr>
            <a:normAutofit fontScale="92500" lnSpcReduction="20000"/>
          </a:bodyPr>
          <a:lstStyle/>
          <a:p>
            <a:pPr lvl="0"/>
            <a:r>
              <a:rPr lang="en-US" dirty="0">
                <a:highlight>
                  <a:srgbClr val="FFFF00"/>
                </a:highlight>
              </a:rPr>
              <a:t>The Supreme Court has not yet decided whether there is a foreign intelligence exception to the Warrant Clause</a:t>
            </a:r>
            <a:r>
              <a:rPr lang="en-US" dirty="0"/>
              <a:t>, although some lower federal courts have found one. Lower courts have disagreed, however, on whether such an exception applies only when the collection of foreign intelligence surveillance is the ‘‘primary’’ purpose of the search, or whether foreign intelligence need only be a ‘‘significant’’ purpose.</a:t>
            </a:r>
          </a:p>
          <a:p>
            <a:pPr lvl="0"/>
            <a:r>
              <a:rPr lang="en-US" dirty="0">
                <a:highlight>
                  <a:srgbClr val="FFFF00"/>
                </a:highlight>
              </a:rPr>
              <a:t>The application of the Warrant Clause to new technology is being decided case-by-case</a:t>
            </a:r>
            <a:r>
              <a:rPr lang="en-US" dirty="0"/>
              <a:t>, occasionally based on the trespass test, but more commonly based on shifting and hard-to-predict applications of the expectation-of privacy test.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BED51BA-B9E3-4B20-8303-F449053EA83B}"/>
                  </a:ext>
                </a:extLst>
              </p14:cNvPr>
              <p14:cNvContentPartPr/>
              <p14:nvPr/>
            </p14:nvContentPartPr>
            <p14:xfrm>
              <a:off x="4929480" y="4570560"/>
              <a:ext cx="2564640" cy="575280"/>
            </p14:xfrm>
          </p:contentPart>
        </mc:Choice>
        <mc:Fallback>
          <p:pic>
            <p:nvPicPr>
              <p:cNvPr id="4" name="Ink 3">
                <a:extLst>
                  <a:ext uri="{FF2B5EF4-FFF2-40B4-BE49-F238E27FC236}">
                    <a16:creationId xmlns:a16="http://schemas.microsoft.com/office/drawing/2014/main" id="{CBED51BA-B9E3-4B20-8303-F449053EA83B}"/>
                  </a:ext>
                </a:extLst>
              </p:cNvPr>
              <p:cNvPicPr/>
              <p:nvPr/>
            </p:nvPicPr>
            <p:blipFill>
              <a:blip r:embed="rId3"/>
              <a:stretch>
                <a:fillRect/>
              </a:stretch>
            </p:blipFill>
            <p:spPr>
              <a:xfrm>
                <a:off x="4920120" y="4561200"/>
                <a:ext cx="2583360" cy="594000"/>
              </a:xfrm>
              <a:prstGeom prst="rect">
                <a:avLst/>
              </a:prstGeom>
            </p:spPr>
          </p:pic>
        </mc:Fallback>
      </mc:AlternateContent>
    </p:spTree>
    <p:extLst>
      <p:ext uri="{BB962C8B-B14F-4D97-AF65-F5344CB8AC3E}">
        <p14:creationId xmlns:p14="http://schemas.microsoft.com/office/powerpoint/2010/main" val="25181708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991B-0269-4DB4-A018-8F2D4B61D28A}"/>
              </a:ext>
            </a:extLst>
          </p:cNvPr>
          <p:cNvSpPr>
            <a:spLocks noGrp="1"/>
          </p:cNvSpPr>
          <p:nvPr>
            <p:ph type="title"/>
          </p:nvPr>
        </p:nvSpPr>
        <p:spPr/>
        <p:txBody>
          <a:bodyPr>
            <a:normAutofit/>
          </a:bodyPr>
          <a:lstStyle/>
          <a:p>
            <a:r>
              <a:rPr lang="en-US" sz="3600" b="1" dirty="0">
                <a:latin typeface="+mj-lt"/>
              </a:rPr>
              <a:t>THE FOURTH AMENDMENT AND NATIONAL SECURITY: SUMMARY OF BASIC PRINCIPLES</a:t>
            </a:r>
            <a:endParaRPr lang="en-US" dirty="0"/>
          </a:p>
        </p:txBody>
      </p:sp>
      <p:sp>
        <p:nvSpPr>
          <p:cNvPr id="3" name="Content Placeholder 2">
            <a:extLst>
              <a:ext uri="{FF2B5EF4-FFF2-40B4-BE49-F238E27FC236}">
                <a16:creationId xmlns:a16="http://schemas.microsoft.com/office/drawing/2014/main" id="{9CF7DE33-425B-49D3-B71D-E2E4787728B8}"/>
              </a:ext>
            </a:extLst>
          </p:cNvPr>
          <p:cNvSpPr>
            <a:spLocks noGrp="1"/>
          </p:cNvSpPr>
          <p:nvPr>
            <p:ph idx="1"/>
          </p:nvPr>
        </p:nvSpPr>
        <p:spPr/>
        <p:txBody>
          <a:bodyPr>
            <a:normAutofit fontScale="92500" lnSpcReduction="20000"/>
          </a:bodyPr>
          <a:lstStyle/>
          <a:p>
            <a:pPr lvl="0"/>
            <a:r>
              <a:rPr lang="en-US" dirty="0"/>
              <a:t>Even </a:t>
            </a:r>
            <a:r>
              <a:rPr lang="en-US" dirty="0">
                <a:highlight>
                  <a:srgbClr val="FFFF00"/>
                </a:highlight>
              </a:rPr>
              <a:t>when the Warrant Clause does not apply to a government search, the search must still be reasonable</a:t>
            </a:r>
            <a:r>
              <a:rPr lang="en-US" dirty="0"/>
              <a:t>, balancing the degree of intrusion against the government’s purposes.</a:t>
            </a:r>
          </a:p>
          <a:p>
            <a:pPr lvl="0"/>
            <a:r>
              <a:rPr lang="en-US" dirty="0"/>
              <a:t>The Fourth Amendment’s application to searches abroad depends on the target and possibly the object of the search. It does not apply to searches abroad of aliens who lack a substantial connection to the United States. The Warrant Clause may not apply to searches abroad even of U.S. persons if the object is collecting foreign intelligence or if pragmatic reasons make a warrant impractical, but such searches must still be reasonable.</a:t>
            </a:r>
          </a:p>
        </p:txBody>
      </p:sp>
    </p:spTree>
    <p:extLst>
      <p:ext uri="{BB962C8B-B14F-4D97-AF65-F5344CB8AC3E}">
        <p14:creationId xmlns:p14="http://schemas.microsoft.com/office/powerpoint/2010/main" val="2970788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8BAEC-C5FF-403E-B6F0-C88C2DCBFDF1}"/>
              </a:ext>
            </a:extLst>
          </p:cNvPr>
          <p:cNvSpPr>
            <a:spLocks noGrp="1"/>
          </p:cNvSpPr>
          <p:nvPr>
            <p:ph type="title"/>
          </p:nvPr>
        </p:nvSpPr>
        <p:spPr/>
        <p:txBody>
          <a:bodyPr/>
          <a:lstStyle/>
          <a:p>
            <a:r>
              <a:rPr lang="en-US" dirty="0"/>
              <a:t>Special Needs Searches</a:t>
            </a:r>
            <a:br>
              <a:rPr lang="en-US" dirty="0"/>
            </a:br>
            <a:r>
              <a:rPr lang="en-US" dirty="0"/>
              <a:t>(Administrative Searches)</a:t>
            </a:r>
          </a:p>
        </p:txBody>
      </p:sp>
      <p:sp>
        <p:nvSpPr>
          <p:cNvPr id="3" name="Content Placeholder 2">
            <a:extLst>
              <a:ext uri="{FF2B5EF4-FFF2-40B4-BE49-F238E27FC236}">
                <a16:creationId xmlns:a16="http://schemas.microsoft.com/office/drawing/2014/main" id="{C106C04C-8928-409D-9274-78E9DE9FA328}"/>
              </a:ext>
            </a:extLst>
          </p:cNvPr>
          <p:cNvSpPr>
            <a:spLocks noGrp="1"/>
          </p:cNvSpPr>
          <p:nvPr>
            <p:ph idx="1"/>
          </p:nvPr>
        </p:nvSpPr>
        <p:spPr/>
        <p:txBody>
          <a:bodyPr>
            <a:normAutofit fontScale="92500" lnSpcReduction="20000"/>
          </a:bodyPr>
          <a:lstStyle/>
          <a:p>
            <a:r>
              <a:rPr lang="en-US" dirty="0"/>
              <a:t>These do not need a probable cause warrant.</a:t>
            </a:r>
          </a:p>
          <a:p>
            <a:r>
              <a:rPr lang="en-US" dirty="0"/>
              <a:t>searches to prevent railroad accidents </a:t>
            </a:r>
            <a:r>
              <a:rPr lang="en-US" strike="sngStrike" dirty="0"/>
              <a:t>that cause great human loss</a:t>
            </a:r>
            <a:r>
              <a:rPr lang="en-US" dirty="0"/>
              <a:t>, Skinner, 489 U.S. at 628;</a:t>
            </a:r>
          </a:p>
          <a:p>
            <a:r>
              <a:rPr lang="en-US" strike="sngStrike" dirty="0"/>
              <a:t>searches to help prevent the spread of disease or contamination during a public health crisis, </a:t>
            </a:r>
            <a:r>
              <a:rPr lang="en-US" dirty="0"/>
              <a:t>routine public health searches, Camara v. Municipal Court, 387 U.S. 523 (1967);</a:t>
            </a:r>
            <a:endParaRPr lang="en-US" strike="sngStrike" dirty="0"/>
          </a:p>
          <a:p>
            <a:r>
              <a:rPr lang="en-US" dirty="0"/>
              <a:t>sobriety checkpoints, Mich. Dept. of State Police v. Sitz, 496 U.S. 444 (1990);</a:t>
            </a:r>
          </a:p>
          <a:p>
            <a:r>
              <a:rPr lang="en-US" dirty="0"/>
              <a:t>checkpoint searches designed to adduce evidence of criminal activity by individuals other than the vehicles occupants, Illinois v. Lidster, 540 U.S. 419 (2004).</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7A8334A-558A-42C7-AE40-0F92DABE8F50}"/>
                  </a:ext>
                </a:extLst>
              </p14:cNvPr>
              <p14:cNvContentPartPr/>
              <p14:nvPr/>
            </p14:nvContentPartPr>
            <p14:xfrm>
              <a:off x="480600" y="297000"/>
              <a:ext cx="8595720" cy="5439240"/>
            </p14:xfrm>
          </p:contentPart>
        </mc:Choice>
        <mc:Fallback xmlns="">
          <p:pic>
            <p:nvPicPr>
              <p:cNvPr id="4" name="Ink 3">
                <a:extLst>
                  <a:ext uri="{FF2B5EF4-FFF2-40B4-BE49-F238E27FC236}">
                    <a16:creationId xmlns:a16="http://schemas.microsoft.com/office/drawing/2014/main" id="{B7A8334A-558A-42C7-AE40-0F92DABE8F50}"/>
                  </a:ext>
                </a:extLst>
              </p:cNvPr>
              <p:cNvPicPr/>
              <p:nvPr/>
            </p:nvPicPr>
            <p:blipFill>
              <a:blip r:embed="rId3"/>
              <a:stretch>
                <a:fillRect/>
              </a:stretch>
            </p:blipFill>
            <p:spPr>
              <a:xfrm>
                <a:off x="471240" y="287640"/>
                <a:ext cx="8614440" cy="5457960"/>
              </a:xfrm>
              <a:prstGeom prst="rect">
                <a:avLst/>
              </a:prstGeom>
            </p:spPr>
          </p:pic>
        </mc:Fallback>
      </mc:AlternateContent>
    </p:spTree>
    <p:extLst>
      <p:ext uri="{BB962C8B-B14F-4D97-AF65-F5344CB8AC3E}">
        <p14:creationId xmlns:p14="http://schemas.microsoft.com/office/powerpoint/2010/main" val="3486888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954BE-8ED5-4120-B678-C358CC1A39CD}"/>
              </a:ext>
            </a:extLst>
          </p:cNvPr>
          <p:cNvSpPr>
            <a:spLocks noGrp="1"/>
          </p:cNvSpPr>
          <p:nvPr>
            <p:ph type="title"/>
          </p:nvPr>
        </p:nvSpPr>
        <p:spPr/>
        <p:txBody>
          <a:bodyPr/>
          <a:lstStyle/>
          <a:p>
            <a:r>
              <a:rPr lang="en-US" dirty="0"/>
              <a:t>Privacy in Communications</a:t>
            </a:r>
          </a:p>
        </p:txBody>
      </p:sp>
      <p:sp>
        <p:nvSpPr>
          <p:cNvPr id="4" name="Text Placeholder 3">
            <a:extLst>
              <a:ext uri="{FF2B5EF4-FFF2-40B4-BE49-F238E27FC236}">
                <a16:creationId xmlns:a16="http://schemas.microsoft.com/office/drawing/2014/main" id="{9C28A870-5F76-4591-85F2-18CBF18521CD}"/>
              </a:ext>
            </a:extLst>
          </p:cNvPr>
          <p:cNvSpPr>
            <a:spLocks noGrp="1"/>
          </p:cNvSpPr>
          <p:nvPr>
            <p:ph type="body" idx="1"/>
          </p:nvPr>
        </p:nvSpPr>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D74148B1-BD22-40AA-AB1A-D5E72CAAFE4B}"/>
                  </a:ext>
                </a:extLst>
              </p14:cNvPr>
              <p14:cNvContentPartPr/>
              <p14:nvPr/>
            </p14:nvContentPartPr>
            <p14:xfrm>
              <a:off x="832680" y="4131360"/>
              <a:ext cx="9572400" cy="302040"/>
            </p14:xfrm>
          </p:contentPart>
        </mc:Choice>
        <mc:Fallback xmlns="">
          <p:pic>
            <p:nvPicPr>
              <p:cNvPr id="5" name="Ink 4">
                <a:extLst>
                  <a:ext uri="{FF2B5EF4-FFF2-40B4-BE49-F238E27FC236}">
                    <a16:creationId xmlns:a16="http://schemas.microsoft.com/office/drawing/2014/main" id="{D74148B1-BD22-40AA-AB1A-D5E72CAAFE4B}"/>
                  </a:ext>
                </a:extLst>
              </p:cNvPr>
              <p:cNvPicPr/>
              <p:nvPr/>
            </p:nvPicPr>
            <p:blipFill>
              <a:blip r:embed="rId3"/>
              <a:stretch>
                <a:fillRect/>
              </a:stretch>
            </p:blipFill>
            <p:spPr>
              <a:xfrm>
                <a:off x="823320" y="4122000"/>
                <a:ext cx="9591120" cy="320760"/>
              </a:xfrm>
              <a:prstGeom prst="rect">
                <a:avLst/>
              </a:prstGeom>
            </p:spPr>
          </p:pic>
        </mc:Fallback>
      </mc:AlternateContent>
    </p:spTree>
    <p:extLst>
      <p:ext uri="{BB962C8B-B14F-4D97-AF65-F5344CB8AC3E}">
        <p14:creationId xmlns:p14="http://schemas.microsoft.com/office/powerpoint/2010/main" val="113479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C02ED17-300B-4461-ABAC-066046F045DC}"/>
              </a:ext>
            </a:extLst>
          </p:cNvPr>
          <p:cNvSpPr>
            <a:spLocks noGrp="1" noChangeArrowheads="1"/>
          </p:cNvSpPr>
          <p:nvPr>
            <p:ph type="title"/>
          </p:nvPr>
        </p:nvSpPr>
        <p:spPr/>
        <p:txBody>
          <a:bodyPr/>
          <a:lstStyle/>
          <a:p>
            <a:pPr eaLnBrk="1" hangingPunct="1"/>
            <a:r>
              <a:rPr lang="en-US" altLang="en-US"/>
              <a:t>Olmstead v. United States, 277 U.S. 468 (1928)</a:t>
            </a:r>
          </a:p>
        </p:txBody>
      </p:sp>
      <p:sp>
        <p:nvSpPr>
          <p:cNvPr id="7171" name="Rectangle 3">
            <a:extLst>
              <a:ext uri="{FF2B5EF4-FFF2-40B4-BE49-F238E27FC236}">
                <a16:creationId xmlns:a16="http://schemas.microsoft.com/office/drawing/2014/main" id="{6D3D7AE8-8AE3-4E82-8D8C-B17B595F9D00}"/>
              </a:ext>
            </a:extLst>
          </p:cNvPr>
          <p:cNvSpPr>
            <a:spLocks noGrp="1" noChangeArrowheads="1"/>
          </p:cNvSpPr>
          <p:nvPr>
            <p:ph idx="1"/>
          </p:nvPr>
        </p:nvSpPr>
        <p:spPr>
          <a:xfrm>
            <a:off x="462516" y="2047082"/>
            <a:ext cx="5499873" cy="3464370"/>
          </a:xfrm>
        </p:spPr>
        <p:txBody>
          <a:bodyPr>
            <a:normAutofit fontScale="92500" lnSpcReduction="20000"/>
          </a:bodyPr>
          <a:lstStyle/>
          <a:p>
            <a:r>
              <a:rPr lang="en-US" altLang="en-US" dirty="0"/>
              <a:t>How did you make phone class in those days?</a:t>
            </a:r>
          </a:p>
          <a:p>
            <a:pPr eaLnBrk="1" hangingPunct="1"/>
            <a:r>
              <a:rPr lang="en-US" altLang="en-US" dirty="0"/>
              <a:t>Was there an expectation of privacy?</a:t>
            </a:r>
          </a:p>
          <a:p>
            <a:pPr eaLnBrk="1" hangingPunct="1"/>
            <a:r>
              <a:rPr lang="en-US" altLang="en-US" dirty="0"/>
              <a:t>Were phone lines all private?</a:t>
            </a:r>
          </a:p>
          <a:p>
            <a:r>
              <a:rPr lang="en-US" altLang="en-US" dirty="0"/>
              <a:t>How might this have influenced the court?</a:t>
            </a:r>
          </a:p>
          <a:p>
            <a:pPr eaLnBrk="1" hangingPunct="1"/>
            <a:r>
              <a:rPr lang="en-US" altLang="en-US" dirty="0"/>
              <a:t>Did this court apply the 4th amendment to wiretaps?</a:t>
            </a:r>
          </a:p>
        </p:txBody>
      </p:sp>
      <p:pic>
        <p:nvPicPr>
          <p:cNvPr id="1026" name="Picture 2" descr="Potsdam Calling: WACs on the Switchboard | The National WWII Museum | New  Orleans">
            <a:extLst>
              <a:ext uri="{FF2B5EF4-FFF2-40B4-BE49-F238E27FC236}">
                <a16:creationId xmlns:a16="http://schemas.microsoft.com/office/drawing/2014/main" id="{F5913B16-A469-4FED-AC4C-A61F56395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5281" y="1906928"/>
            <a:ext cx="4853060" cy="353869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FD54B200-EE28-4C7D-988F-9C48FA8A6002}"/>
                  </a:ext>
                </a:extLst>
              </p14:cNvPr>
              <p14:cNvContentPartPr/>
              <p14:nvPr/>
            </p14:nvContentPartPr>
            <p14:xfrm>
              <a:off x="970560" y="658800"/>
              <a:ext cx="10061280" cy="4017600"/>
            </p14:xfrm>
          </p:contentPart>
        </mc:Choice>
        <mc:Fallback xmlns="">
          <p:pic>
            <p:nvPicPr>
              <p:cNvPr id="2" name="Ink 1">
                <a:extLst>
                  <a:ext uri="{FF2B5EF4-FFF2-40B4-BE49-F238E27FC236}">
                    <a16:creationId xmlns:a16="http://schemas.microsoft.com/office/drawing/2014/main" id="{FD54B200-EE28-4C7D-988F-9C48FA8A6002}"/>
                  </a:ext>
                </a:extLst>
              </p:cNvPr>
              <p:cNvPicPr/>
              <p:nvPr/>
            </p:nvPicPr>
            <p:blipFill>
              <a:blip r:embed="rId4"/>
              <a:stretch>
                <a:fillRect/>
              </a:stretch>
            </p:blipFill>
            <p:spPr>
              <a:xfrm>
                <a:off x="961200" y="649440"/>
                <a:ext cx="10080000" cy="4036320"/>
              </a:xfrm>
              <a:prstGeom prst="rect">
                <a:avLst/>
              </a:prstGeom>
            </p:spPr>
          </p:pic>
        </mc:Fallback>
      </mc:AlternateContent>
    </p:spTree>
    <p:extLst>
      <p:ext uri="{BB962C8B-B14F-4D97-AF65-F5344CB8AC3E}">
        <p14:creationId xmlns:p14="http://schemas.microsoft.com/office/powerpoint/2010/main" val="335248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D0EF683-0828-4517-8E0F-E85BAD42BA18}"/>
              </a:ext>
            </a:extLst>
          </p:cNvPr>
          <p:cNvSpPr>
            <a:spLocks noGrp="1" noChangeArrowheads="1"/>
          </p:cNvSpPr>
          <p:nvPr>
            <p:ph type="title"/>
          </p:nvPr>
        </p:nvSpPr>
        <p:spPr/>
        <p:txBody>
          <a:bodyPr/>
          <a:lstStyle/>
          <a:p>
            <a:pPr eaLnBrk="1" hangingPunct="1"/>
            <a:r>
              <a:rPr lang="en-US" altLang="en-US"/>
              <a:t>Federal Communications Act of 1934</a:t>
            </a:r>
          </a:p>
        </p:txBody>
      </p:sp>
      <p:sp>
        <p:nvSpPr>
          <p:cNvPr id="8195" name="Rectangle 3">
            <a:extLst>
              <a:ext uri="{FF2B5EF4-FFF2-40B4-BE49-F238E27FC236}">
                <a16:creationId xmlns:a16="http://schemas.microsoft.com/office/drawing/2014/main" id="{2B07147E-3A30-4217-8C42-14893A70B90A}"/>
              </a:ext>
            </a:extLst>
          </p:cNvPr>
          <p:cNvSpPr>
            <a:spLocks noGrp="1" noChangeArrowheads="1"/>
          </p:cNvSpPr>
          <p:nvPr>
            <p:ph idx="1"/>
          </p:nvPr>
        </p:nvSpPr>
        <p:spPr/>
        <p:txBody>
          <a:bodyPr>
            <a:normAutofit fontScale="92500" lnSpcReduction="20000"/>
          </a:bodyPr>
          <a:lstStyle/>
          <a:p>
            <a:pPr eaLnBrk="1" hangingPunct="1"/>
            <a:r>
              <a:rPr lang="en-US" altLang="en-US" dirty="0"/>
              <a:t>Makes it a crime for any person ‘‘to intercept and divulge or publish the contents of wire and radio communications.’’</a:t>
            </a:r>
          </a:p>
          <a:p>
            <a:pPr eaLnBrk="1" hangingPunct="1"/>
            <a:r>
              <a:rPr lang="en-US" altLang="en-US" dirty="0"/>
              <a:t>Did the court apply this to federal agents?</a:t>
            </a:r>
          </a:p>
          <a:p>
            <a:pPr lvl="1" eaLnBrk="1" hangingPunct="1"/>
            <a:r>
              <a:rPr lang="en-US" altLang="en-US" dirty="0"/>
              <a:t>Yes, and excluded wiretap evidence obtained without a warrant. (</a:t>
            </a:r>
            <a:r>
              <a:rPr lang="en-US" i="1" dirty="0"/>
              <a:t>Nardone </a:t>
            </a:r>
            <a:r>
              <a:rPr lang="en-US" i="1" dirty="0" err="1"/>
              <a:t>v.United</a:t>
            </a:r>
            <a:r>
              <a:rPr lang="en-US" i="1" dirty="0"/>
              <a:t> States</a:t>
            </a:r>
            <a:r>
              <a:rPr lang="en-US" dirty="0"/>
              <a:t>)</a:t>
            </a:r>
            <a:endParaRPr lang="en-US" altLang="en-US" dirty="0"/>
          </a:p>
          <a:p>
            <a:pPr eaLnBrk="1" hangingPunct="1"/>
            <a:r>
              <a:rPr lang="en-US" altLang="en-US" dirty="0"/>
              <a:t>How did DOJ interpret this?</a:t>
            </a:r>
          </a:p>
          <a:p>
            <a:pPr lvl="1" eaLnBrk="1" hangingPunct="1"/>
            <a:r>
              <a:rPr lang="en-US" altLang="en-US" dirty="0"/>
              <a:t>They could wiretap, just couldn’t use it for evidence.</a:t>
            </a:r>
          </a:p>
          <a:p>
            <a:pPr eaLnBrk="1" hangingPunct="1"/>
            <a:r>
              <a:rPr lang="en-US" altLang="en-US" dirty="0"/>
              <a:t>How would you know if they wiretapped your client if they do not introduce the evidence?</a:t>
            </a:r>
          </a:p>
          <a:p>
            <a:pPr lvl="1"/>
            <a:r>
              <a:rPr lang="en-US" altLang="en-US" dirty="0"/>
              <a:t>This is the fatal flaw of the exclusionary rule as a privacy protection.</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8AE47ACA-7D0A-42E1-86CB-5F87A182A542}"/>
                  </a:ext>
                </a:extLst>
              </p14:cNvPr>
              <p14:cNvContentPartPr/>
              <p14:nvPr/>
            </p14:nvContentPartPr>
            <p14:xfrm>
              <a:off x="987480" y="1371240"/>
              <a:ext cx="9216000" cy="2080440"/>
            </p14:xfrm>
          </p:contentPart>
        </mc:Choice>
        <mc:Fallback xmlns="">
          <p:pic>
            <p:nvPicPr>
              <p:cNvPr id="2" name="Ink 1">
                <a:extLst>
                  <a:ext uri="{FF2B5EF4-FFF2-40B4-BE49-F238E27FC236}">
                    <a16:creationId xmlns:a16="http://schemas.microsoft.com/office/drawing/2014/main" id="{8AE47ACA-7D0A-42E1-86CB-5F87A182A542}"/>
                  </a:ext>
                </a:extLst>
              </p:cNvPr>
              <p:cNvPicPr/>
              <p:nvPr/>
            </p:nvPicPr>
            <p:blipFill>
              <a:blip r:embed="rId3"/>
              <a:stretch>
                <a:fillRect/>
              </a:stretch>
            </p:blipFill>
            <p:spPr>
              <a:xfrm>
                <a:off x="978120" y="1361880"/>
                <a:ext cx="9234720" cy="2099160"/>
              </a:xfrm>
              <a:prstGeom prst="rect">
                <a:avLst/>
              </a:prstGeom>
            </p:spPr>
          </p:pic>
        </mc:Fallback>
      </mc:AlternateContent>
    </p:spTree>
    <p:extLst>
      <p:ext uri="{BB962C8B-B14F-4D97-AF65-F5344CB8AC3E}">
        <p14:creationId xmlns:p14="http://schemas.microsoft.com/office/powerpoint/2010/main" val="569789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34DF8E1-2313-426B-B218-403C9492A447}" vid="{B6D0B2DE-0DEE-4E17-93A3-588CBB7969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1549</TotalTime>
  <Words>4378</Words>
  <Application>Microsoft Office PowerPoint</Application>
  <PresentationFormat>Widescreen</PresentationFormat>
  <Paragraphs>230</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Atkinson Hyperlegible</vt:lpstr>
      <vt:lpstr>Calibri</vt:lpstr>
      <vt:lpstr>Calibri Light</vt:lpstr>
      <vt:lpstr>Tahoma</vt:lpstr>
      <vt:lpstr>Office Theme</vt:lpstr>
      <vt:lpstr>Chapter 20 - The Fourth Amendment and National Security</vt:lpstr>
      <vt:lpstr>Katz v. United States, 389 U.S. 347 (1967)</vt:lpstr>
      <vt:lpstr>Criminal Law Exceptions to Warrant Requirements – Plain View</vt:lpstr>
      <vt:lpstr>Criminal Law Exceptions to Warrant Requirements – Special Circumstances</vt:lpstr>
      <vt:lpstr>Criminal Law Exceptions to Warrant Requirements – Special Places</vt:lpstr>
      <vt:lpstr>Special Needs Searches (Administrative Searches)</vt:lpstr>
      <vt:lpstr>Privacy in Communications</vt:lpstr>
      <vt:lpstr>Olmstead v. United States, 277 U.S. 468 (1928)</vt:lpstr>
      <vt:lpstr>Federal Communications Act of 1934</vt:lpstr>
      <vt:lpstr>The Extent of Katz v. United States, 389 U.S. 347 (1967)</vt:lpstr>
      <vt:lpstr>Katz and Administrative Searches</vt:lpstr>
      <vt:lpstr>The Flexibility of Reasonable Suspicion in Justifying a Search or Warrant</vt:lpstr>
      <vt:lpstr>Omnibus Crime Control and Safe Streets Act (1968)</vt:lpstr>
      <vt:lpstr>Stopped here</vt:lpstr>
      <vt:lpstr>A Domestic National Security Exception?</vt:lpstr>
      <vt:lpstr>US v US District Court (Keith), 407 US 297 (1972)</vt:lpstr>
      <vt:lpstr>What is the underlying crime?</vt:lpstr>
      <vt:lpstr>How was the evidence gathered?</vt:lpstr>
      <vt:lpstr>Did the Omnibus Crime Control Bill control?</vt:lpstr>
      <vt:lpstr>What Does the Government Argue this National Security Exemption Means?</vt:lpstr>
      <vt:lpstr>Does This Court See Exceptions Consuming the 4th Amendment?</vt:lpstr>
      <vt:lpstr>What does the court see as the historical judgment behind the 4th Amendment?</vt:lpstr>
      <vt:lpstr>Why did the government claim this surveillance did not need a warrant?</vt:lpstr>
      <vt:lpstr>The Court's View of National Security as an Exception</vt:lpstr>
      <vt:lpstr>Why does the government say it does not think it should have to get a judge to approve a warrant?</vt:lpstr>
      <vt:lpstr>Baseline Title III  Electronic Surveillance Warrant Requirements</vt:lpstr>
      <vt:lpstr>How does the difference between criminal and national security investigations lead to FISA? </vt:lpstr>
      <vt:lpstr>A Foreign Intelligence Exception?</vt:lpstr>
      <vt:lpstr>In re Directives [Redacted Text]*(Yahoo), 551 F.3d 1004 (FISCR 2008)</vt:lpstr>
      <vt:lpstr>How did this get to court?</vt:lpstr>
      <vt:lpstr>What is a FISA Warrant?</vt:lpstr>
      <vt:lpstr>What did the FISC rule and what is the challenge to the ruling?</vt:lpstr>
      <vt:lpstr>What did In re Sealed Case find in 2002?</vt:lpstr>
      <vt:lpstr>What is the Precedent on Reasonableness Analysis?</vt:lpstr>
      <vt:lpstr>What is the Purpose of the Search?</vt:lpstr>
      <vt:lpstr>The Balancing Test</vt:lpstr>
      <vt:lpstr>FISA Amendments Act of 2008</vt:lpstr>
      <vt:lpstr>Searches Outside the Reach of US Courts</vt:lpstr>
      <vt:lpstr>In re Terrorist Bombings of U.S. Embassies in East Africa, 552 F.3d 157 (Cir2 2008)</vt:lpstr>
      <vt:lpstr>Extraterritorial Application of the Fourth Amendment</vt:lpstr>
      <vt:lpstr>What is the Purpose of a Warrant?</vt:lpstr>
      <vt:lpstr>What are the Four Reasons that no Warrant was Necessary?</vt:lpstr>
      <vt:lpstr>If a Warrant is not Possible, What is a Reasonable Search?</vt:lpstr>
      <vt:lpstr>Probable Cause to Search the House</vt:lpstr>
      <vt:lpstr>What were the Challenges to the Electronic Surveillance?</vt:lpstr>
      <vt:lpstr>What Was the Justifications for Electronic Surveillance?</vt:lpstr>
      <vt:lpstr>What is the Role of Foreign Courts?</vt:lpstr>
      <vt:lpstr>What is the standard for reasonableness for Searches Outside the US?</vt:lpstr>
      <vt:lpstr>Does the Silver Platter Doctrine Apply to Foreign Police or Governments?</vt:lpstr>
      <vt:lpstr>THE FOURTH AMENDMENT AND NATIONAL SECURITY: SUMMARY OF BASIC PRINCIPLES</vt:lpstr>
      <vt:lpstr>THE FOURTH AMENDMENT AND NATIONAL SECURITY: SUMMARY OF BASIC PRINCIPLES</vt:lpstr>
      <vt:lpstr>THE FOURTH AMENDMENT AND NATIONAL SECURITY: SUMMARY OF BASIC PRINCIPLES</vt:lpstr>
      <vt:lpstr>THE FOURTH AMENDMENT AND NATIONAL SECURITY: SUMMARY OF BASIC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dc:creator>
  <cp:lastModifiedBy>Edward P Richards</cp:lastModifiedBy>
  <cp:revision>45</cp:revision>
  <dcterms:created xsi:type="dcterms:W3CDTF">2021-03-08T16:38:44Z</dcterms:created>
  <dcterms:modified xsi:type="dcterms:W3CDTF">2021-03-11T17:09:16Z</dcterms:modified>
</cp:coreProperties>
</file>