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notesSlides/notesSlide2.xml" ContentType="application/vnd.openxmlformats-officedocument.presentationml.notesSlide+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Lst>
  <p:notesMasterIdLst>
    <p:notesMasterId r:id="rId76"/>
  </p:notesMasterIdLst>
  <p:sldIdLst>
    <p:sldId id="256" r:id="rId2"/>
    <p:sldId id="257" r:id="rId3"/>
    <p:sldId id="563" r:id="rId4"/>
    <p:sldId id="261" r:id="rId5"/>
    <p:sldId id="262" r:id="rId6"/>
    <p:sldId id="263" r:id="rId7"/>
    <p:sldId id="264" r:id="rId8"/>
    <p:sldId id="562" r:id="rId9"/>
    <p:sldId id="267" r:id="rId10"/>
    <p:sldId id="266" r:id="rId11"/>
    <p:sldId id="270" r:id="rId12"/>
    <p:sldId id="271" r:id="rId13"/>
    <p:sldId id="272" r:id="rId14"/>
    <p:sldId id="273" r:id="rId15"/>
    <p:sldId id="268" r:id="rId16"/>
    <p:sldId id="504" r:id="rId17"/>
    <p:sldId id="500" r:id="rId18"/>
    <p:sldId id="505" r:id="rId19"/>
    <p:sldId id="507" r:id="rId20"/>
    <p:sldId id="508" r:id="rId21"/>
    <p:sldId id="286" r:id="rId22"/>
    <p:sldId id="511" r:id="rId23"/>
    <p:sldId id="512" r:id="rId24"/>
    <p:sldId id="509" r:id="rId25"/>
    <p:sldId id="513" r:id="rId26"/>
    <p:sldId id="514" r:id="rId27"/>
    <p:sldId id="564" r:id="rId28"/>
    <p:sldId id="285" r:id="rId29"/>
    <p:sldId id="510" r:id="rId30"/>
    <p:sldId id="496" r:id="rId31"/>
    <p:sldId id="481" r:id="rId32"/>
    <p:sldId id="531" r:id="rId33"/>
    <p:sldId id="322" r:id="rId34"/>
    <p:sldId id="534" r:id="rId35"/>
    <p:sldId id="324" r:id="rId36"/>
    <p:sldId id="326" r:id="rId37"/>
    <p:sldId id="327" r:id="rId38"/>
    <p:sldId id="335" r:id="rId39"/>
    <p:sldId id="535" r:id="rId40"/>
    <p:sldId id="536" r:id="rId41"/>
    <p:sldId id="538" r:id="rId42"/>
    <p:sldId id="539" r:id="rId43"/>
    <p:sldId id="540" r:id="rId44"/>
    <p:sldId id="330" r:id="rId45"/>
    <p:sldId id="338" r:id="rId46"/>
    <p:sldId id="541" r:id="rId47"/>
    <p:sldId id="346" r:id="rId48"/>
    <p:sldId id="347" r:id="rId49"/>
    <p:sldId id="532" r:id="rId50"/>
    <p:sldId id="343" r:id="rId51"/>
    <p:sldId id="340" r:id="rId52"/>
    <p:sldId id="533" r:id="rId53"/>
    <p:sldId id="526" r:id="rId54"/>
    <p:sldId id="555" r:id="rId55"/>
    <p:sldId id="556" r:id="rId56"/>
    <p:sldId id="557" r:id="rId57"/>
    <p:sldId id="260" r:id="rId58"/>
    <p:sldId id="558" r:id="rId59"/>
    <p:sldId id="559" r:id="rId60"/>
    <p:sldId id="560" r:id="rId61"/>
    <p:sldId id="561" r:id="rId62"/>
    <p:sldId id="265" r:id="rId63"/>
    <p:sldId id="544" r:id="rId64"/>
    <p:sldId id="545" r:id="rId65"/>
    <p:sldId id="546" r:id="rId66"/>
    <p:sldId id="547" r:id="rId67"/>
    <p:sldId id="565" r:id="rId68"/>
    <p:sldId id="549" r:id="rId69"/>
    <p:sldId id="258" r:id="rId70"/>
    <p:sldId id="568" r:id="rId71"/>
    <p:sldId id="552" r:id="rId72"/>
    <p:sldId id="553" r:id="rId73"/>
    <p:sldId id="566" r:id="rId74"/>
    <p:sldId id="567"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410" autoAdjust="0"/>
  </p:normalViewPr>
  <p:slideViewPr>
    <p:cSldViewPr>
      <p:cViewPr varScale="1">
        <p:scale>
          <a:sx n="99" d="100"/>
          <a:sy n="99" d="100"/>
        </p:scale>
        <p:origin x="96" y="924"/>
      </p:cViewPr>
      <p:guideLst/>
    </p:cSldViewPr>
  </p:slideViewPr>
  <p:outlineViewPr>
    <p:cViewPr>
      <p:scale>
        <a:sx n="33" d="100"/>
        <a:sy n="33" d="100"/>
      </p:scale>
      <p:origin x="0" y="-85046"/>
    </p:cViewPr>
  </p:outlineViewPr>
  <p:notesTextViewPr>
    <p:cViewPr>
      <p:scale>
        <a:sx n="1" d="1"/>
        <a:sy n="1" d="1"/>
      </p:scale>
      <p:origin x="0" y="0"/>
    </p:cViewPr>
  </p:notesTextViewPr>
  <p:sorterViewPr>
    <p:cViewPr>
      <p:scale>
        <a:sx n="150" d="100"/>
        <a:sy n="150" d="100"/>
      </p:scale>
      <p:origin x="0" y="-4143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02:44.522"/>
    </inkml:context>
    <inkml:brush xml:id="br0">
      <inkml:brushProperty name="width" value="0.05292" units="cm"/>
      <inkml:brushProperty name="height" value="0.05292" units="cm"/>
      <inkml:brushProperty name="color" value="#FF0000"/>
    </inkml:brush>
  </inkml:definitions>
  <inkml:trace contextRef="#ctx0" brushRef="#br0">7375 6171 144 0,'31'-18'312'0,"-4"1"32"0,0 3 21 15,2-4-150-15,4 5-71 0,4-5-28 0,3 4-19 16,3 5-15-16,1-1-18 0,-1 1-22 16,5-3-14-16,-3 2-7 0,3 6-8 15,-1-5-3-15,3 4-2 0,-1 2 0 0,1-3 1 16,-3 6 4-16,3 0 7 0,4 0 13 0,-5 0 15 15,7 6 19-15,-2-6 19 0,4 3 17 16,-2 2 8-16,4-5 10 0,0 9 2 16,0-9-2-16,4 4-7 0,-2 1-11 0,8-5-11 15,0 5-17-15,7-5-13 0,3 3-11 16,3-3-5-16,-2 6-3 0,5-6 0 0,-3 0 5 16,8 0 10-16,-2 0 14 0,4 0 21 15,2 0 30-15,-2 0 25 0,2 0 6 0,2 0-9 16,0 0-25-16,3 3-35 0,-3-3-38 0,2 5-24 15,2-5-12-15,-1 9-6 0,1-4 0 16,2 4 0-16,-4 0-1 0,9 5-2 16,-5-5 0-16,7 4-2 0,-5 0 3 0,9 1 2 15,0 0 2-15,6-6-3 0,-3 6 0 16,3-5-1-16,0 0-1 0,2-4 1 0,2 4-1 16,0-1 0-16,-2-2 0 0,6-6 9 15,-6 3 5-15,2 2 5 0,-4-5 9 16,4 4 4-16,-4-4-3 0,2-4 1 0,-2 4 0 15,0 0-2-15,-7 0-3 0,1 0-3 0,4-5-2 16,-6 5-5-16,-9-3-2 0,4 3-5 16,-7-6-1-16,-3 6-1 0,0-8 3 15,-4 8 0-15,-6-6 0 0,-7 3-1 0,-7-2-3 16,-3-1-3-16,-6 6-1 0,-8-3 2 16,-6-2 0-16,-1 1 3 0,-5 4 0 15,-7-5-3-15,-6 5-2 0,-6-3-3 0,-7 3-2 16,-1 0-2-16,-5 0 0 0,-6-6-8 0,-1 6-29 15,-1 0-77-15,-4 0-140 0,-9-5-274 16,3 2-251-16,-6-6-131 0,-5 0 6 0,-8-14 106 16,3 1 262-16</inkml:trace>
  <inkml:trace contextRef="#ctx0" brushRef="#br0" timeOffset="4056.53">10216 7287 93 0,'0'-4'291'15,"0"-1"30"-15,4-3 24 0,0 2-132 16,-2 3-73-16,4-6-42 0,-2 4-21 0,7 0-18 16,-1 1-15-16,-2-1-17 0,7 1-5 15,-3-1-6-15,5 0-4 0,1 1-4 0,1 4-2 16,2-5-1-16,-1 5-2 0,3-3-2 0,0 3 0 16,4 0 1-16,-5 3-1 0,5-3 1 15,0 5-2-15,0-1 0 0,4-4-2 16,-6 5 2-16,10 0 0 0,-6-1 2 0,8 1-4 15,0-1 2-15,5 1 2 0,1-5 6 16,0 5 1-16,5-5 5 0,0 0 3 16,3 0 4-16,1 0 5 0,0 0 7 0,1 0 11 15,5 0 10-15,2-5 2 0,0 5 1 0,2 0 3 16,6 0-2-16,-6-5 1 0,9 1 4 16,-5 4-2-16,2 0-9 0,-6-5-11 0,4 5-14 15,2 0-8-15,-1 0-13 0,-1 0-2 16,4 0 0-16,-4 0-1 0,2 0 1 0,-6 5 5 15,4-1-4-15,-1 1-3 0,1-5-3 16,4 5-2-16,0-1 3 0,1 1-3 16,1-2 4-16,-2 3 3 0,0-3 0 0,5 2 0 15,-7-5-1-15,6 0-2 0,-1 5-1 16,3-5 14-16,-1 0 7 0,1 0 11 0,-1 4 11 16,-3-4 15-16,4 0 1 0,-1 0 3 15,-3 5-2-15,5-5-8 0,-1 0-13 0,1 4-12 16,-1-4-8-16,1 5-6 0,-3-5-5 15,3 0-3-15,-1 3-5 0,1-3-2 0,7 6 0 16,-5-6 2-16,6 0 1 0,-7 5 2 16,3-5 3-16,-5 0-5 0,7 3-1 15,-2-3-1-15,1 6 4 0,3-6 9 16,-2 3 8-16,-1-3 7 0,-1 5 4 0,2-5 0 16,3 6 0-16,-1-6 2 0,4 3 8 0,-2 2 3 15,4-5 3-15,-4 4-3 0,2-4-11 16,2 5-11-16,2-5-9 0,0 0-6 0,0 0-1 15,4 0-1-15,0 0-2 0,-8 0 1 16,10 0-3-16,-2-5 15 0,7 5 23 0,-3-4 32 16,-2 4 46-16,-2-5 48 0,2 2 14 15,5 3-7-15,-1-6-28 0,0 1-43 16,1 2-47-16,-1-6-29 0,1 9-13 0,3-11-2 16,3 8-4-16,-5-2 0 0,7 1-4 0,-7-1-3 15,7 1 0-15,-7-1 0 0,9-3-1 16,-5 8 2-16,9-6 0 0,-12 3-3 0,11-2 2 15,-5 5-1-15,6-4 0 0,-2 4 0 16,4 0 0-16,-7-5-2 0,11 5 3 0,-8 0-1 16,8 0 0-16,-4 0 2 0,4 0-2 15,-2 0 2-15,2 0 0 0,-4 0 1 16,6 5 10-16,-6-5 5 0,4 4 5 16,-4 1 1-16,0-5 1 0,-3 3-10 15,-1 3-6-15,-2-6-3 0,0 3 0 0,-9 2-1 16,7 0-2-16,-9-5 2 0,-2 4-3 15,-4 1 1-15,5-1 1 0,-13 1 0 0,2-5 1 16,-9 3-3-16,-5 3-1 0,-3-1-1 16,-6-2 0-16,-4 3-1 0,-4-3-10 15,0 2-24-15,-10-5-53 0,2 6-80 0,-7-6-123 16,-8-6-207-16,-4 6-138 0,-4-8-29 0,-8-6 0 16,-7-4 24-16,-5-10 170 0,-1 2 145 15,-8-5 70-15</inkml:trace>
  <inkml:trace contextRef="#ctx0" brushRef="#br0" timeOffset="5752.5">3272 8633 251 0,'42'-13'288'0,"1"-5"11"15,0 4-67-15,7 0-124 0,0-3-47 16,5 3-20-16,5 0-5 0,4 2-13 16,1-2-1-16,1 5-1 0,0-5-4 0,0 5 3 15,-2-5 8-15,0 6 2 0,-2-1 3 16,-2 0 4-16,4 4-3 0,-4-4-7 0,6 9-5 16,-2-5-3-16,0 1-6 0,5 4-4 15,-5 0 3-15,2 0-6 0,2 0 1 16,0 0-2-16,1 0 1 0,3 0-1 15,-2 0 4-15,7 4-2 0,-3-4 2 0,-2 0 7 16,5 5 3-16,-3-5 8 0,-1 4 5 16,3 1 11-16,1 0 13 0,-1-1 9 0,-1 1 13 15,-3-2 14-15,2 6 12 0,-1-4 2 16,1 1 5-16,-2-3-6 0,5 2-4 16,-1-1-11-16,5 1-8 0,0-2-15 0,-5 3-13 15,7-6-14-15,-3 5-15 0,1-5-10 16,2 3-7-16,-1 3-2 0,3-6 0 0,2 0-2 15,-4 3-1-15,3-3-1 0,1 0 0 16,2-3-4-16,2 3 4 0,2-6-1 0,0 3 1 16,0-2 2-16,0-1 0 0,2 3-3 15,-6-2 1-15,8 1 3 0,-4-4 21 0,0 2 28 16,0 1 42-16,5 2 29 0,-5-3 13 16,0 3-13-16,4-2-17 0,0 1-23 0,-8-1-6 15,6 0 11-15,-6 1 13 0,4-1 11 16,-2 1-9-16,2-1-18 0,-4 5-25 15,6-5-25-15,-6 2-20 0,4-3-9 16,0 3-3-16,-2-2-2 0,2 1 2 0,0 4-4 16,-2-5 1-16,2 5 0 0,-2-5-2 15,2 1 1-15,0-1 1 0,0 1-2 16,0 4 2-16,4-5-4 0,-4 0 1 0,0 1-1 16,0 4 3-16,2-5 0 0,-2 2 0 15,2 3 1-15,0 0-2 0,0-6-2 16,2 6 2-16,5-3 0 0,-3 3 2 0,6 0-2 15,-3 0 0-15,3-5 0 0,-4 5 0 16,5-5 2-16,1 1 1 0,3-1-1 16,-1 1 0-16,-1 4-1 0,-1-8-2 0,3 8 4 15,-1-6-2-15,1 1 0 0,2 2 0 16,-7-3-1-16,5 3 1 0,1-2 2 0,-1 5-1 16,4-6-1-16,-5 3 1 0,5 3-2 15,-3-5 3-15,11 1-1 0,-10 4 0 0,8 0 0 16,-2-5-1-16,4 2-3 0,0 3 3 15,4-6 0-15,-4 1 0 0,8 2 0 0,-2-3 1 16,2 3 0-16,3-2 0 0,1 1 1 16,2-1-1-16,3-4 1 0,1 4-2 0,7 1 0 15,-4-1 1-15,12 0 0 0,-8-4-2 16,8 6 0-16,0-2 1 0,4 1 0 0,0-1 1 16,4-4-4-16,-6 4 4 0,11 1-2 15,-5 4 0-15,7 0-2 0,-3 0 1 16,-2 0 0-16,5 0-2 0,4 4-1 0,-7 1 0 15,3-1 2-15,3 1-4 0,5 0 2 16,-9 4 0-16,7 0 2 0,-6-6-3 0,3 7 2 16,1-6 3-16,6 5-2 0,-11-4-1 15,5 0 1-15,-11-1 2 0,9 1-2 0,-17-5 1 16,2 3 1-16,-4-3 1 0,-2 6-1 16,-9-6 0-16,3 3-1 0,-17-3 1 15,3 5 0-15,-7-5-1 0,-9 0 0 0,-7 6-15 16,-5-3-48-16,-10-3-65 0,-2 5-72 15,-8-1-124-15,-7 1-167 0,-5-5-85 16,-7 0-10-16,-13 0 30 0,1-5 11 0,-6 1 124 16,-5-4 105-16,-6 2 60 0</inkml:trace>
  <inkml:trace contextRef="#ctx0" brushRef="#br0" timeOffset="8906.34">2950 9443 110 0,'27'-5'288'0,"-5"1"19"0,5-5 9 0,6 1-159 15,0-3-82-15,0 2-38 0,11 1-14 0,-1 2-6 16,1-6-3-16,5 4-6 0,-1-3-1 16,6 2 0-16,-5 1-2 0,1-1 0 15,-1 0 8-15,5 0-5 0,-4-1 5 0,1 1 1 16,1 6 5-16,2-6 1 0,-4 4 8 15,3 5 7-15,1-9 6 0,0 9 0 0,2-9 4 16,-3 4 1-16,3 2-10 0,4-3-3 16,0 1-3-16,2 2-5 0,-2-3-3 0,2 3-1 15,4-2 0-15,-2-4-5 0,2 9-4 16,-2-9-2-16,3 4-3 0,-1 2-2 0,2 3-4 16,-2-6 3-16,0 6 0 0,5-5-2 15,-5 2 2-15,4-3 1 0,0 3-1 0,-4-2 0 16,5 5-3-16,-1-6 2 0,-4 3 7 15,4 3 2-15,1-5 5 0,1 5 5 0,-2 0 1 16,5 0-3-16,-3 0-5 0,2 0-4 16,-1 0 0-16,3 5 5 0,1-5 7 0,-3 0 6 15,-1 0 6-15,3 3 2 0,-6 3-4 16,1-6-5-16,-1 5-4 0,0-5-7 16,-4 3 0-16,5 3 4 0,-5-6-1 0,4 0-1 15,-6 3 1-15,2-3-4 0,-2 5-5 16,-2-5-3-16,2 0-5 0,3 6 1 0,-1-6 0 15,2 0-2-15,-2 0 1 0,0 3 2 16,0-3-2-16,-2 0 1 0,3 5-2 16,-3-5-2-16,2 0-2 0,4 0 2 0,-4 0 0 15,5 4 3-15,-5-8 0 0,4 4 8 0,-2 0 14 16,-2 0 23-16,1 0 23 0,-1 0 26 16,4 0 15-16,0 0-1 0,-4 0-8 0,5 0-21 15,-5 0-21-15,2 0-21 0,-2 4-14 16,0-4-14-16,-2 5-8 0,3-5-3 0,-1 4-1 15,4 1 0-15,0 0 2 0,-4-5 0 16,5 3 3-16,-1 3-3 0,-4-6-2 16,2 3-2-16,1 2-1 0,1-5 1 0,0 6 1 15,0-6 2-15,3 0 1 0,-3 3 1 16,0-3 0-16,1 0-2 0,3 0-2 0,-6 0-2 16,9 0 3-16,-3 0-2 0,-2 0 4 15,7 0 0-15,-7 5 0 0,1-5-1 0,1 0-1 16,3 0 7-16,-1 0 18 0,5 0 29 15,-5 0 32-15,1 4 33 0,-1 1 22 0,1-5 14 16,-1 4 7-16,1 1-8 0,-3 0-23 16,3-5-24-16,-1 4-30 0,-4 1-34 15,7-2-21-15,-7 2-13 0,3-1-5 0,-7 1 0 16,6 0 0-16,-1-1 1 0,1 1-1 0,-2 4-2 16,-1-4-2-16,-1-1-2 0,0 1-2 15,1-2 3-15,-5 3 0 0,4 2 3 0,-4-2 0 16,4-3 1-16,-3 2-2 0,-1 4-1 15,2-6-1-15,-2 3-1 0,0-1 0 16,0-2 1-16,-2 3 1 0,3 2 1 0,1-2 1 16,0-3 1-16,-4 2-1 0,6-1-1 15,-3 1-1-15,-1-1-1 0,4 1 0 0,-2-5 0 16,0 5 3-16,3-5 2 0,-1 3 0 0,0-3-1 16,5 6-2-16,-7-6-1 0,-4 0-3 15,6 0 3-15,-4 0-1 0,1 0 2 16,-3 0 3-16,6 0 0 0,-6 3-2 0,4-6 0 15,-4 6-2-15,0-3-2 0,-2 0 1 16,7 0 2-16,-9 0-1 0,2 0 2 16,4 0 2-16,-2 0-1 0,0 0-2 0,-2 5 1 15,-2-5-2-15,4 0-2 0,-8 0 0 0,6 0 1 16,-2 6 0-16,0-6 2 0,0 0 2 16,-1 0 1-16,-3 0-1 0,0-6 1 0,2 6 6 15,-2 0 6-15,-2 0 0 0,-1 0 2 16,-3-5 0-16,0 5-8 0,-1 0-4 15,3-3 0-15,-7 3-3 0,5 0 6 0,-3 0-4 16,1-6-1-16,-3 6-2 0,-1 0-1 16,-1-3-5-16,5 3 1 0,-5 0 0 0,1 0 3 15,-3-5 0-15,7 5 2 0,-1-5 2 0,3 1 0 16,-1 4 1-16,1-5 1 0,0 1 2 16,3-1-4-16,-5 2 1 0,-3 3-3 15,3 0 0-15,-1-6-2 0,-5 6 0 0,5-5 2 16,-3 5 0-16,-1 0 0 0,0 0 1 15,5-3-2-15,-7 3 2 0,3 0 2 0,-1 0-1 16,5 0-1-16,-9 0-1 0,4 0-1 16,-5-6-2-16,5 6 0 0,-6 0 0 0,3 0 0 15,-7-3 1-15,0 3 0 0,0 0 0 16,2 0 1-16,-10 0 1 0,2 0-1 0,-3 0 0 16,3 0-1-16,-4 0 1 0,-2 0 0 15,1 0 1-15,-3 0 0 0,2 0 0 16,1 0-1-16,-3 0 0 0,0 0-1 0,-3 0-1 15,1 0-1-15,-1 3 1 0,1-3-1 0,-3 0 0 16,-1 0 1-16,-3 0 1 0,4 0-2 16,-5 0 0-16,1 0 1 0,-2 6-1 0,1-6 0 15,-1 0 2-15,-6 0 1 0,4 0-2 16,2 0 2-16,-1 0-1 0,-1 0-1 0,0 0 0 16,2 0-1-16,-6 0 1 0,5 0 0 15,1 0 0-15,-6 3-1 0,4-3 2 16,-2 0-1-16,2 0-1 0,3 0 2 0,-7 0 0 15,2 0 3-15,-2 0-1 0,2 0 0 0,0 0-2 16,-2 0 1-16,-2 0 1 0,0 0 0 16,0 0 0-16,0 0 13 0,0 0 5 0,0 0 4 15,0 0 3-15,0 0 1 0,0 0-11 16,0 0-7-16,0 0-3 0,0 0-4 16,4 0-1-16,-4 0-1 0,2 0 0 0,-2 0-2 15,5 0 1-15,-5 0 1 0,6 0-1 16,0 0 1-16,-2 0 0 0,6 0-1 0,-3 0 0 15,7-3 0-15,-6 3 2 0,3 0-1 16,3 0 0-16,-1-6-2 0,3 6 1 0,1 0-1 16,-1 0-1-16,1-3 2 0,3 3 0 15,3 0 3-15,-2 0-2 0,6 0 1 0,-5 0-1 16,5 0 0-16,0 0-2 0,4 0 0 16,-6 0-1-16,6 3-2 0,0-3 1 0,-2 6-1 15,4-6 2-15,0 0 0 0,0 0 1 16,4 0-1-16,3 3 2 0,-3-3-1 0,4 0-1 15,3 0 2-15,-3 0 1 0,7 0 0 16,-1 0 2-16,5 0-2 0,-1 0 0 16,-1 0 0-16,4-3-3 0,-3 3-1 0,7 0 0 15,-2 0 1-15,2 0 0 0,2 0 1 16,0-6 2-16,6 6 1 0,-2 0 0 0,2 0-2 16,0 6 2-16,1-6-3 0,1 0-2 0,0 0 1 15,2 3 0-15,1-3-1 0,3 5 5 16,2-5-1-16,3 6-2 0,2-6 2 15,1 0-2-15,5 3-1 0,4-3 0 0,2 0 2 16,0 5 1-16,0-5 2 0,4 0-2 16,5 0-1-16,-3 0-1 0,8 0 1 0,-3 0-2 15,1 0 5-15,-2 0-1 0,5 0-1 16,-5 4-1-16,3-4 0 0,1 0 1 16,-1 0-1-16,-5 0 2 0,-4 5-2 0,-4-5-2 15,-4 0 1-15,-4 4 1 0,-7-4 1 16,-3 5-1-16,-5-5 0 0,-14 5-1 0,2-2-3 15,-7 3-8-15,-3-6-14 0,-9 3-28 16,-2 2-60-16,-8-5-91 0,-2 6-141 16,-2-12-226-16,-15 1-103 0,-8-7-5 15,-2-11 52-15,-10-8 63 0,-2 0 164 0,-9-6 96 16,0-3 54-16</inkml:trace>
  <inkml:trace contextRef="#ctx0" brushRef="#br0" timeOffset="11053.48">2979 10474 182 0,'8'0'332'0,"-6"-6"19"15,2 3 1-15,7-6-187 0,-1 4-93 16,2-4-44-16,9 0-19 0,2-1-2 15,4 1-4-15,1-3 1 0,3 7-4 0,3-9 4 16,3 5 0-16,-4 0 1 0,10 1-6 16,-3-1 1-16,3 4 0 0,0-4-3 15,1 4-1-15,3 1 4 0,-1-1 3 0,8 2-4 16,-1-3 1-16,1 6 2 0,6-5 10 16,-4 5 0-16,4-3 4 0,0 3 1 15,6 0-2-15,2 0 7 0,-2 0 5 0,7 0 4 16,7 0 2-16,-3 0 7 0,9 0-10 15,-3 0-4-15,8 0-3 0,-4 0 2 16,6 0-4-16,-2 0 5 0,4 0 9 0,-2 0 6 16,4 0-3-16,-4 0-3 0,4 0-7 15,-4 0-12-15,9 3-3 0,-3-3 6 0,4 5 4 16,-4-5 10-16,5 6 6 0,-1-6 8 16,5 3 7-16,-1-3 3 0,3 5 2 0,-5-5-2 15,9 4 6-15,-5-4-1 0,5 5-3 16,0-5-5-16,-1 0-5 0,1 0-9 15,0 3-12-15,-3-3 1 0,7 0 8 0,-2 0 12 16,-2 0 4-16,-1 0 2 0,7 0-5 16,-4 6 1-16,6-6-7 0,-6-6-6 0,4 6-4 15,-5 0-3-15,5 0-13 0,2 0-7 16,-6 0-3-16,4-3-3 0,0 3 1 0,-2-5 1 16,-3 5 0-16,5-4 1 0,-4 4 3 15,-2-5 0-15,4 5 0 0,-5-3 2 0,-1 3-1 16,2 0-1-16,-1 0 0 0,-3-6 0 15,-1 6-3-15,3 0 2 0,0 0-2 0,-5 0 2 16,3 0-3-16,1 0 0 0,-5 0-1 16,1 0-1-16,3 0 0 0,-7-5 1 0,0 5 0 15,-3 0 2-15,3 0 13 0,-6 0 31 16,2 0 37-16,-3 0 39 0,-1 5 41 16,-2-5 10-16,4 0-19 0,-4 0-32 0,2 0-37 15,-2 6-43-15,0-6-25 0,-4 0-13 16,6 3-4-16,-6-3-5 0,4 0 4 0,-6 5-1 15,6-5-1-15,-2 0 1 0,-2 0-3 16,-3 0-1-16,1 0 0 0,0 0 3 0,0 0-1 16,-5 0 1-16,5 0-2 0,-2 0 0 15,2 4-3-15,-9-4 1 0,9 0 3 16,-2 5 2-16,0-5-1 0,2 3 0 0,-1-3-1 16,-1 6-3-16,2-6-1 0,-9 5 2 0,9-5 2 15,-4 3-1-15,4 3 1 0,-2-6-1 16,-3 3-1-16,1 2-3 0,4 1 3 0,-2-3 2 15,1-3 1-15,-1 0-1 0,2 5 0 16,-6-5-1-16,5 0 0 0,-5 4-2 16,2-4 2-16,-1 5 3 0,5-5 1 0,-2 0-4 15,-7 4 2-15,7 1-2 0,-2-5-5 16,0 0 3-16,1 5 2 0,1-5 3 0,2 0-1 16,0 3-2-16,4 3-2 0,-5-6-2 15,3 0-1-15,-2 3 3 0,6-3 2 0,2 5 2 16,-2-5-2-16,0 0 0 0,4 0-2 15,-8 0 0-15,4 4 0 0,0-4 3 0,5 0 1 16,-1 5-1-16,-4-5-1 0,0 0-2 16,4 0 0-16,-4 0 1 0,8 5 1 0,-6-5-2 15,2 0-1-15,3 0-1 0,1 0-1 16,-4-5 0-16,6 5 7 0,-7 0-2 0,7 0 0 16,-6 0-1-16,6 0 0 0,-3 0-2 15,3 0 3-15,5 0 0 0,-1 0-1 0,-4 0 2 16,3 0-2-16,3 0-2 0,-1 0 2 15,-1 0 2-15,3 0-1 0,-5 0-2 0,-1-5-1 16,3 5 0-16,-3 0 2 0,3-4 5 16,-2 4 8-16,-1 0 7 0,-1 0 1 15,0-5 0-15,1 5-1 0,-1 0-7 0,7 0-2 16,-7 0-2-16,0-3 1 0,5 3 4 16,-1 0 5-16,-1 0 7 0,1 0 0 0,-7 0-3 15,-7 0-3-15,-2 0-9 0,-3 3-5 16,-7-3-2-16,2-3 1 0,-5 3 0 0,-1 0-3 15,-11 0-1-15,-2 0-1 0,-4 0-2 16,-4 0-1-16,-7 0 0 0,-5 0 2 0,-5 0-3 16,-2 0 1-16,-4 0-12 0,-8 3-20 15,-6-3-39-15,-3 5-79 0,-5-5-109 0,-5 0-182 16,-8 0-191-16,-9-8-63 0,-9-1-25 16,-7-14 8-16,0 1 150 0,-6-15 190 15,0 6 93-15</inkml:trace>
  <inkml:trace contextRef="#ctx0" brushRef="#br0" timeOffset="13225.17">2590 11513 199 0,'-4'-9'300'0,"4"1"22"0,0-3-28 16,0 2-147-16,0 1-70 0,6 2-32 0,-2-2-18 16,7-1-14-16,-5 6-8 15,4-8-4-15,1 2-5 0,1 1 1 0,2 4 3 16,-1-6 3-16,3 1 5 0,5 0 4 16,-4 0-2-16,5 1-6 0,-1 3-1 0,0 1-3 15,1-1 1-15,1 0-1 0,4 5 5 16,0-4 2-16,2 4 2 0,2 0 2 0,6 0 5 15,-2 0-2-15,6 0-6 0,3 0-3 16,1 0-1-16,3 0 1 0,8 0 6 16,-3-5 8-16,5 1 6 0,-2-1 1 0,4 5 3 15,4-9-1-15,-2 4-2 0,4 2 4 0,-2-3 2 16,3 3-4-16,3-2 2 0,-4-4-2 16,4 9-4-16,-2-9 0 0,1 9-1 0,1-5-2 15,0 5 1-15,5 0 1 0,-3 0-2 16,2 0 1-16,3 0-4 0,-5 0-3 0,5 0-5 15,-1 0-4-15,5 5 2 0,2-5 4 16,1 0 9-16,3 0 5 0,0 4 5 16,-2-4 0-16,-1 5-8 0,3-5-7 0,0 4-4 15,-4 1-4-15,6 0 0 0,-3-5 1 0,1 3 0 16,-2 3-5-16,2-3-2 0,0 2 7 16,-3-5 8-16,7 6 6 0,0-3 4 0,-6 2 4 15,6-5-9-15,0 4-7 0,-2 1-5 16,4-5-2-16,0 4 2 0,-2-4 0 15,-2 5 0-15,2-5-5 0,0 0 7 0,-2 0 17 16,4 0 17-16,-7 5 15 0,7-5 11 16,-2 4 5-16,-2-4-12 0,-2 0-14 0,4 0-10 15,-2 0-8-15,-2 0-13 0,4 5-5 0,-4-5 21 16,-1 0 8-16,1 0 2 0,0 0 3 16,-2 3 2-16,-1-3-23 0,3 0-11 15,-4 5-7-15,4-5-5 0,0 0-2 0,-1 0-5 16,1 0 4-16,0 0-2 0,2 0 2 15,-2 0 1-15,0 0 1 0,-1 0-2 0,1 0-2 16,2 0 0-16,-2 0 0 0,4 0 0 16,-2 0 1-16,-2-5 1 0,-1 5 1 0,1 0-4 15,4-3-1-15,-2 3 2 0,-4 0 2 16,2-5-1-16,-5 5 1 0,1 0 0 0,-2-4-1 16,1 4-2-16,-1 0 1 0,0 0 1 15,1 0 3-15,1 0 0 0,-2 0 1 0,1 0-3 16,-1 0-2-16,2 0-3 0,1 0 4 15,-5 0-2-15,6 0 2 0,-3 0 1 16,-1 0 2-16,2-5-4 0,-1 0 0 0,3 1 0 16,-6-1 3-16,5 1-1 0,-1-1 2 0,-2 2 17 15,-3-3 26-15,-1-2 43 0,3 8 44 16,-3-9 40-16,-3 9 19 0,3-5-9 16,-5 5-33-16,-2-5-43 0,3 5-42 0,-3-4-31 15,0 4-17-15,0 0-8 0,1 0-2 16,1 0-2-16,-2 0-2 0,5 0-1 0,-5 4-3 15,-2-4 0-15,3 0-1 0,-3 5 2 0,-2-5 5 16,0 0 1-16,0 0-2 0,-2 0-2 16,-4 5 0-16,4-5-3 0,-4 0-4 0,0 3 0 15,-4 3 0-15,4-6 3 0,0 0 2 16,0 0 2-16,0 0 3 16,0 0 1-16,0 0-2 0,0 0-3 0,-2-6-2 0,-3 6-2 15,-5-3 0-15,4 3 0 0,-1 0 2 16,-3-5 1-16,0 0 1 0,3 1 2 0,-3 4 1 15,4-5 0-15,-5 1-3 0,5 4 1 16,0-5-4-16,0 5-2 0,-3-3-1 0,7-3 3 16,-2 1 0-16,2 2 1 0,-2 3 2 15,4-9 2-15,0 9 1 0,6-5-1 0,-6-1-3 16,4 3 0-16,-4 3-2 0,4-5 0 16,-2 1 0-16,6 4 3 0,-2-5 2 15,4 5 0-15,1-3 3 0,1 3-3 0,3 0-2 16,-7-6-1-16,6 6-1 0,-2-5 2 0,-1 5 3 15,5-3 2-15,1 3 1 0,1 0-1 16,-1 0-3-16,1-6 0 0,-1 6-3 16,3 0-1-16,-3-3-1 0,10 3 2 0,-5 0 2 15,9-5 1-15,0 5-3 0,-2 0-1 16,-2-4-1-16,4-1-1 0,-6 5 0 0,2 0 5 16,4-5-2-16,-5 1 0 0,1 4-2 15,0-5-3-15,-4 5 1 0,3-4 1 0,1 4 3 16,2-5 1-16,-2 5 2 0,6-5-3 0,-2 1-1 15,2 4-3-15,-6 0 1 0,6-5 1 16,4 5 1-16,-4-3 0 0,0 3-2 16,4 0-2-16,-4 0 1 0,0 0 2 0,4 0 2 15,5 0 0-15,-7 0 0 0,2 0-2 16,-4 0 2-16,8 3-2 0,-6-3 2 16,2 0 1-16,1 0-1 0,-1 0-2 0,-4 5 1 15,0-5 6-15,-4 0 8 0,8 4 3 0,-4-4 2 16,2 5 0-16,-6-5-8 0,4 0-6 15,-2 5-7-15,2-5 4 0,0 0 2 16,0 4 1-16,-6-4-2 0,0 0 3 0,-5 5-2 16,-5-5-2-16,-7 0-1 0,-2 4 4 15,-6-4 0-15,2 0-1 0,-8 0-1 0,-2 0-2 16,-5 0-1-16,-5 0-4 0,-1 0-2 0,-6 0 2 16,1 0-1-16,-9 5-2 0,-3-5-13 15,5 0-43-15,-12 0-81 0,2 5-124 16,-9-5-243-16,-1-5-163 0,-5-4-33 0,-6-5 39 15,-6-12 36-15,-1-5 177 0,-3-11 144 16,0 2 64-16</inkml:trace>
  <inkml:trace contextRef="#ctx0" brushRef="#br0" timeOffset="15864.9">2516 12354 114 0,'4'-9'307'0,"0"0"28"0,-2 1 18 16,2-1-146-16,-2 4-104 0,9-4-44 15,3 4-27-15,-2 1-20 0,9-1-4 0,2 1-1 16,4 4-6-16,2 0-1 0,-2 0 1 16,10 0-1-16,-4 0-1 0,4 4 2 15,2 1-1-15,5-5 0 0,-1 4 0 0,5 6 0 16,-3-6 0-16,9 4 0 0,4 6 1 15,2-5 3-15,2 0-3 0,8 5 3 0,0-6-4 16,5 1-1-16,3 2 0 0,9-3 2 0,4 1-4 16,4-6 5-16,6 3 2 0,5-6-3 15,5 5-3-15,5-2 11 0,4 3 4 16,10-3 8-16,1 2 21 0,5-5 17 0,0 9 13 16,11-9 12-16,0 5 3 0,4 4-9 15,-2-5-10-15,4 1-16 0,2 4-15 0,-2-4-16 16,0 3-1-16,6 1-7 0,-6 0-1 15,4-4-1-15,-4 4 6 0,10 0 0 0,-8 5-2 16,0-6-6-16,2 6 4 0,0 0-4 16,-4-2-5-16,4 8-2 0,-6-3 4 0,2 0-3 15,-4 3-2-15,-2-3-2 0,0 0-1 16,-5 6 2-16,-1-9-2 0,-1 4 1 16,-3-4 1-16,-1-6 3 0,-5 1-2 0,5 0-1 15,-10 1-11-15,4-6-14 0,-6 1-12 0,7-5-16 16,-5 0-21-16,0 0-11 0,-4 0-14 15,-2 0-45-15,-5-5-58 0,5 5-54 0,-10-9-89 16,-1 0-16-16,-5-5 30 0,3-3 68 16</inkml:trace>
  <inkml:trace contextRef="#ctx0" brushRef="#br0" timeOffset="18247.02">10503 12917 151 0,'6'-17'333'0,"-6"-11"32"15,0 5 23-15,4-3-151 0,-2 7-87 16,-2 1-38-16,-2 1-21 0,-2-6-18 0,2 4-18 16,-6 1-18-16,2 1-19 0,-11 0-5 15,1-3-5-15,-5 3 0 0,-2 3-2 16,-6-3 2-16,-6 3-1 0,2-4-3 0,-2 4 2 16,-6 0 1-16,1 2 4 0,-7-2-2 0,1 0 3 15,-3 5 3-15,-3-4 5 0,2 4 1 16,-3 0 5-16,1-5 5 0,-8 5 2 15,-4 1-1-15,0-1 3 0,-2-2-5 0,0 3-4 16,-9-1-3-16,5 0-6 0,-2 4-3 16,-3-4 0-16,-3 6 1 0,-3-2 0 15,0 1 2-15,-1-1 5 0,-5 5-2 16,0-5-3-16,-6 5-5 0,6 5-3 0,-10-5-6 0,4 9-5 16,-6-4 2-16,-3-2 0 0,-1 11 0 15,4-5 2-15,-4 5-1 0,-1-5-2 0,1 8-1 16,6 2 2-16,-3-1 0 0,9-1 0 15,-2 6 2-15,7 5-4 0,-1 3-1 0,4 1-1 16,0-1 2-16,7 9 0 0,2-3 1 16,7 3 3-16,3-4-2 0,13-1-2 0,-1 2 0 15,9-6 0-15,3 1-2 0,13-1-2 16,5-3 4-16,1-2-3 0,9-3 0 0,3 0 0 16,3-1 1-16,4 1-2 0,4 3 2 15,4-3-1-15,5 3 1 0,5 2 3 16,5 3 0-16,10 1 0 0,4-1 3 0,6 0-2 15,5 6 0-15,3-6 1 0,9 1-1 16,4-1-1-16,9 6 1 0,5-6 5 0,11 4 0 16,0 2 7-16,6-6 6 0,4-3 5 15,6-2 3-15,5-3 9 0,5-6 1 0,-1-3 1 16,6-5-3-16,-2-4-4 0,8-5-1 0,0 0-1 16,-2-5-2-16,2-4 2 0,6-5 4 15,-4 2 1-15,8-7-1 0,-3 1-1 16,1-4-5-16,2-1-8 0,-1 0-5 0,-3-8-5 15,0 5-4-15,-8-5-1 0,2-1 2 16,-4-5-4-16,-6 1 1 0,-5-4 0 16,-5 0 0-16,-11-6 1 0,-7 6-3 15,-9-5-2-15,-7-1 4 0,-10 6 16 0,-10-5 25 0,-9 5 39 16,-12 0 39-16,-8-2 29 0,-11-2 19 16,-8-1 4-16,-8 5-16 0,-7-5-21 0,-13-1-35 15,-8 1-36-15,-13-1-44 0,-13 6-45 16,-12 0-39-16,-13 9-29 0,-18-1-28 0,-9 10-25 15,-22 8-22-15,-7 5-61 0,-14 6-131 16,-17 6-140-16,-14 15-109 0,-8 1-46 16,-19 3 45-16,-4 5 141 0</inkml:trace>
  <inkml:trace contextRef="#ctx0" brushRef="#br0" timeOffset="27191.43">14825 11567 340 0,'-22'-9'387'0,"1"1"30"0,4-3-35 15,1 2-174-15,-1-4-76 0,7 4-41 16,-2 0-25-16,-5-5-18 0,1 5-16 16,-5 1-14-16,2-1-8 0,-6-5-5 15,3 5 0-15,-5-5-1 0,-2 6-2 0,-6-1 0 16,0 4 2-16,-3 1-3 0,-5-1 0 0,0 10 1 15,-1-5-1-15,-5 9 0 0,-5 0-1 16,0-1 1-16,-2 6-2 16,-4 4 0-16,2 1 0 0,3-2 1 0,-1 6-2 0,2 3 1 0,4-3 2 15,3 5-2-15,4-2-2 0,-1 2 1 16,7-5 1-16,-2 3-1 0,6 2 0 16,-1-2-1-16,3 2 5 0,3-2-2 0,3-4 0 15,0 5 0-15,4-5-2 0,1 1-1 16,3 0-2-16,5-1 2 0,1 1-1 0,1 0-1 15,6-6 1-15,4 6 0 0,0-1 1 16,4-4-1-16,0 1 3 0,2-1-1 16,1 4 0-16,7-4 1 0,-6-1 0 0,3 2-1 15,3-1 2-15,-2-1-1 0,3 2 0 0,1-1 0 16,1-1 2-16,2 2-2 0,-3-1 0 16,9-4 2-16,-2 8-2 0,6-9-1 15,-2 6 2-15,8-7 6 0,0 2 5 16,2-5 6-16,11-1 4 0,1 3 4 0,7-2 0 15,4-1 3-15,0 1 1 0,6 0-1 0,2 5 0 16,-2-5-2-16,5 4-8 0,-5 1-7 16,8 4-4-16,-6-4-5 0,11 3-2 0,-3 1 2 15,3 1 2-15,2-2-2 0,1 1 4 16,3 1-4-16,2-7-4 0,2 2 3 0,4 0 0 16,4-5 6-16,-4-1 12 0,8-2 14 15,-6 2 16-15,9-4 12 0,-1 1 16 16,5-5 11-16,-3 5 7 0,-2-1 4 0,5-4 3 15,1 0-8-15,3 0-8 0,0 5-13 16,-1-5-14-16,1 0-10 0,-1 0-11 0,5 4-9 16,0-4-7-16,-2 5-5 0,-1-5-3 0,5 0-5 15,-6 5-5-15,2-5-1 0,-1 4 0 16,3 1-2-16,-4-5 0 0,1 0 0 16,-1 0 2-16,8 0-1 0,-2 0 1 0,-3 0-3 15,5 0 2-15,-2 0-6 0,2 0 3 16,0-5 1-16,-4 10 0 0,-3-5-2 0,1 0 2 15,0 0 0-15,-1 3-1 0,-3 3-2 16,-5 2 3-16,7 1-1 0,-7-4-3 0,9 4 2 16,-4 5 1-16,1-5 1 0,-5 5 0 15,1-6 0-15,-1 4-3 0,1-1 2 16,1-2-1-16,-5-1 1 0,-2 6-1 0,3-10 2 16,-3 1-4-16,-2 4 2 0,2-4 1 0,3-5 0 15,-9 0 0-15,2 0 1 0,0 0-2 16,2-5-2-16,-1 0 4 0,1-4 0 15,-4 5 0-15,0-4 2 0,-2-3 1 0,-2-1-3 16,0 1 0-16,-2-1 1 0,2-2 0 16,-9-3 0-16,-1 3 0 0,-4-4 1 0,-5-1-2 15,2 2 0-15,-8-6-2 0,-1 6 4 0,-10-6-2 16,-1 0 0-16,-8 1 2 0,-3-4 1 16,-6-2-3-16,-4 5 1 0,-6-3-1 15,0 3 0-15,-6 0-2 0,-5-4-1 0,-3 6-1 16,1-7-2-16,-6 5-6 0,-4-3-3 15,1-2-5-15,-10 2-3 0,1 3 0 0,-4-5-1 16,-6 2 1-16,-3 3 1 0,-4 1 5 16,-1-4 2-16,-5 3 3 0,-6 0 2 0,-4 1 4 15,-3 4-2-15,-7-5-1 0,-3 1 4 16,0-6-1-16,-5 5 2 0,-5 0 0 0,-4 3-1 16,-7-3-2-16,1 4 0 0,-2-4-4 15,-5 6 3-15,1-6 2 0,-5 5 3 16,1-4 2-16,-3 4 1 0,0-1 1 0,-8-3-1 15,2 4-1-15,-12-5 1 0,4 6 3 16,-2-6 0-16,-1 6 1 0,-7-6 2 0,-1 0-4 16,-1 1 2-16,-5-1 1 0,-2-3-2 0,1 3 1 15,-13 1 0-15,1-1 1 0,-7 0 0 16,6 1 1-16,-11-5-1 0,1 5-2 16,-7-6 0-16,3 5-2 0,-5-3 1 0,0 3-3 15,-2 1 6-15,2-1-3 0,-8 6-2 16,2-6-2-16,-4 5 4 0,-2 4 0 0,0-3-2 15,-8-2-2-15,-1 7 4 0,-1-8-1 16,-1 7-1-16,-4 0-3 0,-1 5 6 0,-3-6-3 16,-2 5-1-16,4-2 2 0,-8-1 3 15,5 4-4-15,-7 2-5 0,-3 1 3 0,-1 2-14 16,4 3-32-16,-4 0-40 0,6 3-60 16,-2 2-103-16,6 4-116 0,-6 5-73 0,6-5-80 15,1-4 5-15,5-2 77 0,2 3 117 16</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12:33.559"/>
    </inkml:context>
    <inkml:brush xml:id="br0">
      <inkml:brushProperty name="width" value="0.05292" units="cm"/>
      <inkml:brushProperty name="height" value="0.05292" units="cm"/>
      <inkml:brushProperty name="color" value="#FF0000"/>
    </inkml:brush>
  </inkml:definitions>
  <inkml:trace contextRef="#ctx0" brushRef="#br0">2782 3823 306 0,'11'-5'445'0,"-5"-4"46"0,-2 4 26 15,6-4-227-15,-3 4-119 0,3-4-68 0,0 6-41 16,3-6-20-16,1-1-10 0,5 6-6 16,-3-5-8-16,5-1-6 0,2 6-5 15,1-1-2-15,-1 2-3 0,4-3-1 0,-4 6 0 16,8-3 0-16,-2 3 0 0,-2 3-1 15,6-3 0-15,-6 6 0 0,6-3-1 0,-2 2-1 16,2-1 0-16,0 1 3 0,4 0 0 0,-2-5 0 16,6 9 7-16,3-9 5 0,1 4 6 15,5 1 1-15,-2 0 1 0,7 4-2 16,-1-9-2-16,10 9-4 0,0-6-1 0,4 2 5 16,3 0 7-16,5-1 8 0,1 1 7 0,3-1 24 15,3 1 15-15,-2 0 15 0,1-1 11 16,5 1 12-16,0-2 0 0,0 3 2 0,0-3 6 15,4 2 22-15,-3 1 27 0,5-6 13 16,5 3-6-16,-1 2-21 0,6-1-36 16,0-4-49-16,1 5-33 0,5-5-17 0,1 0-8 15,4 0-5-15,-1 0-4 0,11 0-1 16,-2 0-3-16,9-5 1 0,3 1 0 0,4-1-1 16,7-4 0-16,2 4 2 0,2-4-2 0,4 6 0 15,-2-6 1-15,6-1 2 0,-4 1-3 16,6 0-1-16,-2 1 1 0,6-1 8 15,-6 0 2-15,11-1 2 0,-5 6 3 16,2-5 2-16,7-1-6 0,0 6-5 0,1-4-1 16,7 2-1-16,-2 3-3 0,4-7-1 15,0 10 3-15,4-4-2 0,-2 4-2 0,2 0-1 16,-2 0 3-16,4 4-3 0,0-4 1 0,-2 0 2 16,4 5 0-16,2 0-2 0,-4-2 4 15,5 3-2-15,-3-3-2 0,0 2 1 0,0-1 4 16,0 6-3-16,-4-10 4 0,5 4 9 15,-5 1 1-15,4-5 1 0,-10 4 3 0,8 1 1 16,-6 0-5-16,0-5 2 0,-3 4 3 16,1 1 1-16,-6 4 0 0,-3-6 4 15,-3 2-2-15,-5 0-2 0,-10 4-5 0,0-5 0 16,-8 1-2-16,-3 0-1 0,-7-1 0 16,-13 1 2-16,-2-2-1 0,-2 3 0 0,-13-3 0 15,-2 2-1-15,-10 1-2 0,-6-6-1 0,-6 3-1 16,-7-3 1-16,-6 0 0 0,1 0 1 15,-9 0-1-15,-5 0-2 0,-5-3-4 16,-7 3 0-16,-1 0-3 0,-7 0-2 16,0-6 1-16,-10 6-1 0,0 0 0 0,-3-5-2 15,-5 5 1-15,-1 0 1 0,-1-3 0 0,-7 3 1 16,0 0-2-16,-1 0 4 0,-5-6-4 16,2 6 4-16,0 0 1 0,-2 0 5 0,-2 0 2 15,0 0 4-15,0 0-2 0,0 0 3 16,0 0-3-16,0 0-2 0,0 0 0 15,0 0-3-15,-2 0-1 0,2-3-3 0,0 3-2 16,0 0-2-16,-4 0-4 0,4 0-13 16,0 0-21-16,0 0-33 0,-4 0-54 0,-3 0-104 15,-3-5-214-15,-6 1-354 0,-11-6-172 0,-2-8-38 16,-2-8 63-16,6-16 205 0,0 2 368 16</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13:00.840"/>
    </inkml:context>
    <inkml:brush xml:id="br0">
      <inkml:brushProperty name="width" value="0.05292" units="cm"/>
      <inkml:brushProperty name="height" value="0.05292" units="cm"/>
      <inkml:brushProperty name="color" value="#FF0000"/>
    </inkml:brush>
  </inkml:definitions>
  <inkml:trace contextRef="#ctx0" brushRef="#br0">17546 5843 158 0,'8'-9'329'0,"4"0"23"0,5-5 8 15,4 0-169-15,5 6-103 0,3-1-44 0,11 0-17 16,3 4-7-16,1-4-4 0,9 1-6 16,5 2 0-16,4 3 3 0,-2-8 1 15,4 8 7-15,0-2 11 0,-2 1 11 0,-2 4 18 16,-6-5 11-16,2 5 13 0,2 5 11 16,-5-5 10-16,3 4 5 0,0 1 9 15,6-5 8-15,-2 3 4 0,2-3 2 16,4 0-2-16,13 6-4 0,-3-6-12 0,7 0-10 15,6-6-14-15,8 6-20 0,0-3-19 16,6 3-16-16,1-5-14 0,5 1-5 0,9-1 5 16,-2 2 17-16,0-3 36 0,8 1 43 15,0-4 43-15,2 6 14 0,0-6-8 16,2 4-32-16,-2-9-39 0,0 5-47 0,0 1-20 16,3 2-11-16,-10-2-3 0,-3 4-1 15,-2-1-1-15,0 5-2 0,-9-5 0 16,-2 5-3-16,-6 0-2 0,-6 0-3 0,-8 0-2 15,0 5 0-15,-5-5 0 0,-5 5-1 16,-9-5 1-16,-4 4-1 0,-9-4 1 16,1 5-1-16,-6-5-1 0,-5 3 0 0,-6 3 0 15,-4-6 0-15,-2 0-1 0,-4 3-4 16,-7-3-37-16,-1 5-63 0,-3-5-84 0,-3 0-132 16,-3 0-255-16,-4-5-198 0,2-7-42 15,-6-2 35-15,-6-4 111 0,2-4 250 16</inkml:trace>
  <inkml:trace contextRef="#ctx0" brushRef="#br0" timeOffset="2290.27">3016 6446 41 0,'-12'-14'238'15,"-3"6"17"-15,5-12 20 0,-3 12-123 16,3-4-56-16,0 1-25 0,-1-1-13 15,5 3-13-15,0 4-9 0,2-4-6 0,-2 0-4 16,-1 4-2-16,7-3 0 0,-4 8-1 16,4-9-2-16,0 9 0 0,0-5 0 15,0 5-8-15,0-4-7 0,4 8-4 0,3-4-10 16,-1 0 0-16,2 5 2 0,0-5 5 16,7 3-2-16,1 3 9 0,1-3 0 0,6 2 10 15,-3 0 5-15,7-1 4 0,2 1 9 16,6 4 2-16,0-9 5 0,3 5 5 15,5-5 1-15,0 4-5 0,5-4-7 0,2 0-10 16,-1 0-3-16,5 0-5 0,2 0 2 16,-3 0 3-16,3 0 3 0,4 0-9 0,0 0 5 15,0 0 7-15,0 0 5 0,4 0 0 16,0 0 6-16,2 5 5 0,-2-5-4 16,-2 0-4-16,7 3 6 0,-3-3-6 0,0 6-2 15,4-6-4-15,1 3-1 0,-1-3-6 16,2 5 5-16,3-5 7 0,-3 6 3 15,4-6 2-15,1 0 0 0,4 0-2 0,-1 0-10 16,-1 0-7-16,1 0-4 0,1 0-5 16,-3 3-4-16,3-3-5 0,2 5 3 15,-3-5-2-15,3 0 2 0,-2 4-2 0,1 1 2 16,3-2-1-16,-6 3-4 0,5-1 1 16,-1-2 2-16,4 3 0 0,-4 2-1 15,3-2 0-15,1-3 1 0,0 2-2 0,0-5-2 16,6 0 1-16,-2 0 1 0,6 0 13 15,-8-5 15-15,4 2 11 0,-6 3 4 16,6-6 2-16,0 1-9 0,-2 2-9 0,2-3-11 16,0 3-4-16,0-2-4 0,2-1-5 15,-6-2-2-15,10 4 1 0,-4-4-1 16,0 2 0-16,-4 1 0 0,2-4 2 16,0 6-4-16,-2-2-1 0,-2 1 2 0,4-1-1 15,-6 5 0-15,4-5-1 0,-4 1 3 16,-1 4-3-16,1 0-3 0,2 0 3 0,-2 0 0 15,0 0 0-15,0 0 2 0,-1 4 0 16,-3 1-2-16,4-5-2 0,-2 0-1 16,-3 5 0-16,1-5 3 0,0 4 2 0,-3-4 0 15,3 5 1-15,-4-5-2 0,-7 0-2 16,4 0-2-16,5 3 3 0,-4 3 0 16,-1-6 0-16,0 0 3 0,1 0-2 15,-1 3 1-15,1-3-4 0,4 0 2 0,-1 0-1 16,-1 0 2-16,1 0 1 0,1 0 0 15,2 0 1-15,-7 5-2 0,5-5-2 0,-1 0-1 16,-1 6 1-16,-3-3-1 0,5 2 4 16,-7-1-1-16,-1 1 2 0,1-2-1 15,-1 8-2-15,1-2-2 0,-2-6 2 0,-1 8 2 16,1-8-1-16,-2 6 2 0,1 0 0 16,-5 1-1-16,4-7-1 0,-4 6-1 15,4-4 0-15,-1 1-3 0,-3 2 3 0,0-4 2 16,0 5 5-16,-2-4 16 0,0 0 8 15,-2 4 4-15,2-1 1 0,-4-4 0 16,4 6-16-16,-4-6-7 0,0 5-3 0,0 1-3 16,0-6 0-16,0 4 1 0,0 1-1 15,-4 2 0-15,4-8-4 0,-2 6 0 16,-3-4-1-16,1 4-2 0,4-4 0 0,-2 4 0 16,2-6 5-16,0 2-1 0,2 1 1 0,0 2 1 15,-2-4-3-15,0 1 2 0,2-5-3 0,2 4-1 16,2 1 2-16,0-5-1 0,2 0-1 15,-1 5 3-15,-1-5-1 0,4 0 2 16,-4 0-2-16,4 0 4 0,-3 0 10 0,3 0 26 16,6 0 46-16,-1 0 38 0,-3 0 21 15,5 0 3-15,-3 0-23 0,-2 0-42 16,5-5-36-16,-1 5-22 0,5 0-12 0,0-5-5 16,1 5-4-16,1-4-3 0,4 4-2 15,-7-5 0-15,7 5-2 0,0 0 2 0,0-4 0 16,-4 4-1-16,3 0 0 15,1 0 0-15,0 0-2 0,-4 0 1 0,4 0 0 0,-1 0 3 16,7 0-1-16,-6 0 0 0,6 0-2 16,-2 0 0-16,-2 0-1 0,6 0 1 0,0 0 1 15,0 0 2-15,0 0-1 0,-2 0-2 16,5 0-2-16,3 4 0 0,2-4 3 16,1 0 2-16,-1 0-1 0,0 5-1 0,3-5-1 15,-3 0-1-15,5 0 0 0,-3 4 1 16,7-4 2-16,-7 0 0 0,5 5 1 15,1-5 24-15,1 0 23 0,-1 5 13 0,-1-5 7 16,0 0 1-16,-1 0-21 0,-1 3-25 16,1-3-9-16,1 0-7 0,-3 0-5 15,-1 6-1-15,1-6-2 0,1 0-1 0,5 0 0 16,-7 0 3-16,7 3 2 0,-5-3-3 16,1 5 2-16,1-5 6 0,0 0 6 0,-1 6 2 15,3-6 2-15,-9 3-1 0,0 2-6 16,1-1-5-16,-5 5-2 0,-6-4-2 15,0 4-1-15,-6-4-1 0,-6 7-2 16,-5-2-1-16,-6-1 1 0,-4-5 1 0,-1 6 1 16,-6-6 0-16,-3 4 1 0,-6-2 0 15,-7-3 0-15,-1-3-2 0,-3 5 0 0,-6-5 0 16,-2 0-2-16,-2-5 2 0,-6 5 1 16,2-3 0-16,-7-3 0 0,3 3 0 15,-7-2-1-15,3 1 0 0,-9-1-3 16,2 5-3-16,1-5-47 0,-5 1-108 0,4 4-191 15,-4-9-307-15,3-1-140 0,-3-2-86 16,0-7 48-16,4-8 165 0,3-4 295 0</inkml:trace>
  <inkml:trace contextRef="#ctx0" brushRef="#br0" timeOffset="5677.82">2683 7324 87 0,'-4'-9'283'0,"4"-2"31"0,-2-1 30 15,2 3-129-15,0 4-61 0,0-3-31 0,2-6-27 16,-2 10-19-16,0-1-24 0,0 5-19 16,4-5-15-16,-4 5-12 0,4 0-5 15,-2 5-3-15,5-5-2 0,3 0 0 16,0 5 4-16,1 4-3 0,1 0-5 15,4-6 6-15,-1 2-4 0,1 4 2 0,1 0 3 16,4-4 3-16,-3 4 1 0,-1-4 1 0,8 4 0 16,-7-1 0-16,9-2-1 0,-2-3-1 15,4 6 1-15,-2-4-6 0,2-2 0 16,2 3 2-16,2 2-1 0,0-2 1 16,0-3 7-16,-2 8-2 0,2-8 6 0,0 2 2 15,0 4 5-15,4-5 0 0,-4 6 6 0,7-6-7 16,-3 1-1-16,4-2-4 0,-1 2 1 15,-1-1-4-15,4-4 0 0,1 5-4 16,-1-5 1-16,5 0 4 0,-3 0 2 16,5 0 9-16,-3 0 10 0,3-5 7 0,-3 5 0 15,3-4-1-15,-3 4 0 0,3-8-6 0,-4 3-6 16,1 1-2-16,3-1-2 0,-1 0-3 16,3 1-3-16,-2-5-3 0,-1 4-1 15,1 2-1-15,-1-3 0 0,-1 1-3 0,2 2 2 16,-3-3-1-16,-1 3 2 0,3 3 14 15,-1-5 4-15,1 5 5 0,1-6 0 0,0 6-1 16,-3-3-12-16,1 3-6 0,-3 0-6 16,3 0 1-16,-3 0-6 0,-1 0 2 15,-1 0-3-15,0 0-1 0,1 0-1 0,-1 0 2 16,1 0 0-16,-1 0-1 0,0 0 0 0,5 3 0 16,-2-3-1-16,3 0 1 0,-5 0-1 15,3 6 2-15,3-6-1 0,-3 0 1 0,-1 0-1 16,3 0 1-16,-1 5-1 0,-1-5 0 15,-1 0-2-15,3 3 0 0,3 3-2 16,-2-6 3-16,-1 3 0 0,1 2 1 0,0-5 1 16,-3 6 2-16,7 2-2 0,-4-4-1 15,-1 1-1-15,1-1 0 0,3 1-3 0,-3 4 2 16,4-4-2-16,2-2 2 0,2 6 0 16,-3-4 4-16,3 0-1 0,-2 4 3 0,4-5-2 15,-6 1-1-15,2 4-1 0,1-4-1 0,-1 4-1 16,-2-1 1-16,2-3-1 0,2 4 1 15,-3-5 1-15,3 4 0 0,-2 3 2 16,4-2-2-16,0-6 1 0,-6 8-2 0,6-8 0 16,0 6 0-16,0-4 0 0,0 4 2 15,0-4 2-15,-1-2 2 0,6 3 26 16,-3-3 15-16,2 2 13 0,-4-5 20 16,4 6 16-16,-2-3-9 0,2-3-8 0,2 0-6 15,-2 0-18-15,-2 0-20 0,2 0-13 16,-4 5-10-16,4-10-4 0,-2 5-3 0,-2 0-3 15,0 0 0-15,0 0-1 0,2 0-2 16,-2 0 2-16,0-3-1 0,0 3 3 16,-4 0-1-16,4-6-1 0,0 6 1 15,-5-5-1-15,3 2 0 0,-2-3-2 0,4 3 0 16,-2-2 1-16,-2-4-2 0,4 4 4 16,-7 1 0-16,3-1 0 0,-2 2 0 15,0-3 1-15,-5 1-3 0,1 2 0 0,2-3 0 16,-1 3-2-16,1-2 0 0,-7-1 0 15,9 6 1-15,0-3 1 0,0 3 1 0,-3-5 1 16,1 1 2-16,0-1-4 0,1 1 2 16,5 4-2-16,-8-5 0 0,4 0-2 15,-3 2 0-15,3-3 0 0,4 3 2 0,-6-2 0 16,6 1 0-16,-5-1 2 0,3 5 2 16,-2-9-2-16,2 9 0 0,-3-5-1 15,1 1-2-15,0-1-1 0,2 0 0 0,0 1 0 16,1-1 2-16,-1 2 0 0,2-2 2 15,-2 1 0-15,0 4 1 0,4-5-1 0,-7 0-2 16,7 1-1-16,-6 4 0 0,6-9 1 0,0 9-1 16,0-5 2-16,0 2 0 0,0 3 0 15,0-6-1-15,0 1 1 0,-2 2 0 0,-3 3-1 16,5 0 1-16,-2-6-2 0,-2 6 0 16,4 0-1-16,-4 0 2 0,4 0 1 15,-7-3 1-15,5 3 1 0,-2 0-1 0,0 0-1 16,-2 0-1-16,6 0-1 0,-7 0 1 15,7 0-1-15,0 0 0 0,0 0 1 0,0 0 1 16,0 0 0-16,0 0 0 0,0 0-1 0,-2 0 0 16,-2-5 0-16,2 5 0 0,-3 0 0 15,1 0 0-15,2 0 0 0,-2 0 2 0,2 0-1 16,-7 0 1-16,3 0-1 0,0 5 0 16,0-5 1-16,-5 0-1 0,1 3-1 15,0 3-1-15,1-6-1 0,1 3 2 0,0 2 0 16,-1-5-1-16,3 6 2 0,-4-3-1 15,1 2 3-15,-5-1-2 0,3 1 0 0,1-5 1 16,4 4-2-16,-5-4 1 0,5 0-2 16,0 5 1-16,0-5-2 0,1 0 1 0,3 0 2 15,-2 0 0-15,2 0 0 0,-2 0 3 16,0 0-2-16,-3 0-2 0,5 0 0 0,-2 5 0 16,0-5-1-16,2 0-2 0,2 0 3 15,-5 4 0-15,5-4 3 0,0 5-1 16,-2-5 2-16,-2 3-1 0,4 2-1 0,-2-5-2 15,2 4 0-15,-4-4-2 0,4 5 14 0,0 0 15 16,4-5 17-16,-2 0 23 0,6 0 48 16,-6 4 48-16,4-4 28 0,-2 5 6 0,6-5-15 15,-3 0-41-15,3-5-57 0,-4 5-42 16,8 0-22-16,-7-4-9 0,7 4-7 16,-8 0-3-16,4 0-2 0,1-5 2 0,-3 5 1 15,2-5 2-15,5 5-1 0,-5-4-2 0,-4 4 1 16,-4 0-3-16,2-5 0 0,-4 5 0 15,0 0 2-15,-2 0 1 0,-2 0 1 0,-7-3 1 16,1 3 1-16,2 0-2 0,-9 0-3 16,-2 3 2-16,-3-3-4 0,3 0 1 15,-6 0-3-15,-2 0 2 0,2 0 1 0,-6 5-1 16,2-5 1-16,-6 0 2 0,-4 0-2 16,1 0 1-16,-3 0 1 0,-2 0 1 0,-5 0-1 15,0 0 4-15,-1 0-3 0,-3 0 1 0,-2 0 0 16,0 0-1-16,1 0-1 0,-3 0-1 15,-2 0 1-15,2 0-2 0,-4 0 1 16,0 0 0-16,4 0 1 0,-4 0 1 0,0 0 2 16,0 0-2-16,0 0 1 0,0 0-1 15,-4 0 0-15,4 0 0 0,0 0 0 0,0 0-1 16,0 0 0-16,0 0 2 0,0 0-3 16,0 0 2-16,0-5 0 0,0 5 0 0,0 0-1 15,0 0-2-15,0 0-3 0,0 0-4 16,4 0-1-16,-2 0-42 0,-2 5-89 15,0-5-126-15,4 0-234 0,-4 0-194 0,0-5-46 16,0-7 49-16,4-7 72 0,-2-7 163 16,5-2 162-16,1-4 74 0</inkml:trace>
  <inkml:trace contextRef="#ctx0" brushRef="#br0" timeOffset="22898.56">2857 8224 216 0,'-6'-6'365'0,"1"-2"35"0,1 4 15 16,4-1-191-16,4-4-98 0,3 4-53 0,3-4-37 15,2 4-24-15,9-4-7 0,-4 1-5 16,5 4 0-16,-1-1 1 0,6-4 1 16,-4 4-3-16,3 1 5 0,1-1-4 0,0 5 0 15,0 0-1-15,0 0 2 0,-4 5-4 16,8-1 3-16,-4 1-2 0,2-1 7 0,-3 6-6 15,3-6-4-15,2 4 6 0,7-2 13 16,-3-3 5-16,6 2 14 0,-2 0 20 16,5-5 10-16,5 4-5 0,-1-4-3 0,8 0-9 15,4 0-17-15,0-4-11 0,4 4-8 16,2-5-4-16,2 5 0 0,0-8 0 0,3 2 8 16,-1 3 9-16,6-2 10 0,-5 1 11 15,5-1 12-15,1 0 5 0,-1 1 8 0,0-1 1 16,5 1 2-16,-4-1 0 0,7 0-8 15,-5 5-12-15,8 0-6 0,0-4 3 0,6-1 6 16,-2 2 8-16,6-3 4 0,-2 3-2 16,8-7-14-16,0 1-12 0,1 0-16 0,3 0-6 15,-1 1-7-15,1-1-3 16,3-2-1-16,3 3 0 16,1-1 0-16,-4 0 0 0,3 4 0 0,1 2 0 0,0-6-3 0,-3 9 0 15,3-5 0-15,0 1 1 0,-1-1 3 16,-3 5 22-16,4 0 40 0,2 0 53 0,-3 0 48 15,-3 0 32-15,3 0-4 0,-3 5-31 0,4-5-50 16,-1 4-46 0,-3-4-37-16,-3 5-18 0,9-2-5 0,-2-3-5 0,0 6-3 0,-1-6-1 15,3 0 0-15,-2 0-4 0,4 3 4 16,-3-3-2-16,-1 0 1 0,0 0-1 16,-3 0 0-16,3 0 3 0,0 0 12 0,-5 0 7 15,5 0 2-15,-5 0 0 0,-1 0-1 16,-1 0-9-16,-1 5-4 0,-5-5-4 0,-2 0-1 15,-6 6-3-15,-6-6-1 0,0 3 0 16,4 2 2-16,-12-1 1 0,5 1-1 0,-11-2-3 16,-1 3 0-16,-2-1-3 0,-6-5-1 15,-4 3 4-15,0 3 0 0,-6-6 3 0,-4 0 1 16,-1 0 4-16,-5 0 10 0,-3 0 4 16,-6 0 2-16,-4 0 1 0,-8 0-1 0,0 0-8 15,-7 0-7-15,-6-6-2 0,1 6 0 16,-5 0 1-16,-6 0 11 0,8 0 11 15,-8 0 14-15,0-3 11 0,0 3 12 0,0 0 5 16,0 0 2-16,0 0 3 0,0 0 0 0,0 0 1 16,0 0 1-16,0 0-6 0,0 0-7 15,-4-5-14-15,4 5-15 0,0-6-15 16,0 6-14-16,-4-3-5 0,4 3-8 0,0 0-5 16,0 0-21-16,0 0-41 0,0 0-50 15,0 0-50-15,0 9-100 0,0-4-178 0,0-2-296 16,-2 3-148-16,2-3-73 0,0-3 47 15,0 0 172-15,0 0 325 0</inkml:trace>
  <inkml:trace contextRef="#ctx0" brushRef="#br0" timeOffset="27208.22">8951 9092 78 0,'-52'0'192'0,"6"-5"8"0,-1 1-62 15,4 4-70-15,-1-5-29 0,5 0-15 16,0 1-7-16,-3-1-3 0,5 2-1 0,-4-2-1 16,-1 1 0-16,5-1-1 0,-2 0 2 15,0 1 3-15,1-1 7 0,1 1 4 16,4-1 4-16,0 2 3 0,2-8 4 16,2 8-4-16,8-6-4 0,-1-1-2 0,1 1-7 15,4 0-5-15,5 0-8 0,-2 1 1 0,7-6 3 16,-3 5 8-16,4-5 6 0,6 5 5 15,-4-5 1-15,8 2-9 0,0 2-6 0,2-3-9 16,5 3-5-16,1-2-1 0,2 3-1 16,5-1-3-16,2 1 2 0,1 0-1 15,5 6 3-15,4-8 5 0,4 8 4 0,7-3 3 16,1 3 5-16,3-2 2 0,7 0-5 16,5 1 0-16,2 4-3 0,2-5-10 0,4 1 0 15,5 4 9-15,5-5 5 0,3 5 4 0,5-3 2 16,1 3 9-16,4 0-3 0,4-6 2 15,4 6 7-15,5 0 14 0,3 0 5 0,-2 6 7 16,7-6 5-16,-3 0 4 0,3 3 0 16,-1 2 2-16,5 4 0 0,-4-5 4 15,-3 1-3-15,3 3-7 0,-1 1-3 0,-1 2-4 16,10-3-9-16,-9 1-7 0,5 0-6 16,-2 0-11-16,7 4-10 0,-1-4-3 15,6-4-2-15,-8 4 12 0,8 0 10 0,-2-4 5 16,2 4 2-16,0 0-1 0,2-6-12 0,-2 2-10 15,2 4-4-15,0-4 21 0,5-5 19 16,-7 4 11-16,2 1 5 0,-2-2-1 0,-2-3-24 16,2 6-19-16,-4-6 4 0,0 0 14 15,4 0 28-15,-5 0 36 0,3 0 30 16,-8 0 6-16,0 0-11 0,-5 0-25 0,-5-6-36 16,-1 6-28-16,-6-3-21 0,-6-2-10 15,-4 1-5-15,-8 4 1 0,-3-5 31 16,-6 2 17-16,1-3 10 0,-11 6 0 15,-1-5-2-15,-9 2-32 0,-6-3-19 0,-7 3-8 16,-4 3-3-16,-10-5-2 0,1 1 0 16,-5 4-1-16,-9-5 0 0,1 5 2 0,-1 0-1 15,-4 0-1-15,-2-5 1 0,-2 5-1 16,2 0 0-16,1-4 0 0,-5 4 1 0,0 0 7 16,0 0 10-16,0 0 8 0,2 0 6 15,-2-5 5-15,0 5 0 0,0 0-5 16,0-4-4-16,0 4-3 0,0 0-3 0,0 0-5 15,0-5-2-15,0 5 1 0,0 0-1 16,0-5 1-16,0 5 0 0,-2-4-4 0,2 4-4 16,0-5 1-16,0 2-2 0,0 3 0 15,0-5 0-15,0 5 1 0,0-4-2 0,0 4 0 16,0-5-1-16,-5 5-2 0,5 0-1 0,0-5-2 16,0 5-1-16,0 0-2 0,0-4-1 15,0 4-4-15,0 0-1 0,5 0-2 16,-5 0-1-16,0 0-15 0,0 0-20 0,0 0-27 15,2 0-62-15,4 0-89 0,2 0-112 16,-6 0-201-16,9-5-187 0,-1 1-35 16,0-10 47-16,3-3 106 0,1-6 210 0,5-5 203 15,6 2 81-15,-1-5 28 0,7 3 2 16,9-3-21-16</inkml:trace>
  <inkml:trace contextRef="#ctx0" brushRef="#br0" timeOffset="35504.11">20967 9560 233 0,'-6'-9'379'0,"-3"-9"34"0,3 4 24 16,6 6-205-16,6-6-106 0,3 5-54 15,7 0-36-15,-3 1-20 0,7-3-8 16,3 2-5-16,4 6 2 0,0-2-4 0,6-4 4 15,0 9-5-15,6-5 0 0,2 10-1 16,5-5 0-16,6 9-3 0,-3-4 1 0,7 7-1 16,2 7 0-16,4-1 2 0,4 4 1 0,4 1 3 15,7 3 3-15,-3-3 5 16,7 5 10-16,-3-5 20 0,9-3 24 0,0 3 26 16,6 0 24-16,8 0 18 0,3-6 13 0,1 2 2 15,9-5 4-15,4-2-6 0,-3 2-17 16,1-9-23-16,2 4-21 0,-4-5-16 15,-3-4-11-15,3 0 5 0,0-4 18 0,-7-1 20 16,3-4 16-16,-7 1 9 0,5-1 8 0,-9-5 2 16,0-4-11-16,2-1-21 0,-6 2-17 15,1-1-24-15,-10-4-26 0,-3-1-16 16,-2-5-9-16,-15 5-5 0,-4-3-1 16,-8 0-1-16,-11-7-1 0,-2 7 0 0,-16-6 2 15,0 1 0-15,-13 0 0 0,-5-1 0 16,-7 1-2-16,-7-1-1 0,-9 1-2 0,-5 0-4 15,-12-2-2-15,-2-2 2 0,-13 3-2 16,-5 1 1-16,-7-1 4 0,-6 1-1 16,-1 3 0-16,-9-3 1 0,-3 5-2 0,-3-2 2 15,-5 2-1-15,-6 3 4 0,-4 0-1 16,-7 4 1-16,-5-2-1 0,-1 7-1 16,-10 0-1-16,-4-3 2 0,-6 8 0 0,0-5-1 15,-2 5 2-15,-5 4-1 0,-8 2 0 16,7-3-1-16,-3 6 1 0,1 6-1 15,3-3-1-15,5 2-1 0,4 4-1 0,8 5-1 16,0-2 2-16,15 2 1 0,1 4 0 16,11 1 1-16,9 3 0 0,11-4-2 15,9 5-2-15,10-1-3 0,5 1 4 0,12 0-2 16,8-2 1-16,6 1-1 0,6 6 1 16,3-2 1-16,10 6 9 0,4-4 7 15,4 3 6-15,10 0 4 0,5 1 0 0,8-1-3 16,6-3-9-16,8 3-1 0,3 1-5 0,7-6-1 15,7 2 0-15,8-2 0 0,7 2 0 16,7-5-1-16,7-6 3 0,0-3-2 16,6-5-2-16,-2-1-1 0,2 1 1 15,-6-9-1-15,2 5-11 0,-5-1-26 16,-5-4-56-16,-3 0-89 0,-1-4-168 0,-9-1-273 16,-2-4-134-16,-8 1-30 0,2-11 15 15,-7-8 130-15,1 0 271 0</inkml:trace>
  <inkml:trace contextRef="#ctx0" brushRef="#br0" timeOffset="37461.5">3113 10536 272 0,'-21'-17'418'0,"5"3"55"0,-1-9 45 0,7 6-184 16,0 3-87-16,3 0-40 0,7 5-40 15,0-5-36-15,0 5-36 0,5 1-37 0,-3-1-29 16,6 4-15-16,-2 1-9 0,0-1-3 0,9 5-2 16,-3 0-2-16,3 0 2 0,3 5 2 15,3-1-3-15,2 1 0 0,-1 9 3 16,9-5-2-16,-2 8-4 0,7-3 2 0,-1 4 2 15,8-4 0-15,0-1-1 0,7 0 3 16,4 1 1-16,0-6-1 0,10-2-2 0,2 2-1 16,4-2 2-16,2-3-1 0,9 2 1 15,0-5 3-15,1 0-1 0,5-5 0 16,6 5-2-16,0-3 0 0,4-3 1 0,1 6 0 16,5-5-1-16,-4 2 2 0,11 3-2 15,-3-6 2-15,9 3 0 0,4 3 1 0,0 0 1 16,-2 0-2-16,6 0-1 0,-2 0-1 0,6 3-1 15,-8 3 1-15,6-6-1 0,-2 3 2 16,2 2 1-16,0-5 16 0,0 6 8 16,-2-3 11-16,6 2 16 0,0-5 18 0,1 4-2 15,-5 1-2-15,4-2-5 0,-8 3-14 16,8 2-19-16,-10-2-12 0,4 2-8 0,-4 1-3 16,0 0-5-16,0 0-1 0,4 1 2 15,-8-7-2-15,3 6 2 0,-5-4-2 0,4-1 2 16,-4 1 23-16,-3 0 28 0,-7-1 43 15,7-4 45-15,-11 5 29 0,3-5-4 0,-6 0-19 16,2 0-38-16,-6 0-41 0,4-5-31 16,-8 1-16-16,2-1-8 0,-4 0-1 0,-4-4-3 15,-7 6-3-15,-5-3-2 0,-5 3-3 16,-4-2-1-16,-11 5 0 0,-3-5 1 16,-5 1 1-16,-3 4-1 0,-3 0 3 0,-8 0-1 15,-2 0 0-15,-1 4-3 0,-9-4 1 0,0 5-4 16,-3 0-1-16,-2-5 0 0,-5 3-1 15,3 3 0-15,-2 2-1 0,-6-4 3 16,5 6-11-16,-3 3-55 0,2 1-74 0,-6 0-99 16,0-1-201-16,-6 5-236 0,-1-4-58 15,-3-5 28-15,-4-6 74 0,1-3 186 0,-3 0 207 16,5 0 78-16,1 0 34 0</inkml:trace>
  <inkml:trace contextRef="#ctx0" brushRef="#br0" timeOffset="53875.32">22827 4772 189 0,'-16'0'469'0,"-3"-9"96"0,7 1 85 16,1 2-68-16,9 1-122 0,-2 2-60 16,4-3-32-16,0 6-52 0,4-3-61 15,-2 3-68-15,5-5-64 0,1 1-60 0,4-1-33 16,11-4-17-16,2 0-8 0,4 4-3 15,12-4-1-15,5 4 1 0,3 2 0 0,11-6 0 16,8 4 2-16,-2 0-3 0,7 5-1 0,3-4 0 16,1-1 0-16,3 1 0 0,3-1 2 15,2-4 0-15,2 1-1 0,-1-1 3 16,3-5 0-16,-2 0-3 0,0 0 2 0,4 2 0 16,-6-2-1-16,1 0 0 15,1 0 1-15,-2 5 1 0,-6-3-3 0,1 2 4 0,-5-3 0 16,-7 8 5-16,0-4 2 0,-6 4 0 15,-4 2 3-15,-6-2-3 0,-9 10-3 0,0-5-5 16,-5 8 0-16,-1 1-6 0,-8 0 2 16,2 5 2-16,-8 3 0 0,-1 3 7 0,-1 0 7 15,0 3 3-15,-1 0 5 0,-3 5 7 16,-5-6-1-16,5 10 0 0,-3-1 0 16,3 4 0-16,-5 7-2 0,5-2-4 0,-3 5 1 15,5 4 0-15,-3 0-2 0,1 10-3 16,-1 1-7-16,3 2-3 0,-2 5-6 0,-1 6 0 15,1-2 0-15,-5 6 3 0,3 0 3 0,-3 8-1 16,0 1 1-16,-1 8 0 0,-1-5 0 16,0 10 0-16,1 1 4 0,-1-1-2 0,0 4-6 15,-1 5-5-15,1 6 1 0,4-3-1 16,-5 3-1-16,5-3 5 0,-4 3-2 16,3 3-1-16,1-1-1 0,-3 1 2 0,-3 0 1 15,6 3 1-15,-3 3 3 0,-3 2 5 16,2 2 3-16,1-1 0 0,-1 5 3 0,0 0-3 15,1-2-2-15,-3 1-4 0,2 7-1 16,1-3-3-16,-1 5-2 0,2-4 0 0,-1 1-4 16,-1 3-1-16,5-4 2 0,-7 4 0 15,0-3 1-15,-2 4 0 0,-4-6 1 0,2 0-2 16,-4-3 5-16,0-5 0 0,0-4 7 16,-4 0 15-16,-2-5 14 0,0-6 12 15,0-6 12-15,0-2 14 0,-5-4 2 0,1 1-2 16,4-11-8-16,-3-4-10 0,3-8-20 0,4-6-11 15,-6-3-10-15,2-5-7 0,4-4-5 16,-3-1 4-16,1-7-2 0,-2-3 3 0,2 1 1 16,2-3 3-16,-2-6-5 0,-2 2 0 15,1-8-3-15,-1 3-1 0,0-6-1 16,0 1-2-16,2-9-1 0,-3 3-1 0,3-4-1 16,-2 1-2-16,2-6 3 0,2 3-4 0,-2-6 2 15,2-2 0-15,-7 2 1 0,9 0-3 0,-6-2 0 16,4 2 3-16,2-5-3 0,-8 5 3 15,8-9 6-15,-6 7-1 0,6-7 6 0,-2 4-1 16,-2-4 2-16,4-1 2 0,-5 1-2 0,5 0-2 16,0-5 0-16,0 4-3 0,-2-4-3 15,2 0 3-15,0 0-2 0,0 5-4 0,0-5 1 16,0 0-3-16,0 0-3 0,0 0 1 0,0 0 1 16,-4 0 2-16,4 3-1 0,0-3 0 15,0 0 2-15,0 0-3 0,0 0-2 0,0 0 0 16,0 0 0-16,0 0-1 0,0 0 0 0,0 0 4 15,-4 0 0-15,4 0 1 0,0 0-1 16,0 0 0-16,0 0-2 0,0 6 1 0,0-6-2 16,0 0-1-16,0 0 1 0,0 0 0 0,0 0-2 15,0 0-1-15,0 0-1 0,0 0 3 16,0 0 0-16,0 0 0 0,0 0 2 0,0 0 2 16,0 0-2-16,0 0 3 0,0 0 0 0,0 0-2 15,0 0 0-15,0 0-2 0,0 3-2 16,0-3 3-16,0 5 0 0,0-5 0 0,0 0 0 15,0 0-1-15,0 0 2 0,0 0 3 16,0 0-2-16,0 0 1 0,0 0-2 0,0 0-1 16,0 0-3-16,0 0 3 0,0 0-1 0,-2 0 2 15,2 0 2-15,0 0 0 0,0 0-3 16,0 0 1-16,0 0-2 0,-4 0 0 0,4 0 0 16,0 0 4-16,0 0 0 0,0 0 4 0,0 0-1 15,0 0 0-15,0 0-2 0,0 0-1 16,0 0 0-16,0 0-3 0,0 0 2 0,0 0 3 15,0 0-4-15,0 0 0 0,0 0 0 0,0 0 0 16,0 0-2-16,0 0 2 0,0 0 1 0,0 0 3 16,0-5-4-16,0 10 1 0,0-5-1 0,0 0-1 15,0 0-1-15,0 0 4 0,0 0-1 16,0 0 3-16,0 0 3 0,0 0 4 0,0 0 1 16,0 0 0-16,-2 0 4 0,2 0-1 15,0-5 0-15,0 5 6 0,0 0 6 0,0 0-4 16,0 0 6-16,0 0-2 0,-4 5-6 15,4-5-2-15,0 0-2 0,0 0-10 16,0 0-1-16,0 0-4 0,-4 0-3 0,4 0 0 0,0 0 2 16,0 0-1-16,0 6-2 0,0-6-1 0,-3 0 1 15,3 0-2-15,-4 0 1 0,4 0 3 16,0 0 1-16,-2 3 1 0,-2-3 0 0,0 0 0 16,-2 0-3-16,2 5 3 0,-3-5-3 0,5 0 2 15,-6 4 1-15,2 1-1 0,0-5 0 16,0 3-2-16,-1 3 0 0,-3-6 0 0,2 5 0 15,-1-5 2-15,-1 9 0 0,4-6 0 0,-9 2-2 16,5 1 0-16,0-3 0 0,2 2 1 16,-7-5 2-16,5 9-2 0,-1-5-2 0,-5 1 0 15,-1 0-4-15,1 4 1 0,-1-6 3 16,-1 2 0-16,-9 4 3 0,0 0 2 0,0 0-4 16,-6 1 0-16,0-1-1 0,-8 3-2 0,-3-2 5 15,1-1-1-15,-3 5 0 0,-3-5 1 0,-3 3 0 16,0 2-3-16,-6-5 2 0,-4 5 0 15,0-6 1-15,-4 1-4 0,-4 2 1 0,-7-8 2 16,5 6-6-16,-9-4 3 0,1 4 3 16,-7-4-4-16,-6-2-1 0,-2 3 4 0,-6-6 1 15,-3 3 0-15,1 2-3 0,-7-5 0 0,-3 4-1 16,-7 1 0-16,4-5-3 0,-8 5 4 16,8-5 3-16,-8 9-2 0,4-9 0 0,0 4-4 15,3 1 1-15,5 0-2 0,0-1 0 0,3 1-6 16,5-2 6-16,-1 6-3 0,4-4 1 15,4 4 1-15,4-4 0 0,4 4-5 0,-2-4-5 16,2-1-6-16,4-4-11 0,7 5-16 16,1-5-13-16,3 0-18 0,3 3-18 0,9-3-16 15,0 0-18-15,2 0-19 0,5 0-20 0,5 0-21 16,2-3-55-16,9-2-143 0,2 1-269 16,4-1-243-16,4-4-68 0,-2 4 28 0,10-9 145 15,5-3 288-15,3 3 267 16</inkml:trace>
  <inkml:trace contextRef="#ctx0" brushRef="#br0" timeOffset="56052.28">24743 12350 193 0,'3'-28'297'0,"-3"2"24"15,0-2-22-15,0 6-136 0,4 1-54 16,0 1-14-16,-2 3-11 0,-2 3-2 0,4 0-8 16,-2 5-4-16,-2 6-9 0,4-2-8 0,-4-1-10 15,0 6-8-15,0 0-13 0,4 6-13 16,-4 8-6-16,2-6-2 0,3 10-1 16,-1 1 0-16,4 7-1 0,2 2 2 15,5-2-1-15,-7 6 0 0,11 4 1 0,-1-1-1 16,7 7 1-16,-6-2 0 0,7 5 7 0,-3 9 20 15,4 1 20-15,-2 2 26 0,-2 11 26 16,-1 0 14-16,1 4 0 0,-2 4-6 0,-1 5-20 16,-7 1-20-16,1 12-18 0,-7 0-16 15,-3 5-5-15,-2 4 13 0,-2 5 24 16,-2-5 38-16,2 5 45 0,0-3 77 0,-4-2 58 16,4-4 6-16,0-1-21 0,0 2-43 0,0 2-78 15,-5 3-76-15,3 3-37 0,-6 0-20 16,2-5-3-16,4-3-5 0,-6-15-4 15,8-5 0-15,-3-12-4 0,3-5-2 0,0-9-2 16,-4-8 2-16,4-1 2 0,-2-5 1 16,2-5 0-16,-4 2 2 0,0-15-2 0,2 1 0 15,-2 0-1-15,0-9-2 0,4-2-13 16,-7-4-25-16,7 3-30 0,-2-2-35 0,-6-6-34 16,8 2-19-16,-2 1-3 0,-2-3 7 15,4-3 18-15,0 0 23 0,4 5 25 0,-2-5 24 16,-2 0 17-16,4 0 14 0,0 4 11 15,-2-4 6-15,-2 0 9 0,5 0 1 16,-5 0 5-16,2 0 1 0,-2 0 1 0,0 0 0 16,0 0 2-16,0 0-1 0,0 0 1 0,0-4-2 15,0 4 2-15,-2 0-4 0,2-5 2 0,-5 5 0 16,5 0-1-16,-2 0 1 16,2-3 0-16,-4 3 0 0,0 0 1 0,4-6 3 0,-2 6 3 15,-2 0 10-15,4 0 12 0,0 0 13 16,0 0 14-16,0 0 17 0,-2 0 16 15,2 0 16-15,0 0 13 0,0 0 11 0,0 0 12 16,-4 0-6-16,4-5-11 0,0 5-19 16,-4 0-23-16,4 0-28 0,0 0-16 0,0 0-10 15,0 0-7-15,0 0-4 0,0 0-4 0,0 5-5 16,-2-5-4-16,-3 0-2 0,3 6 0 16,-6-3 0-16,-2 2 0 0,-3 4 1 15,-7 5 6-15,1-5 5 0,-12 8 3 0,2-3 1 16,-12 9 4-16,1-6-3 0,-7 6 0 15,-3-6-2-15,-10 6 2 0,0 0 1 0,-4-1 1 16,-4 1 2-16,-2 0 3 0,-5-1 5 16,5 1-2-16,-2-6 1 0,-3 6-6 0,3-5-4 15,2-1-8-15,-1 2-5 0,5-1-5 16,2-1-1-16,4 2-1 0,4-1 0 0,3-4-5 16,7 3-18-16,-1-3-27 0,7 4-45 0,-1-10-82 15,6 6-94-15,0-5-121 0,12-9-169 16,0 0-126-16,7-9-4 0,5-8 54 0,11-11 119 15,7-12 181-15,13 0 163 0,3-14 80 16,10-9 37-16,4-5 7 0,7-4-53 16,3-5-26-16,3-4-11 0</inkml:trace>
  <inkml:trace contextRef="#ctx0" brushRef="#br0" timeOffset="56705.11">24686 12399 151 0,'4'0'334'0,"2"-3"38"0,0-3 23 16,2 1-158-16,-1 2-102 0,3-3-42 15,2 3-30-15,-1-2-16 0,1 5-6 16,3-4 1-16,-3 4-10 0,-2-5-8 0,-4 5-9 16,5 0-1-16,-5-5-7 0,-2 5-1 15,0-4 3-15,-2 4 6 0,-2 0 4 0,0 0 6 16,-2 0 4-16,-2 0 4 15,0 0-3-15,-4 0 0 0,-7 0-1 0,-1 0 7 0,3 0 4 16,-11 4 3-16,5 1 1 0,-6 4-1 16,0-4-3-16,-2-2-7 0,-4 3-4 0,2 2-4 15,-8 1-2-15,0-4-3 0,-8 4-1 16,-3 0-1-16,-6-4 6 0,-6 4 16 0,-2-6 27 16,-6 2 30-16,-8 4 28 0,-5-9 17 15,-4 0 0-15,-10 0-21 0,-8 0-21 16,8-3-27-16,-9-3-25 0,3-2-15 0,2-1-10 15,2 4-8-15,8-4-5 0,4 0-4 0,7 4-1 16,7-4-4-16,7 9-4 0,4 0-44 16,11 0-75-16,1 6-132 0,9-3-238 0,6 2-137 15,2-5-51-15,4-8 34 0,8-6 113 16,5-9 230-16</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15:17.471"/>
    </inkml:context>
    <inkml:brush xml:id="br0">
      <inkml:brushProperty name="width" value="0.05292" units="cm"/>
      <inkml:brushProperty name="height" value="0.05292" units="cm"/>
      <inkml:brushProperty name="color" value="#FF0000"/>
    </inkml:brush>
  </inkml:definitions>
  <inkml:trace contextRef="#ctx0" brushRef="#br0">7832 3197 405 0,'-6'-5'501'0,"0"1"62"16,2-1 30-16,-2 2-270 0,6 3-125 16,-5 3-80-16,5 6-58 0,0-1-31 15,0 12-16-15,0 6-5 0,0 5 0 0,5 6 3 16,-1 8 10-16,2 9 7 0,0 4 4 0,4 5 1 15,3 10 0-15,-3 4-10 0,-4-2-8 16,5-7-3-16,-3 0-6 16,0-6 1-16,-4-13-5 0,7-3-2 0,-5-6 1 0,0-4 0 15,0-4 1-15,-2-10-4 0,3 1 2 16,-3-9-4-16,2-5-20 0,0-6-19 0,2-3-30 16,1-8-49-16,1-6-61 0,5-13-75 15,-3-4-104-15,-2-9-112 0,3-14-18 16,-3-5 35-16,5-9 80 0</inkml:trace>
  <inkml:trace contextRef="#ctx0" brushRef="#br0" timeOffset="454.33">8196 3084 137 0,'10'-35'348'15,"-3"3"46"-15,-7 10 48 0,0 8-105 16,-2 5-83-16,-7 0-22 0,-1 4-17 0,2 2-30 16,-7 3-40-16,-1 0-42 0,-1 3-38 15,1 2-31-15,-1 4-17 0,1-6-8 0,1 8-5 0,-1-2-2 16,7-1-2-16,-5 1 0 0,3 5-1 15,1 0-1-15,2 3-1 0,0 1 1 16,6 1-2-16,-3 7 2 0,5 2 1 0,7 4 1 16,1-1 0-16,0 0 2 0,7 1-1 15,1-1 3-15,5-5-3 0,2-3 1 16,-1 0 0-16,5-6-1 0,0 2 1 0,2-10-1 16,-4 0 1-16,-2-4 3 0,-1-2 8 15,-1-6 18-15,2 3 19 0,-7-11 19 0,5 3 20 16,-5-4 16-16,1-2 11 0,0 0 18 15,-1-4 23-15,-1-1 34 0,-3-2 10 0,-2-2-15 16,-4 1-28-16,1-6-40 0,1 2-54 16,-6 6-34-16,2 3-16 0,-4 3-5 0,4 11 1 15,-4 3-2-15,0 3 3 0,-4 8-1 16,4 6-4-16,0 14-2 0,0 6 0 0,0 7-2 16,6 6 2-16,1-4-1 0,3 2 0 15,4 1 1-15,5 2 0 0,2-11 2 0,1 0 1 16,-1-3-1-16,2-11-4 0,-3-7-4 15,-3-10-10-15,4-9-19 0,-3-6-32 0,3-11-47 16,-5-6-58-16,7-8-60 0,-2-6-67 16,-5-8-69-16,5-4-34 0,-4-5-8 15,-5-3 0-15,-2-8-16 0,1-1-45 16,-5-8 20-16,0-6 37 0,-2-5 54 0</inkml:trace>
  <inkml:trace contextRef="#ctx0" brushRef="#br0" timeOffset="781">8909 2696 76 0,'0'-8'371'0,"-6"4"63"16,0 8 46-16,-4 4-50 0,-5 15-133 0,3 5-62 15,-9-2-23-15,4 11-12 0,1 3-24 16,-1 0-31-16,-3 2-28 0,3 1-31 0,1 3-30 16,3-1-21-16,-1 1-14 0,6-10-8 15,-1-1-6-15,3-7-2 0,6-5-3 0,0-6-2 16,0 1 1-16,4-5-1 0,-2-4 1 16,7 0-1-16,-1-4-1 0,2-1 0 0,7-4 1 15,-3-4-1-15,5-1 0 0,-1-9 0 16,5 5 1-16,0-8 0 0,0-1 0 0,3-1 0 15,1 2 1-15,-4-1-2 0,4-1 2 16,-6 7 0-16,-1 3 0 0,-3 4 0 16,-5 0 0-16,-1 5 1 0,3 10-2 0,-8-1 24 15,0 8 23-15,-1 9 26 0,-3 8 27 16,-2 1 9-16,0 5-13 16,-7 10-20-16,1-4-26 0,-4-6-23 0,0-5-15 0,-1-4-5 15,1-3-5-15,2-5-20 0,-7-6-38 0,5-3-47 16,-1-9-62-16,-1-1-96 0,2-8-126 0,-3-6-116 15,-1-8-114-15,3-8-20 0,-1-7 64 16,2-7 125-16</inkml:trace>
  <inkml:trace contextRef="#ctx0" brushRef="#br0" timeOffset="1465.57">8893 2656 256 0,'0'6'454'0,"0"-6"49"15,4 0 21-15,-2 0-180 0,2-6-140 0,6 6-61 16,1-3-19-16,1-6 4 0,3 9-3 16,1-10-12-16,3 6-31 0,-3-1-29 0,9 1-21 15,-2-1-13-15,0 5-9 0,-1-5-3 16,5 5-3-16,0 0-1 0,4 5 0 0,-2-5-2 16,2 0 1-16,-4 0-1 0,0-5 1 15,0 5 1-15,-9-4 0 0,3-4 0 0,0-1 1 16,-9-1 1-16,5 1-1 0,-3-3 4 15,-6 1 14-15,3-1 24 0,-1-2 27 16,-4-3 32-16,0-3 31 0,-2 3 4 0,-4-11-10 0,5 2-22 16,-3-2-31-16,-2-3-32 0,0-1-21 15,0-3-13-15,0-1-7 0,0-1-4 0,0 6-1 16,0-1-1-16,0 6 4 0,0 3 0 16,-2 9 3-16,-3 1 1 0,-1 9-2 0,0 4-2 15,-4 4-3-15,-1 6-4 0,-1 7-1 16,-7 10 1-16,3 0 3 0,-1 14 0 0,1-1 29 15,-1 10 40-15,1 4 30 0,-1 4 16 16,5 5 5-16,1 0-23 0,1 1-40 0,6 2-28 16,8-6-16-16,2-6-6 0,5-5-2 15,5-4-1-15,1-5 0 0,3-9 1 0,3-3 1 16,-2-16-1-16,2 8 3 0,-7-17-1 0,7 8 1 16,-7-11 4-16,3 0 7 0,-3-6 5 15,-3-2 6-15,8-1 1 0,-5-10 1 0,1-4-9 16,3 0-4-16,-7-3-7 0,3 0-6 15,-3-11-2-15,-3 1-3 0,0-10 0 16,-3 3 0-16,1-11 0 0,-2 0 0 0,0 3 2 0,0 8 0 16,3 6 0-16,-7 6-1 0,-2 13 0 15,4 8-4-15,-4 10-2 0,2 0 2 16,-2 14 9-16,0 14 17 0,4 6 31 0,-4 17 35 16,0 3 29-16,0 12 21 0,4 2 9 15,-4 0-12-15,2 4-24 0,2-4-27 0,-2 3-26 16,7 6-25-16,-1-9-16 0,2 4-7 15,5-6-6-15,-3-12-4 0,-1-9-2 16,3-13-1-16,-6-4-4 0,7-11 0 0,-3-3-21 16,3 0-37-16,-3-5-46 0,9-9-58 0,-3 0-107 15,3-9-174-15,2-14-303 0,4-5-183 16,-3-12-48-16,5-5 62 0,-2-13 171 0,6-1 333 16</inkml:trace>
  <inkml:trace contextRef="#ctx0" brushRef="#br0" timeOffset="3417.38">12200 3521 117 0,'6'-10'317'0,"5"1"24"15,1-3 17-15,5 2-147 0,3 6-98 16,3-5-44-16,4 1-15 0,4-3-6 15,2 8-1-15,4-3-7 0,2 3-4 16,9-8-7-16,-7 8-8 0,7-2-4 0,6 1-3 0,1 4-1 16,3-5-3-16,4 2-1 0,7-3 0 15,3 1-1-15,2 5-5 0,5-3 1 16,6 3-1-16,-1-6 6 0,7 3 6 16,9-2 11-16,-3 1 9 0,6 4 13 0,5-5 7 15,5-4 4-15,-3 9-1 0,6-9-5 0,1 9-6 16,5-5-9-16,7 0-4 0,-3 5-4 15,6-3 1-15,4 3 5 0,3-6 7 0,3 3 7 16,1 3 5-16,4-5 1 0,0 1-3 16,6 4-9-16,-7 0-3 0,11-5-8 15,-4 5-5-15,0 0 3 0,4-5 8 0,5 5 4 16,-7 0 9-16,8-4 9 0,0 4 14 16,5 0 1-16,-1 0 8 0,3 0 5 0,-1 0 8 15,5 0 3-15,-5 0-3 0,5 0-10 0,0 4-13 16,1-4-20-16,-7 0-18 0,1 0-14 15,-1 0-5-15,-5 0 7 0,-4 0 23 16,-2 5 46-16,-4-5 18 0,-6 5 8 0,-2-5-6 16,-7 0-27-16,-1 0-41 0,-7 0-23 15,-2 0-6-15,-12-5-6 0,2 5-1 0,-13-5-3 16,-2 5 0-16,-5 0-1 0,-12-4 0 16,-3-1-4-16,-6 1-1 0,-7 4 0 15,-6-10-1-15,-4 10-2 0,-6-4 4 0,-5 4 1 16,-5-5-5-16,-1 2-44 0,-10 3-104 15,-4-5-172-15,-2 1-293 0,0-6-209 0,-4 1-49 16,3-9 57-16,-1-4 152 0,0-4 282 16</inkml:trace>
  <inkml:trace contextRef="#ctx0" brushRef="#br0" timeOffset="161570.28">7173 5703 108 0,'-10'0'285'0,"-1"0"26"16,5 0 24-16,4 0-143 0,2 0-66 0,0 0-19 15,2-5-6-15,-2 5-8 0,0-3 2 16,4 3-3-16,-2 0-6 0,-2-6-7 16,4 6-4-16,3-3-7 0,-1 3-7 15,-2 0-6-15,2 0-5 0,4-5-8 0,1 5-5 16,-1 5-7-16,0-5-5 0,-1 0-7 16,5 3-4-16,-3 3-3 0,1-6 0 0,-2 8 7 15,7-8 8-15,-1 9 6 0,1-4 15 0,-1 4 11 16,9-6 2-16,0 3-1 0,0-1-5 15,2-2-10-15,2 3-11 0,4-3-2 16,0-3 2-16,8 5 4 0,-2-5 2 16,9-5 7-16,-3 5-1 0,5-3 1 0,4-3 3 15,0 3 9-15,1-2 13 0,7-1 15 0,-2 3 19 16,0-2 18-16,2 1 13 0,2-1 11 16,-2 5 9-16,2 0-11 0,3 0-23 0,-3 0-26 15,0 5-31-15,-2-5-33 0,2 4-16 0,0 1-7 16,-2-5-4-16,2 3-1 0,-2 8 2 15,2-8-1-15,2 3-1 0,-6-3-2 16,4 2-1-16,2-5-2 0,3 6 1 0,-7-6 0 16,4 3 0-16,4-3 5 0,7 0-1 15,-3 0-1-15,7-3-1 0,-5 3-1 0,3-6-1 16,1-2-1-16,7-1 2 0,-4 4 3 16,4-4-1-16,4 0 0 0,-3-5-1 15,-1 6-2-15,0-1-2 0,-4 0 11 0,1 4 9 16,-1-4 5-16,0 4 5 0,-3 1-1 15,1 4-9-15,-4-5-8 0,-1 0-6 0,1 5-1 16,3 0 1-16,-1 0 2 0,-1 0-1 16,-1 0-2-16,1 0 1 0,-1 0-4 0,1 5-2 15,-5-5 4-15,-1 5 0 0,2-5 1 16,3 4 2-16,-3-4-2 0,-1 5-3 0,-3-5-2 16,0 4 1-16,1-4-1 0,-5 5 3 15,0-5 0-15,0 0 3 0,-6 5-1 0,4-5 0 16,-8 0-2-16,2 4-1 0,-9-4-3 15,1 0 0-15,0 0 2 0,-7 0 0 0,0 0 1 16,-1 0 0-16,-7 0 1 0,2 0 2 16,-4 0-2-16,0 0 2 0,2 5 1 0,-10-5 0 15,6 0-2-15,-4 0-1 0,-4 0 0 16,0-5-2-16,1 5-1 0,-5-4 1 0,-3 4 0 16,1 0 0-16,2 0 0 0,-11 0 0 15,2 0-1-15,1-5 2 0,-5 5 0 0,-2 0 0 16,0 0-2-16,-2 0-1 0,-2 0 0 15,4 0-1-15,-2 5-2 0,-2-5 1 0,9 4-7 16,-7 1-29-16,4-2-75 0,2 3-103 16,0-6-181-16,3 3-267 0,-1-3-113 15,0-3-40-15,1-6 53 0,5-5 162 0,5-4 262 16</inkml:trace>
  <inkml:trace contextRef="#ctx0" brushRef="#br0" timeOffset="165773.53">3527 6922 142 0,'16'6'296'0,"5"-12"23"15,-3 6 6-15,9-3-172 0,0-2-80 16,0 5-29-16,6-5-22 0,0 5 1 16,4-4-5-16,3 4-3 0,-3-5-3 15,2 1-2-15,4 4 1 0,1-5 6 0,-1 2 8 0,1 3 9 16,3-6 11-16,-1 1 4 0,1 2 1 16,-3-3 0-16,3 3 4 0,-1-2 0 15,3-1 2-15,-1 3 11 0,-3-2 4 16,3 1-2-16,1-1-4 0,-1 2-5 0,-3 3-17 15,7-6-10-15,-6 1-11 0,3 5-3 0,-1-3-6 16,1 3-5-16,1 0-2 0,0 0-5 16,-3 0 3-16,7 0-1 0,-4 0 1 0,-1 0 6 15,1 0 4-15,1 3 9 0,-5-3 6 16,8 5 3-16,-5-5-1 0,1 0-4 0,-3 6-10 16,7-6-8-16,-4 3-4 0,6-3-2 15,-3 5 2-15,1-1-2 0,2 1 3 0,-2-5 1 16,4 3-2-16,-3-3-1 0,1 6 0 15,2-1 10-15,-2-5 20 0,4 0 17 16,0 0 16-16,0 0 12 0,-2 3-9 0,1-3-11 16,-3 0-19-16,4 0-14 0,-6 6-11 0,6-6-8 15,-4 3-1-15,2-3-4 0,-3 5-2 16,5-5 0-16,-2 0 2 0,-2 6-1 0,4-6 3 16,0 0-1-16,-2 0 0 0,2 3-1 15,-4-3 0-15,4 0-1 0,0 0 0 16,4 5-1-16,-4-5 2 0,2 0 0 0,2 0 2 15,0 0 0-15,-2 0 0 0,2 0 0 0,2 0-2 16,-2 4 0-16,-2-4-2 0,6 0-1 16,-6 5 1-16,6-5 1 0,-5 4 1 15,3-4 3-15,-4 5 0 0,0 0-2 0,-2-2-3 16,0 3 2-16,0-3-4 0,4 2-1 16,-4 1 2-16,4-3 2 0,-9 6-1 0,5 0 2 15,0-4-1-15,0 4 1 0,-4-1-4 16,4-3 2-16,-2 4-1 0,2 0-1 0,-4 0 1 15,4 1 1-15,0-6 1 0,0 4-1 16,-3 1 3-16,-1 2 0 0,4-8-1 0,-2 6-1 16,-2-1-2-16,0-2 0 0,2-1 0 15,-3 4-2-15,3-1 3 0,-2-2 3 16,4-3 0-16,0 2 2 0,-6-1 0 0,6 1 1 16,0-1 21-16,0 1 32 0,-1-5 38 15,6 5 36-15,-3-2 27 0,6 3-7 0,-6-6-26 16,6 0-33-16,0 0-34 0,0 3-29 0,-1-3-15 15,5-3-6 1,-2 3-3-16,7-6 0 0,-1 3-2 16,5 3 0-16,-1-5-2 0,-1 0-2 0,2 1-1 0,5-5 0 0,-3 4 2 15,8-4 0-15,-4 1 1 16,2-1-1-16,2-2 1 0,0 3-2 16,-2-1-2-16,4 0 1 0,-2-5 1 0,2 2 0 15,-5 2 0-15,3-3 0 0,0 3-1 0,-2-2 0 16,-2 3 0-16,0-1 3 0,0 1 26 15,-1-3 39-15,-3 6 20 0,4-2 7 0,-6-1 5 16,1 4-25-16,1-4-34 0,-2 4-17 16,1-4-11-16,3 6-5 0,-6-3-4 0,-3 1-3 15,3 2-1-15,-7 3 2 0,0-6 2 16,-1 3 2-16,-1 3 0 0,-4-5-2 16,-6-1-1-16,-2 6-4 0,-9-3-1 0,1-2 1 15,-2 1 1-15,-9-1 3 0,2 2 11 0,-6-3 6 16,-2 1 3-16,3 2 1 0,-7-3 0 15,-3 3-9-15,1-2-5 0,-4 1-3 0,0-1-1 16,-3 5-2-16,-3-5 0 0,0 1-2 16,-3-1-1-16,-2 1-1 0,-1 4-1 0,-5 0 0 15,0-5 0-15,-2 5 0 0,2-5 0 16,-1 5-1-16,-3 0 1 0,-2 0-1 16,0 0-2-16,0 0-2 0,0 0-14 0,0 0-24 15,-2 0-62-15,-3 5-74 0,-5 0-119 16,2-5-239-16,-9 4-169 0,-7-4-22 0,5-9 22 15,-6-5 39-15,9-3 217 0,5-6 177 16</inkml:trace>
  <inkml:trace contextRef="#ctx0" brushRef="#br0" timeOffset="171196.69">3293 8075 193 0,'10'4'352'0,"-4"-4"19"0,1 0 10 16,-3 0-189-16,6 0-108 0,3 0-49 15,-3 0-18-15,6 0-9 0,1 0-1 16,-1 0-3-16,5 5 1 0,0-5 3 0,-3 0-8 15,9 0 0-15,-4 0 5 0,4 0-6 16,0 0-2-16,0 0 6 0,0 0-1 0,4 0-1 16,-3 0 0-16,3 0-1 0,-2 0 3 0,4 0 4 15,-1 0 8-15,1 0 9 0,0 0 8 16,0 0 3-16,4 0 4 0,0 0-5 16,2-5-6-16,1 5-7 0,3 0-5 0,-2 0-10 15,3-4 3-15,1 4-5 0,3 0 11 16,-3 0 5-16,7-5 7 0,-2 5 1 0,-5-3 2 15,9 3-9-15,-7 0-3 0,5 0-5 16,-4 0-4-16,5 0 2 0,-3 0-3 0,0 0 1 16,-1 0-1-16,5 0 0 15,0 3-2-15,-1-3 2 0,1 5-4 0,-2-5 3 16,2 0 1-16,3 0 14 0,-1 4 10 0,0-4 17 16,-2 0 6-16,0 0 2 0,6 0-10 0,-5-4-14 15,5 4-14-15,4 0-7 0,0 0-3 16,-2 0 0-16,7-5 3 0,-3 2-2 15,-2 3-2-15,2 0-4 0,0-6 1 0,0 6-3 16,-2 0 0-16,3-5 2 0,-1 5 4 0,-2-3 0 16,0 3 4-16,-2 0 9 0,-2 0 7 15,0 0 2-15,0 3 1 0,4-3-2 0,0 5-12 16,-2-5-3-16,2 6-4 0,6-6 0 16,-4 3 1-16,1-3-4 0,1 5-3 15,0-5-1-15,2 0-2 0,5 0 21 0,-3 0 18 16,2 0 12-16,-1 0 8 0,-3 0 4 15,0 0-23-15,1 0-17 0,-9 0-11 0,6 0-7 16,-2 0-2-16,0 4-2 0,0 1 1 16,3-5-2-16,-7 9 4 0,6-9-3 0,-6 5-1 15,6-2 0-15,-6 3-1 0,2 2-2 16,2-4 2-16,0-4 0 0,3 10 0 0,-3-10 2 16,0 4 0-16,4-4-2 0,-4 5 0 15,1-5-1-15,3 0-1 0,0 0 0 16,0 0 1-16,7 0 2 0,-3 0-1 0,3 0 1 15,-5-5 1-15,5 5-1 0,-1-4-2 0,5-1-1 16,-1 0 1-16,3 1 2 0,-2-1 0 16,1 2 1-16,-1-3 3 0,-3-2-4 0,3 3-3 15,6-4-4-15,-4 5 5 0,8-4 0 16,-9-3 2-16,5 8 2 16,0-6 2-16,0-2-4 0,4 3-2 0,-3 4 0 0,6-4 2 15,-4-3 0-15,-3 8 4 0,2-6 0 16,-2 0 13-16,6 4 20 0,-6-4 32 0,6 4 36 15,-6-4 39-15,4 4 20 0,-5 2 15 0,3-6 2 16,-4 4-15-16,2 1-28 0,-2-1-33 16,1-4-35-16,-1 4-34 0,-2 1-20 15,0-1-9-15,-3 0-4 0,1 1 1 0,-3-1 0 16,3 2-2-16,2-6 2 0,-5 4-4 16,-5 0 0-16,3 1-2 0,-6-1 1 0,3 1 1 15,-3 4 2-15,0-5 1 0,-4 2-1 16,3-3-1-16,-7 6 0 0,2-5-3 15,-4 2-1-15,-5-3 1 0,-1 3 1 16,-4 3 1-16,2-5 1 0,-9 5 2 16,2-6-1-16,-5 6 2 0,3-3-3 0,-2 3-1 15,-1 0-1-15,-3 0-1 0,2 0 0 16,3-5-1-16,-7 5 2 0,2 0-2 0,2 0 2 16,-2 0 0-16,3-4 2 0,-5 4-1 15,0 0 1-15,-2 0 1 0,4 0-1 16,-6-5 2-16,-2 5-2 0,-4 0 1 0,-2-3-1 15,-3 3 0-15,-1 0-1 0,-5 0-2 16,-1 0 1-16,1 0-1 0,-5 0-2 16,-1 0 3-16,0 0-1 0,-4 0-1 0,0 0 2 15,-2 0 0-15,-2 0 0 0,0 0 0 16,0 0 0-16,0 0 0 0,0 0-1 0,0 0 0 16,0 0 0-16,0 0-1 15,0 0 1-15,0 0 0 0,0 0 1 0,0 0 0 16,0 0 0-16,0 0 0 0,0 0 1 15,0 0-3-15,5 0 0 0,-5 0-2 0,2 0-1 16,2 3-33-16,0 2-78 0,-2-1-116 16,2 1-254-16,0-5-210 0,-4-5-88 0,0-7-19 15,0-11 76-15,2 0 232 0,-2-8 206 16</inkml:trace>
  <inkml:trace contextRef="#ctx0" brushRef="#br0" timeOffset="191037">3994 9106 141 0,'12'-5'316'16,"5"-4"27"-16,3-5 12 0,3 5-160 0,8 1-89 16,2-1-42-16,0-1-21 0,6 1-10 0,3 0-7 15,3 0-7-15,-1 1-7 0,5 2-1 16,-1-2-4-16,1-1 0 0,1 4-2 0,8 1-2 15,-4-4 0-15,1 2 0 0,1 6-1 16,-2 0 1-16,4-5 5 0,2 10 5 16,-4-5 11-16,4 0 21 0,0 6 14 0,0-6 5 15,-1 3 0-15,8-3-1 0,-7 5-11 16,4-1-9-16,2 1 0 0,4-5 1 0,0 9-3 16,3-9-4-16,1 5 0 0,7-2 1 15,-3 3 1-15,3-6-1 0,2 3 4 16,-3 2 13-16,7-5 14 0,4 6 17 0,-6-6 18 15,6 0 10-15,0 3 0 0,-2-3-6 0,-3 0-12 16,7 5 0-16,0-5-12 0,0 0-10 16,3 4-10-16,-1 1-15 0,0-1-20 15,0 1-13-15,-2 0-5 0,8-5-5 0,-2 4-2 16,-2 1-1-16,3-5-1 0,3 3-2 0,0 2 2 16,5-1 0-16,-3-4 0 0,7 5 1 15,-7-5 0-15,9 5-4 0,-4-5 1 0,3 0 1 16,1 0-1-16,2 0 2 0,-3-5-1 15,7 5 0-15,-6-5 7 0,6 5 22 0,-2-4 42 16,-3 4 63-16,3 0 35 0,-6-5 10 16,2 5-15-16,-1 0-40 0,3 0-55 15,-4 5-37-15,-1-5-14 0,3 4-8 0,0 1-5 16,-1-5-2-16,1 5-2 0,-4-1-2 0,-3 1 4 16,3-1-1-16,-5 1-1 0,3-5-1 15,-5 5 0-15,0-1 1 0,-3 1 0 16,3-5 1-16,-6 3 3 0,0 3 9 0,-8-6 3 15,2 8 3-15,0-8 3 16,-6 6 2-16,-5-3-4 0,3 2-2 0,-4-5-1 0,-3 4-1 16,-8 1 1-16,3-2-1 0,-7-3-1 15,-4 6 2-15,-5-6-2 0,3 0 0 0,-8 5-5 16,-3-5-1-16,-3 0-5 0,-5 3 0 16,-6-3-2-16,0 0-2 0,-6 0 1 0,-4 0 0 15,-2 0 0-15,-5 6-1 0,1-6-2 16,-7 0 1-16,0 0 1 0,-3 0-1 15,3 0 3-15,-4 0 7 0,0 0 5 0,3 0 3 16,-7 0 3-16,4 0 0 0,-2-6-4 16,2 6-4-16,-2 0 0 0,-2 0 3 0,2-3 6 15,1 3 1-15,-3 0 2 0,-2 0-5 16,4 0-6-16,-4 0-5 0,4 0-3 0,-4 0-5 16,0 0 0-16,0 0-2 0,0 0 2 15,-4 0-1-15,4 0 2 0,0 0 3 0,0 0 6 16,0 0 5-16,0 0 1 0,0 0 0 15,0 0 0-15,-4 0-6 0,4 0-6 0,0 0-3 16,0 0-2-16,0 0-1 0,0 0 0 16,0 0-3-16,0 0 2 0,4 0 0 0,-4 0-3 15,0 0-1-15,0 0 2 0,4 0-2 16,-4 0 4-16,0 0-1 0,2 0 2 16,-2 0 1-16,4 3-1 0,-2-3-1 0,2 0 0 15,3 6-2-15,-3-6 0 0,-2 0-23 0,2 3-35 16,2-3-57-16,2 5-117 0,-6-5-198 15,3-5-306-15,-3 2-171 0,-4-11-42 16,2-9 72-16,0 0 179 0,2-3 319 0</inkml:trace>
  <inkml:trace contextRef="#ctx0" brushRef="#br0" timeOffset="201201.37">2993 11171 31 0,'6'4'326'0,"1"-4"38"16,-3 0 13-16,6 0-78 0,0 5-152 0,7-5-83 15,2 5-37-15,1-1-17 0,7 1-6 0,6-2-1 16,0 3 3-16,9 2-2 0,-3 1 2 16,4-4 1-16,3 4-6 0,-3 0-3 0,5-1 3 15,1-2 0-15,5 2 1 0,0 1-2 16,2-4 3-16,-3 4-2 0,7 0-4 15,0-4 5-15,4 4 3 0,-2-6 2 0,2 2 2 16,3 1 13-16,-1-3 7 0,2-3 11 16,-2 0 20-16,6-3 10 0,3-8-2 0,-3 2-4 15,3 1-12-15,-3-1-16 0,-4-5 0 16,-2 5 0-16,-4-8 10 0,0 3 10 0,-6 0 17 16,-2-3 10-16,-4-1 14 0,-1-5 15 15,-5 4 13-15,-5-3 9 0,-2 1 7 0,-4-2 11 16,-6-5 19-16,0 5 36 0,-11 1 29 15,1-1-1-15,-7 2-20 0,1-7-42 16,-9-3-59-16,-2 3-59 0,-7-7-25 0,-3 4-16 16,-2-6-6-16,-9 6-5 0,-6-6 2 0,-6 2-3 15,-6-2-1-15,-5 6 1 0,-3 0-2 16,-13 5-2-16,4-2-1 0,-10-4-4 0,-2 10-5 16,-5-1-3-16,-3 5-1 15,-7-4-3-15,-2 4 3 0,-3 4 3 0,-3 0-3 16,-2 6-2-16,-5-1-4 0,1 0 0 0,-2 9-2 15,-4 0 1-15,-1 9 2 0,-5 5 1 16,-1 9 2-16,-8 8-15 0,3 9-26 16,-9 9-43-16,4 10-56 0,-4 18-113 0,-2 3-188 15,0 11-220-15,-5 12-68 0,1 8 7 16,-2 8 94-16,2 7 195 0</inkml:trace>
  <inkml:trace contextRef="#ctx0" brushRef="#br0" timeOffset="207995.41">2696 12629 273 0,'-7'-5'421'0,"-3"-4"57"0,4 1 49 16,-5-1-186-16,5 4-82 0,0 1-46 0,2-1-44 16,-2 0-42-16,6 1-40 0,-4 4-34 15,4-5-28-15,-2 5-15 0,2-4-10 0,0 4-4 16,0 0-4-16,2 0 1 0,-2 4-2 0,8-4 6 16,0 5 0-16,2-1 3 0,5 6-1 15,-3-1 1-15,9 3-1 0,2 2-2 0,-1 3 3 16,5-3-2-16,6 6 4 0,-2-8-2 15,2 2 0-15,7 0 0 0,-3-2 0 0,6-2 0 16,-3-1 1-16,7 0 2 0,1 5 1 16,3-5 0-16,3-6-2 0,0 7-2 0,2-1 4 15,4-5-5-15,2 1 3 0,4 4 6 16,0-9 14-16,6 5 6 0,-1-5 5 16,5 0 5-16,3-5 2 0,-1 5-4 0,-1-4-9 15,7-1-1-15,-1 0 10 0,6 1 4 0,2-1-3 16,0 1 1-16,-2-1 0 0,4 5-18 15,-6 0-11-15,6 0-1 0,-7 0-1 0,8 5-1 16,-10-1-1-16,-1 1 1 0,0-1-4 16,-3 6 0-16,-3-6-1 0,-1 4 0 15,-6 1 0-15,5-4 0 0,-7 4 0 0,-4 0 1 16,2-4-2-16,-6 4 1 0,-6-4-2 16,4 4 2-16,-6-6-1 0,1 8 2 0,-3-8-2 15,-2 2 2-15,-3-5 0 0,-2 4 0 16,-5-4 0-16,-1 0-1 0,-8 0 1 0,-2 0-1 15,-7 0 0-15,1-4 9 0,-9 4 33 16,-1 0 65-16,-5-5 77 0,0 5 51 0,-6-3 30 16,0 3-12-16,0-6-51 0,0 1-71 15,-6-4-49-15,4 1-32 0,-6-6-21 16,-1 2-13-16,-1-8-7 0,0 8-2 0,-5-7-7 16,3 2-3-16,-1-6-1 0,-5 5-1 15,5-4 2-15,-3-6 1 0,1 5 1 0,3-3 0 16,-5 3 0-16,5-3 1 0,-2-2 1 0,-3 6 3 15,0-5 0-15,1 5 1 0,-5-1 1 16,-1 0 0-16,1 1 3 0,-6-1-3 0,4 0-4 16,-6 6-1-16,-2-6-3 0,-2 6 0 15,-4-6-4-15,-2 0 1 0,-3 1-3 16,-7 4 1-16,-1-4-1 0,-10-1 0 16,0 6-3-16,-4-6-6 0,-8 4-12 0,-3 1-14 15,-1-4-16-15,-7 4-20 0,-4-1-17 0,-6 2-13 16,2-1-7-16,-2 4 5 0,-2 0 14 15,-2 2 21-15,-4 1 23 0,2 8 21 0,-5-2 14 16,1 1 9-16,6 4 6 0,-9 4 3 16,3 1 18-16,-9 9 10 0,3 3 3 15,-1 1 5-15,1 10 1 0,-1 3-20 0,3 9-12 16,3-3-5-16,11 12-1 0,6-4-4 16,17 4-44-16,4 5-94 0,8-3-221 0,9-3-286 15,5 1-132-15,9-3-35 0,0-10 53 16,8-13 205-16</inkml:trace>
  <inkml:trace contextRef="#ctx0" brushRef="#br0" timeOffset="-196405.98">17889 9127 196 0,'0'0'385'0,"0"-3"52"0,0-3 29 16,0 6-170-16,0 0-123 0,0 0-71 0,8 0-49 15,-6 0-29-15,4 0-15 0,3 0-1 16,3-3-3-16,3 3 1 0,1 0-3 16,3 0 2-16,5 0-2 0,5-5 0 0,2 5 0 15,3 0 0-15,1-4-2 0,2 4 1 16,4 4 1-16,-6-4-2 0,9 0 3 0,3 5 8 15,3-5 9-15,4 3 15 0,1 3 13 0,3-3 11 16,4 2 4-16,-2-5 0 0,9 6-9 16,-3-6-12-16,0 3-12 0,8 2-5 0,-6-1 4 15,11 1 9-15,-3-2 17 0,3 3 18 16,2-6 17-16,-1 5 9 0,7-2 2 16,0 3-1-16,6-6-1 0,0 3 5 0,6-3 11 15,2 0 27-15,3 5 34 0,1-5 16 16,3 0-9-16,1 0-27 0,5 0-40 0,-4 0-49 15,3 0-34-15,1 6-15 0,2-6 4 16,4 0-2-16,-1 3 1 0,1 2-1 0,0-5-3 16,0 4-8-16,0 1-4 0,4 4 2 15,2-4 14-15,4-2 6 0,7 3 2 0,-7-3 5 16,6 2-5-16,-5 4-14 0,3 0-6 16,-2-4-5-16,-1 4-2 0,-5-4-2 0,4 4 2 15,-2-6 0-15,2 2-2 0,-4-1 0 16,0 1 0-16,1-5 1 0,3 5-2 15,-2-5 0-15,0 4 3 0,2-4 0 0,1 5-2 16,-5-5 3-16,4 0-1 0,0 0-1 0,0 0 0 16,-4 0 0-16,9 0-1 0,-5 0-1 15,2 0 0-15,-3 0 1 0,-1 0-1 16,0 0-1-16,2-5 1 0,0 5 0 0,-2-4 0 16,1 4 1-16,3 0 0 0,-2-5 0 15,4 5 0-15,-5 0 0 0,1-5-1 16,0 5 2-16,7-4-2 0,-3 4 1 0,-2-5 0 15,-2 2 0-15,5 3 0 0,-5-5-2 0,2 1 1 16,-6 4 0-16,5-5 1 0,-3 5 0 16,-2-5 1-16,-2 1 0 0,-2 4-1 0,-2-5-1 15,0 1 2-15,-7-1-1 0,5 5-1 16,-8-9 1-16,-5 9-1 0,-1-8-2 0,3 2 3 16,-8-2-2-16,-2 3-1 0,-4-4 1 15,0 0 0-15,-6 0-3 0,0 1 3 16,-2-1 1-16,-7-2 1 0,-1-1 0 0,-7 4-1 15,0-6 0-15,-5 0-1 0,-6 0-1 16,-3 1 1-16,-6-6 1 0,2 7 0 16,-9-7 1-16,-2 1 0 0,-3 1 0 0,3-6 0 15,-8 4 1-15,-4-4-1 0,-4 3 0 0,-1-3-1 16,1 0 0-16,-8 4 0 0,1-2 0 16,-3-2 1-16,-5 4-1 0,1 2 7 15,-3-6 3-15,0 0 3 0,-8 1 3 0,2-1 1 16,-2 2-2-16,-2-7-6 0,2 2 0 15,-8 3-5-15,2-5-1 0,-5-3-2 16,3 5 2-16,-2-5-2 0,-1-1 4 0,1-1-1 16,-2 2 2-16,1-4-1 0,-3-5 2 0,3 3 1 15,-1-3 2-15,0-2 1 0,-3 2 3 16,5 0 3-16,-3 0 1 0,-1 0 0 0,4-6 1 16,1 1 1-16,-1 5-2 0,0 0 1 15,4-6 3-15,-9 6-1 0,9-2-2 0,-4-3 1 16,-1 5-2-16,3 0-4 0,0 0-4 15,-3 3-6-15,3 2 1 0,-6 2-4 0,3-2 2 16,-1 4-2-16,1 3-1 0,-1 2-2 16,-2-6-1-16,1 10-2 0,-1-1 1 15,-3-5 1-15,5 11-2 0,-5-1 3 0,3 1 1 16,-5-3-1-16,3 7 0 0,-3 0 3 0,-4-1 0 16,3 6-1-16,-3-6 1 0,4 0-2 15,-8 5 0-15,1 0 0 0,-5-5-1 0,2 6 4 16,-4-1-1-16,-9 0 1 0,3 0 0 15,-4-1 0-15,-5 6 1 0,-2-4-4 16,-3 3 2-16,-7 1-2 0,0-1 1 0,-2 0-2 16,-7 1 5-16,1-5-2 0,-6 4 2 0,-7 2-2 15,-1 3 2-15,-7-6-3 0,-2 1-2 16,-9 5 1-16,-1-3 0 0,-8 3 2 0,-1 0-1 16,-4 0 0-16,-1 0 1 0,-7 0 1 15,0 3-1-15,-4-3-1 0,-3 5 0 0,-1 1-3 16,0-6 2-16,-6 3-2 0,-1 2 2 15,1-1-1-15,3 1 0 0,-11-1 4 16,5 1-2-16,-8 0-3 0,3-1 3 0,-3 1 0 16,0-2-1-16,0-3 0 0,9 5 0 15,-7-5-2-15,7 4 4 0,-9-4-2 0,2 0-1 16,3 5 2-16,-1-5 2 0,-4 0-4 16,3 0 2-16,5 0-2 0,-6 0 4 0,7 0 1 15,-7 0-1-15,7-5-1 0,-7 5 0 16,4 0-2-16,3 0-1 0,-3 5 1 15,5-5 0-15,-5 0-1 0,5 5 2 0,-5-5 0 16,5 4-3-16,-5 1 3 0,5-1-1 0,-3 1 0 16,3 0-1-16,-2 4 2 0,5-6-2 15,-1 6 2-15,-3-4-4 0,5 4 4 16,4-4-2-16,-8 4 0 0,9 0 3 0,-5-4 0 16,4 4-2-16,2-1 0 0,0-2-1 0,-2-3 2 15,6 6 2-15,-2-4 0 0,4 4 0 16,-4-4 3-16,4 4-4 0,0-1 1 15,8 6 0-15,-5-5 1 0,7 0 0 0,-4 5 0 16,1-6-1-16,-1 6 2 0,4-1 1 16,5 1-4-16,-7 3 4 0,3-3-3 0,3 3 1 15,-5-3 1-15,7 6 0 0,1-3-1 16,8 0-2-16,-8 3 0 0,-1 1 1 0,3-2 0 16,4 3-1-16,4 1 2 0,6 3-4 15,0-3-2-15,4 0-1 0,1 3 1 0,1 2 1 16,5-2 2-16,3 2-2 0,3-6 0 15,2 5 1-15,6-5-2 0,2 6 2 0,2-7 1 16,6 2 2-16,1-1-1 0,1 1-1 16,4 0 2-16,5-6 0 0,-2 6 0 0,10-4 0 15,0-1 0-15,4-1-1 0,-2 2-2 16,10-1 0-16,-2-4 1 0,3 3-1 0,1-3 1 16,2 3 0-16,3-3-2 0,-3 4 1 15,5-1 0-15,-2 2-1 0,-3 4 0 16,5-2 0-16,-3 2-1 0,3 5-1 0,-3-2 0 15,3 5 1-15,-3 6 1 0,3-6-1 16,2 6 1-16,-1-2 0 0,5 1 0 0,4 1-1 16,-2-2 1-16,4 1 1 0,4-4 1 15,4-1 0-15,1 1 1 0,3-4-2 0,9-2 0 16,1 2-2-16,5-2-3 0,6-4 2 16,0-4 1-16,11 1 0 0,3 2 3 0,5-7 0 15,10 5 3-15,4-7 0 0,7 2-1 16,-3 0-2-16,10-5 0 0,-1 0-2 0,2-1-1 15,-1 6 0-15,3-8 3 0,-7 6-3 16,5-3 1-16,-11 1-5 0,-4 2-14 16,1 2-21-16,1-5-19 0,-12 0-30 0,8-4-56 15,-4 0-92-15,2-5-155 0,-4 0-268 0,-3-5-153 16,-5 0-66-16,4-4 48 0,-5-3 149 16,3-11 277-16</inkml:trace>
  <inkml:trace contextRef="#ctx0" brushRef="#br0" timeOffset="-151487.43">17986 5632 145 0,'10'0'308'0,"1"-5"19"0,1-4 10 0,-2 4-175 16,11 1-73-16,-4-5-33 0,3 4-11 16,-3 0-9-16,1 5-2 0,-1-4-10 15,0 4-12-15,3 0-5 0,-3 0 0 0,3-5-4 16,-3 5 1-16,-1 5-1 0,1-5 0 0,0 0-2 16,-1 0 0-16,1 4-1 0,-1-4 1 15,1 5-1-15,-1 0 0 0,1-1 2 0,-1 1-1 16,5 4 2-16,0-4 0 0,-1-1 3 15,-1 1-4-15,4 4 3 0,1-6 0 0,3 2 4 16,0 4 7-16,-2-4 6 0,10 4 6 16,-8-4 4-16,6-1-2 0,-4 1 1 15,4-2-2-15,4 3 3 0,3-6 4 0,-3 0 2 16,2 3-6-16,-2-3-2 0,11 5-5 16,-3-5-2-16,3 0 0 0,1 0 3 15,5 0-1-15,0 0 3 0,-2 0-6 16,1-5-3-16,5 5-4 0,-4 0-3 0,-2 0-5 15,-1 5-3-15,5-5 0 0,-2 0-4 16,2 0-1-16,-3 0 2 0,3 0-1 0,-2 0 3 16,4 0-1-16,-6 0 2 0,1 0-2 15,5 0 0-15,-6 0-2 0,0 0 0 0,-1 0-2 16,1 0 1-16,4 0-1 0,-3 0-1 16,1 0 5-16,-2 0 0 0,2 0 2 15,-5-5-1-15,5 5 1 0,-4 0-2 16,3-3-2-16,-3 3 1 0,2 0-1 0,-1 0-1 15,1 0-2-15,0 0 3 0,1 3-2 16,1-3 2-16,-4 0 2 0,4 5 2 16,-5-5-4-16,1 6 1 0,-1-6-1 15,3 3 0-15,-6 2-1 0,1-5 1 0,-1 4-1 16,5 1-1-16,-5-5 2 0,1 0 2 16,-1 3-1-16,3-3 1 0,-1 6-1 0,-1-1-2 15,-1-5 1-15,4 3 0 0,1 3 0 16,-5-6 0-16,3 0 1 0,3 3 0 15,0 2-1-15,-1-5 5 0,5 0 13 0,-6 0 9 16,3 6 10-16,-3-6 17 0,4 0 15 16,-5 3 3-16,1-3 2 0,0 0 4 0,3 5-12 15,-3-5-15-15,4 0-14 0,0 0-9 16,1 4-10-16,3-4-4 0,-2 0-6 16,-2 0 2-16,6 5-5 0,-2-5-2 15,-3 0-1-15,5 0-1 0,0 0-1 0,4-5 3 16,3 5-2-16,-1 0 2 0,0 0 0 15,2-4-2-15,2 4 2 0,-4-5-3 16,1 5 0-16,-1 0 0 16,4-3 3-16,-4 3 12 0,4 0 7 0,-1 0 6 0,-7 0 3 15,2 0 2-15,-2 0-11 0,-2 3-8 16,0-3-5-16,2 0-2 0,0 0 0 16,-2 5-2-16,6-5 3 0,-6 0-2 15,4 0-1-15,-4 0 0 0,0 0-3 0,0 4 0 16,0-4 0-16,0 0 1 0,6 0-2 15,-2 0 3-15,2 0-1 0,-2-4-2 16,0 4 2-16,-2 0-1 0,2 0 0 16,0 0-2-16,-4 0 0 0,2 0 2 15,4 0-2-15,-2 0 3 0,11 0 0 16,-13 0-1-16,4 0 0 0,-2 0 0 0,2 0-2 16,-2-5-2-16,2 5 2 0,-1 0 2 15,1 0-2-15,8 0 2 0,-6 5 0 16,3-5-1-16,3 0 1 0,-2 0-1 0,-1 0-1 15,5 0-1-15,1 0 1 16,3 0 0-16,1 4 1 0,-3 1-1 0,3-5 2 16,0 0-1-16,-1 0-4 0,-3 0 3 15,5 0 0-15,1 0 0 0,4 4 5 16,-4-4 10-16,3 5 12 0,-1-5 14 0,-2 5 23 16,0-2 31-16,1 3 16 0,-5-6 20 15,6 0 6-15,-9 3-12 0,3-3-27 0,-5 0-26 16,3 0-28-16,-3-3-22 0,2-3-12 15,-7 3-3-15,1 3-3 0,0-10-2 16,-10 10 0-16,0-4 0 0,-6-5-3 0,-4 4 0 16,-7 2 0-16,-2 3 1 0,-6-6-2 15,-2 1 1-15,-6 5-3 0,0 0 0 16,-2 0-1-16,-8 0-3 0,-5 5-19 16,-2 1-46-16,-3 2-52 0,-3 1-57 15,-4 0-105-15,-9 5-159 0,1-2-114 0,-8-2-20 16,-9 3 10-16,6-8 28 0,-6 0 140 15,-2-5 146-15</inkml:trace>
  <inkml:trace contextRef="#ctx0" brushRef="#br0" timeOffset="-150508.15">18267 6338 102 0,'13'-5'281'0,"3"-4"18"16,1 1 7-16,5 2-154 0,3-2-67 16,2 4-31-16,2-1-14 0,2 0-1 15,2 1-6-15,6-1-5 0,3 1-4 0,-1 4 0 16,2 0 0-16,9 0 2 0,-6-5-4 16,11 10-5-16,-5-5-1 0,2 0-4 0,4 4-4 15,2 1-1-15,0-1 1 0,2 1-1 0,2 0 4 16,2 4 1-16,4-6 2 0,5 3 1 15,-7 2 2-15,10-3 8 16,1-5 1-16,6 4 6 0,-1 1 6 0,7-5 2 16,0 0 0-16,4 0 1 0,-2 4-1 0,9-4-6 15,-3 0-3-15,4 0-4 0,5 0 1 16,1 0-2-16,-1 0 4 0,3-4 0 16,3 4 0-16,0 0-4 0,0 0-1 0,1 0-6 15,-1 4-5-15,6-4-3 0,-2 5-4 16,4 0 1-16,-9-5-4 0,5 9 0 15,-6-9-1-15,1 9-2 0,-9-9 2 0,-1 3-2 16,-2-3 1-16,-7 5-2 0,-6 1 0 16,-1-6 0-16,-2 3 4 0,-6 2 0 15,-9 4-2-15,0-6 0 0,-6 3-3 0,-4 2-18 16,-4-2-32-16,-6 2-41 0,-1-2-76 16,3-3-105-16,-13 2-60 0,0-5-64 0,-1-5-4 15,-5 2 58-15,-2-11 95 0</inkml:trace>
  <inkml:trace contextRef="#ctx0" brushRef="#br0" timeOffset="-140905.34">18354 12664 156 0,'29'0'373'0,"-6"-3"36"0,4-3 18 16,-1 3-151-16,1 3-124 0,6 0-61 15,5 0-29-15,-1 0-7 0,6 0-7 0,1 0-12 16,1 0-8-16,3 0-10 0,1 0-10 16,1-5-2-16,8 5-5 0,-7 0-1 0,7 0 9 15,-4 0 10-15,6 0 8 0,-8 0 11 16,5 0 10-16,-1 0 7 0,2 0 5 0,-6 0 9 16,8 0 7-16,-2 0-2 0,4 0 1 15,-2 0-10-15,4 0-9 0,0 0-6 16,2 5-6-16,-2-5-7 0,6 0 0 0,-8 0 4 15,13 3 0-15,-3-3 5 0,5 6 9 0,-1-6 3 16,5 3-2-16,-5-3-7 0,5 5 2 16,-3-5 7-16,7 0 26 0,-2 0 37 0,-1-5 48 15,5 5 31-15,0-3-4 0,-2 3-26 16,2-9-41-16,-9 9-50 0,7-5-38 0,-2 5-21 16,-1-6-12-16,-1 6-3 0,0 0-3 15,-3 0-2-15,3 0-2 0,-1 6 4 16,-1-6 1-16,-3 0 0 0,9 5-1 0,-2-5 0 15,0 3-1-15,1 3-3 0,3-6 0 0,-4 3 3 16,6 2 1-16,-3 1 0 0,10-3 0 16,-12-3-1-16,13 5-1 0,-4-1 0 0,5 1 2 15,-1-5 1-15,2 4 1 0,2-4-2 16,3 5-1-16,-9-5-1 0,8 0 1 16,0 0 2-16,1 0 1 0,-3 0-1 0,2 5 7 15,-3-5 3-15,3 3 4 0,0-3 4 16,7 0 1-16,-7 6-7 0,9-6-6 0,-9 3-4 15,7 2-2-15,-5-5 0 0,9 4 0 16,-4 1 1-16,3 0-1 0,-3-1-2 0,3 1 0 16,-3-1 0-16,8 1 2 0,-9 0-1 15,9-1 0-15,-6-4 0 0,2 5 2 0,3-2-1 16,-5 3 1-16,2-6 7 0,-1 3 4 16,-3 2 1-16,8-5 6 0,-5 5 0 0,3-5-8 15,-2 4-3-15,2-4-2 0,-3 0-4 16,5 5 2-16,-2-5 1 0,4 0-3 0,-2 0-1 15,-3 0-4-15,1 0 2 16,2 0-2-16,-4 0 2 0,1 0-4 0,-5 0 2 0,2 0-1 16,-9-5 2-16,-4 5 6 0,-2-4 7 15,-8-1 2-15,-2 5 4 0,-6-5 5 16,-9 2-1-16,-2 3 0 0,-4-6 0 0,-1 3-4 16,-12 3-4-16,-3-5-7 0,-3 5-4 0,-7-4-2 15,-3-1 0-15,-4 5-3 0,-4 0 3 16,-4 0-3-16,-3 0 0 0,-1 0 0 0,-8 0-1 15,-1 0-1-15,-4-5 1 0,3 5-1 16,-9 0 1-16,-2 0-1 0,4 0-3 16,-4 0-16-16,0 0-27 0,0 0-43 0,-4-4-85 15,2 4-123-15,-7-5-243 0,-1 1-220 16,2-6-67-16,-7-2-14 0,5-11 82 0,4-8 238 16,6-6 239-16</inkml:trace>
  <inkml:trace contextRef="#ctx0" brushRef="#br0" timeOffset="-128804.52">17887 13735 260 0,'0'0'415'0,"2"-3"46"16,-2 3 17-16,8-6-204 0,-6 6-122 16,4 0-73-16,5-3-40 0,3 3-22 0,-1 0-8 15,3 0-4-15,5 0-2 0,-1 0 0 16,-1 3-2-16,8-3-1 0,-4 6 3 16,4-6-6-16,-1 3 6 0,1 2-1 0,4-5-2 15,-2 6 2-15,4-3 5 0,0 2 3 0,3-1 17 16,-1 1 25-16,2-5 27 0,2 3 24 15,5 3 23-15,-1-6 9 0,5 5-9 0,1-5-15 16,1 0-22-16,-1 0-25 0,5 0-22 16,6-5-13-16,0 5-3 0,8 0 4 0,-2-6 12 15,1 3 15-15,7 3 18 0,-8-5 20 16,0 5 29-16,9-4 30 0,-7 4 38 0,2 0 9 16,0 0-13-16,5 0-34 0,-7 0-45 15,2 0-56-15,1 0-29 0,-1 4-14 0,-4-4-4 16,4 5-1-16,5-5 1 0,-3 3 0 15,3-3-2-15,-3 6-3 0,2-6 1 16,3 5-4-16,-9-5-2 0,11 0 2 0,-7 3 2 16,2-3 11-16,3 6 5 0,-5-6 2 15,5 3 0-15,-1-3-1 0,-6 5-10 0,7-5-2 16,-7 6-2-16,7-3 1 0,-3-3 0 0,3 0 3 16,-1 5-2-16,0-5-1 0,1 0-3 15,-1 4 0-15,1-4-1 0,-1 0 4 16,5 5 2-16,2-5 1 0,-3 0-2 0,3 0-1 15,-2 0-2-15,1 0-2 0,3 0-2 16,2 0 4-16,-2-5 2 0,10 5-1 0,-6-4-1 16,4 4 1-16,-2-5-2 0,2 2 1 15,0-3 11-15,4 1 5 0,0 2 2 0,-2-3 0 16,2 3 2-16,4-2-8 0,-5-4-1 16,1 4 3-16,6 1 0 0,-4-1 0 0,3 5 0 15,-3-3-3-15,2-3-3 0,2 1 0 16,1 2-1-16,1 3-2 0,-1-6 1 0,-1 3-2 15,0-2-2-15,7 1 2 0,1-1 2 16,5 0-3-16,-6 1 0 0,8-1 0 16,-5-4-2-16,3 4 4 0,0 1 3 0,4-4 7 15,-7 3 2-15,5 1 2 0,-2-1 3 0,4 0 1 16,-2 1-5-16,-7-1-1 0,3 1-1 16,6-1 5-16,-6 2 1 0,6-3 1 0,-7 1 2 15,-3 2-2-15,-1-3-5 0,-5 3 4 16,3-2-1-16,-3-4 0 0,-5 4 0 15,-4 1 3-15,-6-1-2 0,4-4-1 0,-6 4-3 16,4 2-2-16,-9-6-5 0,-1 4-5 16,-9-1-2-16,3 3 1 0,-13-2-3 0,2-4-2 15,-4 6 2-15,-5-3-1 0,-1 1 2 16,-4 2-1-16,-7 3 0 0,1-6-4 0,-7 3 4 16,-4 3-4-16,-6-5 0 0,-4 5 0 15,1-4 0-15,-7 4 0 0,-5-5 0 0,3 5 0 16,-9 0 3-16,0 0-3 0,-2 0 1 15,-4 0 0-15,0 0 1 0,0 0 1 16,0-5-1-16,0 5 1 0,0 0-1 16,0 5-1-16,0-5 3 0,0-5-2 0,0 5 0 15,0 0 9-15,0 0 5 0,-4 0 9 0,4 0 2 16,0 0 6-16,0 0-9 0,0 0-5 0,0 0-6 16,0 0-1-16,0 0-2 0,0-4-2 15,-4 4-3-15,4 0-1 0,0 0-4 16,0-5-1-16,0 5-2 0,0 0-1 0,0-4-3 15,0 4-3-15,0-5-17 0,-2 5-28 16,2 0-42-16,-4 0-53 0,4-5-80 0,-2 1-146 16,-7-1-291-16,3 2-223 0,0-11-59 15,0-4-3-15,0-4 121 0,2-10 305 16</inkml:trace>
  <inkml:trace contextRef="#ctx0" brushRef="#br0" timeOffset="-73476.34">22796 14726 358 0,'23'-9'442'0,"4"4"37"0,0 1-16 0,6-1-205 16,4 5-111-16,2-3-57 0,9 3-28 0,1 0-11 15,1 3-9-15,8-3-11 0,2 0-9 16,2 0-12-16,6 0-4 0,-6 0 0 15,8 0 3-15,-3 0 15 0,3 0 24 0,-2 0 32 16,4 5 37-16,-1-5 43 0,5 0 45 16,1 4 70-16,5-4 36 0,3 0-4 0,2 5-31 15,0-5-49-15,6 0-87 0,-4 0-65 16,14 0-28-16,-2 0-14 0,5 3-8 0,1 3-6 16,-1-6-3-16,5 5-3 0,1-2-2 15,2 3-1-15,5-6 1 0,-5 3 5 0,4-3 3 16,2 5 6-16,2-5 6 0,-2 0 4 15,0 0 0-15,-1 0 3 0,5 0 1 0,-4 0 5 16,6 6-2-16,-6-6-1 0,2 3-1 16,-6 2-3-16,4-1-2 0,-4 1 2 15,6-5-3-15,-13 4-6 0,5 1-6 0,-5 0-4 16,5-1-2-16,-8-4-2 0,3 0-2 16,-5 5 2-16,-1-5-5 0,-2 0-1 0,3 0 0 15,-5 0-3-15,0 0-2 0,-4 0-3 0,-6 0 0 16,2 0-2-16,-2 0 4 0,-2 0 0 15,-3 0-2-15,-5-5 0 0,2 1 0 16,-9 4-2-16,-2-5-1 0,-6 5 2 0,0-5 0 16,-4 5 3-16,-4-4-1 0,-2 4-2 15,-5 0 1-15,-1-5-1 0,-7 5-3 16,-3 0-3-16,-5 0 3 0,-7 0-3 0,1 5 2 16,-4-5-12-16,-8 0-17 0,-3 4-29 15,-4 1-37-15,-6-5-52 0,2 5-96 0,-4-1-148 16,-4 1-249-16,2-5-165 0,2 0-92 15,-8 0 41-15,8-9 139 0,0-5 264 0</inkml:trace>
  <inkml:trace contextRef="#ctx0" brushRef="#br0" timeOffset="-72609.33">17633 15027 416 0,'10'0'581'0,"-4"0"114"16,2-5 74-16,1 2-226 0,1-3-165 0,11 3-123 15,-1-2-106-15,5 10-76 0,2-5-35 16,0 3-18-16,6 3-12 0,0-3-3 16,2 6 0-16,0-4-2 0,2 4 2 0,1 0-1 15,1 5 0-15,4-9 0 0,5 4 0 16,2-1 3-16,3 6 30 0,3-10 62 0,4 10 56 16,6-6 27-16,2-2 18 0,3 2-16 15,5-2-51-15,3-3-44 0,8 2-19 0,6-5-14 16,8 4-3-16,-2 1-8 0,2-5-5 15,-1 3-9-15,-1 3-3 0,4 2-8 0,1-8-8 16,-7 6-3-16,-4-3-7 0,0 2-4 16,-6 4-3-16,-1-9 1 0,1 5 2 0,-6-1-3 15,-3 1 0-15,-7-5-1 0,-1 4-1 16,-10 1 0-16,-2-5 0 0,-7 5 0 0,-7-2 1 16,-1 3-4-16,-6 2-25 0,-6-4-38 15,-2 1-93-15,-12-5-161 0,-1 0-291 0,-9 0-249 16,-7-9-85-16,-7-8 36 0,-3-11 137 15,2-3 285-15</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21:58.762"/>
    </inkml:context>
    <inkml:brush xml:id="br0">
      <inkml:brushProperty name="width" value="0.05292" units="cm"/>
      <inkml:brushProperty name="height" value="0.05292" units="cm"/>
      <inkml:brushProperty name="color" value="#FF0000"/>
    </inkml:brush>
  </inkml:definitions>
  <inkml:trace contextRef="#ctx0" brushRef="#br0">5426 5914 235 0,'4'-3'393'0,"-4"-6"38"0,2 4 17 0,-2 5-200 16,5-5-115-16,-1 5-66 0,4-4-37 16,2 4-18-16,7 0-5 0,-1 0-3 0,9 4-2 15,2-4-1-15,-2 5 1 0,6 0-1 16,8-5-2-16,-6 9 1 0,11-6 2 0,-1 6 0 15,5 2-1-15,1-3 4 0,1 1-3 16,4 0-2-16,5-1 2 0,-1 1-5 16,2 2 1-16,0-3 1 0,6 1-3 0,-4-5 4 15,9 6 1-15,-3-7 2 0,4 6-1 0,3-4 9 16,-3 4 4-16,0-4 5 0,7 4 2 16,-1-5 13-16,9 1 4 0,0 0-1 15,4-1-1-15,2 1-2 0,0-5-14 0,4 3-10 16,2 3-5-16,5-6 0 0,-1 0-1 0,1 3 0 15,5 2 1-15,-6 0-4 0,7-5-1 16,2 9 1-16,1-9 1 0,-7 9-1 0,7-4 7 16,-5 4 13-16,1 0 10 0,1-1 13 15,0 1 16-15,-7-4 11 0,7 4-3 16,-7 0-9-16,4-4-7 0,1-2-13 0,1 3-12 16,-3-6-11-16,-3 3-5 0,5-3-9 15,1-3 1-15,1-3-1 0,-3 3 0 0,-3-8 1 16,-1 8 0-16,-4-6-4 0,2-5 0 15,-3 6 3-15,-5-10 17 0,-4 4 26 0,2 0 28 16,-9-3 25-16,1 3 30 0,-3-4 13 16,1-1 14-16,-9 2 8 0,-1-6 7 0,-5 6 0 15,-2-6-12-15,-8 6-24 0,-2-3-31 16,-5 3-32-16,-8-11-29 0,-3 11-19 16,-9-6-8-16,2 0-4 0,-9 1 6 0,-3 1 3 15,0-2 4-15,-11 0 0 0,2 1-1 0,-4-1-6 16,-6-5-5-16,0 2-3 0,0-2-5 15,-6 7-3-15,-4-10 0 0,2 8-5 0,-7-8-2 16,-1-1-1-16,-1 4 1 0,1-3-1 16,-5 3 0-16,2-3 1 0,-8 4-1 15,3-1 1-15,-5-3 0 0,-2 0-1 0,-5 5 2 16,-5-6-2-16,2 1 0 0,-9 3 0 16,3 2 0-16,-5-2 6 0,-8 2 3 0,5-2 2 15,-7 2-1-15,0-6-3 0,-2 9-3 0,-2-4-3 16,-7 0-1-16,1 0 1 0,0 6 1 15,-3-2 3-15,-7 0 1 0,7 1-2 16,-7-1 1-16,-1 5 0 0,-1-4-2 0,-5 3-1 16,0 1 3-16,0 1-1 0,0-2 1 15,-2 1 1-15,-4 4-1 0,0-3 1 16,-2 3-1-16,-4 2 2 0,2 1 1 0,-2-1 0 16,-3 3-1-16,-1-1 1 0,-2 1-2 15,1 0-2-15,-3 0 4 0,1 4 1 0,-1 2-2 16,-1-2 1-16,-1 1-2 0,3 4 0 0,-5 0 2 15,1-5-2-15,-4 10 0 0,3-5-1 16,-7 0-1-16,2 4 2 0,-2 1 0 16,3 3-1-16,-5-4 1 0,2 6-1 0,-2-1 0 15,6 0 1-15,-6 5 0 0,1-2 0 16,-1 7-2-16,-2 4 0 0,-2 0 2 0,8 3-1 16,-2 2 0-16,2 3 0 0,3 4 1 15,-1 2 1-15,6 3 0 0,3 5 0 0,4 0 4 16,2 4-3-16,6 5-3 0,6 0-3 15,4 6 2-15,9-8 0 0,3 12-2 0,11-9 0 16,11-1-1-16,3-2 0 0,9 2 0 16,6 5 1-16,8-5 2 0,7 0-2 15,10 1 0-15,6-1-2 0,10 0-1 0,9-9-2 16,7 4 1-16,14-4 1 0,13-5 6 16,12-3 2-16,17 3 0 0,11-9 3 0,15 6-1 15,7-6-1-15,16 1 1 0,9-6 1 0,11 5-11 16,2 1-24-16,6-1-49 0,-2 1-69 15,11 4-94-15,-5 1-170 0,3-6-215 0,-3 1-117 16,6-6-22-16,-1-7 59 0,5-19 158 16</inkml:trace>
  <inkml:trace contextRef="#ctx0" brushRef="#br0" timeOffset="9344.69">2662 8133 231 0,'-2'-4'290'16,"-2"-1"21"-16,4 0-61 0,0 1-129 0,4 4-57 15,-2-5-31-15,5 5-23 0,-3-3-10 16,2 3-1-16,2 0-3 0,-2-6 1 0,1 6 2 16,3 0 0-16,-4 0 2 0,5 0 0 15,-5 6-2-15,8-6 1 0,-6 3-1 0,9 2-3 16,-3 4 0-16,3 0 2 0,0 0 0 16,5 1 2-16,-1-1 0 0,2 0 2 0,8 4-2 15,-2-4 0-15,4 0 4 0,4 5 0 16,6-5 2-16,1-6 0 0,5 8 10 0,5-8 5 15,0 2 2-15,10-1 4 0,-4 1 10 16,6-5-12-16,-4 3 1 0,6-3 2 0,-2 6-1 16,7-6-2-16,-3 0 0 0,7 0-2 15,3 5-1-15,1-5-6 0,-3 0-1 0,9 0 1 16,0 3-4-16,0-3 11 0,6 0 3 16,4 0 3-16,-4 0 5 0,8 0 3 0,-6 0-5 15,9 0 1-15,-3 0 0 0,2 0-2 16,-3-3-6-16,3 6-6 0,0-3-8 15,1 0-4-15,-3 6 0 0,4-6 1 0,-1 0 1 16,-1 3 0-16,0 2 1 0,5-5-6 16,-3 6 3-16,3-6 15 0,-1 3 7 0,-1-3 4 15,3 5 3-15,-1-5-4 0,1 0-5 16,1 0 2-16,2 0 7 0,-3 0 0 0,-4 0 2 16,7 0-6-16,-6 0-9 0,3 0-8 15,-6 0-3-15,5 0-3 0,-5 4-4 0,5 1-4 16,-3-5 2-16,5 4-2 0,-7 1 2 15,5 0 0-15,1-5-4 0,1 9 2 16,1-9-1-16,1 8-1 0,2-8 2 0,-1 9 1 16,-3-4-7-16,4-5 3 0,-1 9 1 15,1-5-1-15,-9 1 0 0,3 0 4 0,-5-1-5 16,5 1 3-16,-9-2 0 0,4 6 1 0,1-4 3 16,-5 0 1-16,2-1-8 0,-2 5 1 15,5-4 2-15,-1 0 2 0,-4 4 1 0,-1-6 1 16,3 6-5-16,-2-4 1 0,0 1 0 15,5-6 1-15,-7 3 1 0,6 2 1 16,-6-5-3-16,2-5-1 0,-1 5-1 0,5-3 4 16,-10-3 0-16,8 1 1 0,-12 2 3 15,2-6-5-15,-2 0-3 0,-2 4 1 0,0-9 2 16,-5 5 0-16,-1 1 3 0,-5-6 1 0,1 0-4 16,-7-4-1-16,5 4-1 0,-9-3-2 15,-4-1 3-15,-2-1 2 0,-7 2 9 16,-3-1 15-16,-2-1 10 0,-9 2 6 0,-2-6 2 15,-4 6 0-15,0-1-11 0,-6-5-8 16,0 4-2-16,-4 2-4 0,-5-1 3 0,-1-4 3 16,-5 2 6-16,-1 0 9 0,-5 0 5 15,0 3-2-15,-6-6-6 0,0 6-7 0,-2-6-11 16,-6 0-4-16,-5 1-6 0,3 4-1 16,-7-4-4-16,-3-1 2 0,-5 0-4 0,-6 1-1 15,2-5 1-15,-12 5-1 0,1-6-1 16,-7 2-1-16,-7-2-1 0,-6 2-3 0,0-2 1 15,-6 2 4-15,-4 3 0 0,-7-5 1 16,-3 2 1-16,-3 3-1 0,-4-3-2 16,-2 3 1-16,-4 1 1 0,-8-1 2 0,4 0-1 15,-7 1 2-15,1 4-4 0,-6-4 1 16,3 4 0-16,-8-1-1 0,1 1 3 0,-3 1-2 16,-2 3-4-16,-6-3 2 0,4 3 1 15,-2 0-1-15,-2-4 0 0,0 4 0 0,-2-3 0 16,0-2-1-16,0 7 2 0,-8-8 2 15,3 8-4-15,-5-2 4 0,4 0-2 16,-7 0-2-16,3 2 2 0,-7 2 5 0,2-3-3 16,3 5 1-16,-3-3-3 0,-3 2 0 0,1 1 0 15,3-6 0-15,1 5 0 0,-6 0 0 0,9 1 4 16,-5-1-2-16,3-2 1 0,-3 8-2 16,1-6-1-16,-3 4 0 0,3 2 2 15,-1-3-1-15,-2 1-1 0,-3 5 3 0,-1 5-1 16,0-5 0-16,0 6-4 0,-6 2 0 15,7 1 2-15,-7 0 0 0,10-1 0 16,-4 6-2-16,2 0 6 0,3 4-2 0,5-4-2 16,3 3 0-16,2 6 1 0,2-6-1 0,-1 2 0 15,5 4-1-15,-4-2-1 0,4 2 0 16,-2 5-2-16,2-2 2 0,6 2-1 16,-4-2 2-16,4 2 2 0,0 3 2 15,4 1-6-15,2 2 3 0,7 0 3 0,6 0-3 16,-1 3 0-16,14-2 4 0,3-2-2 0,2 2-2 15,13 2 0-15,4-6 0 0,8 0-3 16,2 6 0-16,6-6-1 0,3 4 0 16,12-3 2-16,0-1-2 0,8-3 1 0,8 3-1 15,-2-4-1-15,11 0 1 0,4 5-2 16,6-6 2-16,6 2 2 0,4 3-3 16,7 1 3-16,10-4-1 0,4 3 2 0,8-5-2 0,4 6 2 15,11-5-4-15,6 0 2 0,13 1-3 16,7-8 3-16,13 0 0 0,6-3 2 15,15-3 2-15,0 0 0 0,16-5-3 16,0-1 1-16,13-4 0 0,2 1 1 16,8-5-1-16,4 0 6 0,8-5-3 0,-2 1 0 15,7-1-4-15,-7 2 5 0,0-3-3 16,-1 3 2-16,-5 3-4 0,-4-5 8 0,-4 5-5 16,1 0-12-16,-3 0-21 0,-4 0-25 0,4 5-49 15,-3 4-80-15,1-1-140 0,-4 1-100 16,3 0-40-16,-5-4-43 0,-3-5 40 15,-6-9 134-15</inkml:trace>
  <inkml:trace contextRef="#ctx0" brushRef="#br0" timeOffset="16303.76">7452 9523 256 0,'-8'-4'384'0,"-1"-4"30"15,3-1 28-15,6 4-212 0,0-4-103 16,0 4-49-16,4 1-32 0,3-1-24 16,-1 5-16-16,4-3-6 0,0-3 0 0,1 6 0 15,1 0 0-15,-1 0-3 0,3 0 3 0,-2 0 0 16,1 6-1-16,-3-3 0 0,5 2 0 16,-3-1-1-16,-2 5 0 0,7 1 1 0,-1-1-1 15,1 3 1-15,4-2 1 0,1 3 0 16,5 1 3-16,4-6-2 0,4 6 4 15,3-9-1-15,5 4-2 0,0 0 0 0,5-9-2 16,2 3 2-16,3 3-4 0,-1-6 2 16,6 0-2-16,-2 0 6 0,10 0 6 0,-2 0 5 15,2-6 8-15,2 6 4 0,0 0 5 0,3 0 0 16,-1-3-1-16,4 3-3 0,-1 0 1 16,3 3-9-16,1-3-6 0,-1 6-2 15,5-6-4-15,-1 5-3 0,3-5-4 0,0 3 0 16,4-3 3-16,-1 6-1 0,8-6 3 15,1 0 0-15,-2 0 4 16,0 0 12-16,6-6 10 0,-2 6 15 0,11-3 16 0,-9 3 6 16,8-5-1-16,-3-4-2 0,5 4-1 0,1 1-3 15,-1-5-2-15,1 4-7 0,4-3-5 0,-5-1-15 16,3 4-6-16,-1-4-6 0,1 4-7 16,-3 1-2-16,1 4-2 0,0-5-5 15,3 5-1-15,-3 0 0 0,4 0-1 0,-5 0 0 16,3 5-1-16,-1-1-3 0,3 1 0 15,0-5 2-15,4 5 1 0,-7-1 0 16,3 1 0-16,0 4-2 0,1-6 2 0,-1 2-1 16,0 4-1-16,-1-4 3 0,-3-1-6 0,4 1 3 15,-5-2 2-15,5 3 23 0,-5-6 37 16,5 5 60-16,4-2 73 0,-2 3 56 0,-1-3 2 16,-1 2-25-16,0-5-50 0,-5 6-73 15,1-6-54-15,-3 3-24 0,7 2-14 16,-6-5-6-16,1 4-4 0,1 1 0 0,-1-2-1 15,1 3 1-15,2-1 1 0,-3 4 0 16,1-6-1-16,-7 2 1 0,0-5 1 16,-5 6-1-16,-1-3 1 0,-13-3-3 0,7 5-2 15,-8-5 2-15,2 0 2 0,-13 0 1 0,5 0 1 16,-7 4-2-16,-4-4-1 0,-6 0-2 16,0 0-1-16,-2 5 0 0,-9-5 0 0,-5 0 1 15,-5 0-1-15,-6 0 1 0,2 0 2 16,-10-5 2-16,0 5 0 0,-9-4 1 0,-3 4 0 15,1 0-2-15,-5 0-1 0,-5-5 0 16,2 5-1-16,-6 0-1 0,4 0 0 16,-4 0-3-16,0 0-3 0,0 0-22 0,0 0-72 15,0 0-94-15,0 0-151 0,0 0-255 0,0 0-184 16,4-14-38-16,-2-3 44 0,5-6 129 16,1-3 249-16</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22:58.670"/>
    </inkml:context>
    <inkml:brush xml:id="br0">
      <inkml:brushProperty name="width" value="0.05292" units="cm"/>
      <inkml:brushProperty name="height" value="0.05292" units="cm"/>
      <inkml:brushProperty name="color" value="#FF0000"/>
    </inkml:brush>
  </inkml:definitions>
  <inkml:trace contextRef="#ctx0" brushRef="#br0">9180 6338 191 0,'50'-5'344'0,"-1"1"35"0,1-6 26 0,2 1-164 16,-3 6-69-16,5-2-26 0,2 1-13 16,4-1-12-16,0 5-21 0,4 0-21 0,-2 0-21 15,6 5-16-15,-6-5-12 0,2 4-10 16,2 1-10-16,0-5-3 0,3 3-1 15,-1 3-1-15,2-3-1 0,0 2 0 0,1 0 2 16,-5-1-2-16,4 1-4 0,4-1 1 16,-1 1-1-16,7-5 17 0,3 5 10 0,4-5 12 15,4 0 11-15,-6 4 6 0,10-4-15 0,-2 5-8 16,4-5-4-16,6 3-2 0,-4 3 5 16,1-6 12-16,3 3 16 0,0 2 13 15,1 1 18-15,3-3 13 0,-1 2 14 0,1-1 16 16,-3 1 13-16,-1-2 9 0,0 3 2 15,-4-1-10-15,5-2-25 0,-7 3-29 0,0-3-32 16,0 2-23-16,-2 1-18 0,3-3-8 16,-1 2-5-16,2-5-4 0,-4 0-1 0,0 0-1 15,-2 0-1-15,2 0 2 0,-2 0 0 0,-4-8 0 16,4 2-1-16,-6 1-1 0,0-4-2 16,-2 1 2-16,1-1 1 0,-7 0 2 15,-3-5 0-15,1 6 1 0,-7-6-2 0,-2 0-1 16,-6-4-1-16,-2 4 21 15,-6 2 10-15,-4-7 7 16,-7 1 4-16,0 1 3 0,-3 3-16 0,-3-9-10 0,0 6-8 0,-8-6-3 16,2 1-7-16,-8-6-2 0,2 2-2 0,-7-2-1 15,-1-4 1-15,-3 6 0 0,-3-5 0 16,-3-1 0-16,-4 1 2 0,0-6-1 16,-4 1 2-16,-8 1-1 0,2-2 2 0,-1 0 3 15,-3 3 1-15,-2-7 2 0,-3 5 4 16,-3-1 4-16,-3 2 3 0,-2-1 3 0,-2-1 0 15,-1 2 1-15,-3-5-2 0,-2 3-1 16,-2 1-3-16,-5 1-2 0,-1-2-5 0,2-3-2 16,-7 0-1-16,-5 3-2 0,-1 1 2 0,1 1 0 15,-9-2 0-15,-2 6-2 0,-6 0 1 16,4-1-3-16,-13 1-4 0,9 3-2 16,-8 2-3-16,-3-2-1 0,1 5 1 0,-5 0 2 15,-4 3 3-15,1 6 1 0,-3-4 0 16,0-1-1-16,-6 5-2 0,0 2-1 0,4-7 2 15,-8 10 3-15,0-3 1 0,0-2-1 16,-7 0-1-16,5 5-2 0,-9 0 0 16,5 1 1-16,-6 2 1 0,1-2 1 0,-1-1 0 15,-1 4 0-15,-6-1-2 0,3 3 2 0,-5 3-1 16,-2 0 0-16,0 0 0 0,0 0-2 16,-4 3-2-16,4 8 3 0,-6-2 0 15,6 5-1-15,-6-2 0 0,2 7 1 0,2-2-1 16,-6 1 1-16,6 1-1 0,2 2 1 15,-4 2-3-15,4-1 4 0,0 6-1 0,2 4 0 16,-2-1 2-16,7 0-1 0,-7 1 1 0,8 4 4 16,-1-1-2-16,3 2-1 0,3 3-1 15,-1 0-4-15,9 2 0 0,2 2 1 0,4 1-1 16,10 0-1-16,2 1 1 0,9-1-1 16,2-1 3-16,10-3 2 0,2 3 2 15,4-2 2-15,11 2 0 0,3-8-2 0,7 4-5 16,11-3-2-16,5 0-5 0,3-3-2 15,12 3-1-15,2-6 0 0,6 6 2 0,6-11 2 16,5 6 2-16,10-4 1 0,6-2 1 16,4 2 0-16,12-2-3 0,5-4 0 0,12 5-1 15,11-5 0-15,8 1 3 0,8-4 5 16,12-1 2-16,7-1 2 0,10-3-1 0,2 0 0 16,10-5 0-16,4 5-1 0,9-11 0 15,0 6 0-15,6-4 1 0,4-1-2 0,6 1-1 16,-1-5 0-16,1 0 2 0,0 0-1 15,3 0-2-15,-3 0-1 0,-2 0 4 0,-2 0-6 16,0 0-7-16,-1 0-10 0,-1 5-30 16,0-2-65-16,0 3-95 0,-4-3-181 0,4 6-283 15,-8-4-151-15,2 0-23 0,-5-1 63 16,1 1 171-16</inkml:trace>
  <inkml:trace contextRef="#ctx0" brushRef="#br0" timeOffset="3653.1">13926 4966 279 0,'-6'-14'401'0,"-4"5"40"0,3-9 19 0,1 8-218 16,-2 6-99-16,6-4-51 0,-2-1-33 16,0 4-19-16,-3 0-16 0,1 1-9 15,2-1-5-15,-4 1-7 0,0 4-2 0,-5-5-1 16,-1 2 0-16,-5 3-2 0,-2 3 0 0,-1 2 0 16,-5-1 1-16,-4 5-1 0,-2 5 4 15,0-1-2-15,-5 1-2 0,-1 4 2 0,2-1 0 16,-2 2 0-16,1 2 0 0,5 2 2 15,0 5 1-15,0-5-2 0,2 8 0 16,2 0-2-16,7 1 0 0,-5-1-1 0,2 1 1 16,2 4 1-16,2-1 0 0,3-3 0 15,-3 4 0-15,5 1 0 0,3-6-2 0,-5 4 1 16,9-4 0-16,-1 3 1 0,0-3-1 0,4 4 1 16,1 2 0-16,3-6 1 0,2 6 0 15,2-3-3-15,5 3 0 0,3-2-1 16,0-2-1-16,3-2-1 0,7 4 2 15,-3-7 2-15,8 4 1 0,-1-1 1 0,3-8-1 16,0 8 1-16,4-8 0 0,2-1 0 16,5 1 16-16,5-11 17 0,0 2 16 0,9-5 11 15,2-4 8-15,6-5-11 0,0 0-13 0,6-5-12 16,4 2-10-16,0-11 4 0,1 0 1 16,9 0 4-16,-1-4 6 0,-3-4 1 15,3-1-2-15,-3 0 4 0,-3-3 4 0,-3 3 5 16,-4-5 8-16,2 2 12 0,-8-5 6 15,0 0 5-15,-8-1 7 0,6-5 4 0,-13 3 5 16,7-3 12-16,-9 0 9 0,-8 2 19 16,7-1 18-16,-13-4 2 0,-2 0-11 15,4 3-23-15,-13-3-33 0,-1-2-35 0,-1-2-28 16,-1 3-13-16,-9 6-7 0,0-11-3 0,-2 1-3 16,-8 5 2-16,-2-5 7 0,-4 4 1 15,-3 5 4-15,-7 1 2 0,-1-2-2 0,-12 6-7 16,0 3-3-16,-11 2-6 0,-1 3-3 15,-13 6 2-15,-4 3 0 0,-12 5 0 0,-9 9 0 16,-10 4-1-16,-8 9-2 0,-19 10-7 16,-4 9-12-16,-15 13-29 0,-6 12-31 15,-8 17-32-15,1 2-23 0,-1 22-18 0,2 7-16 16,-2 12-69-16,6 8-176 0,6 20-224 0,5-2-78 16,6 5-7-16,10-3 76 0,4-5 201 15</inkml:trace>
  <inkml:trace contextRef="#ctx0" brushRef="#br0" timeOffset="17363.32">2886 7603 139 0,'0'-6'406'0,"-7"-2"65"0,7-6 52 16,0 5-101-16,0 0-165 0,7 1-88 0,-3-1-63 15,8-2-49-15,-1 3-27 0,-1-1-14 16,2 5-7-16,3-6-3 0,5 7-4 0,-3-3 0 0,2 3 0 16,1 3 0-16,1 0-2 0,2 0 0 15,-1 3 0-15,5 3 0 0,0-3 0 16,4 2 2-16,-2 4-1 0,2 0 4 0,4-4-1 15,-2-2 0-15,5 8-3 0,3-8 11 16,4 3 7-16,-1 2 5 0,5-8 20 16,1 6 12-16,4-3 10 0,-1 2 6 0,7-1 14 15,5 1 1-15,1-2 6 0,0 3 7 0,10-1 10 16,-1-2 15-16,1 3 26 0,5-3 37 16,1 2 7-16,5 1-15 0,0-6-27 0,2 3-41 15,4-3-57-15,-2 5-29 0,6-5-13 16,-4 4-3-16,6 1-4 0,-1-5 0 15,5 9-3-15,-4-9-1 0,4 5-3 0,-1 4 4 16,3-9 0-16,-1 8-1 0,3-4 0 16,3 1 1-16,-1 0-2 0,-1-1 2 0,1 5 0 15,1-4 0-15,3 0-2 0,-3 4 0 0,4-6-1 16,-3 3 1-16,5 2 1 0,-2-3 1 16,2-1-1-16,-3 1 0 0,3-1-2 15,-2 1 1-15,-1 0-1 0,1-5 1 0,0 9-1 16,-5-9-2-16,1 3 3 0,-3 3 1 15,3-3-2-15,-7-3 4 0,5 5-3 16,-5 1-2-16,-4-3 2 0,1 2 0 0,1-1-1 16,-4 1 1-16,-2-2-1 0,-2 3-2 0,-2-1 2 15,2 4 2-15,0-6 0 0,0 2-2 16,2 1 1-16,-6-3-1 0,4 2-2 0,-6 4 1 16,0-9 5-16,0 9-1 0,-5-4-2 15,3-5 1-15,-2 9-2 0,-3-9 0 16,-1 8-2-16,1-8 4 0,-3 4 3 0,-1-4-1 15,5 5 0-15,-4 0-1 0,-1-5-3 16,-2 0-1-16,-1 0-1 0,-3 0 2 0,2-5 2 16,-3 0 2-16,1 5 0 0,-10-4-1 15,2-1-1-15,-8 2-2 0,-1-2 0 0,-7 1-1 16,-3-1 2-16,-6 0-1 0,-6 1 0 0,-2 4 12 16,-6 0 7-16,-2-5 3 0,-5 5 3 15,-1 0-1-15,-3 0-11 0,-1 0-8 16,-1 5-4-16,2-5-1 0,-1 4-1 0,-1 1-1 15,2 4 0-15,-1-1 1 0,3 1-21 16,-1 5-75-16,3 0-108 0,-1 0-198 0,-3-2-306 16,-2-2-151-16,-3-1-4 0,-7-9 72 15,0-5 184-15</inkml:trace>
  <inkml:trace contextRef="#ctx0" brushRef="#br0" timeOffset="19476.05">14863 7508 142 0,'4'4'357'0,"-2"-8"37"16,2 4 13-16,2-5-147 0,4 0-131 15,7 2-69-15,0-3-35 0,7 3-14 16,1 3-5-16,2-5-4 0,6 1-2 0,2 4 0 16,-6-5 0-16,10 5 0 0,-1-5 0 0,5 5 0 15,0 0 0-15,5 0 2 0,-2 0-1 16,3 5 3-16,-1 0 0 0,1-1 3 0,5 1 5 16,2 4 11-16,-2-1 9 0,6-3 13 15,4 4 8-15,2-5 6 0,8 1 9 0,5-2 4 16,1 3-1-16,7-1 0 0,0-2 5 15,6-3-2-15,4 0-6 0,9 0 3 16,-3 0 2-16,9 0-4 0,-3 0-3 0,7 0 2 16,2-3-3-16,4 3-10 0,-2-5-8 0,4-1-11 15,-5 6-13-15,8 0-8 0,1 0-6 16,2-3-4-16,-2 3-2 0,2 0-1 0,7 0-1 16,1 0 0-16,1 0-1 0,5 0 0 15,3 0 3-15,0 0-1 0,2 0-2 16,4 0-2-16,0-5 2 0,4 5 23 0,0 0 19 15,6 0 23-15,-4-4 29 0,9 8 26 16,-5-4 4-16,5 0 12 0,-3 0 28 0,2 0 8 16,-3-4-10-16,-1 4-21 0,-6 0-24 15,2-5-50-15,-6 5-35 0,2-4-15 0,-10 4-6 16,2 0-6-16,-7-5-2 0,-3 5-1 16,-7-5 0-16,0 5-2 0,-10-3 2 15,0 3-1-15,-10 0-1 0,1 0 0 0,-12 0-1 16,-1 0 1-16,-5 0 0 0,-5 0-1 15,-1 3-32-15,-2-3-67 0,-8 5-81 0,-1-5-137 16,-4 5-235-16,-1-5-208 0,3 0-40 0,-2-10 34 16,3-2 113-16,-3-2 227 0</inkml:trace>
  <inkml:trace contextRef="#ctx0" brushRef="#br0" timeOffset="57080.16">10259 11428 21 0,'-2'-6'355'0,"-6"3"62"0,6-6 45 16,-2 4-39-16,4-4-167 0,0 4-91 15,4 1-57-15,-2-1-40 0,-2-4-30 16,4 4-16-16,0 2-11 0,-2 3-5 0,2-5-5 15,-2 5-2-15,2-4-1 0,-4 4 2 16,5-5-1-16,-3 5 0 0,2 0-3 0,0 0 0 16,-4 0 1-16,2 5 1 0,2-1 2 15,-2-4 4-15,2 5 2 0,3-2 1 0,-1 6 0 16,-2-4 0-16,6 4 0 0,-4-4 4 0,5 4 3 16,1 0 11-16,5-4 11 0,-3 4 13 15,3-1 14-15,-1-2 11 0,7-3 8 0,-2 2 7 16,1-1 8-16,3 1 12 0,0-2 21 15,2 3 24-15,4-1 36 0,-2-2 46 16,6 3 14-16,-6-3-12 0,2 2-31 0,-2 1-49 16,4-3-66-16,-2 2-41 0,2-1-21 15,-4 1-10-15,4-1-4 0,2 1-3 0,-2 0 0 16,2-2-2-16,-4 3-2 0,2-3-2 16,1 2 1-16,-1 1-2 0,0-3-2 0,-2 2-2 15,6 4 3-15,-4 0-3 0,4-4 4 16,-2-1 1-16,2 1 3 0,3 3 3 0,-3-8 3 15,4 9 6-15,1-4 4 0,-1-5 7 16,-2 4 4-16,5 1 1 0,-1-5 0 16,1 4-3-16,-1-4-6 0,0 5-7 0,1-5-4 15,3 0-8-15,-3 5-1 0,1-5-2 0,-1 0-1 16,3 0-1-16,-3 4-2 0,-1-4-1 16,2 0-2-16,-1 0 2 0,-1 5-1 15,1-5 1-15,3 0 0 0,-1 0 4 0,1 3-2 16,3-3 0-16,-1 0 4 0,5 0-4 15,-4 0-4-15,4 0 3 0,-5 0-2 0,1 0-2 16,-1 0 1-16,-1 0-1 0,2-3 2 16,-3 3 0-16,3 0 0 0,-1 0 1 15,1 0 1-15,2-5 0 0,-1 5-3 0,1 0 2 16,0 0-2-16,-1 0 0 0,1 0 0 0,0 0 0 16,-3-4 0-16,1 4 0 0,4 0 2 15,-1 0-1-15,-1-5 2 0,2 5 2 0,4-5-2 16,-7 1 0-16,1 4-2 0,0-5-1 15,-3 5-1-15,3-4 1 0,-2 4-1 16,-5 0 3-16,7 0 0 0,-3-5 0 0,5 5 2 16,-2 0-1-16,6-5 1 0,-5 5-2 15,-1-4 0-15,2 4-1 0,0 0-2 0,-5-5 1 16,5 5 0-16,-4-3 1 0,-1 3 1 16,5 0 1-16,-4 0 1 0,1 0 2 15,1-5-1-15,2 5-3 0,-5 0-1 16,5-4-1-16,0 4-2 0,-1 0 0 0,1-5 1 0,-2 5 0 15,2 0 0-15,4 0 2 0,-7-5 1 16,9 5 1-16,0 0-1 0,-2 0 0 0,-2 0 0 16,4-4-4-16,-7 4 2 0,5 4-2 15,2-4 2-15,-8 0-1 0,8 0 2 16,-2 0 1-16,2 5 1 0,0-5-2 0,0 0 2 16,-5 0-2-16,5 5-1 0,-2-1-2 0,-2-4 1 15,2 5 0-15,2-5 0 0,-8 3 1 16,8 2 1-16,-3-5 1 15,3 4 0-15,-4-4 0 0,4 5 0 0,0 0-2 0,-2-5-2 16,-2 0-1-16,2 4 1 0,-7 1 1 16,7-5 1-16,-4 4 1 0,2 1 1 0,0 0 1 15,1-1-3-15,-1-4 0 0,2 5-2 16,-6-5-1-16,6 3 2 0,-3 3-1 16,3-6 0-16,-2 3 2 0,8-3 2 0,-2 5 0 15,2-5 1-15,0 0 0 0,-2 6-1 0,-2-6-4 16,4 0-2-16,-4 3 2 0,5-3 1 15,-6 0-2-15,3 0 5 0,3 0 0 0,1 0-2 16,0 0 1-16,-2 0 0 0,2 0-2 16,2 0 0-16,-6-3-1 0,2 3 0 0,-2 0 0 15,7 0 2-15,-3-6 0 0,0 6 2 16,0-5-2-16,-2 2 3 0,-4 3-3 16,4-6-1-16,-4 3-1 0,2-2 0 0,-2-4 1 15,0 4 0-15,0-4 2 0,4 0 0 16,-6 0 3-16,-2 1-4 0,-7-6 0 0,1 5 0 15,2-5-2-15,-7 0 2 0,-1 2 0 0,-1-2 0 16,-4-3 2-16,3-3-1 0,-3-2 0 16,0 4 0-16,-4-4 4 0,0-1-1 15,-2 0 0-15,3 1-1 0,-7 4-2 0,-3-5 1 16,-3 1 0-16,2-1-2 0,-9 6 3 16,1-6 1-16,-5 6 0 0,3-6-2 0,-7 0 1 15,0 1 0-15,-5-1-3 0,1 0 0 16,-2 6 2-16,-2-6-1 0,-2-3-4 0,-2 3 2 15,-3 1 0-15,1-1-1 0,0 0 0 16,-9 1 2-16,3-5 0 0,-2 5-2 0,-3-1 4 16,0-5-2-16,-3 2 0 0,1 3 5 15,-1-3 5-15,-7 3 2 0,4 1 2 16,-8-1 3-16,4 0-3 0,-6 1-3 0,0-1-1 16,0 6-4-16,-4-3-1 0,1 0-1 15,-5 6-3-15,-2-4 0 0,-1-1-1 0,-1 2-1 16,-3 3 0-16,-5-4 0 0,1-1-1 15,-6 7 4-15,2-2 1 0,-2-4-1 0,2 4-1 16,1 0-1-16,-7 0-3 0,2 2 1 0,-2-2-1 16,-2 0 2-16,2 6 0 0,-7-6 2 15,-1 1-1-15,4 0 1 0,0 4 1 16,-4-5 0-16,3 5-3 0,1-5 1 0,-4 5 1 16,-4-4 0-16,1 4 2 0,-3-5 2 15,1 5-2-15,-1 0-1 0,3 1 0 0,-3-1-4 16,-3-2 0-16,1 3 2 0,-3-1 0 15,1 6 2-15,-3-8 1 0,2 8-3 0,3-6 0 16,1 4-1-16,-3-4-1 0,-1 0 2 16,-2 4 2-16,-1 1-1 0,-1-1-1 0,0-3-1 15,2 2-1-15,1 3 0 0,1-2 2 16,-2 1 0-16,-3-1 0 0,-1 0 0 16,2 1 0-16,0 4-2 0,1-5-2 0,1 1 1 15,0 4 1-15,-8-5 2 0,9 5 3 16,-3-5-1-16,-2 5-1 0,4-4-2 0,3 4-1 15,-3-5 2-15,2 2 2 0,-3-2 2 0,-1 1 0 16,6 4-2-16,-5-5-1 0,5 5-2 16,-2-5-1-16,1 5 0 0,-1-4 4 15,-6 4 2-15,11 0-3 0,-7 0 0 0,11 0 0 16,-5 0-3-16,-1 0-3 0,1 0 5 16,1-5 0-16,-3 5 0 0,-1 0 3 0,-1 0-2 15,9 0-1-15,-3-4-4 0,3 4 2 16,-2 0 0-16,-3 0 1 0,5 0 2 0,-3 0 1 15,-1 0-2-15,5 0 0 0,1 4 0 16,2-4-4-16,-2 5 2 0,2-5-1 0,-1 0 3 16,1 0-2-16,-2 4 2 0,2 1 0 15,-1 0 0-15,7-5-5 0,-6 9 4 16,8-6-3-16,-6 2 1 0,6 4-2 0,-6 0 1 16,2 0 2-16,-2 1-2 0,0-1-1 0,1 0 0 15,6-1 1-15,-6 1-2 0,6 0 0 16,-1 1 5-16,0-1-1 0,0 3 2 0,0-1 0 15,-2-3 0 1,2 1-1-16,0 5 1 16,2-5-3-16,-2-1 2 0,6 1 0 0,3 5-2 0,-3-5 1 0,4 0 0 0,-4 4 2 15,5-4-1-15,-3 5 2 0,3 0 1 16,3-5 0-16,-1 3-2 0,3-2 2 0,-1 8-3 16,3-4-1-16,-1-2-1 0,0 2 1 0,-1 3-2 15,9-3 4-15,-8 6 0 0,5-3 2 16,1 0 0-16,0 6 1 0,2-5-2 15,0 4-1-15,2 1 0 0,-1 0 2 0,1 5-3 16,7-8 0-16,-8 8-1 0,8-5-2 16,3 8-2-16,-4-4 2 0,6 4-1 0,3-3 2 15,-3 3 0-15,9 1-2 0,-3-1 3 16,3-3-1-16,1 3 0 0,1 1-1 16,4-1 4-16,2-5-1 0,2 6 0 0,-2-1-1 15,8 1 1-15,-4-5-2 0,2 5 3 0,2-1-3 16,-2-3 2-16,8-2-2 0,-4 6-1 15,5-4 0-15,-1-2-3 0,5 5 2 16,-3-3 0-16,5-2-3 0,-5 6 2 0,9-4 1 16,-5-8 0-16,9 8 0 0,-2-5 2 15,-1-6 0-15,5 3 1 0,4-8 1 0,2 2 2 16,-4 0 0-16,9-6 0 0,-5 1 2 16,0-4-3-16,4 4 0 0,0-9 2 0,-2 4-2 15,2-4 1-15,-3 0 1 0,-1 0 0 0,0 0 0 16,-6 0 0-16,-1-4 3 0,1 4-1 15,-6 0 1-15,0-5 1 0,-9 5 1 16,5-4-3-16,-7 4 1 0,-4 0-2 0,0 0 2 16,-2 0-3-16,1 0 2 0,-5 0-4 15,0-5 1-15,0 5-2 0,0 0 1 16,0 0-1-16,0 0-4 0,-5 0-10 0,5 0-16 16,0 0-19-16,0 0-28 0,0 0-31 0,0-5-51 15,0 5-60-15,0 5-59 0,0-5-85 16,0 5-124-16,5-5-129 0,-5 4-32 15,2 1 25-15,4-5 12 0,4 0 112 0,1 0 166 16,3 0 99-16</inkml:trace>
  <inkml:trace contextRef="#ctx0" brushRef="#br0" timeOffset="75335.75">4076 12809 60 0,'-10'-9'421'0,"4"-10"67"0,-5 2 50 0,7-1-28 15,4-1-218-15,0 7-102 0,4-2-56 0,3 0-42 16,3-4-32-16,7 4-19 0,-1 0-19 16,5 2-11-16,2 4-9 0,1-6-1 0,1 8-1 15,10-2 0-15,-2 4-1 0,7 4 0 16,-1 0 0-16,4 0 2 0,1 4 0 0,5 1 0 15,3 4 1-15,0-1-1 0,1-2-2 16,5-3 1-16,2 2-2 0,2-1 1 16,2-4-3-16,2 5 1 0,5-5 3 0,3 0 0 15,-1 3 0-15,3-3 5 0,0 0-5 0,1 6-2 16,-1-6-1-16,5 0 3 0,2 0 8 16,2 5 7-16,-3-5 3 0,1 0 13 0,4 3 9 15,0-3 3-15,-1 6 6 0,7-6 9 16,0 0 9-16,5 0-1 0,-5 3-1 15,4-3-7-15,-4 5-11 0,8-5-1 0,-2 6-2 16,0-6 3-16,5 3 12 0,-3-3 13 16,-2 0-1-16,5 5-2 0,-1-5-5 0,-2 0-17 15,3 4-11-15,-9 1-14 0,6-1-8 0,-2 1-7 16,1-5-1-16,3 5-3 0,-2-2 0 16,-2 3 1-16,3 2-2 0,1-4-2 15,-4 6 2-15,5-1-1 0,-5 0-1 0,4 0 1 16,-6-4-1-16,3 4 2 0,-3-1-1 15,6 1 2-15,-2-4-1 0,-6 4 0 0,3-4 15 16,1-1 25-16,-2 1 44 0,4 4 22 16,-6-9 11-16,7 3-9 0,-7 2-18 0,8 1-40 15,-6-6-18-15,5 3-7 0,-3-3-7 16,0 5-8-16,-2-5-6 0,2 0-5 16,-1 4-1-16,-1 1 2 0,2-5-1 0,2 3 0 15,-2 3 0-15,5-6-1 0,-7 0-2 16,2 5 3-16,4-5 1 0,-5 0 2 15,1 0-2-15,-2 3-2 0,-4-3 0 0,0 6 0 16,-6-6 2-16,4 0 1 0,-4 0 6 0,-1 0 3 16,-3 0 1-16,0 3 1 0,-7-3 0 15,5 5-2-15,-5-5-1 0,5 0-1 0,-4 6-2 16,-1-6 0-16,0 0 0 0,5 0 0 16,-9 0 1-16,9-6 3 0,-4 6 1 0,-1-5-2 15,-6 2-3-15,5 3-4 0,-5-9-2 16,-4 4 0-16,-4-1-2 0,2-2-2 15,-4-1 4-15,0 0-2 0,-2 1 2 0,2-1 2 16,-8-5 0-16,1 5-2 0,-3-5 2 0,2 6-4 16,-11-6-2-16,0-4 2 0,-1 4 0 15,-7 0 0-15,0 2 0 0,-2-7 3 0,-8 7 0 16,1-8 1-16,-5 6 0 0,2-3 1 16,-9 0-2-16,2 3 2 0,-3-4 0 15,-5 4-1-15,-4-3 1 0,2-2 0 16,-4 1 1-16,-4 1-2 0,-2-6-3 0,0 0-3 0,-5 1-2 15,-5-1-3-15,-1-3-1 0,-3 3 3 16,-3 1 0-16,-6-1 1 0,-2 0 2 0,-2 1 1 16,-6-5 2-16,-3 5 0 0,-1 2 2 15,-7 0 2-15,1-3 0 0,-9 0 0 16,-2 4-2-16,0-2-3 0,-6-2-2 0,0 4-2 16,-5 2 0-16,1-1 0 0,-2-1 2 15,-9 2 2-15,5-1 1 0,-5 4-2 0,2-3-1 16,-5-2-1-16,1 6-1 0,-4-6 2 15,0 7 1-15,-6-7 0 0,2 5 0 0,-4-3-1 16,0 3-1-16,2 1-4 0,-2-1 4 0,-6 0-1 16,-3 1 1-16,5 0 0 0,-2 5 0 15,-5-6-1-15,-1 5 2 0,-3-5 0 16,3 5 4-16,-5 1-2 0,-1 2-1 0,-5-8 0 16,4 6-1-16,-6-1 2 0,4 0 2 15,-3 4-1-15,-1-4 0 0,-4 0-2 16,2 4 1-16,-7 2 0 0,3-2 1 0,-4 1-1 15,0-1 1-15,0 5 0 0,-1-5-1 16,3 5 1-16,-2-4 0 0,-4 4-1 0,3 0 0 16,1-5 2-16,4 5-4 0,-4-4 4 0,0 4-2 15,-1 0 2-15,5-5-2 0,0 5 1 16,2 0 0-16,-2-3 1 0,2-3-1 16,2 1 1-16,4 2-1 0,-2-3 0 0,1-2 0 15,3-1-1-15,-2 0 0 0,2 1 1 16,3-6-1-16,-5 5-1 0,2-2 1 0,0 3 0 15,3 4 1-15,-5-4 0 0,4 2-2 16,-2-2 0-16,3 8 2 0,-1-6-2 0,8 6 2 16,-3 0-2-16,1 0-1 0,1 6-3 15,1 2 3-15,-1-2 1 0,8 2-3 0,-5 4 0 16,3 2 0-16,-2 0-4 0,-1 4-1 16,1 1 5-16,4-2 0 0,2 6-1 0,-3 0-1 15,1 3 0-15,4 5 0 0,-4 1 1 16,10-1 0-16,-6 6 3 0,8 3 1 0,-2 0 0 15,-2 5-1-15,4 6 3 0,5 3-1 16,1 4-2-16,9-4-1 0,-3 8 1 0,9-2-5 16,6 6 1-16,4-2 1 0,7-1 8 15,1 0-1-15,11 5-2 0,4-5-2 16,12-6-3-16,5 3-11 0,14-6-3 0,4 0-1 16,14-11 0-16,11-1-8 0,10-7-2 15,13-3-3-15,14-10-1 0,13-3 6 0,16-6-16 16,10-8-42-16,21-5-61 0,2-9-100 15,15 0-179-15,5-10-209 0,12-3-129 16,-3-5-9-16,8-9 65 0,0 1 166 0</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24:36.580"/>
    </inkml:context>
    <inkml:brush xml:id="br0">
      <inkml:brushProperty name="width" value="0.05292" units="cm"/>
      <inkml:brushProperty name="height" value="0.05292" units="cm"/>
      <inkml:brushProperty name="color" value="#FF0000"/>
    </inkml:brush>
  </inkml:definitions>
  <inkml:trace contextRef="#ctx0" brushRef="#br0">9503 10297 312 0,'16'6'396'0,"-6"-12"25"15,11 3-24-15,-2 3-197 0,8-5-108 0,6 5-49 16,2-4-18-16,4-1-11 0,4 5-2 16,5 0-1-16,-3 0-4 0,3 0-2 15,4 5-4-15,1-5-2 0,7 4 2 0,0 1 2 16,9-2 0-16,-7 3 2 0,8-3 1 16,0 8-6-16,2-8 0 0,-1 2 0 0,9-1-1 15,1 1 1-15,6-5 3 0,2 0-1 16,4 3-4-16,0-6 4 0,4 3-2 15,0 0 4-15,11-5 12 0,1 1 12 0,1 4 7 16,3-5 12-16,3 5 5 0,4-3 2 16,4-3 9-16,0 1 5 0,2 2 6 0,0-3 6 15,4 3 4-15,1-2 3 0,5-4-1 16,-6 4-10-16,7 1-14 0,-1-5-13 0,5 4-15 16,-5 5-10-16,7-5-8 0,-3 2-1 15,7 3-5-15,0 0-4 0,4 0-4 0,-4 0 1 16,8 0-2-16,0 0 1 0,-2 0-2 15,0 3-2-15,0-3 2 16,0 5 2-16,4-5-1 0,-4 5-2 0,4 4 16 0,-4-5 14 16,8 1 17-16,-8 4 15 0,6-4 26 0,2 4 15 15,-2-1 0-15,-1-2-9 0,1 2-6 16,2 1-19-16,2 5-27 0,-4-5-19 0,5-6-9 16,-1 11-6-16,4-9-4 0,-1 4 2 15,7 0 1-15,-3-4-3 0,4 4 9 16,-1-6 16-16,3 2 22 0,2 4 44 0,-3-9 39 15,7 5 11-15,-2-5-9 0,-4 4-16 16,8-4-45-16,-2 5-37 0,2-5-19 0,-4 0-7 16,6 4-2-16,-4-4-3 0,-1 0 2 0,3 5 2 15,0-5-2-15,-8 0 3 0,4 5 5 16,-6-1 4-16,-1-4 4 0,-5 0 7 16,-5 0 13-16,-8 5 4 0,0-5-1 0,-16 0-6 15,-9 0-6-15,-6 0-11 0,-8 3-10 16,-7-3-3-16,-12 0-2 0,-6 6-2 15,-12-6-3-15,-9 0-3 0,-2 0 1 0,-16 0 3 16,-5 0-1-16,-7 0 0 0,-7 0-1 0,-6 0 2 16,-11-6-5-16,1 6-1 0,-9-3-6 15,-2 3-17-15,-4 0-28 0,2-5-57 0,-4 1-98 16,0-1-144-16,-4 0-232 0,-4-4-184 16,-6-5-88-16,-5-4 32 0,-6 1 119 0,2-6 238 15</inkml:trace>
  <inkml:trace contextRef="#ctx0" brushRef="#br0" timeOffset="1665.42">2824 11778 208 0,'12'-9'353'0,"5"-5"22"0,-1 1 15 16,11 0-196-16,0-1-92 0,10-3-43 15,0 3-22-15,5 5-6 0,5-5-8 0,3-3-10 16,-1 8-2-16,9-5-7 0,-2 0-4 15,4 5-1-15,0-4 3 0,0 4 1 0,4-5 5 16,-4 10-1-16,6-4 0 0,-2-3-4 0,2 8 0 16,5-6 0-16,1 4-6 0,-2 0 2 15,5 1 3-15,-3-5 7 0,5 1 4 16,-1-3 18-16,5 2 11 0,1 1 13 0,-1-1 4 16,4 4 10-16,-7-4-5 0,9 6-2 15,0-3-2-15,0-2 0 0,4 2-3 0,2-2-6 16,0 8-8-16,0-9-6 0,0 4-12 15,4 1-4-15,2-1-3 0,2 1 0 0,-1 4-5 16,-1-5-2-16,4 5-6 0,1 0-1 0,3-5 0 16,1 5 1-16,-3-4 3 0,2 4 15 15,-3-5 11-15,1 5 14 0,3-3 18 16,1 3 23-16,-1 0 7 0,-3-5 6 0,3 5-6 16,-1-4-10-16,3 4-19 0,-1-5-19 15,1 0-15-15,4 5-9 0,3-4-11 16,-1-1-2-16,0 1-3 0,8 4-1 0,-8-5-1 15,8 5 0-15,0-3-2 0,-2-3-2 0,2 1 3 16,2 2-1-16,-2-3 12 0,2 3 18 16,4-2 36-16,0 0 55 0,1 1 51 15,-1-5 15-15,2 4-4 0,2-4-34 0,-1 1-54 16,-3-1-50-16,4-2-23 0,-1 3-13 16,3 4-7-16,-2-4-3 0,-1-3-1 0,5 8-2 15,-5-6 0-15,3 4 1 0,-2 1-2 16,3-6 1-16,-1 6 1 0,1-1-1 0,-1 1 0 15,7-1 2-15,-9 0 0 0,9 1 0 16,-3 4 0-16,3-5 0 0,-7 2 2 0,5-2 1 16,-1 5-2-16,1 0 0 0,-5-4-2 15,5 4 3-15,-9 0-3 0,11-5 1 0,-7 5-2 16,3 0 4-16,-1 5 1 0,3-5-3 16,-1 0 0-16,-1 4 1 0,-1-4 0 15,1 0-1-15,2 5-1 0,-5-5 1 0,0 3 0 16,1-3 1-16,1 5-3 0,-1-5 2 0,-5 0-1 15,4 4 2-15,1 1 8 0,3-5 6 16,-5 5 3-16,1-5 2 0,-3 4-1 0,3 1-7 16,-6-5-6-16,7 4-4 0,-9 1 0 15,0 0-2-15,-4-1-1 0,6-4 0 0,0 5-1 16,-3-2 1-16,-1 3 2 0,4-6 2 16,0 8 6-16,0-8 4 0,-4 6 2 15,3-3-1-15,-7 2-1 0,2 4-7 0,-5-6-4 16,1 8-4-16,-2-8 0 0,2 3 0 15,-8 2 0-15,6-2 0 0,-9-3 0 0,1 2-2 16,1-1 0-16,-5 1 3 0,-3-1 1 16,0 1 2-16,-5-5 0 0,-5 5-1 0,0-2-1 15,-2-3 2-15,-5 6 2 0,1-6 1 16,-4 3-2-16,-3-3-1 0,-7 0-3 0,1 0-2 16,-6 0-1-16,1 0 2 0,-7 0 3 15,2 0 0-15,-4 0 3 0,-4-3-2 0,-5 3-3 16,-1 0 2-16,-7-6-4 0,1 6-1 15,-5-3 2-15,-2 3 2 0,-4 0-2 0,-4 0 1 16,2-5 0-16,-8 5 2 0,4 0-3 16,-7 0 1-16,-1 0-1 0,2 0 2 0,-5 0 0 15,-1 0-1-15,-3 0 0 0,3 0 1 16,-3 0-2-16,-2 0-1 0,1 0-1 16,-1 0 0-16,-4 0-1 0,5 5 2 0,-9-5-17 15,4 3-22-15,2 3-58 0,-6-6-93 0,-2 3-126 16,0 2-201-16,-2-5-191 0,-12 0-115 15,-5-8 11-15,-6-6 90 0,-2-9 199 16</inkml:trace>
  <inkml:trace contextRef="#ctx0" brushRef="#br0" timeOffset="2681.72">3436 12791 153 0,'16'-5'337'0,"-1"0"22"15,5 2 9-15,3-3-159 0,6 3-114 16,2 3-47-16,6-5-14 0,2 5-7 0,5 0-6 15,5-4 7-15,9-1-5 0,-2 5-6 16,4 0 0-16,6-5 4 0,0 1-4 0,5 4 5 16,5-5 0-16,3 1-3 0,5 4-6 15,3-5 1-15,8 5-5 0,0-5-4 0,3 5 1 16,5 0-2-16,6-4-1 0,9 4 1 16,2 0 7-16,2-5 5 0,13 2 4 0,-3-6 7 15,15 4 9-15,-3-4 4 0,5 0 0 16,8 1 7-16,2-3 2 0,5 2-3 15,7 1 10-15,-1-1 7 0,10 0 2 0,-5 1 4 16,9-3 8-16,0 2-8 0,6 1-13 0,-4-1-9 16,5 0-5-16,3 4-13 0,-2 1-7 15,-2 4 10-15,7-5 11 0,-7 5 15 0,10 0 22 16,-7 0 24-16,3 0 2 0,-6 0 12 16,0 0 21-16,-10 0 26 0,4 0 37 0,-10 0 14 15,-7-5-11-15,-3 2-30 0,-16-6-42 16,-5 4-53-16,-4 1-27 0,-13-1-10 15,-11 0-5-15,-7 1-4 0,-9-5-4 0,-12 9-3 16,-2-5-6-16,-17 5-7 0,-4-5-6 16,-10 5-5-16,-9-4-2 0,-1 4-1 0,-11 0 1 15,-2 4-1-15,-4 1 2 0,-5-5-4 0,-1 5 1 16,0-5 0-16,-9 4-1 0,0 1 1 16,3-1 0-16,-5 1 0 0,1 0 0 15,-5-1 0-15,0 1-1 0,-2 4 1 0,2-6-15 16,1 2-18-16,-1 4-46 0,2-4-74 15,-6-1-91-15,4 1-150 0,3 0-249 0,-7-5-157 16,4-10-18-16,-2-3 52 0,2-9 146 16</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25:11.965"/>
    </inkml:context>
    <inkml:brush xml:id="br0">
      <inkml:brushProperty name="width" value="0.05292" units="cm"/>
      <inkml:brushProperty name="height" value="0.05292" units="cm"/>
      <inkml:brushProperty name="color" value="#FF0000"/>
    </inkml:brush>
  </inkml:definitions>
  <inkml:trace contextRef="#ctx0" brushRef="#br0">14139 7013 48 0,'-2'0'235'0,"2"-9"17"0,0 4 8 16,2 0-138-16,2 1-65 0,-2 4-24 0,9-5-18 15,-3 2-5-15,-6-2-6 0,4 1 2 16,-6 4 0-16,4 0 3 0,-4 0 3 0,0 0 2 16,0 0 9-16,0 0 9 0,0 0 12 15,0 4 5-15,0-4 8 0,0 5 2 16,0-5-3-16,0 3-4 0,0 2-2 0,0-1-5 15,0 1-3-15,0 0-5 0,0-1-1 16,0 1-3-16,4 4-3 0,-1-4 2 0,-3-1-1 16,4 1 2-16,-2-2 4 0,2 3 5 15,0-6 5-15,-2 3 3 0,2 2 1 0,0-5 6 16,-4 0 4-16,2 0 7 0,-2 0 4 16,0 0 6-16,5 0-1 0,-5 0-4 15,0 0-1-15,2 6-4 0,-2-6-3 0,0 0-6 16,0 0-3-16,0 0-8 0,0 0-11 0,0 0-9 15,4 0-10-15,-4 0-4 0,4 0 5 16,-4 0 7-16,0 0 16 0,2 0 22 16,-2 0 22-16,0 0 14 0,4 0 14 0,-2 0 9 15,-2 0 1-15,4 0 9 0,-4 0 17 0,0 0 13 16,4 0 0-16,-2-6-14 16,-2 6-25-16,0 0-32 0,0 0-34 0,5 0-18 0,-5-5-12 15,0 5-8-15,2 0-6 0,-2-3-4 16,0 3-3-16,0 0-3 0,0 0-2 15,0 0-1-15,0-6-1 0,0 6 0 0,0 0 0 16,0-3-1-16,0 3 1 0,0 0 0 16,0 0-2-16,0 0 2 0,0 0-2 0,0 0-2 15,0 0-6-15,0 0-18 0,0 0-33 16,0 0-54-16,-2 0-69 0,2 0-81 0,-5 0-134 16,3 0-199-16,-2 0-148 0,-2-5-22 15,0-4 47-15,-2-5 133 0,1-4 223 0</inkml:trace>
  <inkml:trace contextRef="#ctx0" brushRef="#br0" timeOffset="1301.31">14373 7219 94 0,'0'0'351'16,"-2"0"49"-16,2-9 33 0,0 6-97 15,0-2-121-15,0 1-53 0,0-1-27 16,2 5-17-16,-2-5-16 0,4 1-17 0,-4-1-19 16,0 1-17-16,2 4-13 0,-2-5-10 15,0 5-8-15,0 0-6 0,0 0-5 16,0 0-2-16,0 0-1 0,-2 0-3 0,2 0 0 15,0 0-2-15,0 0-1 0,0 0 1 0,0 0 1 16,0 0 0-16,0 0 1 0,2 0-1 16,-2 0 1-16,0 0-2 15,4 0 3-15,-4 0 6 0,6 0 6 0,0 0 6 16,3-3 5-16,1 3 3 0,2 0 0 0,1 0-1 16,3-6 4-16,3 6 2 0,-2 0 9 0,1-5 11 15,-1 5 9-15,7-3 8 0,-1 3 6 16,0 0 4-16,4 0-1 0,4 0-8 0,-2 0-9 15,2 0-13-15,-2 0-11 0,4 3-13 16,0-3-9-16,4 5-4 0,-4 1-5 0,4-6-3 16,1 3 0-16,-3 2-2 0,6-5 1 0,-2 4-1 15,3 1-1-15,-1-5 2 0,2 4-1 16,5-4 18-16,2 5 30 0,3-5 56 16,3 0 59-16,-2 5 28 0,6-5-4 0,0-5-20 15,0 5-54-15,0 0-57 0,0 0-27 16,8-5-13-16,-6 1-5 0,4 4-2 0,-2 0-4 15,2-5-1-15,2 5-3 0,3-4-2 16,-5 4-2-16,4 0 1 0,2 0 1 0,3-5 6 16,3 5-1-16,3-3-1 0,2 3 0 15,1-6-3-15,3 1-2 0,-4 2-1 0,0 3 2 16,-1-6 1-16,-1 3 0 0,6-2-1 16,-5 5-1-16,-1-5-1 0,2 1-2 15,4 4 1-15,-3-5 3 0,3 5 0 0,2-4 1 16,2 4-2-16,-2 0-1 0,4 0-2 0,-2 0-2 15,2 0 5-15,4 4 1 0,2-4 2 16,5 0-1-16,-1 5-2 0,0-5-1 16,1 4-1-16,3-4 2 0,3 5-2 0,-3-5 4 15,3 5-2-15,-5-5 1 0,3 3 0 0,-1 3 3 16,3-3-1-16,-1 2 2 16,1 1-1-16,-1-6-1 0,5 8 3 0,0-8-2 15,4 9 1-15,-7-5-1 0,7 1-1 16,-2 0-2-16,8-5 1 0,0 4 1 0,-2 1-2 15,2-5 2-15,0 0-3 0,-4 0 3 0,2 0 2 16,-2-5 5-16,0 5 8 0,-3-4 5 16,3 4 5-16,-6-5 1 0,2 5-3 15,-7-5-4-15,3 1-4 0,-9 4-5 0,3-5-1 16,-3 1-2-16,-2 4-1 0,-6-5-1 0,3 5-5 16,-7-3 0-16,-5 3-2 0,-7-6 4 15,2 6-3-15,-9 0-2 0,-2 0 0 16,-10 0-20-16,0-5-30 0,-6 5-68 0,-5 0-104 15,-5-3-191-15,-1-6-273 0,-6-1-177 16,-4-8-25-16,-10-5 63 0,2-8 175 0,-13-4 281 16</inkml:trace>
  <inkml:trace contextRef="#ctx0" brushRef="#br0" timeOffset="3043.31">3043 8278 199 0,'23'-9'343'16,"3"-5"23"-16,-1 5 10 0,4-5-188 0,4 0-89 16,0 2-40-16,9 2-16 0,1-3-8 15,3 3-11-15,3-2-7 0,5 3-6 0,0 4-3 16,1 0-5-16,5 1-2 0,0-1-1 16,4 1 2-16,3 4 1 0,1 0 0 15,0 0 1-15,6 0 1 0,-1 0-2 0,1 0-2 16,3 0 1-16,-1 0 3 0,7-5 8 0,2 0 3 15,1 5 8-15,1-4 4 0,2-1-1 16,-2 5-4-16,10-3-2 0,0-3-3 16,2 6-2-16,1 0 0 0,7-3-2 0,-3 3-5 15,5 3-3-15,5-3-2 0,2 6 1 16,-3-6 0-16,1 3-2 0,2 2 0 0,2-1-1 16,1-4 0-16,1 5 1 0,0 0 2 0,0-5 11 15,0 4 6-15,0 1 6 0,4-5 5 16,-4 4 6-16,4 1-1 0,2-5-5 15,0 5 4-15,4-5-1 0,0 0-3 0,3 4-5 16,5-4 1-16,5-4-3 0,0 4-3 16,3 0-4-16,5-5-2 0,6 0-5 0,-4 1-4 15,4-5-4-15,-4 4-3 0,6-4 0 16,1 1 0-16,-3-1 4 0,0-1 11 0,2-3 15 16,-8 5 6-16,8-6 15 0,-8 5 6 15,2-5 3-15,-2 5-2 0,-2 1-2 0,-3-6-11 16,7 5-3-16,-6 0-12 0,8-1-9 15,-8 1-10-15,2 0-1 0,2 4-5 0,2 2-3 16,-4-6-1-16,6 4-4 0,-7 1 4 16,5-1-2-16,0 0-2 0,2 1 1 15,-2-1 5-15,0-4 0 0,0 4-2 0,0-4-2 16,2 1 4-16,-6-1-2 0,2 0-2 16,-2 0-2-16,-2 1 7 0,3-3-1 0,-7-1-2 15,4 1 0-15,0 3 2 0,-1-1-1 0,1 0-2 16,0 1-1-16,-4-1-3 0,7 4 3 15,-3 1 2-15,2-1-2 0,-2 0-2 16,4 1 6-16,-4 4-2 0,1 0-2 0,-1 0 0 16,6 0 3-16,-6 0-1 0,-2 0 0 15,-7 0-2-15,1 4-2 0,-11 1 2 16,6 0-2-16,-8-1 2 0,4 1 0 0,-6 4 2 16,2-6-4-16,1 8 2 0,-3-3 0 0,0-4 0 15,-2 4 0-15,-3-2-2 0,1 2 2 16,2-2-1-16,-6 2 1 0,-2-2 3 0,2-3-6 15,-7 2 3-15,5-1 0 0,-5 1 0 16,-1-1 3-16,1 1-1 0,1 0-4 0,2-1 4 16,-3 1 0-16,1-2-1 0,-1 2 1 15,-1-1 3-15,1 1-2 0,1 0 0 16,-3-1 0-16,1 1 0 0,-5-1-1 0,1 1-2 16,-5-5 9-16,0 5 14 0,4-5 15 15,-5 4 25-15,1 1 39 0,-4-5 39 0,-2 0 45 16,4 3 36-16,-4-3 1 0,0 0-27 15,-4 0-39-15,-4 0-57 0,1 0-50 16,-13 0-24-16,3 0-12 0,1 0-6 0,-7 0-3 16,0 0-2-16,-3 0-2 0,-8 0 0 15,-1 0-3-15,-6 6 1 0,0-6 0 0,-7 0 1 16,-3-6 1-16,-3 6 0 0,-2 0 1 16,-8-3 1-16,-2 3-1 0,0 0-1 0,-5-5 1 15,3 5-2-15,-8 0-2 0,-5-4-16 16,3 4-37-16,-7 0-61 0,2 0-80 0,1-5-144 15,-5 0-238-15,0 1-188 0,-6-15-41 16,4-2 33-16,0-7 125 0,-2-3 244 16</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25:31.974"/>
    </inkml:context>
    <inkml:brush xml:id="br0">
      <inkml:brushProperty name="width" value="0.05292" units="cm"/>
      <inkml:brushProperty name="height" value="0.05292" units="cm"/>
      <inkml:brushProperty name="color" value="#FF0000"/>
    </inkml:brush>
  </inkml:definitions>
  <inkml:trace contextRef="#ctx0" brushRef="#br0">5319 6036 91 0,'-13'-5'341'0,"3"2"42"0,0-6 41 15,3 4-94-15,7 5-112 0,-2-5-52 16,2 5-22-16,0 0-26 0,0 0-24 0,2 0-20 16,-2-4-21-16,0 4-22 0,7 0-14 15,-7 0-10-15,4 0-3 0,2 0-4 0,0 4-2 16,-2-4 2-16,2 5 0 15,1 3 0-15,1-2 2 0,-2 2 0 0,0 1 2 16,1 5-2-16,1-5-2 0,0 0 0 0,0-1 0 16,1 1 0-16,5 1-1 0,-1-1 11 15,3 0 10-15,3-4 12 0,-1-1 10 0,5 1 9 16,-2-2 1-16,6 3 0 0,-1-3 4 16,3-3 5-16,2 5 6 0,7-5 9 0,-3 0 7 15,2 6 6-15,4-6 4 0,-1 0 1 16,-1 0 3-16,4 0 3 0,1 0 4 0,-1 0 12 15,0 0 20-15,5 0 21 0,-5 3-2 0,1-3-13 16,-1 5-25-16,3-5-36 0,-3 0-38 16,7 0-19-16,-7 0-9 0,7 0-5 15,-3-5-5-15,1 5-3 0,4-3-2 0,-1 3-2 16,1-6 2-16,2 1 0 0,-1 2 0 16,3-3 2-16,-2 3 2 0,6-6 1 0,0 4 0 15,-2-4-1-15,-3 4-3 0,5 1 1 16,-2-6-2-16,-2 7 5 0,0-3 5 15,2-2 1-15,-2 4 5 0,2-1 0 0,-3 0-4 16,1 1-4-16,2-1-1 0,-2 1-4 0,2-1-2 16,-2 0-3-16,-1 5 1 0,3 0-1 15,-4-4 0-15,2 4 2 0,-2 0 0 0,-1 0 2 16,3 0 2-16,2 0-1 0,-6 0 0 16,8 0-2-16,-7 0-1 0,7 0-2 15,-6 0 0-15,2 0 0 0,2 0 1 0,-2 0 1 16,-3 0 1-16,3 0 3 0,2 0-1 15,-2 0 0-15,2 0-2 0,-3 0-1 0,3 0-2 16,2 0-2-16,-8 0 3 0,2 0-1 16,4 0 2-16,-7 0 3 0,7 0 0 0,-2 0 0 15,4 0-1-15,0 0 1 0,0 4-2 16,4-4-3-16,0 0-2 0,-8 0 3 0,4 0 0 16,4 0 3-16,-2 5 3 0,2-5 0 15,0 5-1-15,-2-5-1 0,-2 0-5 16,6 4 1-16,-6-4-1 0,4 0 1 15,-4 5 8-15,6-5 8 0,-6 0 2 0,8 0 5 16,-6 0-2-16,9 0-9 0,-5 4-5 0,-2-4-4 16,2 0-3-16,2 0 0 0,-2 5 1 0,1-5 1 15,3 0 3-15,-4 0-1 0,4 0-1 16,1 5 1-16,-5-5-2 0,4 0-2 16,-4 0 0-16,2 4-1 0,-2-4 2 0,5 5 2 15,-5-5 1-15,4 0 0 0,0 3-1 16,-1-3-1-16,1 6-2 0,0-6-1 15,1 0 2-15,3 0 0 0,-6 0 4 0,9 0 1 16,-3 0-2-16,3 0-2 0,-3 0-1 0,-2 0-2 16,5 3-2-16,-3-3 3 0,-1 0 2 15,1 0 2-15,-2 0 0 0,5 0 0 0,-3 0-2 16,-1 0-1-16,3 0-2 0,-6 0 0 16,7 0 2-16,-3 5 2 0,3-5 1 0,1 0-2 15,-1 0 2-15,1 5-2 0,-5-5-3 16,3 0 0-16,1 0 0 0,-1 0 1 15,5 0 2-15,-5 4 1 0,1-4-2 0,3 5 2 16,-7-5-4-16,3 0 2 0,-1 0-1 16,-3 0 1-16,2 4 1 0,-1-4 3 15,1 0-1-15,-2 5-1 0,-1-5-2 0,5 0-2 16,-6 0-2-16,5 0 3 0,-7 0 1 16,7 0 2-16,-3 0 1 0,4 0 0 0,-5 0-2 0,-1 0-2 15,0 0-1-15,1 0-1 16,-5-5 3-16,4 5 0 0,4-4 5 0,-1 4-1 15,-3-5-2-15,2 1-1 0,-3-1-1 16,-1 0-4-16,2 2 0 0,0-6 0 0,-4 4 3 16,5-4 2-16,3 4 1 0,-1-4 0 15,-3 0-1-15,4 0-2 0,-6-5-1 0,3 6-3 16,-1-6 2-16,4 2 2 0,-1-2 3 0,3 0-2 16,1 0 3-16,-1 2-3 0,-1-2-3 15,1 0 0-15,-4 0 0 0,-1 1 2 0,-1 0 2 16,4-1 2-16,-7 0-1 0,-3 1-1 15,-2-1-1-15,-2 0-2 0,0 1-2 16,-3 0 1-16,-5 5 1 0,6-6 1 0,-2 0 2 16,-2 0 2-16,-5 2 1 0,1-2-1 15,-3 5 0-15,1-5-1 0,-9 0-3 0,-2 0 0 16,-4 2-1-16,1-2 2 0,-8 0 0 16,1 0 0-16,-4 5 5 0,-6-3-2 0,-1-2 2 15,1 5-1-15,-7-5 1 0,-4 0 0 16,0 0 2-16,-2 6 7 0,-4-4 3 15,0-2 3-15,-4 0-1 0,-2-4-3 0,-4 4-8 16,-7 0-5-16,-1 2-3 0,-7-2-1 16,2-5-1-16,-6 7-1 0,-6-2 2 0,2 0-1 15,-6 2 2-15,-1-2 1 0,-7 0 3 16,-1 0-1-16,-1-4 0 0,-5 1-2 0,2 3-2 16,-6-4-1-16,-2-4-2 0,-2 3 1 15,-6 1 3-15,0 1 0 0,-6-6 3 0,1 6 1 16,-5-3 0-16,-1 3-2 0,-1 0-2 15,-7-3 0-15,4 6 0 0,-10-3 2 0,0 3-1 16,-8 2 3-16,8-2-3 0,-7 0 0 16,-3 5-2-16,-9 0 1 0,7-4 1 0,-4 4-2 15,-3 0 0-15,0 0-3 0,-6-5 1 16,3 6-1-16,-3-1 2 0,2-1 1 0,-2 6-1 16,-2-10-1-16,0 5 2 0,1 1-3 15,-1-1 4-15,0-5-2 0,0 5 1 0,0 1 0 16,4-6 1-16,-8 5 0 0,11-5 0 15,-7 5 0-15,6-5-1 0,-6 5-1 0,6 1 2 16,1-6 0-16,-3 5 0 0,6-5 2 16,-3 5-2-16,-1-5 0 0,0 6 1 15,5-1 0-15,-1 0-2 0,-4 1 0 0,1-3 1 16,-1 2 1-16,5 6-1 0,-5-8 1 16,2 8-2-16,-6-6 0 0,5 9-1 0,-1-8 4 15,-2 8-4-15,3-6 2 0,3 1-1 16,-6 5-1-16,5 0 1 0,-1-3 1 0,0 3-1 15,-1 0 1-15,3 0-2 0,-4 0 0 16,3 0 1-16,-1 0 1 0,7 3-1 0,-3-3-1 16,-1 0 2-16,1 5-1 0,5 1 1 15,0-6-1-15,-1 3-4 0,1 2 2 0,4-5 0 16,-9 9 1-16,9-9 3 0,-4 3 5 16,5 3-5-16,-1-1-1 0,2-2-1 0,0 6-1 15,2-4 3-15,-2 1 0 0,4 2 1 16,-5 1-2-16,7-5-2 0,-2 6 0 0,7-1 1 15,-7-1 3-15,6-2 1 0,0 2-1 16,0 1 1-16,0 0-3 0,5 0-3 0,-5-1 3 16,4 1 2-16,-4 5 0 0,7 0 0 15,-7-5 0-15,8 5-2 0,-5 0 0 16,1-2 0-16,2 2 0 0,3 0 3 0,-3 0 1 16,0 3-2-16,9-3 2 0,-2-2-2 0,1 2-1 15,-1 0-1-15,4 0 0 0,1 3 2 16,-5-3 1-16,4-1 2 0,-1 1-2 15,5 3-3-15,0-3-2 0,0 0-2 0,-2 0-1 16,6 3 2-16,-4-3 2 0,2-2 1 16,-1 2 1-16,-1 0 0 0,2 4-2 0,4-4-3 15,-6 3-1-15,6 2-2 0,-4-1 2 16,4-1 2-16,0 2 1 0,0-1 4 0,0 5-1 16,5-6-1-16,-3 0 0 0,2 6 2 15,6-4-5-15,1 4 2 0,1-2-1 16,3 2 3-16,-3-1-3 0,5 1 4 0,-1-4 0 15,5 7 1-15,-2-3-1 0,5 0 1 16,-1-1 0-16,0 1-1 0,0-2-1 0,8 2 1 16,-2-1-3-16,2-3-2 0,-2 4-2 15,8-2-1-15,-4 2 0 0,7-1 1 0,1-2 4 16,-2 1-1-16,5 1-1 0,6-3-1 0,-3 4 0 16,-1-5-2-16,3-1 3 0,5 2 0 15,0-1 1-15,0-4 0 0,2 6 0 16,-3 0 1-16,7-6-1 0,0 3 0 0,5 0 0 15,-3-3 1-15,4 0-2 0,-2-1 1 16,8 1 1-16,-3 0 0 16,3-1 2-16,2-4 0 0,3 5 1 0,2-5 1 0,7 3-1 15,1-7 1-15,11 1 0 0,1-3-3 0,15-3 0 16,6-3-5-16,14-3-8 0,4-8-11 16,16 2-27-16,3-7-78 0,12 2-128 0,-1-6-237 15,7-5-220-15,-1 2-150 0,-4-6 1 16,-9 1 94-16,-2-6 227 0</inkml:trace>
  <inkml:trace contextRef="#ctx0" brushRef="#br0" timeOffset="16142.87">10265 9533 120 0,'11'0'320'0,"3"-5"27"16,-4 0 14-16,3 5-146 0,3-4-96 16,1 4-47-16,4 0-19 0,-1 0-9 0,-1 0-6 15,6 0-7-15,-3 0-11 0,1 0 0 16,0 0 0-16,2 0 2 0,-3 0 5 0,1 0 0 15,4 0 1-15,0 0-2 0,4 0-5 0,-6 0-3 16,6 0-1-16,2 0 0 0,0-5-3 16,8 5 0-16,-6 0-1 0,3-3-2 0,5 3-1 15,0-5 0-15,5 5 1 0,-5-4 4 16,3 4 8-16,3-5 9 0,1 0 11 16,2 5 5-16,-1-4 0 0,3 4-2 0,0-5-3 15,2 5-1-15,-3-4 1 0,5-1 1 0,-2 5 4 16,4 0 2-16,0-3 0 0,0 3 3 15,0-6 1-15,4 6-2 0,-2-5-1 16,8 5-7-16,-6-3-4 0,9 3-7 0,-5 0-8 16,2 0-7-16,-2-6-7 0,3 6-6 15,-1 0-4-15,7 0 0 0,-7 0 0 0,6 0 1 16,-1 0 1-16,-3 6 3 0,-2-6-1 16,7 0-1-16,-3 0-1 0,-1 3 2 0,1 2 1 15,-2-5 3-15,5 6 2 0,-3-3 5 0,-1-3 15 16,3 5 12-16,1-1 24 0,-1 1 23 15,1 4 24-15,3-4 19 0,1-5 22 16,-3 9 20-16,3-6 6 0,4 2-11 0,-7-1-26 16,3 1-34-16,2 0-41 0,1-5-33 15,-5 4-17-15,8 1-10 0,-7-1-5 16,1 1-3-16,-3-5 0 0,7 5 1 0,-2-5 2 16,0 4 0-16,1-4-1 0,-1 5-3 0,0-2 0 15,3 3-1-15,-3-6 3 0,12 3 2 16,-10 2 0-16,6 0 0 0,0-5-1 0,2 4-2 15,0 1 1-15,0-5 1 0,4 0 1 16,0 0-1-16,3 0-2 0,-3 0-1 0,2 0 0 16,0-5 0-16,-2 1 4 0,7 4 9 15,-1-5 3-15,0 5 1 0,1-5 1 16,-1 5-1-16,5 0-5 0,-3 0-3 0,7-3-4 16,-3 6 0-16,1-3-3 0,-1 0-2 15,5 5 1-15,2-5 1 0,-3 0-2 0,5 0 0 16,-2 0-2-16,2 5 1 0,-7-5-1 15,7 4 2-15,-4 1 0 0,0 4-1 0,-3-9-2 16,7 9 3-16,-4-4-1 0,2 4 0 16,-7-1 1-16,5 1-2 0,-1 0 0 0,3-1 2 15,-4 3 0-15,4 1 0 0,-7 2-1 16,5 0 1-16,2-5 1 0,-3 5 1 0,1-2-2 16,4-2 1-16,-9-1-2 0,5 0-1 15,-2 0 3-15,6-1 3 0,-9-2 10 0,9 2 6 16,-9-3 2-16,5 4 2 0,-8-5 0 15,3 1-5-15,-1 4-2 0,-1-4 0 16,-4-2 0-16,1 3 7 0,-9-6 5 0,2 8-3 16,-6-8-4-16,-12 6-4 0,-3-6-9 15,-6 3-5-15,-6-3-2 0,-8 5-1 0,-4-5 0 16,-7 4 1-16,-5-4 0 0,-5 5-2 16,-6-5-2-16,-6 3-2 0,-3 3-18 0,-3-6-27 15,-7 5-60-15,-4-2-95 0,0 3-132 16,3-6-200-16,-13 3-216 0,-1-3-93 0,-3 0 24 15,-2-9 104-15,0 1 202 0</inkml:trace>
  <inkml:trace contextRef="#ctx0" brushRef="#br0" timeOffset="17720.04">4597 10536 239 0,'-8'-5'389'15,"-2"2"44"-15,3-3 36 0,5 3-190 16,-2-2-105-16,8 5-57 0,-2-4-44 0,5 4-34 16,3-5-22-16,4 0-11 0,5 1-2 15,2 4-2-15,1-5 3 0,3 1-4 0,2-1 2 16,-2 5 0-16,6 0 0 0,0 0-2 16,2 0-1-16,2 0-1 0,0 0 0 0,0 5-1 15,9-5-1-15,-1 4 5 0,5 1 1 16,1-1 1-16,1 1 1 0,8-5-2 0,-2 9-3 15,4-9 0-15,0 5-3 0,0 4 1 16,6-6-1-16,4 2 3 0,0 1-2 16,7 2 4-16,-1-8-1 0,7 4-1 0,-2 1 0 15,5-5-3-15,1 3 2 0,4-3 10 16,4 0 7-16,0 6 10 0,0-6 12 0,3 0 6 16,1 0-8-16,4 0 0 0,5 0-6 15,-5 0-7-15,7 5-7 0,-1-5-5 0,3 0-8 16,-1 0 0-16,11 0 0 0,-6-5-1 15,8 5 0-15,-8 5 1 0,10-5-2 0,-2 0-1 16,2 0 2-16,-2 3-2 0,2-3 2 16,-2 6-1-16,2-6-2 0,0 0-1 15,5 3 4-15,-7-3-4 0,6 5 2 0,-4-5 0 16,4 0 0-16,0-5 22 0,3 5 15 16,-5 0 17-16,4-3 6 0,-2 3 6 0,5 0-20 15,-7-6-18-15,6 6-8 0,-1 0-10 16,1-3-5-16,0 3-3 0,-1 0-1 0,3 0-1 15,1 0 0-15,-3-5-1 0,2 5 0 0,1-6 5 16,3 3-1-16,-3 3-1 0,3-9 0 16,-7 4-1-16,9 2 1 0,-1-8 12 15,-5 2 4-15,1 1 8 0,3 4 7 0,-3-6 6 16,-1 1-10-16,-6 5-3 0,5-6-3 16,-5 7-7-16,2-6-1 0,3 4-6 0,-7 5-1 15,0-4-3-15,2-1 0 0,0 0-1 16,3 1-2-16,-7 4 2 0,4-5-1 0,0 5-2 15,5-4 1-15,-7 4 0 0,2-5-2 16,4 5 2-16,3-5 6 0,-1 5 10 0,1-4 6 16,-1-1 5-16,5 2 5 0,-5 3-7 15,7-6 0-15,-3 3 13 0,1 3 19 0,-5-5 10 16,7 5 7-16,-3-5-9 0,3 5-15 16,-2-4-20-16,5 4-12 0,-3 0-10 15,4 0-4-15,0 0-4 0,8 0 0 0,-9 0-2 16,3 0-2-16,-6 0 2 0,8-5 3 15,-9 5 6-15,5 0 28 0,-2-4 64 0,-3 4 42 16,-1 4 15-16,2-4 1 0,-7 0-27 0,0 0-61 16,1 0-38-16,3 0-18 0,-5 5-9 15,-3-5-2-15,-2 4-2 0,3 1-2 16,-5-5 0-16,-2 5 2 0,0-2-2 0,-2 3 0 16,0-3 0-16,-8 2 0 0,2-5 0 15,-7 4 0-15,-3 1 0 0,-5 0-2 0,-4-5 4 16,-2 4 0-16,-6 1-2 0,-2-5 0 15,-6 4-2-15,2 1 2 0,-7-5-2 16,1 5 6-16,-7-1-1 0,3 1 0 0,-13-2-2 16,2 3-2-16,-8 2-3 0,-3-3-44 15,-3-1-65-15,-7 1-76 0,1-5-110 0,-5 4-176 16,-2 1-145-16,0-5-115 0,-4-5-7 16,-2-4 75-16,-4 0 161 0</inkml:trace>
  <inkml:trace contextRef="#ctx0" brushRef="#br0" timeOffset="18819.03">5143 11710 215 0,'0'-17'376'0,"0"-9"33"0,10-2 20 16,3 5-191-16,7 0-120 0,3 6-53 15,10-1-32-15,4 4-21 0,7-3-4 0,10 7-5 16,-1-3-1-16,9 8-4 0,7 5 4 16,3 0-2-16,9 5 4 0,1 4 2 0,5 0 0 15,6 5-4-15,0 0-2 0,8-2 4 16,-1 2-3-16,9 3 2 0,-1-3 0 0,5 4 2 15,1-4-6-15,8 0 1 0,8 0 1 16,7-11 1-16,-1 6-4 0,11-4 7 0,6-5-2 16,4-5-1-16,6 1-4 0,11-4 5 15,6-3-3-15,6-1-4 0,4-2 5 0,8-4 4 16,1-1 6-16,14 2 10 0,-7-1 16 16,16-4 7-16,-5 3 9 0,6 1-5 15,-4 1-8-15,8-3-9 0,-3 3-11 0,5 3-14 16,-2 2-2-16,7-2-2 0,-5 0-5 15,11 5 1-15,-2 0 5 0,8 1-1 0,-2 3 1 16,6 1-1-16,-4-1 1 0,6 0-2 16,-2 1 1-16,11-1-2 0,-7 5 0 0,2-4 3 15,-3 4-3-15,7-5 3 0,-10 5 0 16,6 0 0-16,-5 0-1 0,3 0 1 16,-4 0 0-16,2 0 9 0,-2 0 2 0,0 5 5 15,1-5-1-15,-1 4-1 0,-4 1-7 0,4 4-2 16,-2-4-4-16,4 4-3 0,-4-6 2 15,0 2-3-15,-4 4 0 0,2-4 0 0,-2-5 1 16,4 4-8-16,-6 1 6 0,-2-1 9 16,-1 1 20-16,-5-5 31 0,-3 5 34 0,-5-1 35 15,-3 4 32-15,-6-2 12 0,-10 2 17 16,0 1 19-16,-11 5 26 0,-2-5 9 16,-8-1-18-16,-6 6-35 0,-10-5-45 0,-7 5-61 15,-12-5-46-15,-4-1-18 0,-15 1-10 16,-2-4-4-16,-12 4-2 0,-4-4 0 0,-11 4-1 15,-10-5-1-15,-6 1-2 0,-11 0-1 0,-5-1-2 16,-9-4-20-16,-5 5-70 0,-5-5-94 16,-8-5-167-16,-1 1-260 0,-10-10-184 15,-2 0-24-15,-4-12 55 0,-6-5 146 0,-3-11 254 16</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26:14.030"/>
    </inkml:context>
    <inkml:brush xml:id="br0">
      <inkml:brushProperty name="width" value="0.05292" units="cm"/>
      <inkml:brushProperty name="height" value="0.05292" units="cm"/>
      <inkml:brushProperty name="color" value="#FF0000"/>
    </inkml:brush>
  </inkml:definitions>
  <inkml:trace contextRef="#ctx0" brushRef="#br0">17397 6973 84 0,'6'-5'314'0,"-2"0"39"0,-2-4 21 16,4 5-115-16,3-4-109 0,-1 2-52 0,0 1-25 15,5 2-10-15,1-3-5 0,-6 3-4 16,7-2-6-16,-3 0-6 0,3 1-10 0,-3 4-9 16,5-5-5-16,-7 5-4 0,5 0-5 15,-3 0 0-15,0 0 5 0,3 0 10 0,-3 0 16 16,5 5 17 0,1-5 16-16,-1 4 15 0,-1 1 8 0,3 0 7 0,6-5 4 0,-2 3 10 15,-1 3 8-15,9-3 10 0,2 2 22 16,5-5 37-16,-3 6 53 0,2-3 14 0,6-3-10 15,1 0-35-15,3 5-56 16,-5-5-75-16,5 0-44 0,1 4-20 0,-3-4-8 0,3 0 2 16,1 5 1-16,1-5 3 0,-2 0 1 15,5 4-3-15,-3-4-4 0,4 0-7 0,-3 0-3 16,3 0-3-16,4 0 0 0,2 0 0 16,-8 0 1-16,7 0 1 0,1 0 1 0,0 0 1 15,0 0 0-15,4 0 0 0,0 0-3 16,-1 0-1-16,5 0-3 0,2 0 1 0,-8 0-1 15,8 0 2-15,1 0 2 0,1 0 1 16,-2 5-1-16,0-5 2 0,5 5-4 16,-7-5-1-16,2 4-1 0,1 1 1 0,3-5 2 15,-6 3 1-15,7-3 0 0,-3 5 2 16,3-5 0-16,-3 0-3 0,2 0-1 0,-1 0-1 16,1 4 1-16,-2-4 1 0,5 0 1 15,-1-4 4-15,3 4-3 0,-3 0 0 0,1 0-2 16,1 0 0-16,3-5-1 0,2 5 0 15,-3-3 4-15,7 3-1 0,-4 0 0 0,4 0-1 16,-3-5-2-16,3 5-2 0,-4-4 1 16,0 4 1-16,1 0 2 0,1-5 1 0,-4 5 0 15,6-5 0-15,-5 1-1 0,3 4-2 16,2-9 2-16,0 9 0 0,-5-5 2 0,7 2 0 16,-2-3-2-16,0-2 3 0,0 2-3 15,6 3 1-15,-7-7 2 0,1 6 0 0,0-5 1 16,4 1-2-16,-4 2-1 0,-4-2-1 15,-3-1 0-15,-1 4 0 0,-3-4 3 0,1 0-1 16,-3 1 1-16,-4 2-1 0,-3-8-1 16,-3 6 0-16,-4-1 0 0,0 0 0 0,-5-5 1 15,3 0 1-15,-8 2 0 0,4-2-1 16,-9 0 0-16,3-3-3 0,-5 3 0 0,0-4-3 16,-3-1 0-16,-3 2 0 0,-2-1 1 15,2-1-1-15,-6-2 3 0,-2 2 2 16,-2 1 0-16,-4 1 2 0,-3-6-1 0,1 4 1 15,-4-3 0-15,-5 1 0 0,3-2 0 16,-5 0 1-16,-8 4 0 0,4-2-1 16,-6-2 2-16,0 4 2 0,-6-3-1 0,0-1 1 15,-5 2-3-15,-1-2 0 0,-9 1 0 0,1-1-2 16,-3 0-1-16,-4 1-1 0,-2-1-1 16,-6 0-3-16,0 6 0 0,-6-6 0 0,1 6-1 15,-7-2 1-15,-3 1 2 0,-4 1 1 16,3-3-1-16,-13 8 0 0,0-2 0 0,-5-3-2 15,-1 3-1-15,-11 5 1 0,1-5 1 16,1 0 2-16,-8 6 1 0,-4-1-1 16,3 0 0-16,-8-5 0 0,3 5-2 15,-2 1-1-15,-6-1 3 0,2 4 1 16,-2-4-1-16,1 0 0 0,1 4 2 0,-8-4-2 16,7 4 1-16,-3 2-1 0,0-6 0 0,-5 4-4 15,1-1 0-15,1 3 3 0,-1-2 0 16,3 1 1-16,1-4 1 0,-2 2 0 0,1 1-1 15,-3 2-1-15,3-3 2 0,1 3-1 16,0-2 2-16,-1 1-1 0,-1-1 0 0,-7 5-1 16,3 0 1-16,-1-5 1 0,1 5 0 15,-9 5-2-15,4-5-1 0,-6 0 0 16,9 5 2-16,-13 4 0 0,6-6 0 0,-8 6 1 16,2 2-1-16,-2 1 0 0,4-4 0 15,-13 12 0-15,9-3-1 0,-8 1 1 0,1 4-1 16,-1 1 3-16,4 5-1 0,-7-2-1 15,11 2 3-15,-4 3-1 0,6 1 0 0,4 3 0 16,0 1 0-16,7 1 1 0,3 3 2 16,1-3 0-16,9 3-2 0,3 0-3 0,6 5-5 15,2-5-1-15,7 6 0 0,3-6 2 16,7 0 3-16,1-4 2 0,12 1-2 16,3-2 1-16,4 2-2 0,7-6 1 0,5-5 1 15,3 2 0-15,6-5 1 0,4-1-1 0,9 1-2 16,1-6-2-16,3-3-19 0,7-1-26 15,3-3-59-15,4-1-79 0,8 0-115 0,5-6-191 16,3-3-172-16,15-12-39 0,3-2-51 16,9-18 52-16,7-8 176 0,14-5 192 15</inkml:trace>
  <inkml:trace contextRef="#ctx0" brushRef="#br0" timeOffset="757.44">23344 4744 492 0,'2'11'809'0,"-2"-3"134"0,-2-8 60 0,2 0-227 16,0 0-276-16,-4 0-265 0,0 4-132 15,2 1-62-15,-7 4-26 0,1 5-8 16,-6 0-2-16,-7 7 0 0,2 1 1 0,-7 1 0 15,-8 8-1-15,1 6 2 0,-10 8-2 16,-5 1-1-16,3 8-3 0,-13 3-1 0,4 6 0 16,-6 5 0-16,-6 0-2 0,2-2 2 15,-2 8 2-15,4-8 2 0,-8 7-2 0,1-1-2 16,3-1 1-16,4 1-1 0,-6 1 0 0,6-2 1 16,-6 6 4-16,8-5-3 0,-2 4-1 15,2 5-1-15,0 1 0 0,2-6-2 16,-2 1 3-16,6-2 0 0,-1-2 2 0,1-1 1 15,0-1-1-15,5-3-3 0,-1 0 0 16,0-1-1-16,3-5-1 0,-3-2 0 16,7-6 4-16,-1 0 0 0,1-5 3 0,4 1 1 15,-3-10 1-15,3 6 1 0,2-11-4 16,4 1-3-16,0 1-2 0,6-6-2 0,-2-5-1 16,4 2 4-16,2-5-1 0,3-6 2 15,3-3 9-15,9-1 5 0,-7-3 4 0,13-1 3 16,-6-6 6-16,2 3-2 0,6-6 5 0,0 0 5 15,0 0 9-15,0 0 10 0,0 0 11 16,0 0 9-16,0 0 13 0,0 0 5 16,0 0 6-16,0 0 1 0,0 0-1 0,0 0-8 15,0-6-7-15,0 6-15 0,0 0-12 16,0 0-14-16,0 0-12 0,0 0-12 0,0-3-9 16,0 3-5-16,0 0-3 0,0 0-2 15,0 0 0-15,0-5-2 0,0 5-3 0,0 0-4 16,0 0-2-16,0 0-6 0,0-4-3 15,0 4-8-15,-4 0-40 0,4 0-45 0,0 4-52 16,0-4-48-16,-2 0-63 0,-3 5-103 16,3-5-198-16,-6 0-218 0,2 0-138 0,4-9-10 15,-2-5 101-15,4-5 234 0</inkml:trace>
  <inkml:trace contextRef="#ctx0" brushRef="#br0" timeOffset="14235.07">12310 8799 182 0,'-11'0'362'0,"1"0"42"0,0-3 28 15,3-3-166-15,5 1-92 0,-2 5-41 16,4 0-18-16,0-3-8 0,4 3-11 0,-4 0-17 16,2 0-20-16,-2 0-24 0,7-6-20 15,-3 6-9-15,0 0-2 0,6-3-3 16,-3 3-2-16,3 0-1 0,2 0 2 0,1 0 0 15,1 3 0-15,3 3 2 0,-1-6 0 0,1 3 3 16,-1 2 0-16,5 4 2 0,0-4 1 16,-3-1 9-16,7 1 14 0,0-1 14 15,2 1 11-15,0 0 8 0,6-1-2 16,0 1-3-16,4-5-3 0,4 3-1 0,-1-3-3 16,3 0 2-16,0 0 2 0,7 0-4 15,0-3 0-15,-1 3 0 0,3-5-7 0,0 1-6 16,-1 4 3-16,1-5 6 0,0 5 8 0,-1 0 12 15,1-5 0-15,-7 5-9 0,5 5-12 16,-2-5-16-16,-3 0-14 0,3 5-7 0,-5-5-4 16,0 4-2-16,1 1-2 0,-1-2 0 15,1 2 0-15,-1-1-1 0,0-4 0 0,3 5 0 16,-3-5 0-16,9 0 1 0,-7 0 0 16,5 5-1-16,0-5 2 0,-3 0-3 15,7 0 2-15,-4 0-2 0,-3 0 0 0,3 0 2 16,-1-5-2-16,1 5 30 0,0 0 57 0,1 0 47 15,-5 0 24-15,1 5 8 0,-7-5-23 16,3 0-54-16,0 4-47 0,-3-4-24 0,-3 5-11 16,2-5-2-16,-2 4-2 0,3 1 0 15,-3 0 1-15,4-5-1 0,-6 0 0 0,9 4 2 16,-7-4 1-16,2 0-3 0,3 0-2 16,-3 0 0-16,0 0-1 0,5 0-1 15,-7 0 0-15,6-4-1 0,1 4 1 0,-5 0 1 16,4-5-1-16,-1 5 2 0,1 0 1 15,0 0 0-15,1 0 1 0,-1 5 0 0,1-5-1 16,-3 0 0-16,0 4-2 0,3-4-2 16,-5 5 0-16,4-5-3 0,1 0 4 0,-5 3-1 15,5 3 1-15,-1-6 1 0,4 0 1 16,1 3 1-16,-3-3 2 0,9 0 2 0,-4 5-1 16,6-5-1-16,-3 0-2 0,1 0-3 15,4 0-2-15,-2-5 2 0,0 2 0 0,4 3 0 16,0 0 3-16,-1-6-1 0,6 3 3 15,-5 3-2-15,4 0 0 0,-2-5-2 0,2 1-1 16,-4 4-1-16,0 0-1 0,-5 0 1 16,5 0 2-16,2 0 2 0,-6 0 2 15,4 0 0-15,4 4-1 0,-4-4-1 0,2 5-2 16,6-5-1-16,-6 0-1 0,5 0 1 0,-3 3 0 16,6 3 2-16,-4-6 2 0,4 0-1 15,-4 3-1-15,5 2 1 0,-1-5-4 0,2 0 0 16,-1 6-1-16,-1-6 1 0,0 3 0 15,5 2 3-15,-3-1 0 0,4-4-1 0,-1 5-1 16,1-5-1-16,-3 3-2 0,3 3 0 16,1-1 1-16,-1-2 4 0,1 3 1 15,3-6-1-15,1 3 1 0,0 2-2 0,-3 1-2 16,7-3-1-16,-7 2 2 0,7-5 1 0,-6 9 2 16,7-9-1-16,-1 9-1 0,0-4-1 15,0-2-1-15,-3 3-1 16,5-3 1-16,4 8 2 0,-4-8 2 0,2 2-2 0,2-1-2 15,-4 5 0-15,2-4 0 0,2 0 1 16,-5 4 3-16,3-6 3 0,2 2-2 0,2-1 0 16,0-4 0-16,6 5-1 0,-1-5 0 15,-1-5 3-15,-4 5-2 0,0-4-1 0,-2-1-1 16,-2 2-1-16,2-6-1 0,-5-1 2 0,-7 1 1 16,-3 0-1-16,-5 0 2 0,-1 1-3 15,-10-1-3-15,0 4 0 0,-11-4 2 16,3 4-4-16,-8 1-30 0,-9-1-67 15,-4 2-95-15,-4-3-164 0,-9 1-249 16,-1 2-185-16,-7-11-35 0,-2-4 54 0,-6-4 142 16,-2-6 241-16</inkml:trace>
  <inkml:trace contextRef="#ctx0" brushRef="#br0" timeOffset="15647.15">3396 10194 236 0,'23'-5'369'0,"-2"-3"22"0,6-1 10 0,6 4-213 15,4-4-103-15,2 0-43 0,11 0-28 0,3 1-4 16,7-1-3-16,7 4 0 0,3-9-2 16,4 2 3-16,5 1-2 0,-3-1-1 0,9-2-5 15,-2 5 0-15,4-5 1 0,4 6 4 16,-3-6-1-16,5 5 12 0,0-5 8 16,-2 5 8-16,2 0 13 0,5 1 7 0,1-1-1 15,-2-1 0-15,2 1 1 0,5 0-5 16,-1 0 0-16,0 1 5 0,9 2-2 15,-3 3-8-15,1-2-8 0,4-4-8 0,1 4-8 16,5 1-6-16,0-1-2 0,4 2-2 16,-4-3 0-16,6 6-4 0,-2-5 2 0,2 2-2 15,5 3-2-15,-5 0 0 0,2-6 1 0,-2 3-1 16,4 3 0-16,-4-5 7 0,0 5 14 16,-2 0 14-16,2 0 11 0,-2 0 9 15,1 0-2-15,-6 0-13 0,3 0-8 0,-4 0-4 16,6 0-4-16,-4 0-1 0,2 0-4 15,-2 0-6-15,4 0-7 16,2 0-5-16,4 0-2 0,-4 0 0 0,5 0-2 0,3 0 2 16,2 0 1-16,1-6-1 0,-1 3 0 0,1 3 5 15,3-9-4-15,-3 4-1 0,3-4-1 16,-3 4 0-16,-1-4 0 0,1 6 1 0,-3-6-2 16,-2 4 1-16,-2 0 6 0,1 1 12 15,5-1 7-15,-6 1 6 0,3-1 9 16,-3 0 8-16,6 1 7 0,-1-4 10 0,-1 3 1 15,-2 1-3-15,5-1-6 0,-3-4-20 16,5 0-17-16,-9 4-10 0,6-4-6 0,1 1-1 16,3 2-2-16,-3-2-1 0,-1-1 2 15,5 0-4-15,-1 1 2 0,1 2 0 0,-3-2 0 16,-1-1-1-16,3 4 4 0,1-4-2 0,-1 4 0 16,-3-4-2-16,-1 5 1 0,1-1 0 15,3-3 0-15,-1 2 15 0,-1 3 9 16,1-2 7-16,5 1 2 0,-5-1 8 0,2 5-5 15,-1-5-2-15,3 5-1 0,-3 0 0 16,3-4-9-16,-3 4-9 0,3 4-4 0,2-8-6 16,2 4-3-16,-9 0 0 0,9 0-2 15,-2 0 0-15,1-5 0 0,-1 1-2 0,2 4 1 16,-3-5 1-16,5 0 0 0,-4 1 0 16,2 4 11-16,0 0 18 0,-1 0 36 15,-1 0 53-15,2 0 28 0,-7 4 4 0,3 1-12 16,2 4-35-16,-3 0-52 0,-1 1-29 0,-1 2-10 15,-7 2-5-15,1 4-5 0,-8 1-1 16,-2 4 0-16,-8-6-2 0,0 0 0 0,-9 6 0 16,3-5-22-16,-7 1-75 0,0-7-109 15,-1-2-219-15,-3-6-278 0,-2-8-137 0,2-10 4 16,-6-13 75-16,9-8 203 0</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27:10.926"/>
    </inkml:context>
    <inkml:brush xml:id="br0">
      <inkml:brushProperty name="width" value="0.05292" units="cm"/>
      <inkml:brushProperty name="height" value="0.05292" units="cm"/>
      <inkml:brushProperty name="color" value="#FF0000"/>
    </inkml:brush>
  </inkml:definitions>
  <inkml:trace contextRef="#ctx0" brushRef="#br0">13079 9551 212 0,'-17'-14'362'15,"9"5"36"-15,-2-5 22 0,3 6-175 0,7-1-86 16,-4 4-42-16,4-4-25 0,4 0-22 15,-2 6-22-15,-2-3-16 0,7 1-14 16,1 2-10-16,-2-3-6 0,0 3-1 0,5-2-2 16,1 5-1-16,-2 0 0 0,7 0 0 15,4 5-1-15,-1-2 1 0,5 3 2 0,2 2-3 16,4 6 2-16,2-5 0 0,10 5 1 0,-3-2 10 16,11 2 13-16,1 0 18 0,2 0 21 15,6-2 22-15,6 2 17 0,-2-5 18 0,10-4 12 16,-1 4 14-16,3-6 12 0,7 3 10 15,4-6 15-15,-3 0 37 0,5-6 25 16,-2 3-6-16,4-6-21 0,-2-5-40 0,8 0-61 16,-4 2-61-16,0-7-28 0,-2 1-14 15,-2-4-6-15,-2 4-2 0,4-4 0 0,-9-1 2 16,1 0-2-16,-2 1 0 0,-7-4-3 0,-6 3-1 16,1 0 2-16,-9 0 1 0,-5 1 4 15,3-1 0-15,-12 0 0 0,-3 1-3 0,-4-1-1 16,-3 0-2-16,-12 3-1 0,-3-3-1 15,-4 0 2-15,-7 0 1 0,0 1 0 16,-4 4-1-16,-6-4 0 0,-4-1-2 0,-2 0 2 16,-4-5-2-16,-7 8 1 0,-1-8 0 15,-7 1 0-15,-2 5 0 0,2-6 2 0,-10 2-1 16,2 3 0-16,-2-5-2 0,-7 5 0 16,3 3-1-16,-4-3-2 0,-1 0 3 0,-5 1-3 15,-1 4 0-15,-8-5-1 0,-2 4 2 16,-2 7 1-16,-12-7 1 0,2 7-1 15,-7 1-1-15,-6-1-3 0,-6 7-2 0,-6-1 0 16,-6 3 5-16,-11 3 0 0,-2 9 1 16,-4-4-2-16,-10 7 2 0,-2 2 0 0,-7 9 0 15,1-1 1-15,-3 5 2 0,-5 9-1 16,5 1-1-16,3 3-3 0,-1 0-2 0,11 11-3 16,8-3 2-16,2 7 0 0,19-7 2 0,8 3 0 15,14-2 3-15,18 0-1 0,11-4-2 16,15 0 1-16,21-8-2 0,16-6-2 0,12 1-1 15,19-6 0-15,19-3 3 0,23-1 2 16,20-8 4-16,16 4-1 0,14-13 0 16,15 4-20-16,9-6-80 0,12 2-144 0,5-5-289 15,7 0-250-15,3-8-96 0,2-6 27 16,-4-9 120-16,-7-3 278 0</inkml:trace>
  <inkml:trace contextRef="#ctx0" brushRef="#br0" timeOffset="10385.78">2760 9861 69 0,'6'-5'336'16,"0"2"39"-16,2-6 18 0,-2 4-104 0,7 5-144 16,-3-9-76-16,7 4-37 0,-1 1-17 15,5-1-8-15,0 1-3 0,1-1 1 16,5 0-2-16,2 2 1 0,-2-3-1 0,6 3-1 15,-2-6-2-15,2 9 0 0,0-5 0 16,0-4 4-16,5 4-2 0,-1 1 0 0,0-1 2 16,-2 0-1-16,2-4 5 0,3 6 5 15,3-6 0-15,-6 4 10 0,7 0 12 16,-5-4 2-16,8 0 5 0,1 6 7 16,-3-8-4-16,5 2-9 0,4 6-9 0,-5-8-6 15,5 8-10-15,2-2-4 0,-2 1-1 16,4-4 16-16,-7 2 6 0,3 6 5 0,4-5 17 15,-4 2 12-15,1-3-13 0,-1 6-4 16,2-3-6-16,-2 3-16 0,6 0-10 16,0 0-3-16,0-5-3 0,-5 5-3 0,5 0-3 15,0 0 1-15,4 0-4 0,-4 0 2 16,7 0 0-16,-3 0 4 0,0 0-2 0,-2-6 2 16,6 6-2-16,-6 0 0 0,-2-3 0 15,0 3-2-15,8 0 2 0,-8 0 0 0,2 0 1 16,4-5 3-16,-2 5 0 0,2 0 2 15,-2-4-2-15,3 4-1 0,-3 0-3 16,-2 0 0-16,2 0 16 0,0-5 22 0,2 5 19 16,-2-4 12-16,-2 4 3 0,2 0-14 15,0-5-21-15,-2 5-17 0,-2 0-12 0,4 5-5 16,0-5-3-16,-2 0-2 0,2 4 2 0,-2 1 0 16,-2-1 0-16,4 1 2 0,-4 4-1 15,0-4-1-15,0 4-2 0,0-6-1 16,0 2 0-16,-2 4-2 0,4-4 2 0,-2 4 1 15,0-6 1-15,0 3 2 0,4-1 1 16,-4 4 0-16,0-6-4 0,0 2 1 0,6 4 1 16,-6-4-4-16,8-5 4 0,-2 4 0 15,0 1 0-15,1-5 0 0,3 4-1 0,-4-4 1 16,4 0-2-16,-1 0-1 0,-1 0 1 0,2-4 3 16,4 4-2-16,-1 0 2 0,1 0 0 15,-1-5 0-15,-3 5-1 0,4-4-3 16,-5 4 0-16,5 0-1 0,-2 0 1 0,5 0 0 15,1-5 2-15,-5 5 2 0,3 0 0 16,1-3-1-16,-1 3-2 0,1-6 0 16,3 6 0-16,3-5 0 0,-2 2 2 0,1-3-1 15,-1 3 2-15,-5-2-2 0,7-1-2 16,-2 3 0-16,3-6-1 0,-5 4 2 0,6-4 24 16,-3 4 22-16,1 2 33 0,0-3 37 0,4 3 28 15,-7-8 1-15,3 8-10 0,4-6-28 16,-1 4-33-16,1-4-31 0,0 4-21 0,0 2-10 15,-4-6-8-15,3 4 1 0,1 1-3 16,-2-1 0-16,0-4-1 0,-5 4-1 16,3 1 0-16,-2-1 0 0,1 5-1 0,-3-5 1 15,-1 1 1-15,3 4 0 0,-4 0-1 16,-1-5 0-16,5 5 0 0,-9 0 0 16,4-3 0-16,1 3 0 0,2 0 1 0,-7 3 0 15,2-3 1-15,-1 0-2 0,-1 0-3 0,2 0 2 16,-1 0-1-16,5 0 0 0,-5 0 2 15,3 0 2-15,1 0 0 0,-3 0-2 0,3 0 2 16,-1-3-3-16,5 3 1 0,-9 0 1 16,11 0 2-16,-3-5-1 0,3 1 0 15,-2 4 1-15,1-5-2 0,-5 5-1 0,7-5-1 16,-5 1 0-16,2-1 2 0,1 1 0 16,-1 4 0-16,0-5-1 0,-1 5 0 0,-1-3 0 15,-3-3 0-15,5 6 0 0,2-5 0 16,-3 5 3-16,3-3-3 0,4 3 1 0,-1-6 1 15,-1 6-1-15,4-3 1 0,-2 3 0 16,4-5 1-16,-6 5 0 0,1-5-3 16,-1 1 2-16,2 4-4 0,-8-5 2 0,7 1 0 15,-1 4 2-15,-2-5 0 0,-3 5 0 0,-1-3 0 16,-3 3-1-16,5 0-1 0,0-6 1 16,-1 6-2-16,-1 0 2 0,6 0 1 0,-7 0-2 15,7 0 1-15,-7 0-2 0,3 6-1 16,-4-6 2-16,5 0-1 0,-1 0 1 0,2 0 0 15,1 0 0-15,-5-6 0 0,2 6 0 16,-5 6 0-16,0-6-1 0,5 0 2 0,-4 0 0 16,-1 0-1-16,-2 0 0 0,-1 3-1 15,1 2-2-15,-6-5 1 0,-3 4-2 0,5 1 1 16,-4-5 3-16,0 4 0 0,-2 1 0 16,6-5 1-16,-3 5 1 0,-1-5-5 0,-2 3 3 15,2 3-3-15,-2-6 3 0,2 3-1 16,-2 2 2-16,2-5-1 0,-1 6 0 15,5-3 0-15,-8-3 2 0,4 5-4 0,2-1 1 16,-2-4 0-16,0 5-1 0,5-5-1 16,-5 4 2-16,4-4 1 0,0 5-1 0,1-5 1 15,-1 5 0-15,0-5-2 0,1 0 1 16,-3 4 0-16,2 1 1 0,0-5 1 0,5 3 0 16,-3 2-1-16,3-5 2 0,1 4-2 15,-4 1-2-15,9-5 2 0,0 0-1 0,1 5 2 16,1-5-1-16,4 0 2 0,0 0 0 15,4 0-1-15,-7 0 1 0,11 0-2 16,-6 0 3-16,4 0-2 0,-2 0 1 0,-2 0-1 16,2 0 0-16,-2 0-1 0,6 0 0 15,-6 0 2-15,8 0 0 0,-4 0-1 16,4 0 1-16,0 0-2 0,-1 0 0 0,1 0-1 16,4 0 2-16,0 0 0 0,1 0 2 15,1 0-2-15,-4 0 1 0,5 0-1 0,-1-5-1 16,4 5 3-16,-3 0 0 0,1 0-2 15,-1 0-1-15,-1 0 0 0,0 0 2 16,1-5-2-16,-1 5 2 0,0-4 1 16,-1 4 41-16,-3 0 46 0,0 0 24 0,4 0 11 15,-5 0 4-15,3 0-41 0,-6 0-46 16,0 0-23-16,0 0-10 0,-2 0-4 16,2 0 0-16,-6 4-4 0,-6-4 0 0,4 5-1 15,-11-5-1-15,5 5 0 0,-5-5 2 16,-1 4 1-16,-5 1-1 0,-2-1-1 0,-8 1 0 15,0 0-1-15,-6-1-1 0,-1-4 0 16,-5 5 0-16,-9-5 2 0,-2 3-2 16,-3 3 2-16,-8-6-10 0,1 0-46 15,-8 3-73-15,2-3-105 0,-1-3-215 0,-7-3-208 16,1-2-138-16,3-10-10 0,-5-5 66 16,3-8 198-16</inkml:trace>
  <inkml:trace contextRef="#ctx0" brushRef="#br0" timeOffset="29908.19">3179 14051 291 0,'0'0'415'0,"0"0"31"0,0 0 14 0,6-5-234 15,9 1-109-15,1 4-58 0,5-5-33 16,2 1-15-16,6-1-4 0,-2 5-3 0,4 0-3 16,-2 0 2-16,4 0 0 0,-2 0-1 15,2 0 0-15,0 0 2 0,4 5-4 0,0-1 0 16,3 1-2-16,-1-1 0 0,2 1-1 15,3 3 4-15,1-2 1 0,-2 2 1 16,7 1-2-16,2-4-1 0,-1 4 0 0,3-9-1 16,6 4-2-16,-2 1 0 0,4-5 1 15,2 0 3-15,2 0-1 0,0 0 2 0,9 0 3 16,-5 0-2-16,7 0 0 0,-5-5-1 16,9 1-4-16,-1 4 4 0,3 0 1 0,4-9-1 15,4 9 0-15,-3-5 3 0,5 2-4 16,-2-3-1-16,7 1 2 0,-3 2 2 0,8-3 1 15,-2 6-2-15,3-8 3 0,-5 8-2 16,8-5-2-16,-3 1 0 0,5-1 4 0,-3 1 1 16,5-1 0-16,-5 5-1 0,3-3 4 15,5-3 4-15,0 6 6 0,-1-5 5 16,3 5 1-16,-2-3-2 0,6 3-5 0,-7 0-6 16,7 0-4-16,0 0-3 0,0 0-4 15,0 0 0-15,0 0 0 0,4 0 2 0,2-6 0 16,-2 3-1-16,8-2 1 0,-1 5-1 15,-1-9-1-15,0 4-1 0,6 1-2 0,-1-4 1 16,3-3 0-16,-3-1 2 0,7 3 26 16,-5-5 22-16,10 5 7 0,-7-5 11 0,1 1 10 15,-1-1-18-15,7 1 0 0,-9-1-1 16,7 0-3-16,-6 6-8 0,1-6-5 0,1 2-14 16,-3-2-11-16,-3 5-8 0,1-2-5 15,-6-1 0-15,5 7 14 0,-9-9 8 0,0 11 12 16,-6-6 27-16,-2 0 30 0,-7 4 14 15,1-4 20-15,-13 4 16 0,0-4 8 16,-8 4-3-16,-2 1-13 0,-4-4-18 0,-7 3-28 16,1-4-28-16,-11 4-29 0,0 1-20 15,-6-5-9-15,-4 4-4 0,-6 5-2 0,0-3 0 16,-7 3-20-16,-4 0-71 0,-5-6-99 0,-5 6-195 16,-4-5-261-16,-9-4-146 0,-1-4-3 15,-7-8 68-15,4-13 178 0</inkml:trace>
  <inkml:trace contextRef="#ctx0" brushRef="#br0" timeOffset="42220.44">3473 15099 181 0,'0'0'352'0,"-2"-4"47"16,-2-1 30-16,4 5-168 0,-5-5-90 16,5 5-54-16,5-3-48 0,-5 3-34 0,4 0-18 15,-2 0-14-15,4 0-6 0,4 0 1 16,-3 0 4-16,7 0-2 0,-2 0-1 0,-1 0 0 15,5 0-1-15,1 0-1 0,-1 3 1 16,1-3-2-16,4 5 6 0,-1-5 0 16,-1 9 0-16,1-4-3 0,7-1 2 0,-4 1-5 15,4 0-1-15,-4-1-2 0,8 1 7 0,-2-2 2 16,2 3-1-16,0-6 2 0,2 3 0 16,0-3 0-16,0 5-3 0,6-5 0 15,2 0 1-15,-1 0 0 0,3 0 0 0,1-5-2 16,-1 5 1-16,2 0-1 0,3-3-5 15,0 3 2-15,-3 0 3 0,5 0 2 0,1-6 1 16,1 6 2-16,0 0-1 0,-3 0-1 16,1 0-2-16,0 0 1 0,-1 6-2 0,-1-6-1 15,-3 0-1-15,3 3 3 0,1-3-2 0,1 5 1 16,-3-5 0-16,3 0 3 0,0 6 0 16,1-3 2-16,-1-3-2 0,2 0 0 15,1 5 2-15,1-5-3 0,-4 0 0 0,3 0-1 16,3 4-2-16,-2-4 1 0,4 5 2 15,-2-5 1-15,-3 0-1 0,3 0 4 0,4 3-3 16,-6-3 0-16,0 0 2 0,2 0-1 16,-5 6-1-16,1-6 1 0,-5 0-3 0,7 0 2 15,-4 5 0-15,4-5 1 0,-5 3-1 16,5-3 3-16,0 6-3 0,-3-6 0 0,3 0 2 16,0 3-3-16,0-3 0 0,1 5-1 15,-1-5 0-15,2 0 0 0,-2 6 2 0,-1-6-2 16,3 3 4-16,2-3-2 15,-4 0 1-15,2 0-1 0,-3 5-1 0,-3-5-1 16,0 4 0-16,3 1 0 0,-3-1 26 16,4 1 15-1,-5 0 9-15,5-2 6 0,-4-3 1 16,8 6-24-16,-7-3-13 0,7 2 16 0,-4-5 6 0,2 4 2 0,-7 1 0 0,9-5-1 0,-6 5-21 16,6-5-11-16,-5 0-2 0,-1 0-3 15,6 0 3-15,-2 0 10 0,-2 0 8 16,1 0 14-16,-1 0 7 0,0 0 10 0,2 0-6 15,-3 0-8-15,1-5-11 0,0 5-8 16,0 5-10-16,-3-5-4 0,1 0-3 0,0 4-4 16,1-4-2-16,1 0-1 0,0 5 0 0,2-5-1 15,-7 0 1-15,9 4 0 0,-2-4 1 16,2 0 1-16,-2 0 2 0,2 0 0 16,-3 0-2-16,1-4-1 0,2 4 0 0,-2 0-2 15,2 0 0-15,2-5 0 0,-4 5 0 16,4-4 0-16,-5 4 0 0,5-5 1 15,-2 0 1-15,-2 1 0 0,4 4-1 0,-2-5 0 16,-2 2-1-16,-3 3 0 0,3-6 0 0,2 3-2 16,-2-2 0-16,2 5 0 0,-2-9 1 15,4 9 1-15,-1-5 3 0,6 1-1 0,-5-1 0 16,-1 5-2-16,-3-3 0 0,8-3-1 16,-8-2-2-16,8 8 3 0,-4-6 0 15,4 3-2-15,-4-2 4 0,-4-1 0 0,4 3-1 16,0-2 0-16,0 1-2 0,0-1 1 15,0 2-3-15,0-3 3 0,0 1-2 0,-2 2 2 16,1-3 0-16,1 3 2 0,-4-2 2 16,4 5-2-16,-4-4-1 0,6-1 0 0,-6 0 0 15,0 1 22-15,4-1 24 0,4 1 38 16,-4-1 33-16,0 0 20 0,0 2-7 0,-1-3-20 16,1 3-32-16,-2-2-32 0,-6 1-22 15,2-1-10-15,4 5-6 16,-7-5-4-16,3 5-1 0,-4-4 0 0,3 4-3 0,-3 0 1 15,-2 0 0-15,-3 0-4 0,3 0 2 16,-1 0 0-16,-4 0 0 0,1 4-1 0,-1-4 1 16,-1 5 0-16,-1-5 1 0,-2 5-2 0,5-5 2 15,-1 4-1-15,-4-4 2 0,5 5-1 16,-7-5 0-16,6 3-1 0,-3-3 0 16,1 6 2-16,-4-6-2 0,2 0 0 0,-1 3-2 15,1-3 2-15,-2 5-1 0,-2-5 1 0,7 0 0 16,-3 0 1-16,2 0-1 0,-6 0 3 15,7 0-1-15,1 0 0 0,-8 0-1 0,3 5-1 16,1-5 0-16,-2 0 0 0,4 0 0 16,-8 4 0-16,3-4 0 0,-3 0 0 0,-2 0 0 15,6 0 0-15,-4 0 0 0,0 0 2 16,0 0-2-16,4 0 1 0,0 0 2 0,-3 0-3 16,1 0 3-16,2 0-3 0,0-4 3 15,-4 4-3-15,6-5 0 0,-1 5 2 0,3-5-2 16,-6 2 0-16,7 3 1 0,-7-6 1 15,2 3-2-15,-4 3 2 0,8-5-1 16,-6 1-1-16,-2-1 3 0,5 5-1 0,-1-5-1 16,-4 5 3-16,0-4-3 0,0 4 2 15,0-5-3-15,-6 1 2 0,4-1-4 0,-4 5 2 16,0-5 0-16,0 1 0 0,-2 4 2 16,-5-5-2-16,7 5 0 0,-4-3 1 0,4 3 0 15,0-6-1-15,-5 6 0 0,5-3 2 16,-2-2-1-16,-2 5 0 0,-1-5 0 0,1 1-1 15,-2-1 2-15,0 1 0 0,-3-1 0 16,3 2-1-16,-5-3 1 0,1 1 0 16,-3 2-1-16,-1-3 0 0,3-2 2 0,-1 2-2 15,-3 3-1-15,3-6 0 0,-7 4 1 16,2-4 0-16,1 1-1 0,-1 2 2 0,-4-2 0 16,0-1-1-16,3 0 2 0,-7 4-1 0,4-9-2 15,-2 5 1-15,2 1-1 0,-2-1-1 16,-2 0-1-16,2-5 1 0,3 5-1 15,-3 1 1-15,0-1 1 0,-2-5 0 0,2 5 0 16,-2 4-2-16,-2-4 4 0,4 1-4 16,0-1 4-16,-4-2-2 0,0 3 0 0,0-1 0 15,0 6 0-15,0-8 0 0,-4 2 0 16,0 1 0-16,4-1 0 0,-2 0 0 0,-2 4 1 16,2-4-1-16,-2 1-1 0,0-1 1 15,2 0-2-15,-3-1 0 0,1 1 2 0,2 0-1 16,-2 0 1-16,2-4 0 0,-6 4 0 15,8 0 0-15,-6-5 0 0,4 5 0 16,-7-5 1-16,3 6-1 0,4-6 0 0,-6 5 0 16,2-5 2-16,-5 5-2 0,5 1 0 15,-4-6 2-15,-1 5-2 0,-1-5 17 0,-3 2 8 16,3 3 3-16,-4-5 4 0,-5 5 3 0,4-5-15 16,-5 6-9-16,-1-6-5 0,-2 0-3 15,-2 5-3-15,-6-5 0 0,6 5-1 0,-6 1-1 16,-2-6-1-16,0 5 0 0,-4-5 2 15,-5 5-2-15,1 1 1 0,-1-1 1 16,-1 0-1-16,-7 0 0 0,1 4 4 0,-7-3-2 16,-2 2-2-16,0 3 0 0,-4-2 0 15,-9 5-2-15,3 0 0 0,-6 0 0 16,-1 5 3-16,-10-2 0 0,5 3 1 0,-9 7 1 16,2-4-2-16,-8 9-1 0,-1-1-3 0,-5 6 2 15,6-1-1-15,-6 6 2 0,3 4 0 16,1-6 1-16,2 5-1 0,0 6-1 0,8-6 1 15,2 6-1-15,11-6-1 0,1 9 0 16,9-3 0-16,6-2 1 0,6 2-3 16,7 3 2-16,3-4 0 0,11-1 0 0,4 2-1 15,9-1-1-15,3-1 2 0,13 5-3 16,4-3 3-16,10 0 1 0,7-2 0 0,8-4 2 16,10 6-1-16,12-6 2 0,7 0-3 0,12 1 0 15,7-4-3-15,13 3-21 0,12-8-18 16,9-1-25-16,7-4-28 0,8-9-38 0,8-9-45 15,6-9-117-15,5-5-148 16,2-9-57-16,1-3-31 0,3-11-38 0,-4-8 91 16,-1-4 149-16,-1-10 80 0</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03:51.390"/>
    </inkml:context>
    <inkml:brush xml:id="br0">
      <inkml:brushProperty name="width" value="0.05292" units="cm"/>
      <inkml:brushProperty name="height" value="0.05292" units="cm"/>
      <inkml:brushProperty name="color" value="#FF0000"/>
    </inkml:brush>
  </inkml:definitions>
  <inkml:trace contextRef="#ctx0" brushRef="#br0">1927 13390 361 0,'-7'3'544'0,"-1"-3"85"0,2 0 45 15,6 0-225-15,0 0-172 0,4 5-119 16,2-5-82-16,5 0-45 0,1 6-18 0,2-3-6 16,-1 2-5-16,8 4-1 0,-1-5 0 15,-1 6-1-15,8-6-2 0,0 4 1 0,4 1 0 16,-3 1-1-16,12-1 0 0,-3-5 4 0,6 6-4 15,1-6 1-15,5 1 1 0,1-2 1 16,4 3-1-16,4-6 4 0,2 0 0 0,2-6 2 16,2 3 0-16,2-2 3 0,8 1 1 15,-3-1 3-15,5-4 5 0,0 4 2 0,7 1 0 16,0-1 0-16,4-4 5 0,-1 4-4 16,8 2 10-16,-4-2 16 0,8-4 33 0,-3 4 34 15,6 1 35-15,-8-1 24 0,6 1 5 16,-2-1-24-16,1 5-32 0,1-3-38 0,4 3-35 15,-2-6-24-15,-1 6-12 0,3 0-5 16,0 0-2-16,1 6-1 0,5-3-3 16,1-3 1-16,-3 0-1 0,3 5 0 0,-1-5 2 15,5 4-2-15,0 1-1 0,-1-5 0 0,3 0 0 16,-4 4 1-16,4-4 0 0,-7 5 0 16,9-5-1-16,-8 0-1 0,-1 0 8 15,1 5 9-15,3-5 2 0,-3 0-1 0,4 0 2 16,-7 0-10-16,3 4-5 0,-1-4 0 15,5 0-1-15,-5 0 0 0,1 0-1 0,2 0-2 16,1 5 1-16,-3-5 1 0,4 3-2 16,-3-3-1-16,-3 5 0 0,1-5-2 0,1 4 3 15,-3-4 1-15,7 5-2 0,-9-5 0 0,3 0 0 16,-5 0 0-16,5 0 2 0,-3 0 2 16,-1 5 2-16,-1-5 2 0,0 4 1 15,-1-4-2-15,1 5 2 0,0-1 2 0,3 1-4 16,1-5-3-16,-1 5-1 0,-3-1-3 15,9-4 2-15,-7 5 0 0,5-5 1 0,-3 0-1 16,3 0-3-16,-3-5 0 0,3 5 1 16,-1 0 0-16,1-4 0 0,-3-1 1 0,7 5-2 15,-4-5 0-15,3 1 3 0,1 4-1 16,0-5 0-16,-3 1-2 0,3 4 0 0,0-5 3 16,1 5 7-16,-1 0 4 0,0 5 3 15,4-5-1-15,-7 4 1 0,3-4-6 0,6 5-2 16,-7-1-1-16,7 1-1 0,-2 0-1 15,-2-1 0-15,0 1 2 0,6 4 1 16,-11-6-2-16,9 2-1 0,-2 4-2 0,6-4 2 16,-8 4-1-16,4 0-3 0,0-4 4 15,-1 4-3-15,-1-1 2 0,4 6-1 0,-2-5 1 16,4 0-1-16,-4-1 0 0,4 1-1 16,-2 2 2-16,6-3-2 0,-6 1 2 0,2 0 1 15,2 0-1-15,5-4 1 0,-5-2 1 16,4 2-2-16,-6 4 10 0,2-9 3 0,4 9 3 15,-4-9 1-15,-2 5 3 0,2-1-7 16,-6 1-4-16,8 0-3 0,-6-5-2 16,7 4-2-16,-7 1-1 0,4-5-3 0,2 3 3 15,4 3-2-15,-2-6-1 0,1 3-1 0,3 2 1 16,-6-5-2-16,2 6-2 0,1-3 0 16,-7-3 1-16,2 0-1 0,0 5-1 0,2-5 0 15,-6 0 1-15,-2 0-1 0,0 0 1 16,4 0-1-16,-6 0 3 0,1-5 3 15,-7 5 7-15,2 0 3 0,-1-3 3 0,5-3 0 16,-8 6-2-16,3-5-6 0,-9 2 0 0,5 3-4 16,-3-6 1-16,1 3-1 0,-7 3 2 15,1-5-1-15,-8 5 4 0,0-4 4 0,-2-1 10 16,-2 0 8-16,-7 1 7 0,-1-1 4 16,-5 5-1-16,-5-9-5 0,-7 9-4 15,-2-5 0-15,-8 1-4 0,3 4 1 0,-7-5 0 16,0 2-3-16,-7 3-6 0,1-5-2 15,-7 5-7-15,-2-4-3 0,-8 4-3 0,0-5-1 16,-5 5 0-16,-3 0 2 0,-2-5-3 16,-9 5 1-16,2-4-3 0,-4 4 3 0,-2 0-2 15,3-5-1-15,-7 5-1 0,4 0 0 16,0 0-1-16,-4 0 1 0,0 0 0 0,0 0-1 16,0 0-2-16,-4 0 3 0,4 0 0 15,0 0 2-15,0 0 0 0,0 0 0 0,-4 0 1 16,4 0 6-16,0 0 6 0,0 0 7 15,0 0 3-15,0 0 5 0,0 0-1 16,0 0-2-16,-2 0-3 0,-3 0-2 0,5 0-4 16,-4 0-5-16,2-4-2 0,-2 4-3 15,2 0-4-15,2 0 0 0,0 0-2 0,-4 0-1 16,0 0-1-16,4 0 0 0,-2 0-2 0,2 0-5 16,-4 0-4-16,4 0-9 0,0 0-12 15,0 0-17-15,-2 0-25 0,2 0-27 16,0 0-28-16,0 0-34 0,0 0-54 0,0 0-119 15,0-5-243-15,0-4-195 0,-5 1-140 16,-5-6-19-16,4-9 105 0,-4-3 257 16,-3-2 224-16</inkml:trace>
  <inkml:trace contextRef="#ctx0" brushRef="#br0" timeOffset="916.72">2514 15019 245 0,'26'-6'388'16,"1"-2"30"-16,2 3 20 0,4-4-194 0,11 5-86 16,-1 4-32-16,11 0-12 0,2 0-11 0,4 0-19 15,10 0-29-15,-4 4-18 0,13 1-19 16,-1 4-8-16,7-4-1 0,0 4-3 0,6-1-4 15,2-4-1-15,4 6 4 0,10-6-1 16,3 5 1-16,4-4 16 0,5 4 9 0,3-4 16 16,9 4 18-16,5-1 23 0,5-3 2 15,5-1 1-15,12-4 5 0,1 0-2 0,10 0 3 16,-1-4 22-16,16-1 42 0,-2 0 62 16,6-4 35-16,-2 1 1 0,8-1-25 0,-6-5-46 15,6 0-68-15,-8 5-50 0,9-3-18 16,-9 2-4-16,-2 1-8 0,-9 0-12 15,-1 0-5-15,-4 9-8 0,-7-5-7 16,-8 5-2-16,-2 0-1 0,-10 5-1 0,3 1-2 16,-5 2-1-16,-5 1-3 0,-10 0-14 0,5-1-48 15,-11 6-120-15,-3-5-233 0,-15 0-311 0,-7-4-169 16,-17-1-34-16,-3-13 83 0,-9 0 215 16</inkml:trace>
</inkml:ink>
</file>

<file path=ppt/ink/ink2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29:27.452"/>
    </inkml:context>
    <inkml:brush xml:id="br0">
      <inkml:brushProperty name="width" value="0.05292" units="cm"/>
      <inkml:brushProperty name="height" value="0.05292" units="cm"/>
      <inkml:brushProperty name="color" value="#FF0000"/>
    </inkml:brush>
  </inkml:definitions>
  <inkml:trace contextRef="#ctx0" brushRef="#br0">5759 13048 429 0,'0'-5'565'0,"-6"-9"105"0,6 5 89 16,-4 5-230-16,4-1-155 0,4 0-103 15,0 2-100-15,6 3-87 0,3-6-50 0,-1 6-18 16,9-3-9-16,1 3-5 0,-1 0-1 16,6 3 0-16,2-3-1 0,2 6 0 15,2 2 0-15,0-3-1 0,0-1 0 0,9 1-1 16,1 4 4-16,0-4 0 0,7 4 0 15,0-6 1-15,5 3 0 0,5-3 0 0,2 2-2 16,0-5-1-16,5 0 2 0,1 0-2 16,2 0 0-16,2 0 2 0,9 0 0 0,-2 6 0 15,1-6-2-15,3 3 2 0,4-3-2 16,-3 0 0-16,3 5 0 0,2-5 0 0,2 4 0 16,2 1 0-16,0-5 1 0,4 0-1 15,-2 3 0-15,7-3 2 0,3 6 0 0,3-6-1 16,-1 0-1-16,-2 0 0 0,9 0-1 15,-4 0-1-15,8 0 2 0,-3-6 2 0,3 6-1 16,-2-3 1-16,4 3-4 0,0-5 4 16,6 1 0-16,-2-1-2 0,2 5 1 0,-2-3 0 15,2-3-1-15,4 1 0 0,7 2 2 16,-7 3-2-16,6 0 2 0,5-6-1 0,-5 12 1 16,5-6-4-16,-1 0 1 0,-3 3 1 15,5 2 0-15,-5 1-2 0,8-3 2 16,-7-3 2-16,7 5-1 0,-7-1-2 0,9 1 1 15,-6-5 0-15,5 0 0 0,1 0 1 0,2 0 1 16,-2 0-1-16,4 0 2 0,0 0 0 16,2 0-1-16,0 0 1 0,4 0 4 15,-2 0-3-15,6 0 2 0,-4 0-1 16,2 0 4-16,0 0-4 0,7 0 0 16,-11 0-2-16,6 0 3 0,-2 3-3 0,4-3 0 0,1 0-2 15,-1 0 5-15,0 0-2 0,5 0 34 16,-9 0 46-16,8 0 31 0,-3 6 9 0,-1-6 7 15,-4 0-31-15,4 0-43 0,-5 0-26 16,1 0-14-16,-4 5-6 0,0-2-4 0,0 3-3 16,0-3-1-16,-4 2-1 0,2 4 0 15,0-4-2-15,0-1 1 0,-2 1 0 0,6 4 2 16,-4-1-4-16,0-2 0 0,-9 2-1 16,5-4 0-16,-6 6-4 0,1-6 14 0,-3 1 7 15,-2-1 6-15,1 1 3 0,-3 0 0 16,-1-1-10-16,-2 1-7 0,-3-2-1 15,1 3-4-15,-6-3 0 0,4 2-1 0,-10 4-1 16,4-4-1-16,-4-1 2 0,0 6 0 16,-2-1 0-16,-7 0 1 0,1-6 12 0,-3 8 5 15,-3-3 6-15,-3-4 2 0,-1 4 2 16,-7 3-12-16,0-8-4 0,-6 3-4 0,-3 2 0 16,1-2 2-16,-4-3 2 0,-7 2-1 0,-1-1-2 15,-5 1-1-15,-4-5-1 0,-2 4-3 16,-8-4-1-16,4 5 0 0,-6-5 1 15,0 0 1-15,-9 0-2 0,5 0-1 0,-13-5 0 16,4 5-3-16,-12-4-1 0,2-1-1 16,-8 5 0-16,0-4-2 0,-7-1 0 0,9 2 1 15,-8-3-10-15,-1 6-22 0,-4-5-49 16,3 2-92-16,-7-3-140 0,3 3-231 16,-7-8-176-16,-4-1-132 0,-4-7 15 0,-3 2 103 15,-3-10 223-15</inkml:trace>
  <inkml:trace contextRef="#ctx0" brushRef="#br0" timeOffset="1089.17">2933 14407 371 0,'-10'-9'500'0,"0"0"96"0,3-1 93 0,7 1-178 0,-4 5-58 16,4-1-46-16,4 5-76 0,-4 0-79 15,7-5-88-15,3 1-78 0,2 4-50 0,3-5-19 16,8 5-9-16,-3 0-2 0,7 0 0 16,2 0 0-16,2 5-6 0,2-5 3 15,6 4-4-15,3 1-2 0,1 0 4 0,3 4 4 16,3-5-4-16,3 1 1 0,4 4-1 0,4-9 2 15,6 5-1-15,2-2 1 0,4-3 1 16,11 0-1-16,2-3-3 0,2 3-1 16,1-5 1-16,6-4 3 0,7 4 1 0,-2-4 1 15,11 5-1-15,-3-6 13 0,3 6 6 16,-1-4 4-16,5 3 4 0,2 1 0 16,6-1-11-16,-11 5-9 0,9-5-4 0,-2 5 0 15,2 0-2-15,-4 0 0 0,3 5-1 0,-5-5 0 16,-4 5-1-16,1-1 2 0,-5 1-1 15,-3-5-2-15,-6 3 2 0,-4 2-4 0,-6-5 1 16,-4 0 2-16,-5 0 3 0,-5 0-1 16,-7 0-1-16,-2 0 0 0,-8 0 6 0,-7 0 4 15,-5 0 3-15,-7-5 3 0,-4 5 2 16,-2 0-6-16,-8-3-6 0,-7 3-2 0,1 0-2 16,-7 0-2-16,5 0 0 0,-13 0 0 15,4 0-1-15,-2 0 2 0,-4 0-1 16,0 0-1-16,4 0 0 0,-4 0-2 0,0-5 0 15,0 5-1-15,0 0-1 0,0 0-5 16,-4 0-9-16,4 0-49 0,4 0-87 0,-4 0-114 16,0 0-201-16,0 0-258 0,0 0-111 0,0-4 13 15,-4-10 81-15,4-3 191 0</inkml:trace>
</inkml:ink>
</file>

<file path=ppt/ink/ink2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29:42.277"/>
    </inkml:context>
    <inkml:brush xml:id="br0">
      <inkml:brushProperty name="width" value="0.05292" units="cm"/>
      <inkml:brushProperty name="height" value="0.05292" units="cm"/>
      <inkml:brushProperty name="color" value="#FF0000"/>
    </inkml:brush>
  </inkml:definitions>
  <inkml:trace contextRef="#ctx0" brushRef="#br0">5742 2707 184 0,'11'-5'380'0,"-5"-1"32"0,4-2 12 16,1-1-164-16,1 5-136 0,7-1-66 16,-1 5-31-16,5-5-9 0,4 5-9 0,-2 0 0 15,4 0-4-15,4 0 0 0,0 0-3 0,4 0 0 16,6 0-2-16,-3 0 2 15,7 0-2-15,-3 10 0 0,5-10-2 0,1 9 2 16,2-5-2-16,-1 1-2 0,3-2 3 16,0-3-1-16,2 11 2 0,3-11 2 0,6 3 3 15,-1 3 9-15,2-6 4 0,0 3 5 0,4-3 9 16,5 0 10-16,1 0 3 0,3 0 0 16,1 0 0-16,7 0-6 0,0 0-12 0,2 0-11 15,2 0-8-15,2-3 0 0,4 3-2 16,2-6 1-16,2 3 2 0,-1-2 10 0,3-1 3 15,0 3 9-15,7-6 5 0,-3 4 7 16,3 1 2-16,-3-1 5 0,5 0 0 0,-4-4 7 16,7 6 3-16,-1-2-6 0,0 1-6 15,4-1-10-15,-3 0-8 16,5 1-12-16,0-1-7 0,0 1-3 0,0-1-5 0,4 0 1 16,0 1-3-16,-2 4 1 0,2-5 0 15,0 2 0-15,4 3 0 0,0-5-1 0,2 1-1 16,-1-1 0-16,5 0 0 0,-2 5 0 0,7-4 0 15,-7-1-1-15,9 1-2 0,-5-1 2 16,1 2 1-16,3-8 0 0,1 8 0 0,-9 3-2 16,4-6 1-16,1 3 0 0,-1-2-2 15,1 0 2-15,3 5 10 0,-3-4 11 0,3 4-1 16,1 0 1-16,1 0-2 0,-1 0-8 0,2-5-4 16,1 5 0-16,1 0-3 0,-4 0 1 15,5 0 3-15,1 0-4 0,4 0 0 0,-8 0-3 16,8 5 3-16,-5-5 0 0,3 0-2 15,-2 0-1-15,0 4 0 0,-1-4 0 16,5 5 4-16,-8 0-3 0,4-2 2 0,0 3 4 16,-1 2 3-16,1-2 2 0,0 2 1 0,0-4 5 15,-1 5-2-15,-1-4-3 0,2 4-3 16,-3-4-3-16,-1 3 18 0,4 1 26 16,-4 0 38-16,1 0 32 0,-1 1 31 0,-1-1 9 15,3 0-7-15,-6-6-20 0,5 7-12 0,-3-1-19 16,2-5-23-16,-3 1-19 0,3 4-16 15,-7-4-18-15,5-2-13 0,-1 3-7 0,-3-3-2 16,-5-3-3-16,4 5-2 0,-1-5 0 16,1 6 0-16,-3-6 0 0,-3 0 0 15,0 3 0-15,0-3-1 0,-6 0 1 0,-2 5 6 16,-8-5 13-16,4 0 6 0,-13 0 5 16,-1 0 1-16,-3 4-4 0,-12-4-11 0,2 0-7 15,-5 0-3-15,-13 5 2 0,3-5 0 16,-10 0-2-16,3 3 2 0,-18-3-2 0,3 0 0 15,-10 6-2-15,-1-6 0 0,-10 5-1 16,0-5 0-16,-6 3-2 0,-2 3 1 16,-9-6-1-16,-3 0 0 0,1 3-1 0,-6-3 0 15,1 0 1-15,-3 5 0 0,-2-5 0 16,-2 6 0-16,2-6-1 0,-2 0-1 16,-2 0 0-16,4 3 0 0,1-3 2 0,-5 0-2 15,0 0 2-15,0 5-1 0,0-5 1 16,0 0-1-16,0 0 1 0,0 0 0 15,0 0-1-15,0 0 1 0,0 0-1 0,0 0 0 16,0 0 0-16,0 0 1 0,0 0 1 16,0 0-2-16,0 0 3 0,0 0-1 0,0 0-1 15,0 0-2-15,0 0 2 0,0 0-2 16,0 0-1-16,-5 0 2 0,10 0 0 16,-10 0-1-16,5 4 1 0,0-4-2 15,0 0 2-15,-4 0 0 0,4 0 0 0,0 0-1 16,0 0 2-16,0 0-1 0,0 0 2 15,0 0 1-15,0 0-1 0,0 0-1 16,0 0 0-16,0 0 0 0,0 0-1 0,0 0 0 16,0 0 2-16,0 0 0 0,0 0 0 0,-2 0 0 15,2 0-1-15,0 0 1 0,0 0-1 16,-4 0-1-16,4 5 2 0,0-5 1 16,0 0 1-16,0-5-4 0,0 5 3 15,0 0-2-15,0 0 0 0,0 0 0 0,4 0 2 16,-4 0-2-16,0-4-1 0,0 4-1 15,2 0-3-15,-2 0-14 0,0 0-52 0,4 0-79 16,3 0-123-16,-1 0-242 0,4 0-196 0,5-8-109 16,-3-3 8-16,3-6 90 0,-7-1 230 15</inkml:trace>
  <inkml:trace contextRef="#ctx0" brushRef="#br0" timeOffset="4419.18">15799 5857 191 0,'17'0'340'15,"-7"0"23"-15,6 0 10 0,5 3-190 0,0-3-86 16,6 6-36-16,-3-3-17 0,7-3-2 16,3 10-8-16,3-10-5 0,2 4 1 15,9 1 2-15,-3-5-1 0,9 0-3 16,4 4 0-16,2-4-13 0,2 0-11 0,8 0 1 16,6 0-4-16,7 0 2 0,2 0-1 0,4 0-1 15,4 0-1-15,4 5 1 0,4-5-2 16,3 0 2-16,-1 5 2 0,0-1 2 0,3-4-1 15,3 5 7-15,3 4 3 0,-1-1 0 16,3-2 3-16,4 2-2 0,-4 4-5 0,6-1-6 16,-9-2 1-16,13 5-5 0,-6-6 3 15,2 5-1-15,0 0-1 0,2 1 2 16,2-5-1-16,6 5 0 0,-4-5-4 0,8 0 4 16,-5-4-4-16,9 4 1 0,-1-6 1 15,-1 2-1-15,0 0 0 0,5-1-1 0,-2 1 1 16,1-5-1-16,1 4 0 0,-1-4 4 0,-3 0-3 15,1 0-1-15,-4 0 2 0,3-4-1 16,-3-1 1-16,3-4 0 0,-5 1 1 0,2-1-1 16,-12 0 0-16,6-5 1 0,-6-5 1 15,-4 7 0-15,-4-7 2 16,-4 1 0-16,-5 1-4 0,-2-6 4 16,-1 0-1-16,-3 6 1 0,-8-6 2 0,-2-5 8 0,-7 6 1 15,-3-5 3-15,-11-4 12 0,-4 3 10 16,-10 2 10-16,-9-5 10 0,-7 3 12 0,-5 2 14 15,-9-2 11-15,-5 1 8 0,-9-4 3 16,-3 3-5-16,-7 2-15 0,-7-2-13 16,1 2-19-16,-8-2-16 0,-3 2-15 0,-6-2-8 15,-3 2-12-15,-7 3-2 0,-5 0-4 0,-5-3 1 16,0 7 0-16,-7-4-2 0,0 2 2 16,-6-1-1-16,-8 3 0 0,-2 1-1 15,-2 1 2-15,-8-2-1 0,-3 1 0 0,-6 1 2 16,7-3 0-16,-13 8 1 0,4-7 0 15,-2 7-2-15,-8-7-2 0,0 6 1 0,-7 0 0 16,1-5 1-16,0 4 0 0,-3 0 0 16,-5 5-2-16,-1-8 1 0,0 7 1 0,-3-3 2 15,1-1-2-15,-2 0 1 0,-2 6 0 16,-2-1-1-16,5-5 1 0,-5 5 0 16,0 1 4-16,-8-1-7 0,8-2 2 0,-6 8 0 15,2-6 1-15,-7 4-2 0,5-4 1 16,-4 4 1-16,0-4 0 0,0 6 0 0,2-2 1 15,-7 1 2-15,3-1 0 0,-2-4-2 16,3 9-2-16,-5-5 0 0,4 1 2 0,-7-1-2 16,11 0 0-16,-11 5 0 0,7 0 0 15,-2 0-2-15,1 0 2 0,-1 5-2 16,6 0 2-16,-11-5-1 0,11 9 1 0,-10-9-2 16,10 9 2-16,-3-4-1 15,3 4 2-15,-2-6-1 0,8 3 2 0,-2 2-1 0,0 1-1 16,2 0 0-16,-2-1 0 0,4 6-1 0,0 0-1 15,0 0 1-15,5-1 1 0,-5 6 0 16,2-2-1-16,-2 1-1 0,10 1 1 0,-3-2-1 16,-1 6-3-16,4-6 3 0,3 6 2 15,2 5 0-15,3-5 1 0,-1 8 2 16,4-5-7-16,-1 2 2 0,5 3 0 0,2 1 2 16,7-1 0-16,-1 1 2 0,8-1-2 15,3 0-1-15,1-4-4 0,9 4 2 0,2 2 0 16,12-7 2-16,-6 6-1 0,15-4 2 15,0-2 0-15,3 2 0 0,7-2 0 0,0 0 2 16,2 2-1-16,4-2 3 0,5 7-3 16,1-7-1-16,4 0-1 0,1 2-2 15,6-1 1-15,7 0-1 0,-1-4 1 0,8 0 1 16,3-1 0-16,3 1 1 0,7 3 1 16,1 0 0-16,9-3 0 0,6 5 0 0,2-5-1 15,9 3-2-15,1-3 1 0,13-6-3 0,2 6 1 16,8-4 2-16,7-7 2 0,5-1-1 15,-1 1 3-15,8-4-3 0,6 3 0 0,4-8 0 16,6 3 0-16,7-3 4 0,3 2 0 16,7-5 0-16,0 0 0 0,10 0 2 15,7 0 3-15,3 0-2 0,3 0 1 0,12-5 4 16,-2 2-3-16,6-3-6 0,4 3-3 16,5-8 3-16,-3 8-2 0,3-6-1 0,-5 4-3 15,4 2 6-15,-3-3-2 0,-5 1-2 0,0 5-1 16,-4 0 4-16,-6 0 0 0,-2 0-2 15,-5 5-1-15,-3 1 5 0,-7-3-2 16,2 2-1-16,-12 4-1 0,7-6 0 0,-14 3-4 16,5-6-16-16,-6 5-16 0,-4-5-29 15,-1 0-41-15,-1 0-64 0,-3 0-106 0,2-5-87 16,-3-1-93-16,-1-6-58 0,-4-2 22 16,5-8 96-16,-7-1 97 0</inkml:trace>
  <inkml:trace contextRef="#ctx0" brushRef="#br0" timeOffset="16210.95">4262 7324 280 0,'-12'-9'320'0,"2"-2"22"16,6-1-62-16,1 3-120 0,-1 4-51 15,8-9-22-15,-1 6-13 0,1-1-9 0,0-5-13 16,2 5-10-16,4 0-15 16,3-4-12-16,1 4-7 0,3 0-8 0,1-5 0 15,3 5-3-15,2 1 0 0,4-1 1 0,0 4 0 16,-1-4 4-16,3 4 0 0,2 1 1 15,-4 4 0-15,6 0 0 0,0 0-2 16,5 4 1-16,-5 1 0 0,6-1 1 0,-2 1-1 16,2 0 2-16,-1 4 0 0,3-6 2 15,2 2 9-15,-1 1 3 0,1 2 7 0,5-8 14 16,5 9 11-16,1-9 5 0,-2 4 10 16,8-4 6-16,-2 0 0 0,2 0 4 0,0 0 5 15,-1 0 1-15,6 0-1 0,-3 0 1 0,4 0 3 16,2 0 0-16,-2 0 3 0,6 0-1 15,-3 0-9-15,1-4-17 0,-2 8-17 16,2-4-14-16,1 0-14 0,-1 5-4 16,-4-5 0-16,4 0-4 0,-3 5 1 0,3-5 0 15,-4 4-1-15,4 1-3 0,-6-5 1 16,9 3-1-16,-5 2 0 0,2-1 4 0,-2-4-2 16,3 5 2-16,-1 0 0 0,0-1 16 15,1 1 28-15,-1-1 42 0,-4-4 37 0,4 5 23 16,-4 0-8-16,5-5-21 0,-1 4-43 0,0-4-36 15,1 5-25-15,-3-5-11 0,6 0-5 16,-1 0-1-16,-3 0 0 0,6 0-1 16,1 0-2-16,1 0 1 0,-1 0-1 0,-1 0-2 15,1 0-1-15,1 0 2 0,-3 0 3 16,7-5 0-16,-5 5-1 0,-1 0-2 0,3-4 0 16,-3 4-2-16,-3 0 0 0,3 0 1 15,1 0 0-15,-1 0 2 0,1 0 0 0,3 4-1 16,3-4 0-16,-2 5 0 0,-1-5 0 15,3 0 0-15,2 3 2 0,-3-3 3 0,1 0-3 16,4 6 0-16,0-6-2 0,4 0-1 16,-9 0-1-16,7 0 2 0,-2 0 2 15,4-6-1-15,-2 6 1 0,-2 0-1 0,4 0 1 16,-2 0 37-16,6 0 22 0,-7-3 10 16,6 3 4-16,3 0-1 0,-6 0-35 0,4 0-21 15,-2 0-9-15,-2 0-2 0,2 0-2 16,4 0-1-16,-4 0 2 0,0 3-5 0,0-3-1 15,2 0-1-15,-6 6 3 0,10-6 1 16,-4 0-1-16,0 0 0 0,-2 0-2 0,2 0-2 16,0 0 2-16,3 0 2 0,-5 0 1 15,10 0-1-15,-10 0-1 0,8 0-1 16,-4-6-1-16,7 6 2 0,-9 0 1 0,8-3 0 16,-6 3 1-16,7-5-1 0,-5 1-1 15,-2 4 1-15,4-5 0 0,-1 5 2 16,-1 0-2-16,4 0 0 0,-6-5-1 0,3 5 0 15,1 0 2-15,2 0 1 0,-3 5-1 0,1-5-1 16,-2 0 0-16,0 5-4 0,5-5 7 0,-1 0-3 16,0 4 0-16,1-4 0 0,-1 5-1 15,0-5-4-15,5 0 6 16,1-5 0-16,1 5 1 16,4-4 15-16,-5 4 5 0,3 0 1 0,-1-5 3 0,-3 5 1 0,2-5-15 15,-1 5-8-15,-6-4-4 0,9 4-2 16,-2 0 1-16,-1 0 0 0,5 0 0 0,-5 0 1 15,5 0-2-15,0 0-2 0,2 0 2 0,-3 0 0 16,3 0 0-16,2-5-1 0,-4 5 0 16,1 0 1-16,3 0-2 0,-2-4 0 15,0 4 0-15,-3 0 0 0,5-5-1 0,-2 5 2 16,2-5 0-16,-3 5-1 0,3 0 2 16,-6 0-3-16,2 0 1 0,6-4 1 15,-7 4 1-15,3 0 1 0,-2 0 3 0,-1 0 8 16,-3 0 4-16,4 0 2 0,-5 0 2 0,3-5-3 15,-9 5-9-15,7-3-2 0,-5 3 0 16,-2-5 5-16,1 1 8 0,-1 4 2 16,-6-5 1-16,-4-4 0 0,0 4-5 0,-2 1-4 15,-8-1-5-15,2 2-1 0,-13-3-4 16,5 1-1-16,-7 2-1 0,-4-3 0 0,-2 3 0 16,-4 3 1-16,-4-5-1 0,-2 5 2 15,-7-5-3-15,-3 5 0 0,-9-4-3 16,0 4 3-16,-6 0-1 0,-2 0 0 0,-7 0 0 15,-3 0 0-15,-5 0-1 0,3 0 0 16,-13 0 1-16,4 0 0 0,-6 0 0 16,4 0-1-16,-4 0 1 0,0 0-1 0,0 0-6 15,0 0-4-15,0-5-11 0,-4 5-15 16,4 0-13-16,0 0-13 0,-6 5-17 16,4-5-49-16,-9 0-73 0,-3 4-121 15,6-4-218-15,-11 0-117 0,7-4-11 0,-1-1 48 16,-5-7 85-16,5-2 138 0,3-6 100 15,0 8 53-15,3-7 30 0</inkml:trace>
  <inkml:trace contextRef="#ctx0" brushRef="#br0" timeOffset="17783.21">2679 8318 144 0,'4'-9'353'0,"2"-5"31"16,1-3 22-16,3 3-145 0,6-4-130 0,1 4-59 15,10 0-31-15,0 2-18 0,6-7-11 16,0 5-4-16,10-3-2 0,5 3-3 0,1-4-1 16,1 4-2-16,4 2 2 0,4 2-2 15,-3 1-1-15,5 0 0 0,4 6 1 16,-2-3-3-16,3 6 2 0,1 0 1 0,4 0-4 16,2 6-5-16,3-6 6 0,5 3 3 15,3-3 0-15,4 0 6 0,2 0 3 0,2 0-5 16,2 0-7-16,8 0 0 0,0-3 5 15,3 3-1-15,3-6 0 0,3 6 2 0,10-5-1 16,-3 2 0-16,10-3-2 0,-3 3 8 16,6-2 0-16,0-1 10 0,6 3 1 15,3-2 4-15,2 1 0 0,-1-1 2 0,7 2 2 16,-5 3-3-16,11-6-3 0,-2 6-4 0,6 0-1 16,-2-5-7-16,9 5-4 0,-1-3-3 15,5 3 3-15,1-6-4 0,5 3-1 0,-1-2 3 16,3-4 2-16,2 4-3 0,6 1 8 15,-9-5 15-15,11-1 11 0,-6 1 12 0,4 6 12 16,2-6 14-16,2-1 3 0,-2 1-3 16,11 5 1-16,-7-6-5 0,11 6-19 15,-5-4-13-15,4-1-7 0,1 4-16 0,6 5-5 16,-9-5 0-16,15 1-7 0,-6-1 0 16,4 1 1-16,-1-1-3 0,5 2 0 0,-4 3 3 15,6-6-5-15,-4-2 2 0,0 2 3 0,4 3-3 16,0-8 16-16,0 8 14 0,2-6 5 15,3 4 17-15,-3 2 21 0,4-3 3 16,4 1 13-16,-1 2 5 16,5-3-13-16,-6 6-11 0,9 0-18 0,0 0-14 0,5 6 10 15,1-6 20-15,4 3 21 0,-8 2 17 16,6 1 15-16,-13 2 3 0,1 1 6 0,-11 0-7 16,6-4-11-16,-18 4-9 0,1-6-25 15,-7 2-29-15,-5 1-19 0,-1 2-8 0,-7-4-7 16,-4 1-5-16,0 4-7 0,-9-4-1 0,-1 4-2 15,-4-6-2-15,-3 6 0 0,-10-4 3 16,0 4-2-16,-18-4-1 0,1 4-1 16,-14-4-2-16,3 4-30 0,-18 0-69 0,1-1-97 15,-13-3-173-15,-6-5-243 0,-2 4-192 16,-8-8-28-16,-7-6 53 0,-1-2 155 0,-13-7 234 16</inkml:trace>
  <inkml:trace contextRef="#ctx0" brushRef="#br0" timeOffset="18808.66">3367 8988 257 0,'0'-18'376'0,"0"1"34"0,2 3 3 16,5 0-204-16,3 2-92 0,0 6-53 0,7-2-32 15,-1-1-18-15,7 4-7 0,4 1-7 16,4 4 2-16,2 0 0 0,4 0 1 16,7 9-1-16,1-9 2 0,5 9-1 0,3-1-1 15,5 1 0-15,2 0-2 0,2 5 0 16,7 0-2-16,-1-6-3 0,2 6 3 0,0-5 0 15,7 5-1-15,-1-11 3 0,5 6 12 16,2-4 3-16,1 1 13 0,-1-3 14 0,4 6 14 16,2-4 2-16,2-1 12 0,2 1 9 15,4 4-1-15,-4-4 0 0,10-2 2 0,-4 6-5 16,5-4 1-16,-1 0 3 0,11-1 0 16,-5 1 1-16,5-1-2 0,-4 1-13 0,8 0-11 15,1-5-7-15,1 4-18 0,0 1-9 16,0-2-7-16,-2 3-4 0,4-3-2 15,-4 2-2-15,2 4-2 0,-7-4 1 0,3 4-5 16,0-6 1-16,-3 3 2 0,-3 2-1 0,2-2 4 16,-9 2-1-16,2-2-4 0,-3 2 15 15,-3 1 10-15,-2-5 6 0,-4 1 13 0,-4 3 18 16,-2 1-1-16,0-4-2 0,-7 4-2 16,3-4-8-16,-7-1-17 0,3 1-15 15,-11-5-5-15,-4 0-6 0,2 4-2 0,-6-8 20 16,0 4 29-16,-2 0 33 0,-4 0 32 15,-4-5 26-15,-5 1-2 0,-2 4-22 0,-5-5-30 16,-1 2-30-16,-8-3-27 0,-2 6-17 0,-7-5-8 16,-3 2-1-16,-5-3-2 0,-3 3-1 15,-7 3 2-15,-2 0 1 0,0 0 0 16,0-5-4-16,-2 5-29 0,-7 0-74 0,1 0-106 16,-6-5-207-16,-9 5-218 0,-2 0-168 15,-4-4-16-15,2-10 67 0,0-3 184 0</inkml:trace>
  <inkml:trace contextRef="#ctx0" brushRef="#br0" timeOffset="27185.37">8459 10981 236 0,'14'0'390'0,"-4"-3"31"0,-3-3 14 16,5 3-203-16,3 3-117 0,5-5-58 15,3 1-31-15,4-1-13 0,2 5-7 0,8 0 0 16,2 0-4-16,3 0 0 0,1 0-4 16,2 5 4-16,5-1-1 0,2 1 1 0,-3 4 0 15,5-1 1-15,-2 1 0 0,6 0-2 16,-3 5 1-16,5 0-2 0,0-6-3 0,11 6-1 15,-5-5 4-15,12 0-1 0,-1-4 1 16,1 4 2-16,9-9-2 0,0 3-1 16,4-3 1-16,8 0 2 0,5 0 7 0,3-3 2 15,3 3 3-15,3-6 4 0,3 3 9 16,8 3 4-16,-2-5 6 0,6 5 2 0,-2-5 2 16,5 5-12-16,-1-4-5 0,2 4-7 0,4 0-3 15,5 0-4-15,0-5 0 0,5 5-1 16,-3-4-3-16,10 4-2 0,-2 0 3 0,6 0 0 15,-4-5-3-15,6 5-4 0,-2-3 5 16,7 3-4-16,-5-6 1 0,8 1-2 16,-4 5 3-16,11-3-1 0,-4 3-2 0,3-6-2 15,1 3 6-15,6 3-3 0,-5 0-1 16,7 0 1-16,-6-5 4 0,4 5-4 0,0 0-3 16,4 0 5-16,-5 0-2 0,5 5 0 15,-8-5 1-15,10 0 6 0,-6 0-5 0,4 3-5 16,0 3 6-16,0-3-2 0,-4 8-4 15,6-8 4-15,-2 2 1 0,-2 4-3 0,-2 0-3 16,4-4 3-16,2-2 0 0,2 3-4 16,-6 2 2-16,8-2 8 0,-2-3 6 15,-2 6 4-15,0-4 18 0,0 4 14 0,2-4 13 16,-2-1 10-16,0 1 25 0,2-2 6 16,-6 2 10-16,6-1 11 0,-8 1-4 0,0 0-12 15,-6-5-6-15,1 4-11 0,-5 1-10 0,3-1-7 16,-9 1-1-16,-1 0-9 0,-2-1-3 15,-6 1 4-15,0-2 18 0,-6 3 5 16,-8-6 1-16,-9 0-4 16,-8 0-14-16,-4 3-29 0,-10-3-18 0,-9-3-11 0,-8 3-7 15,-10 0-2-15,-7 0-3 0,-6 0 0 0,-10 0-1 16,-2 0-7-16,-12-6-56 0,-5 3-74 16,-16-2-110-16,-5 1-199 0,-3-6-162 0,-13-3-104 15,-8-9-11-15,-13-1 73 0,-3-8 181 16</inkml:trace>
  <inkml:trace contextRef="#ctx0" brushRef="#br0" timeOffset="28021.67">3789 11747 129 0,'33'-18'301'0,"-2"4"18"0,8-3 15 0,3 3-163 16,1 5-78-16,3 1-29 0,3 2-8 16,5 1-1-16,4 2 0 0,-2 3-4 0,10 3-6 15,-2 2 0-15,6 4-3 0,0-4-1 16,3 7 4-16,3-1-1 0,1 1-8 0,-1 2-5 15,5 4-7-15,2 1-3 0,3-2-6 16,1 1-3-16,-2 1-1 0,0-2-3 0,2 6-3 16,-1-9 0-16,1 3 18 0,6-3 23 15,-2-2 23-15,2 2 22 0,4-5 10 0,0-4-13 16,3 4-17-16,3-4-16 0,7-5-17 16,3 0-10-16,3 0-6 0,2 0-11 15,2 0-2-15,4-5-5 0,-2 5-2 0,-2-3 0 16,0-3 0-16,-7 6-3 0,1-5 0 0,-7 10-7 15,-7-5-25-15,-1 6-26 0,-8 2-37 16,-2 1-39-16,2 0-53 0,-9 5-72 16,-1 0-59-16,-9-2-89 0,-3 2-14 0,-7-5 32 15,-3-4 87-15</inkml:trace>
  <inkml:trace contextRef="#ctx0" brushRef="#br0" timeOffset="29033.5">11892 11279 363 0,'0'-22'475'0,"-2"-6"72"0,-2 2 63 0,-2 3-216 16,-5 0-100-16,9 1-58 0,-12 4-68 15,4-5-59-15,-3 6-48 0,-8-6-32 0,1 4-17 16,-9 2-7-16,-4-6-4 0,-9 6-1 15,-1-1 0-15,-7-1-1 0,1 5-1 16,-7 2 1-16,-4 3-1 0,-4-1 1 0,-6 1 1 16,-1 5 2-16,-5-1 0 0,-7-4 0 15,-4 9-1-15,-4-5-4 0,-2 5 5 0,-2-3 1 16,-6 3-1-16,4 0 2 0,-2 0 1 16,-5 0-3-16,1 3 0 0,0 2 1 0,-1 4-1 15,1 0 3-15,4 5 7 0,-3 0 2 16,-1-2 1-16,4 7-2 0,0-1 0 0,-3 4-5 15,3 4-3-15,-2 2-4 0,6 4-3 16,-2-1 1-16,6 6 1 0,4-2 1 0,4 7 0 16,7-2 1-16,5 5-2 0,5 4-1 15,8-4-2-15,7 4-2 0,3 2 1 0,5-3 1 16,10-2 0-16,4 3-1 0,8-4 1 16,4 0 0-16,7-5-1 0,10 6 1 15,6-6-2-15,11 5 0 0,8-5 0 0,4 6 1 16,14-6 0-16,7-4 2 0,14-4 2 0,8-1 0 15,9-5 0-15,10 2 0 0,2-5-2 16,10-6 1-16,2 1 1 0,9 1 1 0,-4-2 0 16,10-3 0-16,-3-5 2 0,5 0-3 15,2 0 3-15,2-4-3 0,3-5 0 16,1 3 2-16,-2-3-2 0,6 0-2 16,-3-3 4-16,1-11-1 0,2-4 1 0,3-4-1 15,-5-6 1-15,-2-4-1 0,-6 1 4 0,2 0-1 16,-8-1 5-16,-2 1 17 0,-9-6 23 15,-1 2 21-15,-9-1 23 0,-4-4 27 0,-2 3 36 16,-8-3 22-16,-13 3 4 0,-4-3-10 16,-12 4-27-16,-7-5-42 0,-7 7-41 15,-9-3-16-15,-9-3-7 0,-9 3 4 0,-7-3 3 16,-6 3-1-16,-12-3-6 0,-9 0-8 16,-12 4-12-16,-11 1-11 0,-5-2-7 0,-15 6-1 15,-13-1 0-15,-5 1 0 16,-7 8 0-16,-13 0-1 0,3 6-2 0,-10-2-1 0,1 7 1 15,-6-2 0-15,5 5 0 0,1 4-1 16,13 5 3-16,-6 0-3 0,14 5 2 0,5-2-9 16,7 11-22-16,3 0-59 0,8 9-96 15,4 3-138-15,6 2-223 0,4-2-162 0,5 0-28 16,-3 2 26-16,11-14 48 0,-2 4 193 16,10-4 165-16</inkml:trace>
  <inkml:trace contextRef="#ctx0" brushRef="#br0" timeOffset="30023.31">15510 11157 418 0,'-11'-17'498'16,"1"-6"52"-16,4 0 42 0,4 6-257 16,-2-6-110-16,-1 9-58 0,3-3-45 0,-2-6-38 15,-2 4-33-15,-4 2-22 0,-3-6-15 16,-7 6-7-16,-3-1-3 0,-8-5-3 15,-6 4-2-15,-7 2 2 0,-1 3-1 0,-9-4 0 16,-6 4 3-16,-6 6 1 0,-4-6-1 0,-11 5-2 16,-6 0-1-16,-2 4-4 0,-12-4 4 15,6 6 0-15,-6-2 2 0,3 1 0 0,-1-1 4 16,2 5-7-16,-2 5 1 0,2 4 0 16,-2 0 1-16,1 8 0 0,1 6 2 15,-2 5-5-15,-2 3 1 0,1 0 0 0,3 1 0 16,2 8 0-16,-2-3 1 0,4 6-2 15,2-1-1-15,10 7-1 0,5-4 1 0,6 4 2 16,10 2 1-16,10 6 0 0,7-3 0 0,14 0-3 16,4 6-1-16,8-6 1 0,9 3-1 15,4 3 0-15,10-3 0 0,5 2 2 16,9-1 1-16,7 1-2 0,8-5 1 0,9 0-2 16,9 0 2-16,12-13-1 0,7-1 2 15,13-4 2-15,4-4-1 0,4-6 2 0,10-3-4 16,4-1 1-16,9-8 2 0,2 0 2 15,2-5-1-15,2-6 0 0,6-3 0 0,-2-3 1 16,6-2-1-16,-1-9-1 0,-1-4 1 16,6 1 0-16,-1-6 0 0,-3 0-1 0,-2-5 1 15,-2-3-1-15,-2 0-1 0,-6-4 2 16,0-11-1-16,-12 1 2 0,-3-4 3 16,-6 4 4-16,-4-9 13 0,-8 5 24 0,-8-5 33 15,-9 0 38-15,-6 3 52 0,-10 2 53 16,-11 1 14-16,-10 2-10 0,-6 1-30 0,-14 0-52 15,-7-1-57-15,-8 6-37 0,-13 4-22 16,-7 1-13-16,-16 7-14 0,-7 2-25 0,-15 3-47 16,-10 5-70-16,-15 13-81 0,2 0-144 0,-6 10-204 15,-6 0-115-15,6 4-73 0,9-5 19 16,7 1 120-16,13-5 211 0</inkml:trace>
</inkml:ink>
</file>

<file path=ppt/ink/ink2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33:00.082"/>
    </inkml:context>
    <inkml:brush xml:id="br0">
      <inkml:brushProperty name="width" value="0.05292" units="cm"/>
      <inkml:brushProperty name="height" value="0.05292" units="cm"/>
      <inkml:brushProperty name="color" value="#FF0000"/>
    </inkml:brush>
  </inkml:definitions>
  <inkml:trace contextRef="#ctx0" brushRef="#br0">14830 3886 276 0,'14'-11'417'0,"-6"3"35"0,3-1 16 0,-1 6-217 15,2-8-118-15,3 8-59 0,5-6-24 16,3 0-8-16,0 4-6 0,8-4-2 0,-2 4-8 16,4 1-10-16,0 4-4 0,8-5-4 0,-1 5-3 15,7 5-4-15,3-5 0 0,6 9-3 16,4 0 3-16,10-4 1 0,-4 4 0 16,13 0 4-16,-3 5-2 0,3-6-3 0,7 1-2 15,5-6 2-15,7 8 0 0,5-8 0 16,0 3 1-16,3-3-1 0,3 2-3 0,5 1 2 15,6-6 1-15,8 0 0 0,-6-6 1 16,8 1-1-16,5-4 2 0,3 1-3 0,3-1 2 16,1 0 0-16,-1-5 9 0,6 6 6 15,-1-10 3-15,-3 8 4 0,4-3 1 0,-3 0-5 16,-1-5-9-16,-2 4-3 0,-5 0-4 16,5-3-1-16,-9-2 0 0,4 1-1 15,-5 1 0-15,3-6 0 0,-6 0 4 0,2-3-2 16,-6 3-2-16,0-4-1 0,-8 0 0 15,2-1-3-15,-9 2 2 0,-3-2 0 0,-3 2 2 16,1-5 1-16,-11-6 0 0,2 6-3 0,-8-6-1 16,-3 2 0-16,-5 4 2 0,-7-6 3 15,-2 1-3-15,-5 4 5 0,-14-3-2 16,1-1 0-16,-7 4 0 0,-5-4 3 0,-5 1-2 16,-8-2 2-16,-3 1-1 0,-7 4 0 15,-3-3 1-15,-3-1-1 0,-5-1-1 0,-2-3 0 16,-8 5-1-16,-2-7-2 0,-5 7 0 15,1-1 2-15,-2-1 4 0,-5 6 1 0,-3-4 4 16,-1 3 5-16,-2-4 3 0,-4 4 2 0,0 1 5 16,-2 0-1-16,-6-1 1 0,0 4-2 15,-6-3-2-15,2 0-6 0,-5 4-5 0,-5-4-6 16,-5 3-2-16,0 2-2 0,-6-5-1 16,0 8 0-16,-2-5 0 0,-12 5-1 0,3 1-1 15,-5-1-2-15,-1 5-3 0,-3 1 5 16,1-6 0-16,-1 6 3 0,-7-2 1 0,4 1 0 15,-4 4-2-15,-4 2-4 0,-2-2 2 0,5-5 0 16,-8 10 3-16,1-3 0 0,2 2 1 0,-8 1-3 16,2 5-5-16,-2-6 3 0,5 6 2 15,-5-1 0-15,4 2 1 0,-2 3 1 0,0-6-4 16,-3 6-1-16,7 6 1 0,-6-6 2 16,2 3 0-16,-3-3 1 0,-1 9-3 0,-2-4 0 15,-3 0-1-15,5 4 2 0,-7 0-1 16,3 0 2-16,-3-1-4 0,-4 1 1 0,3 5 0 15,-7-5 0-15,4 5 2 0,-6 0 2 16,1 0-2-16,-1-2-2 0,0 7 2 0,0-2-1 0,0 1 1 16,-4 1-4-16,2 2 2 0,-2 7 0 15,8-2 0-15,-2 7 2 0,3 2-1 0,-3 2-1 16,8 3 0-16,3 5-1 0,1 0 0 16,-1 10 3-16,8-1-6 0,-1 3-4 0,3 6 2 15,4 5 4-15,6 3 0 0,3 11 4 0,13-1 2 16,-1 4-4-16,16 1-7 0,4-1-13 15,13 1-7-15,6 4-7 0,10-4-4 0,9-1 3 16,20-5 9-16,11-12 9 0,14-5 6 16,22-9 6-16,14-8 2 0,15-12 1 15,22-6-2-15,20-5 2 0,18-6 1 0,15-8-10 16,13-4-48-16,14-10-81 0,6-4-126 16,11-8-77-16,-3-6-111 0,13-8-9 15,-11-9 58-15,1-2 114 0</inkml:trace>
  <inkml:trace contextRef="#ctx0" brushRef="#br0" timeOffset="6802.11">14720 10716 246 0,'6'-4'386'0,"0"-6"31"0,5 7 16 0,3-6-213 16,3 0-99-16,1-1-56 0,9 1-27 15,6 0-14-15,0 0-5 0,5 1-7 16,5-1-6-16,-2 4-1 0,1 0-3 0,5 1-4 16,3-5 2-16,4 9 3 0,-5-5-1 15,9 5-2-15,-6 0 3 0,6 0-1 16,-3 5 0-16,5-5-1 0,-2 9 0 0,-2-5-1 16,8 1 0-16,-2 3-1 0,6 1 1 0,3-4 1 15,-5 4 3-15,0 0 1 0,8-4 4 16,-5 4 2-16,1 0 0 0,0-4 3 0,5-2 1 15,1 6 7-15,1-4 14 0,1 0 17 16,3-1 15-16,1 1 13 0,5-1 5 16,0-4 3-16,4 0 3 0,6-4-2 0,-2-1 0 15,2 1-6-15,5-1-10 0,-3 0-17 16,0 2-19-16,9-3-13 0,-3-2-10 0,2 4-5 16,-3-6-4-16,5 6-3 0,3-5-1 15,-2-1-2-15,-1 1-2 0,1 0 5 0,-7 1-1 16,0-1-4-16,1 0 2 0,-1-5-1 15,-6 6 1-15,0-1 1 0,-8 4 1 0,-2-4-2 16,0 0-2-16,0 1-1 0,-5-3 0 16,3 8 1-16,-6-6 2 0,-3 4 3 0,-1-4-1 15,-5 4 0-15,-4-4-4 0,-6 5 2 16,-4-6-2-16,-2 1 1 0,-5 1-1 0,-7 4 5 16,-7-6-1-16,0 1 3 0,-17 0 0 15,3 0 1-15,-8 4 2 0,-3-4 11 0,-6 1 5 16,-2 3 0-16,-8-8 2 0,4 5-4 15,-13-3-12-15,-3-1-8 0,-7-2-2 0,-2 5-1 16,-6-5 0-16,-4 0-1 0,-3 6 2 16,-5-6 0-16,2 1 3 0,-9 0-2 15,0-1-1-15,-6 5 2 0,3-9-4 0,-10 4 1 16,1 1-2-16,-2-5 1 0,-4 4 0 0,-7-3 5 16,5 3 0-16,-9 5 1 0,1-8 2 15,-3 6 0-15,-6-1 1 0,-2 3 2 16,-2-1 4-16,-4-3 0 0,0 8-1 0,-2-9-1 15,0 6-4-15,-13-1-2 0,9 0-2 16,-9 4-1-16,0 1 0 0,3-6-2 0,-5 6-1 16,0-4 1-16,3 3-1 0,-9 1 1 15,2-1 0-15,-2 0 0 0,4 1 0 0,-3 4-2 16,1-5 2-16,-2 10 0 0,0-5 0 16,4 0-3-16,-4 4 1 0,-4 1-1 0,6 0 3 15,-8 4 0-15,6-1 0 0,-4 6 0 16,2-5 0-16,-2 5 0 0,4-2 0 15,1 2 0-15,3 0 0 0,-2 4 0 0,13-4 0 16,3 0 0-16,5 3 0 0,10 0 0 16,9 6-3-16,3-5 0 0,15 1 0 0,15-2 1 15,8-3-1-15,10 4-4 0,14-1-2 0,9 6-4 16,15 5-2-16,11-2 1 0,16 2 5 16,11 7 3-16,15 1 3 0,13 1 1 0,5-2-8 15,16 7-20-15,5-2-32 0,13 5-33 16,4-5-47-16,10 0-66 0,6-3-88 15,5-6-47-15,1-5-10 0,9-12 10 0,-4-5-44 16,6-12 50-16,4-11 56 0,7-6 31 16</inkml:trace>
  <inkml:trace contextRef="#ctx0" brushRef="#br0" timeOffset="21156.09">18339 14230 312 0,'5'0'454'0,"-3"-8"64"0,-2-1 44 0,8 4-220 15,-6 1-120-15,12 4-77 0,-1-5-62 16,8 5-41-16,5 0-22 0,3 0-11 0,11 0-4 16,1 0-1-16,4 0-1 0,3 0 2 0,6 0 0 15,2 0 0-15,4 5-2 0,-1-5 1 16,6 0-4-16,1 0-4 0,4 0 2 15,2 0 1-15,7 4 0 0,-3-4 12 0,3 0 10 16,2 5 12-16,1-5 24 0,5 0 34 16,6 3 49-16,2 3 64 0,9-1 79 15,-5-2 26-15,8 3-13 0,-1-6-42 0,7 3-65 16,3 2-91-16,4 1-45 0,4-3-26 16,2 2-12-16,2-5-8 0,5 0 0 0,-3 4-3 15,6-4 4-15,-1-4 2 0,3 4 2 16,-4-5 4-16,-1 5 3 0,-3-9 3 0,4 4 2 15,-3 2 2-15,-1-6 3 0,-4 4-1 16,0-4-1-16,-6 0-3 0,8 4-6 0,-12-4-2 16,-3 1-5-16,-7 2-2 0,-3-2-3 15,-6 4-2-15,-4-1 0 0,-8 5-2 16,-6-5 0-16,-9 1-4 0,-4 4-1 0,-8 0-2 16,-4 0-16-16,-11 0-21 0,-8 4-33 0,-4-4-73 15,-4 5-91-15,-8-5-126 0,-3 0-191 16,-5 0-151-16,-3-5-97 0,-6-4 23 0,-2 0 104 15,-2-5 199-15</inkml:trace>
  <inkml:trace contextRef="#ctx0" brushRef="#br0" timeOffset="22261.06">3369 14883 65 0,'11'-9'257'0,"1"0"21"0,-2 1 14 16,7-1-131-16,0 0-50 0,-1 4-28 16,5-4-7-16,-5 9-11 0,7-5-9 15,2 5-12-15,-2 0-2 0,3 5-9 0,3-1-3 16,-2 1-2-16,6 4-12 0,5-1-7 15,-1 1 1-15,6 5 4 0,3-5 3 0,1 5 8 16,9 0 7-16,-2 0 2 0,6-2 7 0,0 2 7 16,0 0 13-16,4 0 11 0,2-6 17 15,2 5 13-15,4-3 18 0,5-1 17 0,3-1 12 16,-1-4 11-16,8 1 9 0,4 0 8 16,2-1 9-16,0 1 19 0,10-5 20 15,-2 0 10-15,5 0-21 0,-3 0-34 0,1-5-44 16,-3 5-51-16,-2-4-39 0,0-1-17 15,-1 5-9-15,-12-9-5 0,5 4-2 16,-8 2-2-16,-7 3-2 0,1-6-1 0,-7 6-2 16,-4 0-2-16,-6 0-3 0,-2 0-1 0,-8 0 0 15,-5 6 0-15,-8-6 0 0,1 3 0 16,-9 2-1-16,-5 4-36 0,-5-4-69 0,-2 4-84 16,-7 0-125-16,-4 0-213 0,-6-4-170 15,0 4-81-15,-6-6 18 0,0-3 96 16,0-3 199-16</inkml:trace>
  <inkml:trace contextRef="#ctx0" brushRef="#br0" timeOffset="30255.85">24043 9200 268 0,'-2'-8'390'15,"-7"-3"23"-15,7 8 19 0,-2-6-200 16,0 4-71-16,2-1 3 0,-2 3 28 0,2 3 41 16,-2-5 47-16,-1 1 73 0,5-1 30 15,-6 5-9-15,4 0-44 0,-2 5-67 16,0-1-108-16,-2 10-80 0,0 0-31 0,1 12-7 16,-1 10 2-16,2 1 8 0,2 12 8 0,2 0-1 15,0 10-3-15,6-1-9 0,0 10-7 16,5 3-9-16,5 2-10 0,-1-1-2 0,1 5-3 15,1-6-2-15,-1-3-1 0,1-5-2 16,-5 0-3-16,3-9-4 0,-5-9-3 16,-4 0 1-16,0-4-2 0,-1-10 0 0,-5-5-10 15,-5 2-23-15,1-5-23 0,-2-6-51 16,4-3-79-16,-8-5-91 0,4-9-127 0,-9 0-153 16,5-14-91-16,-3 0-60 0,-1-12 2 15,6-11 97-15,-11-6 160 0,11-8 132 16</inkml:trace>
  <inkml:trace contextRef="#ctx0" brushRef="#br0" timeOffset="30549.88">23755 9363 383 0,'-6'-20'480'0,"0"-2"65"0,0 9 76 0,2-6-204 16,4 7-60-16,0 2 38 0,4-3 2 15,2-1-41-15,0 0-52 0,0 1-72 0,5 0-101 16,-1 5-70-16,4 2-32 0,-5-2-9 15,5 8-1-15,3 8 2 0,3 1 4 16,-1 14 1-16,6 8-5 0,0 9-4 0,-1 11-4 16,3 6-3-16,0 6-3 0,-2 5-3 0,0-9-1 15,2-1-2-15,-9-4 0 0,-1-9-3 16,-1-8-4-16,3-6-6 0,-11-4-9 0,3-5-11 16,-5-8-16-16,2 4-19 0,-8-13-31 15,2-2-28-15,-2 3-30 0,0-12-32 16,4-2-34-16,-4-6-47 0,2-4-76 0,-2-13-80 15,4-6-38-15,3-12-15 0,-7-5-61 16,8-8 45-16,-2-15 94 0,4-3 73 0</inkml:trace>
  <inkml:trace contextRef="#ctx0" brushRef="#br0" timeOffset="30832.71">24359 8677 117 0,'16'-57'357'0,"-5"2"43"16,-5 15 49-16,2 9-78 0,-6 8-93 15,2 9-9-15,1 0 31 0,-5 11 37 0,0-2 47 16,0 1 7-16,-5 4-32 15,5 0-60-15,-4 4-81 0,2 4-97 0,-6 6-61 0,6 12-20 16,-4 8-3-16,-3 9 4 0,1 11 10 16,0 9 1-16,2 10-8 0,4-1-4 15,-7 5-8-15,9-1-3 0,-2-4 0 0,2 5 4 16,0-6 6-16,-4 1 3 0,4-4 2 16,-4 0-3-16,4-6-5 0,0-8-6 0,0 1-10 15,0-7-6-15,4-2-5 0,0-6-5 16,-4-4-2-16,2-4-2 0,7-1-4 0,-7-5 0 15,4 2-9-15,2-10-24 0,-6-4-33 16,9-6-43-16,-5-2-85 0,4-15-122 16,5-5-197-16,-7-9-179 0,6-8-103 0,-1-9-37 15,3-6 72-15,-1-8 196 0,1-14 198 16</inkml:trace>
  <inkml:trace contextRef="#ctx0" brushRef="#br0" timeOffset="31240.32">25076 8340 430 0,'13'-36'570'0,"-9"1"83"0,0 7 122 16,-4 2-132-16,-4 7-130 0,4 1-68 15,-4 4-61-15,-3 2-109 0,1 7-124 0,-4-4-68 16,0 4-34-16,1 1-22 0,-9 8-14 16,-1 5-8-16,-4 10-2 0,-4 7-3 0,1 14 1 15,-5 14-1-15,2 5 1 0,-4 18 1 16,6 3 3-16,-4 11 3 0,4 3 0 15,4 6-2-15,0 3-2 0,3-4-3 0,-1 4-2 16,9-4 2-16,1-4-1 0,1-5 0 0,8-4 0 16,2-10 0-16,2-13-4 0,4-9 2 15,2-14 0-15,-1-8 1 0,3-10 0 0,0-4 2 16,-4-9 6-16,5 1 11 0,-3-10 13 16,2-5 9-16,7 0 13 0,0-13-1 0,3-4-9 15,3-10-10-15,4-13-10 0,0-9-13 16,4-4-7-16,-2-10-2 0,4 0-1 15,0-3-4-15,-2-1-1 0,-2 4-3 16,-2 11 0-16,-7 6-7 0,-3 16-4 0,-1 4-6 16,-9 8-11-16,3 13-15 0,-10 1-24 0,4 5-35 15,-2 4-39-15,-2 4-49 0,0 5-67 0,0 1-101 16,-2 2-160-16,-2 2-107 0,2 0-113 16,-6 0 5-16,1-5 96 0,5-1 181 15</inkml:trace>
  <inkml:trace contextRef="#ctx0" brushRef="#br0" timeOffset="31522.5">24673 9115 323 0,'-23'3'465'0,"-1"3"77"0,7-6 69 16,7 0-162-16,1 0-58 0,9 0 23 0,-4 0 0 15,4-6-29-15,4 6-43 0,-1-3-60 16,11-6-83-16,3-1-53 0,5-3-27 0,9-9-16 16,4-1-13-16,9 0-11 0,5-8-12 15,3 0-15-15,0-1-13 0,-1 1-16 16,-1-1-12-16,-4 1-8 0,-3 8-7 0,-2-5-20 16,-12 11-36-16,2-6-47 0,-4 6-89 0,-8 3-144 15,-9 0-234-15,5 5-179 0,-13 1-147 16,2-1 1-16,-4-5 106 0,-4 5 234 15</inkml:trace>
  <inkml:trace contextRef="#ctx0" brushRef="#br0" timeOffset="31952.75">25674 8124 6 0,'18'-9'536'16,"-7"1"153"-16,-11-1 143 0,0 9 91 15,-2 0-263-15,-7 0-213 0,1 9-141 0,-6-1-139 16,-7 6-88-16,2 13-38 0,-1 4-13 16,-1 6-7-16,-2 8-3 0,2 4 0 15,5 5-6-15,4 9-5 0,1 8-2 0,1 2 1 16,10-1-1-16,0-4 0 0,4-14-4 0,6-5-2 16,1-13-4-16,1-9 0 0,5-5 0 15,3-8 3-15,3-2 11 0,4-6 14 0,2-6 16 16,6-9 14-16,0-8 9 0,2-11 2 15,3 1-6-15,1-14-4 0,2 0-4 16,3-7-1-16,-3-6-8 0,1-6-7 0,-3-6-10 16,-8-2-9-16,-6-9-9 0,-8 0-5 15,-5-3-1-15,-12 4-2 0,-2-1-2 0,-12 5-6 16,-5 4-3-16,-8 9-4 0,1 7-2 16,-7 10-1-16,-3 10 7 0,-3 10-1 0,0 9 5 15,-4 8-3-15,-1 5 3 0,-1 9-1 0,6 5-1 16,4 0-4-16,0 9-9 0,6-6-15 15,4 6-23-15,2 3-38 0,13 2-69 16,-2-2-86-16,6 2-126 0,8-2-178 0,-2-3-98 16,8-6-35-16,5-6-30 0,3-3 85 15,7-4 178-15,8-4 129 0</inkml:trace>
  <inkml:trace contextRef="#ctx0" brushRef="#br0" timeOffset="32350.48">26829 7882 345 0,'-12'0'541'0,"-9"-5"76"0,-2 1 73 0,1 4-130 16,-3-5-120-16,6 5-39 0,-6 5-43 15,-1-5-56-15,3 0-77 0,0 9-94 16,0-6-70-16,-2 2-32 0,7-1-16 0,1 6-6 15,-1 3-4-15,1 1-2 0,5 0-2 16,1-1-1-16,5 5 2 0,2-1-2 16,4-3-1-16,4 0 1 0,7-2 0 0,-1 2 0 15,6-5 0-15,7 2 4 0,4-3 2 0,2-4 6 16,8 1 8-16,0-1 7 0,1-4 6 16,-3 5 4-16,2 0-4 0,-4-5-5 0,-2 9-5 15,-8-1-5-15,-3 1 4 0,-7 5 8 16,-3 0 15-16,-8 7 13 0,-4 7 12 15,-8 3-4-15,-3 1-8 0,-11 4-12 0,1-4-18 16,-4-1-13-16,0 1-8 0,-2-10-3 16,-2 4-17-16,4-3-27 0,1 0-47 0,-1-6-99 15,2-3-146-15,-2 0-229 0,2-5-190 0,2-1-135 16,7-2 15-16,3-12 107 0,5 3 227 16</inkml:trace>
  <inkml:trace contextRef="#ctx0" brushRef="#br0" timeOffset="34026.64">24299 11297 210 0,'-2'-5'314'0,"-2"5"37"0,0-4-11 0,4 4-106 15,0 0-35-15,0 0-8 0,-2-5 1 16,2 5 3-16,0 0 2 0,0 0 4 15,0 0 10-15,0 0 17 0,0 0 21 16,0 0 23-16,0 0 7 0,-5 0-21 0,5 0-43 16,0 5-56-16,0-5-62 0,0 0-50 15,0 4-26-15,5 6-12 0,-3 2 6 0,6 7 10 16,2 13 14-16,-4 3 17 0,7 7 13 0,1 6 1 16,-3 6-4-16,5 0-11 0,-8 4-11 15,7 1-13-15,-3 4-10 0,-1-4-6 16,-1 4-4-16,-4-9-4 0,-2-5-4 0,-2-12-1 15,-4-6-1-15,-2-5-2 0,2 2-1 16,-6-5 4-16,0-6-2 0,-1-3 1 0,-1-2 2 16,-2-1-2-16,-1-2 2 0,-3-9-1 0,-3-6-1 15,-4-2-4-15,1-6-1 0,-5-9-2 16,-4-8 0-16,6-4-2 0,-2-7-8 16,-4-7-6-16,4 0-2 0,0-5-8 0,0-9-5 15,3 1 6-15,-3-6 3 0,0 0 3 0,2 0 7 16,2 1 6-16,3 5 4 15,3 7 5-15,9 1 3 0,-7 9 2 0,13 8 2 16,2 3 3-16,0-3 0 0,2 5 1 0,9 5-1 16,-5 0-1-16,8-4-1 0,-1 8-2 15,3-5 0-15,5 8 0 0,2-3 0 0,4 0-2 16,-1 4 0-16,3 2-1 0,7 3-2 16,-3 5-1-16,6 0-3 0,0 4 4 0,5 10-1 15,3-5 1-15,1 14 2 0,-3-5 0 16,5 5 0-16,-3 3 0 0,-1-3 0 15,-5 0 4-15,-4-5-2 0,-4 3 0 0,-10-1 3 16,-2 1-3-16,-9 2-2 0,-1-9 1 16,-7 7 2-16,-4 2 1 0,-4-5-1 0,-7 10 3 15,-5-2-2-15,-5 6 0 0,-6 0-1 0,-2 3 2 16,-4 2 0-16,0-2-1 0,0 5-3 16,-2 1-2-16,2-1-1 0,6 6-2 15,0-6 0-15,8 6 0 0,-1-2 2 0,3 1 1 16,5-4 0-16,1-1 2 0,7-3 1 15,2-7-1-15,4-2 7 0,13-1 6 0,-7-4 13 16,11 0 15-16,-1-11 15 0,5 6 4 16,4-4 5-16,6-5-3 0,2-5-9 0,0 1-13 15,2-1-10-15,3-4-7 0,3 1-10 16,-6-6-7-16,-4 5-3 0,-6-5-7 0,0 5-13 16,-10-5-27-16,-1 6-45 0,-1-6-78 15,-9 1-148-15,-4-1-248 0,-2-8-187 0,-6 8-77 16,0-4-59-16,-5 1 89 0,-1-2 231 15,-3 7 205-15</inkml:trace>
  <inkml:trace contextRef="#ctx0" brushRef="#br0" timeOffset="34567.82">24874 11032 236 0,'12'-14'408'15,"3"-9"66"-15,-7 6 70 0,6-1-135 16,-1-1-55-16,3 2 18 0,1 3 45 0,1 0-5 16,-1 1-40-16,-5-1-58 0,1 6-85 15,1 2-109-15,-1 3-60 0,1 3-31 16,-2 0-14-16,5 3-7 0,0 6-2 0,-1 5-2 16,3 0 0-16,-3 4 0 0,-3 4 0 0,-1 1 0 15,-2 0 1-15,-1 8 2 0,-3-5 0 16,-4 2-2-16,2-2 2 0,0 2-2 15,-8 3 0-15,0-8 2 0,2 0 1 0,-2 0-1 16,2-6-2-16,-7-3 0 0,7 3-4 16,-2-8-1-16,0 5-2 0,2-10 1 0,-2 1-2 15,4 0 3-15,-2-5-1 0,-2 0-3 16,-1-5-4-16,-1-9-9 0,4 2-7 0,-6-8-5 16,2-2-1-16,4-4 4 0,-9-2 5 15,-3-4 6-15,4-3 4 0,-3 4 3 16,-1 3 4-16,5 2 7 0,-5 12 12 0,4 0 13 15,1 11 11-15,-1 3 6 0,2 0 0 0,-1 8-9 16,-5 4-9-16,4 8-8 0,1 2-6 16,1 4-1-16,2 2-1 0,2 4-2 15,2-1 1-15,4 1-3 0,6-1-1 0,-6 0-1 16,8 1-4-16,5-1-1 0,-3 1-2 0,5-5-2 16,-1 0-2-16,1-10-6 0,-1-3-10 15,5-5-19-15,0-4-25 0,-5-5-42 16,-3-9-46-16,1 1-51 0,-6-3-58 0,3-6-83 15,-5-6-91-15,4-3-59 0,-1-6-3 16,-9 1 35-16,2-11 87 0,-2-1 57 0,-2-3 8 16,-3-13 20-16,1 1 19 0,4-1 13 15</inkml:trace>
  <inkml:trace contextRef="#ctx0" brushRef="#br0" timeOffset="34956.68">25202 10648 267 0,'9'-4'395'15,"-7"8"38"-15,2 1 32 0,2 0-174 0,0 8-79 16,5 6-20-16,-5-2-14 0,4 6-18 15,5 0-33-15,-7 8-33 0,2-5-29 0,0 6-26 16,5 4-16-16,-3-4-8 0,-1 4-3 16,-1-1-5-16,-2 7-1 0,1-7-2 15,-7 7-2-15,6-7-1 0,-6 1-1 0,-2-10 8 16,0-6 15-16,4-3 23 0,-4-8 20 0,0-4 18 16,0-2 14-16,0-3 33 0,0 0 63 15,-4-3 33-15,4-8 8 0,-2-1-12 0,-6-10-46 16,6-10-80-16,-7 1-57 0,7-9-24 15,-2-6-14-15,2-4-3 0,-2-8-3 16,8 4 2-16,-2-5 0 0,4 10 5 0,3 9 6 16,1 8 7-16,-4 10 3 0,4 3 1 15,-1 6-2-15,1 8-2 0,0 5-5 0,5 0-1 16,-7 9 3-16,9 5 0 0,-7 3 3 0,7 6 0 16,-3 5-3-16,-2 3-5 0,3 1-1 15,-3 3-3-15,5 1-4 0,-7-4 0 16,7-5-3-16,-3 0-16 0,-6-5-26 0,1-8-38 15,1-2-56-15,-8-1-61 0,4-8-57 16,-2-3-92-16,1-3-126 0,-5-2-52 16,2-13 1-16,4-1 42 0,4-12 75 0,-4-4 41 15,9-11 51-15,-3-2 32 0,5-6 25 16</inkml:trace>
  <inkml:trace contextRef="#ctx0" brushRef="#br0" timeOffset="35384.68">26040 9844 227 0,'4'-5'480'0,"-4"-1"85"0,-9 6 51 0,3 0-120 16,-4 6-162-16,2-1-64 0,-7 4-19 15,5-1 18-15,-7 6 16 0,1 4-10 0,-1 4-36 16,-4 5-59-16,5 0-70 0,-3 5-58 16,3-1-30-16,-1 6-14 0,-1-6-6 15,5 4-2-15,1-3-2 0,-3-5 0 0,9 0 0 16,0-5 1-16,-2-3 0 0,2-1 1 15,3-1 1-15,3-3-2 0,0 0-2 16,0-5 0-16,0 0 1 0,3-4-1 0,-3-2 1 16,4 3 4-16,2-6 7 0,0 0 4 0,4-6 8 15,5 3 4-15,-7-8-2 0,13-1-3 16,-5 4-3-16,7-6-3 0,-2 0-1 0,1 5-2 16,3 0-1-16,-2 0-1 15,0 9-2-15,-3-5 0 0,1 10-1 0,-4-1 2 0,-5 5 2 16,3 5 4-16,-7 8 4 15,-4-4 2-15,0 10 1 0,-4-2-3 0,-8 5-3 0,2 1-4 16,-5-4-3-16,3 3-2 0,-6-8 1 16,1-1-1-16,-3 1-3 0,1-6-2 15,3-3-10-15,1-5-18 0,5 0-27 0,-2-9-58 16,8 0-87-16,0-9-96 0,8-5-134 16,-2-9-127-16,7-3-35 0,3-5 34 0,1-6-3 15,8-3 40-15,-3-5 103 0,5-9 71 16,2 0 45-16</inkml:trace>
  <inkml:trace contextRef="#ctx0" brushRef="#br0" timeOffset="35767.57">26500 9776 246 0,'9'-5'472'0,"-5"1"100"15,-4 4 70-15,-4 0-128 0,-2 0-109 16,-5 4-34-16,3 6-11 0,-7-1-22 0,-1 3-30 16,-1 2-41-16,1 0-68 0,1 0-78 15,3 3-45-15,0 1-22 0,1 1-15 0,1 4-7 16,4 3-1-16,-3-4-5 0,9 5-5 15,0 1-5-15,9-2-4 0,-1 2-4 16,2-6-2-16,7 1 0 0,8 0 0 0,-7-6 0 16,9-3 5-16,0-5 8 0,4-1 8 15,-2-8 8-15,4-5 11 0,0 2 4 0,4-11-2 16,-4-4-3-16,9-1-7 0,-9-7-8 16,0-2-8-16,0-3-7 0,-2-4-1 0,-6-2-4 15,-5-3-2-15,-3 0-3 0,-3-5-2 16,-11-1-2-16,-3-3-1 0,-3 4-3 0,-11 0-1 15,-3 5-3-15,-3-1-2 0,-3 10-4 16,2 3-5-16,-3 11 3 0,-3-2 0 0,-4 10 1 16,4 5 1-16,0 4 0 0,0 4-5 15,4 10-6-15,3 0-13 0,1 3-19 16,3 1-28-16,1 1-30 0,5-2-59 0,1-3-76 16,1-2-93-16,8 2-143 0,0-5-126 15,8-4-17-15,1 1-24 0,9-12 0 0,1-2 118 16,4-12 141-16,8 3 72 0</inkml:trace>
  <inkml:trace contextRef="#ctx0" brushRef="#br0" timeOffset="36437.5">27129 9246 376 0,'8'-6'541'0,"-12"1"85"0,0 2 77 0,4-3-163 15,-2 3-98-15,-2 3-47 0,2 3-55 16,-7 3-64-16,-1 2-77 0,4 1-74 15,-5 9-52-15,5 1-22 0,4 3-7 0,2 1-5 16,0 9-11-16,0-1-7 0,2 0-8 0,4 9-6 16,3-3-2-16,-3 3-2 0,4-5-1 15,-4 2 0-15,1-6 1 0,-1-3-2 16,4-5 2-16,-4-11 0 0,-1 2 0 16,1-9 0-16,-2-1 9 0,0 1 14 0,-2-5 16 15,2-5 11-15,2 1 7 0,1-10-7 16,-1 0-13-16,2-9-17 0,0-3-10 0,3-10-7 15,-3-1-5-15,4-7 1 0,-1-6-4 16,1-8 4-16,5 4-2 0,-1-9 1 0,1 4-4 16,1-4 0-16,-1 9-2 0,-1 5-1 0,-3 13 0 15,1 4 3-15,-5 15-2 0,1 3 0 16,-4 9 0-16,-2 1-1 0,2 13 2 0,-6 5 3 16,5 3 3-16,-5 15 3 0,-5 4 1 15,5 8 3-15,-2 7-2 0,-6-3 0 16,6-2-1-16,-2 3-1 0,2-4-3 15,2-5-2-15,0-3-2 0,2-6 1 0,-2-3-2 16,6-11 1-16,-6 1 1 0,4-9 2 0,0-4-1 16,-4 0 1-16,2-5 2 0,3 0-1 15,1-10 0-15,0-3 0 0,4-6 1 0,5-3-3 16,-3-10-1-16,3-3-4 0,1-7-3 16,1-6-3-16,1-6-5 0,7-4-2 0,-6-10-5 15,8-4-2-15,-5-4 0 0,9-1 3 16,0 0 7-16,-6 6 6 0,2 8 6 0,-2 18 2 15,-2 8 2-15,-3 14 2 0,-7 11-1 16,-1 7 1-16,-2 5 3 0,1 5 5 0,-5 13 10 16,2 8 8-16,-6 5 6 0,-2 11 3 15,0-2-4-15,0 5-9 0,0-1-9 0,0-2-5 16,0-7-6-16,6 1-3 0,-1-4 0 16,-1-4-1-16,2-7 1 0,-4 6 0 15,6-9 1-15,-6 1 0 0,-2 2-2 0,4-2 0 16,1-1-4-16,-5-1-4 0,-5-3-24 15,1 9-54-15,-2-9-124 0,-4 3-197 0,-1-3-254 16,-5 4-174-16,-3-1-82 0,-1 2 61 16,-7-5 172-16,0 7 242 0</inkml:trace>
  <inkml:trace contextRef="#ctx0" brushRef="#br0" timeOffset="36860.82">24979 12715 497 0,'8'-14'630'0,"-1"-9"121"0,5-3 142 0,11-11-217 16,4-3-164-16,6-10-97 0,8-4-102 15,13-9-118-15,8-9-55 0,14-4-27 0,9-10-12 16,8-8-9-16,6 0-11 0,11-6-18 16,10-8-6-16,10-3-9 0,4-6-4 15,7-5-1-15,-5 5-2 0,3 0-6 0,-1 0-3 16,-10 9-7-16,-8 0-7 0,-8 14-4 0,-9 3-4 15,-8 11 0-15,-10 3 3 0,-8 9-1 16,-13 9-3-16,-8 4-2 0,-11 12-5 0,-8 1-7 16,-10 16-8-16,-10 8-37 0,-3 4-55 15,-12 9-69-15,-2 5-100 0,-10 9-157 0,-3 5-234 16,-9 9-211-16,-5-1-71 0,-6 10 41 16,-4-1 134-16,-3 6 258 0</inkml:trace>
  <inkml:trace contextRef="#ctx0" brushRef="#br0" timeOffset="37202">25789 12498 499 0,'-20'32'827'16,"3"-15"156"-16,9-8 90 0,0-9-189 0,12-3-272 15,2-6-253-15,11-14-131 0,7-8-64 16,5-9-25-16,15-11 23 0,5-3 37 0,11-4 32 16,6-10 23-16,13-3 14 0,4-6-14 0,10-8-18 15,6-1-28-15,12 1-34 0,1-6-40 16,12-3-39-16,-6 8-37 0,-2 1-28 0,-7 8-15 16,1 0-7-16,-15 9 3 0,-6 11-2 0,-13-2 0 15,-12 10-2-15,-10 3-2 0,-8 12-5 16,-13-3-1-16,-2 6-4 0,-11 3-6 0,-3 5-26 15,-5 5-39-15,-6 1-58 0,1 3-89 16,-3 0-123-16,0 5-107 0,-8 1-149 0,4-6-272 16,-4 2-274-16,4-2-41 0,-7 0 58 0,1-4 149 15,0-1 320-15</inkml:trace>
  <inkml:trace contextRef="#ctx0" brushRef="#br0" timeOffset="61524.84">13879 15139 261 0,'-13'-3'330'0,"3"-3"28"16,0-2-40-16,1 4-130 0,1-1-59 16,2 0-28-16,2 1-18 0,4 4-13 15,-2-5-14-15,2 5-13 0,-5-4-7 0,5-1-4 16,0 0 4-16,-2 5 14 0,2-3 16 15,0 3 21-15,0 0 21 0,0 0 14 0,0 0-1 16,0 0-12-16,0 0-22 0,0 0-27 16,0 0-25-16,2 0-14 0,-2 3-4 0,7 2 3 15,-3-5 7-15,6 5 13 0,-4-1 12 16,9 1 10-16,-3-5 20 0,5 4 14 0,6 1 19 16,-3-5 25-16,7 0 35 0,2 5 32 15,-2-5 3-15,8 0-18 0,0 0-34 0,2 0-47 16,3-5-48-16,1 5-26 0,2 0-12 15,3 0-5-15,1 0-3 0,3-5-6 0,-2 5-2 16,3 0-1-16,1 0 0 0,4 0 1 16,0 0 4-16,3 0 2 0,1 0-2 0,5 0 0 15,-1 0-2-15,6-4-3 16,-8 4-3-16,8 0-1 0,5 0 3 0,-3 0 1 0,4 0-2 16,7 0-1-16,-4 0-2 0,3 0 0 15,1-5-1-15,0 5 0 0,4 0 3 16,-1 0 2-16,1 0-2 0,6-4 0 0,-6 4 2 15,0-5 8-15,0 5 6 0,6-5 4 0,-2 2 4 16,2 3 7-16,-2-6-7 0,4 3-3 16,-2 3-2-16,2 0-4 0,0 0 0 15,8-5-6-15,-1 5-1 0,-3 0-2 0,0 0 0 16,4 0-6-16,-1-4 2 0,3-1 8 16,-2 5 3-16,1-5 1 0,-3 1 5 0,-2-1-2 15,5 5-8-15,-1-4-1 0,-2-1-2 16,3 5-4-16,-9-5-2 0,2 1-1 0,2 4-2 15,2-5-1-15,-1 5 0 0,1-3 2 16,-6 3-5-16,2 0 1 0,-4-6-3 0,0 6 0 16,2 0-1-16,-6 0 1 0,2 0 5 15,-8 0 3-15,-3 0 1 0,-1 0 2 0,-3 0 3 16,3 0-5-16,-3 0 0 0,-3 6-2 16,-3-6-3-16,-4 3-3 0,-2 2-1 15,-4-5-4-15,-4 0 1 0,-2 4 5 0,2 1-1 16,-5-5 3-16,-1 0 3 0,0 5 1 15,-3-1-1-15,-4-4-1 0,1 0 0 0,-9 0-2 16,-2 0 1-16,2 0-2 0,-10 0 1 16,0-4-1-16,-2 4-2 0,-3 0 0 0,-3-5 0 15,-1 5 2-15,-3 0-2 0,1 0 3 16,-3 0-1-16,-5 0-2 0,0 0-1 0,0 0-18 16,-6 0-28-16,6 0-39 0,-1 0-95 15,-5 0-149-15,0 5-236 0,0-5-210 0,-5-5-132 16,-1-4 17-16,6-8 116 0,-6-2 235 15</inkml:trace>
  <inkml:trace contextRef="#ctx0" brushRef="#br0" timeOffset="62858.03">2993 15868 179 0,'-10'-9'408'0,"0"-8"59"0,-3 0 52 16,3-3-120-16,4 3-133 0,-3 3-59 16,9-4-40-16,0 10-44 0,0-6-35 0,4 5-31 15,3-5-26-15,-3 5-19 0,2 1-9 0,4 2-3 16,-3 3-3-16,3-2-1 0,6 0-2 16,-1 1 1-16,3 4 0 0,3 0 1 15,2 0 0-15,4 4 1 0,0 1 0 0,-1-5-2 16,8 8 4-16,3-2 1 0,0-3 2 0,4 2 3 15,3 1-1-15,-1-3-3 0,9 2 1 16,0-1-1-16,-1-4-1 0,5 5 1 16,0-5-2-16,8 4 1 0,0 1 0 0,2-5 10 15,6 0 6-15,3 5 5 0,1-5 4 0,7 0 15 16,-2 0 4-16,1 0 8 0,9 0 20 16,-2 0 17-16,8-5 5 0,0 5-8 0,1 0-9 15,1 5-20-15,4-5-19 0,1 0-16 16,5 0-5-16,1 4-5 0,-3-4-3 0,11 5-1 15,-8-5 1-15,5 3 18 0,5 2 30 16,4-1 42-16,-8 1 37 0,8-5 21 0,-4 5-9 16,6-1-23-16,2-4-41 0,0 0-37 15,-4 5-21-15,13-5-10 0,-7 0 1 0,6 0 2 16,1 0 3-16,-1-5-3 0,-1 5 2 0,1 0-3 16,1-4 1-16,-3-1 1 0,-4 5 5 15,2-5 7-15,-1 1 2 0,-1 4 0 16,-6-8 0-16,-2 8-2 0,-2-5-10 0,-2 1-8 15,-5-1-4-15,-7 0-5 0,1 1 3 16,-3 4 2-16,-5 0-1 0,-6-5 0 0,-2 5 0 16,-9 0-7-16,-5 0 0 0,-7 0-2 15,-4 0 4-15,-2 5-1 0,-4-5 1 16,-4 4-3-16,-8 1-2 0,1 0-3 0,-7-1 2 0,-3-4-1 16,-6 5 1-16,-4-2 2 0,-2 2 2 15,-6-5-2-15,-5 0 1 0,1 0 0 0,-1 4 0 16,-6-4 0-16,5 0 0 0,-9 0-1 15,-4 0 2-15,2 5 0 0,0-5-1 16,-4 0-1-16,0 0 0 0,0 0 2 0,-4 0-2 16,4 0-2-16,0 0-4 0,0 0-18 0,-4 0-41 15,-2-5-99-15,0 5-158 0,-9 0-274 16,-1-4-224-16,-3-1-85 0,-6-12 41 0,3-1 133 16,-5-10 269-16</inkml:trace>
</inkml:ink>
</file>

<file path=ppt/ink/ink2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35:21.350"/>
    </inkml:context>
    <inkml:brush xml:id="br0">
      <inkml:brushProperty name="width" value="0.05292" units="cm"/>
      <inkml:brushProperty name="height" value="0.05292" units="cm"/>
      <inkml:brushProperty name="color" value="#FF0000"/>
    </inkml:brush>
  </inkml:definitions>
  <inkml:trace contextRef="#ctx0" brushRef="#br0">17637 2405 328 0,'6'-23'472'16,"0"-4"80"-16,-6 9 77 0,0 4-163 16,0 11-38-16,0-6 21 0,0 4-22 0,-6 5-37 15,2 0-60-15,-2 0-91 0,-5 0-102 0,3 5-58 16,-11 4-34-16,-3-1-22 0,-5 10-11 16,0 10-4-16,-8 7 0 0,-7 7-1 0,-1 1-2 15,-3 11-1-15,3 5-1 0,0-1-3 16,1-4-3-16,3 0 1 0,10-8 0 0,2-6 0 15,7-4 0-15,7-4-1 0,-1-10 1 16,12 1-1-16,2-9-1 0,2-2-1 0,2-1 1 16,6-8 2-16,3 2 2 0,3-5 4 15,5 0 1-15,-3-5 1 0,7 2 1 16,-2-8-2-16,-2 2-2 0,-3 6 0 0,-3-2-2 16,-9-1-2-16,0 6-2 0,2 6 2 15,-8 2 5-15,-4 6 11 0,-2 9 18 0,-4 8 25 16,-5 10 22-16,-3 9 20 0,1-1 12 15,1 5-1-15,1-5-9 0,5 1-17 0,10-6-20 16,0-2-22-16,8-7-15 0,9-7-17 0,1-2-6 16,9-3-3-16,4-9 0 0,8-11 2 15,5-3 0-15,3-3 2 0,-1-6-1 0,12-10-3 16,-7-8-19-16,7 0-40 0,-2-8-51 16,2-2-59-16,-2-8-111 0,-7-4-166 0,1 0-227 15,-7-5-122-15,-1 0-71 0,-7 0-6 16,0-9 135-16,-10-2 238 0,2 8 163 0</inkml:trace>
  <inkml:trace contextRef="#ctx0" brushRef="#br0" timeOffset="419.06">18267 2630 296 0,'0'9'438'0,"2"0"61"0,-2 5 64 16,0 3-158-16,4 6-23 0,-2-1 64 0,3 1 16 16,1 0-26-16,-2-1-53 0,0 1-87 15,-2-2-129-15,4 2-75 0,5 5-37 0,-5-11-20 16,2 6-14-16,0-6-5 0,1 11-5 15,1-5-3-15,-2 3 0 0,3-3-3 16,-5-1-2-16,4-4-2 0,-4 1-2 0,-2-10 0 16,1 4 0-16,-3-9 2 0,-2 1 1 15,0-1 2-15,0-4 1 0,0 0 7 0,0 0 15 16,0-4 13-16,-2-1 12 0,-3-9 3 0,1 2-2 16,-2-11-15-16,4-8-13 0,-2-6-14 15,4-3-10-15,6-11-3 0,0 11-4 16,5-5 1-16,-1 10-1 0,4-2 2 0,-1 11-1 15,1 4 2-15,-1 2 0 0,-1 8 0 16,3 3 1-16,-3 4 2 0,5 5-1 0,-1 5-1 16,5 4 4-16,-5 3-1 0,5 8 3 15,0-3 0-15,-5 6-1 0,-3-1 0 0,1 5-1 16,-2 4 1-16,-1 2 1 0,-1-2 1 16,-2 4-2-16,-3-3 2 0,1-1-2 0,-2-3-2 15,0-2-10-15,-4-3-18 0,2-4-33 0,-2-7-56 16,4-3-97-16,-2-4-99 0,2-5-106 15,1-5-122-15,1-4-87 0,0-8 18 0,6-1 62 16,-1-9 72-16,-1-5 38 0,7 1 93 16,-1-1 54-16,1 1 35 0</inkml:trace>
  <inkml:trace contextRef="#ctx0" brushRef="#br0" timeOffset="1701.74">18883 2846 107 0,'10'-14'340'0,"-3"9"74"16,-1 2 48-16,-2 3-71 0,2 0-110 16,-2 0-41-16,3 0-4 0,-1 0 19 15,0 3 34-15,4 2 47 0,1-1 13 0,-5-4-28 16,4 5-46-16,5 0-64 0,-7-5-86 0,2 4-63 15,1-4-31-15,1 0-12 0,2 0-7 16,-1-4-1-16,1-1 7 0,3-4 3 0,-1 1 3 16,1-11 0-16,6 1-1 0,-3-5-10 15,1-3-6-15,-2 4-2 0,5-10-2 0,-7 1 0 16,-5-6 0-16,5 6 0 0,-7-6 1 16,-4 2-1-16,-6 7 0 0,0 2 4 0,-6 7 6 15,-4 7 7-15,0 3 5 0,1 4-1 16,-9 10-1-16,-1 4-8 0,-2 3-11 0,1 7-2 15,1 7-4-15,3 2-2 0,1 7-1 16,5-3 0-16,4 9-2 0,6-6 0 0,4 2 1 16,2-11 0-16,6 2 2 0,9-5 2 15,2-1 1-15,4-9-1 0,6-3-2 0,2-6-4 16,4-8-1-16,0-1-4 0,3-4-1 16,1-5 3-16,-8-3 3 0,2-6 3 0,3 0 3 15,-5 1 2-15,-2-5 0 0,0 0 5 0,-4-5 0 16,-2 6 1-16,0-5 2 0,-5 3 6 15,-1 5 1-15,-4 6 1 0,-3 3-1 16,-6 5-2-16,-3 9-6 0,1 0-3 0,-2 3-1 16,0 11 3-16,-2 6 4 0,-2 1 2 0,4 6 2 15,-2 10-3-15,-2-2-4 0,9 2-3 16,-7-3-4-16,4 8 0 0,4-10-1 16,0-1-2-16,5-5 0 0,2-7-1 0,-5-1 2 15,0-4-1-15,3-11 2 0,-3 3-1 16,-1-6 2-16,-5 0-1 0,4-6-4 0,0 3-4 15,5-6-10-15,-7-5-13 0,2-5-14 0,5-2-10 16,-3-7-21-16,3-3-16 0,-3-6-20 16,9 2-23-16,-5-10-18 0,3 0 3 0,2-1 19 15,1 6 27-15,-1 3 44 0,-4 6 49 16,-3 10 50-16,-6 7 45 0,1 0 45 0,-7 9 19 16,-2 1 0-16,4 4-16 0,-4 0-36 15,-4 0-37-15,4 0-27 0,0 4-15 0,0 1-9 16,0 4-3-16,4-4-2 0,0 4 0 15,-4 0-2-15,2-1 2 0,4 1-4 0,-2 5 2 16,1 0 0-16,1-5 0 0,-4 5-1 16,2 0-1-16,0-2 3 0,-2-3-2 0,4 4 0 15,3 1 0-15,-3-5 1 0,4 0-2 0,3 0 2 16,3 1 7-16,1-10 9 0,7 0 5 16,-1 0 4-16,4-10 5 0,0 1-3 0,2-3-3 15,-2-2-1-15,4-5-1 0,-2-2 0 16,-7-2-3-16,5 0 0 0,-2 1-1 0,-8-6 4 15,1 1 3-15,-7 0 7 0,-1-5 0 16,0 6-4-16,-6-5-5 0,-2 3-7 16,-2 2-7-16,-2-2-5 0,2 5 0 0,-8 11 0 15,6-7 0 1,-6 10 2-16,6 0 0 0,-5 6 2 0,3-3-1 0,0 1-2 0,-2 5-1 16,4 0-4-16,2 0-1 0,-8 0-2 0,8 0-2 15,0 5 0-15,0 1-2 0,0-3 2 0,-2 2-1 16,4-1 1-16,-2 1 0 0,8-1 2 15,-6 6 0-15,4-1 1 0,5-1-1 16,-1-4 0-16,4 6 3 0,3-6-1 0,-5 1-1 16,5-5 2-16,-3 0 0 0,3 0 0 0,-5 0 2 15,5-5-4-15,-1 1 4 0,-1-1-4 16,-3 0 2-16,5 1-1 0,-3-4 1 0,-1-1-1 16,-1-1 1-16,2-3 0 0,-1-1 1 15,-3 6 2-15,1-11-2 0,3 10 2 0,-8-3-3 16,5 1-1-16,-9 8-1 0,-2 3-3 0,4 0 0 15,-4 0-1-15,0 3 1 0,0 8 0 16,-4 6 2-16,4 6 3 0,-2-1 1 0,-3 10 2 16,1-6-1-16,4 5 0 0,0 1 1 15,0-1-1-15,4 1 1 0,1-5 0 0,1 0 0 16,4-5 0-16,-2-3 1 0,3-6 0 16,3 1-2-16,-1-6 0 0,1-2 2 0,3-6 8 15,-1 0 2-15,3-9 4 0,1 0 1 0,3-5 0 16,2-5-7-16,4-2-5 0,-2-10-4 15,4-2 2-15,-2 1-3 0,2-8-1 0,-2 0 2 16,-2-9-2-16,-5-5 1 0,3 0 0 16,-2-5 1-16,-3-4-1 0,-7 0 3 0,1 0-1 15,-5 0-1-15,-1 9-1 0,-8 4-1 0,0 10 4 16,-8 8 2-16,6 10 1 0,-5 4 3 16,-1 4 1-16,2 9-5 0,2 2-1 15,-5 3-2-15,-1 3-2 0,-4 2-1 0,1 4 1 0,-3 0-1 16,-1 10-1-16,-3-2 1 0,7 6-1 15,-8 0 0-15,1 8 1 0,3-5-3 0,1 6-1 16,3-1 0-16,3 2-3 0,4-1-9 0,2-1-27 16,8 0-37-16,2 1-86 15,6-1-148-15,13-8-276 0,-2 3-198 0,6-7-135 0,6-1 8 16,4-4 115-16,5-2 269 0</inkml:trace>
  <inkml:trace contextRef="#ctx0" brushRef="#br0" timeOffset="2720.24">22904 2055 448 0,'0'-20'573'16,"-9"3"104"-16,3 8 143 0,4 1-167 15,-6-3-106-15,2 8-75 0,4 3-76 0,-9-6-129 16,3 3-113-16,0 3-58 0,-1 0-28 0,1 0-18 16,0 0-7-16,0 0-3 0,-1 0-6 15,-1 0-9-15,4 0-10 0,0 0-7 0,-1 3-4 16,3 3-4-16,-2-3-5 0,2 2 1 16,2 9-4-16,-2-2-1 0,8 2 2 0,-2 6-1 15,8 1 2-15,1-2 1 0,1 3 1 16,7 1 0-16,-1-6 2 0,3-3 0 0,2-1 8 15,-1-3 4-15,-1-1 2 0,2-9 5 0,-2 3 2 16,1-6 1-16,-5-2 0 0,-1-4 7 16,3 0 0-16,-3-10 3 0,-3 7-2 0,1-11-3 15,-1-5-8-15,-3 6-1 0,0-10-7 16,-3 6-2-16,-1-2-2 0,0-3 1 16,-2-1-4-16,0 1 0 0,-2 5 1 0,2 7-3 15,-1 6-3-15,-3 5 0 0,0 2-5 0,0 1-5 16,0 10-3-16,0 1 1 0,0 6 3 0,0 7 4 15,0 7 4-15,0 2 4 0,0 3-2 16,4 4-1-16,0 2 2 0,2-6-1 0,4 1 0 16,-3-4 0-16,3-2-2 0,2-9 0 15,3-3-1-15,-7-5 4 0,7-4 0 0,-3-1 5 16,4-8 3-16,5-1 2 0,0-13 1 0,2 1 1 16,8-14-3-16,-7-6-2 0,11-14-2 15,-6 3-1-15,4-10 1 0,1-6 0 0,-1-3 0 16,-6-9-3-16,4-10 1 0,-5 1-4 15,1-10-5-15,0-1-5 0,0-1-2 0,-8-3-7 16,3 1 0-16,-1 0 5 0,-4 24 2 16,-3 7 9-16,-4 22 4 0,-1 20-1 15,-5 7 0-15,2 10-7 0,0 9-1 16,5 14 0-16,3 12 0 0,-2 25 2 0,5 6 5 16,4 20-2-16,-1 9 5 15,3 8 0-15,0 5-3 0,-1-5 1 0,5 1-1 0,-2-5-2 16,-6-4 2-16,-3-6-4 0,-5 2 0 15,-5-5-3-15,-12-6 0 0,-5-3-4 0,-1-10 0 16,-9 1 4-16,-6-10 0 0,5-4 3 16,-5-8 3-16,0-6 2 0,0-5-1 0,4-6-1 15,-4-8-6-15,1-7-12 0,-1-10-18 0,0-4-20 16,-2-8-29-16,-2-11-44 0,2-4-50 16,-2-8-43-16,8-9-27 0,0-1-2 15,3-8 47-15,9-1 90 0,5 5 126 0,10 5 132 16,3 9 81-16,3 3 30 0,2 11-12 0,11 3-53 15,4 4-72-15,4 7-40 0,8-2-21 0,5 9-14 16,5 1-9-16,3 4-8 0,4 4-6 16,-1 1-8-16,-1 4-1 0,4-4-1 0,2-1-11 15,-8 1-28-15,8-5-82 0,-7 0-130 16,5-9-251-16,-2 4-239 0,-6 0-86 0,-1 5-46 16,-5 5 73-16,-7 4 223 0,0-1 235 15</inkml:trace>
  <inkml:trace contextRef="#ctx0" brushRef="#br0" timeOffset="3446.55">25899 947 340 0,'10'-37'493'0,"-6"3"122"0,-8 6 155 15,2 5-88-15,-8 9-57 0,-7 2-65 0,-7 7-102 16,-10 1-147-16,-9 13-158 0,-7 0-75 16,-5 13-32-16,-14 10-13 0,-7 8-9 15,-1 9-6-15,-1 5-5 0,-1 5-6 16,7-2-4-16,8-6-1 0,12-6-2 0,11-10 0 16,14-7-3-16,8-2-4 0,9-6-3 0,6 0 0 15,10 0-1-15,11-3 3 0,3 1 6 16,13 1 5-16,9-7 2 0,1 2 2 0,3 0-2 15,3-5-2-15,-1 5-3 0,-5-6 2 16,-3 1-1-16,-9 0-1 0,-5 5 0 0,-13 0 0 16,1-6 4-16,-14 10 0 0,-8 1 10 0,-2 4 8 15,-13 8 11-15,0 0 5 0,-8 1-2 16,2 3-1-16,-4 7-7 0,0-11-10 0,2 4-6 16,8-4-7-16,1-3-3 0,7 3-4 0,5-8-3 15,10 0-3-15,0-6-1 0,10 1-1 16,5 4 2-16,3-8 0 0,9 0 5 0,6-1 3 15,0-3 0-15,11-1 1 0,-1-6-8 16,7 2-27-16,1-5-34 0,-5 0-72 0,3-8-128 16,3-1-189-16,-8-5-220 0,-1-3-84 15,0 3 7-15,-8-9 28 0,-1-5 117 0,-3 7 205 16,-3-7 109-16</inkml:trace>
  <inkml:trace contextRef="#ctx0" brushRef="#br0" timeOffset="4914.75">26089 1667 323 0,'0'9'500'16,"0"-5"71"-16,-2 1 45 0,2 0-208 15,0-5-137-15,-4 9-83 0,-2 0-36 0,2 4 7 0,-7 5 44 16,5 5 62-16,-4 3 24 0,4 2-14 16,-5-6-43-16,5 10-65 0,-4 3-79 0,3 1-48 15,1 4-23-15,-2-3-10 0,6-6-4 16,-2-8-3-16,4-9 0 0,0-5 3 15,0-6 10-15,4-3 7 0,-2-3 4 0,8-6 0 0,5-14-2 16,1 1-8-16,5-10-6 0,-2-8-4 16,3-2 0-16,-1-3 1 0,6 1-1 15,-4-10-1-15,3-5-1 0,-1 1 1 0,0 4 0 16,-4 4 3-16,-1 10 6 0,-7 13 7 0,1 14 5 16,-12-1-1-16,3 10-3 0,-5 4-7 0,0 0-5 15,0 9 1-15,-5 8 3 0,3 6 6 16,-2 3 4-16,-2 11 4 0,0-1-3 0,2 4-4 15,0 1-4-15,-3-5-4 0,5-1-4 0,-2 2 0 16,0-6-2-16,4-3-3 0,0-7-2 16,0 2 0-16,0-4-3 0,0 3-1 0,4-9-1 15,0 1 0-15,-4 0-1 0,2-11-12 16,2 8-22-16,-1-11-26 0,7 0-62 0,-4-11-86 16,9 2-106-16,-3-8-127 0,4-1-129 15,1-1-38-15,2-3 35 0,-3-1 81 0,3 2 100 16,-3 2 36-16,1-4 46 0,8 11 32 15,-9-2 23-15,1 5 188 0,-5 9 251 0,-2-5 127 16,-3 10 68-16,1-5 44 0,-2 0-100 16,0 4-102-16,0 1-34 0,1-2-6 0,1 8 14 0,2-8 20 15,-1 6 28-15,1-4 44 16,4 4 69-16,-1-4 15 0,1 4-23 0,-5-5-51 16,7 1-72-16,-6 0-104 0,5-5-58 0,-5 3-29 15,-2 3-10-15,3-6-6 0,-5 0 5 16,2 0 9-16,-2-6 8 0,1 3 3 0,-1-7 2 15,4-3-7-15,1-1-10 0,-1 0-10 0,-4-8-3 16,9-1-5-16,-9 2-1 0,4-2-3 0,-4-8-3 16,5-2 1-16,-5 2-2 0,0-4-2 15,4-2 3-15,-3 2 0 0,-3 7 0 0,-2 6 1 16,-2 4 0-16,0 9 1 0,0-1-2 16,-6 10-1-16,3 5-1 0,-5 0-1 0,2 8 1 15,-4 9 1-15,-3 6 1 0,-1 4 0 0,6 2 2 16,-1 8 0-16,3-7-1 0,4 7 0 0,2-2 5 15,2 0-1-15,4-3 0 0,9-6 2 16,1-5-1-16,5-8-1 0,2 1 0 0,-1-10 1 16,9-4 0-16,-4-5 0 0,-2 0 0 15,6-10 0-15,-2-3 1 0,2-1-1 0,-2-3 1 16,6-6-3-16,-6 1 2 0,4-10 0 0,-2 1-2 16,-2-1-2-16,4-4 1 0,-6-1 1 15,-2 6-1-15,-2 5 1 0,-11 6-2 0,-2 8 0 16,-3 4-2-16,-7 8-1 0,4 3 1 15,-8 11 4-15,1 9 5 0,-3 3 5 0,-2 10 3 16,-2 5 2-16,-3 4-2 0,1-5-2 0,2 0-4 16,-1-3-2-16,5-1-4 0,-2-1-1 0,6-3-3 15,2-10-3-15,2-2 2 0,2-8 2 16,0-4-1-16,2 3 5 0,0-11 10 16,5 0 8-16,-1-5 2 0,9-9-1 0,1 2-2 15,3-11-9-15,2-9-2 0,4 5-6 0,-2-5 0 16,4-4-6-16,-2-5-5 0,4-4-7 15,-2 5 0-15,-2 0-2 0,-2 3 4 0,-3 15 1 16,-7 1 4-16,-9 7-1 0,0 14 2 0,-6-6-1 16,-2 12 1-16,-2 2 2 0,-6 6 3 15,2 9 4-15,-4-2 0 0,1 7 3 0,-1-5-2 16,2-1-1-16,2 1-1 0,3-6-1 0,-1 1 1 16,4 1 0-16,4-7-1 0,-4 7 0 15,9-6 2-15,-1-3-4 0,2-1 1 0,-1-1 0 16,5 1 0-16,-2-4 0 0,3-5 0 15,1 0 0-15,3-5-3 0,-2-4 0 0,3 1-2 16,-3-1-4-16,-1-5 2 0,1 0-1 0,-1-3 2 16,-1-3 2-16,-3 3 0 0,5-6-1 15,-3-3 0-15,-1 4-2 0,3-1-1 0,-5 5 3 16,-1-1 1-16,-4 16 3 0,-2-6-1 16,-2 9-2-16,-2-5 0 0,0 10 1 0,0-5 0 0,0 9 0 15,0-6 3-15,0 11 2 0,0 0 1 16,-2 4 1-16,-2-1 2 0,4 2-3 15,0 4 3-15,0-6-2 0,-2 6-3 0,4-6 3 16,-2 6-3-16,0-5-1 0,4 4-1 0,-2-3 1 16,-2-1-1-16,4-4-1 0,1-2 1 15,-3-2-1-15,2-6-1 0,0 1 1 0,-2-5-3 16,4 0-2-16,5-5-4 0,5 1-3 16,1-10-2-16,7-3 2 0,-1-2 3 0,6-4 7 15,6-3 2-15,-2-11 3 0,2-3 0 0,9-9-2 16,8-5 0-16,-1-5-1 0,3-4 3 0,4-8 2 15,-6-2 7-15,1-2 9 0,-3 1 16 16,-7 8 21-16,-5 7 26 0,-12 19 30 16,-9 12 29-16,-7 10 20 0,-8 10-8 15,2 8-23-15,-8 3-27 0,-2 11-16 0,-6 23 6 16,-3 11 18-16,-3 12 13 0,-3-3 7 0,0 6-19 16,5 5-41-16,-3 0-30 0,-2 0-23 0,1 4-14 15,3-6-9-15,1 2-3 0,3-9-16 16,-3 4-69-16,1-9-70 0,3 0-67 0,-3-5-72 15,-1 2-118-15,-1-8-152 0,-3 3-233 0,-13-6-89 16,-11 2-77-16,-12-2 65 0,-18-5 193 16,-11-2 290-16</inkml:trace>
  <inkml:trace contextRef="#ctx0" brushRef="#br0" timeOffset="5286.12">22716 3408 408 0,'20'-3'559'0,"-7"-3"78"0,-9 6 82 16,0 0-134-16,-4 0-74 0,-4 0-44 16,0 6-41-16,-3-6-60 0,-3 8-116 15,2-4-107-15,-7 1-56 0,-1 4-35 0,3-1-19 16,-1 1-8-16,4 5-7 0,-1 9-7 16,3-1-5-16,0 10-2 0,-1 4-2 0,5 8-2 15,0 7 2-15,8-3-4 0,0-2-25 0,-1-1-32 16,7-5-48-16,2-8-80 0,3-4-98 15,5-7-109-15,-1-8-164 0,6-7-145 16,4-6-88-16,2-9 20 0,2-10 99 0,6-7 180 16</inkml:trace>
  <inkml:trace contextRef="#ctx0" brushRef="#br0" timeOffset="5662.17">23563 3197 429 0,'13'-5'652'16,"-5"5"127"-16,-8 5 126 0,-4-2-169 0,-9 8-196 15,-5 1-136-15,-1 11-99 0,-4 5-101 16,-4-2-55-16,-4 2-24 0,2 3-21 0,-6-5-16 16,2 6-23-16,0-1-18 0,0 1-18 0,4-1-12 15,-2-3-7-15,4-2-3 0,5 2-2 16,1-5-2-16,2-6 1 0,5-3-3 16,8 0-1-16,1-11-4 0,3 3-5 0,2-6-8 15,7 0-9-15,5-9 1 0,9-2-2 16,1-6 3-16,11 0 9 0,5-11 5 0,1 2 1 15,2-2 4-15,-3 5 1 0,-3 2 1 16,-8 7 0-16,-1 5 2 0,-9 1-2 16,-1 8 0-16,-9 3 2 0,1 11 4 0,-6 0 5 15,-4 12 8-15,-6 11 4 0,-9-2 5 0,1 7 0 16,-3 1-5-16,-6 8-4 0,-2-2-8 16,3 10-7-16,-7-2-6 0,4 3-11 15,6-6-30-15,4-14-37 0,9-9-45 0,0-8-89 16,12-9-121-16,2-11-190 0,11-6-162 15,10-16-53-15,6-7 40 0,14-15 69 0,9-9 120 16,14-8 151-16,13-4 81 0,8-12 43 16</inkml:trace>
  <inkml:trace contextRef="#ctx0" brushRef="#br0" timeOffset="6092.02">25436 3436 199 0,'0'12'403'0,"0"-1"72"16,-6 1 70-16,-5-3-100 0,1 1-48 15,4-7 56-15,-4 3 39 0,3-3-8 16,-3 2-40-16,4-5-65 0,-5 4-119 0,7-4-95 16,-2 5-59-16,6 0-37 0,-2-5-26 0,-2 9-21 15,4 0-13-15,-4 8-4 0,4 2-2 16,0 4-1-16,-2 3 1 0,4-3-1 0,-2 0 0 15,8-1 1-15,-6 1-4 0,4-6 1 16,-2-3-2-16,3-1-1 0,1 1-1 16,-6-6 0-16,4-2 6 0,5-6 15 0,-5 0 14 15,8-9 14-15,-1 0 8 0,3-5-2 16,5-9-12-16,-1-4-13 0,-1-5-9 0,0-3-8 16,-3-5-6-16,1-2-2 0,-9-7-4 15,0 1-2-15,-6-3 1 0,-4 6-1 16,-6 1 0-16,0 2-8 0,-9 7-10 0,1 13-3 15,-5 2-3-15,0 8-3 0,1 7 6 0,-3 10 6 16,4 4 3-16,-1 5-2 0,5 9-11 16,3-6-19-16,6 6-26 0,6 3-34 0,10 2-69 15,-2-6-105-15,9 5-182 0,3 1-201 0,3-8-70 16,8 0 20-16,6-6-14 0,7-11 141 16,1-3 200-16,9-3 95 0</inkml:trace>
  <inkml:trace contextRef="#ctx0" brushRef="#br0" timeOffset="6498.66">26133 3368 52 0,'10'0'517'0,"-4"5"127"0,-6-5 89 16,0 4 74-16,0 1-188 0,-6 4-126 15,0 5-88-15,-5 3-59 0,-1 6-71 0,2-1-95 16,-5 4-49-16,9 2-29 0,-4 4-26 16,3-6-19-16,3 2-15 0,2 3-12 15,2-5-9-15,0-3-6 0,2 5-8 0,7-11-3 16,-3-3-2-16,4-1-2 0,-4-3 1 15,5-1 14-15,1-6 20 0,5-3 22 0,3-3 16 16,3-6 11-16,10-5-9 0,0-9-16 16,8-4-17-16,-1-5-18 0,3-3-11 0,-4-5-7 15,5-5-4-15,-3-9-3 0,-2 0-4 16,-1-9 2-16,-5 4 0 0,-11-4 0 0,-1 3 3 16,-8 17 3-16,-3 1 5 0,-6 16 18 15,-2 8 15-15,-2 8 7 0,-2 10 4 0,-2 0-5 16,-6 5-15-16,1 13-17 0,-5 4-9 15,1 10-7-15,-3-1 2 0,6 11-5 0,3 2-1 16,-1-3-1-16,8 0-5 0,0 4-2 16,4-5-5-16,0 0-21 0,3-3-34 15,3-6-38-15,-2-5-42 0,2-3-38 0,7 0-28 16,-3-9-43-16,5 0-71 0,0-11-102 0,-1 2-127 16,9-10-87-16,0-4 8 0,4 1 70 15,2-10 49-15,2-1 66 0,2-7 85 16,3 3 51-16,-3-8 33 0</inkml:trace>
  <inkml:trace contextRef="#ctx0" brushRef="#br0" timeOffset="6752.01">27156 3309 350 0,'14'-18'537'0,"-8"4"113"16,-1 11 103-16,-3-2-145 0,-2 5-88 15,0 0-80-15,-2 5-79 0,-3 3-79 0,1 6-69 16,-2 9-61-16,4-5-32 0,-6 4-16 0,6 1-8 16,-7 3-7-16,9 5-8 0,-6 1-14 15,6-1-15-15,0 1-14 0,0-4-15 0,4 3-12 16,-2-14-6-16,7 3-1 0,-7-8-4 15,2-7 5-15,0-2 18 0,4-3 22 0,3-3 15 16,5-6 9-16,5-5 3 0,2-8-15 16,3-5-20-16,5-4-20 0,5-6-10 15,5-3-12-15,-6-5-18 0,8 0-29 0,1-4-39 16,-1 3-34-16,-1 1-29 0,-7 8-22 16,0 6-12-16,-10 10-14 0,-5 2-48 0,-3 5-90 15,-3 5-177-15,-12 9-144 0,-2 6-135 0,-6 7-5 16,-6 10 86-16,-13-2 196 0</inkml:trace>
  <inkml:trace contextRef="#ctx0" brushRef="#br0" timeOffset="7658.33">25107 5014 510 0,'2'-8'677'0,"-2"-6"196"15,0 1 125-15,0-6-215 0,0 2-173 16,0-1-123-16,0-9-166 0,0 0-104 0,0-4-59 15,-2-6-38-15,2 1-23 0,-8-4-23 16,2-6-16-16,-5-3-17 0,1-5-12 16,-6-5-14-16,3 5-7 0,-8-9-8 0,3 6-1 15,-9-6-2-15,0 4 2 0,2 4 2 0,1 10 7 16,-1 10 6-16,6 4 4 0,3 12 1 16,-3 10-8-16,2 5-7 0,5 8-10 15,-4 10-5-15,-5 12-1 0,4 19 2 0,-1 15 5 16,-1 11 3-16,3 15 2 0,3 13-2 15,-1 9 2-15,7 9-1 0,-3 0 2 16,4 9-1-16,-4 4 2 0,1-4 1 0,1-4 1 16,-2-10-1-16,1-8-1 0,-5-6 1 0,4-2-1 15,3-16 0-15,-3-3-1 0,0-14-2 16,4-4 0-16,-1-15-1 0,1-8-2 0,0-8-11 16,2-7-31-16,0-7-32 15,2-9-43-15,-7-5-55 0,3-14-62 0,4-8-80 0,-12-10-124 16,3-4-157-16,-1-8-84 0,-3-7-6 15,7-3 65-15,-6-3 129 0,3 3 106 16,1 0 47-16,8 8 231 0,2 10 195 0,-4 9 123 16,4 0 186-16,0 9 193 0,4 4-24 15,-2 5-10-15,2 1-23 0,0 2-55 16,2 3-80-16,1-6-117 0,9 1-127 0,7-3-58 16,4-1-24-16,8-7-9 0,0 6-6 0,9-9-8 15,-1 3-12-15,0 1-12 0,5 1-10 16,-3-2-5-16,-1 6-5 0,-1-1-6 0,1 6-29 15,-3-6-35-15,2 5-58 0,-8 0-101 16,7 1-117-16,-13 2-139 0,4-2-120 0,-6-1-32 16,-7 4 55-16,-1-1 133 0,-9 3 188 15,-1 6 193-15,-7-3 136 0,2 6 82 16,-4-1 43-16,-4 4 34 0,2-1 30 0,-7 6 35 16,3 4 91-16,2 4 55 15,-2 5-7-15,4 0-37 0,-7 5-63 0,9 4-120 0,0-1-94 16,0 2-45-16,5 0-22 0,-1-2-15 15,2 1-6-15,0-4-9 0,0-1-5 0,5-14-5 16,-5 3 2-16,2-8 14 0,0-7 23 16,1-2 36-16,1-3 43 0,-2-3 40 0,7-6 18 15,1-10-6-15,5-7-29 0,2-5-44 16,4-10-44-16,2-4-34 0,4-6-21 0,0-1-12 16,8-2-9-16,-2 0-5 0,5 0-10 15,-3 3-31-15,-6 6-39 0,2 14-38 0,-8 4-45 16,6 5-39-16,-8 4-36 0,-2 4-74 0,-4 6-131 15,-1-1-205-15,-1-2-96 0,0 11-117 16,-3 0 37-16,1 6 139 0,-5-1 236 0</inkml:trace>
  <inkml:trace contextRef="#ctx0" brushRef="#br0" timeOffset="7877.33">26114 5150 275 0,'2'9'690'15,"-2"-5"200"-15,0 1 109 0,0-5-61 16,-2 5-279-16,2-5-213 0,0 4-183 15,-4 4-97-15,0-2-56 0,4 7-41 0,0-4-24 16,0 0-14-16,4 5-12 0,0-5-6 0,2 5-6 16,4-2-4-16,-3 2-3 0,3 0-2 15,2 0 0-15,5 3-1 0,-1-3-14 0,5 3-26 16,2-3-34-16,4-5-38 16,6-5-57-16,8-8-85 0,3-1-121 0,-1-4-192 15,7 0-120-15,-5-8-27 0,13 3-62 0,-2-3 76 16,2-3 194-16,-9 3 144 0</inkml:trace>
  <inkml:trace contextRef="#ctx0" brushRef="#br0" timeOffset="8981.59">26992 5159 414 0,'0'-9'589'0,"5"4"138"15,-5-4 175-15,-5 4-157 0,5-3-125 0,-2-1-97 16,2 0-99-16,-4 0-151 0,0 1-79 16,4-6-43-16,-2 5-23 0,-2-2-17 0,4 8-8 15,0-6-4-15,0 1-8 0,-2 2-11 16,2-2-16-16,0 2-18 0,0-2-15 0,0 2-14 15,-4 3-10-15,0 3-5 0,4-5-2 16,-7 1 1-16,5-1 1 0,-6 5-2 16,-2-4 0-16,-9 4-3 0,-6-5-4 0,0 10-2 15,-12-5 1-15,-2 9 1 0,-4 3 7 0,-1 2 0 16,-3 6 1-16,-1 0 2 16,5 8-2-16,3-1-4 0,3 4 1 15,8 2 2-15,7-2 0 0,1 1 0 0,11-6 0 0,3 5 2 16,3-3-4-16,10-1-4 0,5 0 0 15,-1-9 0-15,11 5 0 0,6-10 6 16,-1 0-5-16,3-3 3 0,11-1-10 0,1-6-26 16,2-3-47-16,3-3-44 0,6-2-51 0,-7-4-44 15,3-5-36-15,-3-3-41 0,-1-6-47 0,-1 0-58 16,0-3-73-16,-1-2-49 0,-7-3 13 16,-2-1 50-16,-2 1 91 0,-2-9 126 15,-2-2 134-15,-2 7 109 0,-7-5 94 0,-3 9 87 16,-3 8 74-16,-6 4 54 15,2 6 40-15,-8 8 27 0,0 0 0 0,0 10-12 16,0 0-43-16,-8 8-49 0,6 6-56 0,-4 4-58 16,-2 8-47-16,1 4-26 0,1 1-18 15,2 1-13-15,2 3-9 0,-2-5-10 0,4-4-9 16,0 11-8-16,4-7-4 0,-4 2-2 16,2-11-3-16,2 7-1 0,-2-12 0 15,2-2 1-15,3-7 0 0,3-1 1 0,-4-2 0 16,5-6 11-16,-5-3 8 0,12-3 8 0,-9-6 1 15,7-2 1-15,1-6-9 0,3-6-9 16,-3-3-5-16,-1-5-6 0,1-6-3 0,-1-3-3 16,1 0-1-16,2-5 0 0,-3-1 2 15,-3 6 4-15,-1 9 5 0,-2 8 5 0,1 6 5 16,-7 11-1-16,-2-2-5 0,6 8-6 16,-6 3-5-16,4 8-3 0,3 1 2 0,-7 11 10 15,2-1 7-15,0 6 2 0,-2 3 4 16,-2 1-7-16,4-1-7 0,-4-5-2 15,2 2-8-15,-2 4 0 0,0-10 0 0,0 5-3 16,0-10-5-16,4 2-25 0,1-10-27 0,1-9-14 16,4-5-16-1,7-8-22-15,5-6-12 0,9-12-29 0,4-9-51 0,7-6-56 16,1-8-53-16,9-8-50 0,6-6-32 0,12-13-6 16,0-4-4-16,9-9 15 0,2 0 44 0,5-15 61 15,-3 1 56-15,8-9 3 0,-8 9-40 16,-1 4 236-16,-11 23 198 0,-13 19 150 15,-23 21 184-15,-8 14 193 0,-11 13-152 0,-6 10-132 16,-5 8-51-16,-10 15-59 0,-5 7-53 16,-6 14-21-16,-3 14-18 0,-8 9-68 0,-4 10-35 15,4-7-23-15,0 16-17 0,0-5-19 16,3 9-14-16,-1-1-12 0,-2 1-9 16,0-6-4-16,4 2 1 0,-4-6-6 0,5-4-3 15,-1-4 0-15,6-10-2 0,-3-10-1 16,5-2 2-16,3-10 0 0,0-4 1 0,1-6 1 15,5 2 1-15,-2-11-2 0,6-8 0 16,-3 1 1-16,1-1 0 0,-2-9-4 0,4 0-5 16,-12-9-6-16,-3-1-7 0,1-2-4 15,-5-7-6-15,-6-4-1 0,2-3-1 0,-2 0 2 16,-4-2 5-16,4 2 7 0,9 3 8 16,-7-5 11-16,9 11 12 0,-1 8 6 15,11 0 3-15,-5 4-3 0,9 5-5 0,-2 0-8 16,0 5-8-16,4 4-1 0,0 3-2 0,8 2-1 15,-6 0 2-15,9 0 1 0,1-2 1 16,5 2 3-16,8 0 2 0,3-5 1 16,6-1 4-16,9 1 0 0,9-4-1 0,-1 1-2 15,9-6 0-15,8-6-6 0,-1 1-22 16,3 2-63-16,0-6-129 0,-4-2-235 16,-4-1-253-16,2 4-191 0,-6-6-35 0,-8 0 87 15,-15 5 213-15,-4 4 246 0</inkml:trace>
  <inkml:trace contextRef="#ctx0" brushRef="#br0" timeOffset="9311.57">25250 7121 32 0,'-103'54'518'15,"12"-19"117"-15,18-3 124 0,24-13 145 0,18-7-247 16,14-2-146-16,17-10-94 0,15 0-102 0,9-10-127 16,24-2-70-16,8-11-28 0,14-8-8 15,15-1-9-15,10-13 0 0,16 0 3 16,9-4 8-16,11-5 0 0,1 0 3 0,8 0-3 16,9 0-3-16,2-1-13 0,6 1-12 15,0-5-16-15,-2 2-11 0,7 2-14 0,-14 1-7 16,-3 0-7-16,-6 0-2 0,-11 5-6 0,-17 4-16 15,-13 0-52-15,-12-1-60 0,-19 6-78 16,-7-9-142-16,-17 4-241 0,-10-5-222 16,-6 6-147-16,-17-1-19 0,-10-9 106 0,-10-1 236 15,-9 1 263-15</inkml:trace>
  <inkml:trace contextRef="#ctx0" brushRef="#br0" timeOffset="9748.44">22943 4646 63 0,'4'9'632'16,"-4"-5"209"-16,2-4 94 0,15 0 45 15,3-4-331-15,13-5-241 0,15 1-186 0,8-6-77 16,14-5-31-16,11 6-17 0,8-9-17 16,12-1-11-16,11 0-5 0,12-3-4 0,12-7-9 15,9 2-6-15,10-1-5 0,12 1-9 16,7-4-10-16,1-2-2 0,9 1-7 0,0 1-6 15,-2-2-3-15,-2 6 5 0,0-1-4 16,-8 1-3-16,-9 3-1 0,-6 2 2 16,-8-2-4-16,-13 2-2 0,-6-2-1 0,-12 7-3 15,-12-2-28-15,-9 1-32 0,-14-1-41 0,-7-5-71 16,-16 7-111-16,-8 2-152 0,-13-4-199 16,-10 1-90-16,-15-1-87 0,-14-3 19 0,-14 0 132 15,-9-2 216-15,-16-4 121 16</inkml:trace>
  <inkml:trace contextRef="#ctx0" brushRef="#br0" timeOffset="10368.04">16444 4142 15 0,'23'-14'478'0,"4"-8"79"15,6-1 36-15,12-3 14 0,15-6-285 16,10 1-131-16,11-2-39 0,12 2 4 0,10-1 23 16,11-3 0-16,10 4-16 0,12-6-7 15,7 1-14-15,10 1-18 0,4-2 2 0,13 0 16 16,3 6-11-16,7 0-15 0,8-1-13 15,5 6-26-15,1-5-24 0,13 3-9 16,1 2 2-16,9-2 2 0,7-4 8 16,5 1 1-16,9 0 6 0,8-1 3 0,4-4 0 15,10 4 5-15,3-3-2 0,10 4-3 0,2-6-5 16,14 1-1-16,-2 1-14 0,9-2-6 0,-7 0-3 16,9 3-3-16,-9-3 4 0,11 2 6 15,-13 2 16-15,3 2 2 0,-13-1 11 0,4 6-7 16,-23-2-10-16,-3 2-11 0,-16 3-10 15,-1 6-9-15,-15-2-3 0,-8 1-3 0,-10 1-6 16,-9 3-3-16,-12 5-6 0,-10 0-4 16,-15 1 2-16,-10-3-2 0,-10 8-1 0,-20-3-4 15,-13 3-1-15,-5-7-3 0,-14 6-6 16,-11-5-26-16,-14 4-36 0,-4-4-44 16,-12 1-52-16,-9-1-65 0,-6-2-126 0,-6-1-244 15,-9-7-243-15,3-2-132 0,-11-2-11 0,3-8 110 16,-1 0 270-16</inkml:trace>
  <inkml:trace contextRef="#ctx0" brushRef="#br0" timeOffset="12754.06">2282 4240 154 0,'27'0'321'0,"0"-4"20"0,0-1 10 0,6 2-169 16,0-2-93-16,4 1-37 0,6-6-9 0,5 6 2 16,4-10-2-16,1 5 2 0,12-8 0 15,1 3-5-15,8-3-2 0,3-6-1 0,5 0-3 16,1 1-3-16,4-6-3 0,0 5-3 15,4 2-3-15,-3-2-1 0,5 1 0 0,-2 3-1 16,7-2-3-16,-5 7 0 0,0-6-3 16,6 3 1-16,-2 0 1 0,4-1 6 0,3-1 17 15,-5 2 26-15,4-6 23 0,-4 0 16 16,5-3 7-16,-1-5-9 0,-2-3-22 0,-5 3-23 16,1 5-13-16,0-11-9 0,-4 2-5 15,0-6 3-15,0 6-2 0,-2-5 1 16,2-2-8-16,-6 2-7 0,-1-1-10 0,1 1-4 15,-4-2 1-15,-7-1 1 0,1 1 1 16,-7-2 1-16,-4 3 3 0,-6-3-4 0,-6 2 0 16,-6-2-5-16,-3-1 2 0,-8 0 7 0,1-1 11 15,-10 1 15-15,-1 5 36 0,-6 0 49 16,-9 0 55-16,-1-6 57 0,-11 6 26 16,0-5-16-16,-11 5-40 0,-1-6-56 0,-5 6-58 0,1-5-34 15,-7 0-16-15,-4-1-6 0,0 1-2 16,-4 5-5-16,-2-5-6 0,-4 10-5 15,2-11-2-15,-6 10-7 0,-3-4-4 0,-1 3-2 16,-5 2 0-16,3-5 2 0,-7 3 2 0,4 1 0 16,-3 4 1-16,-7 1-2 0,4-1-1 15,-4 6 0-15,-4-2 1 0,-2 2-1 0,-5 7 2 16,1 2 1-16,-6-1-2 0,3 9 0 0,-5-1-3 16,-5 7 0-16,-6 3-5 0,-2 0 3 0,-6 3-2 15,4 11 3-15,-6 0-3 0,-3 9-1 16,-7-1-5-16,-1 4-1 0,-3 6-5 0,3 4 0 15,-4 1 2-15,5 7 1 0,-9 6 1 16,6 4 1-16,-5 0 7 0,7 4 1 0,3 1 2 16,1 4-3-16,-1-5 2 0,3 10-5 0,1 0-1 15,6 0 3-15,-3 7 2 0,7 1 3 0,-4 6 2 16,0-1-2-16,4 4-2 0,0 6-1 16,4-6 0-16,-2 4 0 0,9-3 2 0,1-1 2 15,0 6 0-15,11-6-1 0,8 1 0 16,4-1-1-16,9-3 0 0,11-10-3 0,9-1 4 15,13-3-2-15,6-2-3 0,10-11 0 0,6 4 1 16,10-5-8-16,11-5 3 0,6-7 0 0,15-2-2 16,6-5 1-16,8-8 1 0,8-4 2 15,10-5 2-15,9-10 6 0,8-2-2 16,11-12 0-16,8-6 0 0,8-11 1 0,12-8-3 16,11-6 3-16,12-3-23 0,4-10-92 0,1-4-178 15,-1-4-296-15,-2-5-222 0,-14-10-84 16,-6-7 50-16,-15-6 155 0,-4-4 284 0</inkml:trace>
  <inkml:trace contextRef="#ctx0" brushRef="#br0" timeOffset="17488.93">8760 3630 233 0,'17'-6'399'0,"-5"-2"30"16,5-6 13-16,-1 5-194 0,5 0-126 16,2-5-54-16,2 6-22 0,-1-1-3 0,12 0-2 15,-7-1 4-15,4 6-6 0,0-1-3 0,4 1 5 16,2 4 10-16,3 0 16 0,1 0 19 15,2 0 17-15,5 4 17 0,10 1 12 16,-2-5 14-16,8 9 14 0,0-4 31 0,11-1 43 16,3 1 32-16,7-2-5 0,0-3-25 15,4 6-48-15,-2-12-61 0,4 6-51 16,4-3-25-16,2-6-10 0,-4 4-3 0,9-4-4 16,-9 0-9-16,2-5-3 0,0 6-1 0,2-6-5 15,-2 5-4-15,-4-5-3 0,0 5-3 16,-2 1-3-16,-8-6-1 0,0 5 1 0,-5 0 0 15,-10 4-3-15,-3-4 1 0,-5 4 0 16,-11 2-1-16,1-3-1 0,-7 3 2 16,-6-2-1-16,1 5 1 0,-5 0 0 0,-2-4-1 15,-9 4-1-15,1 4 0 0,-2-4-4 16,-3 5-20-16,-3-2-62 0,-5 3-99 0,-4-3-141 16,1 2-236-16,-1 1-238 0,-2-6-64 15,-4-14 44-15,4-4 118 0,-2-5 225 16</inkml:trace>
</inkml:ink>
</file>

<file path=ppt/ink/ink2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36:16.821"/>
    </inkml:context>
    <inkml:brush xml:id="br0">
      <inkml:brushProperty name="width" value="0.05292" units="cm"/>
      <inkml:brushProperty name="height" value="0.05292" units="cm"/>
      <inkml:brushProperty name="color" value="#FF0000"/>
    </inkml:brush>
  </inkml:definitions>
  <inkml:trace contextRef="#ctx0" brushRef="#br0">19007 7765 205 0,'-4'0'334'0,"8"-5"25"0,-4 1-11 16,2 4-170-16,4-5-89 0,3 5-48 0,-1-5-24 15,2 1-8-15,7 4-4 0,-1-5-4 0,3 5 3 16,4 0-1-16,-1-4-1 0,9 4-1 15,-2 0 3-15,2 0-1 0,5 0-2 0,1 0-1 16,2 0 0-16,4 0 1 0,-1 0 4 16,1 4 3-16,1 1 7 0,-1-5 6 15,7 4 4-15,-1 1 8 0,5 0 5 0,2-1 5 16,4 1 1-16,0-5 7 0,8 0-1 16,-2 0 7-16,4 3 6 0,3-3 10 0,3 6 4 15,1-6 1-15,7 0-7 0,-5 0-12 16,8-6-11-16,0 3-9 0,-1 3-6 0,7-9-7 15,0 4-2-15,3-4 5 0,3 0 1 16,-2 4 2-16,2-9 6 0,-6 2-3 0,8-2-7 16,-5 0-5-16,1-3-3 0,-4 3-5 15,0-4 0-15,-6-1 5 0,4 2 0 16,-9 3 0-16,5-4 2 0,0 1 4 0,-4-2-3 16,-7 1-3-16,5 4 2 0,-7-3 1 0,-2-1 2 15,-5 4 2-15,3-3 4 0,-2-2 6 16,-6 1 1-16,-2 4 4 0,-2-3 0 0,-9 3 0 15,-3-3-1-15,-3 3-1 0,-1 0-7 16,-7-4 1-16,0 4-2 0,-10 2 1 0,0-2-2 16,-3-5-1-16,-1 10-3 0,-9-3-7 15,3-2-3-15,-3 5-7 0,-1-5-2 16,-5 6-3-16,0-6-1 0,-2 5-1 0,0-5 0 16,-4 5 0-16,0 1 1 0,-8-6 9 0,6 5 12 15,-6-5 14-15,1 5 11 0,-3-8 12 16,-2 3-9-16,-1 0-6 0,-5 0-13 15,1 2-13-15,-1-7-6 0,-7 1-3 0,2 4-3 16,-4-3 0-16,0 3 0 0,-2-4-1 16,-8 4 0-16,8 0-3 0,-12-3 2 0,4 3-3 15,-3 2-1-15,1-2-1 0,-2 0 2 0,-3 0-1 16,-1 5-1-16,-3-3-1 0,-1-2-1 16,3 5-3-16,-12-5 1 0,5 6-1 15,1-6 1-15,-8 5 0 0,-2 0 1 0,2-5 0 16,-6 6 0-16,4-1 2 0,-13-2-2 15,5 8 0-15,-6-6-1 0,3 1 0 0,-7 2 0 16,-1-2 1-16,-6 2 2 0,9 3 1 16,-13-6 0-16,4 4 0 0,0-4-1 15,-6 4-4-15,4-4 3 0,-2 4 2 0,-2 1 1 16,2-4-1-16,-4 3-1 0,0 1 3 0,-4-1-4 16,2-4 1-16,2 4 1 0,-2 1 0 15,-1-4 0-15,1 2 1 0,0-2-2 0,2-1 0 16,-2 4 2-16,0-4-2 0,0 0 1 15,1 1 0-15,-5-3 0 0,-2-1-2 0,-1 1 0 16,5 3 2-16,-4-1-1 0,4 0 3 16,-5 1-2-16,1-1-1 0,-9 0 0 15,9 4 1-15,0-4-1 0,-1 0 0 0,-1 4 0 16,-3 0-1-16,3 2 0 0,2-6 2 0,-5 9-1 16,5-5 0-16,-5 1 0 0,9 4-2 15,-9-5 0-15,5 5 1 0,0 0-1 0,4 0 1 16,-5 5-2-16,1-5 2 0,-1 4-2 15,5 1 2-15,-2-2 0 0,2 6 0 16,0-4 0-16,-3 4-3 0,3 5 2 0,2-5 1 16,-6 5-1-16,9 0 1 0,-3 3 0 15,0 0-2-15,4 3-2 0,0 1 2 0,0 1 1 16,2 1 1-16,2 0 1 0,2 4-1 16,1 0 1-16,5 1-1 0,-2 3-1 0,3 0 2 15,3 1 2-15,7-1 0 0,0 0-1 16,10 1-2-16,4 5-1 0,6-6-3 15,3 4-3-15,12 1 2 0,4-4-3 0,4 4 3 16,6 5-1-16,9-10 1 0,12 6 0 16,0-3-1-16,12 3-6 0,9-2-10 0,6 2-1 15,10-1-3-15,8 4 0 0,9-8 7 0,10 4 7 16,13-1 4-16,9-3-2 0,12 4 1 16,7-4-3-16,9-1 4 0,12-3-2 15,10 3 6-15,19-8 1 0,-2 3 2 0,17-3 3 16,5 0 2-16,9-6-3 0,7 2 0 15,11-7 3-15,9 2-4 0,8-5 5 0,2 0-2 16,9-4-1-16,3-2 0 0,7 3-2 16,6-6-4-16,8 0-1 0,1 0-15 0,11-6-31 15,-7 3-45-15,16-2-60 0,-9 1-120 0,9-4-132 16,-8 8-80-16,10-6-123 0,-4-2-15 16,4-1 86-16,-7 0 131 0</inkml:trace>
  <inkml:trace contextRef="#ctx0" brushRef="#br0" timeOffset="6388.54">2815 6837 90 0,'9'-9'286'0,"-3"-5"22"0,4 6 8 16,1-1-143-16,1 4-91 0,0-4-43 15,3 5-16-15,1-6-8 0,1 6-6 0,-1 4-4 16,7-5-1-16,2 2-2 0,-2 3-2 0,4-5 7 16,-1 1-5-16,3 4 1 0,4 0-6 15,-2 0 3-15,7 4-3 0,1 1 3 0,0-5 1 16,5 3 11-16,3 2-1 0,9-1-1 16,-2-4 5-16,12 0 2 0,-2 5-2 0,8-5 2 15,7 0 5-15,4 0-6 0,-1 0 0 16,5 0-5-16,0 0 1 0,6 0 0 15,-2-5 2-15,6 5 4 0,-2 0 9 0,8 0 4 16,-1-4 4-16,1 4 3 0,0 0 1 16,3-5 3-16,1 2 2 0,3 3 0 0,-1-5-2 15,1 1-6-15,2-1-7 0,-1 0-5 0,3 1-4 16,0-5-7-16,-1 4 1 0,-3-4-5 16,-1 1-4-16,5-1 1 0,-4-5-2 0,-3 0 2 15,3 0-1-15,-1 2 2 0,-1-2-4 16,-1-3 3-16,-1 3 1 0,1-4-1 15,-8-1 1-15,-1 1 0 0,-5 1-2 0,-7-2-2 16,-3 1 4-16,-2-4 6 0,-5 4 10 16,-5-4 17-16,-5 2 15 0,-6 0 16 0,-2-3 11 15,-5 0 4-15,-3 1 5 0,-5 4-4 16,-7-5 2-16,-1 4 9 0,-8 2 11 16,-9-1 17-16,1-1 22 0,-9 7 25 0,-5-7 22 15,-3 1 4-15,0 1-20 0,-8-6-34 0,-2 4-42 16,-5-2-49-16,-3-2-32 0,-3 1-21 15,-1 3-13-15,-7-2-10 0,2 1-5 16,-4-2 1-16,-2 4 3 0,-4 1 6 0,-2-2 6 16,0-4 6-16,-2 2 2 0,-3 2 1 15,-3 1 3-15,-5 1-1 0,3-2 1 0,-7 1-1 16,1 1 1-16,-7 3 1 0,-2-3 0 0,0 3-1 16,-4 0 2-16,-2 5-2 0,-5-5-2 15,1 5 0-15,-6 1-1 0,-7-1 1 16,2 0 2-16,-6 4 1 0,-1-4-2 15,-3 0 1-15,-2 4-2 0,-11-4-2 0,5 4 2 16,-8-3-3-16,3 4-2 0,-5-6-2 16,1 6-2-16,3-5 2 0,-3 1 3 0,5-3 4 15,4 8 2-15,-3-6 0 0,3-2-1 0,-4 8-2 16,6 3 0-16,-7-9 2 0,5 9 0 16,0 0 2-16,-2-5-4 0,-9 5 2 0,7 5-1 15,-7-1 0-15,3 1-2 0,-7 4 1 16,-2-1 1-16,-2 6 0 0,3 4 2 15,-5 1 0-15,0 2-1 0,-4 12 0 0,8-7 0 16,-2 11-3-16,2 3 1 0,9 0 1 16,8 9-1-16,8-4 1 0,14 1-1 0,9 2-3 15,14 3-25-15,11 3-35 0,10-5-35 16,12 5-36-16,11 0-46 0,10 0-57 0,10 0-99 16,13 6-97-16,4-12-108 0,12-2-65 15,9-11 35-15,7-13 108 0,9-3 122 0</inkml:trace>
  <inkml:trace contextRef="#ctx0" brushRef="#br0" timeOffset="21278.36">8752 8822 229 0,'-12'-9'357'0,"6"0"31"16,-3 1 12-16,7-3-192 0,-2-1-81 15,2 7-36-15,-2-4-26 0,0 0-15 0,4-5-12 16,-2 6-12-16,-2-1-11 0,-3-2-4 16,3 3-6-16,-2 4 2 0,4-4-4 15,-8-6 1-15,-1 5 0 0,1 0-2 0,-7 4-1 16,5-4 2-16,-2 0-3 0,-7 4 0 0,2-3 0 15,-6 2-2-15,3 3 0 0,1 3 1 16,-8-5 0-16,2 1 0 0,0-1 3 0,1-4 0 16,-8 9-2-16,5-9 0 0,-6 4 0 15,2 5-1-15,-2-9 2 0,0 9-1 16,-4-8 4-16,2 2-2 0,-3 3 0 0,3-7-1 16,-6 6 4-16,3-5-4 0,-7 1 4 15,3-3 2-15,-1 2-3 0,-3 1 2 16,-1-1-3-16,-5 0 2 0,4 1-2 0,-3 2 1 15,1-2-2-15,-2-1 3 0,-4 0-2 0,7 4-2 16,-11-4 0-16,6 4-2 0,-8 1-2 16,4-1 1-16,0 0 2 0,0 2-1 0,-2-3 2 15,-2 3 1-15,4 3 1 0,-4 0-1 16,2-5-2-16,-4 5-2 0,2 0-1 16,-1 0 0-16,-1 5 0 0,2-5 5 0,-2 3-1 15,2 3 1-15,-2-3 1 0,4 2-2 16,-6 0-2-16,2 4-1 0,1 0 1 0,3 0-4 15,-2 5 3-15,4-6 0 0,5 6 2 0,1-5 1 16,0 5 2-16,4-2 0 0,3-1-2 16,1 1 0-16,-1 2-1 0,8 0-1 15,1-6-1-15,1 6 0 0,4-1 0 0,0 1-2 16,0 0 2-16,6-1-2 0,0 5 1 16,0 5 2-16,1-6-1 0,3 0-1 15,2 6 3-15,5-4 2 0,-1 4-4 0,5 0 2 16,-3-2 0-16,9 1-2 0,0-3 0 15,2 4 0-15,2-2-3 0,2-2 1 0,2 4 3 16,2 0-2-16,2-2 3 0,4-2 0 0,1 3-3 16,1-4 1-16,2 4-3 0,3 1 1 15,2 0 2-15,-1 0-2 0,5-3 3 0,0 0 1 16,-1 2 0-16,5-4-2 0,4 4 3 16,-2 1-2-16,2-5 2 0,-2-1-2 0,6 6 3 15,-2-4-2-15,3-2 0 0,1 6 1 16,2-6 2-16,2 3-1 0,-1-3 2 15,7 0-3-15,-1 6-1 16,3-9 0-16,5 9 0 0,0-11 0 0,4 7 0 0,-3-5 3 16,10 4-2-16,-3-5 0 0,4 0-1 0,-2 1-1 15,2-6-1-15,4 6 0 0,5-5 2 16,-3 0 2-16,4-4 0 0,1 4-1 0,-1-4 1 16,3-2-2-16,0-3-1 0,1 6 1 15,3-6 0-15,4-6 1 0,-1 6 3 0,-3-3 5 16,8 3 4-16,-8-5 4 0,8-1 11 15,-4 3 8-15,1-2 4 0,3 1 1 16,-2-1-1-16,4 2-8 0,-2-8-7 0,2-1-3 16,4-2-2-16,1-9 1 0,-3 1 0 15,2-5-4-15,-4 0-2 0,-6-5-5 0,4 1 2 16,-9-1 9-16,-1 1 18 0,-9 0 29 16,-1-6 32-16,-5 6 33 0,-6-4 34 0,-9 2 38 15,-5-2 50-15,-5 3 32 0,-12 1 0 0,-2 3-21 16,-10 2-45-16,-3 3-69 0,-12-5-60 15,-2 2-32-15,-2-2-20 0,-17 2-13 16,3-5-12-16,-11 3-7 0,-8 1-8 0,-6 0-5 16,-11 0-2-16,-6 5-1 0,-12-1 0 0,-7 6 4 15,-10-3 1-15,-6 8 0 0,-4 4-1 16,-6-3-3-16,-7 8-7 0,-3 3-16 16,1 0-40-16,-2 8-62 0,3 1-77 0,1 5-126 15,7 0-213-15,4 3-162 0,1-3-73 16,12-5 16-16,7-5 106 0,5-4 216 0</inkml:trace>
  <inkml:trace contextRef="#ctx0" brushRef="#br0" timeOffset="30438.32">5490 11251 164 0,'6'0'313'15,"-1"0"17"-15,-3-3-1 0,4 3-165 0,-2 0-80 16,2-5-39-16,0 5-19 0,-1 0-5 0,1 0-6 16,2 0-5-16,-2 0-2 0,0 5 2 15,1-5 4-15,-1 3 1 0,4 3 5 16,-4 2 5-16,5-2 3 0,-1-3-4 0,0 6-2 16,3 0-2-16,-3 1-4 0,7-1-5 15,-3-1-4-15,5 6-1 0,-1-5-1 0,1 0-2 16,4 0 1-16,4-4 0 0,-1 3-1 15,5 1 1-15,-2-4 4 0,4-5 8 16,3 9 6-16,-1-9 3 0,-2 4-1 0,4 1-3 16,0 0-4-16,2-1-5 0,3-4-1 0,1 5 7 15,1-2 4-15,1 3-1 0,-1-3 3 16,5 2-2-16,-1-5-1 0,1 6 0 16,1-3 7-16,0 2 4 0,1-1 2 0,1 1 0 15,2-5-3-15,-1 3-4 0,3 3-4 16,-2-1-1-16,6-2 3 0,0 3 6 0,-2-6 3 15,4 0 11-15,-2 0 13 0,0 3 6 16,4-3 2-16,-4 0 2 0,6-3-6 0,-2 3-10 16,-4 0-13-16,4 3-8 0,-2-3-8 0,-2 0-7 15,0 5-5-15,-2-5-2 0,-7 6-4 16,11-3 0-16,-10-3-4 0,2 5 1 16,4 4-1-16,-3-9 3 0,1 9-1 0,4-4 0 15,-2-2 0-15,-2 3-2 0,4 2-1 16,0-2 0-16,0-3 0 0,0 2-1 15,0-1-1-15,4 1 4 0,2-1-1 0,-2 1 0 16,-2 0 2-16,0-1 0 0,0-4-3 16,-2 5 0-16,0-2 0 0,0 2-1 0,0-1-1 15,4 1 4-15,0-5-1 0,-4 5 3 0,2-5-1 16,2 0-1-16,-2 4-1 0,2-4 0 16,2-4-1-16,5 4-1 0,-5 0 0 15,4 0 2-15,0-5 0 0,1 5 2 0,3-9 1 16,-6 9 0-16,-4-8-2 0,7 3 5 15,-7 1 6-15,4-1 4 0,-4 0 6 0,2 1-2 16,-2-5-2-16,0 9-6 0,-2-5-3 16,4 2-5-16,-4-3-2 0,0-2 0 0,5 8-2 15,-8-9-1-15,6 9 1 0,-6-5-1 16,1 0 1-16,0 1 1 0,0 4-1 0,-2 0 0 16,-6-5-1-16,6 5 0 0,-4 0-1 15,-3 5-2-15,1-5 1 0,0 0 0 16,-5 4 0-16,3 1 0 0,-7-5 4 0,1 5 0 15,-1-5 0-15,4 0 0 0,-3 0 0 16,-1 0-2-16,-1 0 1 0,-1-5-1 0,-2 5-1 16,5-5 1-16,-3 1-2 15,-2-1 1-15,1-4 0 0,1 6 2 0,-6-8 0 0,-2 2 5 16,2-5-1-16,-6 2-1 0,4-2-3 16,-6 0 1-16,4 2-1 0,-2-2 1 0,-6-5-2 15,4 2 9-15,-7-1 6 0,1 4 5 16,-2-9 4-16,-3 6 10 0,1 0 0 0,-3-6 2 15,-1 4 4-15,1 1-1 0,-4-4-5 16,3-1-7-16,1 0-9 0,-5 1-7 0,-1-5-6 16,0 5-3-16,-4-1-1 0,2-3 2 0,-6 3 2 15,-2-5 6-15,-2 6 5 0,0-4 3 16,-4 3 2-16,-3 0 2 0,-3 0-7 16,2-3-3-16,-5 4-3 0,-4-6-3 0,1 5 0 15,-3-3-3-15,-4 3 1 0,0-3-2 16,0 3 0-16,-6-5-1 0,4 6 0 15,-8-1-2-15,4 0 0 0,-6 3 0 0,-3-3-2 16,3 0 2-16,0 1 3 0,-9-1-2 16,5 0 0-16,0 6 1 0,-5-6-1 0,3 6-1 15,-3-6-1-15,-4 9 0 0,1-3 0 0,-5 3-1 16,0 0-1-16,-6 0 1 0,0 1 2 16,-4 3 0-16,-2-2-1 0,-3 3 1 0,3-1 1 15,-6 1-2-15,-3 0-1 0,1 4 2 16,-5-4 0-16,5 6 0 0,-5-6 2 15,2 4-1-15,-1 0 0 0,-1 1 0 0,3-5-2 16,-3 4 0-16,0 2 1 0,3-3 0 16,-1-2 0-16,3-1 0 0,-1 4 2 0,1-4-2 15,-1 4 0-15,1 1-1 0,-5-1 0 16,3 2 1-16,1-3-1 0,-1 6 2 16,1-5-1-16,-5 2 0 0,5-3-1 0,-4 3-1 15,5-2 4-15,-5 5-1 0,5-4-1 0,-1-1 2 16,1-4 1-16,-1 4-3 0,5 1 0 0,-4-6 0 15,-3 7-1-15,3-6 2 0,-1 4 0 16,1 1 0-16,-1 4 1 0,1-5 0 16,-1 5 0-16,3-5-2 0,-3 1 0 0,1 4 0 15,5-5 1-15,-1 5 1 0,2 0-1 16,-3 0 0-16,-1 0-1 0,-2 5-1 0,3-5-1 16,-5 4 0-16,1 1 0 0,1 0 4 15,3-1-1-15,-1 1-1 0,-3 4 2 0,5-1-2 16,-2 1-2-16,-3 5-1 0,5 0 2 15,-3-2 0-15,5 2 0 0,2 9 1 0,0-9 1 16,2 8-2-16,6 1-1 0,-4-2 1 16,2 7-2-16,2-5 1 0,2 3-1 0,2 2 1 15,2-2 2-15,0 5 0 0,1 1 0 16,3-1 0-16,5 6-2 0,-3-6 1 0,5 6 0 16,-1-6-1-16,5 6 2 0,2-3-1 15,0 3 1-15,8-2 0 0,-2 2-3 0,8-6 0 16,2 6-1-16,5-6 1 0,5 0 0 15,5 1-1-15,0 4 1 0,10-4 1 16,-2-1 0-16,8 1 2 0,1-1-4 0,5 0 3 16,1 1-2-16,10-1 1 0,0 1-1 15,6-1 2-15,0-3-1 0,6 3 2 16,4 1-2-16,9-1 1 0,0-8-2 0,8 3 1 16,8-7-12-16,4-1-15 0,5-10-20 0,10 1-25 15,-1-4-35-15,7-1-33 0,0-8-42 16,11 4-63-16,-3-8-71 0,5 2-21 0,1-2 8 15,1-1 32-15,-5-5 53 0,8 5-34 16,-3-5 2-16,8 0 6 0,-3 2 16 0</inkml:trace>
  <inkml:trace contextRef="#ctx0" brushRef="#br0" timeOffset="31455.87">11559 11590 316 0,'11'-5'441'15,"-1"-13"57"-15,-4 4 39 0,0 0-210 0,5 2-101 16,3-2-39-16,-6 0-36 0,3 5-23 16,-1 1-22-16,-4-1-22 0,3 4-20 0,-7-1-16 15,2 3-11-15,-4 3-9 0,0 0-3 16,0 0 3-16,0 0 3 0,0 0 6 0,0 0 7 16,-4 0 2-16,4 0-3 0,0 0 5 15,0 0 16-15,0 0 33 0,0 0 57 0,0 0 47 16,0 0 18-16,0 0-3 0,4 0-28 15,-4-5-51-15,0 5-46 0,2 0-27 16,-2 0-17-16,0-4-13 0,0 4-10 16,0 0-8-16,4 0-6 0,-4 0-5 0,0 0-5 15,0 0 0-15,0 0-3 0,4 0 0 0,-4 0-2 16,2 0 1-16,-2 0 1 0,0 0 0 16,0 0 0-16,4 0 0 0,-2 0-1 0,-2 0 1 15,0 0 1-15,5 0 0 0,-5 4 0 16,4-4 1-16,-2 0 1 0,2 0 0 0,-4 5 0 15,2-5 0-15,-2 0-2 0,0 0 4 16,4 0-1-16,-4 0 0 0,0 0-1 0,0 0 1 16,0 0-1-16,4 0-1 0,-4 3 0 15,0-3 1-15,2 0-3 0,-2 0 3 16,0 6 2-16,0-6-2 0,0 0 0 0,0 0 1 16,4 0 0-16,-4 0 0 0,0 0-2 0,0 0 2 15,0 0 1-15,0 0-2 0,0 0 0 16,0 0 3-16,0 0-1 0,0 0 0 0,0 0-1 15,0 0 3-15,0 0-1 16,0 0-1-16,0 0 0 0,0 0 1 0,0 0-2 16,0 0-2-16,0 0-2 0,0 0 3 0,0 0-1 15,0 0 0-15,0 0 1 0,0 0 1 16,0 0 0-16,0 0-1 0,0 0 0 0,0 0 0 16,0 0 0-16,0 0 0 0,0 0-1 15,0 0 1-15,0 0 0 0,0 0 0 0,0 0 0 16,0 0-1-16,0 0 1 15,0 0-1-15,0 0 0 0,0 0-1 0,0 0 1 0,0 0-1 16,0 0 0-16,0 0 1 0,0 0-1 16,0 0 2-16,0 0-1 0,5 0 1 15,-5 0 1-15,0 5-1 0,0-5 0 0,0 0 0 16,0 0 0-16,0 0 0 0,0 0 0 0,0 0 0 16,0 0 0-16,0 0 0 0,0 0 0 15,2 0 0-15,-2 0 0 0,0 0 0 0,0 3-1 16,0-3 2-16,0 6 1 0,4-6-2 15,-4-6 0-15,0 6 0 0,0 0-2 0,2 6 1 16,-2-6 1-16,0 0 0 0,0 0 0 16,0 0 1-16,0 0-2 0,0 0 2 15,0 0-2-15,0 0 0 0,4 0 0 0,-4 0-2 16,0 3-10-16,4-3-9 0,-2 0-8 16,-2 0-11-16,0 0-16 0,0 0-15 0,4 5-24 15,-4-5-30-15,2 0-32 0,-2 0-29 16,5 0-33-16,-5 0-49 0,6-5-90 0,-2 2-85 15,2-3-24-15,0 3 17 0,3-8 62 16,-1 3 115-16,2-1 115 0,0 0-19 0,1 1-54 16,-1-1-19-16,3 0-7 0,1 4 7 15</inkml:trace>
  <inkml:trace contextRef="#ctx0" brushRef="#br0" timeOffset="33684.33">8463 11248 261 0,'10'0'399'16,"-4"0"27"-16,-2 0 12 0,-1 0-215 0,1 0-120 16,2 0-58-16,0 0-21 0,4 3-15 0,-1-3-1 15,-1 0-6-15,2 6 4 0,1-6-6 16,1 0 3-16,-2 3-1 0,5-3 2 0,-3 0-2 15,-1 0 0-15,3 5 0 16,-6-5 0-16,1 0 1 0,-1 0-1 0,-4 0-1 16,2 0 1-16,0 0-2 0,-1 0 0 15,-5 0 1-15,4 0 3 0,-2 0 1 0,-2 0 8 16,0 0 11-16,0 0 10 0,0 0 17 0,0 0 15 16,0 0 8-16,0 0 7 0,0 0 8 15,0 0 12-15,0 0 13 0,0 0 14 0,0 0 16 16,0 0 9-16,0 0 5 0,0 0-4 15,0 0-7-15,0 0-6 0,0 0-6 0,0 0-3 16,0 0 7-16,-2 0 0 0,2 0-9 16,0 0-22-16,0 0-24 0,0 0-30 0,-4 0-26 15,4 0-14-15,0 0-6 0,0 0-4 16,0 0-2-16,0 0-1 0,0 0 0 0,0 0 0 16,0 0-1-16,0 0-1 0,0 0 2 15,0 0-1-15,0 0 0 0,0 0 1 0,0 0-1 16,0 0 0-16,0 0 0 0,0 0 0 15,0 0 0-15,0 0 2 0,0 0 0 16,0 0 1-16,0 0 1 0,0 0-2 0,0 0-1 16,4 0 0-16,-4 0-1 0,2 0 0 15,-2 0 1-15,0-5-1 0,0 5-1 0,8 0 1 16,-6-3 1-16,4 3 0 0,5-9 1 16,-1 4 0-16,2-1 0 0,3 3 0 0,1-6-2 15,1 1 1-15,-1 2 1 0,1-2-2 16,6-6 0-16,-3 5-2 0,1-5 1 15,0 5-1-15,1-5 1 0,1 6-3 0,0-10-1 16,2 9 0-16,-3-5 1 0,1 0 1 16,2 1 2-16,-2 0 1 0,-1-1 0 0,1 6 1 15,-2-6 0-15,-5 5 0 16,5-5 1-16,-2 5 0 0,-1-5-1 0,-5 6 4 0,3-6 5 16,1 1 4-16,-1 3 4 0,-1-2 2 0,-3-2 2 15,3 0-1-15,-3 0-1 0,0 2 3 16,5-2 0-16,-7 0-2 0,5-4-3 15,-3 4-1-15,3 0-6 0,-3 2-4 0,-2-7-1 16,3 7-2-16,-3-2-1 0,0-4 0 16,5 5-1-16,-7-1 1 0,3-4 0 0,-5 4-1 15,4-3 0-15,-2-2-1 0,-1 1-2 0,-1 1-1 16,0 3 0-16,-2-4 0 0,-2-1-2 16,2 2 2-16,2-1 0 0,-1 4 1 15,-3-8-2-15,2 4 2 0,0-1 1 0,-2-2-1 16,6 2 0-16,-8-4 1 0,2 6 1 15,3-9 5-15,-3 3 3 0,2 0 2 16,-4 1 2-16,4-6 0 0,-2 5-3 0,-2-3-2 16,0 3-1-16,0-3 3 0,0-2-1 15,0 2 3-15,0-2-2 0,-6 2-2 0,2-2-3 16,2-3-1-16,-5 4-3 0,-1-4-1 0,2-6 0 16,-5 6-1-16,1-6 1 0,-2 2 1 15,1-6-1-15,-1 0 2 0,-2 1 2 16,-3-5-2-16,5 5 2 0,-5-5 1 0,1 4 2 15,-1 1-1-15,-2-5 1 0,3 5-2 0,-1-2-2 16,1-2 0-16,-1 3-1 0,5 0 1 16,-3 1 1-16,-1 4 4 0,3 1 0 15,-1-2 1-15,-3-3 1 0,1 9 4 0,-1-1 2 16,-3 4 5-16,3 2 2 16,-1 3 3-16,1 6-8 0,0-2-4 0,3 7-9 0,2-2-12 15,1 5-23-15,1 4-40 0,6 5-80 16,-2-5-129-16,4 1-209 0,-3 4-185 0,5 0-70 15,-4-5 28-15,2 1-2 0,-4-4 154 16,-2-6 175-16,2 5 96 0</inkml:trace>
  <inkml:trace contextRef="#ctx0" brushRef="#br0" timeOffset="34118.08">8986 9303 3 0,'-35'63'506'0,"-17"-18"106"0,2-8 86 0,1-6 92 16,5-8-196-16,7-2-143 0,10-7-73 16,5 0-66-16,9-5-76 0,5-4-101 0,2-5-58 15,4 0-30-15,2 0-13 0,0 0-7 16,0-5 0-16,0-4-3 0,2 0-1 16,-2-10-6-16,4-2-8 0,-2-7-3 0,2-3-1 15,6-1 0-15,-3 1-1 0,-1-6-1 0,4 2-3 16,0-6-2-16,1 6-1 0,1-11 0 15,-2 1 1-15,1 0 0 0,5-4 2 0,-3 0 0 16,5-2 4-16,-5 3-1 0,3-3 3 16,1 7 0-16,-1-1-3 0,1 5-2 15,-1 3-1-15,1 6-4 0,-7 3 0 0,7 7 0 16,-7-2 1-16,5 9-1 0,-3 0 0 16,0 1 0-16,-1 4 1 0,3 0-1 0,-1 6 0 15,3-3 1-15,1 6 1 0,-1 0 0 16,5 0 1-16,0 6 2 0,1 2 1 0,1 5 1 15,4-3 0-15,0 7 3 0,0-3-2 16,2 4 0-16,2-4 0 0,8 3 0 0,-2-3-1 16,13 0 1-16,-1-2-1 0,5 2-10 15,6-5-45-15,4-4-131 0,-4-1-239 16,4-8-260-16,-12-4-174 0,-5-15-66 0,-7-9 78 16,-3-13 220-16,-4 0 245 0</inkml:trace>
  <inkml:trace contextRef="#ctx0" brushRef="#br0" timeOffset="36154.25">14226 11305 77 0,'-27'-8'143'15,"0"-1"-18"-15,4 0-23 0,-3-5-16 0,7 6-14 16,-8-1-2-16,2 4-5 0,3-9-5 16,-5 5 1-16,6 0-1 0,-2 1-4 0,5-1-4 15,-7 0 2-15,6-1-4 0,1 1-3 16,1-5 6-16,1 5 2 0,3-3 3 0,-1-2 0 16,5 0 7-16,1 5 4 0,0-5 4 15,0 1 10-15,1 0 12 0,5 5 11 16,-2-3 13-16,0 2 2 0,4 6-10 0,4-2-17 15,0-1-28-15,5 3-27 0,1 3-21 16,11 0-14-16,1 0-4 0,9 0-2 0,5 9 2 16,5-4 2-16,4 4 0 0,3 5 0 15,1-2 2-15,7 2-2 0,2 3-1 0,-2 2-2 16,4 4 0-16,4-6-4 0,0 6 3 16,2-5 0-16,0-4 2 0,-2 3 3 0,3-3 2 15,-7 0-1-15,4-2 1 0,-4 2 8 16,0 0 8-16,-5 0 13 0,5 3 20 0,-2-3 17 15,-2 4 7-15,4-4 3 0,-4 8-6 16,-2-4-17-16,-1 5-17 0,1-6-18 0,0 6-9 16,-5-1-10-16,5 1-2 0,-4 0-5 15,-1-1 0-15,-1 1 0 0,-3-2 2 0,-1-2 2 16,-5-1 2-16,-2-4 0 0,-10 0 0 16,4-6-2-16,-8 1 1 0,-2 0-2 15,-9-1 0-15,-2-2 2 0,1-3-1 0,-5 2 9 16,-2-5 15-16,-2 6 23 0,-2-6 45 0,4 0 74 15,-4 0 92-15,0 0 46 0,-4-6 8 16,4 6-32-16,-2-8-70 0,2 2-96 16,-4-2-61-16,0-6-30 0,2 2-14 0,-3-2-8 15,1-4 0-15,4-5-4 0,-2 1 1 16,-2-1 0-16,8-5-1 0,-2-3 0 0,2-4-1 16,3-2 1-16,1-8 1 0,0 0 1 15,3 1 2-15,-1-7 0 0,4 3 3 16,-5 2-2-16,1-8 1 0,0 5-3 0,1-1-1 15,-5 1-3-15,8-5 1 0,-12 5 2 0,5-2 4 16,1 6 4-16,-6-4 3 0,2 9 0 16,-2 0 2-16,2 3-2 0,0 6-3 0,-2 3-3 15,-2 7-1-15,9-2-5 0,-7 4-2 16,2 7 1-16,-2-2-3 0,6 5-1 0,-8-1 1 16,2 1 0-16,5 6 0 0,-7-3 0 15,0 6 0-15,4-3 0 0,-4 3 2 16,4 0-1-16,-4 3 1 0,2-3 1 0,-2 0 0 15,0 0 1-15,0 6 2 0,0-6 0 16,0 0 1-16,0 0 1 0,-2 0 1 0,2 0 0 16,-4 0 2-16,4 0-1 0,-7 0-1 0,1-6-2 15,-4 3-1-15,-5 3-1 0,-1-5-2 16,-3 0 1-16,-12 1-2 0,-6-5 2 16,-2 4-1-16,-9 5 0 0,-3-3-1 0,-9-3 2 15,-9 6 0-15,3-5-1 0,-4 10 0 16,-7-5-1-16,1 6-2 0,-7-3 1 0,-1 2 2 15,-5 4 3-15,-2 0 0 0,4-1 1 16,0 6-1-16,4-5-1 0,1 5-1 0,1-5 0 16,5 5 2-16,3-2 3 0,-1 2 1 15,8 0-2-15,2-5-1 0,8 5-4 0,6-6-2 16,-1 1-2-16,5 0 1 0,5-1 1 16,8 3 3-16,4-8 0 0,6 3 2 15,8-3-1-15,3-3 0 0,4 5 0 0,2-5-2 16,6 0 0-16,0 0 0 0,0 0-2 0,0 0 1 15,0 0-2-15,0 0 1 0,0 0-2 16,0 0 3-16,0 0-2 0,4 0 1 16,-2 0 0-16,6 0 0 0,0 6 0 0,3 2 3 15,3 1-2-15,-1 8 1 0,3 1-1 16,1 10-5-16,-3 8-8 0,-1 5-9 0,-3 4-17 16,-4 9-31-16,-6 4-29 0,0 10-26 15,-6 3-17-15,-7 6-7 0,-1-6 18 0,-3 3 30 16,7-12 28-16,-2-4 29 0,1-7 22 0,5-11 12 15,0-9 7-15,6 0 1 0,2-8 5 16,4-5 13-16,5-5 19 0,5 1 25 16,9-5 24-16,10-5 16 0,8 1-5 0,11-10-15 15,12-4-23-15,11 0-23 0,10-8-14 16,10 3-10-16,0-9-14 0,2 6-72 16,2-6-135-16,-5-5-232 0,1 2-135 0,-4-11-59 15,-6 2 26-15,-1-10 108 0,-3-5 178 16,-2 1 46-16,-1-5 32 0,1 0 22 0</inkml:trace>
  <inkml:trace contextRef="#ctx0" brushRef="#br0" timeOffset="42116.23">8070 12458 227 0,'-6'-5'443'0,"2"2"67"16,-2-8 50-16,6 8-157 0,-5-3-157 16,10 3-91-16,-3 3-68 0,-2 0-47 0,8 0-22 15,-2 0-13-15,0 0-2 0,7 0-3 16,-3 3-1-16,7-3-1 0,-1 6 2 16,5-3-2-16,1 2 3 0,5 4 0 0,0-4-1 15,0 4 2-15,6-5 2 0,0 6-1 16,0-1 1-16,5-1 0 0,3 1 0 15,2-4-1-15,3 4-1 0,1-5 0 0,7 6-1 16,-2-6-1-16,6 1-2 0,4-2 3 0,2 3 0 16,2-3 2-16,0 2 4 0,4 0 6 15,5-5 1-15,-3 4 3 0,5 1 5 16,7-5 10-16,-1 0 10 0,4 0 16 0,2 0 15 16,2 0 8-16,2 0 4 0,0 0 0 0,4 0 7 15,2 0-2-15,-2-5-7 0,7 5-12 16,-7 0-13-16,2-4-23 0,2 4-13 0,3 0-7 15,-1 0-5-15,0 0-3 0,-4 0-2 16,5 4-3-16,-1-4-2 0,1 5 0 16,-1 4 0-16,0-4 0 0,-4 4 0 0,5-6 0 15,-9 3-2-15,0 2 4 0,-2-2-2 16,-2-3 1-16,-4 2 1 0,-5-1-1 0,-5 1-1 16,-1-2 2-16,-5-3-2 0,-1 0 1 0,-6 0 1 15,-2-3 1-15,-2 3-1 0,0-5 0 16,-6 1-1-16,-5-1 0 0,-1 2-1 0,-5-3 2 15,-3-2 0-15,-3-1 1 0,-4 0 0 16,0-1 3-16,-6 1 23 0,-2 0 34 16,-3 1 53-16,-3-6 40 0,2 5 15 0,1-9-13 15,-3 4-31-15,0 1-52 0,3-5-37 16,-3-5-20-16,0 6-11 0,-3-6-5 0,5 1-2 16,-5-1-2-1,-3 0 1-15,1 1 0 0,-1-1 7 16,-3 0 7-16,-4 1 6 0,-2 1 8 0,0-2 10 0,-4 0 3 0,-4 1 2 15,0-1 0-15,-2 0-4 0,-4 1-5 16,1-1-8-16,-5-3-4 0,1-2-5 0,-1 2-2 16,-3 3-2-16,1-5-2 0,-1 2-2 0,-3-2 0 15,3 2-2-15,-1 3-2 0,-7-3 0 16,6 3-2-16,-2-5-4 0,1 6 0 0,-3-1-3 16,2 0-2-16,-1 3 1 0,1-3 2 15,-2 0-1-15,-4 4 0 0,5 2 2 0,-5-1 2 16,0 1-1-16,-2 3 0 0,-2-5 0 15,2 6 1-15,-6-1-1 0,6-3 1 16,-4 3 2-16,2 0 0 0,-2 5-1 16,0-5 1-16,2 6-1 0,-2-1 1 0,-3-5-2 15,1 10 0-15,2-6 1 0,-2 1-2 0,2 6-2 16,-8-2-1-16,3 5 4 0,-1-4-2 0,0 4 1 16,-4-5 2-16,-1 10 2 0,-6-5-2 15,-1 4-2-15,-1 1 2 0,-2-2 2 16,-3 2-2-16,-3-1 0 0,-7 1-2 0,3 0 1 15,-8-1-3-15,0 1 2 0,-7 4 0 16,-4-4 5-16,-3-1-2 0,-3-4 1 16,-4 5 0-16,-9-2-2 0,-1 6-2 0,0-4-1 15,-11 4 4-15,2 0-1 0,-5 5 0 0,-3-6-1 16,-4 6 1-16,-2 0 0 0,-1-1 0 16,1 6 0-16,-8 3 0 0,2-4 1 0,-3 8-1 15,5 2 2-15,0-2-1 16,0 2 0-16,4-2 2 0,6 6-2 0,0-5 2 15,6 5 1-15,9-1-3 0,-3 1-2 0,5-1-3 16,10 0-11-16,2 6-18 0,4-6-35 16,10 6-70-16,1-6-86 0,6 1-126 0,10-1-194 15,0-5-96-15,6 2 4 0,2-5 56 16,5-11 107-16,8 2 81 0,6-9 68 16,8 4 41-16,6-5 19 0</inkml:trace>
  <inkml:trace contextRef="#ctx0" brushRef="#br0" timeOffset="54830.82">14106 12450 212 0,'0'-11'330'15,"6"2"21"-15,-2 1-5 0,9-1-170 16,3 4-74-16,3-4-34 0,0 6-18 0,5-3-12 16,-1-2-12-16,4 2-11 0,2 3-6 0,2-2-2 15,2 1-2-15,0-1 0 0,6 0-1 16,5 5 5-16,3 0-2 0,-1 0-1 0,1 0 2 16,3 5-1-16,-1 0-1 0,5 4-4 15,4-6 1-15,-2 6-2 0,4 2 2 0,4-3-1 16,6 1 0-16,-2-6 0 15,7 8 11-15,1-8 10 0,1 3 13 16,-1 2 15-16,5-8 10 0,0 0 6 0,1 0 6 0,1 6 2 16,8-12-1-16,-2 6-3 0,2 0-8 0,-2 0-13 15,6 0-16-15,0 0-12 0,8-5-8 16,0 5-4-16,7 0-2 0,-2-3 3 0,1 3 3 16,5 0-1-16,6-6 1 0,-2 6 0 15,1 0-2-15,-3-3-4 0,8 3-5 16,-2 0 0-16,2 0-1 0,-4 0 0 15,6 0 0-15,-2 3-2 0,2-3 1 0,5 0 1 16,-1-3 4-16,4 3 7 0,-2 0 6 0,3 0 7 16,1-5 7-16,-4 5-3 0,5-6-2 15,-7 3 8-15,11-2 5 0,-9 1 8 0,7 4 15 16,-7-5 14-16,10 2 9 0,-3-3 2 16,-1 1-2-16,-1 2-7 0,3-3 3 0,-3 3 4 15,-1-2 20-15,-5 5 25 0,-3 0 30 16,-6 0 10-16,-2 5-15 0,-7-5-29 15,3 3-38-15,-13 3-43 0,5-3-24 0,-5 8-9 16,5-8-5-16,-9 6-4 0,0-1-2 0,-8 3-2 16,0-8-2-16,-6 6 1 0,-5-4 2 15,-3 1 1-15,-3-3-1 0,-8 2 3 0,-1-5 8 16,-10 0 6-16,-1 4 3 0,-8-4 4 16,-5 0 4-16,-6 0-3 0,-4-4 3 15,-8 4 3-15,-3-5 6 0,-7 2 1 0,-3-3 6 16,-4 6-2-16,3 0-3 0,-7-5-4 15,-2 5-9-15,0 0-7 0,0 0-9 0,0 0-6 16,-2 0-5-16,-2-3 1 0,-1 3-4 16,-1 0 2-16,0 0-1 0,-4 0 1 0,3 0-1 15,-3 0-1-15,4 0 2 0,0 0 0 16,-5 0 0-16,5 0-1 0,-4 0 1 0,0 0-1 16,-1 3 0-16,1-3-1 0,-1 0 0 15,3 0 0-15,-6 0-1 0,1 0-1 0,-1 5-2 16,4-5-12-16,1 0-13 0,-5 0-24 15,3 0-37-15,1 6-69 0,4-6-75 16,-4 3-95-16,3-3-141 0,1 0-119 0,-4 0-19 16,6 0-83-16,-2-3 31 0,-1-8 128 0,3 2 146 15</inkml:trace>
  <inkml:trace contextRef="#ctx0" brushRef="#br0" timeOffset="59181.89">7326 13268 56 0,'0'0'284'0,"0"0"29"0,0 0 23 16,0 0-110-16,0 0-89 0,0 0-35 0,4 0-17 16,-4-4-10-16,0-1-3 0,0 5-7 15,2-5-4-15,-2 1-2 0,0 4-2 0,0-5 1 16,0 5-2-16,-2-4-2 0,2 4-9 0,0-5-8 15,0 5-15-15,0 0-9 0,0 0-8 16,0 0-8-16,0 0-2 0,0 5 1 16,2-5-1-16,-2 0 0 0,0 0 0 0,4 4 4 15,0-4 0-15,-2 5-1 0,3-5-3 16,-1 4 4-16,-2 1-1 0,8-5-2 0,-4 5 4 16,0-1-1-16,5 1 0 0,3-5 1 15,-1 3 0-15,3-3 1 0,1 6 0 16,-1-3 1-16,5-3-1 0,2 5 1 0,4-5-1 15,-1 6 4-15,1-3-1 0,6-3-1 0,-2 5 0 16,5-5 1-16,-1 0-1 0,0 0-2 16,-2 0 5-16,4 0-1 0,0 4 7 0,1-4 5 15,-3 0 10-15,6 0 9 0,-6 0 10 16,9 0-3-16,-3 0 4 0,-2 0-10 16,5 0-10-16,-1 0-9 0,5 0-4 0,-3-4-6 15,3 4-1-15,-3 0-3 0,3 0 0 16,1-5-2-16,-1 5-2 0,1 0 0 0,1 0-1 15,6 0 2-15,-2-3 1 0,-1-3 1 0,3 6 2 16,4-5 6-16,-2 2 5 0,2 3 4 16,0-6 5-16,0 3 9 0,0-2 5 15,6 1 8-15,-6-1 12 0,4 0 10 0,0-4 0 16,-2 5 4-16,-2-1-1 0,4-3-8 16,-2 2-5-16,0-2-9 0,0 4-9 15,-2-1-12-15,4-4-10 0,-2 4-5 0,2 1-5 16,2-1-3-16,-2 0 3 0,3 1 11 0,-1 4 5 15,-2-5 4-15,2 2-1 0,2 3 2 16,-2 0-13-16,0 0-9 0,1-6-2 16,-3 6 0-16,2 0-4 0,-2 0 1 0,0 0-2 15,-4 6-2-15,2-6-2 0,2 0 3 16,-2 3 0-16,2-3 0 0,-4 5 2 0,4-5 1 16,-2 4-2-16,2 1-1 0,-4 0 1 15,4-5-2-15,-2 9 0 0,2-5-1 0,2 1 1 16,-1 0 1-16,-1-1 1 0,2 1 1 0,-4-2-2 15,2 3 1-15,-4 2-1 0,4-3-1 16,-2-1 0-16,2 1 0 0,-4-1 2 16,6 1 0-16,2 4-1 0,-6-4 2 0,4-2 1 15,5 3-3-15,-7-3 0 0,2 2 0 16,0 1 0-16,-2-3 2 0,2 2 2 16,3-1-2-16,-7 1 2 0,4-2 0 0,-2 3-2 15,2-1-1-15,-2-5 0 0,2 3 1 0,0 3 0 16,3-6 1-16,-3 3 2 0,4 2 0 15,-4 1 3-15,9-6-2 0,-9 3-2 0,4 2-2 16,0-5-1-16,-4 4 1 0,5-4 1 16,-1 5 1-16,-2-1 0 0,2 1-1 0,-1-5 3 15,-3 8-2-15,0-8-1 0,0 6 0 16,2 2 2-16,-2-2 16 0,-3-3 7 16,7 2 7-16,-2 4 18 0,-6-5 33 0,4 1 22 15,2 4 16-15,-1-4 8 0,-3 3-13 0,2-4-29 16,0 1-36-16,0 4-24 0,2-4-15 15,-2-1-6-15,1 1-7 0,-1 0 0 16,4-1-2-16,-4 1 2 0,4-5 3 0,5 0 2 16,-3 0 3-16,-2 0-2 0,5 0-1 15,-7 0-2-15,2 0-2 0,1 0 2 0,-5 0 9 16,4 0 7-16,0-5 3 0,5 5 0 16,-7-4-3-16,2-1-10 0,5 5-5 0,-9-5-4 15,4 5-1-15,-4-4 1 0,0 4 1 16,3 0 1-16,-3 0 1 0,0-5-1 0,0 5-3 15,2 0-1-15,-2 0 0 0,1 0-3 16,-3-4 2-16,-2 4 0 0,6-5 3 0,-6 5 0 16,6 0 1-16,-6-5-1 0,2 1-2 15,0-1 0-15,-2 2-2 0,4-2 3 16,-1 1-2-16,-5-1 3 0,4-4 1 0,-2 4-1 16,2 1 1-16,-4-1-3 0,0-4-1 15,0 4-2-15,-1 2-2 0,1-3-1 0,0-2 2 16,-2 3 2-16,2 1-1 0,0-5 3 15,0 4 3-15,-4 2-3 0,8-8-1 0,-2 8-1 16,-2-6-1-16,0 4-2 0,8-4 2 16,-12 0 0-16,4 1 1 0,0-3 0 0,0 2 1 15,-2 1 1-15,2-1-1 0,-5 0 0 16,-1 0-1-16,0-1-2 0,-2 1 1 0,-5 1-1 16,1-1 2-16,-3 4 0 0,-1-4 1 15,-5 0 1-15,2 0 0 0,-4 1 0 0,-2-1 3 16,3-1-1-16,-9-3 0 0,6 5 0 15,-8-3-1-15,-5-1-2 0,1 1 0 16,0 3 0-16,-7-1 0 0,5-5 2 0,-4 5 1 16,-3 1 0-16,-2-6 1 0,3 5 0 15,-7-5-1-15,0 2 1 0,1 3-1 0,-5-5-1 16,0 5-1-16,-2-1 1 0,-2-2 0 0,0 3-2 16,-2-1 2-16,-2-3 0 0,-2 5 0 15,-1-3 2-15,-7 2 2 0,4 1-1 0,-3-6 0 16,-3 5 0-16,-5 0-2 0,5 1 2 15,-5-1-2-15,-2 0 0 0,0-1-1 0,1 1 2 16,-5 0 0-16,-4 1 0 0,4-1-1 16,-6-5 0-16,6 5-2 0,-6 0-3 15,4-1 2-15,-6 1 0 0,0 0 0 16,2 6 0-16,-3-7 1 0,-3 1 0 0,2 5 1 16,-2-4-1-16,-1 2 1 0,-1-2 0 0,-2-1 0 15,3 4 2-15,-3-4 1 0,0 0-1 16,-1 4-1-16,-1-4 0 0,1 4-3 0,-3 2 0 15,-1-6-1-15,3 4 0 0,-3 1 0 16,-1-1 3-16,1 0-1 0,-2 1 1 0,-3-1 2 16,3 1 0-16,0-1 0 0,5 5 0 15,-9-8-3-15,7 8-1 0,-3-6-1 0,3 3-1 16,-3-2 2-16,6 1 1 0,-5-1 0 16,-1 5 1-16,1-5 1 0,-3 1 2 0,-4 4 0 15,7 0 1-15,-9 0-3 0,6 0 0 16,-6 0-4-16,4 0-1 0,-6 4 1 0,5-4 0 15,-1 5 2-15,-4-5 2 0,0 5 2 16,2-1 0-16,-2-4-1 0,4 0-1 16,-2 0 0-16,3 0-3 0,-3 0 0 0,2 0 0 15,0-4 0-15,2-1 2 0,-4 5 1 0,7-5 1 16,-7 1 2-16,2-1-1 0,-2 1 0 16,7-1-2-16,-7 0-4 0,2 1 1 15,-2-1-2-15,2 2 2 0,-4-2-1 0,0 1 4 16,0-1 0-16,0 0 4 0,-4 1-1 15,4 4-1-15,0-5-3 0,0 1-2 0,-4 4-2 16,4 0-1-16,-6 0 3 0,4-5 1 16,-8 5 1-16,2 0 3 0,0 0-2 0,-7 0-2 15,5 0-2-15,0 0-2 0,-3 0-2 16,-1 0 0-16,-3 0 6 0,1 0 0 0,-3 0 0 16,1 5 2-16,-5-5-4 0,2 4 1 15,-1-4-2-15,1 5-1 0,-4-5 1 0,-1 4 4 16,-5-4-1-16,4 5-1 0,0 0-1 15,-6-1-1-15,2-4-2 0,-2 5 1 16,0 3 2-16,0-4 1 0,0 1 0 0,0 0-2 16,0-1 0-16,-2 1-1 0,2 4 0 0,-2-4 3 15,0-1 0-15,2 1 0 0,0-5-2 16,0 3 2-16,-1-3-2 0,4 0 2 0,-3-3 3 16,6 3 0-16,-2-5-2 15,2 1 0-15,0-1-1 0,0-4-1 0,1 0 2 16,-1-1 3-16,0-2 2 0,0 3-1 0,4-5-1 15,-1 5-1-15,1-5-3 0,-4 6 3 0,4-6 1 16,3 5 2-16,-3-5 2 0,0 5-3 16,-1-5-3-16,5 6-3 0,-6-1-1 0,3 0 1 15,-5 0 2-15,6 4 2 0,-6-3-1 16,9 2-1-16,-7 3-1 0,2-2-2 16,3 1-1-16,-3-1 3 0,-4 0 2 0,7 1 1 15,-3 4-1-15,0 0-1 0,1 0-1 16,-3-5-1-16,4 5 0 0,-3 0 2 15,-1 0 1-15,6 0 0 0,-5-4-1 0,1 4 0 16,-4 0-1-16,6 0-1 0,-1 0 0 0,1 0 2 16,-2-5 4-16,3 5-3 0,3 0 1 15,-3-5-2-15,3 5-2 0,1-4 2 16,-1 4-1-16,1 0 1 0,3 0 1 0,-1-5 1 16,4 5-2-16,-1 0-2 0,3 0 2 15,0 5-2-15,-2-5 1 0,1 4 1 0,-1 1 1 16,2 0 1-16,2 4-2 0,0 0 2 15,-5 5-2-15,11-5-2 0,-4 4-1 16,4 0 1-16,5 6 2 0,1-2-1 0,0 1-1 16,11 1 2-16,-1 4 0 0,5-2-2 0,2 1 0 15,8 6-2-15,-2-5-1 0,4 3 1 16,4 2-3-16,5-2 0 0,-1 5 1 0,3-3 1 16,3 4 0-16,-1-6 3 0,1 5-1 15,7 1 2-15,-4-1-1 0,6 6 1 16,2-6 0-16,-3 0 0 0,10 1 3 0,-3-1-2 15,6 1 1-15,0-1-2 0,9-3-2 16,-3 3-1-16,7-4 0 0,6 0-1 0,-3-4 1 16,7 0-1-16,7 3 3 0,1-3 0 0,9-9-1 15,1 3 2-15,7-3-2 0,4-5 1 16,6-1 0-16,-2-2 3 0,6 2 0 16,3-8 1-16,1 6 1 0,-1-3 0 0,3 2-8 15,-2-1-36-15,-1 1-78 0,-3 4-102 16,0 5-200-16,-6 0-171 0,-2-2-49 0,3-3 23 15,-6-4 55-15,1-10 77 0,0 1 123 16,0-1 60-16,11 1 42 0</inkml:trace>
  <inkml:trace contextRef="#ctx0" brushRef="#br0" timeOffset="91634.66">14567 14370 100 0,'2'-9'283'0,"-2"0"23"0,0 1 16 16,4 3-151-16,0-4-74 0,-2 0-34 15,3 0-20-15,1 4-9 0,0-4-3 0,4 4 3 16,3 2 2-16,1 3 3 0,3 0 2 0,5-6 5 15,3 6 0-15,0 0-2 0,10 0 2 16,-2 6 3-16,7-6 4 0,3 0 5 0,13 0 8 16,4 3 5-16,8-3-2 0,4 5-7 15,9-5-9-15,-1 0-9 0,7 0 1 16,-2 0 13-16,6 0 28 0,2 0 33 16,4-5 31-16,0 2 29 0,-2-3 32 0,3 3 38 15,-5-2 40-15,4-4 0 0,-4 0-19 16,-6 4-40-16,-1-4-66 0,-5 1-75 15,-4 2-38-15,-7-2-22 0,-4 2-12 0,0 3-7 0,-6-2-3 16,-2 5 1-16,-4-4-4 0,-5 4-1 16,-3 0-1-16,-5 4-3 0,-6-4-2 15,-4 0-1-15,-4 0-26 0,-8-4-45 0,1 4-60 16,-5-9-70-16,-7 4-84 0,0-9-123 16,-1 2-131-16,-5-2-137 0,2-9-49 0,2 1 36 15,2-4 120-15,-2-7 168 0</inkml:trace>
  <inkml:trace contextRef="#ctx0" brushRef="#br0" timeOffset="92975.3">14894 15136 336 0,'16'3'459'0,"3"-3"34"0,6-3 17 15,3-3-242-15,10 3-126 0,9-2-56 0,5 5-21 16,8 0-3-16,10-4 1 0,5 4-10 16,7 0-12-16,5 0-16 0,6 4-11 0,6-4-6 15,5 0-3-15,-1 0 0 0,5 0 0 16,-5 0 2-16,6 0-4 0,-5 0 2 0,-1-4 1 15,-2-1 1-15,-5-4 0 0,-6 9 1 16,-1-5-3-16,-2-4-7 0,-2 9-14 0,-2-5-42 16,-1 2-66-16,-1 3-93 0,-5-6-128 15,-1-6-123-15,-3-7-20 0,-2-13 36 0,-3-8 82 16</inkml:trace>
</inkml:ink>
</file>

<file path=ppt/ink/ink2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38:12.315"/>
    </inkml:context>
    <inkml:brush xml:id="br0">
      <inkml:brushProperty name="width" value="0.05292" units="cm"/>
      <inkml:brushProperty name="height" value="0.05292" units="cm"/>
      <inkml:brushProperty name="color" value="#FF0000"/>
    </inkml:brush>
  </inkml:definitions>
  <inkml:trace contextRef="#ctx0" brushRef="#br0">16880 5902 193 0,'19'4'349'0,"1"-8"23"0,7 4 7 0,4 0-189 16,4 0-105-16,7 0-46 0,3 0-22 0,13 4-8 16,4 1 2-16,8-2-4 0,5-3 0 15,1 6 1-15,3-6-1 0,8 0 2 16,-1 0 6-16,8-6 12 0,3 6 9 0,6-3 17 15,0 3 8-15,1-5 12 0,3 1 8 16,-1-1 12-16,5 0 16 0,-5 1 14 0,7-1 7 16,-3 1 4-16,4-1-5 0,-1 0-7 0,7 5-7 15,0 0-9-15,4 0-11 0,-4 0-13 16,6 5-12-16,-2 0-15 0,-2 4-13 0,2 0-12 16,-4-4-8-16,-4 4-9 0,-3 0-4 15,-3-1-6-15,-2 1 0 0,-9 0-1 16,-4-1-3-16,-8-2 0 0,-3-1-1 0,-5-2 2 15,-3 3 0-15,-14-3 2 0,3-3-1 16,-10 0-1-16,-3 0-1 0,-6-3 1 0,-7 3-3 16,-4-6 2-16,-10 3-25 0,-5 3-36 15,-3-11-56-15,-3 8-103 0,-12-6-152 0,5 1-174 16,-14-6-70-16,5-4 14 0,-12-5 79 16,-3 1 146-16</inkml:trace>
  <inkml:trace contextRef="#ctx0" brushRef="#br0" timeOffset="2933.31">3706 7113 164 0,'66'-6'318'16,"-1"-2"19"-16,1 2 11 0,0-2-177 15,8 2-80-15,-1 3-33 0,1-6-11 0,3 4-7 16,-1 2-6-16,7-3-5 0,-3 1-6 16,7 2-8-16,-4-3-1 0,4 6-2 0,-1-3-5 15,-3 3-4-15,4 0 1 0,0 0 2 16,6 0-2-16,-6 0 1 0,6 3-2 16,-2 3-2-16,6-3-2 0,-4 2 2 0,10-5 0 0,0 6 0 15,1-6 0-15,3 0 1 0,5 3-6 16,0-3 3-16,3 0 2 0,5 0 1 15,0 0 1-15,0 0 0 0,6 0 1 0,-2 0 2 16,6 5-2-16,-4-5 4 0,3 0 2 16,-3 0 4-16,4 0 1 0,-4 0 2 0,4 4-1 15,-4-4-2-15,9 0-1 0,-3 0-4 16,4 5-4-16,1-5 0 0,3 0-4 0,3 0-1 16,8 3 0-16,-4-3 0 0,4 0-1 15,-3 0 4-15,5-3-1 0,-6 3-2 0,6-5-1 16,-2 1 2-16,0-1 2 0,-2 2-2 15,-2 3 10-15,-5-6 9 0,5 6 1 0,-2-5 4 16,-3 5-2-16,-1 5-5 0,1-5-4 16,1 6 4-16,2-3 2 0,-3 2-1 15,5-1 1-15,0 1-2 0,4-2-5 0,-4 3-7 16,1-1 1-16,3-5-1 0,4 3 6 0,-8-3 5 16,8 0 4-16,-6 0 7 0,4 0 4 15,0 0-7-15,-2 0 3 0,0-3 4 0,4 3-2 16,-4 0 0-16,2 0 1 0,4 0 3 15,0 0-4-15,-8 0-7 0,8 3-4 16,-10 3-4-16,6-3-4 0,-9 8-6 0,3-3-1 16,-11 10-2-16,1-4 0 0,-7 0-1 15,-4 7 1-15,-10 1-1 0,2 6 2 0,-13-2-3 16,7 2 1-16,-17-2 0 0,0 2 1 16,-10-5 1-16,-5 3-4 0,-3-3-14 0,-7-1-18 15,-4-4-21-15,-6 1-23 0,-6-1-30 0,-11-5-29 16,-3 0-48-16,-3 1-39 0,-10-9-140 15,-11-2-44-15,-1-6 7 0,-13-11 49 16</inkml:trace>
  <inkml:trace contextRef="#ctx0" brushRef="#br0" timeOffset="3674.98">3493 7885 365 0,'11'-17'453'0,"-3"-9"25"0,2 6 18 15,5 3-265-15,3 0-127 0,3 3-53 0,2 0-26 16,12 5-15-16,0-5-8 0,6 5 2 16,5 1-1-16,4 2-2 0,3 6 0 15,7 0 4-15,0 0-1 0,6 6-2 0,3 2 0 16,1-3-1-16,2 8-1 0,5-3-1 16,-1-1 1-16,9 0 1 0,0-1 0 0,1-2 1 15,1 2 2-15,6 1-3 0,2-6-4 16,5 3 3-16,-1 2 1 0,4-2 1 15,1-3-1-15,3 2 2 0,3 1-6 0,3-3 2 16,3 2 1-16,4-5 0 0,-2 0 1 16,2 4 2-16,0-4 1 0,-1 0-2 0,-1 5-1 15,-2-1-1-15,-6 1 3 0,-3 0-6 16,-4-1 3-16,-3 4 0 0,-7 1 2 0,-6 1 0 16,-7 3 2-16,1-3-4 0,-9 8-1 15,-2-5-2-15,-3 0-18 0,-8 6-37 0,-1-2-57 16,-6 1-69-16,-9 1-179 0,-1-10-62 15,-9-6 0-15,-10-3 42 0</inkml:trace>
  <inkml:trace contextRef="#ctx0" brushRef="#br0" timeOffset="11150.14">18406 10060 208 0,'16'-5'359'0,"1"0"25"0,3-4 11 0,3 0-193 16,4 1-102-16,4-1-46 0,6 4-12 15,-2 1-2-15,9-1 2 0,5 0-3 0,3 1 2 16,4-1 1-16,8 1 4 0,6-1 3 16,3 5 14-16,9-9 10 0,-1 9 11 0,10-5 8 15,-2 2 11-15,4-2 4 0,0 1 5 16,4-1 8-16,6 5 14 0,-1-5 20 0,-3 1 33 16,0-1 51-16,-2 5 29 0,2-4-2 15,3 4-27-15,-3-5-45 0,-6 2-69 16,4 3-54-16,-6 0-26 0,-2 0-14 0,-4 0-9 15,-1 3-6-15,-5 2-5 0,-3-1-4 0,-14 1-4 16,7 4-2-16,-18-4-2 0,-7-1 1 16,-1 1 1-16,-10 3-1 0,-2-4 1 0,-8 1-1 15,0 0 1-15,-5-5-3 0,-5 4 2 16,-3 1-27-16,-8-5-51 0,-2 0-63 0,-2 0-75 16,-12 0-125-16,-3 0-194 0,-2-9-171 15,-5-1-64-15,-3-7 16 0,8-6 105 16,-1 0 204-16</inkml:trace>
  <inkml:trace contextRef="#ctx0" brushRef="#br0" timeOffset="13076.41">4469 11086 151 0,'37'-6'311'16,"1"3"14"-16,1-2 12 0,0 0-175 0,4 5-82 15,1 0-31-15,3-4-12 0,3 4-9 16,0 0-5-16,1 4-5 0,-1-4-8 15,2 5-3-15,-5 0-4 0,3-5 1 0,-7 9 1 16,5-6-1-16,-5 2-1 0,-4 4 3 0,5-4-2 16,-5 4-3-16,-2 0 3 0,7 0-3 15,-5 4 0 1,4-4 2-16,1 5-2 0,-1-5 3 0,5 5 0 0,-1-5 1 0,-1 5-3 16,3-2 1-16,1 2-1 0,4 0-2 0,0-6 1 15,1 6-1-15,3-5 0 0,-2 0 0 16,8 5 8-16,0-11 3 0,2 8 8 0,0-8 4 15,5 2 4-15,-1-1-5 0,2 1-1 16,-1-1-5-16,5 1 1 0,5-5 2 16,1 0 3-16,-1 5 0 0,6-5-1 0,-4 0-3 15,8 0-5-15,-5-5-7 0,3 5 0 16,4 0-1-16,4 0 0 0,-4-5 0 0,5 5 0 16,1-4 0-16,-2-1-2 0,0 1 7 15,6 4 8-15,-3-5 6 0,3 2 1 0,-2-3 1 16,-1 1-9-16,-1 2-6 0,4 3-2 15,0 0-5-15,1-6 2 0,-3 6-1 16,5-3-3-16,-3 3 0 0,4 0 0 0,3 0 0 16,0-5 0-16,1 5 0 0,1-5-3 15,-1 1 2-15,5-1 3 0,-2 1 13 0,2 4 6 16,-3-5 6-16,1 2-1 0,2-3 10 0,-3 1-8 16,1 2 2-16,4-3 2 0,-6 3-1 15,7-2-10-15,-5-1-3 0,4 3-6 0,-4-6-6 16,1 9-3-16,1-8-5 0,2 2 3 15,-2 6-1-15,2-8 3 0,-5 2-3 16,3 3 1-16,0-2-2 0,4 1 2 0,-7-1-1 16,1 0 3-16,4 1-1 0,-6-1-4 15,1 1 0-15,1-1 2 0,0 5-1 0,-5-5 4 16,1 5-1-16,3 0-2 0,-3-4 2 0,4 4 0 16,-5 0-2-16,5-5 2 0,-5 5-5 15,5-3 1-15,0 3 2 0,-5 0 16 0,1-5 10 16,-3 5 6-16,1-4 0 0,-3-1 14 15,7 5-6-15,-9-5-3 0,-1 1-1 16,1-1-4-16,0 5-13 0,1-4-8 0,-1-1-1 16,5 5-2-16,-5-9 5 0,0 9 3 15,5-8-3-15,1 2 1 0,-3 3 0 16,7-2-2-16,-9 5-2 0,5-5-1 0,-1 1-4 16,1-1-1-16,3 1 2 0,-7 4-1 0,-1 0-1 15,-1 0 2-15,1 0-7 0,3 0 0 16,-4 0 10-16,1 0 8 0,-5 0 9 15,4 0 2-15,-6 0 2 0,3 4 1 0,3 1 5 16,-2-5 12-16,-6 4 17 0,7-4 5 16,-7 5 1-16,2 0-8 0,-4-5-12 0,4 3-12 15,-4-3-11-15,0 6-10 0,2-6-7 16,-6 0-6-16,2 0-4 0,-2 0-2 16,2 0 3-16,-2 0-2 0,-4 0-1 0,-1 0 1 15,-3 0 0-15,4 0-4 0,-9 0 2 0,3-6 0 16,-9 6 2-16,4 0-1 0,-12-3 20 15,-2 3 29-15,-6 0 50 0,-4-5 42 16,-7 5 22-16,-2-5-7 0,-12 5-24 0,2-4-46 16,-12 4-40-16,-2-5-22 0,-1 5-10 0,-6-4-6 15,-3 4-2-15,1 0-3 16,-6 0-1-16,-2 0 0 0,0 0-1 0,0-5-1 16,0 5 5-16,0 0-2 0,-2 0 1 0,2 0-2 15,-4 0-3-15,0 0-7 0,-3-3-14 0,-3 3-27 16,2-6-42-16,-7 6-49 0,-1-5-51 15,3 5-66-15,-1-3-109 0,2 3-128 16,-3-6-109-16,-1-2-83 0,5-6 12 0,-5-4 109 16,5 1 157-16</inkml:trace>
  <inkml:trace contextRef="#ctx0" brushRef="#br0" timeOffset="15685.32">4219 11923 282 0,'10'-5'355'0,"1"-4"19"0,-1 0-30 15,7 0-186-15,3-1-91 0,5 7-36 0,6-6-18 16,2 4-8-16,4 1-4 0,7-1 4 0,-1 5 0 16,3 0-4-16,7 0-2 0,-3 0 2 15,2 5 0-15,3-1-5 0,-1 1 3 16,2 4 1-16,4-6 0 0,0 2 0 0,0 4 3 16,4-4 1-16,-4 4-2 0,6-6 0 15,0 3-4-15,-2 2 2 0,2-2-2 0,5 2-1 16,-1-2 4-16,6-3 0 0,1 6 1 15,-1-4 2-15,5 4-1 0,2-4-3 0,1 4-1 16,5-1-1-16,-2 1 1 0,10-4 1 16,-4-1 1-16,7 1 1 0,1 4-2 0,-2-9 0 15,4 5 0-15,7-1 6 0,-3-4 7 16,7 0 4-16,-8 0 3 0,7 0-1 0,1 0 1 16,6 0-7-16,-2 0-3 0,-3-4-2 15,5 4-1-15,6-5 5 0,-6 5 0 16,8 0-2-16,-6 0 1 0,2 5-3 0,-4-1-1 15,6-4-3-15,-6 5 3 0,4-2-2 16,0 2-1-16,3 4-1 0,-3-4-1 0,4 4 0 16,-4 0 0-16,6 0-2 0,-4-4 4 15,8 4 1-15,-1-6 4 0,-3 2 10 0,0 0 7 16,7-5 7-16,-7 4 12 0,4 1 1 16,-2-5 5-16,3 0 3 0,-7 0-2 15,6 0-13-15,-1 0-4 0,1 0-17 0,-2 0-1 16,7 0-8-16,-3 4-2 0,3-4-3 15,-5 0-2-15,7 5 0 0,-3-5 1 0,3 3-2 16,-1-3-1-16,3 6 5 16,-3-1 0-16,3-2-3 0,-2 3 1 0,1-6-3 0,3 3 2 15,-2 2 0-15,-1-5-1 0,3 0 12 0,-7 0 10 16,7 0 3-16,-8 0 3 0,-1 0-1 16,-4 0-4-16,3 6-2 0,-5-6-3 15,2 0 0-15,-2 0-3 0,1 3-2 16,-1-3-4-16,6 0-5 0,1 5 0 0,-1-5-2 15,3 4-3-15,-1 1 1 0,3-5-1 0,-1 3 0 16,-1 3 0-16,8-6 5 0,-7 0-2 16,7 5-1-16,-4-5 0 0,1 0 3 0,-1 0-2 15,0 0-1-15,-5 0-2 0,-2 0 0 16,1 0 1-16,1 0 10 0,-7 3 9 0,5 3 5 16,-6-6 10-16,5 8 11 0,-5-2-3 15,0 2-4-15,-8 1-4 0,6 0-10 16,-6 5-7-16,-2-6-7 0,0 6-3 0,-6-5 3 15,3 0 1-15,-1 5 9 0,-2-5 15 16,0-1 24-16,-1 1 19 0,-7 0 20 0,-3-4 13 16,5 4 9-16,-5-4-1 0,-4-2 5 0,-2 3 7 15,-4-6 11-15,-2 0-4 0,-8 0-9 16,0 0-20-16,-3-6-29 0,-7 6-34 16,-5-3-25-16,-8 3-13 0,-9-5-6 0,1 5-4 15,-13-4 1-15,-1 4 1 0,-9-5-1 16,-3 5 2-16,-5-5 0 0,-4 5 0 0,-5-4-2 15,-2 4 2-15,5 0 0 0,-13-5-1 16,4 5 1-16,2 0-2 0,-6 0 2 16,-2 0-1-16,5-4 1 0,-5 4-2 0,2 0 3 15,-2 0 0-15,0 0-2 0,0 0 2 0,0 0-1 16,0 0 2-16,0 0-1 0,-2-5 1 16,2 5-1-16,-5 0 0 0,5-5-1 0,0 5-1 15,-2-3 0-15,-6-3-1 0,6 6-1 16,-4-3-1-16,2 3 1 0,0 0 0 15,-3-5 0-15,1 5 0 0,0 0 0 0,-2-4 0 16,1 4 1-16,-3-5-1 0,4 5 0 16,-4-5 1-16,1 5-1 0,-5-4 1 0,4 4-2 15,-1-5 2-15,3 1 0 0,-7 4 0 0,5-5 2 16,0 5-4-16,2 0 2 0,-3 0 0 16,5-5-3-16,-2 5 1 0,2-4-3 0,1 4-18 15,3 0-39-15,-2 0-59 0,2-5-72 16,2 5-111-16,-8-3-178 0,2-2-86 15,4-9-134-15,-7-4-15 0,3-8 75 0,-6-2 178 16</inkml:trace>
  <inkml:trace contextRef="#ctx0" brushRef="#br0" timeOffset="16744.98">4785 13191 66 0,'5'-14'332'15,"1"2"34"-15,2-2 18 0,0-4-98 0,-4 4-151 16,9 6-67-16,-3-1-31 0,0-2-17 16,7 3-13-16,0 4-3 0,7-1-6 15,-5 2 1-15,8-3-1 0,4 6 3 0,-2-5 0 16,4 2 2-16,4 3-1 0,0 0-2 16,3 0-2-16,3 0 2 0,0 0 2 15,7 0-4-15,-2 0 2 0,5 0 0 0,3 3 0 16,4-3-3-16,4 0 2 0,4 0 1 0,7 0 1 15,1 0 0-15,1 0 4 0,5 0-4 16,3 0 2-16,4 5-1 0,2-5 3 16,6 0-5-16,-2 6 2 0,6-6-2 0,-1 3 0 15,9-3-1-15,-1 0 2 0,5 0 5 16,1 0 3-16,2 0 1 0,0 0 2 0,6 5 1 16,0-5 3-16,4 0 4 0,4 0 2 15,0-5-1-15,0 5 0 0,7 0-4 0,-3 0-5 16,5 0 0-16,-5 0 8 0,9 0 11 0,-3 0 5 15,-3 0 2-15,3 0-2 0,-3 0-1 16,-1 0-7-16,0 5-1 0,-5-1 11 16,3 1 11-16,-4-2 12 0,-4 3 7 0,-4-1 17 15,0 4 5-15,-10-6-8 0,0 8-8 16,-9-8-11-16,-8 6-18 0,-2-4-15 0,-8 4-1 16,-13-1-7-16,-2 1-2 0,-10-4-5 15,-2 4-2-15,-8-4-6 0,-11 4-2 16,0-5-1-16,-3 1-1 0,-12 0 1 0,-3-5 2 15,-4 4-3-15,-3-4-1 16,-8 5 0-16,0-5 0 0,-6 0 1 0,0 0 0 0,0 0 2 16,0 0 1-16,0 0-6 0,0 0-23 15,0 0-51-15,0 0-76 0,-4 0-106 0,4 0-110 16,-6 0-137-16,-4-9-22 0,2-10 40 16,-1-4 91-16</inkml:trace>
  <inkml:trace contextRef="#ctx0" brushRef="#br0" timeOffset="45840.47">19760 15905 471 0,'-5'8'607'0,"5"-8"99"0,0 0 67 0,0-3-265 16,9-2-169-16,-3 5-122 0,4-5-98 0,3 1-64 15,3-1-31-15,9 1-13 0,-8-1-8 16,5 2-3-16,1-8-1 0,0 8-1 16,2-6-3-16,1-2 3 0,-3 8-2 0,4-6 2 15,-4 4 1-15,8-4-1 0,-4 4 0 0,-5 2-1 16,7-3 3-16,-2 3 5 0,6-2 8 0,0 5 4 16,3-4 11-16,3 4 12 0,0 0 28 15,4-5 36-15,7 5 38 0,-2 0 12 16,1 5-3-16,9-5-27 0,-2 0-40 0,4 4-42 15,4-4-22-15,2 5-10 0,4-2-6 0,3 3-2 16,7-3 1-16,-3 2 4 0,6 1 2 16,-3-6 2-16,3 0 8 0,2 3 3 15,3-3 4-15,-1 0 4 0,4 0 1 0,-2 0 1 16,8 0-5-16,-4 5-3 0,0-5-4 16,4 0-3-16,1 0-4 0,1 4-5 0,-2-4-2 15,0 0-2-15,0 5-2 0,-2-5 3 0,7 0 2 16,-9 0 5-16,4 0 3 0,-8 3 4 15,2-3 1-15,-4 6 3 0,-5-1 1 0,-1-2-1 16,-3-3 5-16,-7 6 2 0,3-3 5 16,-12 2 3-16,-2 1 3 0,-6-3 1 15,-5-3-2-15,-5 5 1 0,-3-5-1 0,-8 4 0 16,-4 1 1-16,-2-5 0 0,-6 0-7 16,-5 0-7-16,-3 4-8 0,-3 1-8 0,-4-5-4 15,-6 0-2-15,4 0-2 0,-4 0 2 0,0 0-1 16,0 0-1-16,0 0 4 0,-4 0-2 15,4 5 0-15,0-5 1 0,0 0 0 0,0 0-3 16,0 0 1-16,0 0 3 0,0 0-1 16,0 0-3-16,0 0 5 0,0 0-3 0,0 0 2 15,0 0 5-15,0 0 7 0,0 3 7 16,0-3 14-16,0 0 3 0,0 0 6 0,0 0 2 16,0 0-4-16,0 0-5 0,0 0-5 15,0 0-10-15,0 0-9 0,0 0-4 0,0 0-6 16,0 0-3-16,0 0-2 0,0 0 2 15,0 0-2-15,0 0-2 0,0 0 3 0,0 0-3 16,0 0 1-16,-2 0 2 0,2 0-2 16,0 0 0-16,0-3 3 0,0 3-3 0,0 0-1 15,0 0 0-15,0 0-1 0,0 0 3 0,0 0 0 16,0 0 4-16,-4 0-2 0,4 0 3 16,0 0-5-16,0 0-1 0,0 0 1 0,0-5 0 15,-2 5-1-15,2 0 0 0,0 0 0 16,-8 0 1-16,8 0-4 0,-2 0-1 0,-3 0 0 15,5 0 1-15,-4-5-2 0,2 5 3 0,-2 0-2 16,4 0 1-16,-2 0-2 0,2 0-2 0,-4 0-3 16,0 0 2-16,4-4-2 0,0 4 0 15,-2 0-1-15,-2 0 0 0,4 0-2 0,0 0 0 16,-2 0-1-16,2 0 1 0,0 0 1 16,-5 0 0-16,5 4 0 0,-4-4-6 0,4 0-6 15,0-4-18-15,-2 4-19 0,-2 0-18 16,2 0-17-16,-2 0-14 0,0 0-9 0,-3 0-15 15,3 0-13-15,-4 0-31 0,0-5-76 0,0 1-133 16,-7-1-215-16,3-4-130 0,-5 1-59 16,1-6-36-16,1-4 100 0,3-1 217 15,-3 2 158-15</inkml:trace>
  <inkml:trace contextRef="#ctx0" brushRef="#br0" timeOffset="48792.4">7466 16799 267 0,'7'11'413'0,"-3"-11"32"0,-2 0 11 16,8 0-214-16,1 0-124 0,5-5-65 0,1 5-30 16,5-6-11-16,3 3-6 0,2 3-2 15,0-5-3-15,2 1 1 0,4-1 1 0,0 5 0 16,4-3-2-16,0-3-1 0,3 6 1 16,1 0-1-16,0-5 1 0,7 5 1 0,-1-3 9 15,5 3 6-15,-4 0 2 0,7-6 2 16,5 6 2-16,0 0 7 0,4-3 16 0,7 3 14 15,-1-5 5-15,2 5 1 0,5-6-8 0,3 6-21 16,1-3-12-16,2 3-5 0,-1 0-3 16,9 0-3-16,0 0 1 0,4 0 6 0,-2 0 6 15,3 0 13-15,-1 3 13 0,2 3 6 16,2-1 0-16,4-2-5 0,1-3-3 16,-3 6 2-16,2-6 11 0,3 3 17 0,1 2 15 0,3-5 7 15,-1 6-2-15,3-3-10 0,-2-3-11 16,-1 0-10-16,5 5-2 0,0-5 15 0,-5 0 27 15,7 0 31-15,-5 0 13 0,1 0-7 16,2-5-18-16,-1 2-35 0,1-3-38 0,0-2-18 16,0-1-10-16,1-5-8 0,-5 5-5 15,-1 0-4-15,-1-1-4 0,-5 7-3 0,1-6 1 16,-5 0-2-16,-4 4-1 0,-6-4 0 0,-2 4-1 16,-5 5 1-16,-7-9 5 0,-9 9 2 15,0-5 4-15,-6 1 3 0,-6 4 2 16,-5-5 1-16,-5 2 2 0,-3-2 0 0,-12 5 1 15,2-4 1-15,-12-1-1 0,1 5-1 0,-3-5-2 16,-7 1 0-16,-4 4-1 0,5-5 2 16,-7 5 4-16,-2-4 0 0,-2 4 3 0,0-5-4 15,-2 2-5-15,2-3-5 0,-4 1-3 0,-2-4-5 16,1 6-3-16,-1-2-1 0,0-1-3 16,-2 3-8-16,1-2-19 0,1 5-41 0,2 0-80 15,-4 0-125-15,0-4-229 0,-1-1-248 16,1-4-142-16,2 1 0 0,6-15 93 0,0 0 215 15</inkml:trace>
  <inkml:trace contextRef="#ctx0" brushRef="#br0" timeOffset="50498.13">20309 16193 352 0,'-12'-4'454'0,"-2"-6"48"16,3 1 28-16,3 0-244 0,-2 6-113 15,1-3-60-15,3 6-44 0,0-5-27 0,-4 2-17 16,-1-3-11-16,-1 6-6 0,-3-3-2 16,-1-2 5-16,-1 0 12 0,1 1 19 0,-1-1 28 15,1-4 37-15,-1 6 30 0,-3-8 33 16,1 2 25-16,-6 1 27 0,7-1 17 0,-7 0 16 16,2-5-12-16,0 6-30 0,1-6-44 0,-5 0-52 15,0 1-51-15,0-1-30 0,-4-3-14 16,2-2-9-16,-4 1-3 0,0 1-2 15,-2-6-2-15,-5 4-1 0,7-4-2 0,-4 3 1 16,2-3-1-16,-8 0 1 0,1 0 0 16,-3 1 0-16,-3-1 1 0,1-3 0 0,-9-2-2 15,0 5 0-15,-4-3-1 0,-4-2 1 16,-2 2-3-16,0 4 0 0,-5-1-4 0,-3 0-1 16,2 6-1-16,-5-2-1 0,-8 1 0 15,7 4 1-15,-7 5-4 0,-2-5 1 0,5 6-4 16,-5 4-2-16,0-1 0 0,0 2 3 15,-6-3-1-15,4 12 0 0,-2-6-1 0,-2 3 1 16,0 2-3-16,-4 4 2 0,0-6 3 0,0 11 1 16,2-5-1-16,-7 2 2 0,7 1 0 15,-6 2 0-15,4 3 3 0,-2-3 2 16,1 4 0-16,1 1 0 0,2 3-2 16,2-4 1-16,-2 5 1 0,2-6 3 0,4 6 1 15,-2-1 1-15,9 1-2 0,-1 0-1 16,2-1-4-16,1 5 1 0,3-5 1 0,5 6 2 15,2-2 0-15,1 6 0 0,3-4 0 0,4 3-2 16,-2 0 1-16,0-4-1 0,8 4 3 16,-4 0 0-16,7-3 4 0,-1 4 1 15,8-1 0-15,-1 0 2 0,7 1-1 0,3-1 0 16,4 1 1-16,2-1-3 0,4-3-2 0,5 3-1 16,3 1-1-16,5-1-2 0,3-5 0 15,5 6 2-15,2 4-1 0,8-4 2 0,0-1 0 16,4-3 0-16,7-2 3 0,6 6-1 0,-5-5 2 15,11 0 0-15,-4 0 0 0,6 0 2 16,4-5 0-16,8 1-3 0,-2 0 2 16,11 3-3-16,4-3 0 0,6-6-1 0,0 2 0 15,6 4-1-15,2-6-1 0,2-3 1 0,3 4 2 16,3-1 0-16,1 2-1 0,7-7 0 0,1 8 1 16,2-6-1-16,4-2-1 0,-2 2 4 15,6 0-1-15,4-6 0 0,0 1-1 0,5-4 0 16,3-1-3-16,3 1 2 0,-1-5 4 0,5 0-2 15,4 0 1-15,2-5-1 0,-5 5 1 16,5-4-1-16,0-1 2 0,4 5-1 0,0-9 1 16,-8 9-1-16,4-8-2 0,-2 3 4 0,2 1-1 15,1-6 0-15,-3 6-1 0,2-5 0 16,0 4 0-16,0-4-2 0,0 1 0 0,-4-1-1 16,1-2-1-16,-3 3 2 0,-8-4-2 0,3-2 0 15,-12 5 1-15,5-5 3 0,-18 0 1 0,3 0 5 16,-10 2 1-16,1-2-1 0,-12-4-3 0,0 4-3 15,-6 1-3-15,-2-5-2 0,-8 1 0 16,-11-3-2-16,0-2 0 0,-8 4 2 0,-8-4 2 16,-6-1-2-16,-7 0 2 0,-4-3 1 15,-6 3 0-15,-6-13-2 0,-10 4 2 16,-5-8 0-16,-6 0 0 0,-2 4 1 0,-8-5 2 16,-7 5 1-16,1 1 4 0,-2-2 6 0,-3 6 6 15,-6 0 9-15,3 3 7 0,-3 1 2 16,-4 0 0-16,6 0-6 0,1 10-5 0,-1-6-10 15,0 4-3-15,3 7-5 0,3-2-2 0,3 9-4 16,-5 1-4-16,5-1-17 0,-1 5-37 16,7 0-73-16,-2 5-91 0,6-5-112 15,2 4-168-15,4-4-106 0,4 0-9 16,5-9-68-16,7 0 0 0,3-8 132 0,8-6 115 16,4-5 73-16</inkml:trace>
</inkml:ink>
</file>

<file path=ppt/ink/ink2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39:37.826"/>
    </inkml:context>
    <inkml:brush xml:id="br0">
      <inkml:brushProperty name="width" value="0.05292" units="cm"/>
      <inkml:brushProperty name="height" value="0.05292" units="cm"/>
      <inkml:brushProperty name="color" value="#FF0000"/>
    </inkml:brush>
  </inkml:definitions>
  <inkml:trace contextRef="#ctx0" brushRef="#br0">3233 6544 199 0,'0'-4'342'15,"-4"-4"22"-15,4-6 13 0,4 0-189 16,-4 2-93-16,6 1-38 0,0 2-22 0,-1 1-7 16,1-1-14-16,4 0-6 0,-4 1-6 15,3-3-6-15,-1 8 1 0,6-3 3 16,-1 3-1-16,7 3 1 0,1-5 1 0,2 5-4 16,6-6-3-16,6 6 2 0,-2 0 2 15,2 0 2-15,2-3 0 0,0 3 6 16,3 0-5-16,1-5 2 0,2 1 0 0,3 4 2 15,-3-8-7-15,7 8 1 0,4-6 1 16,4-2 0-16,2 2-1 0,2-2 2 0,-2-1 0 16,6 0-3-16,-2 0 2 0,6-1-3 15,-4 7 3-15,9-11 3 0,-5 5-2 0,2 4 4 16,3-4 2-16,-3 5-3 0,-6-1-1 16,4 5 2-16,1 0-5 0,-1 0 5 15,-4 5-3-15,4-5 1 0,1 4 3 0,-1 1 1 16,0-1-5-16,3 1 5 0,1-5-2 0,-2 5 6 15,5-1 4-15,6 1 4 0,-3-5 2 16,7 0-2-16,-4 0 5 0,3-5-2 0,1 1 12 16,6-1 8-16,-2 5 5 0,2-9-2 15,-2 4-2-15,-2 1-12 0,4-1-13 0,-6 0-9 16,4 1 2-16,-2 4-4 0,-2-5-2 16,-1 5 0-16,-3 0 0 0,2-3-2 0,-2 3-3 15,-1 0-1-15,3 0 2 0,-2 0 0 16,-1 0 2-16,5 0-2 0,-6 0 3 0,1 0-4 15,3 0-2-15,0 0 2 0,2 0 1 16,0 0 0-16,-1-6-1 0,1 6 1 16,0-3-1-16,4 3-3 15,-4 0 0-15,2 0 4 0,4 0 2 0,0 0-1 0,-2 0 1 16,2 0-3-16,-2 0-2 0,4 0 0 0,-4 0 2 16,6 0 1-16,-4 0 2 0,0 0 0 0,-6 3-3 15,6-3-2-15,-2 6-1 0,-2-6 3 16,4 3 0-16,-2 2 2 0,-3-5-1 15,8 4-1-15,-8-4-3 0,12 5 1 0,-5-5 2 16,0 5 0-16,2-1 2 0,0 1 0 16,-4-5-2-16,6 4-2 0,-3 1 2 15,-1-5 0-15,2 0 3 0,0 5-1 0,-4-5 1 16,4 0-3-16,0 4 0 0,-2-4 0 0,2 0 1 16,1-4 0-16,-5 4 3 0,6 0-4 15,-4 0 0-15,4 0 11 0,-2-5 14 0,3 5 7 16,-1 0 7-16,2-5 2 0,-2 1-11 15,5 4-9-15,-3 0-7 0,4-5-3 0,-3 5-4 16,1-4 1-16,0 4-6 0,3 0 3 16,-3 0-4-16,7 0 2 0,-7-5 0 15,0 10 2-15,1-5-5 0,3 0 2 0,-1 0 1 16,1 4-1-16,-3-4 0 0,5 0 2 16,-1 5-6-16,1-5 4 0,5 0-1 0,0 4 0 15,-1-4-1-15,-1 0 3 0,2 0-7 16,3 0 3-16,-1 0 1 0,4 0 1 0,-2 0 0 15,-2 0 1-15,3 0 1 0,6 0-2 16,-4 0 1-16,3 0 0 0,-4-4-2 0,11 4 1 16,-5 0-1-16,4 0 0 0,0-5-1 15,5 5 1-15,-7 0 1 0,10-4 0 0,-6 4 0 16,9 0 1-16,-9 0-4 0,9 0-1 16,-1 0 3-16,3 0-2 0,-2 0 0 0,1 0 6 15,3 0-2-15,0 0 1 0,-1 0 10 16,-1 0 7-16,0 0 7 0,1 0 14 15,-3 4 21-15,-3 1 14 0,-1-5 24 0,3 4 7 16,-5 1-3-16,1-5-13 0,-4 5-23 0,5-1-22 16,-7 1-14-16,7-5-12 0,-7 3-8 15,15-3-4-15,-13 6-4 0,10-6 0 16,-3 0 0-16,-1-6-1 0,-1 6 5 0,1-3 1 16,-1 3 11-16,-7-5 8 0,-2 1 4 15,2 4 2-15,-10-5-1 0,4 5-12 16,-10 0-6-16,-4-5-4 0,-11 5-6 15,2 0-2-15,-8-4 0 0,-6 4 0 0,-6 0-1 16,-9 0 1-16,-8 0-3 0,-4 0 1 16,-6 0-2-16,-9 0 0 0,-6 0-1 0,-1 4-3 15,-12 1-31-15,-3-5-47 0,-6 0-74 16,-3 5-125-16,-12-10-110 0,-4 5-123 16,-8-14-76-16,-11-4 19 0,-2-9 100 0,-5 6 101 15</inkml:trace>
  <inkml:trace contextRef="#ctx0" brushRef="#br0" timeOffset="1129.6">3657 7423 231 0,'27'-10'361'0,"2"-3"19"15,2-1 9-15,4 0-216 0,8 0-94 0,1 2-43 16,9 4-20-16,5 2-8 0,4-2-2 16,8-1 0-16,1-2-2 0,5 8 1 15,7-6 2-15,8 4 0 0,6-4-1 0,6 1 1 16,1-1-3-16,7 0-4 0,-3-1 3 0,10-3 0 15,-3 3-2-15,9 6 2 0,-4-4-2 16,6-1-4-16,1 4 1 0,3-4 2 16,0 0-3-16,6 4 3 0,1-4 3 0,3 1-2 15,1 2 0-15,2 3-3 0,3-7-2 16,1 6 13-16,6-1 6 0,0 1 0 16,4 4 4-16,2 0 9 0,7-5-6 0,-1 5-6 15,5 0 4-15,7 5 0 0,-1-5-8 16,8 0-9-16,0 0 3 0,8 0-5 0,3 0-2 15,7 0-1-15,1 0 4 0,8-5-6 16,1 2 4-16,6-3 4 0,-6 1-6 0,12 2 15 16,-9-6 11-16,4 9 3 0,-8-5 13 15,2 5 15-15,-7 0 2 0,1 5 10 0,-4-2 7 16,-1 3-6-16,-3 2-1 0,-1 1-8 16,-4 5-17-16,3-5-5 0,-3 5-6 0,2 0-12 15,1-6-10-15,3 1 1 0,-1 5-3 16,1-5-6-16,1-1 3 0,-1-4 6 0,-8 6-6 15,-1-6 1-15,-5 1 4 0,-2-1-5 16,-9 1-4-16,-1-5 5 0,-11 0-3 0,1 5-1 16,-9-5-1-16,-11 0 5 0,1 0-2 15,-9 0-2-15,-12 0-1 0,-8 0-23 0,-8 4-43 16,-9-4-54-16,-8 0-74 0,-13-4-53 16,-9-1-144-16,-18-9-58 0,-9 0 10 15,-15-7 54-15,-11-2 45 0</inkml:trace>
  <inkml:trace contextRef="#ctx0" brushRef="#br0" timeOffset="2045.91">3737 8255 271 0,'9'-9'393'0,"-1"1"20"16,4-6 11-16,1 5-224 0,7 0-112 0,7-1-48 16,4 6-19-16,4-5-13 0,9 9-2 0,-1-5-2 15,11 5 0-15,2 5-3 0,4-5 4 16,4 9-3-16,6-5-2 0,0 6 4 0,7-1-1 15,3 0-2-15,3 5 3 0,6-6-1 16,-2 4-4-16,4-1-1 0,8-2 4 0,-2-1-2 16,11 1 1-16,-3-4 1 15,13-1 2-15,-4 1-5 0,8-5 2 0,4 4-1 16,8-4 0-16,-2-4-1 0,9 4 4 0,6-5 0 16,6 1-3-16,4-1-1 0,6-4 2 0,7 1 1 15,3-1-2-15,1-5-2 0,6 5 4 16,-1 1-2-16,10-3-2 0,-8 2 4 0,10 1 2 15,-5-1 1-15,4 4 3 0,-2-4 11 16,2 5 1-16,-4-1-3 0,0 5 3 16,2 0-5-16,-2-5-8 0,-4 5 1 0,2 5 1 15,-4-5-4-15,4 5 0 0,-4-5 7 16,4 4-4-16,-4 1-1 0,2-1-2 0,2 1 1 16,2 0-6-16,-2-5-3 0,2 4 5 0,-2-4 2 15,2 0-4-15,-2 0 4 16,-4 0 1-16,-3 0-2 0,-3 0-3 0,-5-4 3 15,1 4 0-15,-11 0-1 0,4-5-3 0,-12 0 6 16,2 1-1-16,-6 4 9 0,-6-5 6 16,-9 1 7-16,-2-1 0 0,-10 5 1 0,-6-8-10 15,-5 8-5-15,-12-6-4 0,-4 3-4 16,-6 3-3-16,-6 0 2 0,-5-5-3 0,-9 5 2 16,-1 5 0-16,-8-5-2 0,-3 0 0 15,-3 3 0-15,-7 3-16 0,-1-3-30 0,-5 7-39 16,3-6-52-16,-3 1-43 0,-2 4-144 15,0-9-65-15,-8 0-5 0,4-9 31 16,0 0 33-16</inkml:trace>
  <inkml:trace contextRef="#ctx0" brushRef="#br0" timeOffset="12592.99">3419 9403 37 0,'-10'0'335'0,"1"3"38"0,5-6 16 16,0 3-75-16,4 0-169 0,4-6-77 16,0 6-37-16,3-3-16 0,3 3-10 0,0-5-3 15,3-1-4-15,3 3-1 0,1-2 2 16,3 1-2-16,-1-1 0 0,6 2 4 0,2-3-2 16,0-2-5-16,-3 8 6 0,7-6 4 15,-2 3-4-15,6 3 0 0,1 0 5 0,-3 3-5 16,4-3 0-16,0 6 0 0,2-3 2 15,5-3-1-15,3 5 2 16,-1-5-2-16,1 6-2 16,3-6-1-16,4 3 2 0,-1 2-1 0,1-5-2 0,2 4 5 0,4 1-2 0,0-2 1 15,0 3 10-15,0-6 3 0,0 5 10 16,6 4 6-16,-6-9 6 0,4 8-4 16,2-2-6-16,2-3-1 0,1 6-9 0,1-4-3 15,4 4-4-15,-1-1 4 0,1 6-4 0,-2-5-1 16,5 0-1-16,-1 5-1 0,5-5-1 15,2 4-2 1,-3-4 1-16,3 5-2 0,-2-5-2 16,-1 0-1-16,3 5 2 0,-1-6-1 0,-1 6 1 0,6-5 1 0,-4 5 0 15,1-5 0-15,-5-1 0 0,8 1-2 16,-7 0 3-16,7 5 12 0,-4-9 7 0,4 7 5 16,-5-1 9-16,5-3 7 0,-6 1 13 15,1 0 17-15,5 0 11 0,-2-4 2 0,-2 3-5 16,8 1-24-16,-13-4-20 15,9 4-17-15,0-5-11 16,4 1-7-16,-2 0 0 0,4-1 1 0,4 1 1 0,-4-2 0 0,0 3 1 16,4-3-5-16,0 2-2 0,0 0 2 0,-2-1 2 15,3 1 1-15,-5 4 0 0,0-6-2 16,-2 3-5-16,6 2 2 0,0-2 2 0,-4 2 12 16,2-2 8-16,0-3 6 0,0 6-1 15,2-4-2-15,7-2-6 0,-1 3 1 0,-4-1 3 16,9 4 16-16,-5-9 7 0,5 8 6 15,1-2 1-15,1-3-3 0,-3 2-12 0,7 4-10 16,-9-9-7-16,9 9-8 0,2-4-2 16,2-5-3-16,-5 4 1 0,7 1 2 0,-4-5-1 15,8 3 4-15,-4-3 7 0,4 0 6 16,-8 5 16-16,4-5 16 0,4 0 23 16,-2 4 37-16,-3-4 35 0,6 0 33 0,-6 5 9 15,5-5-17-15,-4 0-37 0,4-5-44 0,-4 5-45 16,2 0-26-16,2-4-11 0,2 4-3 15,-2-5-4-15,2 2-2 0,1 3-2 0,1-5 1 16,2 1-3-16,-4-1 2 0,-4 0-1 16,6 1 0-16,-6-5 0 0,2 4 0 15,-4 2 0-15,0-3-2 0,-2-2 0 0,-3 2-1 16,5 3 0-16,-2-2 1 0,-6-1 1 16,6 3 6-16,-5 3 9 0,3-9 5 15,2 9 2-15,-2-5 0 0,-7 2-7 0,5 3-7 16,-4-6-5-16,3 6 0 0,1 0-1 0,0 0-2 15,-9-5 0-15,7 5 0 0,-7-3-1 0,3 3 1 16,-5-6 0-16,-4 6-1 0,-2 0 1 16,0-3 0-16,-10 3 5 0,2 0 6 15,-2 0 2-15,4 0 2 0,-15-5-3 0,3 5-3 16,-9 0-5-16,-4 0-2 0,-6 0 1 16,-2 0 1-16,-8 0 0 0,-7 5 0 15,-4-5 0-15,-1 0-1 0,-7 0-1 0,-4 0-1 16,-9 3-2-16,-1-3-2 0,-7 0 0 15,0 0 0-15,-3 0-1 0,-1 0 2 0,-6 0 0 16,4 0 1-16,-4 0 1 0,0 0 0 16,0 0 4-16,0 0-1 0,0 0 0 0,0 0 4 15,0 0-1-15,0 0 4 0,0 0 7 16,0 0 8-16,0 0 4 0,0 0 1 0,-4 0 0 16,4 0-9-16,0 0-5 0,0 0-7 15,4 0-4-15,-4 0-3 0,0-3 0 0,0 3-3 16,4-5 0-16,-2-1-3 0,4 3 0 15,-2-2 1-15,3 1-2 0,3-1 0 16,4 1 1-16,3-1 0 0,2 0-2 0,5 2 0 16,5-3 3-16,4 3-3 0,9-2 2 0,3 1 1 15,3-1 1-15,6 5 0 0,1 0 1 16,9-5 3-16,-8 5-2 0,10 0 0 16,-2 0-2-16,3 0-1 0,-1 0-3 0,2 0 1 15,2-4 3-15,3 4 3 0,3-5 2 16,5 1-1-16,-1-1-2 0,-1-4-2 0,6 1-3 15,-3-6 0-15,1 0 3 0,0 2 2 16,1-2 0-16,-1-6 2 0,0 3-3 0,4 0-3 16,-11 3-1-16,5-9 1 0,-7 6 0 15,-1-6 4-15,1 5 2 0,-12-4-1 0,-2-1 1 16,0 0-2-16,-11 1-2 0,3 4-2 16,-6-4 0-16,-3 2 2 0,-2 0 0 0,-6 0 3 15,-1 8 0-15,-1-7-1 0,2 5 2 16,-6 2-2-16,4-2-1 0,-2 0-1 0,-2 2-8 15,4 1-10-15,2 2-17 0,0 1-24 16,-2-1-43-16,9 0-50 0,-3 4-64 16,0 2-81-16,4-3-145 0,1 1-119 0,-1-4-47 15,1 1-88-15,-3-1 20 0,-6-5 139 16,2 5 145-16</inkml:trace>
  <inkml:trace contextRef="#ctx0" brushRef="#br0" timeOffset="13593.87">3760 10798 207 0,'50'3'343'0,"6"3"21"16,1-6 12-16,10 3-203 0,-1 2-91 0,8 1-35 15,5-3-15-15,1 6-5 0,11-4 4 16,4-1 1-16,2 1-3 0,5-5 2 0,1 5 3 16,3-5 0-16,7 0-1 0,3 0-2 15,2 0-2-15,6-5-11 0,-2 5-5 16,6 0-5-16,0-5 2 0,2 1-3 0,-1 4 6 15,3-5 8-15,2 1 9 0,-2 4 6 16,-1 0 12-16,-1 0 3 0,-6 0-4 0,-2 4 1 16,-2 1-4-16,-7-1-7 0,-9 6-5 15,-1-1-10-15,-6-1-3 0,-4 6 17 0,-2-5 19 16,-8 5 28-16,-6-2 31 0,-5-3 23 0,-8 1 3 16,0-1 10-16,-8 0 10 15,0-4 22-15,-9-1 28 0,1-4 13 0,-9 5-16 16,-6-5-32-16,0 0-50 0,-8 0-56 0,-2 0-35 15,-7 0-19-15,-3-5-5 0,-3 5-4 16,-4 0-2-16,-6 0-2 0,4-4 1 0,-4 4-43 16,0-5-102-16,-4-4-198 0,-4 0-276 15,0-4-194-15,-5-1-50 0,-1-13 60 0,8-4 179 16</inkml:trace>
</inkml:ink>
</file>

<file path=ppt/ink/ink2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40:14.051"/>
    </inkml:context>
    <inkml:brush xml:id="br0">
      <inkml:brushProperty name="width" value="0.05292" units="cm"/>
      <inkml:brushProperty name="height" value="0.05292" units="cm"/>
      <inkml:brushProperty name="color" value="#FF0000"/>
    </inkml:brush>
  </inkml:definitions>
  <inkml:trace contextRef="#ctx0" brushRef="#br0">4473 6167 205 0,'17'0'342'0,"6"-8"23"0,1 2 10 16,1-2-199-16,6 2-85 0,-2 3-34 15,8-2-17-15,0 1-4 0,3-1-3 16,3 0-7-16,1 1-7 0,-1-5-4 0,0 4-6 16,1 0-2-16,-1 2 1 0,5-3 0 0,-3 3-2 15,-1-2-1-15,5 5 4 0,-5-4 7 16,7 4 10-16,-5-5 13 0,3 5 12 0,-1 0 3 16,-3 0-2-16,3 0-1 0,2 0-6 15,-1 0-8-15,-1-5-5 0,8 5 0 0,-5 0 2 16,5-4 0-16,0 4 5 0,2-5 7 15,-2 5-1-15,4-4 2 0,-7 4 6 0,7-5 10 16,0 0 19-16,4 5 13 0,-2-4 10 16,6-4 0-16,-1 2-4 0,-1 3-12 15,0-7-6-15,4 6-4 0,-4-5-7 0,-2 4-11 16,3 2-12-16,1-3-15 0,-6 1-12 16,6 2-10-16,-6-3-4 0,4 3-3 0,-6 3-1 15,4 0-3-15,0-5 1 0,-2 5-1 16,-2 0-2-16,4-6-1 0,0 6 5 0,-2 0-1 15,3 0-1-15,-1 0 3 0,-2 0-2 16,2 0 0-16,-2 0-2 0,2 0-2 0,-4 0 2 16,6 6-1-16,2-6 2 0,-2 0-1 15,0 0 2-15,5 0-2 0,-5 5 3 0,2-5-3 16,0 0 0-16,-4 0-1 0,7 0-1 16,-5 0 2-16,0 0 0 0,2 0 3 0,-2 0-2 15,0 0 2-15,1 0-1 0,-3 3-2 16,0-3 0-16,-2 6-1 0,6-6 1 0,-2 3 0 15,0-3 1-15,0 5 0 0,3-5 0 16,-1 6 1-16,0-3-2 0,2 2 0 16,-1-5 0-16,1 4 0 0,0 1 1 0,5-1-1 15,-7 1 2-15,10 0 0 0,-10-2-1 0,3 6 0 16,-1-4-2-16,4-1 0 0,-1 6-1 16,1-6 2-16,-1 5 0 0,7-4 1 15,-7 0 0-15,7-1 0 0,-3 1-1 0,-1 4-2 16,1-6-1-16,3 2 3 0,-3 0 0 15,5-5 2-15,-5 4 19 0,4 1 18 16,-1-1 23-16,-1 1 57 0,5-5 41 0,-1 5 3 16,0-1-12-16,8-4-18 0,-4 5-59 0,1-5-38 15,3 0-19-15,7 0-8 0,-3 0-3 16,2 0-3-16,0 0 0 0,2 0-3 0,-2 0-1 16,5-5-1-16,-7 1 6 0,8 4-2 15,-6-5-1-15,2 5-1 0,-3-5-1 0,-1 1-1 16,2 4 2-16,2-5 2 0,-2 5 0 15,4-4-1-15,-5 4-1 0,-1 0 0 16,0-5 0-16,2 5 4 0,0 0-1 0,0 0-1 16,-4 0 0-16,4 5-2 0,-8-5-2 15,4 0 3-15,0 0 1 0,4 0 1 0,-4 0-1 16,0 0-2-16,3 0 0 0,-3 0-2 16,-5 0 2-16,10 0 2 0,-5 0 1 0,0 0-2 15,0-5-2-15,4 5-2 0,-4 0 3 16,4-5 0-16,0 5 3 0,2 0-1 0,-1 0-1 15,1 0-2-15,-4-3-1 0,4 3 2 16,-6 0 2-16,6 0-1 0,-2 0 0 16,-4 0-2-16,3 0-1 0,-1 3-2 0,-2-3 6 15,4 0 0-15,0 5 1 0,0-5-1 16,0 5-1-16,-2-5-1 0,-2 0 1 0,5 0 2 16,-5 4 10-16,4-4 5 0,-4 0 3 0,0 0 0 15,2 0-2-15,0 0-6 0,2 0-4 16,2-4-2-16,-2 4-3 0,1 0 0 15,-5 0-3-15,8-5 1 0,-12 5 0 0,8-5 2 16,-8 5-2-16,6 0-1 0,-10-3-2 16,2 3 0-16,-3-6-1 0,-1 3 2 0,-2 3 2 15,-3-5 0-15,3 1-2 0,-7 4 0 16,-6-5-1-16,3 0-3 0,-7 1 1 16,-4 4 0-16,-7-5 2 0,1 1 0 0,-8 4 3 15,-3-5 1-15,-4 0-1 0,-1 5-1 0,-7 0-1 16,-2-4-3-16,-5 4-2 0,-5 0 1 15,-3 0 0-15,1 4-5 0,-7-4-19 0,5 0-37 16,-13 5-59-16,4-5-72 0,-6 0-70 16,0 5-105-16,-2-5-126 0,-4 0-95 0,-5-5-94 15,-3-4-2 1,-3-8 90-16,5 3 151 0</inkml:trace>
  <inkml:trace contextRef="#ctx0" brushRef="#br0" timeOffset="1795.44">2836 7161 63 0,'15'-17'285'0,"-7"7"29"0,2-3 17 0,0 5-118 15,1-6-95-15,-1 5-43 0,3-5-24 16,-3 5-13-16,2 1-8 0,-1-3-9 15,5-1-4-15,-1 3-5 0,-3 4-2 0,9-4-6 16,-5 0-1-16,5 4-2 0,2 0-1 16,-1-4-1-16,3 6-2 0,0-2 1 0,2 1 0 15,0-1 2-15,4 5 0 0,-2 0 2 16,2-5 2-16,-2 5-7 0,-2-4 2 16,4 4-4-16,-3 0 1 0,-1 0 5 15,0 0 7-15,0 0 0 0,-4 0 8 16,4 0 6-16,-5 4-2 0,5-4-1 0,4 5-2 15,-2-5 4-15,4 0-3 0,5 0-5 16,-1 5 0-16,2-5 2 0,4 0-9 0,1 0 0 16,5 0 2-16,-5 0-3 0,3 0 1 15,3 0-3-15,-7-5-3 0,7 5 0 0,-2 0 13 16,-3 0 1-16,3-5 6 0,1 5 6 16,5-4 2-16,-4 4-6 0,-1 0-2 0,5 0 0 15,-4 0-3-15,3 0 2 0,1 0-3 16,0 0 2-16,2 0-5 0,-7 0-2 15,11 0-2-15,-6 0-2 0,6 4-1 0,0-4-2 16,4 5 2-16,0-5-2 0,-2 5 0 16,4-5 0-16,-2 0 0 0,0 4-1 0,-2 1-2 15,2-5 0-15,3 3 1 0,-8 2 3 0,10-5 12 16,-9 4 9-16,2 1 6 0,2-5 7 16,-2 5 32-16,-2-1 10 0,4 1 4 15,-4-5 3-15,6 0-4 0,-2 4-27 0,6-4-21 16,-4 0-10-16,1 0-6 0,3 0-9 15,0 0-3-15,4 0-5 0,-1-4-3 0,3 4 2 16,5-5-1-16,-5 1 2 0,7-1 2 16,-2 0 0-16,1 1-3 0,-1-4-2 0,2 3-4 15,-3 1 4-15,3-6 0 0,-2 6 2 16,-1-5 4-16,-3 4 14 0,-1 2 8 16,-3-3 3-16,-3 1 2 0,0 2 4 0,0-3-12 15,-6 6-3-15,-1-3 1 0,-4 3-2 16,-5 0-4-16,2 0-1 0,-4 3-1 0,-7-3-7 15,3 6-4-15,-3-6-2 0,-1 3-2 16,-7 2-2-16,2-5 1 0,-4 6 1 0,-6-6 1 16,2 3 0-16,-6 2 2 0,-4-5-1 15,-1 4 0-15,1 1-1 0,-9-1-1 0,1 1 0 16,3-5 0-16,-5 5 0 0,5-1-1 16,-5 1-18-16,3-2-61 0,-2 2-100 0,-1-1-138 15,1-4-202-15,-2-4-71 0,1-13 21 16,-1-6 80-16</inkml:trace>
  <inkml:trace contextRef="#ctx0" brushRef="#br0" timeOffset="6308.15">23150 4259 44 0,'-11'4'324'0,"9"-4"36"0,-6 0 23 16,2-4-70-16,6 4-137 0,-4 0-55 16,4 0-21-16,0 0-4 0,0 0-9 0,4 0-10 15,-4 0-9-15,0 0-13 0,0 0-13 16,0 0-13-16,0 0-9 0,0 0-8 0,0-5-8 16,4 5-2-16,-2 0-4 0,2 5 2 0,2-5-2 15,1 0 2-15,1 4-2 0,0 1 2 16,2 0-2-16,7 4 4 0,-1 0-2 0,1 5 0 15,4-6 4-15,1 4-4 0,5 8 2 16,6-6-2-16,3 3 0 0,-1 0 0 16,8 3 0-16,0-3 0 0,7-3 0 0,4 7-2 15,4 2 2-15,2-1 0 0,-5 1 3 16,12 5-1-16,-3-5 1 0,2 3-1 16,0 2-2-16,4 3-1 0,1 0 0 0,-1 4 2 15,-4 5 0-15,4 2 1 0,-4 4-1 16,5 2 4-16,-7-2-3 0,0 8-2 0,-2 0-2 15,-2 0 0-15,4 4-1 0,0 1 2 16,-4 4 2-16,0 3 2 0,-8-2 1 16,1 8 3-16,1-4-1 0,-6 4 0 0,-3-1-2 15,-2 11 1-15,1-7-5 0,-7 10 0 0,0 1 2 16,-4 1 1-16,-4-1-1 16,4 8 1-16,-6-5 1 0,4 7-3 0,-2-7 1 15,-4 5 1-15,0 0-1 0,-4 2 2 0,-1-7 0 16,-1-4-1-16,-3 1-2 0,3-1-1 15,-11 1 2-15,0-1-1 0,-8-3 3 0,-4 4-2 16,-6-1 1-16,0 1-3 0,-7-1-2 16,-1-5 2-16,-9 2 14 0,-6-5 13 0,-5 3 10 15,-3 2 14-15,-4-2 20 0,-9-3 9 16,0 0 10-16,-6 0 9 0,-2-6 11 0,-8 6 7 16,-5 0 1-16,-3-2-1 0,-7-2-2 15,-2 4-5-15,-6-6-3 0,0-3 7 16,-4 4 22-16,-6-4 17 0,8-6 3 0,-9 5-12 15,7-8-24-15,-4-1-35 0,8-4-36 16,-4-4-17-16,8-1-11 0,-2 2-3 0,8-11 0 16,3 5 1-16,11-5 1 0,1-5 0 0,8-4-4 15,11 3-4-15,5-8-6 0,7 0-5 16,4 2-2-16,6-5 1 0,0 3-3 16,8-4 0-16,-1 1 2 0,7 0-1 0,-3-1 1 15,1 1 1-15,5-5-1 0,0 4 2 16,4-8 0-16,-5 4-1 0,5-1 3 15,0-3 1-15,0 0-2 0,-3 0 7 0,3-2 5 16,0 2 5-16,0-5 8 0,0-1 5 16,-3-2 4-16,3-1 4 0,4-2 5 0,-2-3 4 15,0 0 3-15,-2 0-5 0,1 0-3 16,3-3-10-16,-4 3-7 0,-2-5-5 0,2-1-7 16,4 3-6-16,-7-2-3 0,3 1-4 15,4-4 0-15,-6 2 1 0,6 1-2 0,2 2-1 16,-4-3 2-16,-1 3-1 0,5 3-1 15,0-5-1-15,0 5 1 0,0 0-2 0,0 0 2 16,0 0-2-16,0 0 0 0,0 0-2 16,0 0 4-16,0 0-1 0,0 0-1 15,0 0 1-15,0 0-1 0,0 0-2 0,0 0 0 16,0 0-3-16,0 0-8 0,0 0-13 0,5 0-14 16,-1 5-26-16,2-5-41 0,0 9-76 15,4-6-103-15,-3 2-189 0,3 1-165 0,-4-6-84 16,0-6-68-16,3-11 43 0,-3-11 175 15,0-3 175-15</inkml:trace>
  <inkml:trace contextRef="#ctx0" brushRef="#br0" timeOffset="11812.37">13819 12566 174 0,'-13'-5'289'0,"3"-3"22"0,8-1-18 0,-6 0-141 15,1-5-59-15,7 5-29 0,0-1-21 16,7 1-14-16,-3 1-10 0,2-1-6 0,0 4 0 15,4-4-5-15,1 5 3 0,5-4 3 0,-1 2 5 16,1 1 9-16,3 2 15 0,6-3 7 16,2 3 4-16,-3 3 0 0,7 0 1 0,3 0-6 15,3 3 1-15,2 3-3 0,4 2-4 16,7 1-4-16,0 0-9 0,3 5-7 0,5-5-7 16,4 4-3-16,9-4 1 0,-1 5-4 15,4 0-2-15,-1-5 0 0,3 0-4 16,1-1 0-16,-1 1 8 0,9-4 12 0,-7 4 20 15,9-4 18-15,-2 4 25 0,0-6 12 0,2 3 10 16,3-6-4-16,3 3-8 0,7 2-8 16,-3 1-12-16,10-3-19 0,-1-3-14 15,5 5-10-15,1-1-11 0,10 1-11 0,-2-5-3 16,0 3-2-16,2 3-2 0,6-6-4 0,0 0 25 16,6 5 29-16,-1-2 51 0,5 3 65 15,1-6 69-15,1 3 10 0,3-3-17 16,2 5-41-16,-3-5-60 0,9 6-67 0,-4-3-32 15,6-3-18-15,-4 0-4 0,4 0-5 16,-2 5-5-16,2-5 2 0,0 0 1 0,4 4-1 16,-4 1-3-16,4-5 0 0,-4 4 3 15,4 1 6-15,-4-5 1 0,4 0 4 16,-4 5 2-16,0-2 1 0,2-3-7 0,-6 0-1 16,-3 0 4-16,1 0 2 0,-6 0 0 15,-1-3 3-15,-7 3 5 0,1-5-2 0,-6 5 5 16,0-5 0-16,-6 1 2 0,-8 4-5 0,-5 0-3 15,-7-5-5-15,-5 5-1 0,-12 0-2 16,-5 0-3-16,-5 5 0 0,-9-5-5 16,-2 0 0-16,-12 4-2 0,-1 1-2 0,-7-5 2 15,-9 5-1-15,-2-2 0 0,-6 3 1 16,-2-6-1-16,-9 3-1 0,-8 2-3 0,3-5-9 16,-7 4-17-16,-4-4-23 0,-4 5-43 15,-7-5-76-15,-1 0-91 0,-9 0-143 0,-1 0-187 16,-5 0-179-16,0-9-41 0,-2 1 47 15,-2-6 133-15,-2-4 201 0</inkml:trace>
  <inkml:trace contextRef="#ctx0" brushRef="#br0" timeOffset="13811.96">2712 13709 215 0,'4'-14'327'0,"2"0"19"16,3 2-17-16,-1-2-168 0,2 0-76 15,5 2-38-15,-3-2-17 0,5 5-9 0,5-1-4 16,-1 1-9-16,0 0-2 0,6 6-2 16,0-3-1-16,1 1-4 0,3 2-1 0,3 3 5 15,1 0-3-15,2 0 5 0,4 0-4 16,3 3 4-16,1 2-3 0,3 1-1 0,3 2-3 16,-3-4 2-16,8 1 1 0,-3 4-9 15,5-4 8-15,-2-2 0 0,4 3 4 16,6-6 6-16,-2 0 12 0,2 3 4 0,5-3 10 15,-5 0 5-15,4 0-3 0,0 0-1 0,1 0-5 16,5 0-4-16,1 0 6 0,-1 0 0 16,5 0 1-16,1 0 1 0,-1 0-4 15,2 0-4-15,4 0-5 0,-1 5-2 0,7-5-3 16,-2 0-2-16,2 0-5 0,0 0-2 16,0 0-4-16,5 6-5 0,1-6 1 0,-2 0 0 15,4 3 1-15,-6-3 3 0,3 0-3 16,1 0-4-16,-2 0 3 0,0 0 0 15,6 5-1-15,-5-5 5 0,-3 0 17 0,2 4 3 16,0 1 4-16,2-1 6 0,-2 1 15 0,0 0 6 16,-4-1 6-16,1 4 0 0,3-3 0 15,-4 4-12-15,4-4-19 0,-4 4-11 0,4-5-5 16,-8 1-1-16,6 0-6 16,-2-1-7-16,2 1 4 0,-4 4-1 0,2-6 0 0,0 2 0 15,-2 1 4-15,-2-3-6 0,6 2-4 16,-2 4 2-16,2-6 0 0,-4 3 2 15,6-6 0-15,-8 5 2 0,8-5-4 0,-4 3 0 16,0 3 2-16,0-6 0 0,-2 0 20 16,2 0 21-16,-6 0 40 0,4 0 38 0,-2 0 36 15,2 0 5-15,-2 0 2 0,-2 0-12 16,4 0-18-16,-9 0-17 0,5-6 9 0,0 6 3 16,0 0-12-16,0 6-17 0,1-6-18 15,-1 0-30-15,0 0-29 0,0 3-13 16,0-3-3-16,4 5-3 0,-2-5-3 0,-3 0 0 15,5 0-1-15,-2 0-3 0,-2 0 2 0,4 0 1 16,-2-5 2-16,-2 5 0 0,6-3 1 16,-6 3-2-16,-1-6-1 0,1 3-1 0,-4 3 2 15,4-5 3-15,-5 5 1 16,3 0 2-16,-2 0-3 0,4-6 0 0,-5 6-2 0,3 0 0 16,2 0 3-16,-4 0 0 0,3 0-1 15,-3 0-2-15,4 6-2 0,0-6-2 16,0 0 0-16,-5 0 2 0,9 5 4 0,-4-5-1 15,0 0 0-15,0 3-3 0,1 3 0 0,-5-6-2 16,4 3 2-16,0 2 3 0,0-5 0 16,-5 6 3-16,5-3 8 0,-6 2 2 15,1-5 3-15,-1 9 2 0,2-9 2 0,-3 4-5 16,3 1-7-16,4 0 0 0,-7-2-4 16,3-3-3-16,2 6-4 0,-2 2 2 0,3-8 1 15,1 9 2-15,2-9 0 0,6 5 1 16,-6-1-2-16,2-4 1 0,2 5-2 0,0-5 13 15,0 0 3-15,0 0 3 0,0 0 1 0,-6-5-3 16,0 5-9-16,-2 0-5 0,-1 0 0 16,-3 0 1-16,6 0 1 0,-7 0-1 15,1 0-2-15,-2 5-3 0,-3-5-1 0,0 4-1 16,5-4 2-16,0 5 3 0,1-5-1 16,-1 5-1-16,2-5-1 0,-3 0-1 0,3 4-2 15,0-4 1-15,12-4 2 0,-6 4 3 16,8-5 0-16,-4 0-1 0,0 1-2 0,0-5 4 15,2 4 6-15,-2 2 5 0,2-3 6 16,0-2 4-16,-6 2-2 0,2-2-2 0,-2 3-1 16,4 1-1-16,2-5 1 0,-2 4-4 15,2 2-1-15,0-3-7 0,0 1-5 0,-2 2-4 16,2 3-1-16,0-6 0 0,3 6 0 16,-5-3 0-16,0 3 0 0,-2 0-1 0,2 0-2 15,-2-5 0-15,4 5 4 0,-4 0-1 16,2 0 1-16,-7 0-1 0,5 5-1 0,-4-5-2 15,-2 0 3-15,2 0 6 0,0 0 1 16,-1 0 3-16,-1 0-3 0,-6 0-1 16,6 0-2-16,-9 0-3 0,3 0 2 0,1-5 1 15,3 5 1-15,-7-6-1 0,-5 3-2 16,-1-2 0-16,0 1-2 0,-4-1 0 0,-2 2 1 16,0-3 1-16,-4-2 3 0,-4-1-1 15,-2 4-1-15,0-4 1 0,-9 0-4 0,-1 4 0 16,-3-4 1-16,-2 0-2 0,-2 1 1 15,-3 3 0-15,-6-4-1 0,3 0-2 16,-4 4 0-16,-4 1 3 0,-2-1 0 0,-3-4 0 16,3 4 2-16,-9 2-2 0,5-3 0 0,-7 6 0 15,1-3-2-15,-5 3 2 0,2-5-1 16,-8 5-5-16,2 0-20 0,-2 0-24 0,-2 0-37 16,-2 0-70-16,-6 5-104 0,-1-5-157 15,1 0-187-15,-2-5-71 0,-5 0 7 16,1-13 61-16,-5 1 66 0,2-6 136 0,-6-8 72 15,9-1 52-15</inkml:trace>
  <inkml:trace contextRef="#ctx0" brushRef="#br0" timeOffset="16914.53">3169 14677 102 0,'-17'0'313'0,"7"-5"18"15,-7-4 11-15,5 4-137 0,6 5-113 16,0-4-48-16,2-1-24 0,-1 5-6 0,-1 0-5 16,2-4-3-16,4 4-7 0,-2-5 1 15,2 5-5-15,-4 0 2 0,4 0 0 16,0 0-1-16,-2 0 0 0,2 0 2 0,-4 0 1 15,4 0-2-15,-4 0 5 0,4 0 3 16,0 5-1-16,0-5-4 0,0 4 9 0,4-4 12 16,0 0 0-16,-2 5-1 0,2-5 6 15,-2 0 9-15,2 0-9 0,2 4 4 0,-1-4 6 16,-1 0-2-16,-2 5-6 0,4-5 5 16,-2 0 4-16,2 0-3 0,0 0 4 15,5 0 7-15,-1 5-4 0,0-5-3 0,3 0 0 16,3 0-7-16,-1 0-7 0,1-5-6 0,5 5 0 15,-2 0-7-15,-3 0-1 16,5-5-6-16,-5 5 1 0,1 0 2 0,0-4 16 0,3 4 27 16,-3-5 22-16,3 5 12 0,-3 0 3 15,2-4-10-15,-3-1-23 0,5 5-19 0,-5 0-12 16,7-5-5-16,-2 5 4 16,1-3 5-16,3 3 2 0,-2-6-3 0,4 6 0 15,2-3-9-15,-4 3-7 0,4-5-2 16,-3 5 0-16,1-4-2 0,0-1 2 0,2 5-4 15,2-5 1-15,-2 1-1 0,-2 4-3 0,0 0 2 16,0 0 0-16,-5-5-1 0,5 5-2 0,-2 0 3 16,2 0-2-16,-2 5-1 0,2-5 0 15,0 0-2-15,-1 4 0 0,1 1 0 16,4-5 2-16,-2 0 2 0,4 5 1 16,-2-1 1-16,-2-4-1 0,4 5 0 0,-2-2-3 15,2-3 0-15,-4 6 2 0,6-6-4 16,-1 3 1-16,-1 2 4 0,-4-5-3 0,6 5 1 15,-2-1 0-15,0-4 0 0,0 5-1 0,0 4 0 16,0-9-1-16,4 5 0 0,-4-1 1 16,7 1 1-16,-3-2 0 0,2 3 2 0,-2-3 0 15,5 2-2-15,-3-5 2 0,0 6-3 16,5-3 1-16,-3 2 1 0,2-5 1 16,-3 4-2-16,-1 1-1 0,4-5 1 0,-1 3 2 15,-1-3 0-15,2 6 2 0,1-6 18 16,-1 5 10-16,1-5 5 0,-1 3 18 0,0-3 41 15,1 6 47-15,-1-6 72 0,1 3 45 16,-5-3 3-16,-2 5-32 0,0-5-58 0,3 0-80 16,-3 0-47-16,2 6-20 0,5-12-11 15,-3 6-5-15,2 0-4 0,1 0-4 0,-1 0-1 16,1 0-1-16,1 0 0 0,-2 0 0 16,-3 0-1-16,3 0 1 0,1 0 0 15,-3-5 0-15,-2 5 2 0,5 0-1 0,-5-3 3 16,-2 3-1-16,6 0 1 0,-5 0-4 15,-1 0-1-15,-2 0-1 0,2 3 0 0,2-3-2 16,-1 0 2-16,-5 5 0 0,4-5 1 0,0 6 1 16,-2-6 0-16,-4 3 0 0,2-3 1 15,0 5-1-15,1-1 0 0,1 1 2 16,-11-1 0-16,7 1-1 0,-2 0 1 0,2-1-1 16,-2 1-2-16,-2-2-1 0,4 2 0 15,-2-1 0-15,2 6-1 0,-2-6 2 0,6 1-2 16,-6-1 2-16,4 1 0 0,-2 0 0 15,-2-1 2-15,2 1-2 0,-2 4 4 16,2-9-2-16,-2 8 0 0,-2-8 1 0,4 9 0 16,-2-9 0-16,-2 5-1 0,0-1 1 0,2 1-1 15,2 0-2-15,0-1-1 0,-7-4 0 16,7 5-2-16,3-2 1 0,-3 3 0 0,-3-6 2 16,6 3-1-16,-3 2 2 0,-2 1-1 15,2-3 1-15,-3-3-3 0,3 0 1 16,-2 5 0-16,2-5 0 0,-2 4 1 0,-2 1 2 15,4-5-1-15,-2 3 1 0,2 3 0 0,-2-6-2 16,2 0 0-16,-2 5-2 0,2-2 0 16,-2-3 0-16,2 0-1 0,-2 6 2 15,-2-3-1-15,4-3 1 0,-4 5 0 0,-5-5 0 16,5 6-2-16,0-3 3 0,-4-3-2 16,4 0 2-16,0 5 2 0,2-5 0 15,-3 0 0-15,1 4 0 0,4-4 1 0,-2 0 1 16,-2 0-2-16,0 0-1 0,2 0 0 0,2 0-2 15,0 0 0-15,-6 0-1 0,6-4 0 16,-2 4 2-16,-2 0-2 0,4 0 1 0,-4-5 1 16,-1 5-1-16,1 0 1 0,-2-3 0 15,0 3 0-15,-2-6 0 0,-3 6 0 0,3 0 1 16,0-5 0-16,-3 5 1 0,3-3-1 16,2 3 0-16,0-6 2 0,-5 6 1 0,3 0-1 15,2-3 0-15,-2-2-1 0,-3 5-1 16,-1-6-2-16,2 3-1 0,-5 3 2 0,1-5 0 15,-1 1 0-15,1 4 0 0,-1-5 0 16,-1 5 0-16,-3 0 0 0,5-3 0 0,-3 3 0 16,-1-6 2-16,1 6-4 0,-1 0 2 15,1 0 2-15,-2 0-1 0,1 0-1 16,-3 0 2-16,0 0-1 0,1 0-2 0,-1 0-1 16,0 0 2-16,3 0 0 0,-3 0 0 0,3 0 0 15,-3 0 2-15,6 0-1 0,-5 0-2 16,5 0 1-16,-1 0 1 0,1 0-1 0,1 6-1 15,-1-6 2-15,3 3 0 0,0-3 0 16,-1 0 0-16,3 0 0 0,0 5-1 16,-3-5 2-16,7 0 0 0,-6 4-2 0,3-4 0 15,3 0-1-15,-2 5-2 0,0-5 0 16,1 0 1-16,3 0 0 0,-2 0-1 0,2 0 1 16,0 0 1-16,6 0 0 0,-2-5 0 15,-2 5 1-15,6-4 0 0,0 4 1 0,-2-5 1 16,4 2-1-16,1-3 2 0,1 1 1 15,2-4 0-15,-6 6-1 0,7-2-2 16,-3-4-1-16,0 0-1 0,5 4-2 0,-7 1 0 16,6-6 1-16,-3 7 0 0,3-6-1 0,-2 4 3 15,-1-4 0-15,3 4 0 0,-4 1 3 16,-1-5-1-16,1 4 1 0,2 0 1 0,-2 1-1 16,1-4-2-16,3 3 1 0,-6 1-1 15,7-1-1-15,-5-4 0 0,2 4 1 0,-1 1 1 16,1-1-2-16,-6 2 3 0,2-3 1 15,3 1-2-15,-3 2 3 0,2-3-1 16,-2 3 3-16,5-2 1 0,-7 5 7 0,2-9-3 16,2 9 3-16,-2-9-3 0,-3 9-4 15,3-5-4-15,2 2 0 0,-2-3-3 0,2 6 1 16,-1-5-1-16,-1 2 0 0,0-3-1 0,-2 3 0 16,2-2 1-16,3 1 1 15,1-1 0-15,-2 0 2 0,3 1-1 0,-3-1-3 16,0-4 1-16,5 4-1 0,-1 2-2 15,0-6 0-15,1 4 2 0,3 1-2 0,-1-1 0 16,1 0 1-16,-1 1 2 0,6-1-1 16,-7 1 3-16,5-1 0 0,3-4-1 0,1 4 1 15,-4 2-1-15,8-2-2 0,-3 1-2 0,1-6-1 16,2 6 1-16,-2-5 1 0,4 4 0 0,4 2 3 16,-2-8 0-16,6 8 2 15,-2-6-1-15,5-2-2 0,-1 8-2 0,2-6-1 16,5-5 1-16,-1 6 1 0,1 2 2 0,7-8 2 15,-1 6-2-15,4-1 0 0,0-5-2 16,0 5 0-16,2 1 0 0,1-6 2 16,-1 5 4-16,9 0-2 0,-5 0 1 0,4 1-2 15,-4-1-1-15,4 4 0 0,2-4 2 0,-2 4 2 16,5 1-1-16,-3-1-1 0,-2 2-2 16,2-3-1-16,0 6 2 0,5 0 0 0,3 0 1 15,-3-5 0-15,-1 5-2 0,4 0 1 16,-1-3 0-16,3 3 1 0,3-6 2 15,0 6-2-15,-5-3 1 0,7-2-3 0,0-1 3 16,1 3 1-16,-1 3-3 0,2-5 0 0,-3 1 2 16,7-1-5-16,0 5 2 0,0-3-1 15,-2 3-1-15,2-6-6 0,-4 6 3 16,8 0-1-16,0 0-1 0,-2 6 1 0,-3-3-1 16,5 2-1-16,-4-1 0 0,6 4 0 15,-8 3-1-15,2-2-1 0,-10 5 2 16,3-6-2-16,-5 1 1 0,-3 5 0 0,-7-5 0 15,-5-1 0-15,-7 1 0 0,-5 0 0 0,-9-4 0 16,-1 4-4-16,-7 0-11 0,-4-4-18 16,-9-2-36-16,-3-3-60 0,-5 6-63 0,-10-12-73 15,-2 6-144-15,-4-3-108 0,-10-6-18 16,-9-5 29-16,-4-9 62 0,-10 1 144 0,-9-1 138 16,-7-8 70-16,-7-6 6 0,-13-3-101 15,-7 0-40-15,-7 0-18 0,-12-6 0 16</inkml:trace>
  <inkml:trace contextRef="#ctx0" brushRef="#br0" timeOffset="18003">4072 15856 270 0,'8'-11'397'0,"1"3"29"16,1-1 13-16,5-5-225 0,3 2-112 16,9-2-54-16,6 0-31 0,8-4-8 0,5 5-5 15,8-5-2-15,10 4 0 0,6-3-1 16,2 3-1-16,11 5-1 0,-2-5-4 0,6 5 2 16,-1 1-2-16,11-1 3 0,1-2 2 15,1 3 0-15,4-1 3 0,1 6-4 0,1-3 6 16,7-2 9-16,-3 2 9 0,11 3 4 15,-4-6 4-15,8 4-3 0,2-4-10 0,8 4-6 16,3-4 1-16,-1 1 8 0,11-1 23 16,4 0 15-16,2 4 8 0,6-4-2 15,-2 0-4-15,13-1-23 0,-7 6-17 0,6-4 0 16,-1-1 19-16,5 4 15 0,-3 0 11 0,-3 1 3 16,-1-1 2-16,5 1-13 0,-5 4-20 15,5 0-7-15,-5 4-2 0,3 1-7 0,-6-1-8 16,5 6 0-16,-1-1-4 0,-1-1-3 15,-3 6-5-15,0-1 1 0,-6 1 1 0,5-6-3 16,-14 6-2-16,5 0 5 0,-2-5-2 16,-2 5-1-16,-8-5 1 0,1-1 10 0,-7 1 27 15,-3 0 41-15,-2-1 57 0,-6 3 74 16,-4-8 48-16,0 3 1 0,-2-6-28 0,-6 0-53 16,-1 0-70-16,-1-6-57 0,-5-2-26 15,-4 2-11-15,-3-2-6 0,-10-1-3 0,-1-5 7 16,-10 5 5-16,-3-3 3 0,-12 2 5 15,-8 1 7-15,-4 0-2 0,-7 1-3 0,-2-1-2 16,-8 4-2-16,-4 1-6 0,-6-1-6 16,-2 0-4-16,-7 5-4 0,-6 0-3 15,3 0 0-15,-7-4-1 0,-2 4-1 0,-2 0 3 0,0 0 0 16,0 0 0-16,0 0 2 0,-2 0 1 16,-2 0-4-16,-2 4 2 0,-5-4 0 15,5 0 1-15,-4 0-1 0,-1-4 2 0,1 4-2 16,-2-5 0-16,1 5 0 0,-1-4-1 15,2-1 0-15,-1-4 0 0,5 1-1 0,0 2-2 16,-2-2-1-16,6 3-5 0,-3-4-9 0,5 0-40 16,0 0-84-16,0 1-115 0,7-1-208 15,-3-5-167-15,0-3-96 0,-2-3-63 16,-2-11 48-16,6 0 182 0,-2-10 164 0</inkml:trace>
  <inkml:trace contextRef="#ctx0" brushRef="#br0" timeOffset="21119.95">20826 2941 136 0,'6'-37'536'0,"-6"6"89"0,-2-1 89 0,4 6 55 16,-2 3-234-16,0 4-96 0,0 2-53 15,0-1-65-15,-2-1-92 0,-2 7-86 0,0 1-47 16,-2-1-31-16,4 3-18 0,2-1-12 16,-8 7-9-16,8-3-12 0,0 3-7 0,0 3-6 15,0 0-5-15,0 9-1 0,4 4-2 16,0 14 2-16,-2 9 4 0,4 4-1 0,2 14 1 16,1 1 1-16,1 2 0 0,0 2 0 0,7-1 1 15,-3-4-1-15,-1 0 0 0,3-3-1 16,1-6-1-16,-1-1 1 0,-1-8 2 15,-3 1 1-15,5-11 2 0,-7 2 1 0,5-11 3 16,-7 1 2-16,2-9 2 0,-4 1 1 16,-2-1 9-16,1-9 18 0,-3 0 45 15,-2 0 55-15,4-9 33 0,0-5 11 0,-4-14-8 16,2-3-47-16,-2-13-58 0,4-6-33 0,-2-8-23 16,-2-10-10-16,0-4-3 0,0-4-3 15,0-6 0-15,4-4-3 0,0-3 1 16,-1 4-4-16,7-1 0 0,2 13-1 0,3 7-5 15,1 3-1-15,1 18-33 0,-1 5-33 0,1 3-43 16,-1 9-44-16,1 11-46 0,8-1-40 16,-7 10-107-16,7 2-205 0,-2 6-162 0,0 6-164 15,-1 2-30-15,-1 1 102 0,-4 8 226 16,3 3 202-16</inkml:trace>
  <inkml:trace contextRef="#ctx0" brushRef="#br0" timeOffset="21535.83">21572 2784 52 0,'5'17'388'0,"-3"-3"47"0,2-5 22 0,0 3-58 15,2-2-211-15,-2-6-92 0,2 5-40 0,1-4-16 16,-1 0-5-16,0-1 12 0,4 1 20 0,-1-2 23 16,-1-3 25-16,0 0 22 0,0 0-1 15,7-3-5-15,-3 3-7 0,5-9 1 16,-1-1 19-16,5-3 39 0,0-1 43 15,2-3 21-15,3-11-8 0,3 2-34 0,-2-5-53 16,0-6-66-16,4-3-43 0,-4-2-21 0,-4 2-10 16,-3-5-5-16,-7 4 2 0,-7-4-2 15,-2 10-1-15,-8-5 0 0,-2 9-2 0,-7 8-3 16,-3 4 1-16,-9 10-5 0,6 6 1 16,-12 11-2-16,2 5-1 0,-2 6-1 0,3 12 4 15,-3 4 2-15,2 2 1 0,4 8 0 0,2 4 2 16,2 5-2-16,5-4-1 0,10 4-1 15,1-10-1-15,5 7 2 0,9-16-1 0,-1 1 0 16,6 1 0-16,7-11-1 0,4-3-2 16,2-6 1-16,8-6-3 0,-2-3-26 0,0-13-54 15,4 2-62-15,-4-11-56 0,-4 0-56 16,2-4-60-16,-2-4-63 0,-2-1-39 16,-4-5-5-16,2-3 24 0,-3-4 55 0,-1-5-32 15,-8-6 20-15,3 1 23 0,1-4 18 0</inkml:trace>
  <inkml:trace contextRef="#ctx0" brushRef="#br0" timeOffset="21841.48">22250 2451 267 0,'3'-6'363'0,"-3"6"40"16,-3 9 20-16,3 5-162 0,0 12-61 0,-4 6-8 16,0 4 4-16,4 9 2 0,0 1 6 15,0-3 8-15,0 8-1 0,0-11-17 0,8 5-27 16,-1-8-38-16,3-2-43 0,-4-7-41 0,7-5-22 16,-3-6 16-16,-4-8 39 0,4-1 65 15,-3-2 46-15,3-12 35 16,0 3 2-16,1-8-32 0,1-9-58 0,5-3-47 0,1-14-37 15,1-3-25-15,2-10-12 0,1-5-9 16,5-11-3-16,0-7-2 0,4-2 1 0,2-10-2 16,-4 8-2-16,2 0 0 0,-2 18 0 15,-6 5-3-15,2 19 1 0,-9 7-1 0,-4 10 1 16,-5 10-3-16,3-1-1 0,-2 9 0 0,-6 3 1 16,9 6-1-16,-5 5 0 0,0 0-7 15,-2 4-16-15,2-1-21 0,3 2-32 16,-7-1-55-16,8-4-55 0,0 0-50 0,1-6-68 0,-3-4-99 15,2 4-88-15,1-8-7 0,3 0 16 16,-8 0-62-16,-4-3 44 0,7-2 96 16,-3 1 55-16,0-4 42 0</inkml:trace>
  <inkml:trace contextRef="#ctx0" brushRef="#br0" timeOffset="22330.35">23396 1987 42 0,'8'0'411'0,"-6"3"85"15,2-3 68-15,-4 0 2 0,2 0-180 0,-2 0-67 16,0 0-24-16,0 5 48 0,8 1 12 15,-5-3-5-15,3 11-14 0,2 3-27 16,-2 3-92-16,0 1-62 0,9 6-43 0,-7 0-36 16,2 0-35-16,5 5-21 0,-3-6-8 15,3 5-4-15,-3-8-6 0,1 0 0 0,-3-4-2 16,0-7 0-16,5 2-2 0,-7 0-2 0,2-5 4 16,-1-4-4-16,-1 4-5 0,2-6-21 0,5-3-27 15,-7 0-38-15,2-3-66 0,7-11-99 16,-7-4-114-16,7-13-165 0,-1-6-79 0,-1-3 7 15,3-10 69-15,1-8 66 0,-3-5 47 16,1-10 55-16,0 2 32 0,1-6 20 0</inkml:trace>
  <inkml:trace contextRef="#ctx0" brushRef="#br0" timeOffset="22550.28">23970 1374 426 0,'2'-14'528'0,"3"0"61"0,-5 14 24 0,-5 0-270 16,3 6-136-16,-6 8-62 0,0 8 9 15,-7 13 103-15,3 7 75 0,-3 12 38 0,-3 4 6 16,1 10-35-16,-3 3-103 0,-3 6-63 0,2 12-32 15,-2 7-23-15,-1 2-30 0,5 20-24 16,-6-1-21-16,7 3-20 0,-7 8-13 0,8-8-8 16,7 2-5-16,2-10-4 0,-3 1-5 15,5-5-12-15,-2-5-25 0,6-3-29 0,-2-6-39 16,2-9-53-16,-7-8-80 0,-1-9-93 16,4-5-159-16,-7-14-122 0,-1-4-25 0,-3-5 24 15,-1-12-39-15,-7-5 120 0,6-20 129 16,-5-3 66-16</inkml:trace>
  <inkml:trace contextRef="#ctx0" brushRef="#br0" timeOffset="23000.39">23309 3385 32 0,'10'-22'520'0,"-4"-1"114"0,-1 6 121 0,-5-1 148 15,-5 4-246-15,5 9-136 0,-2 1-87 0,-2-1-103 16,-6 5-144-16,4 5-85 0,-11-1-48 16,-4 15-30-16,-3 7-14 0,-7 11-4 0,-2 8-3 15,-5 4 1-15,5 10 2 0,-4 4-1 16,4 0 0-16,4 0-2 0,-2 0 0 16,8-4-4-16,3-10-1 0,1-4-1 0,9-14-2 15,-5-4 0-15,9-8-2 0,2-7 0 16,2-2-3-16,4-6 0 0,6-4-3 0,0-4 5 15,13-9 0-15,2-5 6 0,4-10 0 16,6-3 4-16,2-6-1 0,0-3-1 0,6 0 0 16,-5 3-1-16,5 2-1 0,-2 4 1 15,-2 0-2-15,-4 11-1 0,-4 3-1 0,-2 8-2 16,-2 9 2-16,-6 9 2 0,-3 5 1 16,-1 9 3-16,-3 8 2 0,-2 9 3 15,-3 9-3-15,1 10 1 0,-6 4-4 0,-2 5-3 16,0 4-1-16,0 4-17 0,0-9-28 0,0-3-47 15,-2-12-66-15,2-10-55 0,0-10-31 16,0-15-22-16,0-3-24 0,-4-10-43 0,8-4-53 16,-4-4-26-16,2-13 8 0,8-11 46 15,3-9 96-15,-3-6-6 0,7-22-35 16,7-1-7-16,-5-16 3 0,8-12 7 0</inkml:trace>
  <inkml:trace contextRef="#ctx0" brushRef="#br0" timeOffset="23385.75">23859 3300 38 0,'37'-54'531'0,"-10"14"119"0,-11 14 84 0,-1 12 58 15,-13 5-292-15,4 9-167 0,-6 0-70 16,4 12-36-16,-8 11-31 0,4 8-31 0,-6 11-15 16,4 7-43-16,-2 5-45 0,-3 9-24 15,3 5-14-15,4 3-7 0,0 6-5 0,4 8-5 16,-1 6-4-16,1-5 0 0,-4-6-3 0,0-3-3 16,0-20 3-16,-4-6 2 0,-3-6 2 15,1-10 0-15,0-4 2 0,-4-8 1 16,3-6 1-16,-7-6 3 0,4-2 0 0,1-9-1 15,-9-6-3-15,5-8-5 0,-3-3-4 16,3-14-5-16,-5-10-11 0,1-13-17 16,1-8-19-16,3-10-19 0,3-15-11 0,4-2 2 15,2-10 15-15,4-4 16 0,6-2 28 16,4 11 30-16,7 8 23 0,-1 10 16 0,5 18 10 16,0 7-1-16,1 8-12 0,5 11-12 0,0 5-11 15,2 4-6-15,4 5-4 0,4 5-2 16,5 4-2-16,1 0 0 0,2 9 0 0,5-5-1 15,-2 10 2-15,1-1 1 0,1 1-4 16,-1 9 1-16,-1-2-3 0,0 7-12 0,-9 7-33 16,-2 6-73-16,-8-1-101 0,-6 11-181 15,-5-7-148-15,-16 5-45 0,-2-7 21 16,-2 2 13-16,-16-4 48 0,-1-3 97 0,-6 4 51 16,-8-6 35-16</inkml:trace>
  <inkml:trace contextRef="#ctx0" brushRef="#br0" timeOffset="23869.39">24270 3499 26 0,'12'-14'353'0,"5"-4"59"0,0-1 58 0,-1 7-17 15,3-2-126-15,-1 5-33 0,-1 1-7 16,-3-3-4-16,-1 11-7 0,1-3-4 0,-6 3-4 16,3 3-25-16,-5-3-36 0,4 5-41 15,-1 4-50-15,-1-4-53 0,2 4-33 0,5 5-13 16,-5-5-10-16,7-1-1 0,-5-2-3 0,4 2 0 15,5-4 3-15,-2-4 4 0,8-4 8 16,-3-1 6-16,5-4 1 0,2-5 0 16,5-3-3-16,-1 0-6 0,-2-6 1 0,0 0 3 15,0 1 5-15,-4-6 4 0,-2 1 3 16,-3 0 5-16,-5-5 3 0,-2 6 4 0,-7-5 6 16,-4 3 3-16,-6 2 2 0,0 3 7 15,-6 5 12-15,-4-1 3 0,-7 11-5 0,1 4-8 16,-11-1-19-16,0 10-23 0,-6 7-16 15,-2 7-2-15,-1 8-2 0,1 0 2 0,2 14 1 16,-4 4 6-16,4-1 6 0,2 6 4 16,12-5 6-16,-1-1 0 0,5 7-1 0,9-11-7 15,6 0-7-15,6-3-5 0,5-1-6 16,5-10-5-16,1 0-3 0,7-6 1 16,3-3-1-16,2-3 0 0,4-10 1 0,0-4 2 15,9-4 1-15,-3-5-16 0,4-5-19 16,1-3-27-16,3-6-38 0,-5-8-46 0,5-11-65 15,1 2-97-15,-3-5-140 0,3-10-147 16,-3 3-42-16,-1-12 28 0,-1 6 78 0,1-5 49 16,-3 9 77-16,-6 4 45 0,6 6 25 15,-12 2 31-15</inkml:trace>
  <inkml:trace contextRef="#ctx0" brushRef="#br0" timeOffset="24092.28">25599 2921 314 0,'0'-8'470'0,"4"-1"114"0,-4 5 101 16,0-1-93-16,-4 0-52 0,2 5-50 0,-8 0-76 15,-5 0-82-15,-1 10-106 0,-1-1-111 16,-5 0-54-16,-9 5-23 0,4 9-8 0,-6-3 1 15,4 3 3-15,-2 5 0 0,-2 3 6 16,6 6 8-16,4-6 6 0,0 10 4 16,7-7 5-16,-1 3-2 0,3 0-2 0,12-2-9 15,-7-4-11-15,18 2-14 0,-7-7-9 16,12 0-8-16,-1-6-7 0,3-3-3 0,7-3 1 16,4 0-1-16,6-14 5 0,2 0 1 15,0-5 2-15,6-9-1 0,5-9 0 16,-3 0-5-16,7-8-21 0,2-4-41 0,-9-5-64 0,2-5-121 15,-1-9-200-15,-5-9-199 0,-2 0-94 16,-4-5-137-16,-2 0 33 0,-4 0 159 16,0 14 202-16</inkml:trace>
  <inkml:trace contextRef="#ctx0" brushRef="#br0" timeOffset="24274.71">26011 2810 3 0,'-11'26'445'16,"-3"-3"96"-16,3-1 72 0,3 1 71 15,-2 5-180-15,4-2-29 0,1 2-29 16,1-2-40-16,2 2-65 0,2-2-97 0,0 2-118 15,2-7-63-15,-2 7-31 0,9-2-17 16,-7 2-8-16,2-2-3 0,-2 2-3 0,6-5-2 16,-8-1-1-16,2 1-4 0,-2-5-27 0,0-1-55 15,4-3-85-15,-2 0-97 16,-2-5-137-16,9-6-135 0,-1-3-41 0,11-3-101 16,-3-6-8-16,3-5 97 0,6-4 137 0,3-1 88 15</inkml:trace>
  <inkml:trace contextRef="#ctx0" brushRef="#br0" timeOffset="24769.05">26606 2944 111 0,'27'-35'568'0,"-4"-5"152"0,-7-2 172 0,5-1 52 15,-1-11-279-15,-1-1-161 0,0-4-129 16,-3 2-160-16,-8-3-83 0,7-2-52 0,-5-6-36 16,1 0-23-16,-3-7-12 0,2-2-9 15,-4 0 0-15,5-5-2 0,-1 2 4 0,-4 0 0 16,5-2-2-16,-5 5 0 0,4 5-2 15,-4 4-2-15,5 11-1 0,-3-3 3 0,0 15 4 16,0 10-2-16,-5 13 2 0,1 4-4 16,-4 8-14-16,-4 10-11 0,4 10-5 0,-3 11 0 0,-11 16-1 15,2 17 14-15,-5 17 9 0,-8 15 4 16,-2 13 4-16,-6 9 0 0,0 9 4 0,0 9-2 16,-4 1 0-16,2 2 0 0,-7-2-2 15,9-10 1-15,6-5 1 0,5-13 0 0,1-8 1 16,5-6 3-16,3-10 0 0,3-1 1 15,-1-3-2-15,1-11-3 0,0-3-1 0,4-12-3 16,4-8 1-16,-3-11-1 0,1-3 3 16,2-14-2-16,2-1 2 0,0-2-9 0,-4-12-20 15,4-2-31-15,0-10-59 0,0-4-74 16,-2-10-62-16,2-8-45 0,0-2-13 16,0-1 42-16,2-3 78 0,8-4 81 0,-3 10 82 15,7 5 62-15,-2-2 35 0,5 9 14 16,0 5 1-16,-1 6 0 0,5 3 2 0,1 5 0 15,3 6 3-15,0-6 1 0,2 9 3 0,6-5-6 16,2 5-10-16,0 0-15 0,7 0-14 16,1 0-16-16,0 0-15 0,7 0-8 0,0 0-29 15,-1 0-73-15,5 0-104 0,-4-5-176 16,3 1-122-16,-3-1-83 0,-2-4-100 0,-3 0 27 16,-2-4 142-16,-1-1 109 0</inkml:trace>
  <inkml:trace contextRef="#ctx0" brushRef="#br0" timeOffset="24943.04">27499 2801 466 0,'-8'4'603'0,"-11"10"124"15,0-1 175-15,-3 1-184 0,-5 4-120 16,0 5-87-16,-4-1-97 0,2 1-160 0,-2 0-95 16,10-3-58-16,-1 3-40 0,5-4-26 15,5-1-15-15,-3-4-12 0,13-2-9 0,-6-2-6 16,8-1-4-16,0 0-2 0,8 0-2 16,0-1-2-16,3-2-17 0,5 2-31 0,11-3-47 15,0-5-91-15,10-5-121 0,0-3-164 16,7-1-143-16,1-10-52 0,3 6-101 0,-3-1 33 15,-1-3 141-15,-1 3 156 0,5-9 92 16</inkml:trace>
  <inkml:trace contextRef="#ctx0" brushRef="#br0" timeOffset="25198.95">27879 2909 300 0,'-10'4'465'0,"-7"1"54"0,5-5 48 0,-5 3-177 16,-3 8-124-16,-1-2-44 0,-2 5-7 15,-4-2 12-15,1 10 49 0,-1 1 39 16,-2 5-1-16,-2 3-19 0,6 1-45 0,-2-1-77 15,0 4-72-15,7 7-37 0,3-7-21 0,5 5-15 16,1 2-9-16,3-7-10 0,12 1-5 16,2-4-3-16,11-4 0 0,8-11 10 0,2-3 24 15,12-5 30-15,6-9 21 0,9-9 13 16,6-5-3-16,0-9-18 0,4-5-28 16,2-3-18-16,-2-4-18 0,0-10-9 0,-4-4-10 15,-8-5-30-15,0 0-50 0,-11-14-78 16,-4 0-148-16,-6-9-272 0,-4-8-137 0,-10-1-45 15,-7-3-99-15,-8-10 61 0,-2 5 238 16,-2-1 148-16</inkml:trace>
  <inkml:trace contextRef="#ctx0" brushRef="#br0" timeOffset="25398.16">27956 1571 175 0,'-6'20'837'0,"-7"-12"189"15,-1-2 121-15,7-6 78 0,3 0-439 0,2 0-342 16,2 0-182-16,0 0-121 0,0 0-77 16,0 0-41-16,0 0-20 0,-4 0-26 0,0 3-37 15,2 2-43-15,-4 4-53 0,-9-5-66 0,-1 6-113 16,-7-1-225-16,-4-6-179 0,-10 2-99 16,0-5-91-16,-5-5 58 0,-1 2 229 0,-9-6 208 15</inkml:trace>
  <inkml:trace contextRef="#ctx0" brushRef="#br0" timeOffset="25632.07">25599 1631 138 0,'-16'17'945'0,"-1"-17"243"0,5-12 161 0,-5-11 110 16,9 4-383-16,2 7-484 0,6 1-235 0,0 8-164 15,4-2-114-15,-2 5-61 0,2 0-66 0,0 0-66 16,-2 5-64-16,2-2-79 0,-2 8-68 16,7 1-23-16,-9 2-2 0,0 4-13 0,-9 1-82 15,-3 3-209-15,-9 5-104 0,3-5-145 0,-9 6-15 16,2-2 118-16,2 6 261 0,3 4 165 16</inkml:trace>
  <inkml:trace contextRef="#ctx0" brushRef="#br0" timeOffset="26023.42">23290 4817 352 0,'11'18'473'0,"7"-4"84"16,24-11 95-16,9 2-120 0,24-5-4 0,14-8-13 16,18-6-40-16,13-4-72 0,16-4-119 15,15-1-112-15,13-8-54 0,5 3-30 16,15-4-18-16,-2 1-9 0,12-4-9 0,-8 4-8 16,9-3-3-16,-9 3-2 0,-7 0-10 15,-5 4-3-15,-6 0-5 0,-13 6-6 0,-5-2 19 16,-13 0 8-16,-7 4 5 0,-16-4 3 15,-9 3-4-15,-10 0-21 0,-16 3-12 0,-5-1-7 16,-12-4-6-16,-8 3-3 0,-6 1-4 16,-9 1-9-16,-6 3-33 0,-10 5-51 15,-3-5-64-15,-5 5-139 0,-15-5-236 0,-8 0-181 16,-9 2-52-16,-10-7 16 0,-16 2 62 16,-3-10 124-16,-12 0 163 0,-4 0 77 0,-12-1 43 15</inkml:trace>
  <inkml:trace contextRef="#ctx0" brushRef="#br0" timeOffset="26434.28">21446 3844 184 0,'48'-21'790'0,"-13"-12"146"0,8-2 67 0,7-2 30 15,8-8-471-15,12 5-286 0,13-5-132 0,10 1-52 16,10-1-24-16,11-6-8 0,2-3-16 15,8 5-12-15,2-5-12 0,4 5-5 0,0-5-3 16,-4 4 0-16,5-4-1 0,-3 5-4 16,-2 0-1-16,-6-2-4 0,0 6 0 0,-7 5-1 15,1 0 3-15,-11 3-2 0,1 2 0 16,-11 4 0-16,-6 3-2 0,-5 5-1 0,-9 1-16 16,-3 4-23-16,-10 9-38 0,-6-4-67 15,-5 4-104-15,-5 4-133 0,-3 5-211 0,-12 0-121 16,-2 0-114-16,-11 5 22 0,1 0 108 15,-11 4 223-15</inkml:trace>
  <inkml:trace contextRef="#ctx0" brushRef="#br0" timeOffset="28476.28">24636 12376 276 0,'-19'9'422'16,"1"-4"44"-16,1 4 28 0,1 5-204 0,3 0-119 15,-1 9-49-15,-3 3-29 0,9 10-18 16,-6 5 0-16,1 4 6 0,5 9 17 0,0 3 21 16,3 6 22-16,1 5 3 0,-2 0-8 15,2-1-29-15,4 6-32 0,-2-2-32 16,-2 6-21-16,4-5-12 0,-2-4-3 0,2-14-5 16,-9-5 2-16,7-18-1 0,-2-8 0 0,2-9 23 15,-2-6 46-15,0-8 70 0,-2-5 44 16,-1-7 17-16,-3-16-11 0,0-7-45 15,-1-16-72-15,-1-3-43 0,2-8-20 0,-1-6-6 16,1-4-5-16,4-8-4 0,0-6-5 16,2-4-1-16,4-1-1 0,0-7 4 0,4 4 1 15,2-5 2-15,8 8 1 0,3 2-2 16,6 7 1-16,8 5 0 0,-2 15 3 0,8 4 3 16,6 4 16-16,3 9 8 0,5 4 6 15,-1 5 0-15,0 13-1 0,-5 6-17 0,-2 12-10 16,-7 5-5-16,-3 8-2 0,-6 11 1 15,-9 4 2-15,-1 8 1 0,-7 10 0 16,-4 7-2-16,2 7-2 0,-16 4 0 0,2-5 2 16,-6 0 2-16,-5-5 5 0,-8 0 1 0,-4 1 3 15,-2-1 10-15,-2-4 7 0,-4-4 0 16,-2-1-1-16,2-4-5 0,3 1-12 16,1-6-9-16,4 1-3 0,5-10-3 0,5-4 2 15,3-4 0-15,7-11-8 0,3-3-14 16,6-9-28-16,6-4-40 0,9-14-45 0,3-4-37 15,9-6-36-15,10-3-23 0,1-5-19 16,5-4-27-16,3-2-42 0,1 3-32 0,1-6-5 16,-3 8 37-16,3 6 78 0,-5 3 100 0,-10 11 97 15,-4 4 86-15,-4 13 52 0,-9 4 22 16,-9 5 19-16,-5 14 33 0,-2 0 27 16,-7 12 16-16,1 5 29 0,-4 11 30 0,0-2 48 15,-3 9 20-15,-1 5-13 0,5-3-32 16,-5 1-54-16,4 2-92 0,1 5-71 0,1-5-36 15,8 0-19-15,0-8-11 0,0-6-3 16,8-14-2-16,-8-7 8 0,2-10 12 0,3 0 16 16,-3-9 24-16,-2 0 14 0,4-9-1 15,0-8-8-15,-2-11-17 0,2-9-22 0,2-7-18 16,-2-6-9-16,3-4-2 0,-1-9-16 16,4 0-10-16,3-5-10 0,3 2-17 15,1 7-11-15,7 1-4 0,-1 7-9 0,0 11-20 16,2 9-29-16,-3 3-31 0,1 11-34 0,-6 3-27 15,3 5-24-15,1 5-41 0,-9 4-58 16,5 0-67-16,0 9-18 0,3 5-8 0,-3-5-76 16,3 8 34-16,-3-3 82 0,2 4 51 15</inkml:trace>
  <inkml:trace contextRef="#ctx0" brushRef="#br0" timeOffset="28773.12">25459 12157 255 0,'-7'-6'392'0,"-9"3"108"0,6 3 103 0,1 3-78 16,1 3 31-16,2 2 1 0,-4 1-34 15,3 0-55-15,-3 5-76 0,-2 3-131 0,-3 6-76 16,-1 0-39-16,3 4-25 0,-1 0-24 15,-3 9-22-15,5-4-20 0,-3-1-20 16,9 0-18-16,4 1-8 0,2-6-7 0,2 2-4 16,4-5-2-16,5-6-3 0,3-3 1 15,5-5-1-15,5-4 1 0,-1-10 0 0,6-4 4 16,6-5 2-16,-2-9 2 0,3-3-1 0,7-10 4 16,0-5-2-16,-1 1-2 0,-3-5 0 15,-2-4-1-15,-8-1-2 0,-2-5-3 16,-4 1 4-16,-13 0-4 0,0-3 0 0,-10 6-6 15,-2 2-11-15,-8 9-8 0,-4 9-5 16,-3 3-1-16,-4 10 0 0,-1 5-1 0,-1 13-6 16,0 0-17-16,-2 8-20 0,-2 6-27 15,5 4-37-15,1 1-67 0,-2 3-90 0,7-4-143 16,-1 5-151-16,5-6-47 0,4-8 4 0,1-4-44 16,7-5 98-16,11-9 153 0,1-10 79 15</inkml:trace>
  <inkml:trace contextRef="#ctx0" brushRef="#br0" timeOffset="29032.67">25953 11387 221 0,'14'-27'511'0,"-12"0"133"0,-2 8 195 0,0 7-29 16,0 2-157-16,0 6-116 0,-2-1-119 16,-2 5-193-16,0 9-118 0,2 1-62 0,-2 13-26 15,2 8-12-15,2 9-6 0,0 6-1 16,6 8 1-16,4 8 1 0,-2 5 0 0,9 6 1 15,4 4-1-15,-5-6-3 0,1-5-2 16,-1-1-2-16,-1-16 0 0,-3-4 0 16,3-5 0-16,-3-14-5 0,-2 2-19 0,1-5-32 15,-5-9-48-15,0 3-55 0,-2-8-50 16,0-4-41-16,-4-5-61 0,0 0-104 0,-4-5-62 16,8-12-14-16,-8-3-72 0,4-11-21 15,0-4 98-15,4-10 95 0,-2-9 58 0</inkml:trace>
  <inkml:trace contextRef="#ctx0" brushRef="#br0" timeOffset="29267.44">26321 11257 3 0,'16'-37'482'0,"-10"20"106"0,-4 3 90 15,-2 5 58-15,-6 4-264 0,0 10-139 0,-6 4-41 16,-9 13-32-16,-2 1-28 0,-4 17-16 16,-6 0-32-16,-4 14-57 0,0 6-55 15,-2 2-27-15,-3 6-21 0,7 9-7 16,-6-2-3-16,1 7-2 0,3 4-4 0,0-1-3 0,4 0-4 15,10 1-3-15,1-9-1 0,5-6 3 16,3-8 0-16,11-9 0 0,-5-14-24 0,8-8-43 16,8-13-59-16,-1-2-65 0,3-8-67 15,0-4-61-15,3-14-90 0,-1-5-59 16,9-8-3-16,-1-10-89 0,-1-4-24 0,8-4 83 16,0-14 94-16,4-4 59 0</inkml:trace>
  <inkml:trace contextRef="#ctx0" brushRef="#br0" timeOffset="29506.38">26544 11419 239 0,'-10'-5'430'0,"-7"1"70"0,0 4 86 0,-3 0-112 16,-1 4-72-16,3 4 29 0,1 6 4 16,-2 9-42-16,3 0-56 0,-1-1-67 15,5 10-94-15,2-1-67 0,-1 4-34 0,9 7-20 16,2 1-14-16,0-1-12 0,0 4-12 15,6-6-6-15,1 0-6 0,-1 0-5 16,4 0-5-16,-4 2-31 0,5-11-60 0,-5 1-82 16,2-15-80-16,-2-3-82 0,-4-10-75 0,7-4-67 15,-7-4-23-15,6-5-127 0,-6-13-9 16,4-1 64-16,-2-8 106 0,3-9 99 0</inkml:trace>
  <inkml:trace contextRef="#ctx0" brushRef="#br0" timeOffset="29892.76">26534 11396 372 0,'10'-31'513'0,"-4"12"86"0,-4 6 77 0,6 5-180 16,-1-3-63-16,3 8-20 0,-4 3-49 16,5 0-59-16,-1 3-70 0,2 2-93 0,1 4-74 15,-3-4-37-15,7 4-16 0,-3 0-8 0,3 0-5 16,3-1-2-16,-3 6 0 0,1 0-2 16,3 0 0-16,2-5 2 0,-3 3-1 15,1-7-3-15,2 1 2 0,0-6-3 0,-3-6-10 16,1-2-16-16,2-6-25 0,-3-4-29 0,-1-5-28 15,-3 1 0 1,-1-1 7-16,-3-3 22 0,-5-2 30 0,-3 2 27 0,-4-5 18 0,-4-1 8 16,-3 4 6-16,-5-3 19 0,-3 8 31 15,-3 0 33-15,-3 6 22 0,-2 8 17 16,-3 1-6-16,-1 8-25 0,-4 3-26 0,4 11-17 16,2 3-13-16,0 6-3 0,2 9 4 15,3-5 9-15,3 14 4 0,5 4 7 0,-3-1 0 16,9 10-3-16,2-4-7 0,4 4-8 15,0-5-9-15,10-4-10 0,5-4-10 0,3-1-9 16,-1-4-6-16,10-4-2 16,-2-10-3-16,2-4-17 0,-3-9-17 0,7-4-36 0,-2-5-62 15,-2-9-98-15,0-8-120 0,4-6-173 16,2-8-101-16,4-6-124 0,3-8-20 0,3-13 78 16,7-7 172-16,8-1 125 0</inkml:trace>
  <inkml:trace contextRef="#ctx0" brushRef="#br0" timeOffset="30245.34">27770 10798 270 0,'4'0'501'0,"-15"0"85"0,-3 3 75 16,-3 3-102-16,-1 11-90 0,-13 1-30 15,2 1-38-15,-8 7-49 0,-5 2-64 0,-1-2-100 16,-2 5-79-16,1 6-42 0,5-11-22 16,4 6-17-16,6-5-10 0,6-4-8 15,2-5-4-15,9-1-3 0,2 2-1 0,1-5-3 16,13-5-2-16,3 0-3 0,3-6-1 15,13 2-2-15,8-10 0 0,8 2-2 0,4-6 0 16,11-5 0-16,2 5 0 0,8-5 3 16,2-3 3-16,4 3 3 0,1 0 2 0,3 2 0 15,-12 1 0-15,-2 8 0 0,-10 3-2 16,-7 3 1-16,-12 8 4 0,-10 1 16 16,-13 11 21-16,0 4 28 0,-16 5 19 0,-4 3 8 15,-9 7-5-15,-2 1-19 0,-4 3-26 16,-2-1-20-16,-6 0-13 0,6-5-9 0,-2-8-4 15,7-10-13-15,-3-8-19 0,2-5-31 16,-2-5-39-16,4-8-60 0,3-10-82 0,-3-3-95 16,0-11-139-16,2-4-109 0,3-13-18 15,3-4 33-15,3-14-59 0,-2-8 91 0,11-6 108 16,-5-14 64-16</inkml:trace>
  <inkml:trace contextRef="#ctx0" brushRef="#br0" timeOffset="30809.78">27673 9523 114 0,'-71'-4'576'0,"-16"4"124"0,-1 0 162 15,-3 9 67-15,-4 0-320 0,-7 5-161 0,3 9-116 16,-8-6-154-16,1 11-90 0,-12-2-45 16,-2 11-22-16,0-2-10 0,-12 6-5 0,-2 3 0 15,-9 7 0-15,-8 3 0 16,-6 8-3-16,2 15 2 0,-16 17-4 0,5 1-3 0,-5 18 0 15,1 7 6-15,5 11-4 0,8 5-1 16,6 7 4-16,12-3 7 0,9 8 4 0,16 5 3 16,13 1 6-16,16 3 1 0,7 5-11 15,16 4-2-15,12 10-1 0,7 0-3 0,12 4-6 16,10-9 2-16,13-6 0 0,10-11-6 16,14-15 0-16,11-8-2 0,17-14 0 0,14-14 0 15,10-12 4-15,17-20 2 0,14-8 2 16,10-12-3-16,19-20-2 0,9-8-1 0,20-23 2 15,6-20 2-15,13-11 3 0,8-23 7 16,14-9-3-16,7-22-3 0,12-10-2 0,-2-13-2 16,17-8-4-16,1-10 1 0,7-14 0 15,-6-4-3-15,5-19 7 0,-5-2-7 16,-3-11-2-16,-16-4 2 0,-8 0 2 16,-21 9-7-16,-16 0 6 0,-17 13 4 0,-13 1 0 0,-20 8 0 15,-12-4 4-15,-22 10 0 0,-19-2 3 16,-14 14-1-16,-20 6-1 0,-14 8 1 15,-19 4-1-15,-17 15-1 0,-16 7-1 0,-12 11-2 16,-23 7-1-16,-15 10-1 0,-14 14-3 16,-7 4-1-16,-15 19 2 0,-8 3-1 15,-13 12 0-15,-3 11 4 0,-14 14 0 0,0 14 0 16,-6 12 2-16,-3 9 4 0,3 11-3 0,12 2-3 16,11 6-20-16,18-1-52 0,20 1-113 15,26-9-164-15,16-5-242 0,15-14-105 16,11-8-67-16,10-10-21 0,5-18 102 0,11-16 222 15,6-11 111-15</inkml:trace>
  <inkml:trace contextRef="#ctx0" brushRef="#br0" timeOffset="31227.19">27034 7962 1 0,'-4'0'469'0,"-9"5"76"0,-5-1 33 0,-1 6 17 0,-2 8-296 15,-1 13-162-15,1 6-78 0,-6 15-27 16,0 12-18-16,0 17-4 0,-2 4-3 0,-4 15-2 16,0 11-1-16,-8 11 12 0,6 18 16 15,-9 8 36-15,-3 20 61 0,1 11 114 0,-5 18 84 16,-1 11 43-16,-6 22 0 0,-6 4-34 15,-4 22-91-15,-2 9-79 0,-7 20-41 16,1-6-12-16,-5 0 5 0,7-11 11 0,1-1 29 16,3-16 38-16,4-12 30 0,2-14 13 0,4-5 2 15,4-12-18-15,6-11-38 0,7-13-32 16,2-13-32-16,7-17-33 0,8-15-26 0,7-17-24 16,0-10-19-16,3-12-10 0,8-15-9 15,-7-13-3-15,9-13-3 0,0-10-7 0,2-13-21 16,-1-4-35-16,3-15-52 0,-2-3-67 0,4-5-80 15,0-9-54-15,0 0-25 0,0 0-8 16,4-9-23-16,-2 0-92 0,-4-10-207 0,-2 2-123 16,4-6-125-16,-2-8 9 0,-2-1 138 15,0 1 264-15</inkml:trace>
</inkml:ink>
</file>

<file path=ppt/ink/ink2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41:15.911"/>
    </inkml:context>
    <inkml:brush xml:id="br0">
      <inkml:brushProperty name="width" value="0.05292" units="cm"/>
      <inkml:brushProperty name="height" value="0.05292" units="cm"/>
      <inkml:brushProperty name="color" value="#FF0000"/>
    </inkml:brush>
  </inkml:definitions>
  <inkml:trace contextRef="#ctx0" brushRef="#br0">21963 3286 432 0,'0'-21'545'16,"-4"-2"105"-16,4 4 119 0,0 7-158 0,0-2-77 16,0 5-53-16,0 4-76 0,0 2-101 15,0 3-121-15,0 0-73 0,-2 0-46 0,2 0-32 16,-4 0-16-16,4 3-8 0,0 6-4 16,-4 5-3-16,4 8 0 0,-7 10 0 0,7 8-2 15,-2 5 1-15,-2 15-1 0,0 6 2 16,4 11 0-16,0 5 2 0,-2 12-1 15,-2-9 1-15,8 1-2 0,-2-10-2 0,6-4 1 16,-1-15 5-16,3-6 7 0,0-6 11 16,-1-5 9-16,5-8 11 0,-4-6 6 0,-1 2 3 15,1-11 3-15,0 3 0 0,-3-12-5 0,1 1-4 16,-2 0-2-16,0-4-1 0,0-5-5 16,3 0 4-16,-1 0-3 0,2-5-6 15,7-4-5-15,-1 0-8 0,1-10-9 0,8 2-7 16,2-6-5-16,-5-3-3 0,7-2-10 15,6 2-32-15,-2-6-41 0,3 4-45 16,1 2-52-16,2-2-88 0,-2 6-111 0,-4-1-210 16,-2 11-127-16,-4-2-102 0,-4 5-29 15,-7-5 89-15,1 9 227 0,-3 2 163 0</inkml:trace>
  <inkml:trace contextRef="#ctx0" brushRef="#br0" timeOffset="388.27">22639 3966 270 0,'0'-5'440'0,"4"5"65"0,-2-4 54 0,-2-1-162 15,4 2-95-15,3-3-29 0,3-2 0 0,4-1 21 16,-1 0 23-16,3 1-14 0,5-6-36 16,2 0-55-16,4 5-70 0,4-8-72 0,4 3-37 15,6 0-16-15,-2 0-7 0,1 1-4 16,7-6-1-16,-1 2-1 0,-5 3-3 0,-4-4 2 16,-2 4-3-16,-4-3 3 0,-8 3 0 15,0 0 1-15,-7 2-1 0,-1-2 4 16,-9 5-1-16,-2 1 2 0,-4-3 5 0,-8-1 7 15,0 3 3-15,-9-1-1 0,-3 1-2 16,-3 5-6-16,-8-6-8 0,4 10-3 0,-6-3-3 16,4 3 0-16,-6 8 1 0,2 1-1 0,4 5 0 15,-2 0 3-15,4 9 2 0,4-6 6 16,2 9 2-16,3 2 4 0,3-2 3 16,5 2-3-16,8 4-2 0,2-1-3 0,6-5-4 15,9 5-4-15,1-3-2 0,3-1-1 16,8-5-1-16,6-3 1 0,8-6-1 15,-6 1 1-15,9-9-2 0,-1-2 0 0,5-6-3 16,-5 3-13-16,-4-9-28 0,3-1-61 0,-7-3-87 16,-2-6-111-16,-2-3-166 0,-2-10-116 15,2 1-45-15,-2-9-88 0,-2-6 33 0,6-3 145 16,-6-10 128-16</inkml:trace>
  <inkml:trace contextRef="#ctx0" brushRef="#br0" timeOffset="677.37">24117 2314 384 0,'-14'0'466'0,"1"0"26"0,-1 6 13 0,1-3-273 16,-1 8-128-16,6 1-54 0,-7 7-21 16,5 2-4-16,-1 7 20 0,3 9 36 0,0 3 42 15,2 14 44-15,6 8 41 0,0 6 34 0,0 4 13 16,6 8 14-16,2 11-8 0,-6 3-31 15,9 9-46-15,-5 5-52 0,0-3-55 0,4-2-41 16,1-4-18 0,-5-13-9-16,4-6-4 0,-4-12-3 0,5-9-2 0,-3-10-3 0,-2-4 1 15,-4-10-1-15,7-3-4 0,-9-10-35 16,0-3-66-16,-5-1-78 0,1-9-106 16,2-4-166-16,-4-10-81 0,-2-4-36 0,2-14-88 15,-5-3 34-15,1-11 137 0,2-8 102 16</inkml:trace>
  <inkml:trace contextRef="#ctx0" brushRef="#br0" timeOffset="999.5">23923 3642 261 0,'-6'0'423'15,"-1"-4"65"-15,3-4 64 0,4-3-150 16,4 8-92-16,3-11-9 0,5 0 24 16,2-4 32-16,5-4-2 0,2-1-24 0,10-3-48 15,-4-2-76-15,8-7-91 0,2 4-53 16,6-6-26-16,5-3-15 0,-3-2-9 0,5 7-5 15,-2 7-4-15,-5 2-3 0,-4 9-2 0,-2 6-2 16,-3 11-3-16,-8 5 2 0,1 9-1 16,-4 9 3-16,-2 8 1 0,-9 13 2 0,-2 7-1 15,-3 3 0-15,-7 3-3 0,-7 11-5 16,1 0-4-16,-8-5-5 0,5-5-2 16,-7-4-1-16,-3-4 4 0,3-10 2 0,-1 0 4 15,-1-3 0-15,-9-6-7 0,2-4-15 16,-8 1-15-16,6-6-15 0,-2-4-17 0,-2-4-17 15,6-11-12-15,-2-3-24 0,1-3-29 16,1-6-47-16,2-10-90 0,-4-4-104 0,9-3-43 16,1-6-48-16,2-8-91 0,5-10 49 15,4 1 100-15,2 0 67 0</inkml:trace>
  <inkml:trace contextRef="#ctx0" brushRef="#br0" timeOffset="1559.16">25167 3282 120 0,'-8'-8'438'0,"0"-1"77"15,-3 4 61-15,-3 5-44 0,1 0-180 16,-3 5-70-16,-1 7-21 0,-3-3 21 0,-3 14 26 16,-2-4-5-16,7-2-25 0,-3 6-48 0,0 0-78 15,5-1-76-15,-1 1-40 0,7 0-19 16,4-2-12-16,4-2-5 0,2-7-4 0,0 2-1 16,8-5-2-16,2 1 3 0,7-6 5 15,7 1 5-15,5-10 4 0,2-4 3 16,5 0 0-16,-3-10-4 0,2 1-2 0,0 1-3 15,-4-11-1-15,-2 5 1 0,-4 3 0 16,-9-3-1-16,-3 0-1 0,-7 1-4 0,2-6-7 16,-8 5-10-16,-8 6-17 0,2-1-30 15,-5 1-36-15,-5 3-24 0,-1 5-20 16,1 9-15-16,-1 0 0 0,-4 3 2 0,5 6-17 16,-1 2-44-16,5 6-72 0,2-3-70 0,3-2-42 15,3 7-122-15,4-10-28 0,7-5 53 16,3-4 85-16,6 0 68 0</inkml:trace>
  <inkml:trace contextRef="#ctx0" brushRef="#br0" timeOffset="1976.67">25463 3169 201 0,'39'-21'399'0,"-2"-2"72"15,-4 4 76-15,-6-3-96 0,-2 9-53 0,-6-1 38 16,-3 6 26-16,-5 3-32 0,-5 5-61 0,-2 0-74 16,0 5-105-16,-4 3-88 0,0 10-39 15,0 5-19-15,2 4-11 0,-2 8-13 16,0 5-8-16,0 6-5 0,-2-1-3 0,2 1-2 15,-4-1-1-15,4-5 0 0,0-3-1 16,0-6 1-16,4-10-2 0,-4-2 2 0,2-5-3 16,-2-5 1-16,6-6 0 0,-2-3 0 15,3 0 1-15,7-3 2 0,-2-11-2 0,11-4-4 16,4-10 0-16,6-6-3 0,2-3-2 0,-2-8 2 16,2-4 2-16,7-5 2 0,-3-9 2 15,0 4 4-15,-1-4 0 0,3 4 1 16,-8 10 0-16,-4 9-2 0,-2 8-1 0,-7 13-2 15,-7 7 2-15,1 7 0 0,-7 5 1 16,-1 8 9-16,0 6 18 0,2 12 26 0,-6 8 31 16,2 9 36-16,-8 8 28 0,4 6 8 0,-2 6-9 15,2 2-27-15,-8-3-29 0,8 1-34 16,0-5-29-16,0-8-16 0,8-6-12 16,-6-2-5-16,2-11-6 0,-1 1-2 0,5-10 0 15,-6-4 0-15,4-4-27 0,-6-6-34 16,4 1-49-16,0-4-50 0,-2-5-74 0,7-5-110 15,-7-4-210-15,4 1-146 0,-2-15-170 16,0 0-30-16,-2-3 89 0,2-7 226 16,3 2 185-16</inkml:trace>
  <inkml:trace contextRef="#ctx0" brushRef="#br0" timeOffset="4910.5">24830 3405 257 0,'-8'0'409'0,"2"0"40"0,-5 0 32 0,5 0-199 0,4 0-102 0,-6 0-54 16,6 3-35-16,-4 2-23 0,2 4-19 15,-1 0-9-15,3 5-1 0,2 3 11 16,0 6 20-16,0 8 16 0,7 1 8 16,-1 4 2-16,4-1-15 0,0 7-18 0,3-7-21 15,-3 1-18-15,5-4-12 0,-7-6-5 16,2 2-4-16,-4-5 17 0,-1-6 16 0,-1 0 29 16,-2-3 40-16,-2-5 43 0,4 2 42 0,-4-3 34 15,0-8 8-15,0 4-16 0,0-4-25 16,0 0-33-16,-4-4-37 0,4 4-29 0,-2-14-24 15,-2-3-20-15,-1-6-25 0,-1-5-16 16,6 2-8-16,-2-10-5 0,-2-1-2 16,4 2-2-16,0-2 0 0,4 3-1 0,-2 6 1 15,2 5 1-15,-2 9 1 0,3 5 1 0,-1 6 0 16,-2 3 0-16,6 0-1 0,0 9 1 16,3 4 1-16,3 5 2 0,-6 5 6 0,7 8 2 15,-3-5-2-15,3 6 2 0,-3 4-5 16,3 1-2-16,-3-2 1 0,2 7 0 15,-5-11 0-15,1 0 0 0,-2 1 2 16,-6-10 0-16,5 1-3 0,-7-5-1 0,0-1 0 16,0-3-3-16,-7 0-6 0,5-5-14 0,-6-6-26 15,2 2-57-15,-5-5-81 0,1 0-105 16,2-8-159-16,-7-1-111 0,3-5-36 0,-2-4-96 16,3-9 29-16,5 0 140 0,0-9 120 15</inkml:trace>
  <inkml:trace contextRef="#ctx0" brushRef="#br0" timeOffset="6086.32">25157 3234 191 0,'2'0'344'0,"-2"-6"49"0,0 1 31 16,4 5-138-16,0-3-49 0,-4 3 1 0,0 0 13 16,0 0 14-16,0 0 10 0,0 0 5 15,0 0-5-15,0 0-15 0,0 0-30 0,2 0-43 16,-2 0-46-16,4 3-50 0,-2-3-41 16,3 5-27-16,-1 1-11 0,2 2-5 0,-4 1-4 15,6-5 2-15,-6 6-2 0,7 2 1 16,-7-3-2-16,2 1 1 0,-2 3-1 0,2 1 0 15,0 3 2-15,-2 2 1 0,2 4 0 16,3 8 0-16,-1 1 0 0,2-1-1 0,0 4-2 16,1-2 0-16,3 2 0 0,-2-4 2 15,1 6 0-15,-1-11-1 0,-2 2-1 0,0-11-1 16,-5-3-1-16,3 0 0 0,-2-10 0 16,0 1 3-16,-4-5 13 0,0 0 23 15,2 0 24-15,-2-5 11 0,4-9 3 0,-4 2-11 16,2-7-21-16,2-2-21 0,-4-7-12 0,5 2-7 15,-3-11-3-15,6 0-4 0,-6-3-4 16,4 0-1-16,2-5 0 0,-5 5 0 0,3 3 2 16,2 6 1-16,-2 4 1 0,-2 5 1 15,-2 8 1-15,-2 5-1 0,5 0 0 16,-5 9-4-16,0 0-3 0,2 0 0 0,-2 4 0 16,0 5 1-16,8 5 1 0,-6 3 4 15,2 6 1-15,2 8 0 0,0-3 0 0,1 9-2 16,1-3 0-16,2 3-1 0,-8-2 3 15,5 7-1-15,3-11 2 0,-6 4 1 0,2-7 0 16,-2-5-1-16,-2-6-2 0,3-3 1 0,-5-10 1 16,4-4 2-16,-4 5 6 0,2-5 4 15,-2-5 2-15,6 1 2 0,2-10-1 16,0-9-2-16,7-3-6 0,1-5-4 0,7-11-4 16,4-2-5-16,6-6-9 0,9-4-18 15,1-4-33-15,2-10-60 0,9 0-74 0,0 5-90 16,2-3-134-16,4 2-115 0,4 6-101 15,-2 7-70-15,8 8 29 0,-2 11 124 16,-6 10 137-16</inkml:trace>
  <inkml:trace contextRef="#ctx0" brushRef="#br0" timeOffset="6837.69">21909 5074 218 0,'-20'8'418'0,"1"1"51"16,9-4 24-16,-1-1-169 0,11-4-152 0,0 5-79 16,7-5-47-16,1 0-12 0,4 4 2 15,5-4 24-15,6 0 35 0,3 0 44 16,12 0 44-16,5-4 42 0,13-5 49 0,8 1 28 16,12-6-18-16,15-6-34 0,9 0-53 15,13-8-70-15,13 1-63 0,15-9-22 0,12-1-11 16,10-3-1-16,11 0 3 0,2-5 6 15,14-1-6-15,0 1 1 0,4-4 4 0,-1 4 4 16,1-4 0-16,-4 4 3 0,0-1-3 0,-10 3-3 16,-6 6-12-16,-11-3-10 0,-14 9-3 15,-2-1-8-15,-13 9-5 0,-14-4 0 16,-9 9 0-16,-9-1-2 0,-9 7 0 0,-13-2-2 16,-9 9 1-16,-9 1-2 0,-9 4-11 15,-9 0-34-15,-7 4-78 0,-8 1-103 16,-6 3-149-16,-5 1-203 0,-9 0-84 0,-9 1-89 15,0-1 3-15,-7-9 103 0,1 4 191 16,2-4 111-16</inkml:trace>
  <inkml:trace contextRef="#ctx0" brushRef="#br0" timeOffset="7802.77">26653 4313 87 0,'3'-14'678'16,"-6"0"194"-16,3-8 100 0,0-5 49 0,0 0-368 16,3-5-278-16,5 6-190 0,-2-11-98 15,4 3-46-15,-3-3-20 0,-1-8-9 0,4-4-3 16,-6-2-2-16,-2-6 0 0,2-3 0 16,-4-3-1-16,0 1-1 0,-4-6-1 0,2 1-2 15,-2 5 0-15,0-6 0 0,-2 5 1 16,0-5 1-16,-1 5 3 0,-1-5 8 15,0 5 8-15,-3 0 8 0,5 4 4 16,-8 2 3-16,8-6-6 0,-1 9-9 0,-1-6-6 16,2 3-3-16,0 3-4 0,-5 3-3 0,9 8 1 15,-8-3-4-15,2 6 0 0,1 3-2 16,1 6-2-16,-4 0-2 0,8 8 0 0,-8-5 0 16,3 16-1-16,-1-7 0 0,6 10 0 15,-2 0 0-15,0 4 1 0,4 2-2 0,0 3-1 16,0-6-1-16,0 6-4 0,0 0 1 15,0 0-1-15,4 0-2 0,-4 0 3 0,4 6-2 16,-4-6 4-16,2 0 1 0,-2 3 0 0,8-3 5 16,-8 5 1-16,2 1 1 0,-2-6 1 15,5 0-2-15,-3 3 2 0,-2-3 1 0,0 5 2 16,0-5 0-16,0 0 4 0,0 0 0 0,0 0 3 16,0 0 0-16,-2-5 11 0,-3 5 4 15,3-3-1-15,-6-3-2 0,-4-2-4 0,-5-1-12 16,-8 0-8-16,-8-5-4 0,-2 5 0 15,-8-5 0-15,-11 6 0 0,-4-1 2 0,-8-1 1 16,-4 6 0-16,-7-1 0 0,-1 5 0 16,-17 5-3-16,2-1 4 0,-5 6-2 0,-7-1 2 15,-5 3 2-15,-10 2-2 0,-4 0-2 16,-2 3 2-16,-8-3 0 0,4 4 2 0,-9 1-2 16,1-2 3-16,-1 1-2 0,3 1-1 15,-9-2-1-15,7 1 1 0,-7 1-1 0,13-2 1 16,-5-3-2-16,3-1 2 0,2 1 0 15,1-6 2-15,3 1-2 0,8 2 0 0,9-8 1 0,-1-3-1 16,9 0-1-16,8 0-1 0,4-3 4 16,10 3-4-16,5 0 0 0,9-6 0 15,7 6 0-15,7 0 1 0,9-5 2 0,7 5 0 16,8 0 2-16,6-3-1 0,7 3 2 16,1-6-1-16,13 6 0 0,-2-3-3 0,4 3-3 15,0 0-6-15,4 0-3 0,-2 0-3 16,5 0 0-16,3 0 2 0,4 0 4 0,-1 3 1 15,10 6 3-15,1 2 2 0,3 9-2 0,-2 14 2 16,2 6 1-16,0 9 1 0,-2 19-4 16,-7 3-4-16,-7 20-14 0,-7 12-19 15,-13 14-20-15,1 13-27 0,-19 10-19 0,-4 5-14 16,-6 6 2-16,-8-2 14 0,-5 4 24 16,0-8 28-16,-3-6 27 0,3-13 18 0,-2-4 6 15,3-10 21-15,5-9 15 0,5-7 15 0,6-11 13 16,2-10 10-16,12-2-9 0,5-10-11 15,10-9-14-15,8-5-12 0,10-9-10 16,9-3-6-16,14-9-1 0,15-8 3 0,16 0 1 16,11-17-1-16,24-3-1 0,7-3-4 15,20-17-4-15,10 3-2 0,11-9-1 0,4-6-4 16,7 1-18-16,-3-6-76 0,2-3-129 0,-8 4-243 16,0-4-172-16,-6-1-97 0,-5 0-78 15,-5-3 61-15,-7 2 211 0,0 2 161 16</inkml:trace>
  <inkml:trace contextRef="#ctx0" brushRef="#br0" timeOffset="12378.15">4823 6338 360 0,'6'0'411'0,"4"0"21"0,7 0-22 15,3 0-225-15,11 4-103 0,2 1-44 0,7-5-20 16,7 5-8-16,5-5-3 0,2 4 1 16,6-4-4-16,0 0 3 0,6-4-2 0,-2 4-1 15,2 0-2-15,4-5 1 0,5 5-2 16,1-5-1-16,3 1 4 0,7-1 7 0,1 1 9 16,4-1 6-16,2 0 17 0,0-4 17 15,9 6 9-15,3-6 5 0,-2 4 6 16,7-4 1-16,2 0-12 0,3-1-14 0,1 6-12 15,6-1-8-15,0 2-15 0,4-3-11 0,-2 3-2 16,10 3-3-16,-1 0-2 0,1 0-1 16,-2 0-1-16,3 0 0 0,1 0 3 0,3 3-2 15,-5 3 2-15,7-6-1 0,-3 3 23 16,7 2 9-16,-3-5 17 0,5 4 18 0,0-4 18 16,0 5-8-16,4-5-5 0,-3 5-14 15,-1-5-19-15,4 4-11 0,-2 1-14 0,2-5-4 16,-4 4-7-16,1 1 4 0,-1-5-2 15,6 0-2-15,-8 5 17 0,2-5 30 0,-1 4 40 16,1-4 42-16,-4 5 30 0,-1-5 0 16,-5 0-20-16,3 3-39 0,-3 3-40 15,-3-6-29-15,-4 3-17 0,-1-3-10 0,-1 5-2 16,-2 0-5-16,-10-1 1 0,1 1-1 16,-7-5 0-16,0 4 0 0,-7 1-1 0,0 0 0 15,-6-1 0-15,3 1 0 0,-3-2 1 0,0 3 2 16,2-6 19-16,-2 3 13 0,5 2 3 15,-3-5 5-15,-2 0 2 0,2 0-19 16,0 0-11-16,3 0-6 0,-5-5-4 0,-2 2-5 16,2 3 2-16,2-6 1 0,-1 3-1 15,3 3-2-15,-6-5 2 0,6 1-5 0,-2 4 1 16,1 0 0-16,-3 0 2 0,6 0 0 16,-2 0 1-16,3 0-1 0,-9 0-2 0,6 4-1 15,-2-4 4-15,5 0-1 0,-5 0 0 16,4 0-1-16,1 5-1 0,-3-5 0 15,-2 0 3-15,3 0 0 0,1 3-1 0,-8 3 0 16,2-6-2-16,2 0-2 0,3 3 3 0,1 2 1 16,2-5 0-16,-1 6-1 0,3-6 0 15,1 3-1-15,-3 2 1 0,5-5 0 0,-3 0 1 16,3 0-1-16,-1 0-1 0,3 4 0 16,-2-8 0-16,-1 4 0 0,9 0 1 15,-6 0 0-15,-1 0 0 0,5-5-3 16,-7 5 4-16,9-3 20 0,-4-3 8 15,-2 6 5-15,-5-5 3 0,3 2-1 0,-3 3-16 16,-1 0-9-16,-3-6-2 0,0 3-4 16,-6 3 1-16,1 0-1 0,-10 0 3 0,8 0-1 15,-14 0-2-15,-1 0 1 0,-9 0-5 16,-2 0-2-16,-5 0 0 0,-5 3 0 0,-9-3 1 16,3 0 0-16,-7-3 3 0,-1 6-1 15,-5-6 2-15,-1 3-2 0,-3 0 1 16,0 0-2-16,-8 0 1 0,2 0-4 15,-6 0 1-15,0 0 1 0,-3-5 0 0,-1 5 0 16,-2-4 1-16,-3 4 2 0,1-5 0 16,1 5 1-16,-9-5-1 0,5 1 1 15,-4 4-1-15,1 0 13 0,-5-5 7 0,0 5 6 16,-2 0 8-16,-2-4 5 0,2 4-9 16,-2 0-5-16,-2 0-3 0,0 0-9 15,5 0-5-15,-5 0-4 0,4 0-2 0,-4 0-2 16,0 0-1-16,0-5 0 0,0 5-1 15,2 0 3-15,-2 0-1 0,0 0 1 0,0 0 1 16,0 0-3-16,0 0 1 0,0 0-3 16,0 0 0-16,0 0 2 0,0 0-4 15,0 0 2-15,0 0 0 0,0 0-2 16,0 0 1-16,-2 0 0 0,2 0 1 0,0 0 0 16,0 0-1-16,0 0 1 0,0 0 1 15,0 0 0-15,0 0 0 0,-4 0-1 16,4 0-2-16,0 0 1 0,0 0-4 0,0-5-1 15,0 5-11-15,0 0-20 0,0 0-28 16,4 0-68-16,-2 0-117 0,4 5-205 16,4-10-179-16,5 2-72 0,-3-15-76 0,5-5 23 15,3-5 173-15,3-6 176 0,4-3 98 16</inkml:trace>
  <inkml:trace contextRef="#ctx0" brushRef="#br0" timeOffset="19570.16">11712 7498 94 0,'-16'0'376'0,"-1"-3"53"0,11-3 30 0,0 3-93 16,2 3-175-16,4-5-89 0,6 1-52 0,-2 4-32 15,6 0-12-15,1-5-6 0,1 5-1 16,5-5 1-16,-1 5 0 0,5 0 0 0,2-4 0 15,3 4-1-15,5 0 3 0,5 4-2 16,-3-4 0-16,8 0-1 0,-2 5 0 0,9-5-3 16,1 5 3-16,1-5 2 0,4 0 4 15,2 0 0-15,2 0 8 0,4 0 5 16,-3 0 3-16,10 0 9 0,-3 0 10 16,6-5 8-16,5 0 8 0,1 5 13 0,1-4 2 15,6-1 9-15,-7 1 4 0,9 4 9 0,-2-5 3 16,-1 0 5-16,7 5 3 0,2 0-2 0,-2-4-8 15,2 4-5-15,-4-5-2 0,8 2-9 16,1 3-13-16,1 0-10 0,2 0-14 16,-2-5-18-16,0 5-9 0,5 5-8 0,-1-5-2 15,5 0-2-15,-1 0 0 0,-1 0 0 16,-3 0 1-16,0 0-2 0,7 0-1 0,-3 0 2 16,3 0-1-16,-1 0 1 0,-1-5-1 0,6 5-1 15,1-4 2-15,3 4-1 0,-2 0 2 16,4-5-2-16,4 5 5 0,2 0 28 15,4 0 39-15,7 0 25 0,-7 0 12 0,4-5 3 16,-6 5-25-16,11 0-37 0,-11 0-28 16,2 0-10-16,-2 0-7 0,1 0-4 0,1 0-1 15,0 5-1-15,0-5-1 0,5 5 1 16,-3-5-1-16,9 0 0 0,-5 0 1 0,0 0 0 16,5 0 0-16,0 0-1 0,-3-5-1 15,3 5 2-15,-5-9-1 0,7 4 1 16,-3-4-1-16,5 0 0 0,-7 1 22 0,7-1 13 15,-6-2 12-15,5 8 16 0,-11-6 8 0,3 1-15 16,-8 2-9-16,-6-2-10 0,-2 8-15 16,-6-9-8-16,-11 9-7 0,-4 0-4 0,-8 0 1 15,-8 0-1-15,-7 0 0 0,-5 0 0 16,-7 3-3-16,-8 3-4 0,-9 2-3 0,-1-2-42 16,-9 2-98-16,-4 1-138 0,-2-6-237 15,-8 3-132-15,-7-6-127 0,-1-9 1 16,-5 0 101-16,-2-10 217 0,1-4 125 0</inkml:trace>
  <inkml:trace contextRef="#ctx0" brushRef="#br0" timeOffset="20757.74">3642 8660 256 0,'-6'0'391'16,"4"-4"45"-16,-2-1 26 0,4 0-218 0,4 1-102 16,2-1-57-16,5 1-48 0,1 4-21 0,4-5-8 15,7-3-2-15,4 8-5 0,0-9 0 16,6 9-3-16,4-9 2 0,7 4-2 16,-1 0 4-16,7 1 0 0,3 4 2 0,7-5 0 15,0 1-4-15,0 4 0 0,4-5-2 16,2 5 0-16,1-5-2 0,7 5 4 15,3-4 2-15,-1-4 1 0,5 2 0 0,1-2 3 16,1-1 4-16,8-5 6 0,2 5 4 16,4-5 4-16,2 0-2 0,5 6-3 0,-1-4-5 15,7-2-1-15,3 0 0 0,1 5 1 0,2-5-1 16,4 5 4-16,0-5 0 0,-1 2 7 16,5 2 17-16,3 1 28 0,-3 0 10 0,2 0 0 15,-2 4-2-15,2-4-21 0,4 6-26 16,-4-2-14-16,4 5-7 15,5-5-3-15,1 1 0 0,-4-1 2 0,9 1 0 0,0 4 6 16,1 0 0-16,-1-5-2 0,10 5-2 16,-13 0-2-16,9-3-2 0,-2 3-3 0,3 0 4 15,-5 3 15-15,8-3 14 0,0 0 1 0,-2 5 3 16,2-5-4-16,4 4-15 0,0 1-7 16,4-1-7-16,-2 1-3 0,8-5 2 0,-1 5-2 15,3-5-3-15,3 3-2 0,1-3 3 16,-5 6-1-16,7-6-2 15,-10 0-2-15,7 3 5 0,-3-3-1 0,-3 5-2 0,-1-5-1 16,0 0 7-16,-6 4 1 0,3 1 13 16,-3-5 15-16,2 5 30 0,-2-1 32 0,-4 1 34 15,-2-5 20-15,-2 4 13 0,-3-4 5 0,-1 5-9 16,-8-5-17-16,-5 0-26 0,-8 0-24 16,-4 0-29-16,-2 0-27 0,-15 0-8 15,-4 0-4-15,-6 0-2 0,-10 0 0 0,-7 0 0 16,-5 5-10-16,-7-5-6 0,-11 4-5 15,-7 1-3-15,-3-5-1 0,-5 3 0 16,-5 3 0-16,-7-3 1 0,6 2-29 0,-8 0-95 16,1-5-163-16,-2 4-272 0,-2-8-213 0,1-6-93 15,1-16 41-15,8-14 139 0,6-6 260 16</inkml:trace>
  <inkml:trace contextRef="#ctx0" brushRef="#br0" timeOffset="37709.71">2472 2724 165 0,'-6'0'325'0,"4"-5"21"0,-2 2 7 16,8 3-183-16,-2-6-92 0,4 6-43 15,5-3-19-15,3-2-10 0,3-1 0 16,1-2 1-16,7 4 0 0,-2-5-3 0,6-4 0 16,2 4 0-16,2 0-4 0,6-5 3 0,-2 5-2 15,7-5 0-15,-1 6 0 0,5 3-1 16,-3 1-1-16,3-6 1 0,-3 10 5 16,3-4 2-16,-5 4 4 0,7 0 8 0,-3 0 8 0,3 4 1 15,-5-4 6-15,9 0 11 0,0 5 3 16,0-5 8-16,6 0 2 0,-5 5 1 0,5-5-4 15,4 0 1-15,0-5 9 0,5 5 9 16,1-5-2-16,0 5 2 0,5-4 0 0,-3-5-9 16,4 9-3-16,1-8 2 0,-3 2-2 15,-1 1-3-15,3 2-2 0,1-3-2 16,3 3-9-16,-3-2-4 0,-1-4-10 0,1 4-10 16,-7-4-11-16,0 6-4 0,1-8-3 0,-5 8 1 15,-2-6-3-15,0-2 4 0,-4 3-1 16,-4-4 2-16,-1 1-3 0,-1-1 0 0,-4 3 1 15,-3-5 13-15,3-5 22 0,-2 7 41 16,-3-7 57-16,7 1 71 0,-11 1 38 0,0-6 1 16,-1 6-24-16,-3-6-53 0,-4 0-61 15,0-5-47-15,0 2-22 0,-6 3-10 0,0-8-3 16,-4 3-1-16,-7 2-1 0,3-2 7 0,-11 2 2 16,-4-2 1-16,2-3-2 0,-6 8 1 15,0-3-5-15,-6-2-3 0,2 2-5 0,-4 0-2 16,-3-8-5-16,-3 8-2 0,4 0-1 0,-7-7 0 15,5 7-5-15,-3-6-2 0,-1 5-3 16,-1-5 0-16,1 6-1 0,3-2 1 0,-3 2 2 16,-1-5-1-16,1 3 0 0,-5-4 2 0,6 6-2 15,-1-2 2-15,-3-3 2 0,-1 5 0 16,-1-2 1-16,-2 2 1 0,2-6-2 0,-3 1-3 16,-7-6-2-16,0 0 0 0,2 6-4 15,-2-4 2-15,-2 4 3 0,0-1-1 16,-1 1 1-16,-3 0 2 0,4-3-1 15,-6 3-1-15,2 0 4 0,0-1-1 16,-3 1 1-16,1 5 1 0,-2-2 2 0,-5 2-2 16,-1-2-4-16,1 5 3 0,-1 6-3 15,-1-1-2-15,-2-4 3 0,1 4 1 16,3 4 0-16,-7 0 1 0,3 0 3 16,-4 2-2-16,0-2 2 0,-1 5 1 0,1 1-1 15,-4-3-3-15,2 2-4 16,-4-5-4-16,0 11-1 0,0-6 1 15,0 4 2-15,1 5 3 0,-6-3 2 16,1 3-1-16,2 0 4 0,-2 3-2 16,2 2-3-16,-2-1-6 0,0 4-1 15,-2 3-4-15,6-2 4 0,-4 5-2 16,4-2 3-16,-2 7 8 0,-2-7-4 16,0 11-8-16,4-4 4 0,0 2-1 0,0 2-7 15,-2 5-1-15,2-2 3 0,2 2-3 16,-2 3 4-16,4-5-1 0,-2 6 2 15,7-1 2-15,-1 6-3 0,0-1 0 16,5-1-4-16,-3 2 0 0,3 3-2 0,-3 0 1 16,7 11 2-16,-3-6 0 0,3-1 2 15,1 1 0-15,-1 0 3 0,10 1-2 0,-4 2-2 16,4-2 2-16,-2 3-2 0,-1-4 1 0,3 6 1 16,0-3 0-16,0 1 3 0,4 5-1 15,-2-3 1-15,9-2-2 0,1-4 1 0,0 4-1 16,5 1-3-16,3-6 2 0,7 7-1 0,-2-6-1 15,8-1 2-15,0 6 4 0,0-4-3 0,4-3 1 16,6 2 1-16,1-4-3 0,5 4 2 16,3-5 0-16,1 2 0 0,7-2 1 0,6 0-2 0,11-3-2 15,-1-6 3-15,11 4 0 0,2-4 2 16,12-3 2-16,4-2-2 0,11-3 0 0,2 0-1 16,8-9 3-16,0 0 0 0,14-6 2 15,-1-4 1-15,12-4-11 0,-7-4-34 0,9-4-87 16,-2-11-157-16,2 1-304 0,-7-8-131 15,-3-16-141-15,-11-2 9 0,-2-15 122 0,-4-9 287 16</inkml:trace>
  <inkml:trace contextRef="#ctx0" brushRef="#br0" timeOffset="56881.78">9269 10163 382 0,'31'0'479'15,"-4"-9"32"-15,2 4 14 0,8-4-218 0,6 1-109 16,7-1-36-16,8-2-3 0,4 3-1 16,8-4-20-16,0 6-29 0,7-2-32 0,-5-1-31 15,9 0-22-15,4-1-10 0,4 1-3 16,2 0 6-16,4 1 18 0,0 2 23 0,4-2 34 16,4 4 60-16,7-1 38 0,-3 5 4 15,7-9-12-15,-4 9-32 0,5-5-55 16,-1 1-36-16,6 4-15 0,-4 0-7 0,6 0 2 15,-7 0 4-15,5 0-9 0,0 4-4 0,0 1 0 16,0-5-2-16,0 4-1 0,-2 1 7 16,2-5 6-16,-5 0-2 0,3 0-5 0,-6 0-4 15,1 0-9-15,-3-5-4 0,4 1 0 16,-3-1-2-16,-5 1-2 0,-3-6-1 0,5 1-2 16,-5 6 1-16,-4-6-2 0,0-1 0 15,-8 1-3-15,-8 0-1 0,-2 0-3 16,-5 1 4-16,-1 2-1 0,-13-2 1 0,-5 2-1 15,-7-2-3-15,-11 4-1 0,-6-1-4 16,-8 5 3-16,-6-3-2 0,-9 3 2 0,-4-6 0 16,3 6 3-16,-9 0-1 0,0 0 3 15,0 0 1-15,0 0-1 0,0 0-2 16,0 0 0-16,0 0 0 0,0 0-1 0,0 0 1 16,0 0 4-16,-4 0-2 0,4 0 1 0,-5 0 2 15,5-5-1-15,0 5 2 0,-2 0 1 16,2-3-2-16,-4 3-3 0,4 0-1 0,0-6 0 15,0 6-1-15,-4 0-4 0,4 0 0 16,0 0-8-16,-2 0-22 0,-4 0-40 0,-5 0-107 16,-3 6-212-16,-5-6-305 0,-8 0-164 15,-4 0-78-15,3-14 56 0,3 0 186 16,8-4 305-16</inkml:trace>
</inkml:ink>
</file>

<file path=ppt/ink/ink2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42:43.877"/>
    </inkml:context>
    <inkml:brush xml:id="br0">
      <inkml:brushProperty name="width" value="0.05292" units="cm"/>
      <inkml:brushProperty name="height" value="0.05292" units="cm"/>
      <inkml:brushProperty name="color" value="#FF0000"/>
    </inkml:brush>
  </inkml:definitions>
  <inkml:trace contextRef="#ctx0" brushRef="#br0">18639 6159 76 0,'-18'-20'315'0,"-1"3"38"0,2-1 24 15,5 8-101-15,2-2-105 0,-1 3-39 16,5-1-13-16,2 1-1 0,2 0-2 0,-2 4-6 16,4 1-18-16,4-4-18 0,-2 2-22 0,6 3-19 15,-1-2-19-15,3 0-7 0,2 5-9 16,3 0 0-16,3 0 0 0,7 10 2 0,2-1 4 15,2-1 6-15,4 6 2 16,10 4 9-16,7-1 21 0,4 2 30 0,6-1 30 0,6 5 33 16,8-9 31-16,3 3 40 0,5 0 48 15,5-3 21-15,0 0-7 0,4-5-28 16,-2 0-47-16,4-1-71 0,4-2-54 0,0-3-25 16,0-3-16-16,-4-3-9 0,5-3-6 15,-9-2-2-15,1-1 3 0,-3-5 0 0,-2-3 2 16,-4-3 2-16,-1 0 2 0,-7-8-2 15,-3 1 0-15,-4-4-3 0,-2-6-2 0,-6 6-2 16,-6-9 1-16,-5 3-1 0,-3-8-3 16,-7 0 1-16,-8-4-1 0,-6 3 1 15,-7-2 2-15,-6-3 4 0,-1 7 1 0,-9-6-3 16,-11 1-1-16,-3 0-1 0,-3 4-2 16,-10-1 1-16,-1-2 1 0,-6 6 2 0,-7-4 0 15,-9 6-1-15,1 5-3 0,-5-6-3 0,-10 6-3 16,2 3 1-16,-4 1-3 0,-9 3 3 15,-5 5 0-15,-3 1 0 0,0-1 0 16,-7 11-3-16,-3-2-1 0,-5 5-2 0,-5 0 0 16,0 9 1-16,-7 0 4 0,5 4-1 15,-9 5 2-15,0 1-1 0,-6 7-1 0,3 6 3 16,-3 0-3-16,6 3-1 0,4 5 0 16,1 1-2-16,10 4-2 0,8 5 2 0,4 4 0 15,17-5-2-15,8 5-2 0,12 1 1 16,9-1 0-16,8 4 0 0,12 0 2 0,13 1 0 15,8-1 3-15,6 0-2 0,10 2-1 16,11-3 0-16,8 3 1 0,13-2 1 0,8 0 3 16,14-8 3-16,6 0 2 0,15-1-1 15,9-4 1-15,7-4 1 0,9-6 1 16,14-3 2-16,7-6-2 0,3 2-1 0,7-5-1 16,4-5-4-16,-2-6 0 0,4-3-2 15,-3 0-1-15,-1-3-1 0,2-6-15 0,-4 4-36 16,0-9-85-16,-5-3-152 0,3-1-309 0,-2-10-253 15,-3-8-83-15,-3-5 30 0,-1-4 130 16,-4-9 295-16</inkml:trace>
  <inkml:trace contextRef="#ctx0" brushRef="#br0" timeOffset="44700.28">4072 6054 220 0,'21'-9'395'16,"2"-5"33"-16,-7 2 14 0,5 2-185 0,-5 1-121 15,7-3-62-15,4 6-26 0,-2-2-13 16,4-6-7-16,4 5-6 0,4 0-4 0,2 1-8 16,3-6-4-16,3 5 0 0,-1-5-2 15,5 0-1-15,3 0 1 0,-1 2 4 0,3 3 2 16,0-1 11-16,2 1 17 0,2 5 21 15,-3-6 23-15,5 6 16 0,0-1 8 16,0-4 9-16,4 6 0 0,-4-7-8 16,6 6-16-16,-6-1-19 0,0 1-24 0,-2 4-24 15,-2 0-13-15,-6 0-8 0,3 0-3 0,-3 9-21 16,-7-5-49-16,1 1-66 0,-1 0-101 16,-6 4-186-16,1-9-125 0,-5-6-19 15,-4-11 40-15,-2 0 86 0</inkml:trace>
  <inkml:trace contextRef="#ctx0" brushRef="#br0" timeOffset="52542.78">7526 7071 54 0,'-20'-4'344'0,"-3"-4"45"0,6 2 26 16,3-2-79-16,2 2-157 0,1 3-76 16,5-6-37-16,0 4-24 0,2 0-13 15,-3 1-11-15,7-1-9 0,-4 1-7 16,2-6-1-16,-2 10 1 0,4-4 4 0,0-1 7 16,0 2 4-16,0 3 3 0,0 0-3 0,0 0-8 15,4 0-4-15,-2 0-8 0,-2 3-1 16,4 2 1-16,3-1-1 0,-1 1 2 0,-2 4 0 15,6-4 2-15,-3 4 0 0,5 0 2 16,-2-4 2-16,5 4 1 0,-3-6 1 0,5 8 10 16,-1-3 4-16,5-4 8 0,-5 1 17 15,7-2 21-15,2 8 19 0,2-11 29 0,2 3 28 16,2 3 13-16,2-6 4 0,2 0-5 16,2 3-18-16,0-3-16 0,11 5-11 0,-7-5-5 15,7 0-2-15,-1 6-10 0,3-6-9 16,0 3-16-16,3 2-19 0,1-1 2 0,-2 1 29 15,8 4 20-15,-6-4 5 0,5 4 3 16,-1-6-16-16,-2 8-28 0,4-8-19 0,4 2-7 16,-2 4-4-16,2 0-2 0,2-4-9 15,5-1-9-15,-5 4-6 0,8-3 0 16,-3-1-3-16,-1 1-1 0,-2 0 2 0,6-1 13 16,-3 1 8-16,-1-5 4 0,0 0 0 0,-1 0 9 15,-1 0-8-15,-2 0-4 0,-2-5 1 16,-2 1 4-16,2-1-4 0,-2 0-3 15,2 1-1-15,-4-1-5 0,0-3-5 0,0-1-7 16,-6 0-1-16,2 0-3 0,-5 1-2 0,-5-6 0 16,1 5 1-16,-7-1 0 15,-3-3 0-15,-4 5 2 0,-4-6 1 0,-2 5 16 16,-7-5 11-16,3 0 15 0,-6 5 10 0,-1-8 11 16,1 3-12-16,1-4-12 0,-5-1-10 15,-1 2-14-15,3-6-10 0,-3 6-4 0,-2-6-2 16,5 0-1-16,-7 1-1 0,2-1 1 15,1-3 0-15,-1 3 0 0,-4 0-1 0,0 1 2 16,3-4-2-16,-7 3-1 0,2 0-2 16,-4 1 1-16,0-1 0 0,-4 0 0 15,2-3 2-15,-7 3 1 0,3 1 2 0,-4-6 1 16,2 5 1-16,-7-3 4 0,-1 3 2 16,-5-8 0-16,2 3 2 0,-5 2-2 0,-3-5-2 15,-2 3-4-15,-2 1-5 0,-2 0 1 0,0 6-2 16,-5-7-1-16,-1 5 1 0,-4 0 0 15,-1 1-1-15,-5 4-1 0,1 1 1 0,-4-6-1 16,-5 4-3-16,-3 7 3 0,0-7 1 16,-2 6-2-16,-2-1 1 0,-3 6 0 15,-1-1-3-15,-4-2 0 0,-3 8 0 0,-1-6 0 16,-7 4 3-16,3 5 0 0,-3 0 0 16,-4 5-2-16,4-5 1 0,-8 9-1 15,-2-6-2-15,0 11 1 0,-4 0 1 0,4 4-2 16,0 1 2-16,-4 2-2 0,4 2 3 0,0 5 1 15,0-2 3-15,2 5-1 0,4 0-1 16,0 6 0-16,5 3-2 0,1 6-3 0,3-1 0 16,-1 4 3-16,7 1-1 0,1-4 3 15,11 2-2-15,5 7 4 0,7-10-3 0,9 4-2 16,8 0 1-16,4-4-2 0,10 0-3 16,5-5-2-16,8 1-3 0,4-5-1 15,10 1 0-15,7-6 2 0,10-5 0 0,10 2 4 16,8-5 3-16,15-11 2 0,11 7 7 0,13-10 0 15,5 0-2-15,10-4 0 0,5-5-3 16,3 0-24-16,7-5-40 0,0-4-70 16,-1 0-143-16,-7 1-286 0,-3-6-188 0,-4 0-134 15,-2-4-44-15,-4-4 92 0,-2-1 261 16,2 0 202-16</inkml:trace>
  <inkml:trace contextRef="#ctx0" brushRef="#br0" timeOffset="58997.81">4039 8480 257 0,'0'-14'387'15,"0"0"35"-15,0 2 25 0,6-2-217 0,5 0-100 16,-1 0-53-16,4 2-32 0,3-2-25 16,0 0-11-16,1 0-3 0,-1 2-4 0,3 3 1 15,-3-5 0-15,4 5-2 0,-5 4 0 16,7 2 2-16,-2 3-3 0,1-6-2 15,5 6 1-15,0 6 1 0,4-3 0 0,2 2 8 16,2-1 4-16,2 1 5 16,3-1 3-16,3 1-4 0,5 0-3 0,-1-2-4 0,-1 3-3 15,3-6-1-15,5 3-2 0,-4 2 2 16,3-1-3-16,5 1-2 0,-2-5 4 16,8 5 2-16,-2-5 9 0,4 4 7 0,5-4 15 15,-1 5 4-15,0-5 7 0,0 0 2 0,3 0 19 16,3 0 11-16,-1-5 10 0,5 5 11 0,-1 0 2 15,-3-4-8-15,5 4-10 0,-5 4-5 16,5-4-8-16,-4 0-7 0,5 5-11 16,-1-1-3-16,2 1-8 0,-3-5-6 0,1 5-4 15,1-1-8-15,1 1-11 0,4-5-5 16,4 3-1-16,-2 3-4 0,2-6 3 16,2 3-3-16,6-3-3 0,-2 5 0 0,4-5 2 15,-1 5-2-15,7-5 3 0,-1 0-2 0,1 0-1 16,-1 4-1-16,1-8 0 0,3 8 0 15,-1-4 3-15,3 0 28 0,-3 0 33 16,-3 0 39-16,1 0 38 0,3 5 28 0,-3-5-17 16,-1 0-28-16,-3 0-37 0,5 0-35 15,1 4-26-15,1 1-13 0,3-5-6 0,-1 5-5 16,0-5 0-16,1 4-1 0,5-4 0 16,-2 5 0-16,2-5-2 0,-7 0 1 0,7 3 1 15,-4 3-1-15,2-6 3 0,-1 0 0 0,3 0-2 16,-2 3-1-16,2-3 1 0,-2 5-1 15,8-5 0-15,-5 0 1 0,5 0-1 0,-2 0 2 16,7 0-1-16,-3 0 1 0,4 0 0 16,-4 0 0-16,6-5 0 0,-1 2 1 15,-1 3 0-15,0-6 0 0,0 3 14 0,0-2 7 16,1 5 1-16,-5-4 4 0,4 4 0 16,0 0-15-16,0-5-5 0,-3 5-4 0,7 0-2 15,-8 0 1-15,4 0-2 0,-4 5 0 16,9-5 0-16,-7 0-1 0,10 4 1 0,-9 1 1 15,9-5 0-15,-10 3-1 0,11-3-1 16,-11 6 1-16,10-6 0 0,-10 3-2 16,11-3 1-16,-11 5 2 0,2-5 15 0,5 6 11 15,-3-6 2-15,-2 3 3 0,0 2-2 16,5-1-13-16,-7 1-10 0,2-2-4 0,-2 3-5 16,-6 2 2-16,7-2-4 0,-8 2 2 15,8-2 0-15,-3-3 0 0,0 2 0 0,4 4 0 16,2-5-1-16,7 1-1 0,-7 0 2 15,5-5-2-15,-1 3 2 0,0 3-2 0,5-6 0 16,0 0 0-16,-1 0 10 0,-1 0 3 16,1 0 2-16,1-6 2 0,-1 6 1 0,-3 0-6 15,1 0-3-15,-1 0-3 0,1 0-1 16,-6 0-2-16,9 0 4 0,-9 6-4 16,5-6 1-16,1 0 0 0,-5 0 1 0,1 0-2 15,-6 0 3-15,2 0 6 0,1 0 7 16,-5 0 4-16,-2 0 4 0,-4-6 1 0,-1 3-4 15,-5 3-6-15,-4 0-4 0,1-5-4 0,-5 5-1 16,-3 0-2-16,-4-5-2 0,-2 5-1 16,-6-4 1-16,-8 4-3 0,0 0 0 0,-5 0 3 15,-9-5-2-15,-1 5 1 16,-8-4-2-16,-15 4-2 0,3 0 0 0,-9-5-3 16,-6 5 3-16,-2 0-2 0,-8-3-2 0,-2 3-22 15,-9 0-39-15,2 0-89 0,-12 0-113 16,5 0-198-16,-7 0-173 0,-2-6-50 0,-5-2 22 15,-7-6-32-15,-3 0 136 0,1-4 162 16,-5 1 81-16</inkml:trace>
  <inkml:trace contextRef="#ctx0" brushRef="#br0" timeOffset="59979.73">4223 9662 241 0,'-14'-3'429'0,"1"-6"70"0,3 4 59 15,8-4-159-15,4 4-133 0,2 2-78 0,2-3-68 16,11-2-55-16,-1-1-36 0,11 0-18 16,4 4-5-16,4-4-2 0,3 4-2 15,5 2 0-15,7-6-2 0,-1 4 2 0,5 5-4 16,0 0 2-16,1 0 0 0,5 5 0 16,0-5 0-16,0 9 0 0,4-6-2 0,3 7 1 15,1-1 1-15,4 0 1 0,-2 5 1 16,11-11 1-16,-2 3-3 0,1 2 1 0,7-2-3 15,4-6 4-15,4 3 10 0,6-3 7 0,3 0 3 16,5-3 13-16,5 3 16 0,8-6 11 16,2-2 26-16,12-1 39 0,-1-5 43 15,7 5 46-15,1-5 13 0,8-3-15 16,-4 3-34-16,1-4-48 0,-3 4-64 0,4 1-33 16,-8 4-17-16,1-5-6 0,-5 5-5 0,-3 0-1 15,-4 1-1-15,-6 2-1 0,-8 3 0 16,-2-2 17-16,-9 0 9 0,3 5 3 0,-9-4 1 15,-4 4 0-15,-10-5-18 0,-1 5-9 16,-5-4-1-16,-5 4 0 0,-1-5-1 16,-9 5-2-16,-4-3-2 0,-2 3-1 0,-7 0-3 15,-3-6 3-15,-9 6 2 0,-2 0-4 16,1-5 4-16,-5 5-1 0,-4-3-4 0,-3 3 2 16,-1 0-4-16,-6-6-51 0,2 6-96 0,-5 0-127 15,-4-3-231-15,-1 3-204 0,-5-5-105 16,-2-4 22-16,0-8 96 0,2-3 218 0</inkml:trace>
  <inkml:trace contextRef="#ctx0" brushRef="#br0" timeOffset="73514.39">2933 10960 239 0,'-20'-5'381'0,"3"-4"49"16,7 4 46-16,3-4-179 0,3 1-90 16,2 2-50-16,2-2-48 0,2-1-44 0,2-5-35 15,1 5-19-15,1 0-8 0,0 1-3 16,0-1-2-16,-2-1 1 0,7 1-3 0,-5 5 1 15,0-1 0-15,4 2-2 0,-3-3-1 16,3 6 0-16,-4 6 0 0,5-6 1 0,-1 3 4 16,0 2-3-16,3-1 2 0,3 1-1 0,1 4 2 15,1-4 1-15,1-2 4 0,8 3-2 16,-5-6 0-16,5 3 3 0,4-3 5 16,-2 5 4-16,4-5 2 0,5-5 3 0,-1 5-2 15,0 0-6-15,2-3-5 0,5 3 10 16,-5 0 9-16,9-6 2 0,-3 3 4 15,9 3 4-15,-5-5-4 0,3 0 2 0,0 1 6 16,1-1 3-16,1 1 1 0,2-1 3 16,-2 5-8-16,-5 0 2 0,5-3 10 0,-4 3 14 15,3 0 23-15,-3 3 30 0,2-3 28 0,-1 0 24 16,-3 5 3-16,6-5-18 0,-5 4-26 16,1 1-39-16,4-5-37 0,-1 4-24 0,1 1-11 15,2 0-8-15,0-5-1 0,2 3-2 16,-3 3 0-16,10-6-3 0,-5 3 0 15,6 2-1-15,-2-5-1 0,2 0-1 0,-6 4 1 16,6-4 1-16,-2 0-1 0,2 0 2 16,-2 0 1-16,-2 0-1 0,7 0-2 0,-3 0 1 15,0 0-4-15,-2 0 2 0,0 0 0 0,2 5 30 16,0-5 32-16,5 0 24 0,-1 0 20 16,2 0 9-16,-2 0-29 0,-3 0-29 15,3 0-24-15,-4 0-19 0,2 0-8 16,-2 0-3-16,1 5 2 0,-1-5-2 0,-2 0-1 15,6 0-1-15,-4 0-2 0,4 0 0 0,-3-5-1 16,3 5 1-16,-4-5 1 0,2 1 2 16,-2 4 0-16,7-5 0 0,-9 2 0 15,6 3-2-15,0-6 1 0,-3 3-2 0,-1-2-1 16,4 5 4-16,-4-5 0 0,-2 5 1 0,2 0-1 16,3-4 3-16,-7 4-6 0,2 0 0 15,-2 0-2-15,-2 0 0 0,2 0 0 16,-2-5 2-16,-5 5 1 0,5 0 2 0,0-4 1 15,0 4-1-15,0 0-2 0,0 0 0 16,0 0-2-16,4 4 0 0,-2-4-3 0,-2 0 4 16,4 5-1-16,-4-5 3 15,6 4 0-15,-6 1 0 0,4 0 2 0,0-2-2 0,-4 3-1 16,2-3-2-16,-2 2 0 0,0-1 2 16,4 1-1-16,-4 0 2 0,6-1 4 0,3 1-1 15,-7-5-2-15,8 4-1 0,2 1-1 16,-1-5-3-16,3 5 1 0,-2-5 1 0,-1 4 2 15,5-4 1-15,1 0-2 0,-1 5 2 16,3-5-1-16,-7 0-2 0,4 3-1 16,-1-3 2-16,-3 6 0 0,3-6 2 0,-7 3 0 15,6-3 0-15,-1 5-2 0,-3-5 2 0,0 5-2 16,5-5-2-16,-7 0 2 0,2 0 0 16,5 0 3-16,-3 0 1 0,4 0-1 0,-1 0-2 15,1 0 0-15,5-5-2 0,-9 5 1 16,9-5 1-16,-3 2 12 0,9-3 7 15,-6 3 4-15,6-2 1 0,-5-4-1 0,5 4-10 16,-2 1-7-16,0-5-2 0,1 4-1 16,1-4-1-16,-2 4 0 0,2 2-1 0,-4-3-2 15,-1 3-1-15,3-2 2 0,-6-4 3 0,5 9-1 16,-1-5 1-16,-2 1-2 0,1 4-2 16,-1-5-1-16,-9 5 0 0,5 0 1 15,-1-3 2-15,1 3 0 0,-1-6 0 0,-6 6-1 16,7 0 0-16,-7-5-1 0,1 2 0 15,-5 3-1-15,4-6 2 0,-4 3-1 16,-2-2 2-16,0 5 0 0,-2-6 0 16,-8 3-1-16,4-2 0 0,-8-4 1 0,-1 6 9 0,-1-3 8 15,-3 6 1-15,-1-8 2 0,-5 8 0 16,4-6-10-16,-6 3-3 0,3-2-2 0,1 1 0 16,-4-1-3-16,-4 5-1 0,-4-5-3 15,2 1 1-15,-2-1-2 0,-2 1 1 16,-4 4 0-16,-7-5 0 0,3 5 0 0,-2 0 1 15,-9 0 0-15,6-5 1 0,-8 5-2 16,9 0 2-16,-7 0-2 0,0 0 0 0,1-3 0 16,-5 3 1-16,2 0-1 0,2 0 1 15,-8 0 0-15,2 0 0 0,-2 0 0 0,5 0-1 16,-5 0 1-16,0 0 1 0,0 0 0 16,0 0 2-16,0 0 0 0,0 0-1 0,0 0 0 15,-5 0 2-15,5 0-2 0,0 0 7 16,0 0 4-16,0 0 4 0,0 0 2 0,0 3 5 15,0-3-4-15,0 0-3 0,0 0 1 16,0 0 0-16,0 0-2 0,0 0-1 0,0 0-1 16,0 0-4-16,0 0-1 0,0 0-6 15,0 0 0-15,0-3-2 0,0 3-2 0,0 0 0 16,0 0-1-16,0 0 0 0,0 0 1 16,0 0-1-16,0 0-2 0,0 3 3 15,0-3-1-15,0 0-2 0,0 0 3 0,0 0-1 16,0 0 1-16,0 0-2 0,0 0 2 15,0 0 0-15,0 0 0 0,0 0-2 0,0 0 1 16,0 0 1-16,0 0-2 0,0 0 2 0,0 0-1 16,0 0 1-16,0 0-1 0,0 0 1 15,0 0 0-15,0 0 0 0,0 0 0 16,0 5-1-16,0-5-1 0,0 0 1 16,0 0 1-16,0 0 1 0,0 0 0 0,0 0 0 15,0 0-1-15,0 0 1 0,0 0-1 0,0 0 0 16,0 0 2-16,0 0 1 0,0 0-2 15,0 0 0-15,0 0 1 0,0 0-1 0,0 0-1 16,0 0 1-16,0 0 1 0,0 0-1 16,0 0-1-16,0 0 2 0,0 0-1 0,0 0 0 15,0 0 0-15,0 0 1 0,0 0-1 16,0 0 2-16,0 0 1 0,0 0-1 16,0 0 0-16,0 0 0 0,0 0 6 0,0-5 8 15,0 5 4-15,0 0 4 0,0-3 2 16,0 3-3-16,-2 0-11 0,2 0-4 0,0 0-4 15,0 0 0-15,0 0-3 0,-4 0 1 0,4-6 2 16,0 6-3-16,-4 0-1 0,4 0-1 16,0 0 2-16,0 0-2 0,0-3 2 15,-2 3 0-15,2 0-2 0,0 0-1 0,-4 0 0 16,4 0-2-16,0 0-1 0,0 0 0 16,0 0 2-16,0 0-3 0,4 0-3 15,-4 0 3-15,0 0 2 0,0 0-4 0,0-5 1 16,2 5 1-16,-2 0-3 0,0 0 2 0,0 0 1 15,0 0 0-15,0 0 0 0,0 0 2 0,0 0 2 16,0 0 1-16,0 0 1 0,0 0 0 16,0 0-1-16,0 0 0 0,0 0 0 15,0 0 0-15,0 0-1 0,0 0 2 0,0 0-1 16,0 0 2-16,0 0 0 0,0 0-1 16,0 0 1-16,0 0-1 0,0 0 4 15,0 0-2-15,0 0-2 0,0 0 1 0,0 0-2 16,0 0-2-16,0 0 1 0,0 0-1 0,0 0 4 15,0 0-2-15,4 0 1 0,-4 0 2 16,0 0 0-16,0 0-2 0,0 0 2 16,0 0-5-16,0 0 1 0,-4 0-1 0,8 0 0 15,-4 0 1-15,0 0-1 0,-4 0 2 16,4 0 0-16,0 0 2 0,0 0-2 16,0-4 0-16,0 4-2 0,0 0-5 0,0 0-17 15,0 4-22-15,-2-4-21 0,2-4-27 0,-4 4-33 16,4 0-30-16,-4-5-49 0,4 5-59 0,0-5-71 15,-2 1-127-15,2 4-98 0,2-5-20 16,-2 1-29-16,8-1-25 0,-2-4 102 16,7 4 119-16,3 2 79 0</inkml:trace>
  <inkml:trace contextRef="#ctx0" brushRef="#br0" timeOffset="74896.82">16516 11140 320 0,'6'0'462'16,"1"-9"58"-16,-3-1 25 0,2 1-225 0,4 5-137 0,5-4-75 16,3-3-57-16,7-1-25 0,-2 7-13 15,6-9-4-15,4 5-6 0,4 0 1 16,5 1-2-16,-3-1-2 0,6 4 2 0,3-1-1 16,1 3-1-16,5-2-1 0,0 5-1 15,6 0 0-15,4 5 3 0,-2-2 0 0,-2 3 2 16,6-1 1-16,-2-2 6 0,6 3 6 15,-5 2 4-15,3-2 12 0,2-3 21 0,7 2 31 16,-3-1 35-16,2 1 42 0,5-1 46 16,2 1 39-16,4-5 12 0,6 5-16 15,0-5-37-15,10 0-52 0,0 0-60 0,1 0-51 16,5 0-22-16,3 0-12 0,-1 0-5 16,9 0-5-16,-2 0 2 0,6 0-2 0,-4-5-1 15,2 5 3-15,8 0-1 0,0 0 1 16,1 0-1-16,1 5 2 0,7-5-2 0,-1 0 0 15,-2 0 0-15,5 3 2 0,2-3-2 0,1 0 15 16,-1-3 8-16,4 3 5 0,0-5 3 16,3 5 0-16,-3-5-11 0,2 1-6 15,-2 4-2-15,-5 0-1 0,3 0-3 0,-4 0 2 16,-13 0-4-16,0 0 3 0,-6 0-2 16,-8 4-3-16,-7-4 2 0,-8 5-2 15,-12-5-3-15,-10 0-1 0,-3 5 1 0,-4-2 1 16,-10 3-1-16,-8-6-1 0,0 3-9 15,-11 2-41-15,2 1-69 0,-7-3-81 0,-3-3-103 16,-7 0-162-16,1-3-129 0,-8-3-132 16,-5-2-6-16,-7-6 60 0,-7-4 154 0</inkml:trace>
  <inkml:trace contextRef="#ctx0" brushRef="#br0" timeOffset="75702.45">3107 12319 386 0,'6'3'535'0,"4"-3"46"0,3 0 18 0,3 0-242 16,11 0-174-16,6 0-103 0,11 0-44 0,9 6-18 15,7-12-8-15,4 6-5 0,3-3 0 16,9-2 0-16,1 1-2 0,7-1 2 0,1-4-2 16,2 4 1-16,4 1 0 0,-2-6 0 15,6 6-1-15,0-4 1 0,2 3 14 0,6-4 7 16,-3 4 12-16,3 1 26 0,0-5 36 16,5 1 43-16,-1-3 60 0,3-1 44 0,-5 1-2 15,3-1-26-15,-9-2-50 0,4 6-65 16,-5-6-51-16,-5 0-27 0,-2 5-11 15,-5-5-6-15,-9 5-5 0,-1 1 0 0,-5-1 1 16,-7 0 0-16,-4 0 0 0,-9-1 0 16,1 6-3-16,-11-4-1 0,-3 3-1 0,-7 5-1 15,-3-4 0-15,-3 4 0 0,-6 0-52 16,2 0-94-16,-9 0-143 0,-2 0-241 0,1-5-232 16,-5 0-58-16,-2-8 48 0,-2-9 120 15,2 2 232-15</inkml:trace>
  <inkml:trace contextRef="#ctx0" brushRef="#br0" timeOffset="85834.25">8386 5586 291 0,'13'0'421'0,"-3"0"21"0,-2 0 12 15,1 4-227-15,5 6-126 0,5 8-57 16,-1-1-23-16,5 11-11 0,0 4-4 15,8 8 0-15,2 0-1 0,4 10-2 0,2-1 1 16,1 5 1-16,7 0 0 0,-1 4-5 16,7 1 1-16,1 1 2 0,2-3-3 15,-2 6 2-15,4-4 0 0,-3 7 0 0,-1-1 1 16,2 6-3-16,-6-2 2 0,1-3 11 16,-1 7 9-16,-1-1 10 0,1-4 19 0,0 7 15 15,1-2 7-15,1 4 5 0,0-6 6 0,-7 1-7 16,5-1-14-16,-7 2-12 0,1-1-11 15,-1-1-12-15,-6-3-11 0,-4 9-6 16,4-9-6-16,-8-2-3 0,4 2-4 0,-6-5-2 16,0-9 0-16,-2 0 2 0,-6 0 1 15,1-8 0-15,1-1 2 0,-9-1-2 0,1-8-11 16,-3 1-41-16,0-6-45 0,5-8-53 16,-13-5-70-16,8-10-55 0,-6-8-92 0,-1-14-58 15,1-12 5-15,-2-11 48 0,-2-3 57 16</inkml:trace>
  <inkml:trace contextRef="#ctx0" brushRef="#br0" timeOffset="86333.74">10790 5438 317 0,'-27'-19'375'0,"1"7"25"0,-1-2-26 15,6 0-186-15,-2 5-82 0,3 0-34 16,3 9-26-16,1-5-12 0,-1 10-11 0,-4-1-11 16,-1 6-4-16,-1 8-8 0,-4 8-2 15,-4 7-1-15,-4 11-1 0,-6 6 4 0,1 13 0 16,-7 5 0-16,1 7 0 0,-3 7 3 16,-5 4-2-16,-4 3 2 0,2 6-1 0,-8 0-2 15,-2 8-2-15,-6-1 2 0,-9 12-1 16,0-6-2-16,-5 4 7 0,-3 1-2 15,-2 4 10-15,-2 0 12 0,0-4 16 0,0 4 30 16,-4-5 39-16,10-4 27 0,-2 0 11 16,8-5-4-16,1-4-26 0,7-8-39 0,5-2-33 15,2-7-24-15,10-6-14 0,6-9-6 16,3 1-4-16,10-9-16 0,-3-5-50 0,9-5-68 16,2 0-92-16,3 1-106 0,3-9-150 0,-2-10-26 15,2-8 35-15,7-6 78 0</inkml:trace>
  <inkml:trace contextRef="#ctx0" brushRef="#br0" timeOffset="88377.07">3272 13650 198 0,'-8'-9'318'16,"0"0"23"-16,6 0-11 0,-2 1-147 15,4 2-69-15,4-2-35 0,-2 3-21 0,2 1-19 16,2 4-17-16,4-5-17 0,3 5-3 16,1-4 3-16,-1 4-2 0,7 4 1 15,3-4 0-15,4 5-1 0,4 4 0 0,2-4-5 16,0 4-2-16,6-6 2 0,5 11-1 0,-1-9-3 15,5 8 6-15,1-3 2 0,5-1-1 16,2-6-2-16,4 6 3 0,6-4-1 0,-2 0 3 16,6-1 4-16,3 1 1 0,-3-5-3 15,0 4 1-15,5 1-1 0,-3-5 6 16,5 5 5-16,-3-1 13 0,4-4 9 0,3 5 15 16,0-5 1-16,-1 0 3 0,3 0-4 15,0 0-4-15,4 0-11 0,3 0 1 0,4 0-5 16,-1 0-4-16,0-5-7 0,4 5-2 15,2 0-5-15,2-9-4 0,3 9 0 0,-1-9-3 16,2 4-1-16,-1-4-4 0,-1 4-2 16,5-4 3-16,-5 6 3 0,0-6 0 0,3 4 21 15,-3-4 18-15,0 0 15 0,1 4 14 16,5-4 9-16,-5 1-16 0,3 2-18 0,-3-2-17 16,3 3-13-16,-2 1-9 0,5-5-5 15,-3 4-2-15,3-4 0 0,2 4-4 16,-1 2 0-16,1-6 2 0,4 4-2 0,-3-1 0 15,1 3 0-15,-4-2-4 0,-1 1 1 16,1 4 1-16,3-5 1 0,-5 5 0 0,-3 0 0 16,-1 0-3-16,-1 0 0 0,0 5 1 15,5-5 2-15,-9 0 1 0,4 4 0 0,1 1-1 16,-1-5 22-16,5 3 13 0,1-3 6 16,1 0 5-16,-1 6 3 0,5-6-21 0,0 0-11 15,4-6-8-15,1 6-4 0,-3 0 0 16,2 0-8-16,-2-3 2 0,4 3 0 15,0 0 0-15,4 0-1 0,-2 0 2 0,2-5-1 16,2 5 0-16,8 0 0 0,-8-4 0 16,8 4 2-16,-1-5-2 0,3 2 2 0,1-3-2 15,-1 1 2-15,5 2 2 0,3-3-2 0,-1 3-1 16,0 3 0-16,3-5-1 0,7 5 17 16,-2-4 8-16,2-1 3 0,-6 5 2 0,10 0 18 15,-8 0 9-15,8 0 26 0,-4 5 33 16,2-1 22-16,-2 1 10 0,2-2-10 15,-4 3-29-15,2-3-27 0,0 2-22 0,2 1-25 16,-6-3-15-16,2 2-7 0,2 4-6 16,4-6-1-16,-2 3 1 0,2-1-1 0,0-5 1 15,2 3-3-15,-4 3-1 0,-2-6 2 16,-4 0 0-16,6 3 17 0,-10-3 16 0,1 0 8 16,-5 0 6-16,4 0 6 0,-9 0-9 15,3 0-7-15,-5 5-4 0,-2-5-5 0,-8 0-9 16,-4 6-12-16,-2-3-8 0,-13 2-5 15,3-1 1-15,-9 1 0 0,-6-1-1 16,0 1 0-16,-8-5 0 0,-7 8-2 0,-3-8 1 16,-9 6 3-16,-6 2-1 0,-2-2 2 15,-13-3 0-15,-1 2-1 0,-7-1-2 0,-8 1 0 16,-2-1-2-16,-2 1 0 0,-7-5 1 16,-1 5-2-16,-1-1 2 0,-5 1-2 0,3-5 0 15,-8 3-8-15,0 2-42 0,-1-1-79 16,-3 1-98-16,-2-5-164 0,0 0-184 0,-7-5-57 15,1-4-12-15,-4-8-32 0,-2-6 106 16,-5-3 168-16,-2-2 85 0</inkml:trace>
  <inkml:trace contextRef="#ctx0" brushRef="#br0" timeOffset="90927.72">6586 15108 28 0,'27'-4'262'0,"0"-1"27"0,-1 1 17 0,3-1-104 16,2-3-81-16,2 2-39 0,1 3-15 15,-1-2-10-15,8-4-4 0,2 4-7 16,3 1-8-16,8-1-5 0,1 1-7 0,5-1-7 15,4 0-6-15,3 1-6 0,7-1-3 16,-2 5 0-16,5-3-4 0,3 3 0 0,7 3 1 16,6-3 2-16,0 5-1 0,4-5 1 0,3 4-2 15,3-4-1-15,11 5 1 0,-5-5 2 16,9 0 0-16,2 0 1 0,0 0-3 0,0-5 2 16,10 1-2-16,-4 4 15 0,4-8 17 15,1 2 28-15,5-2 24 0,0-1 21 16,5 0 5-16,-5 4-3 0,7-4-10 0,4 1-6 15,0 2-10-15,8-2-12 0,-2-1-18 16,2 4-8-16,6 1-22 0,-2-1-11 16,4 2-10-16,1-3 5 0,7 6-4 0,-5-5-4 15,7 5 4-15,-3-3 5 0,8 3-5 16,-5 0-2-16,3-6 2 16,-3 6 1-16,3-3-3 0,-4 3-3 0,-1-5 7 0,-3 5-2 0,1 0-2 15,-7 0 11-15,1 0 13 0,-6 0 1 16,-2 5 6-16,-8-2 11 0,6 3 7 15,-7-3 2-15,-1 2 4 0,-6 4 5 0,1-4 17 16,-5 4 13-16,-3 0 20 0,-8-4 16 16,0 4 7-16,-12-1-11 0,1-2-21 0,-9 2-27 15,-3-4-25-15,-6 5-16 0,-4-4-15 16,-4 3-7-16,-5-8-3 0,1 6-1 0,-4-3 1 16,-7 2-2-16,-2-1-1 0,-4-4-2 15,-1 0 1-15,-6 0 0 0,-3 0 0 0,2 0 0 16,-6-4 0-16,0 4-1 0,-9-5 34 15,0 2 47-15,-8-3 31 0,3 3 18 16,-7-2 7-16,-9 5-29 0,-3-5-46 0,0 1-34 16,-3-1-16-16,-8 5-8 0,3 0-3 15,-5-4-5-15,2 4 1 0,-6 0 0 0,7 4-2 16,-7-4-2-16,-2 5 4 0,6-5-2 16,-6 4 3-16,4 1-1 0,0 0 1 0,-2-2 2 15,-2 3-1-15,6-3 0 0,-6 2 0 16,5 4 0-16,-1-9 0 15,-2 9 0-15,6-4-1 0,-6-1 1 0,4 1 0 16,3 4 1-16,-3-4 0 0,0-2 0 0,4 3-1 0,-4 2-1 16,9-3 0-16,-7 4 1 0,9-5-1 15,-3 6 3-15,3-6 0 0,-1 4 0 0,7-2 0 16,-2-3 1-16,1 8 0 0,5-8 0 16,0 2 2-16,4-5-1 0,-2 0 2 0,2 4-3 15,-4-4 1-15,2 0-2 0,2 0-1 16,-2 0-1-16,2-4-1 0,-2 4 1 0,4-5 0 15,0 5 1-15,0-9 0 0,2 9-1 16,0-8 3-16,-2 2-2 0,5 3 0 16,3-6 1-16,-6 4-1 0,6-4 1 0,-1 4 1 15,-1-4-1-15,2 1 0 0,-1-6-1 0,-3 5-4 16,0 0-3-16,-4-5 1 0,2 5-3 16,-2-5 2-16,2 1 0 0,1 0 1 15,-3 5-1-15,2-6-1 0,0 0 1 0,-2 0-1 16,4 2 2-16,-4-2 0 0,0 0 3 15,3 0-2-15,-12 1 0 0,7-6-1 0,-4 2 0 16,-4 3-1-16,0-4 0 0,1 1 0 16,-5-2 1-16,2 1 10 0,-5-4 7 0,-1 4 4 15,-3-4 3-15,3-1 3 0,-7 0-10 16,2 1-6-16,-4-1-3 0,5 0-3 0,-5 1 1 16,-2 4-1-16,0-5 1 0,-2 1-2 15,-2 4 4-15,-2-4-4 0,-2-1 1 0,0 6-1 16,2-6 0-16,-8 5-2 0,3-1 0 15,-3-3-1-15,-2 4-1 0,-3 1-2 16,3-6 2-16,-5 6 1 0,-3-3 5 0,-1 3 4 16,2-1 3-16,-8-1 1 0,3 2 1 15,-5-1 1-15,-2-4-5 0,2 3 1 0,-4 1-2 16,0-5-3-16,-3-3-1 0,1 4-1 0,-2-1-2 16,0 0 3-16,-2-3-3 0,-1 3 3 15,-1-4-1-15,-2 4 1 0,3 0 1 16,-3 1 1-16,-1 4-1 0,1-5-1 0,-4 1 2 15,3 4-3-15,-1-4-4 0,-3 4-1 16,-2-1 0-16,1 2-4 0,-5-1 2 0,0 1 0 16,-6-3 1-16,0 3 2 0,1 3 1 15,-8 0 2-15,1 2-1 0,-2-2 0 16,0 0 0-16,-7 5-3 0,3 1 0 0,-4-6 0 16,-5 5 2-16,0 0 1 0,-1-5 1 15,-1 5 0-15,-2 1-2 0,3-1-1 0,-1-1-2 16,-8 6 1-16,4-5 2 0,-2 4 2 15,-6-4-2-15,6 9 0 0,-2-8-1 0,-4 8-2 16,0-6 1-16,0 3 2 0,-2 3 1 0,-2 0-2 16,-3 0 0-16,-1 0 0 0,6 3-3 15,-7-3 3-15,9 0 1 0,-2 6 0 16,0-6-1-16,4 3-1 0,0-3-1 0,0 5 0 16,0-5 3-16,2 0 0 0,0 6 0 15,6-6-1-15,-1 0 0 0,-5 3-2 0,8-3 1 16,-4 0 2-16,2 0 2 0,1 0 0 15,-3 0 0-15,2 0-1 0,2-3-1 0,3 3 0 16,1 0 2-16,-6 0 1 0,7 0-4 16,-3 3 4-16,1-3-2 0,3 0-1 0,1 5-1 15,-5-1 4-15,5-4-4 16,-1 5 3-16,7-5 2 0,-7 4-1 16,7 1 0-16,4-5-1 0,-4 0-2 0,-1 5-1 0,5-1 0 15,-4 1 4-15,4-2-1 0,-5 2 1 16,5 4 0-16,-4-4-1 0,6 4-2 0,-4 0-1 15,4 0 1-15,-7-1-1 0,7 6 0 16,-6-5 2-16,4 5-1 0,0 0 2 0,0-2 2 16,-3 7-1-16,1-1 0 0,-2-1-1 15,0 2 0-15,-1 4-2 0,1-6 2 0,0 6 0 16,4 0 3-16,1-6 0 0,3 6 0 0,2 0-1 16,7-6-1-16,-1 6-2 0,4-6 0 15,3 6-1-15,3 0 0 0,-5-1 1 16,10 1-1-16,-5 0 0 0,1 3 0 0,-1 2 0 15,5-6-1-15,-2 10 1 0,1-1-1 16,3-5 0-16,0 6-2 0,2-1-1 16,2 0 2-16,2 6 1 0,-2 0 0 0,6-2 1 15,0 1 2-15,4 1-1 0,1-6 0 0,5 9-2 16,-2-8-1-16,7 4-3 0,2-1-2 16,3-3 0-16,7 4 0 0,5-4 2 0,1-1 1 15,4 0-2-15,2 1 2 0,5-4 2 16,6 3-1-16,2 1 2 0,-3-6 1 0,11 5 1 15,0 0 1-15,5-3 0 0,1 4 3 16,4-6 0-16,9 2 3 0,-2-2-1 16,5-7-2-16,5 4-2 0,7-6-2 0,3 1-4 15,0-4-1-15,0 0 0 0,3-6 3 16,5 6 1-16,-5-5 2 0,3 0 0 0,1-4 0 16,-1-2-1-16,1 3-1 0,-1-3-1 15,3-3 0-15,-7 0 4 0,4-3 1 0,1-3-1 16,-1 3 0-16,1-2-1 0,-3-4-1 15,-1 0-2-15,1 1-1 0,-2 2 2 0,-1-2 0 16,-1 2 0-16,-4-2-14 0,4 2-36 16,-3-2-75-16,-3 4-95 0,0-4-127 0,-4-3-184 15,0 2-96-15,-5-3-64 0,3-7-35 16,2-4 74-16,-4-3 172 0,4-5 118 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04:09.021"/>
    </inkml:context>
    <inkml:brush xml:id="br0">
      <inkml:brushProperty name="width" value="0.05292" units="cm"/>
      <inkml:brushProperty name="height" value="0.05292" units="cm"/>
      <inkml:brushProperty name="color" value="#FF0000"/>
    </inkml:brush>
  </inkml:definitions>
  <inkml:trace contextRef="#ctx0" brushRef="#br0">13103 4550 165 0,'0'-12'319'16,"0"-2"22"-16,0 0 19 0,3 2-175 0,1-2-81 15,0 5-31-15,2-1-21 0,0 6-14 16,9-4-13-16,-3-1-6 0,0-1-8 0,5 1-3 16,2 5-3-16,-1-4 2 0,5 2-7 15,4 1 0-15,0 2 0 0,6 3 0 16,8 0-5-16,3 0 1 0,1 3 3 0,9 2 1 15,6 1 1-15,0-3 1 0,10 2-4 0,0 4 1 16,7 0-1-16,-1 5-2 0,7-6 1 16,2 1 4-16,4 0 1 0,4-4 0 0,4-1 1 15,0-4 7-15,6 0 6 0,5-4 23 16,-3-5 19-16,9-5 14 0,-1 6 6 0,1-6-7 16,-2 0-15-16,6-4-12 0,-3 1-8 15,-3-2 0-15,-2 1 4 0,-5-10 6 16,-2 2 1-16,1 0 4 0,-7-2-3 0,-6-3-2 15,-4 3-4-15,-9-3-7 0,-1-1-8 0,-7 1-4 16,-4-1-5-16,-2 1-4 0,-8-4-2 16,-2 2-3-16,-7-7 2 0,-7 5 1 0,-3-7-3 15,-8 7-1-15,-4-5-1 0,-9-2 0 16,-6 7 2-16,-8-7-2 0,-2-1-1 16,-6 1 2-16,-4 7-6 0,-7-5-2 0,-9-2 0 15,-1 7-2-15,-9-5-2 0,-5-2 0 16,-2 7-1-16,-11-1-2 0,-2-1 3 0,0 6 0 15,-8-1 2-15,4 6 2 0,-10-2 0 16,6 2-2-16,-8 3 0 0,-1-4-2 0,-1 6 2 16,-3-2-1-16,1 0 3 0,-5 1 2 15,1 2 0-15,-5-1-3 0,-2 2-2 16,-4 2 2-16,2-1 0 0,-2 4 2 0,-2-3 3 16,2 3-1-16,-4-3-2 0,0 3-2 0,2-6 1 15,-4 8 1-15,4-2 1 0,-6 0 2 16,0 6-2-16,-3-1-2 0,-3 0 2 0,-3 9-1 15,1 0 1-15,-3 0 1 0,-3 9 0 16,1 5-6-16,-10 3 2 0,6 6 1 0,-8 0 0 16,4 8 0-16,-6 4-2 0,-4 10 0 15,0 9-3-15,0 6 1 0,-3 11 0 0,3 1 3 16,6 10 0-16,14 3 1 0,13 1-1 16,15-6-2-16,18 2 0 0,20-2-1 0,15 2-4 15,19-7 5-15,16 2-12 0,15-4-10 16,18-7-13-16,13-6-19 0,14-3-24 15,12-6-27-15,19-6-45 0,7-5-97 0,14-8-54 16,4-10-18-16,14-10-42 0,3-6-6 16,-1-12 82-16,3-6 61 0</inkml:trace>
  <inkml:trace contextRef="#ctx0" brushRef="#br0" timeOffset="6547.26">7016 6963 161 0,'-11'5'352'0,"5"-10"41"0,0 1 40 16,0 4-130-16,2-5-81 0,4 1-43 15,4 4-32-15,-2-5-37 0,6 2-42 16,0-3-40-16,3 1-16 0,5 2-9 0,-1-3-1 16,1 3-2-16,5-2 2 0,-2 0-2 0,1 1 0 15,1 4-1-15,2 0 1 0,-1 0-3 16,1 4 3-16,2 1-1 0,-2 0 0 0,4 4 1 16,-1-1 0-16,1-2 1 0,2 2 0 0,-2 1-1 15,6 0 0-15,4 0 0 0,1-4 0 16,1 3-1-16,4-4 0 0,1 6 0 15,5-10 2-15,1 4 0 0,4 1 0 16,-1-5 4-16,1 0-1 0,2 0 7 0,-2-5 7 16,6 1 16-16,-4 4 16 0,3-5 16 0,1 0 5 15,4 1 7-15,1-4-3 0,-3 3-6 16,6 1-9-16,-6-1-8 0,6 0-13 0,-6 1-7 16,4 4-10-16,2-9-5 0,3 9 1 15,-5-5 5-15,0 5 4 0,4-3 1 0,-4 3 2 16,1 0-4-16,1-6-5 0,-2 6-4 15,0-5-3-15,0 5 1 0,4 0-1 16,-3 0 1-16,3 0-1 0,-6 0-3 0,6 0-3 16,-4 0-5-16,1 0-1 0,1 0 0 0,0 0-2 15,-4 0 0-15,2 0 2 0,2 0 0 16,-1 0 3-16,-3 0-2 0,2-3 0 0,-4 3-1 16,2 0-2-16,0-6 0 0,2 3 2 15,-2 3 0-15,2 0 1 0,-4-5-1 16,2 5 1-16,3-5-1 0,-3 5-1 0,-4-4-1 15,4 4-1-15,-2-5 0 0,6 5 0 0,-6-4 1 16,8-1 1-16,-4 2 0 0,3 3 4 16,-7-6-4-16,4 6-1 0,-2-5 1 15,6 2-2-15,-4-3 1 0,5 3 0 0,-1 3 2 16,0-5 2-16,2-1 20 0,-1 3 37 16,-1 3 47-16,7-5 49 0,-7 5 42 0,2-4 6 15,5 4-28-15,-3 0-42 0,-2-5-51 16,3 5-41-16,-3-3-26 0,5 3-8 0,-7 0-6 15,4 0 3-15,-1-6 0 0,3 6-1 16,-6 0-1-16,7 0-1 0,-7-5-3 0,1 5-2 16,-1 0 0-16,0-3 3 0,0 3 1 15,3 0 3-15,-3 0 0 0,6 3-2 0,-1-3-1 16,1 0-4-16,-3 5-1 0,3-5 1 16,-1 6 2-16,3-6 2 0,-1 0 3 0,3 3-2 15,3 2-1-15,-2-5-2 0,-5 4-2 16,5-4 0-16,-5 5 1 0,5-5 3 0,-3 3 0 15,1-3-1-15,-3 6-2 0,3-1-1 16,-3-5-2-16,3 9 0 0,-7-9 2 0,5 8 3 16,-1-8 1-16,7 6 0 0,-4-3-1 15,-1 2-2-15,3 4-1 0,-1-5-1 16,-1 1 1-16,1 0 2 0,1-2 3 0,-2 3-1 16,1-3-2-16,1 2 0 0,-1 1 0 15,-3-3-2-15,-1 2 1 0,3-5 3 0,0 4-1 16,-1 1 2-16,-3-1-3 0,3 1 0 0,-4-5-1 15,3 5-1-15,-5-5-1 0,7 4 3 16,-7-4 1-16,5 0 0 0,3 0-1 16,1 0 0-16,-5-4 0 0,3 4-4 0,2 0 4 15,-1-5-1-15,-1 5 2 0,1 0-1 16,1 0 2-16,0 0-4 0,-5 0 0 16,3 0-1-16,1 0 0 0,1 0 2 0,-3 0 4 15,3 5-1-15,0-5-1 0,-1 0-2 0,-1 4 0 16,6-4-3-16,-9 0 0 0,7 0 3 15,-3 0 1-15,7 0 0 0,-8 0-2 16,6-4 0-16,-7 4 0 0,9-5 0 16,-7 5 0-16,3-5 2 0,2 1 1 0,0-5 0 15,-5 4 0-15,7 2-1 0,-4-3-2 0,2 1 0 16,-3-4 1-16,1 6 1 0,2-2 2 16,-3-4-1-16,-1 4-2 0,-2-4 1 15,-3 0-2-15,3 4 0 0,-3-4 2 16,-4 6 3-16,5-8-1 0,-3 8 0 0,-3-6-1 15,-3 1-2-15,2 2 0 0,-2-2 0 16,-6-1 0-16,4 0 1 0,-6-1 2 0,4 1 2 16,-4-5 0-16,0 5 2 0,-2-3-3 15,-2 2-2-15,-2-3-3 0,0-1-1 0,-3 0-1 16,3 1 3-16,-4 0 1 0,3-1 1 16,-9-3 1-16,5 3 1 0,-7-3 0 0,1 3-1 15,-10-4 0-15,0 4-1 0,-4-5-1 16,-2 7 2-16,-2-2 0 0,-7-4-1 15,-1 4 2-15,0 0 2 0,-7 1-1 16,-4 0 0-16,2 5 0 0,-6-6 1 0,-2-6-3 16,-2 8-1-16,-6-2 0 0,0-3 1 15,-9 3-1-15,-8 0 4 0,3-3-3 16,-11 3 0-16,-9-4-1 0,1 4-1 0,-13 0 0 16,-4 2 0-16,3-2 0 0,-12 0-1 15,-1 0-1-15,-8 2 0 0,-1-2 1 0,-1 0 4 16,-9 0 2-16,-8 2-2 0,2-2-3 15,-2-4-1-15,-7 8-6 0,-3-2 2 16,-3-2 2-16,-5 0 2 0,3 0 0 0,-8 2 1 16,3 3 0-16,-9-5 1 0,-3 5 0 15,-3-5 0-15,0 6 1 0,-8-6-1 0,-1 5 0 16,-4 0-1-16,3 1-1 0,-7-6 3 16,4 5 2-16,-3 0-2 0,5 4 0 15,-6-4 1-15,5 0 0 0,-5-1-2 0,4 1 1 16,-3 1-1-16,3 4 2 0,-4-6 1 15,0 1-2-15,1-5-1 0,1 10 2 0,-4-10 2 16,2 6-4-16,1-1 0 0,3-5 2 0,-4 5 1 16,2 1-2-16,-1-1-1 0,-1-2 1 15,0 3 1-15,5-1 0 0,-5 0-1 0,6 4-1 16,-6-4-1-16,9 1 2 0,-7 4-2 16,3-1 0-16,-5-4 1 0,6 4-2 15,-1 1 2-15,1-1-2 0,3 0-1 16,-1 2 2-16,-4-3 2 0,7-2-4 0,-5 4 2 15,5-1 0-15,-5 0 0 0,5 1 3 0,0-1-2 16,5 1-1-16,-1-6 0 0,2 10 1 16,0-4 1-16,-1-1-1 0,5 2-1 0,2-2 1 15,-6 1 0-15,10-6-2 0,-6 6 1 16,6-1 2-16,0 1 0 0,2-4-1 16,3 2 0-16,5-2 0 0,-4-1 0 0,7-2-1 15,-3 3-1-15,7-1-2 0,-2 0-1 16,1 1 4-16,3-1 0 0,4-5-1 0,-2 5-1 15,1 0-1-15,3-4 0 0,0 4 2 0,2-5 2 16,0 5-1-16,0 0 0 0,2-1 0 16,-4 1-3-16,0 1 2 0,2-1 2 15,4 0 0-15,-4 4-1 0,2-4 0 0,4 6 0 16,-1-3-3-16,-3 1 2 0,4 2 1 16,-2 3 0-16,2 0 1 0,-4-6-2 0,4 6 0 15,0 0-1-15,1 0 1 0,-1 0 2 16,0 0 5-16,4 0-3 0,1 6-1 0,-5-6-1 15,6 0-2-15,-2 3-2 0,3 2 3 16,-3 1 1-16,3-3 2 0,-3 6-1 0,0 0-2 16,-2 5-2-16,3-1-1 0,-5 5 2 15,-4 1 1-15,2 2 1 0,2 2 2 0,-4 5-1 16,9-2-1-16,-5 2-2 16,4 3-2-16,7 0-1 0,-1 1 0 0,3 4 0 15,3 5 2-15,3-7 0 0,4 8-2 0,0-2 0 16,4-3 0-16,4 3 1 0,3-5 1 0,5 7 2 15,3-2 0-15,5-5 2 0,3 7 1 16,6-2 2-16,2-3-1 0,4 3-4 0,9-5 1 16,-1 6-6-16,9 0-2 0,0-5-1 15,2 4 2-15,10-5 0 0,2 2 2 16,4-1 2-16,7-4 3 0,1-1 1 0,13 4 1 16,2-4 1-16,7 3 0 0,7-8-1 15,9 2 0-15,8-2 0 0,2-4 0 0,11-4 1 16,8-4-1-16,3 0 1 0,10-11-3 0,9 3 1 15,-2-3 0-15,9-3-2 16,4-3 2-16,2-3 1 0,2-2-1 0,2 4-1 16,-4-6-6-16,6-3-17 0,2 3-40 0,-6 1-73 15,-2 1-106-15,-2-6-202 0,-7 1-206 16,3-1-49-16,-7-3 25 0,1-2 56 0,-13-4 119 16,2 0 183-16,-4 3 71 0</inkml:trace>
  <inkml:trace contextRef="#ctx0" brushRef="#br0" timeOffset="17924.46">11369 7993 239 0,'4'-8'313'15,"-2"-1"18"-15,7 0-47 0,1 0-142 16,-4-1-72-16,7 1-32 0,-3 1-17 0,2 4-10 16,7-6-5-16,-7 6-2 0,1-5 0 15,5 4-3-15,-5 0 2 0,3 1 0 0,1-1 1 16,-1 2 2-16,1 3-1 0,-1-5 0 16,-1 5-4-16,1-4-1 0,1 8-1 15,-5-4 0-15,5 0 2 0,-1 5-2 0,1-2 2 16,2 2 0-16,-7-1-1 15,5 1 2-15,3 0 1 0,-3-1 3 0,-1 1 2 0,5-1 4 16,-9 1 4-16,9 0 3 0,-4-1 5 0,1 1 7 16,3-2 5-16,-5 3 5 0,7-3 2 15,-2 2 0-15,2-5-1 0,3 5-1 16,1-1 1-16,6 1 4 0,-2-1 3 0,2-4 1 16,0 5-5-16,1-5-8 0,-1 5-5 15,0-5-8-15,4 4-4 0,-4-4-6 16,4 5 1-16,-4-5-1 0,0 0-1 0,5 3-2 15,-5 3 2-15,8-6-3 0,-6 3-3 0,2 2-2 16,3 1 3-16,3-6-1 0,0 3-3 16,1-3 3-16,-3 5 0 0,3-5-1 0,-1 4 0 15,-2-4 5-15,3 0 9 0,-1 0 10 16,-2 0 11-16,-1-4 7 0,3 4 4 16,1 0-2-16,-1-5-4 0,0 2-4 0,-3-3-3 15,3 6 2-15,-6-5 0 0,3 2 2 16,1-3 7-16,-6 3 2 0,2-2 3 0,5 1-1 15,-9-1-1-15,2 0-7 0,0 1-5 0,-2-1-11 16,0 1-8-16,0-1-9 0,0 0-4 16,0 2-1-16,0 3-4 0,0-6 0 0,3 3-1 15,-3-2 0-15,0 5 0 0,-4-4-1 16,4 4 2-16,-6-5-2 0,4 5 1 16,-2 0-1-16,2 0 0 0,-2 0 0 15,6 0-1-15,-6 0 1 0,2 0-4 0,-2 0 2 16,4 0 0-16,0 5-1 0,-2-5-1 0,6 4 1 15,-8 1 0-15,8-5-1 0,0 9 2 16,-2-6 2-16,3 2-1 0,1-5 1 0,-2 5-1 16,2-1 0-16,-1 1 1 0,3-1-1 15,-2 1-1-15,0 0 0 0,3-1 0 16,1 1 0-16,1-2 0 0,1 3-3 0,3-3 2 16,3 2 0-16,1-5 2 0,0 6 0 15,1-6 2-15,1 0 0 0,-4 3-2 16,8-3 1-16,-7 5 0 15,3-5-2-15,4 0-2 0,-2 0 2 0,4 0 0 0,6 0 0 0,-6 0 11 16,4 0 13-16,-4 0 16 0,6 0 29 16,-2 0 31-16,0 0 30 0,-2 0 24 0,2 0 26 15,0 0 3-15,3 0-21 0,-5 0-30 16,-3 0-36-16,6 0-39 0,-1 0-32 16,-2-5-12-16,6 5-6 0,-8 0-2 0,8-3 0 15,-4 3 0-15,11 0-2 0,-13-6 1 0,8 6-4 16,0-5-1-16,-4 2-3 0,5-3 2 15,3 3 1-15,-6 3 2 0,2-5 2 0,7 1 1 16,-1-1-3-16,-1 0-1 0,1 1-2 16,-3-1-3-16,5 1 1 0,-1-1 3 0,1 0 2 15,-1 2 0-15,1-3 0 0,-1 3-3 16,1-2 0-16,-1 1-1 0,1-1-1 16,-1 5 3-16,-1-5 1 0,1 1 1 0,1 4-1 15,1-5 2-15,-1 1-2 0,-1 4-3 16,-1 0 2-16,3 0 1 0,-3 0-1 0,1-5 2 15,1 5 0-15,1 0 0 0,0 0-2 0,-3 0 0 16,5 0-2-16,-5 5 1 0,5-5 0 16,-3 0 3-16,3 0-1 0,-5 4 0 0,9-4-1 15,-6 5 1-15,1-5-3 0,1 4 1 16,6-4 2-16,-9 5 0 0,9-5 2 16,-2 0-2-16,0 0 0 0,1 5-2 0,-1-5 1 15,2 0-1-15,0 0 2 0,0 0 0 16,-3 0-1-16,3 0 1 0,4 0-1 15,-2 0-2-15,6-5 3 0,0 5 2 0,7 0 1 16,-3 0-1-16,0-5-1 0,2 5-1 16,3-4 0-16,-5 4 0 0,4-5 0 0,-1 5 3 15,1 0-2-15,-8-4-2 0,2 4-2 16,0 0 2-16,0 0 2 0,-8 0 1 16,-2 0-1-16,-4 0 1 0,-3 0-2 15,-9 0-1-15,-5 0 2 0,-6 0 0 0,0 0 1 16,-11 0 1-16,3 0-1 0,-6 0 1 15,-5 4-5-15,-8-4 1 0,0 0-3 0,-4 0-26 16,-4 0-59-16,-9-4-96 0,1-1-200 16,-7-4-248-16,-2-8-75 0,-8-2 10 15,-2-13 71-15,-12-2 187 0,-3-3 240 0,-1-3 88 16,-9-6 36-16,0 1 11 0,-4 0-1 16,-4-1-49-16,-2 3-18 0,-5 1 3 15</inkml:trace>
  <inkml:trace contextRef="#ctx0" brushRef="#br0" timeOffset="19022.41">2574 8961 169 0,'18'0'355'16,"3"-8"20"-16,2-1 14 0,3-5-174 16,5 5-110-16,7-5-60 0,3 0-19 15,7 2-15-15,5 2-1 0,3-3-1 0,8 3-1 16,2 1-4-16,0-3 1 0,5 7-1 0,-3-4-6 16,4 4 0-16,1 1 2 0,5 4 2 15,-1-5 3-15,5 5-4 0,-1 5 0 0,2-5 0 16,4 0-3-16,6 4 2 0,0 1 5 15,10 4-1-15,-6-4 4 0,11 4-2 16,-3-6-4-16,9 6 2 0,1 1 7 0,5-6 4 16,4 5 6-16,0-4 6 0,2 4 13 15,5-4 4-15,1 4 8 0,2-1 10 0,-1-2 7 16,1-3 7-16,2 6 13 0,1-4 10 16,-1 4 8-16,5-1 8 0,-1-2-2 0,3 2-11 15,4-2-9-15,0 2-18 0,4-4-13 16,1 1-13-16,-3-1-12 0,2 6-9 0,-4-7 6 15,0 3 0-15,-5 2 4 0,-5-2 13 16,-3-3 27-16,-2 6 25 0,-8-4 34 16,-8 4 31-16,-4 0 25 0,-13-4 0 0,-6 3-27 15,-2 1-32-15,-12-4-42 0,-9-1-39 0,-6 5-27 16,-8-4-14-16,-13 0-7 0,-1-1-4 16,-14 1 2-16,-5-2-2 0,-2-3 0 15,-11 6 2-15,-4-6 3 0,-6 0 13 0,5 0 15 16,-10 0 21-16,5 0 14 0,-2-6 3 15,-6 3-12-15,2 3-22 0,-4-9-33 16,-1 4-34-16,3-4-35 0,-7 4-70 0,5 1-98 16,-6-1-185-16,5 0-260 0,-1-4-93 0,2 6-18 15,3-11 22 1,7-4 160-16,7-1 260 0</inkml:trace>
  <inkml:trace contextRef="#ctx0" brushRef="#br0" timeOffset="21026.96">10879 8007 151 0,'-6'-14'326'0,"2"-3"29"16,-2-1 25-16,4 5-152 0,-7-1-83 0,9 5-34 15,0 0-16-15,0 0-21 0,0 4-20 16,0 5-21-16,0-5-16 0,0 5-13 16,0 5-5-16,5 0-2 0,-1-1 0 0,-2 5 1 15,4 5-1-15,-2 3 3 0,2 6 0 16,0 5 0-16,-1 3 2 0,1 6-1 0,-2 6-2 15,2 8 1-15,-2 6-2 0,2 3 2 16,1 2 0-16,-1 1 2 0,-2 5 0 0,2-1-2 31,0 6 1-31,-1 4 2 0,1 3-3 0,2-4 0 0,0 10-2 0,3-1-1 0,3 1-1 16,-6 5 5-16,7-2 1 0,-3 5 0 16,-1-4-1-16,5 1 2 0,-1-5-7 15,-3-6 0-15,5-3 2 0,-7-1 0 0,4-4 2 16,-5-4 0-16,1-2 3 0,0-1-4 15,-4-3 2-15,-1-8-4 0,-3 4 1 0,2-4 2 16,-4-9 0-16,0 1 0 0,0-1 0 0,0-5 0 16,-4-5 2-16,4-3 0 15,-2-1-1-15,-3-3-1 0,3-5 1 0,-2-1 3 16,0-4-3-16,4-4 0 0,-2 0 1 0,-2-6 1 16,4-4-2-16,0 1 2 0,0-5 12 15,0 0 16-15,0 0 29 0,0 0 39 16,0 0 39-16,0 0 27 15,0 0 12-15,-2-5-11 0,2 5-35 0,0-4-39 0,0 4-35 16,0 0-40-16,-4-5-57 0,4 5-81 0,0 0-95 16,0 5-153-16,-4-5-78 0,2 0 1 15,-5-8 43-15,-7-6 11 0,1-9 107 16,3-8 69-16,0-6 31 0</inkml:trace>
  <inkml:trace contextRef="#ctx0" brushRef="#br0" timeOffset="21796.92">11489 10437 244 0,'-27'-14'370'0,"-2"-4"24"0,-4 1 10 15,0 0-212-15,0 3-97 0,-8-6-41 0,3 8-20 16,-5-2-6-16,-7 0-5 0,-3 2-1 16,-7-2-8-16,-2 5-6 0,-13-4-4 0,-1 4-2 15,-3 4 2-15,-5-4 0 0,-9 9 1 16,-5-5 0-16,-7 10-6 0,-7 0 2 15,-8 4-1-15,-2 0 0 0,-12 8 0 0,-2 6 0 16,-11-1-1-16,0 1-3 0,-6 8-1 16,-4 6-4-16,-6-2 0 0,-3 10-1 0,-5 1 0 15,-5-1 2-15,-2 9 8 0,-1 4 0 16,-12 1-4-16,5 4 4 0,-6 3-1 0,-2-2-3 16,-3 3 2-16,3 1 5 0,-4 0-1 15,3-2 5-15,-1 2 14 0,4 4-2 16,-3 1 0-16,5-2 6 0,4 1-7 0,6-4-10 15,3 3 1-15,13-3 2 0,1 0-7 16,16-5-2-16,9 3-3 0,3-6-1 0,15-6-2 16,7-9-1-16,7 4 4 0,5-9 1 15,4 2-1-15,8-7 1 0,2 2 0 0,7-6-1 16,3 6 3-16,7-11 1 0,4 2 0 16,2-2 1-16,8-4-4 0,2 1-3 0,9 0-1 15,3-6-1-15,5 1-6 0,4 1 7 16,6-2 2-16,2-3-1 0,5 9-2 15,-1-6 6-15,4 10-3 0,5 0-2 0,-3 0 3 16,3 4 1-16,-2 6-2 0,5 3 1 0,1 5 0 16,-2 0 1-16,1 10-3 0,1 2 3 15,2 8-2-15,0 1 1 0,2 7 0 0,-3 7 2 16,3 1-2-16,2 4-1 0,-2 6 6 16,2 3 3-16,2 0-2 0,-4 6-2 0,8-1-4 15,-8-5-3-15,4 6-1 0,0-6 4 16,-4 5 1-16,4 1 3 0,-2-6-1 0,-2 0 1 15,-3 0-5-15,3-8 4 0,-2-1 0 16,4-3 0-16,-2-2 0 0,4-12 1 0,6-1-10 16,4-13-11-16,7-9-19 0,10-8-27 0,6-6-32 15,16-8-49-15,9-6-45 0,13-8-17 16,7-18 1-16,9-14-37 0,10-17-6 16,19-14 28-16,14-14 22 0</inkml:trace>
  <inkml:trace contextRef="#ctx0" brushRef="#br0" timeOffset="23940.55">3634 7733 174 0,'-68'9'323'0,"-2"0"19"0,-3 0 6 15,7-1-191-15,-2 6-82 0,6 0-35 16,2 4-19-16,2-1-8 0,8 6 0 16,1-4-2-16,5 7-7 0,1-3 0 0,-1 0 0 15,7 3-2-15,4 2-2 0,0-6 0 16,4 4-1-16,2 2-3 0,3 4 0 15,1-1 3-15,2 1-2 0,5 4 2 0,3-1-2 16,7 2-2-16,-2 3 1 0,8-4 0 16,8-4 3-16,-2 8 2 0,7-9 3 0,3 6-6 15,5 3 2-15,2-9-2 0,3 6-3 16,5-6 3-16,2 1 1 0,7 3 2 16,3-4-1-16,1 1 0 0,5 1 0 0,3-2 2 15,4 0 0-15,4 1 9 0,6-1 12 16,2-5 13-16,4 2 7 15,5-2 4-15,-1-3 0 0,5 0-9 0,6-1-4 0,0-4-2 16,6 5-4-16,0-6-4 0,6 2-5 0,-2-1-5 16,6-4-5-16,1 0-2 0,9 3 1 15,1-3-1-15,6 3-1 0,-4-3-3 16,8 4 0-16,2-4-3 0,4-2 0 0,0 2-1 16,1 0 2-16,-5-5-1 0,10 5 1 15,-2-6 0-15,-1-2 1 0,3-6-1 0,-1 3 1 16,1-3 0-16,0-3-2 0,-1 3 11 15,1-6 5-15,-4 1 12 0,9 2 16 0,-9-6 18 16,9 0 4-16,-5 4 7 0,5-4-2 16,-5 4-9-16,1-4-13 0,-1 0-8 0,5 1-9 15,-7-6-8-15,3 5-6 0,-11-5-5 16,8-3-4-16,-12 3-1 0,-2-9 5 0,-2 6 10 16,-5-6 7-16,-11-5 16 0,-1 2 15 15,-8-2 12-15,0 2 15 0,-6-6 13 16,-11 5 7-16,-5-5 5 0,-1-3-3 0,-14 4-4 15,2-6-6-15,-13 6-11 0,3-6-11 0,-9 2-13 16,-2-1-14-16,-4-1-14 0,-6 2-8 16,-6 4-10-16,-3-6-7 0,-3 6-7 15,-9-6-2-15,4 2-5 0,-8 4-5 0,-2-6-5 16,-6 6-7-16,0-6-2 0,-6 2 0 16,-5-1 3-16,-4 4 7 0,-6-8 6 0,1 9 2 15,-8-6 2-15,-3 6 2 0,-6-6-1 16,-1 2 0-16,-5 4 0 0,-5-6 0 0,-2 6 0 15,-8-1-1-15,4 1 1 0,-10 0-1 0,4-1 2 16,-7 1 0-16,-1 3 2 0,-2 2-1 16,-5-6 0-16,-2 5-2 0,-4 0 0 15,-1 5 1-15,-3-6 0 0,-9 5 1 16,-1-3-2-16,-8 8 2 0,-5-4-4 0,-6 3 2 16,-2-4 0-16,-6 11 0 0,-2-7 0 0,-9 6 2 15,-1 5-4-15,-7-3 2 0,0 8-2 16,-4-6 1-16,-2 9 1 0,-4 0 0 0,4 0 0 15,-4 3 0-15,-2 3 1 0,2 2-1 16,-2 6-1-16,-9-1 0 0,5 6 2 0,-11 7-2 16,5 2-3-16,-5 7 4 0,-2 7 2 15,-4 6-7-15,1 1 0 0,-1 11-11 16,8-3-32-16,9 11-50 0,10 0-89 0,6 0-157 16,17 4-177-16,4-6-57 0,18-2-1 15,5-15 13-15,10-12 123 0,10-11 173 16</inkml:trace>
  <inkml:trace contextRef="#ctx0" brushRef="#br0" timeOffset="38693.87">25175 3445 322 0,'5'-9'499'0,"-5"9"84"0,0-11 71 16,0 11-157-16,-5 0-82 0,5 0 6 0,0-3-17 15,0 3-26-15,0 0-37 0,0 0-61 16,0 0-85-16,0 3-53 0,0-3-35 0,0 0-25 15,0 0-26-15,0 0-19 0,0 0-14 16,0 6-12-16,-2-6-3 0,2 0-4 16,-4 5-2-16,4-2-2 0,0 6 1 0,4 2 0 15,-4 6 0-15,2-3 1 16,-2 7 5-16,9 2 7 0,-7 8 6 0,2 2 11 0,2-1 14 16,0 8 15-16,3 5 17 0,-1 4 10 15,2 10 0-15,-4 4-9 0,5 3-12 0,-1 2-17 16,0 0-11-16,1-5-8 0,-1-5-5 15,-2 1-3-15,3-5-4 0,-1 0-4 16,4-5-5-16,-5 1-3 0,-1-6-5 0,0-2-1 16,1-2-3-16,1-9-4 0,-8-4-3 15,4 0-2-15,2-9-14 0,-5-4-40 0,3-5-48 16,2-4-47-16,-6-5-48 0,8-5-93 0,5-9-165 16,-3-13-271-16,1-9-130 0,-3-9-96 15,4-13 38-15,-1-1 176 0,1-8 310 16</inkml:trace>
  <inkml:trace contextRef="#ctx0" brushRef="#br0" timeOffset="39156.3">25986 3499 120 0,'16'-9'764'0,"-7"-1"176"0,-7 6 100 15,-2-1 55-15,0 5-389 0,-2-4-322 16,2 4-165-16,-9 4-94 0,3 1-52 0,-4-1-29 15,-3 6-21-15,-3-1-12 0,-5 8-4 16,-2 1-3-16,-3 10-3 0,-5-2 2 0,2 5-1 16,-2 0 0-16,-2 6-1 0,4-6 2 15,-2 1-2-15,4-1-1 0,8-3 0 16,-6-5-1-16,13 0 0 0,2-6-1 0,-1-3-2 16,9-2-4-16,2-1 1 0,0-3-2 0,6-4 0 15,1 1 3-15,7-1 3 16,-2 1 3-16,9-5 1 0,2-5 1 0,6 5-1 15,6-9 1-15,-2 0-2 0,2-5 0 0,2 11-3 16,-4-6 2-16,-2 4 0 0,-4 5-1 16,-8 0-3-16,2 5 0 15,-9 4 1-15,-2 8 0 0,1 1-3 0,-7 9 5 0,-4 10-1 16,-6 3 2-16,-9 0-2 0,3 9-5 0,-13 5-4 16,6-3-7-16,-1-6-8 0,-1-5 0 0,4-5 1 15,1-7 2-15,-1-11-2 0,7-3-8 16,-2 0-14-16,1-5-11 0,1-9-24 15,8 0-34-15,2-14-51 0,2-9-59 0,12-3-60 16,-1-16-55-16,3-1-48 0,11-8-34 16,-4-3-19-16,8-3-19 0,2-11 30 15,0-9 61-15,6-3 61 0,3-11-4 0,1-8 42 16,7 1 28-16,-1-7 20 0</inkml:trace>
  <inkml:trace contextRef="#ctx0" brushRef="#br0" timeOffset="39412.01">26672 2730 214 0,'8'-11'400'0,"-1"8"47"0,-3-3 43 16,-4 12-142-16,0-3-74 0,0 8-31 16,-9 1-2-16,7 2 7 0,-6 8 19 0,2 5 50 15,0 4 11-15,-5 11-15 0,1 1-35 16,0 11-62-16,1 11-96 0,-5 7-59 0,4 4-27 16,3 5-15-16,-3-5-10 0,4 1-3 0,0-9-2 15,1-2 1-15,3-6-1 0,2-6-1 16,-8-9-1-16,8-5-3 0,-2-5-2 15,-2-2-1-15,2-12 1 0,-6 2 3 0,1-4-1 16,-3-7-3-16,0-1-24 0,1-3-66 16,-7 1-102-16,1-9-158 0,-5-5-229 0,3-4-114 15,1-8 1-15,-1-6 68 0,5-8 82 16,-3-6 157-16,3-3 105 0,2-6 52 16</inkml:trace>
  <inkml:trace contextRef="#ctx0" brushRef="#br0" timeOffset="39643">26277 3459 468 0,'-8'0'694'0,"6"0"193"0,-2-6 117 0,4 6-191 0,4-5-195 16,-2 5-156-16,2 0-168 0,0-3-88 0,5-6-43 15,1-2-11-15,4-1-6 0,3-2-4 16,1-3-13-16,7-6-21 0,4 1-19 16,2-6-24-16,4 1-20 0,7 0-14 0,-3-5-10 15,4-3-12-15,7 4-5 0,2-1-6 0,-1-4-7 0,3-1-27 16,4-3-39-16,-6 0-44 0,-1 0-52 15,-1-2-44-15,-7 2-16 0,-3 5-7 16,-7 4-39-16,0 3-69 0,-8 5-120 0,-9 9-161 16,-8 14-112-16,3 0-14 0,-7 14 5 15,0 0 111-15,-12 9 179 0,6 8 150 16</inkml:trace>
  <inkml:trace contextRef="#ctx0" brushRef="#br0" timeOffset="40205.47">25804 5883 462 0,'-25'37'652'0,"9"-11"115"0,3-7 88 0,7-2-187 16,2-3-197-16,0-1-132 0,4-3-97 16,0-1-71-16,0-6-54 0,0-3-6 0,0 0 16 15,4 0 26-15,-4 0 16 0,4-3 6 0,-4-6-22 16,0-1-30-16,0-8-36 0,0 1-33 16,0-15-27-16,0 4-11 0,2-7-6 0,-2-6-5 15,6-8 1-15,-2-5-2 0,3-9-2 16,-1-9-2-16,8-13-2 0,-1-6-3 15,3-8 0-15,5-4 3 0,2-5 1 0,1 5 0 16,3-5 0-16,-4 3-1 0,4 16-2 16,0 7 1-16,-9 16 0 0,3 15 3 0,0 16-1 15,-9 8-1-15,3 9-2 0,-9 4 0 0,4 5-4 16,-8 9-4-16,4 0-2 0,5 0 0 16,-1 9-1-16,0 5 3 0,1 9 2 0,1 3 4 15,-2 11 1-15,7 3 4 0,-1 9-2 16,1 5 1-16,0 5-1 0,3-2-2 15,-3 11-11-15,3-5-13 0,-3 0-16 0,-7 5-13 16,1 0-15-16,-9-5-8 0,2-9-3 16,-4 0-4-16,-4-9-11 0,2-5-13 0,-9 1-45 15,-3-5-78-15,-3 4-100 0,-1-3-142 16,-7-6-142-16,6 1-44 0,-8-1 41 0,-4-5 95 16,5-3 155-16,-3 0 162 0,-4-6 101 15,2-3 46-15,2-5 17 0,-7-4-72 16,7-10-44-16,3-7-18 0,-1-2-5 15</inkml:trace>
  <inkml:trace contextRef="#ctx0" brushRef="#br0" timeOffset="41616.32">25812 5569 148 0,'-25'-31'433'0,"11"3"100"0,8 2 89 16,8 6-35-16,6 3-96 0,2-1-9 0,-1 5-26 15,7-5-44-15,1 4-58 0,1 0-79 0,-1 0-107 16,1 2-59-16,7-7-32 0,-6 7-21 16,1-8-15-16,3 3-9 0,0 0-10 15,4-3-9-15,0-2-4 0,0 4-4 0,-1-4 0 16,8-1-1-16,-3 0-1 0,2 1-1 15,0 1-1-15,4-7 1 0,-2 2-1 0,2-8 2 16,0 3-1-16,1 5 0 0,-9-6-1 16,4 5-2-16,-6 0-1 0,-3 5-1 0,-5 4 1 15,-5 10-1-15,-7 2-1 0,-5 1 0 16,2 10 0-16,0 1 5 0,-8 11 5 0,0 9 8 16,-3 16 5-16,1 7 1 0,-4 0-1 15,4 10-6-15,0-1-6 0,-1 6-6 16,7-12-2-16,-4 2-1 0,4-12 0 0,4-10-1 15,-2-10 2-15,3 1-1 0,-3-14 0 16,2 0 0-16,0-6 0 0,-2-3 0 0,2 0 0 16,2-3 4-16,0-6-1 0,9-5 0 0,-3-14 1 15,5-3 0-15,-1-4 0 0,5-5 0 16,0-11-1-16,-5 2-2 0,3-5-1 0,2-5 0 16,-1 5 0-16,-3 5-1 0,-1 4 0 15,-3 10-1-15,-5 12-1 0,-2 4 0 16,-4 10-3-16,2 9-1 0,1 5 2 0,-5 4 1 15,0 14 4-15,0 8 1 0,0 4 5 16,0 16 2-16,-5-3-1 0,1 3-4 0,4-2 1 16,0-4-4-16,0 4-1 0,-2-9 1 0,4 2-1 15,-4-11 1-15,2 1-3 0,0-10 3 16,-4 1-3-16,4-11 2 0,0-3 2 16,0 1 2-16,0-6 2 0,0-4 0 0,0-4-6 15,0-1-5-15,0-9-6 0,6-8-6 16,-2-5 4-16,1-4 3 0,1-9 4 0,4-5 4 15,-4-9 4-15,5-6 1 0,-1 3 1 16,-2-17 1-16,3 3-5 0,3-1-1 16,-2 1 1-16,3 8 0 0,-7 13 6 0,7 9 9 15,-5 14 5-15,-4 9 4 0,0 9-1 0,-1 1-5 16,-3 8-5-16,6 3-2 0,-2 8 1 16,0-3 6-16,0 10 6 0,1 4 0 15,1 1-1-15,-6 0-4 0,6 3-6 0,-6 2-2 16,5-2-5-16,3 5 2 0,-4 1-2 15,2-1 0-15,-6 1-3 0,-2 4-13 0,5 1-25 16,-5-6-34-16,0 4-47 0,-5-7-78 16,5-2-91-16,-2-7-93 0,-2-6-110 0,0 1-120 15,4-6-29-15,-2-3 43 0,-2-5 83 16,4 0 128-16,0-8 154 0,0 3 106 16,4-9 54-16,-2 5 33 0,2-3-6 0,0-2-81 15,-2-6-33-15,7 3 70 0,-7 3 185 16,2 2 155-16,-2-2 192 0,2 5 126 15,-4 0 12-15,4-1-111 0,-2 7-54 0,9-6-16 16,-5 0-26-16,4 4-41 0,0-4-51 0,3 0-63 16,1 4-74-16,3-4-53 0,-1 1-28 15,5 3-16-15,-2-4-8 0,6 0-8 16,-3-5-7-16,1 5-4 0,0 1-5 0,4-1-7 16,-3-5-2-16,3 0 0 0,-8 0-2 15,8-3-2-15,-7-1 0 0,3-4-3 0,0-1-1 16,-2-5-1-16,-1 2 1 0,-3-6-1 15,-5 1 0-15,-1-9-6 0,-5 3-8 0,-6-3-7 16,0 4-3-16,-6 4-1 0,-5 6 8 16,1 3 11-16,-3 9 8 0,-1 9 3 0,-3 10 1 15,-1 4-2-15,-3 9-2 0,-2 4 0 16,3 10 3-16,-3 13 1 0,2 0 0 0,9 4 2 16,4 2 1-16,1-6 1 0,7-1-2 15,7-2 3-15,3-8-2 0,7 3-1 16,7-14-1-16,3-1 0 0,2-4-4 0,4-9 0 15,0-4 2-15,9-5-2 0,-9 0 2 0,0-9 0 16,-4-1 1-16,2-3 2 0,-4-1-2 16,-5-3-1-16,9-6-1 0,-8 1-1 0,0-6-3 15,2 2 2-15,-7-6-1 0,-1 4 1 16,-1 2 1-16,-5 3-1 0,3 6 0 16,-12 3-2-16,2 9-4 0,-4 5-1 0,-4 5-1 15,4-1 1-15,-6 15 3 0,-4 3 2 16,-1 1 5-16,1 3 1 0,-2 2-1 0,-1 4 0 15,3-12 0-15,4 3-2 0,-3-4-1 0,7-10-1 16,2 5 0-16,0-11-1 0,0 3-1 16,0-3 0-16,0-3 0 0,0 0 0 0,2 0-1 15,3-3-2-15,1-3-2 0,0-2-5 16,4-6-6-16,5 2 1 0,-3-8 0 16,3-2 4-16,-3-1 7 0,5-3 3 0,-3-2 3 15,3-3 4-15,-1-1 2 0,1 1 0 0,-5 5 2 16,2 3 0-16,-5 6-4 0,1 6 1 15,-2 8 0-15,-6 3 1 0,3 0 2 0,-3 3 2 16,2 8 4-16,0 6-3 0,-2 0 1 16,4 3-2-16,-2 1-4 0,0 6-2 15,-1-4-1-15,-3 0-1 0,6-1-1 0,-2-4 1 16,2 5-6-16,-2-6-15 0,2 0-23 16,-1-3-34-16,-3-8-44 0,6 2-38 15,-6-8-24-15,4-5-24 0,2-7-25 0,1-2-36 16,5-14-81-16,7-7-98 0,-3-5-70 0,9-5-2 15,4-15 54-15,4-2 104 0,3-10 128 16,5-10 66-16,5-7-26 0,-3-15-10 16,5 1-2-16</inkml:trace>
  <inkml:trace contextRef="#ctx0" brushRef="#br0" timeOffset="42073.54">29039 3009 464 0,'31'-68'654'0,"-10"17"194"0,-9 16 124 0,-2 12-203 15,-8 6-173-15,7 7-144 0,-9 6-181 16,0 4-121-16,0 0-71 0,0 4-44 0,-9 6-21 15,7 2-10-15,-4 16-3 0,-8 7 2 0,3 7 4 16,-5 12 0-16,-1 4 1 0,-1 13-2 16,-3 6-3-16,-2 13 0 0,-4 10-3 15,-4 8 1-15,-2 0 0 0,-4 9 0 0,4 0-3 16,4 0-2-16,-2-6 1 0,10-11 1 16,13-10 1-16,0-9 3 0,2-10 2 0,6-3-1 15,6-8-2-15,-6-6 0 0,8-11-2 16,-6-6 1-16,4-1 0 0,3-13 0 0,-7-5-1 15,6-4 1-15,-6-11 1 0,4 2 1 16,3-10 1-16,-7-9-1 0,4 2-13 16,2-11-20-16,-6-8-28 0,2-6-27 0,-8 1-19 15,-6-5-10-15,-3 1 3 0,-7 4 23 16,1 1 32-16,-8 7 30 0,-6 2 32 0,2 7 30 16,-2 6 19-16,2 8 10 0,2 5 15 0,2 5 7 15,5 8 4-15,-3 9 1 0,8 6 1 16,1 3 4-16,-1 10 8 0,7 4 2 15,4 0 0-15,4 1-8 0,4 2-15 0,12-7-18 16,-2-5-19-16,5 4-12 0,6-13-14 16,8 0-6-16,-2-4-9 0,8-9-2 15,4-5-9-15,5-9-4 0,3 0-16 0,5-9-31 16,0-5-44-16,2-9-59 0,-3 1-92 0,-3-10-165 16,2 1-262-16,-13-9-147 0,-2-11-25 15,-10 2 56-15,-8-10 66 0,-3 2 240 0,-1-6 169 16,-9 9 76-16</inkml:trace>
  <inkml:trace contextRef="#ctx0" brushRef="#br0" timeOffset="42577.25">26054 7247 70 0,'-19'36'733'0,"3"-9"197"15,8-13 103-15,-1-6 47 0,9 1-344 16,0-9-345-16,4 5-189 0,3-5-94 15,7 0-42-15,5-5-20 0,6 2-13 0,3-8-2 16,12-1-7-16,3-7-4 0,9-4-2 0,0-3-6 16,5-6-3-16,3 1-4 0,6 0 0 15,5-6-1-15,9 0 2 0,3 3 1 16,10-3 4-16,6-3-2 0,5 0 4 0,-1 0 1 16,11-6 4-16,-1-4 21 0,11 1 23 0,-4-5 42 15,0 0 49-15,-4-4 37 0,4 4 25 16,-2 0 14-16,-5 0-9 0,-1 0-15 0,-9 0-17 15,1 8-23-15,-7-2-26 0,0 2-26 16,-10 6-30-16,-7 4-28 0,-3 4-23 0,-15 1-16 16,-2 8-8-16,-6 0-10 0,-5 1-4 0,-7 4-13 15,-9-1-32-15,-6 7-49 0,-9 3-70 0,-1 4-100 16,-9-4-94-16,-2 9-73 0,-2-9-106 16,-4 9-197-16,-10-5-229 0,-5 5-21 15,-1 5 45-15,-11 4 128 0,0 0 185 0,-2 0 284 16,-2 5 106-16,2 0 51 0</inkml:trace>
  <inkml:trace contextRef="#ctx0" brushRef="#br0" timeOffset="56386.2">25326 10311 251 0,'7'18'389'0,"-3"-4"30"0,-2-6 23 16,6-2-188-16,-2 2-83 0,0-2 0 0,-1-6 24 15,-3 3 42-15,6-6 48 0,-8-3 74 16,0 1 43-16,0-4-11 0,0 1-31 0,-4-15-63 15,0 0-105-15,-3-3-83 0,1-5-44 16,-4-6-21-16,0-3-7 0,-3 0-4 16,-1-11 0-16,-3 3 2 0,7-15-5 0,-7-5-7 15,9-13-4-15,-2-4-6 0,-1-11-3 16,5-7-5-16,2 0 0 0,4-5-2 0,4-9 3 16,-4 4-1-16,6 1 0 0,5 4 2 0,-1 4-2 15,7 15-1-15,-5 7 2 0,0 10 3 16,3 15 7-16,-3 11 10 0,-1 6 6 15,-5 12 3-15,-2 5-4 0,0 15-7 0,-4-1-13 16,2 13-9-16,-2 6-6 0,4 11-1 16,-2 16 1-16,-2 8 5 0,4 18 3 0,-4 5 0 15,7 8 0-15,1 5 3 0,0 4-3 16,7-3 0-16,5 4-3 0,-3-6-1 0,6-9-1 16,-1-3 0-16,9-5 0 0,-8-9-1 15,0-8 4-15,2-6-4 0,-3-4 5 0,-1-10-6 16,-2 2 1-16,-3-10-5 0,1-1-14 15,-3-3-29-15,-3 0-39 0,-3-5-69 16,0-4-132-16,-6-1-217 0,-4-4-256 0,-6 0-73 16,-9-4 14-16,-1-1 110 0,-9 0 148 15,-4-4 243-15,-4 5 100 0</inkml:trace>
  <inkml:trace contextRef="#ctx0" brushRef="#br0" timeOffset="56840.55">25076 9497 252 0,'0'-5'515'0,"4"-4"77"15,5 0 62-15,5-8-100 0,7 3-144 0,6-4-13 16,-3 4-3-16,7-3-16 0,3-2-32 16,-1-4-56-16,8 6-92 0,-6-6-52 0,6 0-35 15,3 1-25-15,-9 1-23 0,6-2-21 16,-6 0-19-16,3 1-13 0,-1 2-8 0,-4 3-5 16,-2 0-20-16,-6-1-31 0,2-1-34 15,-3 5-48-15,-5-3-76 0,6-6-78 0,-9 0-71 16,1-8-70-16,2-4-43 0,-3-2 16 15,3-3 50-15,-1-5 75 0,-1-4 94 0,3-2 86 16,1-6 61-16,-4-6 36 16,1-5 29-16,3-9 20 0,-4-3 17 0,-1-2 20 0,5 2 38 15,-5 3 41-15,1 9 45 0,-1 11 49 16,-3 6 57-16,-3 16 56 0,-2 12 83 16,-1 9 25-16,-5 6-17 0,-2 3-50 0,0 10-74 15,-2 3-108-15,-3 10-67 0,-5 13-29 16,4 15-10-16,-4 8-6 0,-7 8-8 0,0 15-13 15,5 3-15-15,-4 11-12 0,1 9-4 16,5-1-7-16,4 4 1 0,-1-4-1 0,3-5 0 16,2-8 0-16,2-15-3 0,0-3 1 15,2-5 0-15,-2-9 1 0,4-5-2 0,-2-3 1 16,3-10-2-16,-1-4-2 0,-2-1-1 16,-2-14-23-16,4 3-33 0,0-12-70 0,-2-4-112 15,2-8-182-15,-2-4-234 0,7-12-106 16,-7-6-2-16,4-14 3 0,2-5 120 15,0-9 223-15,7-9 132 0</inkml:trace>
  <inkml:trace contextRef="#ctx0" brushRef="#br0" timeOffset="57079.33">26393 8463 317 0,'10'3'535'0,"-3"2"93"16,-1 4 112-16,-6 5-47 0,4 9-117 0,-4 3-69 15,-4-4-55-15,2 10-83 0,-7-1-132 16,3 1-67-16,-4 4-33 0,4-1-25 0,-5 7-23 15,5-2-23-15,-4 0-19 0,8 6-19 16,-7-1-15-16,3-1-6 0,4-3-6 0,2-9-5 16,0 3-3-16,0-4 0 0,0-3-8 15,2-5-19-15,4-6-30 0,-1-3-28 0,1-5-33 16,0-4-23-16,2-5-39 0,3-5-79 16,-5-4-130-16,0-14-180 0,0 1-131 0,5-4-20 15,-5-6 37-15,2-5 62 0,0-3 166 16,3-1 145-16,-1-3 71 0</inkml:trace>
  <inkml:trace contextRef="#ctx0" brushRef="#br0" timeOffset="57457.71">26596 8682 178 0,'8'6'406'16,"-6"-6"53"-16,4 0 47 0,-6 0-114 0,8 0-83 16,-1 0-23-16,-1 0 18 0,4 3 52 0,3-3 37 15,-3 0-16-15,6-3-47 0,-1 3-63 16,3-6-91-16,3 6-84 0,0-8-44 0,2 2-20 15,3 3-12-15,-3-6-8 0,8-1-2 16,-4 1-3-16,2-5-2 0,2 5 0 16,-4-3 1-16,-4-2-1 0,-1-5 1 0,1 1 0 15,-2 1 0-15,-5 0 6 0,-1 3 6 16,-7-6 6-16,0 8 7 0,-8-7 2 0,-4 7-3 16,-6-2-2-16,-7 0-3 0,1 5-2 15,-5 4-2-15,-4 2 1 0,-6 6-6 0,2 7-2 16,-8 8-4-16,0 5-3 0,0 3 1 15,10 2-2-15,-2 3 1 0,8 0 0 0,3 1 1 16,7-1-1-16,1 1-3 0,6-1 2 16,4-3-2-16,6-2-7 0,4 2-12 15,5-5-23-15,3-6-40 0,3 1-70 0,6-5-100 16,4-9-138-16,-2-8-177 0,4-1-115 0,0-7-7 16,0-2 64-16,2-9 127 15,-2 1 189-15,0-10 149 0,0-4 68 0,5 1-48 16,-9-2-21-16,8-8-11 0,-4 0-1 15</inkml:trace>
  <inkml:trace contextRef="#ctx0" brushRef="#br0" timeOffset="57907.58">27437 8161 348 0,'6'-9'527'0,"-6"4"89"15,0 5 68-15,0 0-177 0,-4 0-104 16,4 5-10-16,-6 7-30 0,0 7-34 0,-1-1-37 16,-1 5-59-16,0-1-91 0,0 4-55 15,-1 6-26-15,1 4-22 0,2-4-16 0,0 4-7 16,1 5-8-16,3-1-1 0,-6-4-3 15,8 4 0-15,-2-8 0 0,-2 4 0 0,4-9-2 16,0-5 1-16,4-8 0 0,-2-2-2 16,-2-1-1-16,4-11 0 0,0 3 3 0,-2-6 3 15,5-2 2-15,1-4 2 0,-2-5-2 16,4-9-3-16,3-3-4 0,3-10-4 16,1-5-2-16,8-7-2 0,2-12-2 0,2-8 1 15,4-3-2-15,4-6-1 0,0-8 5 0,2-4 0 16,1-2 2-16,1 5 0 0,-2 10 6 15,-2 13 3-15,-3 9 7 16,-8 17 6-16,-7 11 9 16,-5 12-2-16,-7 5-1 0,-1 4-5 0,-2 10-3 0,0 9-1 0,-8 9 3 15,0 17-1-15,-4 5 1 0,-3 4-2 16,1 5-5-16,0 4-3 0,-1 1-1 0,9 1-4 16,-2-12 2-16,4 1-2 0,0-3-3 0,4-1 0 15,-4-5-2-15,0 0-2 0,0-3 0 16,2-6-12-16,-2-3-12 0,0-2-15 0,0-8-20 15,0-4-29-15,4-6-60 0,-8-2-94 16,4-6-144-16,-2 0-198 0,-6-14-117 0,2-4-6 16,4-4 67-16,-2-10 144 0,-1-5 205 15,3-8 140-15,-2-4 70 0,0-10-7 16,-4-7-46-16,-7-2-19 0,-1-13-3 0</inkml:trace>
  <inkml:trace contextRef="#ctx0" brushRef="#br0" timeOffset="58062.74">27627 7355 114 0,'-10'3'813'0,"-5"3"185"0,-1-12 105 16,10 3 52-16,1 3-382 0,5-5-381 0,0 5-176 16,0 0-95-16,0-4-52 0,0 4-32 15,0 0-24-15,0 0-23 0,0 0-29 16,0-5-38-16,5 5-51 0,-1-3-80 0,-2 3-162 16,2 0-314-16,-4 0-232 0,-4 8-73 15,2 4 25-15,-13 8 150 0,5 2 323 0</inkml:trace>
  <inkml:trace contextRef="#ctx0" brushRef="#br0" timeOffset="58636.61">26546 9642 587 0,'-6'-28'880'0,"0"-4"102"0,8-8 46 15,6 4-196-15,0 4-429 0,2 6-203 0,1 3-84 16,-5 9-36-16,-2 0-15 0,0 11-6 16,-4-2-4-16,0 5-10 0,0 0-7 15,-4 0-9-15,4 5-11 0,-4 7-5 0,2 16-6 16,-2 12-1-16,0 19-3 0,-3 13-2 15,5 13-1-15,-2 10-5 0,0 13-7 16,-2 0-9-16,4 14-14 0,-2-10-7 0,0 1 0 16,2-10 4-16,2-9 12 0,-5-12 10 0,10-10 9 15,-3-10 3-15,-2-8 1 0,0-8 2 16,0-11 1-16,0-4 4 0,-2-8 2 0,-3-4 0 16,3-7 2-16,-6-1 0 0,-2-11-4 15,1 0-3-15,-7-14-4 0,-3 0-12 16,1-13-10-16,-3 0-13 0,-6-14-13 0,4 1-7 15,-3-10 0-15,-3 1 6 0,-6 0 8 0,6-5 10 16,-2 0 13-16,-3 0 13 0,8 0 11 16,-1 3 15-16,4 11 16 0,6 0 18 0,5 9 20 15,4-1 10-15,2 10 5 0,6-6 2 16,6 1-4-16,2 5-10 0,4-4-7 0,11-2-6 16,2 2-1-16,8-6-4 0,4-1 0 15,9-2 2-15,3 4-6 0,9-9-9 16,4 3-11-16,9-3-8 0,3-5-12 0,2 4-5 15,-3 5-8-15,-3-1-10 0,-6 6-46 0,-10 5-59 16,-9 6-83-16,-12 8-177 0,-8 3-327 16,-12 4-245-16,-13 14-42 0,-11 5 0 15,-11 12 144-15,-5 5 319 0</inkml:trace>
  <inkml:trace contextRef="#ctx0" brushRef="#br0" timeOffset="59477.31">25872 11325 87 0,'21'-23'734'0,"-5"0"166"0,-1-8 77 15,-3 0 37-15,-6 3-365 0,5 10-326 0,-7 4-145 16,-4 5-62-16,-4 1-18 0,2 8-12 15,-9 0-16-15,-5 0-16 0,-9 12-14 0,-2 2-19 16,-6 9-11-16,-2 8-4 0,-6 6-2 16,-5 8-1-16,-6 4-2 15,3 5-2-15,-1 9 2 0,5-1-2 0,-3-2 2 0,9-6 4 16,-2 0 1-16,12-14 0 0,2-3 1 16,6-11-2-16,11-4-5 0,3-4 0 0,7-4 0 15,15-5-2-15,-3-4 0 0,11-5 1 16,8-5-1-16,6-4 1 0,-2-5-3 0,9-4-1 15,5 5-2-15,-1-10-1 0,0 5-1 16,-3-4 1-16,-2 4 0 0,-3 4 3 0,-3 0-1 16,-4 11 3-16,-6 3-1 0,-2 0 0 15,-7 9 1-15,-3 5-1 0,-13-2-3 0,-2 10-2 16,-2 6-3-16,-9 4-1 0,-3 8-4 16,-5-4-1-16,-1 5-3 0,-7-1-6 0,6-4-9 15,-4 4-8-15,1 1-7 0,5-5-14 16,0-4-21-16,3-1-33 0,8-8-40 0,-3-1-33 15,7-9-24-15,2 1-8 0,4-6 18 16,2-3 34-16,7-1 43 0,-3-4 42 0,2-4 41 16,7 4 35-16,-1-8 28 0,-1 3 23 15,1 1 29-15,-3-1 26 0,3-4 37 0,-1 4 39 16,-3 1 27-16,-2-1 5 0,5 2-19 16,-7-3-29-16,2 1-45 0,-1 2-38 0,-1 3-19 15,6-6-8-15,-1 6-5 0,1-3 2 16,-1-2 0-16,1-1-2 0,5-2 2 0,1-1-3 15,3 0-4-15,4-8-6 0,0 3-5 16,4-9-10-16,2 1-2 0,0-5-6 16,4 0-3-16,-2-5-3 0,7 1 2 0,-7-6-1 15,2 2-1-15,-4 4 0 0,-6-1 1 0,-4 1 0 16,-7 3-1-16,-5 2 0 0,-7 7 2 16,-8-4 0-16,-7 6-4 0,-11-1 0 15,-5 4-3-15,-8 6 2 0,-9 2-1 0,-3 6 0 16,-3 9 2-16,0 2 3 0,-1 6-2 15,1 6 1-15,5 3 2 0,-3 5 0 16,5 6 1-16,5-1 0 0,5 5 0 0,7-1-1 16,3-4-4-16,12 4 1 0,9 1-1 0,4-10-2 15,9 6-1-15,9-11-2 0,9-4-6 16,4 1-15-16,15-14-27 0,0-1-57 0,7-11-120 16,1-11-171-16,2-9-196 0,-2-12-107 15,4-6-7-15,-2-13 83 0,-7-4 154 0,1-14 199 16,-2-4 124-16,-1-1 62 0,1-14 29 15,-3-3-32-15,-1-5-57 0,-3-9-18 16,-1-9-10-16</inkml:trace>
  <inkml:trace contextRef="#ctx0" brushRef="#br0" timeOffset="60061.7">26959 10240 320 0,'17'-82'478'16,"-11"16"104"-16,2 20 122 0,-6 15-84 0,-2 12-37 16,0 6-35-16,-2 8-77 0,-6 10-107 15,0 8-150-15,-7 15-101 0,-1 8-56 0,-5 13-26 16,5 9-13-16,-3 10-5 0,2 3-5 15,1 6 0-15,1 8-2 0,3 6-1 0,-2 3 0 16,-3 9-1-16,5 5-1 0,-3 6 1 16,-1 2 0-16,5-7 1 0,1-1 0 15,2-14-1-15,-1-14-1 0,7-7 0 0,-2-10 0 16,4-9 1-16,-2-8-1 0,2-12 2 0,0-6-2 16,0-5-1-16,0-11 1 0,0-3-1 15,0-9-4-15,-4-4-3 0,0-4-10 0,4-15-8 16,-6-5-16-16,4-3-11 0,-7-9-9 15,3 0-2-15,-4-11 2 0,-3 7 11 0,-1-1 17 16,4 0 16-16,1 13 19 0,-5 15 19 16,8 3 13-16,0 9 8 0,-1 10 1 15,-1 9-4-15,-2 3-10 16,3 15-10-16,1-1-4 0,2 6-4 0,2 3-4 0,2-4-3 16,2-1-1-16,8 2-1 0,-3-6 3 0,7 1-2 15,-1-10 1-15,3 1-2 0,5-5-3 16,2-5-1-16,3-4-3 0,1 0-12 0,4-9-16 15,-2 0-23-15,4-9-51 0,0-5-75 16,5-3-81-16,-5-6-92 0,0-3-121 16,-2-5-94-16,-2-6-28 0,2-8 38 0,0-1 80 15,-9-3 126-15,1-5 138 0,-6-5 17 16,-1 5-5-16,-5 5 2 0,-5 9 60 0,2 17 263 16,-8 6 282-16,-8 12 207 0,6-4 193 15,-7 9 74-15,3 3-193 0,-4 8-157 16,2-2-130-16,-7 8-159 0,5 1-113 0,-3 4-60 15,3 6-31-15,0-2-18 0,-1 2-8 0,5 7-3 16,0-4-5-16,0 6-1 0,2-6-1 16,0 1-1-16,1-1-11 0,3-3-19 0,3-5-45 15,1 0-81-15,0-6-103 0,2-3-105 16,4-14-106-16,1 0-76 0,-3-14-36 16,8-9 25-16,1-3 45 0,4-16 24 15,1-7 73-15,9-13 98 0,-2-6 69 0</inkml:trace>
  <inkml:trace contextRef="#ctx0" brushRef="#br0" timeOffset="60315.41">27697 9758 42 0,'25'-41'558'0,"-10"14"162"16,-5 10 137-16,-8 12 79 0,2-1-298 0,0 17-182 16,-4 1-134-16,0 20-115 0,-8 9-66 15,2 13-36-15,-5 9-30 0,5 4-25 0,-4 6-21 16,4 7-13-16,-5 6-9 0,9 4-6 15,-6 4 1-15,6 1-1 0,-8 4-1 0,3 9-12 16,-7-5-29-16,4 5-43 0,-7-8-69 16,5-6-72-16,-3-14-49 0,-1-12-16 15,-1-9 11-15,1-5 33 0,-5-5 34 0,-2-9 0 16,1-3-37-16,-1-6-74 0,-2-8-58 16,6-9-20-16,-12-11 23 0,9-6-36 0,-5-11 55 15,4-3 64-15,-2-11 47 0</inkml:trace>
  <inkml:trace contextRef="#ctx0" brushRef="#br0" timeOffset="60463.75">27309 11271 95 0,'27'-28'380'16,"6"-4"83"-16,2 6 104 0,4 3 5 0,5 1-24 16,1-1 15-16,3 6-22 0,-1-6-73 15,-1 4-97-15,3 1-143 0,3-4-108 0,0-1-55 16,-5 6-31-16,1-6-16 0,-3 5-9 0,-6-1-7 16,-1 2-21-16,-5-1-35 0,-6 4-85 15,-7 0-134-15,-7 1-227 0,-3 0-237 0,-10 8-78 16,0-4-25-16,-6 1 85 0,-5-1 206 15,9-2 246-15</inkml:trace>
  <inkml:trace contextRef="#ctx0" brushRef="#br0" timeOffset="61382.25">28264 10878 371 0,'12'9'535'16,"3"0"120"-16,-3-4 148 0,0 4-129 15,7-4-95-15,-11-2-92 0,1 3-104 0,-1-3-138 16,-4 7-122-16,0-1-60 0,-2 0-27 15,-2 5-15-15,0 3-6 0,0 6-8 0,-2-6-5 16,2 6-23-16,-4-5-46 0,0 1-74 16,-2-2-80-16,6-3-73 0,-2 0-48 15,2-5-12-15,2-6 35 0,2-3 62 16,6-3 65-16,-2-2 62 0,3-4 55 0,5 0 36 16,5-5 22-16,0-3 16 0,-3-2 16 0,7 1 15 15,-6 1 14-15,5-6 15 0,-7 6 15 16,-5-6 11-16,5 9 12 0,-11-4 16 15,2 5 25-15,-6 4 44 0,-2 4 61 0,0 5 33 0,-2 0 0 16,-6 0-24-16,2 5-56 0,-4 4-76 16,3-1-54-16,-3 6-30 0,0 4-14 15,3 4-8-15,5 4-6 0,-2-3-3 0,4 0-1 16,0-1-1-16,4-2-1 0,3-8 0 16,3 2 4-16,0-5 5 0,3-9 5 15,3 0 4-15,1 0 0 0,5-9 1 0,-1-9-8 16,2 4-7-16,2-8-3 0,2-1-4 0,-3-8-3 15,3-1-4-15,0 1-5 0,0-6-4 16,-6 2-8-16,-5-6-12 0,-3 0-16 16,-3 1-28-16,-4-9-37 0,-6 4-38 0,-6-5-38 15,0 1-16-15,-7-5 3 0,-5 0 1 16,-5 5-4-16,2 3 5 0,-1 10-10 0,3 1 4 16,-2 12 25-16,5 4 37 0,1 10 35 15,-1 6 12-15,5 3-15 0,3 3-43 0,0 3-50 16,6 2-34-16,2-3-1 0,2-1 22 15,6-4-54-15,0-4 10 0,9-1 23 16,8-3 48-16,2-1 148 0,0-5 209 0,-3 5 108 16,3-5 63-16,0 5 29 0,0-4-71 0,4 4-30 15,-4 0 18-15,0 0 36 0,-5 4 44 16,5 2 61-16,-8 6 13 0,-3-3-31 0,-5 9-50 16,3 5-63-16,-8 8-93 0,1 1-65 15,-7 9-25-15,0 8-22 0,0 5-20 16,0 0-17-16,-2-1-13 0,-7 7-13 0,9-6-7 15,-2 4-3-15,-2-9-7 0,0 0-1 16,8-7-4-16,0-7 1 0,-2-3-3 0,2-9 1 16,3-2 1-16,-1-1-1 0,2-8 9 0,-2-3 3 15,5-3 3-15,-1-3 0 0,2-2-3 16,5-10-4-16,4-5-10 0,1 1-5 16,5-10-8-16,0 1-8 0,0-6-7 0,2-3-4 15,2-5 0-15,-2-4 0 0,-2-5 2 16,4 3 8-16,-4-3 7 0,-3 6 5 0,-3 7 7 15,-4 14 7-15,-3 9 5 0,-6 4 6 16,1 11 3-16,-7 6 6 0,2 2 10 0,0 13 6 16,-2 4 2-16,-2 10-1 0,-2 4-5 15,2 5-10-15,-8-1-8 0,8 5-5 0,-2-5 0 16,2 6-4-16,0-6 2 0,0 5-4 16,2-8-2-16,6-6-5 0,-2 0-14 15,4-4-20-15,7-10-32 0,0-3-39 0,1-5-26 16,7-4-29-16,-2-10-48 0,4-8-45 0,2-6-62 15,8-7-88-15,6-2-57 0,5-7-15 16,-3-7-6-16,9-1 51 0,0-8 70 0,-1-6-9 16,3-6 28-16,-2-5 66 0,2-4 39 15</inkml:trace>
  <inkml:trace contextRef="#ctx0" brushRef="#br0" timeOffset="61750.75">30424 9893 184 0,'33'-81'395'0,"-6"13"110"0,-4 14 134 16,-7 14 27-16,-6 9-1 0,-3 17-16 15,-3 5-54-15,-4 4-99 0,-4 5-171 0,-3 5-128 16,-3 7-74-16,-11 8-45 15,3 6-31-15,-7 5-16 0,-2 1-8 0,-2 4-9 16,-2 1-6-16,4-6-3 0,3 1-1 0,-1-6-3 16,6 2 0-16,-6-11 2 0,9 1-1 15,3 1-2-15,3-11 3 0,0 1-4 0,8 0 0 16,-7-4-5-16,9-5-7 0,4 0-10 0,3 0-4 16,7-9 0-16,-1 4 2 15,9-4 9-15,3 1 7 0,4-6 5 0,2 0 1 16,-2 5 3-16,4 0 1 0,-6 4-1 0,0 2 0 15,-4 6 2-15,-7 2 5 0,5 9 9 16,-7 4 18-16,-5 4 23 0,-1 10 26 0,-8 4 27 16,-4 5 11-16,-9 7-3 0,-3 7-19 15,-9-1-24-15,-4 5-35 0,-4 4-23 0,-8-6-22 16,3-3-25-16,-1-3-21 0,2-11-21 16,2-9-28-16,2-8-26 0,-3-9-19 0,1-2-19 15,-6-3-25-15,6-9-33 0,-2-4-62 0,4-10-92 16,-5-3-146-16,1-11-140 0,8-3-31 15,-2-9 41-15,4-14 99 0,5-4 170 16,-5-15 171-16,6-4 9 0,-2-12 1 0,7-5 8 16,-5-11 6-16</inkml:trace>
  <inkml:trace contextRef="#ctx0" brushRef="#br0" timeOffset="61912.31">29469 9124 81 0,'-19'8'849'0,"-12"-8"266"0,2 0 189 16,5 0 129-16,7 0-299 0,7 0-422 0,3 0-243 15,5 0-181-15,2 6-129 0,2-6-81 0,3 3-49 16,-3 2-24-16,6 4-28 0,-6-6-43 0,6 3-77 16,-6-1-112-16,-2-2-116 15,0 3-95-15,0-3-174 0,-6 8-313 0,0-3-113 16,-11 5 12-16,1-3 26 0,-5 2 174 0,0 2 372 16</inkml:trace>
  <inkml:trace contextRef="#ctx0" brushRef="#br0" timeOffset="62275.46">26356 12994 113 0,'0'63'867'0,"-2"-29"254"0,2-14 144 0,12-12 78 16,11-8-363-16,20-8-407 0,15-6-221 0,19-12-116 16,12-11-64-16,14-3-42 0,11-11-44 15,10-6-36-15,12-6-22 0,11-10-15 0,4 1-12 16,4-8-2-16,8-2 2 0,0-4-8 0,-1 1-17 16,-3 0-21-16,-8-4-26 0,-3 7-36 15,-11 1-25-15,-9 5-13 0,-12 8-7 0,-9-4-9 16,-3 4-9-16,-15 0-16 0,-5 5-17 15,-15 0-10-15,-5 1-6 0,-15 8-12 0,-5 0-52 16,-11-1-94-16,-6 7-166 0,-11 2-167 16,-6-3-46-16,-10 4 51 0,-10 0 111 0,-6-9 194 15,-7-4 125-15,-14-1 50 0,-3-4 30 16,-9 0 15-16</inkml:trace>
  <inkml:trace contextRef="#ctx0" brushRef="#br0" timeOffset="62601.96">25440 10140 60 0,'-6'6'813'0,"6"-12"242"0,0-2 145 15,8-12 76-15,19 0-319 0,14-8-406 0,11-4-192 16,18-4-99-16,15-4-51 0,8-6-27 0,12-3-41 16,13-5-44-16,6-9-38 0,5-5-24 15,9-3-12-15,0-1-5 0,9-4-3 0,-2-1-6 16,-7 0 0-16,7 0-5 0,-13 6-1 16,5-6-6-16,-11 6-11 0,-4 3-50 0,-17 5-84 15,5 0-102-15,-7 4-91 0,1 1-93 0,-7 4-150 16,-4 0-304-16,-8 4-168 0,-3-8-27 15,-9 4 47-15,1-5 177 0,-8 10 381 0</inkml:trace>
</inkml:ink>
</file>

<file path=ppt/ink/ink3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44:41.277"/>
    </inkml:context>
    <inkml:brush xml:id="br0">
      <inkml:brushProperty name="width" value="0.05292" units="cm"/>
      <inkml:brushProperty name="height" value="0.05292" units="cm"/>
      <inkml:brushProperty name="color" value="#FF0000"/>
    </inkml:brush>
  </inkml:definitions>
  <inkml:trace contextRef="#ctx0" brushRef="#br0">4550 4871 408 0,'-31'-19'501'0,"2"-3"60"16,-2 4 57-16,6 1-225 0,0 3-86 15,2 0-42-15,3 2-34 0,-3-2-43 16,-4 5-57-16,4 0-45 0,-8-1-35 0,-2 6-23 16,-4-1-17-16,-6 5-3 0,-3 5-4 15,-8-1-2-15,1 6-2 0,-7 2 0 16,0 8 0-16,-6-3 0 0,2 6 0 0,-7-1 4 16,-1 4-2-16,0 2-1 0,-3-1 0 0,5 0-1 15,0 5 0-15,-1-10 0 0,5 5 0 16,6-5 2-16,0 1 0 0,7-6-2 15,1 3 0-15,4-8 0 0,1 7 0 0,8-7-2 16,1-3 2-16,5 5 0 0,0 0 0 16,6-5 0-16,0-1 0 0,1 1 0 0,-1 1 0 15,4-1 0-15,0-5-2 0,3 4 2 0,3 3-2 16,0-2-2-16,1 5-1 0,6-2 1 16,-3 7-2-16,3-2 1 0,0 10 3 0,-1 9-3 15,5 1 3-15,-4 8-2 0,3-1 1 16,3 10 2-16,-6 5 1 0,4 4 0 0,-5 8 0 15,-1 1 1-15,0 15-3 0,-7-7 2 0,3 11-2 16,-3-5 2-16,-2-1 0 0,1 0 2 16,-3 1-4-16,2-6 4 0,3 2-4 15,-3-10 2-15,0 4 0 0,5 1 3 0,-3-2-1 16,3-2 0-16,1 4-1 0,-1-5 1 0,5-1-4 16,1 1 4-16,4 1-2 0,-1-10 0 15,3 3 1-15,4-2 1 0,-2-6-3 0,4 1 0 16,-2-1-2-16,4-8 0 0,7-1 0 15,-5-3 0-15,4-6 0 0,1 0 1 0,1-3 1 16,3-6-4-16,-3-5 2 0,4 2-2 0,1-11 1 16,0 3 0-16,3-8 1 0,-3 2 2 15,5 0 0-15,5-6-2 0,0-4 1 0,4 6-3 16,2-6 2-16,2 1 0 0,3-5 2 16,5 4 1-16,7 1 1 0,1-5-1 0,5 5 1 15,4-5 1-15,4 0-2 0,4 0 0 16,3 4-2-16,3 1 1 0,5-5 1 0,-1 3 1 15,5 3 1-15,4-3 1 0,2 2-1 0,-3-5-1 16,7 5-1-16,-2-5-1 0,2 4-1 16,5 1 2-16,-1-5 2 0,-2 0-1 15,6 4 5-15,-2 1-2 0,3-5 1 0,-3 5 0 16,4-1-1-16,-4 1 0 0,-1 4 1 16,1-6-4-16,-2 2 1 0,0 4-1 0,6 0 2 15,-3-1 0-15,-3 3 0 0,6-8-1 0,1 6-2 16,-1-4 2-16,6 1 0 0,1-3-1 15,2 2 1-15,1-5-2 0,-1-5-2 0,6 2 2 16,2-3 0-16,-5 1 0 0,5 2 3 16,-2-6-3-16,2-2 2 0,-4 8-1 15,4-6 0-15,-7 1 2 0,1 2-2 0,-4 1 1 16,7 2 2-16,-5-3-1 0,2 6 1 16,-5-3-1-16,5 3-3 0,0 0 3 0,-1 3-2 15,3 3 0-15,-2-6 0 0,0 3-1 0,1 2-1 16,-1 1 0-16,6-3 1 0,-6-3 0 15,5 5 1-15,-5-5 0 0,6 0-1 16,-6 0 0-16,6 0 0 0,-7 0-1 0,3 0 1 16,2-5-2-16,2 5 2 0,-4-3 0 15,8 3 1-15,-9-6-1 0,5 6 1 0,-2 0-1 16,2 0 0-16,-4 0 1 0,2 0-1 16,-5-5 0-16,3 5 2 0,-2 0-2 0,1-3 0 15,-1 3 0-15,0 0 0 0,-5-6-2 16,11 3 2-16,-6 3 0 0,6-5 0 0,-4 1 2 15,1-1-2-15,3 5 2 0,0-5 0 16,0 1-1-16,4 4 0 0,-4-5-1 16,2 5-1-16,0-4 0 0,-2 4 1 0,0 0-1 15,0-5 2-15,-5 5 0 0,5 0 0 16,-6 0-1-16,2-5 3 0,-3 5-2 0,1 0 0 16,-4 0-1-16,3 0-1 0,-3 0 2 15,4 0-1-15,-5 0 0 0,5 5 2 0,-5-5-1 16,9 0-1-16,-2 5 2 0,4-5 0 15,-6 0-1-15,6 4-2 0,-1 1 1 0,10-5 0 16,-14 0 1-16,5 0-1 0,4 4 0 0,2-4 1 16,-2-4 1-16,2 4 0 0,-2-5-1 15,-2 5 0-15,7-4 0 0,-3 4 0 16,0-5-1-16,0 5 1 0,-2 0 0 0,10-5-1 16,-6 2 0-16,3 3 0 0,-1 0 0 15,6 0 0-15,-1 0 0 0,5 0-1 0,-7 0 1 16,7 0-1-16,1 0 2 0,-3 0-1 15,-1 0-1-15,3 0-1 0,-3 0 1 0,7 3-2 16,-5-3 3-16,1 0-2 0,1 5 1 16,-3-5 2-16,3 0-1 0,4 0-1 0,-9 5 2 15,-4-5-1-15,5 0 2 0,-3 4 0 16,-1-4 2-16,-3 5 1 0,-4-5 0 16,4 4 2-16,-2-4 2 0,-6 5-4 0,2-5 0 15,0 5 0-15,-4-5-2 0,0 0-1 0,-4 0 1 16,4 4-1-16,-3-4 0 0,-5 5-3 15,0-5 2-15,-7 0 0 0,3 0 0 0,-5 0 0 16,-6-5 3-16,-2 5-3 0,-4-4 1 16,-2 4-1-16,-8-5 3 0,-5 0-2 0,-6 1 2 15,-3-5-1-15,-7 9 1 0,0-5 1 16,-7 0 1-16,-3 2 1 0,-7-6-1 16,1 4 3-16,-3 1-3 0,-12-6 2 0,2 6 1 15,-4-5 6-15,-9-1 7 0,3 6 15 0,-8-4 18 16,3-1 12-16,-6 4 8 0,5-4-2 15,-3 0-9-15,-1-5-16 0,1 6-16 0,-2-6-12 16,1 0-10-16,-1 2-4 0,0-2-3 16,1 0-3-16,-3 0 0 0,2-4-1 0,1 4 0 15,-1-3-1-15,0-1 0 0,1-1 2 16,1 2 0-16,-2-1 1 0,3-4 1 16,-3-1 0-16,0-5 10 0,5 2 11 0,-7-5 10 15,3-6 11-15,-1 6 17 0,-4-10 8 16,4 1-5-16,1-2 2 0,-5-1-6 0,8-11-13 15,-5 3-12-15,1-6-7 0,-2 3-11 16,1-9-7-16,1 0-3 0,0-5-3 0,-4-4-2 16,3 4 4-16,-3-3-2 0,-4-2 0 15,6 1 0-15,-8 1-2 0,0-6-2 16,0 5-1-16,0-4 1 0,-8-1 1 0,8 0 0 16,-6 0 1-16,4 6-4 0,-7-6 1 15,-1 6-4-15,4-6 2 0,0 0 2 16,-5 6 2-16,1-6 1 0,0 5-2 0,3 4-2 15,-3 0 1-15,2 6-4 0,-7-1 1 0,5 0 0 16,-2 4 1-16,1 1 2 0,-1 4 2 16,-3 3-1-16,5 3 2 0,-6 8-1 15,3-1-5-15,-1 0-6 0,-3 9-6 0,1 1-4 16,-5-1-2-16,4 6 0 0,-5 4 1 16,1-1 1-16,-4 5 0 0,-2-1 1 15,-6 2 2-15,-2 3 3 0,0 2 3 0,2-2 4 16,-10 0 3-16,-1 5 1 0,1-5 1 15,-5 5 0-15,3-5 2 0,-7 6 0 0,0-1 0 16,-1-5 0-16,-5 5 0 0,-2-5 4 16,0 6-1-16,-2-6 1 0,-6 1 0 15,-1-1-1-15,-9 1-3 0,1-1-1 0,-1-4-1 16,-9 4 2-16,-4-3 0 0,2 3 0 16,-8-4 2-16,0 4-1 0,-7-3-2 0,1 3-1 15,-6-3 4-15,1 3-4 0,-6-4 2 0,5 4-1 16,-11-3-1-16,4 3 1 0,-2-4 2 15,-2 4 0-15,-2-3-1 0,3 3 1 16,-10 0 0-16,7-3-1 0,-6 3 3 0,2 0-2 16,-4 2 1-16,4-2-1 0,0-4 2 15,-4 4-1-15,-5 0 0 0,5-3 0 0,-6 3 2 16,-1 0-1-16,5 0-2 0,-5-4 0 16,-7 5 3-16,7 0-2 0,-3-1 0 0,1 6 1 15,-6-6 1-15,-1 5 1 0,-1 0-2 16,4 1-1-16,-8-3 0 0,5 2-1 0,-7 6 1 15,6-6-1-15,-6 4 0 0,6 0 2 16,-6 1-1-16,6 4-2 0,-1-5 1 0,1 1 0 16,-4 4-1-16,4-5-1 0,0 0-1 15,-1 5 0-15,-3 0 2 0,0 0-1 16,-2-3 0-16,6 3 0 0,-2 0 2 0,-2 0-2 16,5 0-2-16,-1 0 3 0,-2 0 0 15,2 0-1-15,-4 0-1 0,9 0 2 0,-5 0 0 16,4 0 1-16,-1 0-1 0,3 0 0 15,-2 0 0-15,3 0 0 0,1 0-1 0,3 0-1 16,-5 3 1-16,7-3-1 0,-5 0 2 16,5 5 0-16,-2 0 0 0,1-5-1 0,-3 9 0 15,3-5 1-15,-3 1-1 0,4 0-2 16,-7 4 2-16,5 0-1 0,-5-1-2 0,5 1 0 16,-1 0 1-16,1-1 1 0,-5 6 0 15,3-5 2-15,1 5-1 0,-1 0-1 0,1-5 1 16,7 5 1-16,-6-2-2 0,10-2-1 15,-7 3 3-15,5 1-1 0,-2 0-1 0,8-1 0 16,-2-4 1-16,0 5-1 0,2-2 1 16,-2-3 2-16,4 5 2 0,0 0-1 15,4 0-1-15,-6-2 1 0,2 2-3 0,5 0 1 16,-1 0 1-16,-6 3-1 0,6-3 2 0,-4-1-1 16,0-3 2-16,7 7-1 0,-7-3 0 15,6-1 1-15,0-3 1 0,3 2-3 0,-3 2 3 16,5 0 0-16,-3-5-2 0,7 0-1 15,-5 5 0-15,-2-6 1 0,3-2-1 0,1 2 2 16,-1-4-1-16,3 1-2 0,-1-5 0 16,4 0 2-16,-5 0 2 0,5-5 0 15,-3 1 1-15,-1 4-1 0,1-5 1 0,-5 2 2 16,1 3-1-16,1 0-4 0,-5 3-1 0,0 6-2 16,-2 0-2-16,3 4-1 0,-3 7 4 15,2-3-5-15,-4 9-3 0,3 6-3 16,-5 4 0-16,6 10 2 0,0-1-6 0,5-1-16 15,1 10-53-15,-1 5-77 0,5-1-89 16,1 6-138-16,4-1-177 0,2 0-43 0,4-6 17 16,0-3-34-16,-4-3 61 0,8-8 153 15,4-1 82-15</inkml:trace>
  <inkml:trace contextRef="#ctx0" brushRef="#br0" timeOffset="5618.86">13637 9659 111 0,'-4'0'322'0,"2"0"40"0,-7-5 36 0,9 1-122 15,0-1-91-15,0 2-43 0,0-3-32 0,9 1-35 16,-3 2-27-16,6-3-22 0,5 3-17 16,-1-2-7-16,11-4-2 0,0 4-3 15,6 1 3-15,0 4-1 0,11-5-1 0,-1 1 0 16,9 4 1-16,-1 0-1 0,7 0 4 16,-2 0-1-16,10 4 3 0,-2 1-4 0,7-5 1 15,-1 4 0-15,6 1-3 0,1-2 2 0,3 3 2 16,-1-6 1-16,6 0-1 0,-3 0 2 15,1 0-4-15,4-6-4 0,6 3 8 16,-2 3 8-16,6-5 10 0,-2 1 12 0,2 4 20 16,5-5 10-16,3 1 22 0,2-1 24 15,7 0 21-15,-4 2 20 0,5-3 17 0,5 3 9 16,9-2 5-16,-1 1-5 0,2-1-15 16,6 5-19-16,3-5-20 0,3 1-26 0,7 4-26 15,-2 0-16-15,8-5-19 0,-6 5-14 16,4 0-11-16,-6 0-6 0,4 5-1 0,-5-1-1 15,1 1-3-15,-4 0 0 0,-1-1 0 16,-1 1 0-16,0 4 0 0,-5-6 0 0,0 2 17 16,-1-5 32-16,-3 0 24 0,-2 0 14 15,0 0 9-15,-5 0-10 0,-6-5-30 16,-9 5-19-16,0-3-12 0,-1-3-8 0,-6-2-4 16,-1 4-3-16,-7-6-5 0,-4 1-1 15,-2 0 1-15,-9 0-2 0,5-4-1 0,-13 4-3 16,-5 0-1-16,-3 0-5 0,-9 1-20 0,-1-3-56 15,-4-1-87-15,-9-2-114 0,-6 0-193 16,-2-3-187-16,-2 3-116 0,-8-9 6 16,2 6 78-16,-7-6 179 0</inkml:trace>
  <inkml:trace contextRef="#ctx0" brushRef="#br0" timeOffset="12996.66">19875 10767 24 0,'-8'0'432'0,"0"-6"103"0,2-2 81 0,4 2 23 15,2 3-214-15,2-2-123 0,4-4-94 16,2 9-78-16,4-9-59 0,11 4-34 0,2 1-18 16,4-1-10-16,4 0-3 0,8 5-3 15,3 0-1-15,-1 5-1 0,7 0 0 0,4 4-1 16,6 0 0-16,-1 5 4 0,3 3-1 0,3-3-1 15,1 4 2-15,0 4 0 0,4 1-3 16,5-6 0-16,3 6-2 0,3 0 2 16,10 0 2-16,2-6-2 0,6 2 2 0,2-1 4 15,9-1 22-15,3 0 69 0,9-3 70 16,2 6 36-16,3-8 16 0,-1 2-12 16,12-6-62-16,-8 1-68 0,3 2-35 0,-7-8-19 15,2 6-10-15,-6 0-4 16,-4-4-4-16,-13 4-2 0,-4-1-1 0,-12-3-3 0,-8 4-1 15,-11 5-25-15,-8-5-68 0,-4 0-102 0,-12-4-147 16,-9 4-239-16,-14-1-209 0,-13-8-36 16,-10 0 52-16,-17-8 128 0,-12-10 228 0</inkml:trace>
  <inkml:trace contextRef="#ctx0" brushRef="#br0" timeOffset="14207.92">2710 12012 278 0,'23'-9'401'15,"-1"0"25"-15,5 1 10 0,0-1-224 0,6-2-117 16,0 3-51-16,11 4-24 0,-1-1-13 15,5 2-5-15,8 3 3 0,3-6 3 0,6 6-1 16,1 0-1-16,4 6 6 0,4-6-10 16,-1 3-6-16,3-3 4 0,1 5-2 0,3-5 4 15,1 4 2-15,-2 1 4 0,1-5-3 16,3 0-2-16,-3 3 1 0,3-3 6 0,4 0 5 16,0 0 6-16,6-3 5 0,2 3 12 15,0-5 1-15,2 1-3 0,6-1 1 16,11 2-3-16,-4-3-10 0,10-2-10 0,-3 2-3 15,5 3-7-15,7-2-1 0,3-1-3 16,2 3 2-16,3 3-2 0,1-5 5 0,9 1-2 16,-2-1-1-16,3 5 0 0,-1-4-4 15,6 4 2-15,-2-5 0 0,2 5-2 16,-2 0 1-16,4 5 6 0,-4-5 8 0,2 4 10 16,-6 1 10-16,10-5 27 0,-4 9 28 0,0-9 19 15,-2 9 7-15,2-4 3 0,4 4-4 16,0-1-24-16,-2-2-28 0,8 2-14 0,0 1-9 15,5-6-17-15,-1 8-8 0,7-8-3 16,-3 3-3-16,11-3-6 0,-6 2 3 0,8-5 2 16,-8 0-5-16,8 0-2 0,-4 0 4 15,4-5 20-15,-9 2 21 0,9-3 33 0,-4 3 44 16,4-2 58-16,-8-1 18 0,4 3-2 16,-3-2-24-16,3 1-35 0,-4 4-56 0,4-5-39 15,-7 5-20-15,3 0-8 0,-2 0 0 16,-1 0 5-16,-5 0 6 0,-3 0 3 15,-8 0 9-15,0 0 1 0,-14 0-1 0,-2 0 0 16,-11 0 0-16,-10 0-7 0,-5 0-3 16,-7 0-2-16,-9 0-2 0,-2 5-3 0,-6-5-1 15,-8 0 2-15,0 0-6 0,-3 0-6 0,-10 0 0 16,-5-5-4-16,-10 5-4 0,-5 0 0 16,-9 0-2-16,-6 5 0 0,-4-5-2 0,-8 0-25 15,0 0-77-15,-6 4-141 0,-7-4-275 16,-4-4-269-16,-6-10-123 0,-6-8 9 15,0-10 114-15,-1-8 262 0</inkml:trace>
  <inkml:trace contextRef="#ctx0" brushRef="#br0" timeOffset="17311.57">5519 12390 293 0,'-12'-8'409'15,"-3"-6"45"-15,5-4 39 0,-2 9-201 16,-1-4-85-16,-1 4-38 0,1 0-35 0,-1-1-33 16,1 1-37-16,-1 0-27 0,-3 4-19 15,1-4-7-15,-1 1-7 0,-3-1-1 0,-3 0-1 16,4 0-1-16,-12 4 0 15,4-4 0-15,-1 1-1 0,-8 2 2 0,3 3-4 16,-2-2-1-16,-2-1 1 0,0 3 2 0,-3-2 1 16,3 1 6-16,0-1 8 0,-2-4 6 0,2 1 7 15,4-1 8-15,-5-2 2 0,5 3-5 16,-4-1 0-16,2 0-9 0,-2 1-4 0,4-6-1 16,-5 5-1-16,5 0 0 0,0 0 12 15,0-1 14-15,2 1 13 0,-2 1 13 16,4-1 17-16,2-5 18 0,-4 5 9 0,4 0 13 15,-2 1 34-15,5-1 15 0,-5-2-6 16,8 3-21-16,-2-1-24 0,3 0-49 0,1 1-36 16,2 2-20-16,1 3-10 0,1-2-6 15,-1-1-3-15,6 3-1 0,-1-2 0 0,3 1 0 16,-2 4 0-16,1-5 0 0,3 5 2 16,0 0-4-16,6 0-2 0,-4 0-4 0,4 0-3 15,0 0 0-15,0 5 2 0,0-5-1 16,0 9 4-16,0 0 3 0,0 5-1 0,0 3 3 15,0 0 0-15,0 3 1 0,4 6-4 16,0 2 2-16,-4 3 0 0,2 1 1 16,-2 8-1-16,0 0 5 0,0 5-1 0,0 9 1 15,-2 9-1-15,-2 5 1 0,0 9-2 0,-2 8 2 16,-1 9-6-16,3 6 1 0,-2 8 1 16,-4 4 1-16,4 10-1 0,-5-2 4 0,1 7 0 15,-2 4-1-15,1-2 0 0,-5 2 1 16,3 9-2-16,-5-10 1 0,5 5 3 15,-3-5-5-15,-1 1 0 0,3-5 2 0,1-4 0 16,3-5-2-16,0 0 3 0,-3-9-1 16,7-5 0-16,-4-4-2 0,-1-8 0 15,5-2 0-15,-4-7 3 0,-1-11 2 0,1-8-1 0,0-9-2 16,4-9 1-16,-5-4-4 0,5-14-1 16,-4-4 4-16,8-5 0 0,-2-10 0 15,4 1 3-15,-5-4 3 0,5-5 11 0,0 0 10 16,5 0 5-16,-5 0 3 15,0 0-2-15,0-5-12 0,4-4-8 0,-2 4-7 0,2-4-7 16,2 6-5-16,0-6-1 0,3-1-3 16,3 6-1-16,0-1 4 0,3-4 4 0,5 4-5 15,3 1 2-15,0 4-1 0,8 0 2 16,-2 0-1-16,8 4 1 0,7 6-1 0,1-1 1 16,3 5-1-16,7-2 0 0,3 8-1 15,2-3-4-15,6 6-6 0,0-6-5 0,5-3 0 16,5 3 0-16,-1-8 4 0,1 2 6 15,5-8 7-15,-3 6 3 0,-1-9 3 16,3 0 0-16,1 5-1 0,-4-5-1 0,-1 0 1 16,0 0-1-16,-1 0-1 0,-7 9 2 0,0-4 1 15,-2 4 1-15,-1 3-16 0,-3 2-39 16,-2 5-59-16,-1-1-67 0,-5 4-91 0,2 1-143 16,-8 0-114-16,1-6-122 0,-5 0-53 15,-7-8 34-15,2-9 130 0,-6-9 145 0</inkml:trace>
  <inkml:trace contextRef="#ctx0" brushRef="#br0" timeOffset="18645.36">23602 11932 60 0,'9'-14'343'0,"-3"0"37"16,4-9 19-16,-2 6-85 0,9-1-165 15,2-1-73-15,-3 7-37 0,7-2-12 0,0 5-10 16,3-5-6-16,5 5-5 0,-4 1 0 16,-2-1-4-16,6 4 4 0,-2 5-4 0,6-5-2 15,-2 5 1-15,2 5-1 0,3-5-1 16,3 5 1-16,0 4 0 0,3-6 1 15,3 2 3-15,3 4 0 0,8-9-2 16,2 5 1-16,6-1-1 0,4-4-4 0,7-4 1 16,3 4 4-16,-1-5-1 0,-3 5-1 0,9-9 4 15,-13 9 5-15,9-8 0 0,-9 2 3 16,-1 3 3-16,-1-2 5 0,-4 0 3 0,-8 1 5 16,-13-1 10-16,-1 5 9 0,-11-4 12 15,-2 4 7-15,-10 0-2 0,-5 0-8 0,-3 0-13 16,-7 4-15-16,2 1-14 0,-2 4-9 15,-4 5-3-15,7 0-1 0,-9 3 0 16,2 6 0-16,-2 8-2 0,0 1 3 0,0 2-3 16,0 8-1-16,0 4 1 0,0 2 0 15,-2 1 0-15,-7 5 1 0,3 9 0 0,4 5-1 16,-8 4 1-16,-5 10 0 0,3 12 3 0,-3 5 0 16,3 13 1-16,-3 1-1 0,-1 13 1 15,-1 8-1-15,1 11 0 0,-1-6-2 16,-3 15 2-16,-3-6 0 0,4 0-4 0,-8 1-2 15,3-10 6-15,1-5-4 0,0-3 2 16,2-9 1-16,1-5 7 0,1-9 4 16,-1 1 3-16,-1-7 3 0,-2-2 1 0,2-15-5 15,3-4-3-15,1-8 2 0,1-7 4 0,1-7 10 16,-1-5 12-16,3-8 16 0,-3-6 18 16,-1-3 18-16,-3-11 18 0,-1 2 19 0,2-11 16 15,-5 0 10-15,-3-3 0 0,-2 0-8 16,-4-10-27-16,-9-4-29 0,-1-4-29 0,-7-4-29 15,-3-6-18-15,-7-5-11 0,-7 1-6 16,-3-8-16-16,-8-2-33 0,-9 5-36 0,-8-3-51 16,-5 4-61-16,-9 4-89 0,-1-1-115 15,-10 10-91-15,-4 4-113 0,-2 1-11 0,-2-1 70 16,6 2 130-16</inkml:trace>
  <inkml:trace contextRef="#ctx0" brushRef="#br0" timeOffset="49618.1">25326 8517 192 0,'-12'-6'414'0,"-3"1"41"0,3 2 23 0,-2 3-150 16,3 0-160-16,-5 8-67 0,-1 1-20 15,1 5-2-15,-5 3 16 0,-2 11 20 0,5 4 10 16,-7 8 11-16,-2 9 12 0,8 5 5 16,-5 9 5-16,7 1 15 0,0 2 12 0,7-3 1 15,2-4-12-15,8-4-18 0,0-10-32 16,2-5-36-16,8-9-13 0,1-8-9 15,1 0-1-15,3-15 12 0,-3 1 15 0,4-4 11 16,1-5 9-16,4-10 4 0,-1-2-6 0,7-7-15 16,-4-8-21-16,6-9-26 0,6-4-22 15,-6-9-15-15,4-5-5 0,0-9-4 16,0-10 0-16,-2 1-2 0,-2-8-17 0,-2-5-18 16,-6-1-15-16,-1 4-16 0,-7 2-9 15,-3 12 5-15,-4 0 12 0,-6 19 9 0,-2 9 8 16,-2 8 0-16,-2 13-9 0,0 11-28 15,-5 4-59-15,3 4-72 0,0 9-94 16,-3 0-147-16,5-1-205 0,-4 6-107 0,2-5 3 16,8-4 69-16,0-5 151 0</inkml:trace>
  <inkml:trace contextRef="#ctx0" brushRef="#br0" timeOffset="49901.87">25953 7355 11 0,'27'-63'476'0,"-15"9"95"0,-2 14 96 0,-6 9 109 16,-4 17-213-16,-4 5-112 0,-2 9-68 16,-4 12-86-16,-3 7-102 0,-7 21-90 0,-7 6-40 15,0 17-15-15,-6 5-6 0,0 12-4 16,4 5-8-16,-2 10-12 0,4-1-8 0,4 5-5 16,3 1 1-16,7-6-1 0,-1-9-2 15,8 1-1-15,1-10 0 0,3-8-4 16,-2-10 1-16,4-4 1 0,4-3 2 0,-2-8 0 15,-2-6-1-15,5-1 2 0,-1-4-1 16,-4-9-3-16,2-3-3 0,2 0-26 0,0-12-72 16,-2-2-97-16,2-3-135 0,2-6-207 15,1-8-236-15,-1-6-52 0,4-6 45 0,0-3 112 16,5-11 196-16</inkml:trace>
  <inkml:trace contextRef="#ctx0" brushRef="#br0" timeOffset="50978.85">26230 8056 348 0,'12'5'529'0,"-4"-5"54"0,-6 0 42 0,-2 6-182 16,0 2-144-16,-2 5 4 0,-6 6 34 0,0-7 5 15,-7 11-15-15,5-1-47 0,-2 1-96 16,-3 5-89-16,3-2-43 0,-1 5-26 16,3 6-12-16,2 3-7 0,-1-3-5 0,5 3 1 15,0 5-1-15,2 1 0 0,2-3 1 16,0-1 2-16,2-7 0 0,2-4-1 15,0-8-8-15,5-6-19 0,-1-6-27 16,4-2-43-16,3-9-52 0,-3-6-49 0,5 3-43 16,-1-11-45-16,1-3-59 0,4-6-54 0,-1-9-26 15,3 1-7-15,-2-11 50 0,1-1 108 0,-3-8 119 16,2-3 102-16,-1-4 82 0,1-10 37 16,-4 6 13-16,-1 2 17 0,1 3 27 0,-5 6 38 15,2 11 52-15,-1 9 50 16,-7 13 39-16,2 4 9 0,-8 6-32 15,0 8-57-15,0 3-36 0,0 7-8 0,0 8-16 0,-8 5-4 16,8 8 2-16,-6 0-28 0,0 1-59 16,2 4-36-16,1 5-21 0,-5 4-11 0,8-5-7 15,0-9 0-15,0 1-4 0,8-6 2 0,-5-7 2 16,3-5-1-16,4-5 2 0,0-6 2 16,1-3 0-16,1-3 4 0,5-6 0 15,1-5-1-15,-1-9-2 0,1 1-1 0,7-4-2 16,-6-8-9-16,2 0-25 0,-1-3-52 15,-3-3-65-15,-1 0-64 0,-3 0-54 0,1-6-45 16,-1 6-30-16,1 4-3 0,-6 8 11 16,3 5 31-16,-5 11 55 0,4 3 76 0,-4 9 70 15,-6 4 54-15,4 9 35 0,-4 1 23 16,0 4 10-16,5 5 7 0,-5-6 8 16,0 2 4-16,2-1 4 0,6-4 6 0,-6-6 7 15,8 4 8-15,-3-1 12 0,7-2 13 16,-6-1 17-16,3-2 17 0,3 2 13 15,-1-4 11-15,1 1 12 0,-2-1-3 0,3 1-15 16,-7-5-24-16,7 5-29 0,-5-5-30 0,2 3-25 16,3 3-16-16,-3-6-7 0,3 0-5 0,1 0-1 15,3 0-2-15,-3 0-1 0,5-6-2 16,0 3 0-16,-5-2 0 0,3-4 3 16,-3 0-1-16,5-5 0 0,-4 0 2 0,-1-3-2 15,1 0 1-15,-7-6 0 0,4 0-1 16,-5-8 0-16,1-1 0 0,0 1-1 15,-3 0-1-15,1-6 0 0,-6 6 0 0,-2 3 1 0,0 2 0 16,0 8 1-16,0 4 0 0,-2 0-1 16,-2 9 2-16,-2 10 11 0,-1 0 25 15,-3 4 38-15,0 5 41 0,-1 4 27 0,1-1 6 16,-2 6-19-16,1 5-36 0,5-2-37 16,-4 5-29-16,4 6-14 0,1-2-7 15,5 1-3-15,5 1 0 0,-3-2-4 0,12-4 3 16,-6 1-4-16,7-5-31 0,-3-4-57 0,5-5-61 15,3-4-52-15,1-1-50 0,-2-9-20 16,1 1 4-16,1-5 19 0,0-9 28 0,-5 4 37 16,3-3 45-16,-3-6 56 0,1-4 54 15,-1-1 36-15,-1-2 24 0,-3-7 23 0,-1-3 15 16,-5 5 15-16,2-2 18 0,-2 5 19 16,-4 6 19-16,-2-1 27 0,0 13 30 15,5-4 23-15,-10 9 7 0,5 0-16 0,0 4-30 16,-2 1-42-16,-2 9-42 0,4-5-26 15,-2 4-15-15,2-4-14 0,2 0-13 0,2-4-10 16,7 4 0-16,1-9 7 0,5 0 2 16,5-5 5-16,9-4 1 0,2-14-6 15,7-3-5-15,1-7-7 0,5 2-5 0,-3-10-2 16,4 1-3-16,-3-5-1 0,-5-4-3 0,2-1-1 16,-5 1-1-16,-3 0-3 0,-2-5-3 15,-4 3-14-15,-7 8-19 0,-3-3-22 0,-1 15-38 16,-14 8-60-16,3 9-69 0,-10 6-110 15,-1 11-166-15,-10 7-195 0,-7 8-84 0,-8 5 15 16,-6 8 101-16,2 6 177 0</inkml:trace>
  <inkml:trace contextRef="#ctx0" brushRef="#br0" timeOffset="51292.71">26383 9394 280 0,'-27'3'434'0,"0"3"67"15,0-3 77-15,4 8-151 0,5 6-56 16,-1 9 24-16,3 6 9 0,3 9-36 0,3 3-53 15,-1 10-71-15,5 0-90 0,0 9-76 16,2 1-37-16,2-1-16 0,2 0-9 0,-8 5-5 16,6-10-5-16,-3 4-4 0,3 1-36 0,-6-3-94 15,2-6-104-15,-4 0-99 0,-1-9-107 16,-5-10-89-16,5-7-70 0,-5-16-43 16,8-7 35-16,-7-13 79 0,9-15 108 0</inkml:trace>
  <inkml:trace contextRef="#ctx0" brushRef="#br0" timeOffset="51514.62">25930 9523 245 0,'12'-26'542'0,"-3"8"95"0,-3 13 80 0,0 2-31 15,6 6-143-15,5 6-102 0,2 10-60 16,-1 12-57-16,9 4-109 0,0 5-76 0,0 6-46 16,0-1-31-16,2 4-21 0,-3-4-17 15,1 1-11-15,-4-6-2 0,4 2-5 16,-2-2 0-16,-7 0-1 0,3-4-26 0,-4-1-32 15,-5-3-40-15,-2-10-51 0,-1-8-48 16,-7-8-34-16,4-6-25 0,-2-14-37 0,-4-6-66 16,4-11-91-16,-4-9-146 0,0-14-78 15,-4-12 15-15,0-11 85 0,4-14 133 16</inkml:trace>
  <inkml:trace contextRef="#ctx0" brushRef="#br0" timeOffset="51721.91">26546 8736 83 0,'31'-45'427'16,"-4"14"59"-16,-11 13 47 0,3 9-27 15,-2 9-193-15,-1 13-50 0,3 9 29 0,-11 15 50 16,2 8 7-16,-6 9-27 0,-8 4-53 16,2 10-84-16,-8 3-90 0,-5 1-50 15,5 10-20-15,-2-5-9 0,-1 3-6 0,-1 2-3 16,1 3-5-16,3-8 0 0,0-2-5 0,-1-7 0 16,9-9-25-16,-6-10-42 0,6-12-47 15,2-6-51-15,0-8-57 0,2-6-44 16,6-8-44-16,-6-4-51 0,13-10-88 0,-7-9-136 15,9-9-17-15,3-8 47 0,1-9 80 16</inkml:trace>
  <inkml:trace contextRef="#ctx0" brushRef="#br0" timeOffset="52290.89">26893 9429 315 0,'21'-18'495'0,"-13"10"77"0,0-1 62 16,-5 9-174-16,-3 3-102 0,0 11 18 16,0 0-5-16,-3 9-27 0,-5 8-29 15,0 1-61-15,-2 3-112 0,-5 1-68 0,9 4-31 16,-4 0-16-16,-1 2-8 0,5-7-9 15,0 2-2-15,2-1-2 0,2-9-2 0,2-5 0 16,2 1-2-16,2-9 1 0,0-5-2 16,-2-1-1-16,8-8 0 0,-3 0 0 0,3-5 0 15,2-7 0-15,7-2-1 0,-3-14-5 16,-3-3-13-16,3-4-18 0,1-7-28 16,-3-2-44-16,-1-10-49 0,-3 0-54 0,-4-9-44 15,1 1-37-15,-3-3-34 0,0-1-22 16,-4 3 19-16,0 9 48 0,2 9 70 0,-2 8 97 15,0 14 95-15,4 11 68 0,-4 7 20 16,2 5-6-16,-2 5-12 0,0-1-15 0,4 10-3 16,0 0 3-16,-2 3 12 0,7-3 6 0,-7 3-1 15,4-3-8-15,2 4-9 0,-2-4-3 16,1 3-1-16,-1 1 2 0,4-4 2 16,-4 3 9-16,5 2 7 0,-5 4 5 0,4-6 7 15,1 6 6-15,-5 0-5 0,4-1-8 16,0 1-8-16,-3-6-8 0,-1 6-10 15,2-5-3-15,-6-1-7 0,4-3-6 0,-1 5-6 16,-1-7-2-16,-4 2-4 0,0 0 1 0,0-5-1 16,0 5 0-16,0-5 0 0,-4-6 11 15,4-3 27-15,0 0 33 0,0-3 19 0,4-11 13 16,-4-4 5-16,2-10-5 0,6-3-1 16,-2-9 13-16,5-6 5 0,-3-2-2 15,6-6-18-15,-1-9-25 0,3 0-29 0,1-5-11 16,3 5-4-16,1 9 2 0,-2 14-4 0,-1 12-5 15,-5 11-7-15,-3 8-9 0,2 9-9 16,-1 9-1-16,-1 5 0 0,0 7 0 0,1 6 3 16,-5 0-1-16,0 0-4 0,-2 5-32 15,-2-6-79-15,3 2-105 0,-1-5-164 0,-8-1-235 16,4 1-184-16,-5-6-20 0,5-3 61 16,0-10 143-16,0 1 232 0</inkml:trace>
  <inkml:trace contextRef="#ctx0" brushRef="#br0" timeOffset="52717.71">28144 7976 255 0,'8'-23'467'0,"0"-3"69"15,-8 7 73-15,0 5-103 0,0 5-118 16,-4 6-21-16,0-2-18 0,-2 10-49 0,4-2-65 15,-8 6-72-15,3 14-58 0,-3 5-41 16,2 12-19-16,2 14-9 0,3 5-7 16,-1 21-11-16,8 6-9 0,-1 13-4 0,1 1-1 15,2 6 0-15,-2-1-5 0,-4-6-47 0,-4-14-54 16,0-13-32-16,-2-14-19 0,3-8-9 16,-5-10 25-16,0-3 26 0,-7-2 0 0,3-7-25 15,-13-6-42-15,7 1-50 0,-13-6-53 16,4-8-40-16,-2 5-28 0,-4-10-10 15,0 1-54-15,-2-14 6 0,1 0 41 0,5-13 51 16</inkml:trace>
  <inkml:trace contextRef="#ctx0" brushRef="#br0" timeOffset="53183.37">27670 9118 196 0,'-20'-35'345'0,"9"4"46"15,7-6 42-15,13-3-123 0,3 4-64 0,9 4 4 16,6-4 31-16,1 4 38 0,14-3 60 16,-3 4 15-16,5-6-25 0,1 1-52 0,7 1-69 15,-1-10-102-15,3 4-70 0,4-4-37 16,-2 0-17-16,4-4-12 0,0-5-3 0,0-6-3 15,-2-2 1-15,1-1 3 0,1-9-1 16,-4-4-2-16,-2-1-1 0,0-5-6 0,-9 2-3 16,-1-11-7-16,-3 11-5 0,-6-6-1 15,-8 10 0-15,-4 4 0 0,-5 13 4 0,-5 5 4 16,-7 10 3-16,-2 11 1 0,-8 12 2 16,2 11-1-16,-6 15 1 0,-9 9-1 15,-2 17 1-15,-7 18 14 0,-5 19 12 0,-7 21 10 16,5 19 4-16,0 9 0 0,4 10-9 15,2 8-7-15,5 1-8 0,3 3-3 0,7-13-2 16,1-6 0-16,11-15-1 0,0-25-1 0,11-17 0 16,1-18-2-16,2-8-2 0,3-6 10 15,4-17 10-15,-3 3 15 0,9-17 12 0,0-5 11 16,4-7-3-16,-2-7-4 0,8-7-9 16,0-14-10-16,-4-6-9 0,5-4-8 15,-3-8-8-15,-2-1-6 0,-2 1-2 0,-4 4-2 16,-9 14-1-16,1 12 2 0,-13 19 0 15,-4 18 8-15,-2 19 18 0,-6 12 27 0,-4 23 27 16,-7 14 14-16,-1 8-1 0,-9 9-15 16,-4 9-25-16,2 2-28 0,-4 3-17 0,-2-5-23 15,1-9-41-15,8-8-45 0,7-10-44 16,5-13-60-16,3-14-76 0,5-7-79 0,4-16-118 16,2 2-142-16,-8-11-111 0,1-3-62 15,1-5 44-15,0-9 133 0,-4-5 173 16</inkml:trace>
  <inkml:trace contextRef="#ctx0" brushRef="#br0" timeOffset="53630.5">26071 11513 502 0,'-27'31'677'0,"12"-17"168"0,13-5 90 0,10-9-243 16,17-9-188-16,14-5-136 0,11-8-147 16,18-10-70-16,11-8-35 0,12-5-20 0,8-9-19 15,19-9-17-15,4-8-14 0,8-3-13 16,6-6-13-16,9-5-3 0,2-1-8 0,6-8-2 16,-6 3-1-16,-1 1 0 0,-7 1-6 15,-5-2-2-15,-14 2-6 0,-10 3-21 0,-13 10-29 16,-14-1-27-16,-17 5-35 0,-6 4-49 15,-17 6-41-15,-8-1-31 0,-16 9-29 16,-3 0-26-16,-12 8-45 0,-8 6-76 0,-2 4-56 16,-10 9-127-16,-11 0-35 0,-10 9 54 15,-7-5 115-15,-5 1 107 0</inkml:trace>
  <inkml:trace contextRef="#ctx0" brushRef="#br0" timeOffset="53947.41">25116 9690 84 0,'-44'9'676'0,"5"-4"194"0,12-10 116 15,15-4 61-15,14-8-355 0,18-6-279 0,20-8-187 16,20-11-110-16,16-2-58 0,21-10-26 15,11-5-9-15,16-9-6 0,4-3-1 0,17-10-3 16,1-1 1-16,13-7-5 0,5-7-2 16,-1 2 1-16,7 0-1 0,1 0-4 15,-8 8-4-15,-8-4-1 0,1 10-1 0,-14-2-16 16,-10 7-18-16,-12 7-28 0,-6 5-47 0,-13 0-82 16,-8 9-95-16,-10 0-133 0,-9 3-178 15,-5 8-196-15,-11 6-33 0,-9-3 54 0,-10 8 133 16,-1 5 194-16</inkml:trace>
  <inkml:trace contextRef="#ctx0" brushRef="#br0" timeOffset="121117.92">24756 3323 333 0,'-10'8'552'0,"-7"1"57"0,0-4 29 16,-1 9-191-16,-7 0-223 0,6 7-110 15,-5-2-43-15,5 4 3 0,-12 0 27 0,4 3 62 16,-2-4 72-16,-2 1 32 0,-2 0-7 0,0-1-26 15,0-4-61-15,0-4-73 0,2 3-44 16,4-3-25-16,0-2-13 0,4-1-7 16,3-2-5-16,3-1-2 0,9-2 1 0,0-3-2 15,1 2-3-15,3-5-2 0,4 0-4 16,4 0-2-16,-4 0-2 0,7 0 0 16,1 0 1-16,4 4 5 0,5 1 1 0,4-1 3 15,5 1 1-15,1 9 1 0,6-6 0 0,2 6-2 16,7-1-1-16,-3 6-1 0,9 3-1 15,-3 1-1-15,3 3-1 0,-3 0 3 0,3 8-1 16,-5 0-1-16,1 3 3 0,-5 3 1 16,2 0 3-16,-12 0 1 0,4 2 4 15,-6 2 4-15,-4 1 1 0,-5 1 3 0,-1-1-1 16,-9-5-4-16,2-3-2 0,-3-2-2 16,-3-8-4-16,2 0-1 0,-6 1 0 0,0-6-1 15,-6 1 1-15,2 0 0 0,-9-2-1 0,1-2 1 16,-9 3-5-16,-2-9-21 0,-1 6-54 15,1-7-83-15,-4-2-111 0,0-6-189 0,0-4-147 16,5-4-154-16,-5-6-13 0,14-2 67 16,-3-7 174-16,8-8 160 0</inkml:trace>
  <inkml:trace contextRef="#ctx0" brushRef="#br0" timeOffset="121908.69">25070 3989 23 0,'0'-9'410'15,"-4"4"71"-15,4-9 64 0,0 10 26 0,6-10-199 16,-2 6-47-16,2-1 37 0,9-8 29 0,-3 3-6 16,5 0-32-16,8-4-57 0,-1-1-98 15,7-2-87-15,3 2-45 0,-1 2-27 0,8-1-13 16,0 4-10-16,1 0-6 0,-3 0-3 15,2 11-3-15,-1-6-1 0,-3 9-1 16,-4 0 0-16,-6 0-2 0,0 3-2 0,-11 3-1 16,1 2-1-16,-7 1-1 0,-2 5 1 0,1 4-1 15,-9 4 3-15,-5 6-1 0,-5-2 1 16,0 6 2-16,-7-1 0 0,1 6 3 0,-1-6 0 16,-4 1-2-16,-1-1 4 0,5-5-2 15,1 2 0-15,3-2-2 0,-3 2 0 0,5-2-1 16,1-3-1-16,4 0 0 0,-2-1-1 15,1 1-8-15,5-6-8 0,2-3-16 16,0 4-23-16,0-10-30 0,2 6-38 0,2-5-37 16,-1-4-28-16,5 1-18 0,-6-12-1 15,4 6 8-15,2-14 14 0,-6 0 2 0,7-3-18 16,-7-9-24-16,-2-2-24 0,4-3-6 16,-4-6 25-16,-4 6 56 0,4-4 72 0,-2 3 74 15,-7 4 64-15,7 2 53 0,-6 7 46 16,2 7 45-16,4 3 33 0,-2 4 23 15,0 0 0-15,1 10-17 0,-3 0-27 0,2-1-25 16,-6 4-7-16,6 6-5 0,-3 4 0 16,1 1-7-16,2 7-20 0,4 2-30 15,0-2-30-15,0 5-16 0,8 6-12 0,-6-6-9 16,5 1-4-16,3-1-1 0,7-5-9 0,-3 2-3 16,3-1 1-16,3-8-3 0,-1-2-1 0,6-3-2 15,-7-5-2-15,3-4-2 0,0-5 2 16,-3-5 0-16,7 0 3 0,-6-8-1 15,3-6-2-15,5-3 2 0,-2-5-2 0,2-9 1 16,-4 1-1-16,-1-11 2 0,-1-4 2 16,0-2 1-16,-3-2 0 0,3-6 3 15,0-3 3-15,-3 1 7 0,3 2 10 0,0 3 13 0,-9 3 18 16,0 3 18 0,-1 16 20-16,-1-1 22 0,-4 4 22 0,-6 6 16 0,4 3 4 15,-4 4-10-15,-4 7-26 0,4-2-33 0,-2 0-35 16,-2 0-26-16,2 11-22 0,2-6-16 15,-4 9-7-15,4-5-11 0,0-1-40 16,0 6-41-16,4 0-29 0,-2 11-22 0,2-2-23 16,2 8 1-16,1 6-7 0,-1 3-66 0,4 7-135 15,-4 2-198-15,5 2-87 0,-3-3-95 16,0 0-43-16,3-3 102 0,3 0 197 0,-4 1 114 16</inkml:trace>
  <inkml:trace contextRef="#ctx0" brushRef="#br0" timeOffset="122362.27">26159 3957 122 0,'-2'-5'364'0,"2"2"44"0,2 3 19 0,-2 0-119 16,0 0-153-16,7 0-66 0,-3 0-36 16,0 0-5-16,2 3 7 0,0 2 10 0,0-1 16 15,5 1 13-15,3 4-4 0,-1-4-6 16,3-1-6-16,1 6-12 0,6-6-7 15,-3 1-5-15,3-2 9 0,2 3 13 0,2-12 16 16,-5 3 27-16,1-2 24 0,4-4 6 16,0 0-12-16,-4-10-25 0,3 7-30 0,-3-11-31 15,2 0-24-15,-6-5-10 0,-3 8-5 0,-6-12-3 16,1 4-3-16,-7 2 0 0,-4-2-2 16,-4 2-2-16,-7-5-3 0,1 8-2 15,2 0 0-15,-9 4-8 0,3 10-5 0,-7 6-3 16,5 3 0-16,-7 3-1 0,0 11 7 15,-2 9 6-15,1 0 6 0,-1 12 10 0,6 1 9 16,-6 10 15-16,9-1 22 0,3-2 28 16,3 8 23-16,4-6 20 0,2-4-1 0,8-1-6 15,2 0-18-15,6-9-25 0,3 6-23 16,6-11-13-16,3-3-16 0,1-4-8 0,4-2-5 16,-2 1-3-16,4-8-2 0,-4 2-2 15,-2-6-5-15,0-6-15 0,-3-6-45 0,5-6-76 16,0-7-101-16,0-7-158 0,0-11-140 15,0-8-74-15,-3-9-105 0,3-13 20 16,4-6 122-16,-2-12 138 0</inkml:trace>
  <inkml:trace contextRef="#ctx0" brushRef="#br0" timeOffset="122821.34">27369 2696 160 0,'14'-8'429'0,"-8"-1"43"0,1 9 16 0,-3 0-118 16,0 9-204-16,-2 5-93 0,-2 8-40 15,0 10-14-15,0 8-2 0,-2 5-1 0,-2 4 1 16,-3 10 6-16,1 4 5 0,-4 5 2 16,-5 12 1-16,-1 2-5 0,-1 13-6 15,-5 4-10-15,-1 4-3 0,-2-4-4 0,-2-1-2 16,9-2 2-16,1-11-1 0,1-13-3 16,1-9 0-16,5-15-2 0,4 3 2 0,1-16 1 15,3-2 0-15,-2-2 0 0,4-8 0 16,0-5 0-16,0-10 0 0,0 1 3 0,4-4 4 15,-2-10 3-15,3 2 2 0,1-11 1 0,2-9-3 16,-2 0-12-16,0-13-19 0,1 1-28 16,-1-5-19-16,2-6-20 0,-6 1-19 15,2-9-10-15,-4 5 2 0,-4-2 4 0,-2 3 24 16,-4 7 42-16,-7 14 52 0,-4 9 43 16,-3 9 39-16,-12 9 34 0,-7 9 26 0,0 14 27 15,-3 3 42-15,-3 14 47 0,1 5 74 16,3 9 45-16,1 1-2 0,3 4-33 0,6 4-55 15,0-1-94-15,8 1-83 0,8-3-43 16,5 2-26-16,5-4-19 0,9 1-14 0,2-5-12 16,13 0-3-16,1-14-4 0,3-3 0 15,6-6 2-15,2-8 3 0,2-5 2 16,2-4 3-16,-2-6-4 0,4-4-15 0,0-4-38 16,0-4-92-16,-2-4-145 0,-2-12-230 15,-2-2-167-15,-1-10-161 0,-9-3 2 0,0-1 102 16,-7-1 218-16</inkml:trace>
  <inkml:trace contextRef="#ctx0" brushRef="#br0" timeOffset="123385.54">25907 5559 328 0,'19'-32'473'0,"6"-3"52"0,-3-1 44 0,5 4-192 16,0 6-140-16,-4-2-63 0,-2 11-42 16,-5-2-43-16,-8 10-33 0,-4 0-18 15,1 9 2-15,-10 0 11 0,-1 0 7 0,-10 14-2 16,-7 0-5-16,-12 12-13 0,-4 11-15 15,-9 12 1-15,-2 5 9 0,-3 9 21 0,-3 5 41 16,0 0 51-16,2 3 48 0,5-8 18 16,-3 0-5-16,13-15-33 0,10 3-52 15,2-16-56-15,12-2-31 0,5-15-17 0,10-1-3 16,8-3 0-16,1 0-1 0,9-11 5 0,1 3-2 16,8-12-1-16,6 3-6 0,8-6-6 15,-6-5-3-15,9-5-3 0,-3 7-6 16,-6-7 1-16,0 1-1 0,-2 4 1 0,-10 2 0 15,0 2 2-15,-9 6 0 0,-1-1-1 16,-7 5 0-16,-2 5 0 0,0 4 3 0,-8 8 2 16,0 6 2-16,-4 5 2 0,-1 3 2 0,-1 9 1 15,4-3-1-15,-4 7 1 0,3 1 0 16,5 0 1-16,2 9-1 0,0-8 0 16,2 2 3-16,5-2 1 0,3-6 2 0,0-3-1 15,5-3 1-15,1-6 1 0,1-1-4 16,-1-5 1-16,3-3-3 0,6-10-1 15,-7 0 0-15,9-4 0 0,0-10-6 0,4-4-26 16,-2-14-78-16,4 1-126 0,-6-15-208 0,0 2-161 16,-4-10-96-16,-3-4-97 0,-5-10 46 15,-3-13 173-15,-2-1 149 0</inkml:trace>
  <inkml:trace contextRef="#ctx0" brushRef="#br0" timeOffset="123730.87">26337 5757 288 0,'-10'27'405'16,"0"0"27"-16,3-4 20 0,-1 3-225 0,2 2-103 16,4 4-44-16,-2 2-24 0,0 0-12 15,4 6-13-15,-3 0-7 0,6 0-6 0,-3 5-3 16,0 1-4-16,0 2-3 0,4 3 0 16,0-2-4-16,-2-9-1 0,-2-3 0 0,4-11-1 15,-2 2 9-15,-2-14 12 0,4 3 17 16,-4-8 32-16,4-9 54 0,-4 5 68 0,0-5 109 15,0-5 78-15,0-9 15 0,0-4-33 16,0-13-68-16,0-6-115 0,2-3-93 0,-2-14-46 16,9-5-21-16,-7 1-9 15,8-13-7-15,2 3-2 0,3-9 1 0,6 6 6 16,-3 8 11-16,9 0 8 0,-4 18 10 0,-3 5 2 16,1 8-6-16,-4 9-7 0,-5 4-12 15,5 7-9-15,-1 2-7 0,-1 6-3 0,1 4-1 16,-3 0-24-16,3 9-54 0,-1-4-96 15,-3 7-134-15,-2 2-229 0,-3 4-199 0,1 1-105 16,-8-2 24-16,2 1 105 0,-2 1 218 16</inkml:trace>
  <inkml:trace contextRef="#ctx0" brushRef="#br0" timeOffset="124170.28">26691 5954 304 0,'-9'14'442'0,"9"-8"29"16,0 2 26-16,0-2-216 0,9-6-122 15,-1 3-43-15,2-3 14 0,5 0 35 0,3-3 51 16,3-3 70-16,6-2 66 0,0-6 7 16,2 0-35-16,4-4-57 0,4 1-77 0,-4-6-91 15,8 1-48-15,-1-6-26 0,-1-4-12 16,4 1-7-16,-1-1-2 0,-3-2-2 0,-2 2 0 15,-2-4 0-15,-4-1 0 0,-8 2 1 16,2 4 0-16,-13-6-1 0,-6 6-2 0,1 8-2 16,-14 0-1-16,5 6-1 0,-14 8-5 15,-1 4-1-15,-10 10-1 0,1 4 1 16,-7 3 3-16,-3 11 11 0,1 8 9 0,-2 6 11 16,0 8 12-16,2 0 9 0,4 9 1 0,4 1 1 15,6-1-3-15,5-6-6 0,9-2-8 16,5-6-6-16,4 0-6 0,9-3-7 0,1-6 0 15,9-8-5-15,2 3 0 0,3-7-2 16,7-7 0-16,3-3-6 0,-3-4-8 16,0-5-15-16,4-5-30 0,-4-7-47 0,0-2-70 15,0-9-77-15,0-3-92 0,-2-5-141 16,-6-3-76-16,2 0-39 0,-2-12-88 0,-7-3 28 16,-1-10 136-16,-1-4 109 0</inkml:trace>
  <inkml:trace contextRef="#ctx0" brushRef="#br0" timeOffset="124363.79">27542 5416 270 0,'-2'8'495'0,"-2"1"74"16,0 5 54-16,-2 0-139 0,4 3-137 0,2 6-33 16,0 0 18-16,2-1 2 0,4 1-19 15,-2-6-42-15,2-3-66 0,5 4-89 16,-5-4-51-16,8-2-28 0,-3 2-17 0,-1 0-11 16,2 0-6-16,-1 3-2 0,-1-3-1 0,-2-2-2 15,1 8-16-15,-3-3-35 0,-2-3-57 16,-2 0-65-16,4-5-66 0,-2-6-61 0,0 2-79 15,-4-5-63-15,7-5-24 0,-5-4-99 16,8-8-43-16,-2 0 59 0,5-17 92 16,-1 3 80-16</inkml:trace>
  <inkml:trace contextRef="#ctx0" brushRef="#br0" timeOffset="124596.64">28096 4983 314 0,'21'-17'483'0,"-11"8"43"0,-8 4 16 0,3 5-209 16,-10 8-140-16,-5 11-63 0,-2 13-11 15,-9 8 9-15,-6 5 19 0,0 9 9 16,-6 9 12-16,-2 3 9 0,-6 16 1 0,3-1-14 16,-1 9-28-16,0 1-40 0,2-2-37 15,-3 2-28-15,7-2-14 0,-2-4-8 16,6-3-2-16,7-14-1 0,-3-2-2 0,8-3-1 16,5-3-2-16,6-3-2 0,-5-3-2 0,3-3-1 15,6-6-3-15,-2-1-37 0,2-8-54 16,-2-4-71-16,-1-4-119 0,10-7-141 15,-1-8-200-15,-4-4-63 0,0-9 22 0,6-9 95 16,4-8 138-16</inkml:trace>
  <inkml:trace contextRef="#ctx0" brushRef="#br0" timeOffset="125480.63">25909 5857 206 0,'0'0'402'15,"0"-5"51"-15,0 1 45 0,4-1-145 0,-2 0-117 16,7 1-49-16,-7-5-35 0,8 9-37 15,-4 0-29-15,3 4-29 0,-3 5-17 16,4 5-2-16,-2 3 0 0,7 6 1 0,-3 8 1 16,5 0-10-16,-1 15-11 0,3 4-8 0,-2-6-6 15,-1 15 0-15,-4 1-2 0,5-3-2 16,-3 2 1-16,-5-4 0 0,1-12-4 0,-2-1 2 16,-6-11-1-16,5 1 1 0,-3-1 3 15,0-5-2-15,-4 2-1 0,0 4 0 16,0-10-3-16,0 1-18 0,0 0-51 0,0-11-69 15,2 2-94-15,4-9-85 0,2-5-171 16,-6-5-32-16,5-9 33 0,3-4 75 16</inkml:trace>
  <inkml:trace contextRef="#ctx0" brushRef="#br0" timeOffset="127165.95">27497 5285 16 0,'-6'-9'275'15,"-3"0"15"-15,7 1 6 0,-2 2-99 16,0 1-156-16,4 2-128 0,0 3-120 0,0-6-51 16,0 6-17-16,0 0 18 0</inkml:trace>
  <inkml:trace contextRef="#ctx0" brushRef="#br0" timeOffset="127698.1">27594 5344 201 0,'-19'-5'368'16,"11"0"35"-16,-6-4 28 0,7 5-168 0,1-4-97 16,2 2-33-16,0 1-17 0,2 2-11 15,-2 3-10-15,4-6-10 0,0 6-16 16,0 0-16-16,0-3-16 0,0 3-15 0,0 0-12 16,0 3-9-16,4 3-5 0,-2 2-2 15,-2 1 3-15,8 9-1 0,-6 9 3 16,9 5-2-16,-1 8 3 0,0 5 0 0,3 1 2 15,-3-1 0-15,7 4 0 0,-1-4 0 0,1-10-1 16,-1-4 0-16,5 3 2 0,-5-13 2 16,-1 1 2-16,-3-3-1 0,-6-6 0 0,5-3-1 15,-7-1-1-15,-2-6-2 0,-2-3 3 16,0 0 7-16,0 0 13 0,-2 0 4 0,-6 0-10 16,-5-3-39-16,1-6-70 0,-5 4-90 15,-1-4-69-15,5-5-163 0,-3 0-66 16,-1-8 18-16,3 1 56 0,6-2 53 0</inkml:trace>
  <inkml:trace contextRef="#ctx0" brushRef="#br0" timeOffset="128902.34">28386 3909 110 0,'8'8'756'0,"-8"-4"171"0,0 1 75 16,0-1 35-16,0 6-398 0,0 11-339 0,0 21-167 15,0 12-73-15,-4 9-31 0,0 13-12 16,2 13-4-16,2 2-2 0,-5 8-4 0,10 4-1 16,-5 5-3-16,2 1-3 0,2-1-22 15,-4-11-38-15,0 3-70 0,-4-15-89 16,2-8-97-16,-3-5-101 0,-5-13-97 0,0-14-25 15,2-5 32-15,-7-8 100 0,5-10 144 16,-3-13 147-16,-1-4 110 0,-3-10 60 0,7-4 3 16,-7-13-17-16,9-10-18 0,-2-8-22 0,4-10-28 15,-3-4-37-15,-1-1-104 0,2-7-128 16,-7-10-48-16,3 1-5 0,-13-6 19 16</inkml:trace>
  <inkml:trace contextRef="#ctx0" brushRef="#br0" timeOffset="129770.74">27916 4493 340 0,'-26'-49'491'0,"5"7"49"0,2 2 35 15,5 0-200-15,8 9-167 0,2-6-76 0,4 2-40 16,8-2-35-16,0 1-25 0,2-4-13 0,11-6-8 16,0-2-5-16,6-7-4 0,2 1 0 15,4-8-2-15,8-1 2 0,-2 0 0 0,1 4 4 16,1-4-1-16,2 4-1 0,-8 5-3 16,-2 10-1-16,3 2-1 0,-12 16-1 15,-3 3 0-15,-6 9-1 0,-7 14 1 0,0 9 21 16,-6 24 30-16,-2 19 54 0,-2 30 107 15,-12 27 83-15,-3 21 20 0,-4 22-11 0,5 16-39 16,-3 2-103-16,-6 7-80 0,9-3-35 16,-3-6-17-16,-1-17-10 0,-1-11-3 15,9-18-4-15,1-14-2 0,1-28-3 0,10-12 0 16,0-14 0-16,0-17 5 0,6-14 7 0,-2-6 16 16,2-3 14-16,1-14 14 0,7-10 1 15,7-3-5-15,-3-18-20 0,9-14-16 0,6-6-21 16,0-12-18-16,3 0-13 0,-3-8-10 15,2-1-5-15,-4 4 7 0,-2 6 8 0,-2 8 10 16,-3 13 10-16,-5 10 5 0,-9 12-1 16,5 10 2-16,-7 9 2 0,0 5 2 15,-1 13 5-15,-1 8 7 0,-6 16 1 0,0 7 2 16,0 5-2-16,-2 5-3 0,-2 4-4 16,-3-9-1-16,3 3-2 0,0-6-1 0,4-2 0 15,0-9 1-15,4-3-2 0,0-11-1 16,3-7 0-16,3-2-1 0,0-8-4 0,-2-4 0 15,9-5-2-15,2-5 0 0,3-4-3 16,5-8-1-16,2-11-4 0,8-3-1 0,3-6-2 16,1 2 3-16,2-10 2 0,1-4 4 15,-1 4 3-15,1-9 4 0,-9 3 1 0,6 7 1 16,-8 2 4-16,-4 11 0 0,-2 5 0 16,-10 8-1-16,-1 5 0 0,-6 7-3 15,1 3-1-15,-5 6-2 0,-2 3 1 0,-2 7 2 16,2 5 0-16,-4 8 0 0,0 2 0 15,-4 9-1-15,4-2-1 0,-6 1-1 0,4-1 2 16,-6 2 1-16,1-6 1 0,5 0-1 0,-6-3 2 16,2-1-1-16,0-5-1 0,-1-4 1 15,3-4 0-15,0-6 0 0,4 1 2 0,0-9 5 16,0 0-4-16,8-3 0 0,1-11-3 16,5-4-1-16,7-10-2 0,2 2 0 15,6-11 1-15,4-3 0 0,4-5-2 0,6-4 3 16,1-1 0-16,5-8 0 0,5 4 4 0,0-9 0 15,0 4-2-15,1-4 0 0,3 6 1 16,-6 2 2-16,0 5 6 0,-7 5 6 16,-6 13 2-16,-4 6 2 0,-8 9-3 0,-8 6-5 15,-5 8-5-15,-1 6-2 0,-3 11 3 16,-4 14 3-16,-2 12 5 0,-4 18 3 0,-4 10 4 16,-6 14 0-16,-7 3-3 0,-5 9-4 15,-9 6-4-15,-2 6-5 0,-2 7 0 0,-7-4-2 16,-1-1 1-16,-1-5-3 0,1-4-1 15,4-5-3-15,-5-8-2 0,-3-1 1 0,1-8-9 16,-3 0-21-16,-5-6-49 0,-4-3-111 16,-2-5-174-16,-2-6-228 0,-4 3-103 15,-13-11-114-15,3-8-7 0,-3 0 123 0,-5-10 209 16,-3-8 116-16</inkml:trace>
  <inkml:trace contextRef="#ctx0" brushRef="#br0" timeOffset="130131.11">25837 7751 529 0,'-48'26'702'0,"15"-12"166"16,6-9 97-16,15-1-242 0,4-8-217 0,16-1-159 15,4-4-159-15,19-8-94 0,9-6-48 0,9-5-20 16,11-3-4-16,15-4 4 0,7-7 5 15,11-1 4-15,17-8 7 0,4-3 4 16,16-4 6-16,6-10 9 0,17-3 8 0,11-6 15 16,9-5 8-16,7-3 14 0,14-4 2 15,3-5 10-15,5-2 2 0,3-2 0 16,2-7-22-16,-1 2-6 0,1-5-23 0,-8 5-24 0,7-1-16 16,-16 6-6-16,-1 7-14 0,-18 6-5 15,-8 13 2-15,-16 4-3 0,-17 9-4 0,-16 15-1 16,-15-1-7-16,-12 14-3 0,-8-1-13 15,-17 10-34-15,-4-1-66 0,-9 5-70 0,-5 5-80 16,-9-1-142-16,-4 5-219 0,-9 0-188 0,-5-5-148 16,-13 5-15-16,-8 1 104 0,-13 8 235 15,-9-5 246-15</inkml:trace>
  <inkml:trace contextRef="#ctx0" brushRef="#br0" timeOffset="130711.88">24750 5757 443 0,'-7'-17'536'15,"3"-6"63"-15,4 9 43 0,0-3-263 16,7 3-122-16,3-4-39 0,4 5-15 0,3-5-1 16,6-1 18-16,8 1 8 0,4 1-19 0,12-2-30 15,7 1-29-15,8 1-34 0,15-2-35 16,3-4-19-16,13 2-2 0,11-12 2 15,13-2 11-15,14-5 8 0,7-14 9 0,19-11 6 16,2-6 6-16,15-6 6 0,-2-8 10 16,3-4 11-16,-1-5 0 0,2-6-10 0,-3-4-22 15,5 6-21-15,-15-2-28 16,-4 1-22-16,-6 5-18 0,-6 0-4 16,-2 3-11-16,-9 2-20 0,-10 4-46 0,-2 8-49 0,-4 0-56 15,-8 0-68-15,2 9-113 0,-11 11-185 0,-2 3-203 16,-12 3-174-16,-8 7-30 0,-9 8 85 15,-12 4 208-15,-2 10 247 0</inkml:trace>
</inkml:ink>
</file>

<file path=ppt/ink/ink3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47:43.179"/>
    </inkml:context>
    <inkml:brush xml:id="br0">
      <inkml:brushProperty name="width" value="0.05292" units="cm"/>
      <inkml:brushProperty name="height" value="0.05292" units="cm"/>
      <inkml:brushProperty name="color" value="#FF0000"/>
    </inkml:brush>
  </inkml:definitions>
  <inkml:trace contextRef="#ctx0" brushRef="#br0">2232 4322 322 0,'-22'-14'468'0,"1"-9"40"16,5 1 31-16,5 4-210 0,3 1-146 0,4-2-63 15,0 6-29-15,4-6-22 0,4 7-21 16,0-2-13-16,2 0-10 0,0 0-14 0,1 5-8 15,3 1-1-15,-4-1-2 0,11 4-2 16,-7 1 0-16,11-4-1 0,-1 8 2 0,3 0-1 16,4 0 1-16,2 3 1 0,2 2 3 15,2-1-2-15,0 1 0 0,6-2 1 0,3 3 2 16,3-1-3-16,-1-5 0 0,5 0 1 16,5 0 0-16,0 0-4 0,1 0 0 0,9-5 2 15,-4-1 0-15,7 6 0 0,3-3 0 16,0-2 0-16,7 1 0 0,-1-4 2 0,5 2-2 15,6-2 0-15,-1-1 3 0,3-5-2 16,2 0-2-16,8 0 4 0,3-3 12 16,3 3 4-16,3-4 5 0,1 4 2 0,-1 2-1 15,3-2 7-15,3 0 8 16,6 5 15-16,-6 1 14 0,5-1 14 0,6 4 1 0,1-1 0 0,-2-2-10 16,2 4-13-16,0-4-14 0,2 8-13 15,-2-11-10-15,6 8-7 0,-1 3-4 16,-1-6-5-16,4 3 0 0,5-2-4 0,-5 1 0 15,9 4-2-15,-3-5-1 0,3 0 0 16,2 1 1-16,1-1-1 0,-3 1 2 16,4-1 4-16,0-3 26 0,1 2 39 0,-1-2 47 15,0 4 34-15,0-6 13 0,8 1-23 0,-11 5-35 16,3-6-43-16,4 1-34 0,2-3-15 16,0 2-9-16,4 6 1 0,4-10-6 0,3 5-1 15,-5 1-1-15,4-6 2 0,0 5-2 16,7-5 1-16,-7 5 0 0,5 1 3 15,-5-1-2-15,4 0-2 0,-7-1-1 0,7 1 4 16,-8 5-3-16,9-6 0 0,-13 7 2 16,8-3 2-16,0 3-2 0,1-2-2 0,-3 1 2 15,2-1 2-15,-4 0-5 0,5 1 0 0,-1-5 3 16,0 4 0-16,0 0-2 0,5 1 0 16,-9-4 3-16,8-1-2 0,-7 4-1 15,7-4 1-15,-8 4 0 0,2 1 3 0,-3-4-3 16,1 2 0-16,-6-2 0 0,8 2 3 15,-12 3-3-15,8-8 1 0,-4 8 0 0,0-6 0 16,-6 4-2-16,6 2 0 0,-7-8 1 16,1 8 3-16,-6-3-2 0,1 3-1 15,-5-2 1-15,-3 1 1 0,-4-1-1 0,-4 5-2 16,-2-9 2-16,-4 9-1 0,-10-5 12 0,-1 1 7 16,-5-1 5-16,-7 0 3 0,-4 5 1 15,-6-3-14-15,-5 3-7 0,-3-6-5 0,-11 3 2 16,3 3-1-16,-12 0 1 0,1-5-1 15,-6 5-1-15,-4 0-2 0,-3-4-1 16,-7 4-2-16,-3 0 0 0,-8 0 1 0,-2 0 1 16,-3 0 1-16,-7 0 0 0,-5 0 1 15,3 0 1-15,-9 0-1 0,-4 0 2 0,2 0 1 16,-4 0 13-16,0 0 10 0,0 0 9 16,0 0 9-16,0 0 6 0,0 0-8 15,0 0-5-15,0 0-4 0,-4 0-5 0,4 0-8 16,0-5-2-16,0 5-4 0,0 0-7 15,0 0-2-15,0 0-2 0,-2 0-4 0,2 0-4 16,0 0-5-16,0 0-17 0,0 0-32 16,0 0-50-16,0 0-90 0,-4 5-120 0,4-1-224 15,-2 1-124-15,-2-5-50 0,0-9-61 0,1-5 58 16,6 0 207-16,1 5 141 0</inkml:trace>
  <inkml:trace contextRef="#ctx0" brushRef="#br0" timeOffset="16115.04">9403 7702 236 0,'13'0'329'0,"1"0"14"0,-1-5-28 16,9 5-167-16,-1-5-75 0,6 5-37 16,0-4-10-16,2 4-7 0,2 0-6 0,2 0-4 15,-2 0-2-15,4 0 0 0,-2 0 0 16,4-5-1-16,0 5 1 0,3 0-2 16,-3 0 1-16,6 5-2 0,-5-5-1 15,1 4 1-15,0 1 1 0,4-5 0 0,-1 5 4 16,1-5 2-16,3 4 4 0,1-4 3 15,-1 0 6-15,1 0 6 0,3 0 1 16,4-4 3-16,-1 4 4 0,1 0-1 0,-2-5-1 16,8 5 0-16,-2-5 1 15,4 1 2-15,0-1 6 0,4 1 2 0,-4-1 2 16,6 0-2-16,-6 1-6 0,6-1-7 16,0 2-3-16,1-6-9 0,1 9 0 0,-2-5-5 0,7 5-1 15,-3-5-2-15,4 5-1 0,-1-4 0 16,-3 4-1-16,5 0 2 0,1 0 2 15,-1-5 5-15,-1 1 4 0,3 4 4 0,-1-5-2 16,-5 5-3-16,3-3-3 0,1 3-8 16,3-6-4-16,1 6-1 0,-3-5 1 15,3 2 1-15,2 3 3 0,-3 0 3 0,1-6 6 16,-3 3 5-16,3 3 5 0,0-5 14 16,-1 5 16-16,-1-6 17 0,-3 3 17 0,1 3 17 15,-1-5 5-15,3 5 3 0,-7-4-12 0,5 4-7 16,-1-5-11-16,1 5-16 0,-3-3-18 15,3 3-13-15,-5 0-17 0,2-6-10 16,-1 6-8-16,1 0-1 0,-2 0-2 16,5-5-2-16,-3 5 2 0,3-3-4 0,-5 3 1 15,5-6-2-15,-3 3 0 0,3 3-1 16,-1-11 2-16,1 11 2 0,-1-3-3 0,1-6 2 16,3 9-1-16,-3-9-2 0,-1 4 1 0,9 0 0 15,-9 2 3-15,3-6-1 0,2 4 0 16,-1 1 0-16,-3-1 0 0,3-4-3 15,-7 4 0-15,7 1 2 0,3-1 28 0,0 0 15 16,-3 5 27-16,3-4 14 0,-3 4 4 16,-3 0-22-16,-1 0-16 0,5 0-23 0,-4 0-13 15,-1 0-6-15,1 4-4 0,3-4-6 0,-8 0 1 16,9 5-3-16,-4-5-2 0,-1 5 3 16,1-5 2-16,3 4-1 0,1 1 2 0,-3-5-1 15,1 0-4-15,-1 4 2 0,-1-4-2 16,-1 5 1-16,5-5 2 0,0 5 2 15,-1-5-2-15,3 0-1 0,-2 4-1 0,1 1-2 16,-1-5 0-16,2 0 1 0,-3 3 5 16,7-3-1-16,-8 6-1 0,5-6-1 0,-5 0-1 15,1 3-2-15,1 2 0 0,-2-5 4 16,1 5 0-16,7-5 3 0,-4 0-1 0,4 4 0 16,-3 1 8-16,5-5 5 0,2 0 4 15,-2 4 2-15,4-4 1 0,4 0-9 0,2 5-7 16,-1-5-1-16,3 0-5 0,-6 0 1 15,6 0 1-15,-2 0 0 0,1 0 1 16,-3-5 9-16,-4 5 9 0,2 0 5 16,-6-4 4-16,2 4 2 0,-2 0-6 0,-2-5-7 15,-5 5-9-15,-1 0-3 0,-5 0-4 16,1 0 0-16,-7 0 0 0,0 5 0 0,-4-5 1 16,-6 0-2-16,-6 4-2 0,-4-4 0 15,-3 5-1-15,-7-5 0 0,-3 3-1 16,-8-3 1-16,-2 0-1 0,-3 6 0 0,-7-6-1 15,0 5-2-15,-5-5 0 0,-2 0-15 16,-4 3-39-16,-1-3-79 0,-3 6-89 16,-2-6-140-16,-7 0-162 0,5-6-61 0,-12-2-74 15,-3-1-25-15,-3-9 87 0,-3-4 153 16,0 3 93-16</inkml:trace>
  <inkml:trace contextRef="#ctx0" brushRef="#br0" timeOffset="18226.55">4180 8250 201 0,'29'0'340'0,"-2"-4"20"16,-1-1 9-16,7 5-196 0,9-3-87 15,-3 3-41-15,5 3-11 0,5-3-7 16,1 0-4-16,3 5-6 0,5-5 2 16,2 0-6-16,0 4-5 0,0 1 1 0,2-5-2 15,2 3-3-15,2 3 1 0,5-1-1 16,-1-5 3-16,2 9 1 0,-1-9-1 0,3 8-1 15,3-8 2-15,-5 6-4 0,8-3-3 16,1 2 7-16,2-5 0 0,4 0 6 16,-1 0 3-16,3 0 4 0,2 0-3 0,2-5-5 15,4 5 0-15,3-3-2 0,1 3-1 16,-2 0-3-16,9 0-1 0,-3 0-5 16,5 0 3-16,-3-6 6 0,3 6 8 15,1 0 12-15,1-5 11 0,-5 2 6 0,7-3 2 16,-4 3 0-16,-1-2-5 0,-5 5-1 15,3-6-7-15,-1 3-7 0,1-2-2 0,3 1-7 16,-1-1-4-16,3 2-5 0,-1 3-1 16,3-6-5-16,4 6-3 0,-2-5 1 0,4 2-1 15,-1-3-1-15,5 3-4 0,0 3 2 16,5-9-1-16,-5 4 2 0,6 0-2 0,-4 1 7 16,4-5-4-16,0 4 0 0,1-3-1 15,-5-1 1-15,2 0 1 0,-6 4 9 0,4 0 6 16,-2-4 5-16,-4 5 2 0,4-1-2 15,0 0-8-15,-2 1-3 0,2 4-3 16,-4-5-3-16,4 2-1 0,-2 3-2 0,6 0 0 16,-8-6-1-16,2 6-1 0,-2 0 0 0,8 0 0 15,-12 0 2-15,10 0 0 0,-13 0 0 16,7 0 1-16,0 0-1 0,0 0 9 0,-6 0 12 16,4 0 9-16,-7 0 14 0,3 0 8 15,0 6 3-15,1-6 1 0,-1 3-5 16,-4 2-10-16,1-5-10 0,3 4-15 0,-4 1-7 15,3 0-4-15,-7 4 0 0,3-5-3 0,-5 6 2 16,3-6-6-16,-4 4 2 0,5 1-1 16,-5-4 1-16,-4 4 1 0,1 0 1 15,-3-4-4-15,2 4 0 0,-2 5 3 0,5-6-1 16,-7-2 2-16,2 2 1 0,6 1-2 16,-4 0 2-16,5-4 4 0,3 4 0 0,-3-6 3 15,-1 8 0-15,6-8-5 0,1 2-1 16,-2-5 3-16,1 9 3 0,3-9 6 0,-7 4 1 15,5 1 9-15,-3 0 26 0,1-2 29 0,-3 3 40 16,5-3 40-16,-3 2 28 0,1-1 1 16,-3 1-20-16,5 0-38 0,-7-5-42 15,4 4-36-15,-7 1-28 0,3-5-12 16,-10 0-4-16,2 0 3 0,-8 4 5 0,-9-4 1 16,-1 0 0-16,-3-4 3 0,-7 4 1 15,-8 0-4-15,1-5-2 0,0 5 0 0,-2-4-4 16,-6 4-6-16,2-5-2 15,-1 5-3-15,-3-5-2 0,-2 5-2 0,-3-4 0 16,-2-1 1-16,-1 5-1 0,-7-3 0 16,-2 3 1-16,-6-6-1 0,0 3 1 15,0 3 0-15,-7-5-1 0,1 5 0 0,-4 0 3 16,-1-5-3-16,-8 5 2 0,1 0 1 16,-7 0-1-16,2 0 0 0,0 0-2 0,-4-4 1 15,-4 4 0-15,4 0 2 0,-4 0 2 16,4 0 3-16,0 0 1 0,-2 0-2 15,-7 0-5-15,3 4-20 0,0-4-48 0,-6 5-97 16,-5-5-167-16,3 0-227 0,1-5-100 16,-1-8-127-16,12-15 1 0,2-3 123 0,8-4 213 15,8-1 109-15</inkml:trace>
  <inkml:trace contextRef="#ctx0" brushRef="#br0" timeOffset="22738.4">9459 9375 193 0,'-27'-18'251'0,"9"4"9"0,-3-3-75 16,0 3-101-16,5 0-45 0,-1-3-17 0,1 3-13 15,-1 1-2-15,1-1-3 0,3 0-3 16,-1 1 1-16,3 0-2 0,-1-1-2 16,2 0 1-16,-1 0 6 0,1 2 0 0,4 4 7 15,0-6 4-15,1 5 6 0,-1 0-1 16,2 4-3-16,4-4-4 0,-2 0-8 0,4 4-12 16,2 0-7-16,2 1-5 0,1-1-5 0,7 2 2 15,-1-6 8-15,3 4 1 0,5 0 6 16,-1 1 8-16,3 4 11 0,4 0 9 15,6 0 7-15,-2 0 4 0,2 0-2 16,2 4-3-16,3 1-8 0,3 4-2 0,-2-1-6 16,5 6-2-16,1-5-2 0,3 0-3 15,1 5 1-15,1-6 1 0,4 6-2 0,-1-5 2 16,7 0 3-16,0 5 9 0,0-9 7 16,6 4 10-16,-2-1 8 0,7-2 4 15,-5-6 2-15,8 8 4 0,-6-8-4 0,11 4-2 16,-3-4 0-16,7 5-5 0,0-5 1 15,4 0-1-15,-1 0-6 0,1 0-7 0,4 4-8 16,2-4-10-16,0 5 1 0,4-5-1 0,-1 0 4 16,1 0 2-16,0 0 2 15,2 0-3-15,2 0 1 0,-1-5-2 0,3 1 0 16,0 4-2-16,1-9-4 0,-1 4-3 16,4 2-2-16,5-3 1 0,-4 1 0 0,1 2-1 15,1-3 1-15,1 6-4 0,-1 0 0 0,-1-3-1 16,5 3 3-16,-4 0-3 0,3-5 3 15,1 5-4-15,2 0 1 0,-2-6 1 0,1 6-1 16,7-3 2-16,-6 3-1 0,4 0 1 16,0-5 0-16,0 5 1 0,-7 0 10 15,3 0 6-15,-2 0 7 0,0 0 9 0,3 0 12 16,-7 0 7-16,-1 5 12 0,1-5 7 16,-2 0 5-16,1 3-6 0,-1-3-10 0,-3 6-12 15,5-6-9-15,-3 5-9 0,1-5-3 16,1 3-1-16,1-3-3 0,-3 0-8 0,-4 6-4 15,3-6-4-15,-3-6 3 0,5 6 2 0,-9 0 2 16,4-3-1-16,-1 3 2 0,-7-5-9 16,8 5 0-16,0-6-2 0,1 3 0 15,-1 3 0-15,5-5-2 0,1 1-3 0,1-1-1 16,3 2 0-16,1 3-1 0,-4-6 2 16,3 6-1-16,1 0-4 0,0-5 2 15,-3 2 0-15,1 3 0 0,-2-6 12 0,-1 3 11 16,1 3 12-16,1 0 31 0,-5 0 53 15,7 0 56-15,-3 0 42 0,8 0 11 0,-7 0-17 16,3 3-49-16,0-3-64 0,4 6-48 16,-9-3-26-16,-3 2-12 0,5 1-1 0,-5-6-4 15,-3 8-2-15,-2-4 1 0,-1 1-2 16,-7-2-2-16,-2 3 0 0,-5-1 2 16,-3-5 0-16,-2 3-2 0,-5 3 2 0,-8-3-1 15,11 2 0-15,-11-5 0 0,2 0 1 16,-6 6 1-16,-4-6-1 0,-6 0-1 15,-4 3-1-15,-7-3-4 0,-4 0-1 0,-8-3-2 16,-2 3-34-16,-4-6-67 0,-6 6-86 16,-3-8-160-16,-5-1-181 0,3-2-67 0,-12-6-43 15,-2 0-37-15,-6-11 99 0,-4 1 156 16,-7-4 90-16</inkml:trace>
  <inkml:trace contextRef="#ctx0" brushRef="#br0" timeOffset="24742.3">4957 9952 12 0,'19'-5'299'0,"1"0"29"0,3-4 15 15,2 0-76-15,2 0-144 0,-3 1-65 16,7-1-25-16,3 4-16 0,-1-4-4 0,0 0-5 15,0 1-3-15,4 2-1 0,-4-2 0 16,4-1-1-16,-4 4-2 0,0-4 1 16,5 4 0-16,-5 1 1 0,0-5-2 0,0 9-1 15,-2-5 0-15,2 0-2 0,-2 5 3 0,-2-3 5 16,4 3 3-16,-2 0 5 0,2-6 3 16,-4 6-2-16,8 0-2 0,0-3-1 15,1 3-1-15,-3-5 2 0,6 1-2 0,-6 4 0 16,7 0-1-16,-3 0-2 0,0 0 2 15,4-5 1-15,-1 5 5 0,-3 0 3 16,5 0 3-16,-1 0 0 0,-4 0-1 16,5 0-4-16,3 0-3 0,-3 0-2 0,1 0-3 15,3 5-2-15,-1-5-1 0,-1 0-4 0,3 0-2 16,3 4 0-16,0-4 1 0,-1 5 1 16,1-5 1-16,2 0 2 0,-1 3 1 15,3 3-4-15,-2-6-1 0,0 0 0 0,2 3 7 16,-3-3 8-16,1 5 1 0,2-5-1 15,-2 5 2-15,3-1-8 0,-1 1 1 0,0-5-2 16,-2 9 4-16,6-9 2 0,-2 3-3 16,-3 3-2-16,5-1-4 0,0-2-1 0,4 3 0 15,-2-6-2-15,3 3 1 0,-1 2 0 16,-2-5 1-16,2 6 1 0,0-3-4 0,-2 2 3 16,2-1 2-16,0 1 7 0,-2-5 2 15,-2 3 4-15,6 3 5 0,-2-1-2 0,2 4-4 16,-2-6-1-16,0 2-3 0,-2 1-6 15,5 2-2-15,-3-4-5 0,6 1 0 16,-4-1 0-16,4 1 0 0,-3 0 0 0,3-1 3 16,0 1-2-16,-4-2-3 0,5-3 0 0,-1 5 2 15,0-5 11-15,2 0 8 0,3 4 17 16,-3-4 14-16,-1 0 18 0,-1 0 0 16,0 0 1-16,-4 0-13 0,5 0-13 0,3 0-16 15,-8 0-12-15,4 0-4 0,1 0-4 16,-3 0-1-16,0 0-2 0,2 0-3 0,-3 5-2 15,-1-5-3-15,4 0-2 0,0 0 0 16,-4 0 4-16,5 0 3 0,-5 0 0 0,0 0 3 16,2 0-2-16,-6 0-3 0,4 0-2 15,-2 0-3-15,7 0 4 0,-5 0-2 0,0 0 2 16,2-5 4-16,-2 5 1 0,0 0-1 16,-6-4-1-16,9 4-2 0,-7 0-1 0,2 0-2 15,-2 0 2-15,2 0 1 0,2 0 0 16,-6-5 4-16,4 5 11 0,-4 0 5 15,0 0 4-15,0 0 1 0,-4-3 8 0,6 3 4 16,-2 0 12-16,-5-5 25 0,1 5 24 16,-2 0 16-16,-4 0 2 0,1-4-11 0,-5 4-21 15,-3 0-25-15,1 0-24 0,-1 0-15 0,-4 0-9 16,5 4-6-16,-7-4-3 0,6 0-1 16,-3 5-1-16,-3-5 1 0,6 0-1 15,-4 3 3-15,3-3-2 0,-3 5 1 0,0-5 1 16,-1 4-3-16,3-4 0 0,-6 0-1 0,6 5 0 15,-5-5 0-15,1 0 0 0,2 0 1 16,-2 0-1-16,5 0 0 0,1 5 1 0,-4-5-1 16,1 0 2-16,3 0-2 0,0 0 2 15,7 4-2-15,-7-4 2 0,5 0-4 16,-3 5 2-16,3-5-2 0,-5 0 2 0,7 4-2 16,-7-4 1-16,7 5 0 0,-2-5 0 15,1 0 0-15,1 0 2 0,3 0 0 0,1 0 0 16,0 0 0-16,2 0 0 0,2 0 0 0,-7 0-1 15,7 0 0-15,-2 0 0 0,8 0 0 16,-4 0 0-16,2 0 2 0,-2 0 0 16,4 0 0-16,0 0 0 0,-2-5-2 15,2 5 2-15,2-4-2 0,-1 4 0 0,1 0 2 16,0-5-1-16,4 5 1 0,-6-4-1 0,2 4 3 16,5-5-1-16,-5 5-2 0,4-5 1 15,0 1-2-15,3-1 2 0,-3 2-1 0,6 3 2 16,-1-5 0-16,-3 1-1 0,5-1-1 15,1-4 0-15,1 4-1 0,-3 1 0 16,9-1 0-16,-2-4 1 0,-1 4-1 0,-1 2 0 16,2-3 0-16,-3 3-1 0,3-2-1 0,-2-1 2 15,1 3 0-15,5 3 2 0,-2-5-1 16,-7 1 1-16,7 4-2 0,-6 0 0 0,5 0-2 16,-5 0 0-16,6 0 2 0,-7 4 0 15,3-4 0-15,2 5 1 0,-7-5-1 16,3 3-1-16,-1-3-1 0,7 6 1 0,-2-6 0 15,-3 0 1-15,5 5 0 0,-4-5 0 16,1 0 1-16,-1 0-2 0,0 0-1 0,1 0 2 16,3-5 2-16,-2 5-2 0,-1 0 0 15,1-6 1-15,4 3-2 0,-7 3-1 0,3-5 2 16,2 1-2-16,-7 4 4 0,3 0-2 16,-4 0 0-16,-3 0 0 0,-2 0-2 0,-6 0 1 15,-1 0-2-15,-5 0 1 0,-1 0-1 16,-1 4 2-16,-6 1-1 0,-9-2 0 15,1 3 1-15,-7-1-2 0,-4 4-1 0,-6-1-36 16,-4 1-48-16,-7 0-64 0,-1 0-88 0,-9 1-125 16,-2-1-44-16,-4-6-4 0,-10-3-63 15,-5-3-13-15,-3-6 75 0,-7-1 59 16,-4-3 42-16</inkml:trace>
  <inkml:trace contextRef="#ctx0" brushRef="#br0" timeOffset="25922.26">5112 10779 165 0,'41'0'328'0,"-1"-4"22"0,3-1 10 0,0 2-178 16,5-3-90-16,2 6-36 0,5-5-18 0,-1 2-7 15,10 3-7-15,2 0-6 0,1-6-9 16,7 6 1-16,-2-3-3 0,5 3 2 0,3 0-3 16,3 0-5-16,4-5-4 0,0 5 3 15,4 0 0-15,2 0 2 0,4-4 0 16,-2 4 3-16,2-5 3 0,0 5 6 0,7-5 3 15,-5 1 3-15,10-1 9 0,-5 1-5 16,9-1-2-16,-3 0 0 0,8-4 1 0,2 6-6 16,6-2-6-16,-2 1 0 0,8-1-4 15,-2 0-3-15,5 5 0 0,-3 0-1 0,4 0 0 16,-1 0-3-16,7 5 1 0,-5 0 1 16,10-5-2-16,-7 4 4 0,7 1 2 0,4-5-3 15,-2 9 14-15,2-6 10 0,6 2 2 16,-8 0-1-16,10-1 0 0,-8 5-9 0,8-4-6 15,-2 4-4-15,0-4 0 0,0 4 6 16,2-6-3-16,-2 2 0 0,7 1-2 0,-5 2 14 16,8-8 7-16,1 4 10 0,-3-4 12 15,-2-4 21-15,5 4 9 0,-9-8 10 0,2 2 10 16,-12 1 10-16,2 2 2 0,-15-6 8 16,1 4 12-16,-11-4 31 0,-6 0 45 15,-2 4 26-15,-9-4-9 0,-10 1-23 0,-1-1-44 16,-12 0-67-16,-3-1-46 0,-4-3-9 15,-11 8-6-15,-8-4-2 0,-2 1-5 0,-13 2-1 16,-2 3-15-16,-5-2-5 0,-7 0-3 0,-4 1 1 16,-11 4-2-16,1-5 1 0,-7 5 0 15,-2 0-1-15,-4-4 0 0,1 4 0 16,-5 0-1-16,0 0 2 0,0 0 0 0,0 0-1 16,0 0-4-16,0 0-32 0,-5-5-86 15,1 5-148-15,4-9-240 0,-2 1-169 0,-2-12-142 16,4 0 4-16,0-12 115 0,10-1 221 15</inkml:trace>
  <inkml:trace contextRef="#ctx0" brushRef="#br0" timeOffset="30570.39">24510 6244 276 0,'0'-10'499'16,"-4"1"85"-16,2 5 87 0,2-4-92 0,-4 2-85 15,-1 6-44-15,5 0-54 0,0 0-70 16,0 0-92-16,-2 0-112 0,2 6-66 0,-4 2-32 15,4 5-15-15,-2 9-4 0,-6 10-3 16,2 9 2-16,4 8-3 0,-7 14 4 0,3 9-3 16,2 4 3-16,-4 10-1 0,-1 4 2 15,1-1 0-15,-2 2-1 0,4 0-2 0,-5-14 1 16,3-2-2-16,2-7-1 0,4-6 3 16,-7-2 0-16,7-15 0 0,-2-5-2 15,2-8-5-15,-2-1-31 0,0-8-67 0,-2-6-88 16,4-3-109-16,-7-5-167 0,9-4-118 15,-6-5-142-15,0-14-18 0,0-3 64 16,2-11 150-16,4-4 136 0</inkml:trace>
  <inkml:trace contextRef="#ctx0" brushRef="#br0" timeOffset="30816.62">24026 6797 11 0,'-21'0'486'0,"-1"0"104"16,5-5 107-16,5 1 147 0,1 4-210 0,7-5-106 15,4 5-55-15,0-4-69 0,0 4-126 0,7-10-88 16,3 6-45-16,6-13-29 16,5-2-11-16,8-4-3 0,6-3-3 0,9-5-12 15,1-1-17-15,9-4-19 0,2-1-18 0,4-3-14 16,-1 0-9-16,1 0-5 0,0 3-5 0,-2 2-5 16,-2 2-16-16,-6 2-34 0,1 4-43 15,-5 0-44-15,-3 6-48 0,-6 1-65 16,-8 6-91-16,-2 6-151 0,-2 8-180 0,-13 5-187 15,-1 9-26-15,-7 9 77 0,-8 8 170 16,-7 9 216-16</inkml:trace>
  <inkml:trace contextRef="#ctx0" brushRef="#br0" timeOffset="31102.46">24663 6834 256 0,'-17'20'392'0,"1"0"44"15,3-6 36-15,3-6-190 0,0 1-80 0,3-5-30 16,3 1-15-16,0-5-5 0,4 5-4 15,0-5-7-15,0 0-9 0,0 0-16 0,0 0-24 16,4 0-23-16,0 3-10 0,-1 3 10 16,1-3 44-16,2 8 74 0,0 1 41 0,2 2 7 15,-6-5-18-15,5 4-52 0,1 1-81 16,-6-1-44-16,4 1-20 0,2 0-11 0,-6-11-5 16,3 8-2-16,-3-8-1 0,2 2 0 15,-4-1 1-15,0-4-2 0,4 0 0 16,-4 0 0-16,0 0 2 0,0 0-4 0,2 0-13 15,-2 0-35-15,0-4-59 0,0 4-77 16,0-5-102-16,-2-4-146 0,4 4-103 0,-4 2-126 16,2-3-42-16,-4 3 48 0,-2 3 136 15,-1 0 125-15</inkml:trace>
  <inkml:trace contextRef="#ctx0" brushRef="#br0" timeOffset="31393.79">24090 7575 215 0,'-16'22'384'0,"-1"-8"52"0,3-5 55 16,7-4-143-16,3-1-55 0,4 1-5 15,0-5 20-15,0 0 43 0,0 0 32 0,9-5-8 16,-7 1-29-16,4 4-47 0,4-8-79 16,7-3-73-16,-1-1-42 0,1-2-30 15,3 5-19-15,1-5-17 0,-2-3-15 0,1 3-8 16,1 0-7-16,-2 0-4 0,1 2-1 0,3-7-1 15,4 1-2-15,0-4 1 0,4-1-4 16,2 0 1-16,4-3-2 0,-2-2-1 0,7 2 0 16,1-5-2-16,-4 3-1 0,5 1-20 15,-1 0-30-15,-4 6-52 0,5-2-100 16,-11 0-138-16,0 4-217 0,-2 7-145 0,-8-7-128 16,-7 7 16-16,-5-2 105 0,-7 0 218 15</inkml:trace>
  <inkml:trace contextRef="#ctx0" brushRef="#br0" timeOffset="32023.6">25064 6779 129 0,'-8'0'456'0,"-1"-5"72"16,1 0 64-16,2 5-50 0,6 0-225 0,-4 0-110 15,2 10-67-15,-3-1-58 0,5 14-40 0,0 0-12 16,0 11-6-16,5 3-1 0,1 8-3 16,-2-1-1-16,2 10-7 0,0 0-5 15,1 5-1-15,-3-1-3 0,0 1 2 0,-4-13-3 16,0-6 1-16,2-12-1 0,-2-7-2 15,0-11 2-15,0-1 4 0,0-6 12 16,0-3 15-16,-2-3 12 0,2-11 3 0,-4-9-2 16,0-3-16-16,4-11-18 0,-2-12-17 0,2-1-8 15,2-13-6-15,6 0-1 0,0-13 1 16,2 4 3-16,11-10 8 0,0 2 2 0,2 0 5 16,3 3 2-16,3 9 0 0,-2 9 1 15,4 15-2-15,-4 7 0 0,0 6 0 16,-8 14 0-16,1 3-3 0,-3 5 2 0,-5 9-2 15,-1 0 1-15,3 9 0 0,-8-1 0 16,-2 6 1-16,-4-2 0 0,0 11-1 0,-10 5-8 16,-4-2-4-16,1 2-4 0,-8 3-1 15,-5 1 2-15,3-6 6 0,-8 5 7 0,6 3 5 16,-10 0 6-16,6 3 14 0,-2-2 20 0,4-2 26 16,4 2 40-16,3-4 60 0,7 1 42 15,3-1 17-15,8-3-7 0,2-2-22 16,6 2-52-16,4-5-44 0,7 0-21 0,2-6-8 15,7 0-2-15,7-3-2 0,3 0-8 16,-1-5-6-16,6-5-14 0,-2-4-14 0,-1 0-9 16,1-4-10-16,-8-1 1 0,-2-4-6 15,2 0-5-15,-8-8-24 0,-3 3-42 16,-1-14-96-16,-3 2-136 16,-5-6-228-16,3 1-142 0,-12-6-149 0,-2-3-25 0,0-5 84 0,-2-4 207 15,-6-1 156-15</inkml:trace>
  <inkml:trace contextRef="#ctx0" brushRef="#br0" timeOffset="32817.41">25626 6401 95 0,'10'14'350'0,"3"-11"52"0,3 3 44 16,3-6-73-16,4 3-105 0,-1-3-30 16,9 0-17-16,-4 5-23 0,-2-5-38 0,2 0-45 15,0 6-43-15,0 2-32 0,-5 1-21 16,3 0-12-16,-8-1-2 0,-1 1-4 0,-5 2-1 15,-3 1 0-15,-4-3 1 0,-4 1 1 16,-4-1-1-16,-2-1 6 0,-5 1-1 16,3 0 2-16,-6-4-1 0,-3 4 1 0,-4-4 2 15,5 4 1-15,-7-6 5 0,0 3 9 0,-1-6 10 16,1 0 14-16,-4 0 14 0,8 0 21 16,-7-6 32-16,1 3 40 0,6-2 38 0,3 1 16 15,1 4-9-15,3 0-36 0,6 0-50 16,-3 9-53-16,3 0-34 0,0 5-18 15,2 6-7-15,2 3-1 0,2 5-1 16,2 3 0-16,6 1 3 0,0-1-2 0,3 1-1 16,5-1-2-16,9 0-22 15,-6-3-51-15,7-5-58 0,1-6-55 0,0-11-37 0,2-6-8 16,-2-6 35-16,0-2 52 0,4-6 51 0,-2-9 39 16,-4 6 26-16,-1-11 15 0,-3 5 6 15,0-3 4-15,-5-6 2 0,-3-4 0 0,-3 1 2 16,-4-7 2-16,3-1-2 0,-7-3 2 15,4 1 10-15,-2 5 20 0,0 8 27 0,-2 10 31 16,-2 8 20-16,0 5 1 0,0 9-17 16,0 0-26-16,0 3-20 0,-2 17-11 15,-2-3-3-15,0 11 1 0,4-2 2 0,-6 6-8 16,6-1-9-16,0 6-5 0,0-3-2 0,0 3-3 16,4 0-2-16,-2 3-1 0,6-14-3 15,-6 7-3-15,4-7 1 0,-2-3-2 16,3-6-3-16,3 3 3 0,-4-12-2 0,2-4 4 15,-1 1-1-15,-1-5 3 0,0-9 0 16,4 1 2-16,1-6-4 0,-1-9-7 0,0 0-7 16,-1-8-12-16,1-1-16 0,-2-4-23 15,1-4-20-15,1-6-27 0,-4 1-29 16,4-9-36-16,1 5-47 0,3-5-42 0,-5 5-5 16,7 4 26-16,-1 14 57 0,-3 8 87 0,2 5 89 15,-3 8 60-15,-3 1 29 0,2 9 12 16,1 0 7-16,3 5 10 0,-8-1 18 0,5 6 26 15,-1 3 34-15,-4 6 45 0,5 3 51 16,-3 1 6-16,2 3-18 0,0 0-35 16,1 8-58-16,-1-3-67 0,0 0-34 0,-7 4-17 15,3-3-13-15,-2 4-7 0,0-4-8 16,-2-1-8-16,2-3-6 0,0 3-6 0,-4-8-2 16,0-6-2-16,0 1-1 0,0-4-3 15,0 0-3-15,-4-5-17 0,0-1-62 0,4-8-119 16,-2 0-200-16,2-8-183 0,0-1-176 15,2-5-89-15,-2-9 47 0,10-3 173 0,1-5 169 16</inkml:trace>
  <inkml:trace contextRef="#ctx0" brushRef="#br0" timeOffset="34397.68">27019 6554 356 0,'-2'-5'460'0,"2"0"79"15,0 5 44-15,-4 0-183 0,4 0-78 0,0 0-47 16,0 5-25-16,0 0 22 0,0 13 11 15,-4-1-7-15,4 11-21 0,0 4-42 0,0 8-83 16,0-4-63-16,0 8-33 0,0-2-17 16,4 1-7-16,0-1-6 0,-2-2-4 0,5-3 0 15,1-11-1-15,-6-3 1 0,4-6 7 16,2-8 13-16,-6 2 28 0,7-11 47 16,-7-6 40-16,8-2 26 0,0-10 8 0,3-5-14 15,3-13-30-15,1-10-30 0,8-2-26 16,-3-12-17-16,1-6-12 0,10-7-15 0,-2-7-9 15,6-11-7-15,-8-3-4 0,4 0-4 16,-6-1 0-16,0 1 1 0,-10 7-2 0,-3 1 0 16,-6 20-3-16,-3 3-3 0,-1 9 0 15,-13 12-5-15,7 11-24 0,-2 5-50 0,-2 12-57 16,0 0-95-16,0 11-147 0,-3 3-253 16,-1 0-163-16,4 3-140 0,-4 11 4 15,7 0 110-15,-1 9 260 0</inkml:trace>
  <inkml:trace contextRef="#ctx0" brushRef="#br0" timeOffset="35019.35">25107 8056 263 0,'-4'-3'416'0,"-2"-6"72"0,-2-5 84 16,6 9-134-16,-3-4-32 0,5 6 64 15,-2 3 10-15,2-6-33 0,-4 6-57 0,0 0-80 16,4 0-128-16,-2 0-78 16,2 6-47-16,-4-3-29 0,2 14-16 0,-2 11-6 15,0 9-4-15,2 12-2 0,2 10 0 0,2 4-1 16,2 8-1-16,2 6 2 0,0 3 1 15,2 11 1-15,-6-2 1 0,3 2-3 0,-3-6-3 16,2-8-1-16,-4-14-8 0,0-14-5 16,0-8 2-16,-4-9-10 0,4-9-17 0,-7-3-25 15,5-6-57-15,-6 0-77 0,0-8-90 16,-2-3-147-16,-5-6-119 0,-2-3-39 16,1-11-106-16,-1-14 16 0,-3-1 127 0,1-13 132 15</inkml:trace>
  <inkml:trace contextRef="#ctx0" brushRef="#br0" timeOffset="35251.75">24650 8511 376 0,'-16'6'495'0,"1"-3"81"0,5 2 77 0,4-5-196 16,2 0-62-16,4 0 8 0,4 0-17 16,2-8-33-16,4 2-41 0,11-2-48 0,2-12-72 15,8 0-46-15,2-3-30 0,10-9-23 0,1-4-27 16,5-1-21-16,5-3-21 0,6 0-12 15,-4 0-6-15,4 3-4 0,-2 1-1 0,2 1-4 16,-9 3-13-16,3 1-32 0,-4 8-44 16,-9 4-69-16,-6 10-101 0,0 6-108 15,-12 6-148-15,-6 6-115 0,-7 14-96 0,-10 5-32 16,-10 7 62-16,-7 10 152 0,-6 14 146 16</inkml:trace>
  <inkml:trace contextRef="#ctx0" brushRef="#br0" timeOffset="35424.43">24967 9281 268 0,'-42'76'418'0,"7"-13"82"0,4-9 80 16,13-14-150-16,3-3-48 0,9-14-1 16,6-6 18-16,2-3-10 0,8-14-32 0,7-5-45 15,10-8-59-15,6-9-94 0,4-10-67 16,6-4-42-16,5-4-26 0,-3 0-17 16,3-2-15-16,-3 2-39 0,-1-6-79 0,-1 3-115 15,1-8-187-15,-3 2-189 0,-6 4-170 16,0-9-47-16,-10 5 61 0,2-10 163 0,-2 1 185 15</inkml:trace>
  <inkml:trace contextRef="#ctx0" brushRef="#br0" timeOffset="35772.51">25624 8292 235 0,'0'8'442'0,"0"-8"53"0,-4 4 25 15,4 1-166-15,-4 4-151 0,4 5-59 16,0 8-22-16,-2 1-1 0,2 8 6 0,0 10 1 15,0 4-11-15,2 9-17 0,-2 4-13 16,0 4-17-16,4 12-20 0,-4-3-15 0,4 1-15 16,-4-4-8-16,2-11-7 0,2-11-1 15,-2-6-4-15,-2-12 2 0,4-11-1 16,1-3 14-16,-5-5 38 0,0-4 97 0,0-10 71 16,2-4 31-16,2-8 2 15,-2-15-32-15,8-5-96 0,-4-11-70 0,5-12-32 0,-1-8-14 16,7-8-5-16,-1-5-3 0,5 1-3 0,2-2 1 15,1 2 4-15,5 12 2 0,2 5 3 16,-6 9 5-16,6 9 3 0,-2 8-3 16,-4 11-2-16,-7 8-1 0,-1 13-5 0,2-3-6 15,-3 11-4-15,-8 2-3 0,3 9-39 16,-3 0-98-16,-6 7-144 0,-2 2-234 0,-2 5-154 16,-6-2-154-16,2 2 10 0,-1-6 107 15,3 1 218-15</inkml:trace>
  <inkml:trace contextRef="#ctx0" brushRef="#br0" timeOffset="36237.94">26277 8142 352 0,'13'-4'576'15,"-1"-5"92"-15,3-1 76 0,-3 6-116 0,9-4-143 16,-5 8-94-16,5-6-72 0,-3 6-69 15,7 6-93-15,-6 2-83 0,6 1-39 16,-7 9-19-16,7 4-8 0,-8 6-3 0,-1 4-3 16,-4-1-1-16,-5 6-1 0,1-3 0 15,-6 3 0-15,-4-2 0 0,-6 7-9 16,1-7-11-16,-3 1-11 0,-2 1-14 0,-1-6-10 16,3-4 2-16,-7 0 8 0,3-4 11 0,2-2 12 15,-3-2 9-15,3-1-16 0,1-4-24 16,-1 0-23-16,2-6-17 0,1-4-7 0,1-4 10 15,0 0 14-15,0-4 9 0,-1-4-5 16,3-6-7-16,0 0-2 0,0-9 9 0,-5 0 14 16,5-3 22-16,-8-2 24 0,8 2 24 15,-5 3 27-15,1 6 41 0,0 3 39 0,3 9 36 16,-3 5 23-16,2 5-1 0,-7 4-19 16,5 5-32-16,0 8-28 0,3 1-27 15,1 8-17-15,0 1-13 0,-2 8-9 0,6-3-9 16,2 3-8-16,2 0-4 0,8-4-7 0,0-4-4 15,11-1-2-15,2-8-19 0,10-11-53 16,0-12-80-16,4-3-86 0,2-17-123 0,5 0-128 16,3-17-71-16,1-3-131 0,-3 0-2 15,5-11 81-15,-7-3 123 0,7-4 118 16</inkml:trace>
  <inkml:trace contextRef="#ctx0" brushRef="#br0" timeOffset="36827.46">27094 7859 271 0,'-9'-9'468'0,"3"1"77"0,-4 8 70 16,2 0-145-16,-7 3-129 0,3 6-56 0,-3 5-45 16,3 3-34-16,-5 6-10 0,-3 5 3 15,-1-2-3-15,5 11-20 0,-1-6-29 16,0 9-36-16,5 0-50 0,4 6-31 0,-1-1-17 16,5 4-9-16,8-7-2 0,-1-2-2 15,3-9-2-15,8 1 4 0,-1-10 4 0,3-8 7 16,5 4 5-16,-5-10 5 0,1-2 3 0,-1-3-1 15,1-3-3-15,0-3-3 0,-3-8-3 16,-2-1-2-16,3-7-4 0,-3 1-3 16,3-8-1-16,-3-11-2 0,3 6-2 0,-7-9 3 15,6-5-1-15,-3-6 4 0,-5 2 4 16,0 0 0-16,-2-1 4 0,-2 1 1 0,-2 4 2 16,0 4 4-16,0 10 6 0,-2 8 10 0,-2 6 10 15,2 6 5-15,-2 8-2 0,0-2-3 16,2 5-13-16,-2 5-11 0,-1-2-8 15,-1 8-8-15,-4 6-5 0,4 6 1 0,-5 8 7 16,1 6 9-16,2 7 14 0,-7 6 18 16,3 4 20-16,-3 9 18 0,-1 14 21 15,-3 12 11-15,-6 15 2 0,-3 13-3 0,-3 9-14 16,-3 19-23-16,5-2-27 0,-6 1-18 0,13-1-12 16,-1-3-14-16,6-9-7 0,7-9 0 15,6-14-5-15,4-19-1 0,0-7-1 16,8-11-1-16,0-16-1 0,3-10 24 0,-1-5 24 0,7-14 30 15,-3-7 28-15,5-6 26 0,-3-8-5 16,9-14-17-16,-2-5-26 0,4-17-24 0,2-9-25 16,4-14-20-16,4-6-10 0,0-11-9 0,2-1-10 15,-1-10-29-15,-5-7-46 0,0 4-61 16,-2-6-49-16,-9-3-35 0,1 0-4 0,-6 3 20 16,-3 11 40-16,-8 7 40 0,-6 15 29 15,-2 18 11-15,-8 12 2 0,-4 14-3 0,-3 11-12 16,0 11-44-16,5 15-118 0,-4 0-260 15,-1 8-144-15,3 0-182 0,1-4-41 0,-3 0 102 16,5-4 262-16,5-5 162 0</inkml:trace>
  <inkml:trace contextRef="#ctx0" brushRef="#br0" timeOffset="56503.88">3994 11382 267 0,'-15'-5'333'16,"5"-4"34"-16,4 1-44 0,-1-1-136 0,3 4-61 16,8-4-43-16,-4 5-29 0,5-1-25 15,-3 2-14-15,4-3-12 0,-2 1-1 16,2 2-7-16,0 3 1 0,-1 0 1 0,5 0 0 16,0 3 0-16,1 2-2 0,1 1 2 15,0-3 2-15,3 6-2 0,1 5 3 16,5-5 0-16,-2 4 1 0,5 1-1 0,-1-1-2 15,6 1-1-15,-2-6 5 0,6 6-6 16,-2-5 4-16,2 5 2 0,0-5 3 16,0-4 3-16,5 4 5 0,1-6 10 0,-2 2 8 15,6 1 3-15,5-3 9 0,-5-3 10 0,3 5 4 16,1 4 2-16,3-9-1 0,0 9-6 16,-1-9-10-16,5 5-8 0,4 4-6 0,-2-6-1 15,4 2-3-15,0 1-1 0,-1-3-3 16,1 2-1-16,0-1 2 0,0 1 9 0,0-1 4 15,4 1 6-15,-2-5 6 0,-2 9 0 16,4-4-3-16,0-2 0 0,-2 2-3 0,3-5-3 16,1 4 2-16,-2 1-4 0,8-5-6 15,-2 0-3-15,5 5-3 0,-3-5-8 16,5 0-2-16,-1 0 0 0,1 0-1 0,-3 0 7 16,3-5 4-16,3 5 13 0,-1-9 9 15,-5 9 22-15,9-8 19 0,-7 3 17 0,1 1 18 16,1-1 24-16,-5-4 12 0,3 4 17 15,1-4-3-15,-1 6-18 0,1-3-30 0,-1 1-36 16,3 2-39-16,-7-6-23 0,0 9-13 16,3-5-5-16,-3 5 0 0,3 0-3 0,-3-5-3 15,-2 5 1-15,5 0-4 0,-3 0 1 16,-2 0-1-16,0 0 3 0,1 0 1 0,-1 0 3 16,2 0-2-16,-1 0 0 0,5 0-2 15,-6-4-1-15,3 4-3 0,5 0 3 16,-5 4 2-16,3-4-1 0,1 0 2 15,-1 0 0-15,5 5-1 0,-5-5 1 0,1 0 1 16,-1 0 4-16,-1 0 2 0,-3 0 3 16,4 0 0-16,1 5-3 0,-1-5-3 0,-1 0 0 15,-3 0-4-15,3 0 0 0,-3 0-1 16,2 3 2-16,-1-3-1 0,1 0 3 16,-2 6-3-16,3-6-1 0,-3 3 0 0,-1 2-3 15,3 1 0-15,-6-3-1 0,2 2 2 16,1-5-1-16,3 9 3 0,-6-9 0 15,11 9-1-15,-11-9 0 0,7 9-1 16,-3-4 1-16,2-5 2 0,-3 8-1 0,-1-8 2 16,-2 9 0-16,0-4-3 0,-6-1 0 15,2 1 0-15,3-1-1 0,-3 6 0 0,-2-6 3 16,2 1 3-16,0-2 4 0,2 3 4 0,-2-3 0 16,-2 2 0-16,6 1-3 0,-6-6-3 15,2 3-4-15,-2 2-1 0,2-1 1 16,1-4 0-16,-3 5 2 0,6-2-1 0,-2-3-1 15,0 6 0-15,0-6 0 0,-2 0-4 16,2 5 0-16,3-5 0 0,-7 3 3 0,4-3 1 16,-2 6 3-16,6-6 1 0,-4 3-1 15,0-3-3-15,3 5 0 0,-3-5-4 16,-2 0 2-16,2 0 0 0,-4 0 2 0,8 0 1 16,-1 0 2-16,-1 0-3 0,2 0-1 0,0 0-2 15,1 0 0-15,1 0-2 0,-4-5 0 16,5 5 3-16,-3-3 2 0,4 3 1 15,-6 0 0-15,7 0 0 0,-5 0-1 0,3-6-3 16,-7 6 3-16,4 0 0 0,0-3 2 16,7 3 2-16,-7 0 3 0,6 0-1 0,-5 0-2 15,3 0-4-15,-6 0 0 0,3 0-4 16,-1 0 1-16,4 0 1 0,-1 3 2 0,1-3 0 16,-2 0 0-16,5 0-1 0,-7 6-2 15,5-6-2-15,-3 0 0 0,0 0-1 0,3 0 2 16,-3 3 6-16,7-3-1 0,-3 0-1 0,-3 5 1 15,1-5-1-15,-2 0 1 0,3 0 0 16,-7 0 2-16,6 0 1 0,-1 0 4 16,3 0 0-16,-1 0-1 0,-3 0-3 0,4 0 1 15,-1 0-5-15,-3 6 0 0,9-6 0 16,-1 0 4-16,3 0-1 0,0 0-1 16,2 0-4-16,-3 0 0 0,1 0-5 0,2 0 1 15,4-6 1-15,-3 6 2 0,7-8 0 16,0 2 1-16,-2 3-1 0,0-2-2 0,-2-1 2 15,-2-2 1-15,6 4 2 0,-2-4 3 16,-2 2 3-16,2-2 3 0,-2-1 1 0,-2 0-4 16,-1-1-3-16,1 6 1 0,4-5-3 15,-4 4-4-15,-4 0 1 0,-1 1 1 0,5 4-1 16,-4-5-1-16,4 2 2 0,-1 3 2 16,1 0-1-16,-2-5-1 0,-6 5-3 0,5 5 0 15,-5-5 0-15,-3 0 0 16,1 3 2-16,-1 2 1 0,3-5 1 0,-7 9-1 15,5-4-1-15,-3-1-1 0,-2 1 0 0,3 4 2 16,-3 0 1-16,3-4 1 0,1-2-1 0,-8 6 2 16,3-4-1-16,-1 1 0 0,4-3 1 15,-3 2 3-15,5-5 3 0,-4 9 6 16,11-9 11-16,-2 3 4 0,1 3 10 0,3-1 8 16,-2-5 1-16,-3 3-4 0,-1-3-5 15,2 6-12-15,1-6-6 0,-3 0-8 16,-3 0-6-16,-3 0-3 0,1 0 0 0,-2 3-4 15,3 2 0-15,-7-5-1 0,2 6 3 16,1-3 1-16,-7 2 0 0,-8-1 0 0,-7 1-1 16,-5-5-3-16,-7 4 0 0,-4 1 0 0,-6 0 4 15,0-5 1-15,-11 3 2 0,1 3 0 16,-1-6-1-16,-1 3-2 0,-7-3-1 16,6 5 1-16,-1-5 0 0,-3 6-2 0,5-6-1 15,-5 3 0-15,-4-3-2 0,0 0 0 0,1 0 0 16,-3 0 1-16,-2 0 0 0,6-3 0 15,-8 3-3-15,2 0 1 0,4-6 1 16,-6 6 0-16,4 0 1 0,1 0-2 0,-3-5 2 16,2 2-2-16,0 3-1 0,-4 0 0 0,2-6 0 15,-2 6 0-15,4-3 2 0,-2 3-2 16,-2-5 0-16,8 5 0 0,-8-5 0 16,3 5-2-16,3 0 4 0,-2-4-2 0,0 4 0 15,-2 0 0-15,6 0 2 0,-8 0-4 0,2-5 2 16,5 5 0-16,-7 0 0 0,8 0 0 15,-8 0 0-15,2 0 0 0,-2 0 2 16,0 0-1-16,4 0-2 0,-4 0 2 0,0 0-2 16,0 0-1-16,2 0 0 0,-2 0 2 0,0 0 0 15,0 0 0-15,0 0 0 0,0 0 2 16,0 0-2-16,0 0 2 0,0 0 0 0,0 0-1 16,0 0 1-16,0 0-2 0,0 0-1 15,0 0 0-15,0 0 2 0,0 0-1 16,0 0 0-16,0 0 1 0,0 0-1 0,0 0-1 15,0 0 0-15,0 0 0 0,0 0 0 16,0 0-2-16,0 0 1 0,0 0 2 0,-2 0 2 16,2 0-2-16,0 0 0 0,0 0 2 0,0 0-4 15,0 0 2-15,0 0 2 0,0 0-2 16,0 0 0-16,0 0 1 0,0 0-2 16,0 0-3-16,0 0-3 0,0 0-3 15,0 0-9-15,0-4-9 0,0 4-13 0,2 4-16 16,-2-4-17-16,0 5-24 0,4-5-34 0,-4 4-68 15,0-4-130-15,0 5-232 0,0-10-141 16,-4-4-40-16,4-3 42 0,-2-11 121 0,-2-8 242 16,2-1 158-16,-2-5 70 0,0 1 28 15,-3-4-37-15,-3 0-20 0,-2-11-2 0,-5 7 1 16,-8-1 4-16,1 5 17 0,-12-2 13 16</inkml:trace>
  <inkml:trace contextRef="#ctx0" brushRef="#br0" timeOffset="57746.04">4116 12390 178 0,'-2'-14'336'16,"-3"2"31"-16,10-2 16 0,-3 0-184 0,8 0-88 15,0 2-44-15,7-2-33 0,-1 0-12 0,5 0-11 16,2 2-5-16,4-2-3 0,4 5-2 15,-2 1 0-15,8-6 0 0,0 8 4 0,4-2-3 16,3 2 2-16,3 3-3 0,3 3 0 16,4 0-1-16,-1 0 0 0,3 3 0 15,2 3 0-15,4-1-1 0,2-2 1 0,6 3 1 16,3 2 0-16,7-8 1 0,3 9 2 16,4-9 7-16,0 5 6 0,6-5 4 0,0 0 13 15,10 0 20-15,-2-5 16 0,5 5 26 16,-5-3 21-16,5 3 13 0,-3-6 15 0,4 6 9 15,3-5 5-15,-3 2 8 0,-1 3 7 16,-3 0 3-16,1 0-3 0,-1-6 1 0,-6 12-3 16,0-6-12-16,-8 3-13 0,-2 2-17 15,-6 1-26-15,-5 2-22 0,-1 1-21 16,-7 0-24-16,-8 0-18 0,-7-1-8 0,-3 1-6 16,-7 1-5-16,-5-1 3 0,-5 5-1 15,-2-5 1-15,-4 0 0 0,-5-6 0 16,-1 7 0-16,-4-6 1 0,-5 1-2 0,-2-1 0 15,1 1 0-15,-9-5 0 0,2 5-1 0,2-5 0 16,-6 0-17-16,0 0-53 0,4 0-72 0,-4 0-92 16,4-5-170-16,-2 0-126 0,5-8-29 15,1-6-33-15,0-3-41 0,7-5 107 16,5 0 121-16,5 0 66 0</inkml:trace>
  <inkml:trace contextRef="#ctx0" brushRef="#br0" timeOffset="66985.23">4446 13416 235 0,'-4'-4'375'0,"4"-1"35"16,0-4 18-16,0 1-208 0,4-1-99 15,3 4-52-15,-1-4-37 0,2 0-19 16,0 4-10-16,3-4-1 0,-1 4-2 0,0 2-3 16,1 3 1-16,-1 0-2 0,2 0 4 15,-1 0-3-15,1 0 2 0,5 3 1 0,-7 2 0 16,7 1-1-16,-3 2-1 0,3-4 1 0,-1 5 1 16,5 1-1-16,-3-1-1 0,3-1 5 15,2 1-3-15,4-4 1 0,0-1-1 16,-1 1 2-16,3-5-5 0,2 0 3 0,2-5 3 15,0 1 4-15,1-1 2 0,3 5 5 16,0-3-1-16,0-3 0 0,-2-2 3 0,7 8 2 16,-3-6 3-16,0-2 9 0,-2 8 3 15,7-9-1-15,-5 4-1 0,2 1-4 16,-1-1-7-16,-1 5-5 0,2-3-4 0,-3-3-2 16,1 6-3-16,-2 0-2 0,-2-5 2 15,2 5-1-15,3 0 7 0,-3-3 9 0,6 3 4 16,-6-6 2-16,7 3 7 0,-5-2-3 15,5 5-1-15,-1-6 2 0,0 3 2 0,1-2-5 16,-1 1 3-16,5-1 3 0,-5 5-2 16,1-3-2-16,-1-3-1 0,-2 1-6 0,3 2-3 15,-1-3-5-15,-2 3 0 0,-1 3-2 16,-1 0 0-16,-2-5 1 0,5 5-2 16,1 0-5-16,-8 0-1 0,9 0-3 0,-1-4-1 15,0 4-1-15,1-5 2 0,-1 5 1 0,1-5 1 16,3 1-4-16,-1 4-1 0,-3-5-1 15,0 1 2-15,5-1-4 0,-3 0 2 0,-1 2 2 16,3-3-2-16,-1 3 0 0,1 3 1 16,1-5 2-16,-7 1-1 0,3-1 2 15,-1 5-1-15,1 0-1 0,-1 0-2 0,0 0-1 16,-5 0 2-16,5 0-2 0,-4 5 0 16,-2-1 0-16,3 1-1 0,1-5 2 15,-2 9-3-15,1-9 3 0,3 3 3 0,-2 2-1 16,-1 0 0-16,1-1 1 0,-2 1-1 0,1-5-2 15,1 9 1-15,-2-4 0 0,0-1-1 16,-1 1 0-16,-1-5 0 0,2 9-1 0,-2-9 1 16,1 3 0-16,-3 2 0 0,6 1-1 15,-6-3 2-15,7 2-1 0,-7-1 1 0,6 1 3 16,-2 4-3-16,3-4 2 0,-3-2-2 16,0 3-2-16,-2-3 0 0,7 2 1 15,-7 1 0-15,2-3 1 0,5-3-2 0,-5 5 1 16,4-1-2-16,-1 1 1 0,1-5 0 0,1 4 2 15,-1-4 0-15,0 5 2 0,-1-5-1 16,5 5-1-16,-3-2 0 0,-1-3-1 0,5 6-1 16,-3-6 1-16,3 0 0 0,-3 0-1 15,5 0 2-15,1 3 0 0,-1-3 0 16,0-3 1-16,-1 3 0 0,5 0 1 16,-4 0-1-16,3-6 0 0,-3 6 1 0,4 0 19 15,-1-3 9-15,1-2 6 0,-2 5 6 16,2-5 8-16,-1 1 1 0,3-1 8 0,2 5 18 15,-2-4 14-15,4-1 11 0,-2 5 0 0,-3-3-9 16,5-3-20-16,-2 1-18 0,-2 2-20 16,0 3-16-16,2-6-9 0,-2 3-4 0,4-2-1 15,-3 5-4-15,3-6 0 0,-4 3 0 16,4-2-2-16,-4 1 0 0,2 4 2 16,-2-5-4-16,2 2 4 0,-3 3-1 0,5-6 1 15,-6 6-1-15,2 0 0 0,2 0-1 16,-2 0-1-16,-3 0 0 0,3 0 0 0,-2 0 1 15,4 0 0-15,-7-5 2 0,7 5-1 0,-2 5 0 16,-2-5 0-16,2 0-1 0,-3 0 0 16,1 0 1-16,0 6-1 0,0-6 0 15,-3 3 1-15,3-3-1 0,0 5 0 0,0-5 2 16,1 4-2-16,-1 1 1 0,4-5 0 16,-2 3 0-16,0-3-1 0,-3 6 1 0,7-6-1 15,-6 0 0-15,2 0 1 0,-2 5 2 16,6-5-1-16,-7 0 0 0,7 0 1 0,-4 3-2 15,4-3 0-15,2 6 0 0,-2-6-1 16,0 0-1-16,0 0 1 0,-4 0-1 0,4 0 1 16,4 0 2-16,2-6 1 0,-2 6-1 15,-2-3-2-15,4 3 3 0,-2 0-4 16,2-5 2-16,-2 5-1 0,3-6 2 16,-1 3-2-16,-2 3 2 0,2-5 1 0,2 1-2 15,0-1 2-15,-4 5 3 0,3 0-1 0,-7-3 3 16,4 3 0-16,2 0 0 0,-2-6 0 15,0 6-2-15,-2 0 0 0,4 0-3 0,-2 6 2 16,0-6-3-16,2 0-2 0,-2 0 0 16,-2 0 0-16,7 3 1 0,-1-3 0 0,-4 0 1 15,6 0 0-15,-4 0 0 0,1 0 2 16,1 0-3-16,-2 0 1 0,-2 5-2 16,-2-5 2-16,2 4-1 0,-2-4 3 0,-2 5 0 15,4-5 0-15,-4 3 0 0,-2 3-1 0,2-6-3 16,-4 5 0-16,0-2 2 0,-3 3-2 15,5-6 0-15,-6 3 1 0,6 2 0 0,-2-5 1 16,1 6 1-16,3-3-2 0,-4-3 2 16,4 0-3-16,0 5 0 0,0-5-1 15,0 0-1-15,0 0 2 0,4 0 0 0,-2 0 2 16,6 0-1-16,2 0 1 0,-3 0-1 16,3-5 2-16,0 5-2 0,3 0-1 0,1 0 0 15,-2 0 0-15,1 0 2 0,5 0-2 0,-5 0 0 16,3 0-2-16,1 5 1 0,-1-5-2 15,-2 0 0 1,3 4 3-16,-1-4-1 0,1 5-1 0,4-5 2 0,-3 0-2 0,3 4 0 16,-1-4 1-16,1 5-2 0,2-5 1 15,-3 0 0-15,5 0 2 0,0 5-1 0,2-5 1 16,-5 0-1-16,5 0-1 0,-4 0 0 16,4 0 0-16,-3 0 1 0,-1 0 2 0,0 0 13 15,-1 0 9-15,-1 0 6 0,2 0 24 0,-5-5 37 16,1 5 7-16,-3 0 0 0,5 0-2 15,-5 0-24-15,1-5-36 0,-1 5-20 16,1-4-8-16,1 4-4 0,-1-5 1 0,-1 1-1 16,-3 4 2-16,1-5-1 15,-8 2 1-15,-2-3 0 0,-2 6 1 0,-8-5 0 16,-4 5 1-16,-1-3-1 0,-7 3-2 16,-7 0 2-16,0 0-3 0,-6 0-1 15,-6 3-1-15,1-3-2 0,-11 5 0 16,1-5-1-16,-8 0-2 0,1 0-6 0,-3 0-17 15,-4 0-44-15,0 0-72 0,-8 0-103 0,-1-5-193 16,-5 2-118-16,1-6-25 0,-7-5 35 0,-1-9 80 16,2-3 180-16,3-7 98 0,-3 2-56 15,11-4-18-15,-2-2-1 0,3-3 5 16</inkml:trace>
  <inkml:trace contextRef="#ctx0" brushRef="#br0" timeOffset="69373.25">2782 13957 163 0,'-10'0'342'16,"-7"-9"42"-16,5 4 28 0,2 1-156 0,4-1-87 15,-1 0-45-15,-1 5-33 0,8 0-27 16,0 0-24-16,0 0-21 0,0 0-13 0,0 5-7 15,4 0-4-15,2-1 3 0,3 1 0 0,-3 4 0 16,4-1 2-16,-2 1 0 16,9 0-1-16,2-1-1 0,-1 3 0 0,3-2 2 15,2 5 0-15,3-6 0 0,1 1-2 0,2 5 6 16,6-5-1-16,-6-6 2 0,9 8 1 16,-1-8-6-16,2 6 0 0,0-4 0 0,5-1-2 15,-1 1-5-15,7 0 5 0,-3-1 1 0,3 1-1 16,4-2 0-16,6 2-1 0,-5-1 6 15,5 1-3-15,4-5 0 0,3 5 2 16,3-1 5-16,0 1-2 0,-4-1-3 0,5 1-2 16,3 0-1-16,-2-1 1 0,5-4 1 15,-1 5 1-15,1-2 4 0,3 3-2 16,-3-3-3-16,-1 2-2 0,1 0-3 0,4-1 3 16,-1 1 0-16,-1-1 3 0,1 1 2 15,3-2 0-15,-2 3 0 0,-1 2-3 0,3-2-1 16,2-3 0-16,-1 2 1 0,7 4 2 0,0-4 0 15,2-1-1-15,0 4-1 0,5-2-2 16,1-1-1-16,4-2 1 0,0 3 2 16,5-6-2-16,-3 0 0 0,5 3 0 0,-3-3 1 15,3 0 0-15,4 0 2 0,-5 0-1 16,-1 0 1-16,1 0 0 0,-1 0 0 0,3 5 0 16,-7-5 0-16,7 9 2 0,-5-4-4 15,1 4 2-15,-1 0 0 0,7 0 2 0,-1-1-2 16,-2 1 2-16,-1 1-3 0,7-1-1 15,2 5 1-15,4-10 4 0,0 4-4 0,-2-2-1 16,1-3 2-16,8 2-1 0,-7-5-1 16,4-5 2-16,-2 2-1 0,2-3 8 15,2-2 18-15,-2 4 22 0,0-10 30 0,2 5 34 16,-8-1 15-16,2 6 5 0,-2-4 1 0,0-1-12 16,-6 4-8-16,-1-4-7 0,-5 4 6 15,-3 1 14-15,-1 4 18 0,-3 0 14 0,-12-5 9 16,-2 10 7-16,-5-5-20 0,-5 4-28 15,-3-4-26-15,-8 5-30 0,-6-1-34 16,-6 1-18-16,-4 0-10 0,-7-1-5 0,-6 4-2 16,-4-3-2-16,-2-1 0 0,-8 1 0 15,-4 0 0-15,-1-1 2 0,-5 1-1 16,-1-5 0-16,-8 0 5 0,2 0 10 0,-1 4 17 16,-3-4 20-16,-2-4 17 0,0 4 10 15,-2-5-1-15,2 5-13 0,-5-4-16 0,5-1-19 16,-2 0-12-16,-2 1-10 0,0 4-3 0,4 0-6 15,-2-5 0-15,-2 5-2 0,4-3-2 16,0 3-14-16,-2 0-21 0,-2 0-48 0,4 3-89 16,0-3-117-16,0 5-213 0,0-5-138 15,0-8-34-15,4-1-11 0,-2-14 2 0,8-5 174 16,7-12 139-16,-1 0 70 0</inkml:trace>
  <inkml:trace contextRef="#ctx0" brushRef="#br0" timeOffset="85928.29">8120 14965 167 0,'12'-9'337'16,"-2"-5"40"-16,5 5 26 0,-5 1-163 0,3-3-79 15,-3 2-46-15,0 6-31 0,-4-2-24 0,5 1-20 16,-5 4-18-16,0 0-7 0,0 0-9 15,5 0-3-15,-3 0-2 0,0 4-1 16,3-4 4-16,3 8-4 0,3-2 2 0,-1-3-1 16,3 2 0-16,1 4-1 0,7 0 1 15,4-4 0-15,-2 4 3 0,2-4 0 16,2-2-4-16,2-3 1 0,3 6 0 0,5-6 10 16,1 0 12-16,-1 0 15 0,7 0 26 0,-1-6 32 15,5 6 26-15,4 0 17 0,-2 0 6 16,-1 0-7-16,5 0-10 0,2 0-10 0,0 0 8 15,2 6 18-15,3-6 22 0,-1 3 21 16,4 2 5-16,0-5-12 0,1 0-28 16,-1 6-31-16,-4-3-41 0,4-3-28 0,1 5-21 15,-1-5-4-15,2 4 1 0,5-4-1 16,-1 5 0-16,5-10-3 0,-1 5-7 0,-1 0-6 16,2 0-1-16,1 0-1 0,-1-4 1 15,6-1-1-15,-5 5-1 0,5-3 1 0,0 3-2 16,-4-6-2-16,4 6 0 0,-1 0 3 15,1 0-5-15,4-5 1 0,-2 5-2 16,-2-3-1-16,0 3 1 0,-1 0 1 0,7 0 2 16,-6 0 2-16,6 0-1 0,-6 0-2 0,6-6 0 15,-2 6 6-15,2 0 6 0,0 0 3 16,0 6 2-16,2-6-2 0,0 0-7 0,-2 0-7 16,2 3-3-16,-2-3 1 0,5 5 1 15,-5-5-1-15,2 0 0 0,2 0 0 0,0 0-4 16,0 0 1-16,2 0 3 0,1-5 1 15,-3 5 0-15,4 0-1 0,-2 0 0 0,1-3-1 16,3 3 1-16,0 0 1 0,9 0 0 16,-9 0 0-16,7-6-2 0,-5 6-2 15,9 0 3-15,-5 0 0 0,9 0 0 0,-8-3 1 16,8 3-2-16,-7-5 3 0,7 5-1 0,-2 0 1 16,-2-6-1-16,1 6 0 0,7-3 0 15,-10 3 2-15,12 0 3 0,-8-5 0 16,6 5 1-16,-2-4 3 0,-1 4 0 0,3-5-1 15,-2 5 1-15,0-3-1 0,4-3 0 16,-4 1 0-16,6 2 1 0,2-3 2 0,3 3-2 16,-9-2-1-16,8 1-1 0,4-1-4 0,-2 0 1 15,3 1-4-15,-3-1-2 0,5 5 2 16,3-4-2-16,-8 4-3 0,7 0 0 16,-13-5-1-16,6 5-1 0,-4 0 2 0,-6 5 3 15,-2-1 2-15,4-4 0 0,-8 5 3 16,8-1-2-16,-6 1-2 0,-2 0-3 15,-3-1 0-15,3 4-1 16,-2-2 0-16,0-3 1 0,-5 8-1 0,1-8-4 0,-7 6 2 0,4-4-1 16,1 4 2-16,-5-1 1 0,-3-2 3 15,-1 2 8-15,-6-2 2 0,2 2 5 0,-6-4 5 16,2 5 4-16,-9 1-4 0,-1-7 6 16,-9 6 0-16,3-4 0 0,-9 4 5 15,-2-4 0-15,-12-1 2 0,1 1-3 0,-3 4-1 16,-7-4-3-16,-5-1-5 0,-7-4-5 15,-7 5-7-15,-3-5-1 0,-4 3-5 0,-3-3-4 16,-6 0 0-16,1 0 0 0,-7 0-3 0,2 0-1 16,0 0 3-16,-4 0 0 0,0 0 3 15,0 0 0-15,-4 0-2 0,4-3-4 16,-4 3-10-16,4 0-15 0,0 0-19 0,0 0-27 16,0 0-35-16,0 0-46 0,0 0-75 15,4 0-105-15,0 0-182 0,2 0-137 0,0 0-48 16,1-5-86-16,7-4 45 0,-6 0 173 15,3-5 161-15</inkml:trace>
  <inkml:trace contextRef="#ctx0" brushRef="#br0" timeOffset="87735.77">17213 15873 165 0,'-10'-8'377'0,"-1"-6"41"0,5-4 37 15,6 10-130-15,0-6-139 0,6 0-59 16,5 5-39-16,-1-5-36 0,2 5-25 0,3 0-12 15,-3 1-9-15,5 3-2 0,3 1-3 16,1-1 0-16,2 0-2 0,0 5 1 0,3-4 0 16,1 8-2-16,6-4-1 0,5 5 3 0,1-5 0 15,4 9 4-15,1-4 0 0,9 3 0 16,5-4 0-16,2 6 6 0,8-1 6 16,3-5 4-16,5 6 4 0,5-1 6 0,2-6 3 15,12 3 0-15,4 2 8 0,10-2 15 0,5-3 15 16,10 2 11-16,2-5 8 0,11 0 9 15,5 0 2-15,5-5 3 0,6 2 14 0,2-3 32 16,4-2 37-16,4 2 54 0,1-2 22 16,9 4-9-16,1-6-42 0,6 6-54 0,0-1-69 15,6 5-44-15,-2 0-23 0,2 5-5 16,2-1-2-16,-2 6-4 0,-2 2-2 0,-4 2 2 16,-5 0-2-16,3 4-7 0,-6 4 3 15,-1 1 0-15,-7 0-1 0,-9-1-1 0,0-4 8 16,-13 4 8-16,-5-4 9 0,-3 1 8 0,-12-1 15 15,-8-1 6-15,-7-3 3 0,-12 0 4 16,1-5 0-16,-18-1-6 0,-1 1-11 16,-7 0-9-16,-10-4-10 0,-6-5-11 0,-7 0-5 15,-8 0-1-15,-8 0-2 0,-6 0-2 16,-4-5 1-16,-5 5 3 0,-1-9 3 0,-7 9 2 16,0-3 1-16,-6-3-2 0,7 1-1 15,-7 2-7-15,-2 3-3 0,4 0-5 16,-2-6 0-16,-2 6-2 0,0 0-3 0,0 0 1 15,0 0-3-15,0 0-10 0,0-3-24 0,0 3-32 16,4 0-38-16,0 0-63 0,-2 3-97 16,-2-3-149-16,7 0-205 0,-7-3-98 0,8-2-122 15,-2-9 26-15,4-4 132 0,1-4 224 16</inkml:trace>
  <inkml:trace contextRef="#ctx0" brushRef="#br0" timeOffset="91717.33">6197 17471 255 0,'40'0'375'16,"3"-5"22"-16,0 1 10 0,3-1-217 0,8 2-93 15,5-3-36-15,1 1-12 0,9 2-7 0,-1-3-7 16,2 3-8-16,0-2-12 0,1-4-5 0,1 4-4 16,7 1 0-16,-1-1-2 0,3 1 0 15,1-1 1-15,5 0-1 0,0 2 13 0,0-3 18 16,0-2 11-16,6 8 2 0,0-4 0 16,0-1-14-16,4 0-18 0,0 1-11 0,2 4 0 15,5-5-1-15,-1 1 3 0,9-1 4 0,-7 0 10 16,9 1 6-16,-1-4 10 0,3 2 9 0,4-2 10 15,8-1 7-15,-6 0 4 0,4 1-1 16,5-6 11-16,3 5 5 0,-2-5-4 0,-2 5 5 16,5-5 0-16,-3 6 1 0,5-6 6 0,3 0 11 15,-3 5 15-15,7-5 17 0,-1 2 1 16,4-2 7-16,-1 5-4 0,7-5-11 0,0 0-21 16,9 2-23-16,-7-2-26 0,12 0-22 0,-4-3-18 15,7 3-9-15,-3 5 0 0,3-5-6 16,3-3-1-16,1 3 0 0,-4-4 3 0,3 4-3 15,1-3 0-15,2-2 14 0,-3 1 7 16,7 1 2-16,0 3 4 0,0-4 7 0,4-1-7 0,-4 2-4 16,-1-1 0-16,5-1-2 0,-4 2-4 15,4-1-4-15,-4 4 2 0,2-3-2 16,2 3 1-16,0 0 0 0,-2 0 0 0,2 2-1 16,2-2 2-16,-2 5 3 0,0 0-3 0,0 4-1 15,-4-4 4-15,-5 4-4 0,-1 2-3 16,0-3 1-16,-5 6 4 0,-2 0-8 0,-7 0 1 15,3 0-1-15,-10 6 1 0,0-6-6 16,-6 0 0-16,-7 0-2 0,-5 3 1 0,-7-3 1 16,-4 0 8-16,-4 5 5 0,-3-10 13 0,-7 5 2 15,-5 0 2-15,-3 0-3 0,-5-3-1 16,-4 3-7-16,-4-6-3 0,-4 3-4 0,-13-2-3 16,2-4 2-16,-8 4-1 0,-6-4 1 0,-4 6 3 15,-6-8 1-15,-7 2 3 0,-1 1 5 16,-7-1 3-16,-8 4 3 0,-1-4 1 15,-5 5-1-15,-4-1-3 0,-5-3-7 0,-2 8-3 16,-1-6-7-16,-7 6-2 0,-2 0-3 0,4-3-2 16,-4 3 2-16,-4 0 4 0,4 0 8 15,0 0 3-15,0 0 3 0,-2 0 2 0,-2 0-2 16,-1 0-7-16,-1 3-5 0,-4-3-3 16,0 6-5-16,1-6-2 0,-5 3-4 0,3 2-6 15,1-5-6-15,4 5-7 0,0-1-14 0,0-4-21 16,1 0-27-16,-1 5-38 0,2-5-66 15,4 0-103-15,0 0-162 0,0 0-184 16,8-5-72-16,-6-4-113 0,13-13 20 0,-7-1 139 16,9-8 200-16,3-10 103 0</inkml:trace>
</inkml:ink>
</file>

<file path=ppt/ink/ink3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49:35.558"/>
    </inkml:context>
    <inkml:brush xml:id="br0">
      <inkml:brushProperty name="width" value="0.05292" units="cm"/>
      <inkml:brushProperty name="height" value="0.05292" units="cm"/>
      <inkml:brushProperty name="color" value="#FF0000"/>
    </inkml:brush>
  </inkml:definitions>
  <inkml:trace contextRef="#ctx0" brushRef="#br0">13356 5838 169 0,'14'-9'321'0,"-1"5"19"0,3-6 7 0,9 6-185 15,-7-1-86-15,9 2-37 0,4 3-16 16,2 0-9-16,5 0-4 0,-3 0-1 0,8 0-5 16,5 0 1-16,-3 0-3 0,7 0 1 0,0 0-5 15,1 3 2-15,7-3 2 0,0 5-2 16,0-1 0-16,6 1 2 0,-4 0 1 15,0-1 7-15,4 1 7 0,-1 4 7 0,-1-4 4 16,2 4 10-16,0-6-5 0,0 6 5 16,4 1 0-16,1-1 0 0,-1 0 0 0,4 0-5 15,3 5-5-15,-5-6-5 0,9 1-4 16,1 5-4-16,1-5 2 0,8-1-2 0,-4 1-2 16,6 2-1-16,-2-3-2 0,4 1-6 15,6-5 0-15,5 1 1 0,-3 0-2 0,5 4 2 16,1-9-2-16,1 3-4 0,1 2 2 15,5-1-1-15,-6 1 0 0,3 0 0 16,-3-1 0-16,-1 1-3 0,-1 4 4 0,1-4 1 16,-5 4 0-16,5 0 14 0,-5-1 5 15,3 1-1-15,1 0 0 0,1 1 2 0,-3-6-10 16,7 4-6-16,-1 1-4 0,8-4 0 16,-4 4-2-16,8-4 0 0,-2-1-1 0,6 1 2 15,0-2-1-15,6-3-2 0,3 0 1 16,-1 0 0-16,5 0-3 0,-1 0 5 15,3-3 16-15,0 3 11 0,-3 0 23 0,11-5 24 16,-2 5 16-16,2 0-6 0,-2 5 3 0,6-5-4 16,-7 3-8-16,5 3-11 0,0-1-8 15,-6 4-9-15,0-1-8 0,4-2-8 0,-9 6-1 16,3-3-4-16,-6 1 16 0,1 2 10 16,-5-3 25-16,1 1 30 0,-6-1 37 15,-2 5 34-15,3-5 20 0,-7 0-13 0,-9-6-25 16,5 7-37-16,-12-6-47 0,1 1-37 15,-7-1-19-15,-3 1-9 0,-8-5-7 16,-8 5-3-16,-3-10-2 0,-8 5 2 0,-5 0-1 16,-3 0 1-16,-11 0-2 0,-7-5-55 15,-9 1-104-15,-4-1-200 0,-10-4-248 0,-2-5-192 16,-7-8-32-16,-1-5 66 0,-3-9 179 16</inkml:trace>
  <inkml:trace contextRef="#ctx0" brushRef="#br0" timeOffset="8426.54">8359 9952 172 0,'7'0'330'0,"-3"0"22"0,0-5 11 16,2 0-184-16,0 1-95 0,7-1-44 16,-3 1-21-16,0-1-10 0,1 2-5 15,5-3-2-15,-3 6 0 0,5-5 1 0,-1 2-2 16,1 3 0-16,-1 0 2 0,4-6-2 0,1 6-1 16,3 0 0-16,2 0-1 0,2 0 1 15,2 0-1-15,2 6-1 0,2-6 4 16,2 0 0-16,7 3 6 0,-1-3 7 0,1 0-3 15,5 5 2-15,-1-5 2 0,1 0-8 16,1 6 5-16,4-3 4 0,2-3 9 0,-3 0 11 16,11 0 4-16,-2 0 2 0,9 0 3 15,-1 0 1-15,0 0-7 0,5 0-4 16,-3 5-4-16,4-5-10 16,1 0-7-16,-1 4 11 0,11-4 6 0,-2 0 5 0,0 5 1 0,2-5-1 15,-3 0-13-15,3 0-10 0,0 4-8 16,2-4 6-16,4 0 8 0,-2 5 4 0,-2-5 3 15,-2 5 1-15,-3-5-8 0,-1 4-10 16,0 1-4-16,3-5-3 0,-3 8 0 16,-2-8 0-16,-1 4 2 0,-3 1-2 0,-1 0-1 15,-3-5-2-15,5 4-2 0,-9 1 0 16,1-5 4-16,-2 4 0 0,-6-4 2 16,-2 5 22-16,-2-5 26 0,-6 0 34 0,-1 0 36 15,-5 5 36-15,-3-5 15 0,0 0 16 0,-3 0 10 16,-5 0 24-16,-2 0 10 0,-4 0-15 0,-2 0-27 15,-4-5-44-15,-7 5-53 0,3 0-47 16,-3-5-23-16,-8 5-10 0,-3-4-7 16,1 4-1-16,-6 0 1 0,4 0 2 0,-4 0 11 15,-4 0 3-15,4-5 2 0,0 5-1 16,-2-4-5-16,-2 4-10 0,-1 0-7 0,5-5-7 16,-2 5-13-16,-2 0-36 0,2 0-73 0,2 0-94 15,-4 5-144-15,0-5-192 0,4 9-119 16,0-9-83-16,0 0 24 0,8-9 114 15,0 9 190-15</inkml:trace>
  <inkml:trace contextRef="#ctx0" brushRef="#br0" timeOffset="9574.84">18540 9856 234 0,'-14'-3'409'0,"1"-6"57"0,3-2 58 0,4 3-140 16,1 4-83-16,3-5-24 0,4 9-25 0,-2-5-43 15,7 5-50-15,-3-5-52 0,2 2-51 16,8-3-29-16,-1 6-15 0,3 0-8 0,5 0-3 16,6 6 0-16,2-3-2 0,6 7-2 15,0 3 3-15,9 1 0 0,5 0 0 16,3 8 0-16,0-4 3 0,1 4-2 0,7-4 0 15,4 5 0-15,-2-10 0 0,7 5 1 16,1-9 0-16,-2 1-1 0,6-6 0 0,-1-4-3 16,7-4 0-16,3 4 0 0,2-10 2 0,-2 6 2 15,-1-5 0-15,-1-5 1 0,-5 6-3 16,1-6-1-16,-7 5-2 0,-4-5 0 16,-2 5 3-16,-8 1-2 0,-2-6 2 0,-4 5 1 15,-7 0 0-15,0 4-5 0,-5-4-23 16,-5 9-43-16,0-5-60 0,-6 2-72 0,-1 3-97 15,-5 0-69-15,-4 0-137 0,-5 0-33 16,-2 0 31-16,-5-6 81 0,-3 3 83 16</inkml:trace>
  <inkml:trace contextRef="#ctx0" brushRef="#br0" timeOffset="10426.85">3615 10946 60 0,'15'-9'395'0,"-3"4"47"0,-1-3 20 16,-1-1-64-16,6 4-211 0,7-4-104 15,8 9-47-15,8-5-17 0,9 5-8 16,2-4-3-16,16 4-2 0,4 0-2 15,7-5 1-15,9 1 0 0,12 4 0 16,1-5 1-16,10-4 3 0,-1-5-2 0,10 1 0 0,-7-5-5 16,9-5 2-16,-6 6 0 0,0-6-1 15,-5 1-2-15,-1-1 1 0,-9 0-5 16,-2 6 1-16,-4 3-1 0,-6 0 3 0,-5 5 2 16,-5 6 1-16,-3 3-5 0,-7 0-28 15,-1 3-37-15,2 6-54 0,-8 5-101 16,-4 0-145-16,-9 3-43 0,-3-3 11 0,-9-5 36 15</inkml:trace>
  <inkml:trace contextRef="#ctx0" brushRef="#br0" timeOffset="12454.62">12719 11815 275 0,'-6'-5'402'15,"2"1"36"-15,-3-1 15 0,7 0-226 16,5 5-110-16,1 0-57 0,8 5-35 0,5 0-14 16,6-1-4-16,-1 1-5 0,14-2 1 15,3 6-2-15,-2-4 1 0,7 4-1 0,5-4 0 16,1 4 2-16,2-4 0 16,4 4-3-16,2-6 0 0,2 3 3 0,-2-3 0 0,8 2 0 15,0 0-1-15,2-5 2 0,5 4-1 16,3-4-2-16,1 0 9 0,6 0 7 0,1 0 11 15,10 0 12-15,-8-4 16 0,12 4 18 16,1-5 19-16,4 5 6 0,3-5-6 0,10 2-9 16,-9-3-25-16,7 3-29 0,2 3-19 0,2 0-4 15,0 0-3-15,2 0-2 0,-3-5 1 16,1 5-2-16,4 0 1 0,0 0-2 16,-2 5 2-16,2-5 0 0,0 3-1 15,3 3 1-15,-1-3-1 0,-2 2-1 0,0 0 2 16,-2 4-1-16,-2 0 0 0,4 0 19 0,-5-4 8 15,1 4 5-15,-2 5 5 0,-6-6-2 16,-1 4-11-16,1-1-3 0,-9 1 1 16,1 2-1-16,-1 0 2 0,-6 4-5 0,5-5 8 15,-3 5 15-15,-2-4 19 0,-2 0 30 0,0 3 36 16,-2-3 37-16,0-5 37 0,-4 5 9 16,2-5-13-16,-8-1-38 0,1 1-47 15,-7 0-55-15,-5-1-32 0,-1-2-14 0,3-1-2 16,-6 4-2-16,2-6-2 0,-1 2-1 0,-7-5-2 15,2 0-2-15,-4 0 6 0,-4 0 9 16,-7 0 7-16,3-5 6 0,-7 2 9 16,-1 3-1-16,-5-6-6 0,-2 3-3 0,-4-2-3 15,-6-1-9-15,-2 3-5 0,-6 3-4 16,-5-5-2-16,-4 5-1 0,-1 0-2 0,-1-4 1 16,-8 4-2-16,2 0 0 0,-2 0-2 15,0 0 1-15,0 0-4 0,0 0-13 16,0-5-23-16,-2 5-47 0,2 0-70 0,0 0-76 15,-4 0-106-15,0 5-150 0,4-5-102 0,4-5-120 16,0-4-6-16,4 1 78 0,2-6 159 16</inkml:trace>
  <inkml:trace contextRef="#ctx0" brushRef="#br0" timeOffset="14672.69">2755 12778 193 0,'-6'-14'334'16,"0"0"26"-16,2-4 12 0,4 1-191 15,0 3-85-15,0-4-40 0,4-1-22 16,2 7-14-16,5-7-9 0,-1 7-3 0,2-2-6 16,-1 0 1-16,3 0-3 0,-1 5 4 0,3 0-4 15,-1 1-1-15,-3 2-2 0,0 3-1 16,3 3-4-16,-3 3 3 0,3 3 1 0,-3 2 1 16,3 1 0-16,-3 5-2 0,-2 0 0 15,7-2 2-15,-3 2 0 0,3 3 1 16,-1-3 3-16,3 6 0 0,2-8 0 0,1 2 0 15,3 0 2-15,0-6-2 0,6 1-1 0,2-4 0 16,0 4 2-16,9-5-2 0,-3-4 3 16,4 5 3-16,3-5 7 0,1 0 6 0,3 0 1 15,4-5 1-15,1 1 6 0,3 4 0 16,2-5-7-16,0 1 2 0,6-1-3 16,0 5 3-16,-1-5 2 0,1 1 3 0,-2 4-1 15,2 0-4-15,4 0-9 0,-4 4-5 16,5-4-5-16,-1 5 3 0,4 0 0 15,-5-5 0-15,5 4-6 0,-4 1 2 0,3 4-4 16,1-9 1-16,5 9 2 0,-3-4 1 0,5-2 3 16,1 3 3-16,3-3-4 0,-2 2-1 15,4-5-3-15,-1 5 0 0,7-1 1 0,-6-4 1 16,6 0 0-16,0 0-3 0,0 0 0 16,4 0 1-16,1-4 1 0,-5 4 1 0,4-5-1 15,0 5 2-15,-4 0-2 0,0 0-5 16,0 0 4-16,-2 0 1 0,2 0 2 15,-4 0 0-15,-2 0 4 0,0 5-4 0,3-5 1 16,-3 0 0-16,2 4 0 0,-2-4 0 16,0 5-1-16,0-5 1 0,-5 4-2 0,5 1-1 15,0-5 1-15,-4 5 0 0,8-1-3 16,-5-4 4-16,3 5-1 0,-2-5-2 0,0 0-2 16,-2 0 2-16,-3-5 0 0,1 5 0 15,2 0 2-15,-7 0 13 0,3 0 8 16,-9 0 5-16,3 0 0 0,-3 0-1 0,7 0-8 15,-7 0-8-15,4 5-3 0,1-5-2 0,-1 3 0 16,1 3-2-16,-3-6-1 0,-1 3-2 16,3 2 0-16,1 1 1 0,1-3-2 15,-5 2 3-15,7-1-1 0,-3 1-1 0,3 4-1 16,-3-4 0-16,1-2-2 0,3 3 2 0,2 2 0 16,-3-2 1-16,3 2 0 0,-2-4 0 15,1 1-2-15,3-1-1 0,-2 1 2 16,3-5-1-16,-3 5 3 0,4-2-1 15,-4-3 0-15,1 6 0 0,-1-6-3 0,0 3-1 16,8 2 0-16,-9-1 6 0,11 1-1 0,-6-5 0 16,0 5 0-16,6-1-2 0,-2-4-4 15,2 5 3-15,0-5 3 0,4 0-1 0,0 4 1 16,1-4 2-16,1 0-7 16,0 5 3-16,4-5 2 0,1 0-1 0,-1 0 0 0,0 0 3 15,5 0-5-15,-3 0 1 0,7 0 0 16,-7 5 1-16,3-5 1 0,-3 0 1 0,3 0-3 15,-5 4 16-15,7-4 6 0,-3 0 4 16,1 0 3-16,-9 5 3 0,4-5-6 16,-4 0 4-16,5 0 12 0,-1 0 13 0,1 0 6 15,-3 0 1-15,2 0-12 0,-4 0-14 16,9 0-8-16,-5-5-9 0,3 5-6 0,1 0-4 16,-1-4-2-16,5 4-3 0,1-5-3 15,2 5-1-15,-1 0 3 0,3-5-1 0,8 5-2 16,-4 0 1-16,6-4 2 0,-2 4-1 15,6 0 0-15,-4-5-1 0,5 5 1 0,3-4-1 16,-2 4 1-16,-2-5-1 0,5 0 2 16,-7 1-1-16,10-1 0 0,-5 2-1 0,3-3-1 15,1 3 5-15,3-2-3 0,-3 0-1 16,3 1-1-16,1-1-1 0,-3 1 2 0,3 4-1 16,1 0-1-16,-1-5 0 0,6 10 5 15,-5-5-2-15,5 4-1 0,-6 1 0 0,1-1-3 16,-3 1 0-16,-1-5 2 0,-3 8-1 15,-3-8 0-15,-4 6 0 0,0-6 0 0,-6 3 1 16,0-3-1-16,-4 0 2 0,-6 0 0 16,1 0-2-16,-3 0 2 0,-7-3-1 15,-1 3 1-15,-5-6 1 0,-8 6-2 0,-3-8-3 16,1 3 1-16,-10-4 1 0,-1 0-1 16,-10 0-20-16,-6 1-37 0,-2-1-50 15,-8-5-58-15,-1 0-64 0,-5 0-36 0,-3-3-59 16,-6-6-88-16,-2-3-4 0,-6-6 37 15,0 1 43-15</inkml:trace>
  <inkml:trace contextRef="#ctx0" brushRef="#br0" timeOffset="15903.66">3504 13808 275 0,'-25'-19'338'0,"2"-4"26"15,7 6-25-15,-1 3-159 0,3-3-66 16,1 8-17-16,3-5-13 0,0 0-17 0,3 2-3 15,1 3-10-15,2-1-14 0,2 6-13 16,2-5-4-16,-4 4-10 0,4-4-7 0,4 9-1 16,-2-5-4-16,2 2-1 0,7 3 0 15,1 0-6-15,2 0 2 0,5 0 0 0,6 8 0 16,4-2 0-16,4 2 5 0,10-4 0 16,7 5 1-16,8 1-2 0,2-1 2 0,6-6-1 15,4 2 0-15,2-1-2 0,3 1-2 16,5-5 5-16,-1 0-4 0,2 0 0 0,5 0 4 15,3-5-2-15,2 5 0 0,2-4 0 16,0-1-4-16,9 2-1 0,3-2 3 16,5 5 2-16,-3-4 1 0,11-1 2 0,-6 5-1 15,7 0-1-15,5 0 1 0,3 0-3 16,1 5 2-16,4-5-2 0,2 4 1 16,9-4-1-16,-2 0 3 0,7 0 0 0,-1 0 2 15,6 0-2-15,-2 0 1 0,6 0-3 0,-8 0 3 16,8 0-1-16,-4 0-2 0,0 0 1 15,-2-4 5-15,6-1 7 0,-4 5 4 0,0-5 2 16,0 1-1-16,4-1 0 0,-6 1-6 16,2 4-4-16,-10-5-4 0,1 2 8 0,-7 3 7 15,-5-6 4-15,-8 6 16 0,-4-5 29 16,-4 2 35-16,-5 3 26 0,-7-6 19 16,-9 6 9-16,-4-3-7 0,-5-2-17 0,-3-4-12 15,-6 4-12-15,-1 1-14 0,-8-1-16 16,-6-4-21-16,-4 4-23 0,-8 2-16 0,-5-6-8 15,-7 4-5-15,-7-1-2 0,-7 3-2 0,1-2 0 16,-8 1-1-16,-5 4 0 0,-2-5-1 16,1 5-1-16,-5 0 0 0,0 0 0 15,-2 0-2-15,0 0-1 0,-1 0-1 16,3 0-32-16,-2 5-46 0,-4-1-58 0,6 1-79 16,2-2-114-16,-6 3-74 0,5-6-117 15,1-9-47-15,0 0 29 0,0-5 97 0,5-3 95 16</inkml:trace>
</inkml:ink>
</file>

<file path=ppt/ink/ink3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50:45.133"/>
    </inkml:context>
    <inkml:brush xml:id="br0">
      <inkml:brushProperty name="width" value="0.05292" units="cm"/>
      <inkml:brushProperty name="height" value="0.05292" units="cm"/>
      <inkml:brushProperty name="color" value="#FF0000"/>
    </inkml:brush>
  </inkml:definitions>
  <inkml:trace contextRef="#ctx0" brushRef="#br0">9529 7045 255 0,'-2'-6'389'0,"-2"3"40"15,0-6 22-15,4 4-207 0,4 0-100 0,0 1-50 16,-2-5-31-16,3 4-16 0,1 0-12 15,-2 1-9-15,2-4-8 0,-4 8-6 16,2-9-6-16,0 9-4 0,-2-5-4 0,3 5-2 16,-3 0-2-16,2 0 1 0,0 5-2 0,2-1 2 15,0 1 2-15,5 3 1 16,-1-4 2-16,2 10 0 0,3-5 0 0,1 1-1 16,3-1 1-16,0 0 1 0,3-1-1 0,1-2 0 15,4-3 2-15,4 2 1 0,-2-5 4 16,2 4 10-16,4-4 6 0,2 0 9 0,1 0 8 15,1 0 7-15,4-4 7 0,1 4 16 0,3 0 5 16,-1 0 5-16,3-5-10 0,3 5-12 16,-7 5-20-16,5-5-14 0,4 0-14 15,-5 4-3-15,1 1-3 0,4-5-2 0,-1 3-1 16,5 3-2-16,-2-1 1 0,4-2 1 16,0 3 2-16,0-3 0 0,6 2 3 0,-2 1 9 15,2-6 13-15,1 0 5 0,3 3 11 16,0-3 15-16,7 0 19 0,-1 5 18 0,9-5 23 15,-7 0 21-15,7-5 16 0,-2 5 0 16,4 0 10-16,-5 0-5 0,5-3-19 16,0 3-26-16,0 0-26 0,-5-6-32 0,5 6-21 15,0 0-9-15,0-5-3 0,0 5-1 16,4 0-4-16,-2-3-3 0,4 3-2 16,-7 0-4-16,7 0-2 0,-6 0 1 0,6 0-1 15,2 3-4-15,-6-3-1 0,2 5-1 0,-2-5-3 16,2 0-1-16,-2 0 3 0,4 0 3 15,2 6-3-15,-6-6 3 0,2 0-3 0,-2 3-2 16,-2-3 0-16,4 5 2 0,-3-5 2 16,-1 0-2-16,4 4-1 0,-4-4 0 15,-2 5-2-15,2-5 0 0,-1 4 2 0,-1-4 3 16,2 5-1-16,-2-5-1 0,2 5-1 16,-7-5-1-16,7 3-1 0,-4-3 2 0,3 0 6 15,-1 0 12-15,0 0 6 0,2 0 1 0,-7 0-1 16,3-3-4-16,-2 3-10 0,-5 0-3 15,1 0 0-15,-1-5 1 0,-1 5 2 0,-5 0-1 16,0-5 0-16,-2 5-3 0,-4 0-1 16,-4 0 0-16,0 0-2 0,-2 0-1 15,-6 0 1-15,0 0-1 0,-3 0-1 0,-3 5 0 16,-5-5-1-16,-6 0-1 0,2 0-1 16,-4 5-1-16,-6-5 0 0,-4 0 0 0,2 0 1 15,-7 3 0-15,-1-3 0 0,2 0 1 16,-11 6 0-16,2-6 0 0,-4 0 1 0,3 0-1 15,-7 0 1-15,6 0 0 0,-6 0 1 16,-2 0-2-16,4 0 3 0,-2 0-1 0,-2 0-1 16,0 0 3-16,0 0 1 0,0 0-1 15,0 0 12-15,0 0 8 0,0 0 5 16,0 0 3-16,0 0 3 0,0 0-9 0,0 0-8 16,0-6-4-16,0 6-5 0,0-3-3 0,0 3-3 15,4-5-3-15,-4 5-2 0,0-5-9 16,0 1-32-16,-4-1-75 0,4 1-143 0,-2-1-268 15,-4-4-180-15,-2-5-167 0,2-3-28 16,1-6 100-16,5-8 247 0,5-1 180 16</inkml:trace>
  <inkml:trace contextRef="#ctx0" brushRef="#br0" timeOffset="10718.54">21513 5743 339 0,'0'-8'486'0,"-3"-1"44"16,3 0 27-16,-4 9-212 0,0-5-143 0,4 5-46 15,0 0-10-15,0 0 4 0,-2 0 3 16,-2 5-10-16,2-1-3 0,-6 10 15 0,1 0 45 16,-3 12 16-16,0 5 7 0,4 11-12 15,-5 7-36-15,3 5-59 0,0 9-31 0,-3 5-13 16,5-2-5-16,4 7-4 0,-6-1-1 15,2-4-3-15,6 3-7 0,-2-3-8 0,2-1-11 16,0-8-11-16,0 4-8 0,0-9-3 16,0 0-4-16,0-5-1 0,0 1-3 15,0-10-3-15,2 1-3 0,-2-5-6 0,0-1-2 16,0 2-8-16,-2-6-28 0,2-3-36 16,-5-5-62-16,1-2-92 0,2-11-104 0,-2-1-170 15,2-9-127-15,-6-9-133 0,6-10-6 16,-2-7 67-16,-3-14 177 0,3-6 158 15</inkml:trace>
  <inkml:trace contextRef="#ctx0" brushRef="#br0" timeOffset="10961.21">21157 6338 244 0,'-10'0'460'0,"-1"0"97"0,5-5 104 15,0 1-42-15,6-1-66 0,0 0-35 0,2-4-62 16,2 1-79-16,2-6-119 0,5-4-103 15,1 1-45-15,9-6-19 0,-1-5-12 16,7 2-11-16,2-5-8 0,8-1-12 16,1 1-13-16,5-6-14 0,-2 1-9 0,11 1-6 15,-6-2-4-15,11 2 0 0,-11-7-4 0,8 7 2 16,-7 4-21-16,-3 0-36 0,-1 8-46 16,-10 0-90-16,-4 4-129 0,-6 7-202 0,-3 7-227 15,-5 1-135-15,-13 8 10 0,-4 4 93 16,-6 1 203-16</inkml:trace>
  <inkml:trace contextRef="#ctx0" brushRef="#br0" timeOffset="11486.67">21856 6253 48 0,'24'3'478'0,"-11"2"87"0,-3-10 38 16,1 5-14-16,-5 5-259 0,0-5-127 15,0 4-42-15,-2 6 41 0,0-1 90 0,-2 5 38 16,3 4 5-16,-5 4-20 0,0 10-67 16,-5 2-98-16,5 8-54 0,0-2-37 15,-2 9-19-15,2 5-13 0,0 0-7 0,2 6-5 16,5-15-5-16,3-1-3 0,0-8-7 0,5-10-1 16,-7-6-3-16,7-3 0 0,-3-3 2 15,-2-10 4-15,5 1 4 0,-3-5 7 0,5 0 3 16,-1-9 1-16,1 0 1 0,-1-10-3 15,1 2-4-15,4-9-4 0,-5-2 0 0,1-4-3 16,-3-4-2-16,-2 1-1 0,3-11-1 16,-7 1-2-16,3-4-3 0,-5-1 1 15,2-4 0-15,-6-1-1 0,-2 7 0 0,4 2 5 16,0 6 0-16,-4 9 4 0,0 8-1 0,-4 9 3 16,4 5-1-16,-4 6-3 0,4 3-1 15,0-5-2-15,0 10-4 0,0-5 1 0,0 3-2 16,-2 6 1-16,2 5 2 0,0 4 2 15,2 4 0-15,-2 6 2 0,8-2 0 16,-6 11 1-16,5 0-1 0,3 3 1 0,0-5-1 16,3 6 0-16,-3-6 0 0,7 2 1 15,-1 0-2-15,1-6 1 0,1-5-1 0,-1-3 2 16,-5-6-1-16,5-3-1 0,-1-5-1 16,1-4 1-16,-1-5-5 0,1 0-16 0,-1-9-31 15,3-5-65-15,-2-3-110 0,-1-11-148 16,-4 2-192-16,3-11-100 0,-9 1-86 0,4-8-18 15,-7-10 96-15,3-5 179 0,2-4 124 16</inkml:trace>
  <inkml:trace contextRef="#ctx0" brushRef="#br0" timeOffset="11793.89">22693 5965 178 0,'-10'23'356'0,"-1"-6"32"15,3-3 21-15,0 3-162 0,1-3-101 16,1 4-41-16,2-4-13 0,2 3-5 0,2 1 2 15,-4-4 1-15,4 3 0 0,0-3 2 16,4 0-2-16,-2 0-1 0,4 3 7 16,-2 1 9-16,3 1 15 0,1 2 25 0,0 2 36 15,3 5 54-15,3-2 44 0,-2 5 5 16,3 0-22-16,-7 6-40 0,7 0-70 0,-5-6-66 16,0 4-33-16,-4-2-16 0,1-1-10 15,-3-6-2-15,-2 2 1 0,-2-2 1 0,0-9 1 16,0 6-1-16,-2-4-3 0,2-7-5 15,-8 2-6-15,5 0-5 0,-1-5-5 0,2-4-5 16,2-1 0-16,-4 1-7 0,0-5-19 0,4 0-47 16,-2-5-106-16,-6 1-167 0,1-6-222 15,5-3-143-15,-6-6-129 0,2-3 25 16,0 1 131-16,0-7 210 0</inkml:trace>
  <inkml:trace contextRef="#ctx0" brushRef="#br0" timeOffset="12152.99">21360 6814 282 0,'0'-3'479'0,"0"-6"119"0,0-1 136 0,0 6-56 16,0-5-54-16,4-5-53 0,-2 1-72 16,6-5-102-16,0 1-130 0,3-6-73 0,5 0-41 15,1-5-34-15,8 2-31 0,-3-2-28 16,7 2-22-16,-2-5-18 0,4 3-13 0,-2 2-7 15,-2 3-3-15,0 6-19 0,0-3-46 16,-1 6-66-16,-3 6-104 0,4-1-197 0,0 0-309 16,-4 4-202-16,-3 2-49 0,1-6 55 15,-2 0 175-15,5-5 317 0</inkml:trace>
  <inkml:trace contextRef="#ctx0" brushRef="#br0" timeOffset="13209.74">22639 6384 287 0,'-10'8'360'16,"4"-4"44"-16,-1 1-17 0,1-5-108 16,2 0-26-16,4 0 17 0,-2 0 29 15,4 0 57-15,-2 0 42 0,4-5-13 0,-2-4-46 16,6 0-63-16,-5-8-95 0,7 3-93 15,2-4-44-15,3-4-23 0,-3-1-9 0,9 0-4 16,0 1-4-16,-3-4-1 0,9-2-2 16,0 2-1-16,0 3-2 0,0-5 0 0,-5 5 0 15,3 6 0-15,-6-1-1 0,-3 8-1 16,-1 6-1-16,-3-1-1 0,-1 10 0 16,-1 4-1-16,2 5 4 0,-1 9 3 0,3 8 3 15,-6 4 6-15,3 2 2 0,-3 8 2 16,-2 0 0-16,0-4 2 0,-2-1-1 0,-1 0 3 15,3-9 2-15,-2 1 1 0,-4-5 1 0,6-4-2 16,-6 0-1-16,0-6-4 0,4-3-2 16,-4 0-4-16,0-5-3 0,0 0-2 0,0-6-1 15,0 2 0-15,4-5-1 0,-4 0 1 16,0-5-3-16,0 2-29 0,0-3-67 16,-4-6-109-16,0-7-155 0,4-4-193 0,0-3-123 15,0-11-110-15,0-3 28 0,0-5 119 16,8 0 178-16</inkml:trace>
  <inkml:trace contextRef="#ctx0" brushRef="#br0" timeOffset="13813.25">23790 4502 440 0,'7'-9'540'0,"-5"0"55"0,-2 9 33 15,0 0-277-15,-2 4-140 0,-2 15-76 0,1 4-37 16,-1 17-4-16,0 5 24 0,4 13 33 16,0 10 18-16,0 0 3 0,4 12-16 0,0 10-32 15,-1 5-45-15,1 4-33 0,-2 7-22 16,2 8-11-16,0 3-7 0,-4 0-3 16,-4-9-2-16,0-14 0 0,4-12-1 0,-2-19 2 15,2-15 0-15,-4-11 2 0,4-5-1 16,0-10 1-16,0-8-1 0,4-5 1 0,-4 0 35 15,0-9 46-15,2-6 20 0,-2-2 11 16,-2-10 0-16,2-13-38 0,-4-1-52 0,-3-9-34 16,-3-3-26-16,0-1-26 0,-1-6-18 15,-1 2-3-15,-5 4 6 0,5 5 20 16,-7 8 42-16,7 10 40 0,-5 8 24 0,1 10 10 16,-1 8 4-16,1 10-14 0,-5 3-11 0,5 11-3 15,-1 9 2-15,3-3 4 0,1 7-1 16,3 0-5-16,0 8-7 0,7-3-7 15,3-6-5-15,3 0-7 0,1-3-3 0,6-1-3 16,0-10-3-16,3-3-2 0,7-9-2 16,-1 3-3-16,6-11-5 0,2-3-13 0,0-3-30 15,-3-3-74-15,3-11-113 0,0-9-183 16,4 0-165-16,-4-13-161 0,0-4-58 0,-8-9 56 16,7-11 161-16,-3-2 165 0</inkml:trace>
  <inkml:trace contextRef="#ctx0" brushRef="#br0" timeOffset="14078.6">24249 5393 393 0,'-6'26'510'0,"-4"-3"89"0,0 5 92 16,-3-2-138-16,-1 2-29 0,3-2-32 0,-1 5-60 16,2-3-74-16,-1-5-127 0,3 3-107 15,4 2-53-15,0-5-24 0,2 3-17 0,2 2-6 16,2-7-7-16,6 6-5 0,-6 0-1 15,4 1-4-15,5-2 0 0,-1-4-4 16,0 1-3-16,3 0 2 0,-3-1-4 0,4-8-1 16,-1 4 0-16,1-4-1 0,-5-2-2 0,1-2 2 15,-4-1-9-15,4 0-19 0,-5-4-32 16,1-5-68-16,-2 0-95 0,-2-5-122 16,6-4-176-16,-6 0-103 0,-2-13-103 0,4-1-24 15,-1-8 75-15,5-6 171 0,0-3 128 0</inkml:trace>
  <inkml:trace contextRef="#ctx0" brushRef="#br0" timeOffset="14482.94">24630 5353 84 0,'0'0'461'0,"-4"0"83"0,2 0 61 16,-5 3-24-16,3-3-226 0,-2 5-119 0,-2-1-69 15,2 6-45-15,3 3-25 0,-5 6-6 16,2-2-1-16,6 11-2 0,-2-2-6 0,2 0-14 15,0 8-18-15,2 1-20 0,-2 1-13 16,4-1-7-16,-2 2-6 0,-2-6-1 16,4-3-2-16,0-5-1 0,-1-11-1 0,-3-3-3 15,4 1 3-15,-2-10 13 0,-2 0 25 0,8 0 32 16,-6-5 27-16,6-4 14 0,-1-8-6 16,3-3-21-16,-2-6-30 0,7-5-22 0,-5-11-16 15,2 2-5-15,3-5-6 0,1-4-2 16,-3 0 8-16,3 4 13 0,1 4 20 0,-1 5 21 15,1 10 13-15,-7 12-2 0,-4 5-12 16,3-2-19-16,-3 11-19 0,0 6-15 0,0 2-5 16,3 6-1-16,-3 9 1 0,0 8-1 15,-2 1 0-15,-2 4 1 0,4 5 0 0,-6-7-3 16,0 12-21-16,0-6-40 0,0-3-59 16,-2-6-46-16,2-8-31 0,0-6-6 15,0-6 4-15,-4-3 9 0,8-8-35 0,-2-5-75 16,7 2-78-16,-3-11-68 0,6-9-135 15,5-8-3-15,3-6 71 0,3-8 85 0</inkml:trace>
  <inkml:trace contextRef="#ctx0" brushRef="#br0" timeOffset="15007">25370 4988 379 0,'16'-14'581'0,"-5"6"81"0,-5 2 43 16,-2 6-216-16,-4 0-182 0,-4 9-68 0,0 1 18 15,-2 11 18-15,-5 2 11 0,-1 8-6 16,-5-3-56-16,1 9-90 0,-5-2-55 0,0 2-28 15,3-3-17-15,-3 3-12 0,0 0-5 16,5-6-8-16,-1 0-3 0,5-4-5 0,2-8 0 16,3-2-3-16,3-3-2 0,2-10-4 15,4 1 2-15,-2 0 4 0,6-5 4 0,5-5 4 16,3 0 6-16,5-8 2 16,6 0-2-16,4-5-3 0,2-5-1 0,4-8-3 15,2 3-3-15,4 2 0 0,-1-5 0 0,-1-3-1 16,-6 8-1-16,4 0 1 0,-6 3-1 0,-4 9-1 15,-8 6-2-15,3 3 1 0,-3 10 2 16,-2 3 2-16,-1 10 2 0,3 10 11 16,-3 3 4-16,1 15 14 0,-7 8 8 0,-2 8 5 15,-8 10-2-15,-4-1-3 0,-10 11-13 16,-3-1-13-16,-6 9-8 0,-3-4-5 0,-3-6-1 16,-2-8-1-16,2-8 4 0,-4-10 1 15,2-14 2-15,-2 0 6 0,-1-3 2 16,1-6 1-16,-4-8 0 0,6-2-1 0,2-7-3 15,2-5-1-15,5-9-4 0,5-4 2 0,1-10-2 16,5-3 2-16,7-6 1 0,4-5-4 16,6-3 0-16,5-4-2 0,11-2-5 15,5-3-3-15,6 4 0 0,5-1-3 0,3 2 3 16,2 4 1-16,1 3 0 0,-3 2 2 16,2-2-1-16,1 5 1 0,-3 2 0 0,3-2 0 15,-5 4-1-15,-2-3 1 0,0 9-6 0,-4-6-23 16,-6 7-37-16,-2-2-51 0,-6 5-100 15,-3-5-144-15,-8 6-216 0,1-1-129 0,-9 0-124 16,-4-1-17-16,-3-3 98 0,1-6 212 16,-10 2 155-16</inkml:trace>
  <inkml:trace contextRef="#ctx0" brushRef="#br0" timeOffset="15257.92">25266 4735 6 0,'-16'-3'614'0,"-5"-6"203"16,11-1 118-16,2 1 65 0,3 5-262 15,1-1-276-15,4 0-170 0,-2 1-86 16,2-1-36-16,0 2-6 0,0-6 1 0,0-1-2 16,-4 6-19-16,4-5-22 0,0 1-34 15,-4 2-36-15,4 6-30 0,-6-5-36 16,4 2-45-16,-9 3-49 0,-3 3-55 0,-3 2-64 15,1 9-82-15,-1-1-138 0,1 14-231 0,-1-4-100 16,1 3-128-16,3 2 17 0,-1-5 136 16,3 3 257-16</inkml:trace>
  <inkml:trace contextRef="#ctx0" brushRef="#br0" timeOffset="15766.77">21626 7706 32 0,'-64'40'542'0,"12"-12"177"0,11-6 184 0,12-10 102 16,9-6-276-16,9-1-179 0,9-2-171 15,4 3-176-15,4-12-100 0,13 3-54 0,6-8-21 16,10-1-6-16,4-7-3 0,11-2-3 16,10-7 1-16,6-3-7 0,4-6 1 15,7 2-5-15,7-7 1 0,3-1-3 0,8-2 3 16,13-6 2-16,6-1 1 0,7-2-4 16,10-6 0-16,9-3-2 0,11 1 3 0,4-6 5 15,6 0 17-15,13 1 27 0,2-6 46 0,10-2 68 16,-6-2 66-16,10 4 57 0,-6-2 32 15,6 2 1-15,-10 1-27 0,4 4-39 0,-11 2-51 16,-3 2-50-16,-11 6-39 0,2 4-42 16,-14 5-34-16,-10-2-18 0,-11 11-11 0,-6-5-6 15,-11 10-5-15,-8-1 1 0,-14 4 0 16,-8 1-1-16,-11 3-4 0,-8 2 0 0,-15 6-3 16,-7 3-3-16,-9 3 3 0,-13 2-1 0,3 3 0 15,-17-1-5-15,4 6-30 0,-6-10-54 0,-6 6-76 16,-5-6-116-16,1 0-122 0,-2 1-81 15,-1 3-76-15,-5 1-141 0,5 1-194 16,1 4-12-16,4-6 44 0,6 1 62 0,4-3 90 16,8 1 254-16,6 2 115 0,9 1 57 15</inkml:trace>
  <inkml:trace contextRef="#ctx0" brushRef="#br0" timeOffset="53323.87">17639 7139 210 0,'0'0'361'0,"0"-5"35"16,0 1 29-16,0-5-173 0,0 4-77 0,0 2-22 15,4-3 1-15,-4 1 6 0,0-4 7 0,0 6 6 16,4-11 0-16,-4 5-2 0,2-5-1 15,-2 0 14-15,0-3 26 0,0-1 24 16,0-1-3-16,0 2-20 0,0-6-41 0,0 0-50 16,0 1-52-16,0-4-27 0,0 3-12 15,0-5-6-15,0 2-4 0,0-6-4 0,4 1-3 16,0 3-3-16,-4-3-4 0,2-1-5 16,3-2 3-16,-3 2-3 0,2-1-1 0,0 7 1 15,-2-6 1-15,4 5 0 0,-2-5 1 16,-4 6 2-16,6-2 0 0,-6 2 0 15,7 3 5-15,-7 1 1 0,0 4 0 0,4-1 2 16,-4 1-2-16,0 5 0 0,0 4-5 16,0 0 1-16,0 0-3 0,0 4-1 0,0-4 0 15,0 6-1-15,-4-2 0 0,4-1 2 0,0 6-1 16,0 0-1-16,0 0 1 0,0-3-2 16,0 3 0-16,0 0 0 0,0 0 0 15,0-5 0-15,0 5 0 0,0 0 0 0,0 0-1 16,0 0 0-16,0 0 0 0,0 0-1 15,0 0 1-15,0 0 2 0,0 0-1 0,-2 0 2 16,2 0 5-16,-5 0 5 0,5-4 1 0,-6 4 3 16,2 0 1-16,-4-5-3 0,-2 5-4 15,-1-3-3-15,-3-3-2 0,-3 6-1 0,1-5-2 16,-7 2 1-16,2-3 0 0,-6 3 0 16,3 3 1-16,-3-9-1 0,-4 9 0 15,-2-5 1-15,0 0-3 0,-5 1 2 0,1-1-1 16,2 1 2-16,-6-1-1 0,1 0 0 15,-3 2 0-15,4-3-2 0,-3 3-2 0,-1-2-1 16,0 1 0-16,-1-6 0 0,-5 6 1 0,3-5 0 16,-6 4 1-16,3 0 1 0,-5 1 0 15,-2-1 1-15,2 2 1 0,-6-3-2 16,5 3-1-16,-3-2-1 0,-2 0-4 0,0 5 2 16,0-4 1-16,-2 4 1 0,-2-5 3 15,0 5 1-15,-4-4 2 0,-1 4-3 0,-1 0-2 16,2 0 0-16,-2 0-1 0,-5 0-2 15,-1 0 1-15,3 0 2 0,-3-5 5 0,-1 5-3 16,-3 0 1-16,3 0-1 0,-3 0-4 16,3 0-1-16,-3 0 2 0,1 0 2 15,-6 0 2-15,7 0 3 0,-7 0-1 0,8 0-2 16,-3 0-1-16,-3 0-3 0,3 0 1 16,1 0 0-16,-2 0 1 0,1 0 4 0,3 0-3 15,1 0-2-15,-1 0 0 0,1 0-2 16,1 0 0-16,-1-3 1 0,4 3 3 0,-3 0 1 15,3 0 0-15,2-6-3 0,-3 6 0 16,3 0-1-16,-5 0-3 0,5-5 1 0,2 5 3 16,0-3 1-16,-3 3 1 0,5 0 0 15,0 0-1-15,2-6-2 0,-2 6-2 0,6-3-1 16,-4 3 2-16,2-5 2 0,2 5 1 16,0-6 2-16,0 6 0 0,2-3 1 15,-2-2-3-15,7 5-2 0,-3-4-2 0,2 4 0 16,0-5 0-16,5 2 2 0,-5 3 2 15,4-6 2-15,1 6 0 0,1-5 1 0,-2 2 0 16,5-3-1-16,-3 6 0 0,5-3-4 0,0 3-1 16,-1-5 0-16,5 5 0 0,0 0-1 15,-3 0 3-15,3 0-1 0,-2 5 0 0,1-5 1 16,1 0 0-16,2 3 2 0,0 3-2 16,2-3 2-16,-1 2 0 0,3-5-2 15,4 6-1-15,-2 2-2 0,-2-4 1 0,6 1-1 16,-1-2 1-16,1 8-1 0,4-2 2 15,-4-6-1-15,2 2 0 0,-2 4-1 16,3-4 2-16,-1 4 0 0,-2-5-1 0,4 1 1 16,-4 3 2-16,9-2-1 0,-9 2 1 15,2-4 1-15,2 6 0 0,3-6 0 0,1 1 1 16,-2 4-1-16,1-4 1 0,3-5 0 0,1 9 1 16,-1-9-2-16,1 0 1 0,3 3-2 15,-1-3 0-15,3 6-1 0,-1-6-1 0,2 0 2 16,-1 0-1-16,1 0 2 0,2 0-1 15,-1 0 0-15,-1 0 0 0,4-6 1 16,-5 6 1-16,5-3 3 0,0 3 2 16,-4-5 1-16,8 5-2 0,-9-4 2 0,3 4-5 15,2-5 1-15,0 5-1 0,-1-5-1 0,1 1 0 16,-2 4 0-16,2-5-1 0,2 5 0 16,-3-4-2-16,1 4 1 0,0 0-2 0,0-5 1 15,-2 0-1-15,1 5 0 0,1 0-1 16,-4-4-1-16,0 4 0 0,3 0 2 0,-3 4-1 15,-2-4 0-15,1 5 2 0,-3 0 0 16,1-1 0-16,1 1 0 0,-7 4 0 16,7-4 0-16,-5 4 0 0,5 3 0 0,-7-2 3 15,3-1-1-15,-1 5 1 0,5-5-1 16,-3 3-1-16,-1 2-1 0,4 0 0 0,-3 0-3 16,3-2 0-16,1 2 0 0,1 0 0 0,0 0 1 15,-3 3 0-15,3 1 0 0,4 1 0 16,-5-7-1-16,1 7 1 0,4-1-1 15,-5-4 0-15,5 3 2 0,0-3-2 0,0-5 2 16,-2 5-1-16,1-5 2 0,5-1-1 16,-6 1-1-16,6-4 2 0,-2 4 0 0,0-9-1 15,4 4 2-15,0-4 0 0,-2 0 1 16,2 0 1-16,0 0 0 0,0 0 1 16,0 0 6-16,0 0 4 0,0 0 4 0,0 0 4 15,0 0 1-15,0 0-5 0,0 0-2 0,0 0-6 16,0 0-5-16,0 0-2 0,0 0-3 15,0 0-3-15,0 0 0 0,0 0-4 16,0 0 0-16,2 0-1 0,-2 5 1 0,0 9-1 16,0 0 5-16,0 3 0 0,4 9 3 15,-4 6 0-15,0 4 2 0,0 1 0 16,0 3 0-16,0 0 0 0,4 0 0 0,-4 2 0 16,2-2-2-16,-2 0-1 0,4-3-2 0,0-2 0 15,-4 1 1-15,2-4-2 0,-2-6 3 0,5 2 0 16,-3-2 0-16,2-3 0 0,0 5 2 15,2-6-2-15,-4-4 0 0,6-1-1 16,-1 2 1-16,-1-6-2 0,0-3 1 0,2 2 1 16,-1-3-2-16,-1 1 1 0,4-6 1 15,-4 5 1-15,7-4 1 0,-3-5 1 16,4 3 3-16,-1-3-2 0,3 0-1 0,1 0 3 16,-1 0-3-16,1 0 1 0,2-3 0 15,-3 3 0-15,1-5-1 0,-5 1 0 0,3 4 0 16,-3 0-1-16,-2-5-1 0,1 1 0 15,-5 4 1-15,0 0-1 0,0-5 2 0,-2 5-1 16,1 0-1-16,-3 0 0 0,-2 0 0 0,4 0 0 16,-2 0-3-16,2 0-1 0,2 0-6 15,0 0-17-15,3 0-37 0,3 5-79 16,-2-5-118-16,7 4-190 0,4-4-165 0,-3-4-53 16,3-6 20-16,-1-11-13 0,3-2 108 15,10-4 137-15,9 0 72 0</inkml:trace>
  <inkml:trace contextRef="#ctx0" brushRef="#br0" timeOffset="85125.69">15789 15238 236 0,'31'0'390'0,"0"-8"32"0,2-1 15 15,6 0-196-15,0 4-109 0,13 2-52 0,0 3-24 16,8-6-12-16,4 6-7 0,2 0-11 15,8 0-10-15,5 0-8 0,8 0-3 16,-1 6-3-16,7-3 2 0,5-3 1 0,3 5 0 16,4-5 0-16,3 4 2 0,8 1 15 0,-3-1 22 15,7-4 35-15,6 5 39 0,4-5 39 16,7 5 25-16,3-2 22 0,7-3 16 16,6 0 21-16,8 6 29 0,9-6 11 0,-1 3-19 15,11 2-38-15,0-1-47 0,0 6-70 16,-2-6-51-16,4 10-27 0,-9-5-18 0,11-1-15 15,-8 1 5-15,8 5-2 0,-4-9 1 16,8 4 5-16,-8 0 10 0,2-1-8 0,-3-2 1 16,1-3 3-16,-2 2-1 0,-4 4-2 15,-9-9 3-15,3 5 2 0,-9 4-1 0,-2-6 0 16,-10 3-6-16,-1 2 2 0,-9 1-4 16,-3 2-2-16,-12-3 1 0,-4 1-2 0,-9 5 0 15,-9-2 2-15,-3 2-5 0,-10-5-15 16,-5 5-37-16,-7-5-83 0,-9-4-106 15,-8-2-180-15,-9-3-188 0,-9-3-165 0,-7-11-43 16,-8-4 54-16,-17-10 152 0,0-3 198 16</inkml:trace>
  <inkml:trace contextRef="#ctx0" brushRef="#br0" timeOffset="86804.64">2970 16620 16 0,'36'0'324'0,"-5"0"33"0,-2-4 17 15,2-1-61-15,2 2-168 0,0 3-74 16,4 0-31-16,2 0-14 0,5 3-9 0,3-3-3 16,-1 5-6-16,5-1 1 0,-1 5-2 15,0-4 0-15,-1 4-2 0,1-4 2 0,3 3 2 16,-3 1-1-16,8 5-3 0,-6-5 1 0,12 0-2 16,-4-1-4-16,6 1 0 0,2 1 2 15,4-1-1-15,-1-5-1 0,5 1 5 0,1 4 10 16,3-4 1-16,3-2 2 0,4-3 9 15,0 6-3-15,4-3-9 0,-3 2 7 0,3-5 9 16,2 6 2-16,5-3 1 0,-3 2 0 16,6-1-2-16,-2-4-10 0,0 5-4 0,3-5 15 15,3 3 9-15,3-3 2 0,1 6-1 0,1-6 1 16,3 5-16-16,1-5-10 0,6 3-4 16,0-3-6-16,0 0-1 0,4 0-7 0,0 0 4 15,6 0-1-15,-2 0-1 0,2 0 26 16,1 0 20-16,5-3 11 0,1-2 8 0,1 5 5 15,-6 0-21-15,5-6-14 0,-1 6-11 16,1 6-8-16,-1-6-1 0,-2 5 5 0,3-2 3 16,-1 3-1-16,1-3 0 0,3 8 8 15,-3-8 21-15,7 6 8 0,-5-4 5 0,1-5-2 16,3 9 0-16,-2-4-18 0,1-1 7 0,3-4 28 16,-2 5 28-16,-1-5 29 0,5 0 28 15,0 0 9-15,4 0-16 0,-5 0-27 0,1-5-31 16,2 5-38-16,4 0-31 0,2-4-16 15,0-1-4-15,2 0-6 0,4 1-2 0,-1-1-2 16,-1 1 0-16,4-1-3 0,0-4 0 16,3 4 0-16,-3 2 1 0,2-3 0 0,3-2 0 15,-3-1 3-15,7 4 1 0,-1-4-4 16,1 0 2-16,2 1 7 0,-3-1 8 0,1-2 4 16,1 8 5-16,-1-6 3 0,2 0-6 0,-5-1-9 15,3 1 0-15,-7 1-2 0,7 4-1 16,-9-1 2-16,2 0 1 15,-8 1 0-15,7-1-2 0,-7 5 3 0,2 0 3 0,-2-4-5 16,0 4-1-16,-4 0 2 0,-2 0-3 0,-6 4-4 16,6-4 0-16,-1 0-2 0,-3 0-2 15,-4 0 1-15,6 0-2 0,-5 0 0 0,5 0 1 16,-2-4 1-16,0 4-6 0,-3-5 0 0,-5 0-1 16,-3 1 1-16,5 4-2 0,-7-8 1 15,-1 3 1-15,1 5-1 0,-4-9 2 0,-2 9-2 16,0-5 6-16,-1 1 8 0,-3 4 5 0,-2-5 2 15,-3 5 1-15,1 0-4 0,2-4-8 16,-10 4-3-16,2-5-2 0,-11 5 0 16,4 0-1-16,-7-3 9 0,-3 3 6 0,-4-6 1 15,-2 6 1-15,-8 0 0 0,-3-5-5 0,-3 2-5 16,-5 3-3-16,-6 0-2 0,-2-6-2 16,-4 6-1-16,-2 0-1 0,-13 0-1 0,3-3 1 15,-9 3 1-15,-6 0-2 0,0 0 1 16,-6 0 1-16,-6 3-1 0,-4-3 1 0,-5 0-1 15,-2 0-2-15,-4 6 2 0,3-6-4 0,-9 0-1 16,2 3 2-16,-2-3-1 0,4 5 1 16,-4-5 0-16,0 6-17 0,0-3-39 0,0 2-96 15,-4-1-137-15,2-4-254 0,-7 0-126 16,3-9-49-16,4-14-64 0,-2-8 66 16,8-6 225-16,4-11 127 0</inkml:trace>
</inkml:ink>
</file>

<file path=ppt/ink/ink3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52:26.619"/>
    </inkml:context>
    <inkml:brush xml:id="br0">
      <inkml:brushProperty name="width" value="0.05292" units="cm"/>
      <inkml:brushProperty name="height" value="0.05292" units="cm"/>
      <inkml:brushProperty name="color" value="#FF0000"/>
    </inkml:brush>
  </inkml:definitions>
  <inkml:trace contextRef="#ctx0" brushRef="#br0">14637 6265 279 0,'2'-4'463'0,"2"-4"47"0,-1-1 22 15,-3-1-195-15,4 6-167 0,2-1-85 16,4 1-46-16,1-4-22 0,-1 2-10 0,2 1 0 15,-1 2-4-15,1-6 1 0,7 4 1 16,-11-1-2-16,8 3 1 0,-1 3 1 0,-3-5-4 16,5 5 3-16,-3 0-2 0,-1 0 0 0,3 5-1 15,1-5 1-15,-1 3-1 0,3-3 0 16,-3 11 1-16,3-11 1 0,6 9 1 0,-2-6 0 16,3 2 1-16,3 4 0 0,-2 0-2 15,6-4 2-15,5 4 1 0,1-4 5 16,8 4 1-16,1-1 1 0,8-4 7 0,0 6 6 15,8-6 9-15,0 1 13 0,2 4 17 16,4-4 18-16,3-5 8 0,3 4 17 0,5 1 13 16,1-2 18-16,9-3 18 0,-2 6 13 0,6-6 11 15,-6 3 5-15,4 2-18 0,4 0-29 16,3-5-31-16,1 9-36 0,-2-5-35 16,2 1-19-16,3 4-11 0,-9-1-3 0,8 1-1 15,-2 2 0-15,-1-3-1 0,-1 1-1 16,2 0-2-16,-2-1 1 0,5 1 1 15,-1 2 1-15,0-3-1 0,1-4-1 0,-1 5-1 16,0-4-1-16,5 0 4 0,-5-5-1 0,3 3 4 16,-5 3 12-16,-2-6 9 0,0 0 3 0,-1-6 11 15,3 3 3-15,-6 3-12 16,2-5-1-16,-6 0-1 0,-4 1-8 0,-2-5 0 16,-7 4-3-16,-1 2 0 0,-5-3-4 0,-6 1 0 15,-6 2 1-15,0-3-2 0,-8 6-1 16,-9-3-2-16,-4 3-4 0,-5 0-2 15,-12 0-2-15,3 0-1 0,-12 0 0 0,-3 0-1 16,-4 0 2-16,-6 0-1 0,4 0 4 0,-4 0-2 16,0 0 2-16,0 0-2 0,-4 3 0 15,4-3-1-15,0 0 1 0,-2 0 1 0,2 0 2 16,0 0 1-16,-4 0 0 0,0 0-2 16,2 0-6-16,-7 0-10 0,7 6-21 15,-4-6-39-15,-2 0-79 0,2 0-106 0,4 0-200 16,-7 0-173-16,7-9-133 0,4-5-48 15,7-9 52-15,7-3 182 0,11-2 180 16</inkml:trace>
  <inkml:trace contextRef="#ctx0" brushRef="#br0" timeOffset="4302.1">2696 7381 160 0,'8'0'339'0,"0"-9"23"0,2 6 12 0,5-8-169 16,3 3-111-16,7-1-55 0,4 0-20 0,2 1-11 16,4-1-4-16,7-2-4 0,-3 3 1 15,9-1-2-15,-3 0 0 0,9-5 2 16,-1 6-2-16,3 4 2 0,2-6 3 0,2 6 1 16,2-1-5-16,2 5-1 0,2-4-4 15,5 4 0-15,-1-5-1 0,4 5 6 0,5-5 2 16,6 1 0-16,4 4 2 0,4-8-3 15,0 3-2-15,8 1 1 0,-2-6 3 0,11 1-2 16,-3 5 4-16,3-4 0 0,-1-3 2 0,5 2-6 16,0 6 3-16,1-2 6 0,3-4 1 15,-2 0 4-15,-2 1 8 0,6 2 0 16,-1-2 2-16,5 8 6 0,-4-9 8 0,6 9-2 16,-1-5 0-16,1-1 0 0,0 6-9 15,4-3-8-15,-6 6-6 0,10-3-5 16,-1 0-3-16,1 0-2 0,-2 0-2 0,5 0-1 15,-3 0-1-15,2 0 2 0,1 0-2 0,-1-3 2 16,1 3 16-16,5 0 7 0,-1-5-1 16,4 1 12-16,-7 4 6 0,9-5 7 0,0 2 6 15,-1-3 1-15,1-2-3 0,10 8 1 16,-4-6-13-16,0 3-10 0,4-6-8 16,0 4-1-16,-4 0-10 0,7 1-5 0,-3-5-5 15,6-1 2-15,-2 6-1 0,-2-1-2 16,1-3-2-16,3 4 5 0,-2-1-1 0,-2 0-2 15,-2 1 0-15,3 4 12 0,-3 0 7 0,4 0 4 16,-12 0 2-16,4 0 5 0,-7 4-8 16,1 1-9-16,-6 0-4 0,-5-5-5 15,-1 9-1-15,-7-6 0 0,-4 2 0 0,-4-1-1 16,-7 1 7-16,3 0 17 0,-2-1 23 16,-5 1 28-16,-5-5 23 0,-1 4 15 15,-6 1 4-15,-4-5 3 0,2 5-5 0,-12-5-11 16,-2 4-11-16,-9-4-8 0,-6 5-12 0,2-5 2 15,-8 0 10-15,-8 0 16 0,0 0 1 16,-11 0-6-16,0 0-15 0,-3 0-22 0,-14-5-27 16,1 5-13-16,-8 0-10 0,-5 0-6 15,-4 0-2-15,-1 0 4 0,-5 0 8 0,-2 0 4 16,0 0 2-16,0 0 0 0,0 0-5 16,0 0-6-16,0 0-7 0,0 0-2 15,0 0-2-15,0 0 2 0,0 0-2 0,0 0 1 16,0 0 0-16,-2 0 0 0,2 0-3 0,0 0-1 15,0 0-2-15,0 0-1 0,-5 5 0 16,3-5-3-16,-2 9-34 0,-2-6-80 16,-4 8-118-16,-5-8-221 0,-3 2-176 0,-3-5-155 15,-2-14-5-15,3-3 79 0,-1-11 204 16</inkml:trace>
  <inkml:trace contextRef="#ctx0" brushRef="#br0" timeOffset="10833.84">23596 6725 35 0,'-4'27'670'0,"-8"-5"206"16,-1-8 103-16,-1-5 45 0,8-4-315 0,-1 4-327 16,3 0-205-16,0-1-99 0,4-2-44 15,0 6-20-15,0-4-6 0,0 3-3 0,0-8 0 16,0 3 1-16,0-6 3 0,0 0 15 16,0-6 14-16,0-2 9 0,-2-1 3 15,-2-14-3-15,8-3-12 0,-2-7-14 16,2-7-11-16,2-9-5 0,5-2-1 0,3-6-1 15,-1-6-1-15,3-5-1 0,1 5-1 0,5-8-1 16,3-2-1-16,-2 6-2 0,0-1-1 16,4 9-1-16,-5 7 0 0,3 10-2 0,-6 10 3 15,-1 10-1-15,-5 9-1 0,-3 3-1 0,0 10 2 16,-1 0-1-16,1 14 1 0,5 9 4 16,-3 8 2-16,2 14 2 0,-5 9 3 15,5 9 0-15,-1 9 4 0,-3 4-2 0,4 6 0 16,-1-10-2-16,1-4-1 0,3-10-3 15,-5-8-1-15,3-10 2 0,-3-8 0 0,0-1-2 16,-1 0 3-16,-1-8 2 0,-4 0-5 16,3-6 0-16,-9-3-7 0,0 0-14 0,0 4-26 15,-9-10-39-15,3 1-73 0,-6 0-95 16,-3-4-133-16,-3-5-185 0,-7 0-87 16,6-9-30-16,-8 1-42 0,-4-12 78 0,4-6 179 15,1-5 118-15</inkml:trace>
  <inkml:trace contextRef="#ctx0" brushRef="#br0" timeOffset="11039.54">23635 6469 308 0,'-8'-5'465'0,"0"0"79"0,2 1 71 0,6-1-178 16,0 1-120-16,6 4-44 0,2-5-17 15,0 2 34-15,9-3 16 0,4-2 5 0,6-1-14 16,4-5-54-16,-3-3-94 0,10 3-64 16,1-4-37-16,2-1-21 0,1 2-13 15,1-1-5-15,5-5-2 0,-1 9-1 0,-1-8-3 16,-3 4-19-16,7-4-39 0,-7-1-73 15,0-8-93-15,1-1-93 0,-1-4-111 0,1-5-101 16,-1-4-39-16,1-4-56 0,-5-5-27 16,2-5 74-16,-2-4 116 0,1-5 97 15</inkml:trace>
  <inkml:trace contextRef="#ctx0" brushRef="#br0" timeOffset="11239.24">24865 5239 68 0,'27'-66'364'16,"-2"7"65"-16,-8 13 65 0,-5 15-23 15,-6 8-128-15,-2 15-61 0,-4 2-43 0,0 6-34 16,-4 11-8-16,2 12 56 0,-4 8 48 15,-2 9 19-15,-3 14-15 0,3 4-49 0,0 4-102 16,2 12-78-16,4 6-37 0,2 5-19 0,0 6-10 16,6-2-8-16,4-3-2 0,-2-1-5 15,3-12 2-15,-1-6 2 0,0-13 0 0,-3-9 1 16,-1-5 0-16,-2-9-7 0,-4-3-31 16,-4-5-53-16,-2 0-60 0,-1-11-68 15,-3 7-91-15,-2-10-128 0,-3-9-88 0,-1 0-128 16,-3-14-51-16,-6-4 44 0,2-9 133 15,1-5 129-15</inkml:trace>
  <inkml:trace contextRef="#ctx0" brushRef="#br0" timeOffset="11466.26">24386 5573 31 0,'-17'5'499'0,"1"-2"92"0,3-3 75 15,5 0 60-15,2 0-287 0,6 0-126 0,0-3-34 16,0 3-9-16,6 0-20 0,-2-5-18 15,7 1-21-15,5-10-42 0,7 0-58 0,10-9-31 16,10-3-25-16,9-5-21 0,4-6-15 16,8 1-8-16,4-4-7 0,7-1 0 15,-3-4-4-15,8 5-8 0,-5 0-37 0,-3-2-78 16,-6 2-110-16,-2 0-157 0,-8 8-194 16,-4-4-143-16,-13 10-78 0,-2-2 36 0,-8 5 126 15,-6 11 190-15</inkml:trace>
  <inkml:trace contextRef="#ctx0" brushRef="#br0" timeOffset="11996.02">25787 5461 302 0,'17'35'412'0,"-1"1"49"0,-3 10 50 16,3 8-182-16,-1 12-53 0,1 7-10 15,-5 8-8-15,-3 1-17 0,2 6-30 0,-4-2-28 16,3 5-36-16,-7-6-32 0,-2 1-34 0,0-10-30 16,-2-4-23-16,-7-9-13 0,1-9-7 15,0-9-1-15,2-14-2 0,-5-8 1 0,1-5 2 16,4-5 9-16,-4-9 22 0,-3-4 41 16,-1-4 27-16,-3-9 11 0,-1-5-6 15,-3-13-22-15,-2-9-37 0,-2-11-29 0,1-3-11 16,-1-4-8-16,2-15-3 0,0-2-2 15,-2-12-2-15,7 7-3 0,-3-11 1 16,9 2 0-16,-5-2-2 0,7-3-1 0,4 0 2 16,2 0 3-16,8 0-1 0,4 3 3 0,8 0 0 15,5 11 0-15,10-2-1 0,4 7 1 16,9-2 1-16,5 9-1 0,5 5 0 0,4 1 2 16,2 2-4-1,2 6 2-15,8 5-3 16,-4 4 2-16,5 5-1 0,-7 12 0 0,-4 5-1 0,-11 20 2 0,-1 3-4 0,-15 14 1 15,-6 9 2-15,-11 11 0 0,-14 12 4 16,-4 13 2-16,-18 13 1 0,-7-1 4 16,-6 6-1-16,-11 0 0 0,-1-6 0 15,-7-3-2-15,2-10 0 0,5 1-1 0,-3-10-2 16,5 1 3-16,6-9-4 0,4-10 0 0,6 0-4 16,4-8-6-16,7 0-37 0,5-9-71 15,9-11-86-15,2 2-109 0,8-5-147 0,13-8-90 16,6-6-97-16,2-6-34 0,8 0 59 15,5-3 128-15,1-5 117 0</inkml:trace>
  <inkml:trace contextRef="#ctx0" brushRef="#br0" timeOffset="12385.16">26317 5461 127 0,'-17'17'426'16,"3"-3"64"-16,1-5 39 0,3 0-77 15,-1-4-190-15,9 4-92 0,2-6-35 16,0 2-11-16,2-5 4 0,7 6-2 0,-1-3 1 15,6-3-11-15,-1 5-20 0,8-10-26 0,1 5-17 16,5-3-17-16,4-3-12 0,4-2-13 16,-2-1-4-16,5-2-3 0,3-1-1 15,2-10-1-15,-3 4-1 0,5-5 0 0,-2-4 0 16,9 0 2-16,-8-4-2 0,-1 0 1 16,-8-3 3-16,-2 8-2 0,-6-2 2 0,-2-3 2 15,-17 5 7-15,0 3 1 0,-16 1-1 16,0 4 7-16,-9 1 6 0,-10 6 7 0,-4 8 3 15,-12 11 2-15,0 6 1 0,-11 4-7 0,4 8-6 16,-3 11 11-16,3-1 22 0,4 4 45 16,-1 0 33-16,3 1 11 0,7 4-3 15,4 0-23-15,15-5-46 0,-1 0-34 0,11-3-22 16,8 0-11-16,2-6-6 0,12 1-4 16,5-6-1-16,6 2-1 0,4-11-2 0,2 0-12 15,2-6-25-15,0-2-54 0,4-9-70 16,-8-6-79-16,2-2-109 0,-2-6-120 0,-2-4-48 15,-5 1-23-15,-1-11-84 0,-4 2 46 16,3-6 114-16,-7-4 85 0</inkml:trace>
  <inkml:trace contextRef="#ctx0" brushRef="#br0" timeOffset="12894.18">26873 5068 178 0,'16'-14'367'0,"-1"2"39"15,1-10 34-15,3 2-144 0,-1-1-97 16,5-1-36-16,4-1-17 0,-4-5-18 16,-1 6-16-16,3 4-25 0,-6 1-23 0,6 3-19 15,-9 5-16-15,3-5-14 0,-3 11-7 16,1-3-6-16,-1 6-1 0,-1 6-2 0,-3 2-1 16,-1 5 2-16,-1 6 0 0,-4 3 2 0,0 5 3 15,-6 4 5-15,0 6 9 0,0-6 7 16,-6 6 10-16,4 3 16 0,-2-5 19 0,0 1 29 15,-2 1 37-15,-1-2 43 0,3-7 44 16,-2-2 32-16,4-4-6 0,-6 1-35 16,8-5-45-16,-2-4-60 0,2-1-54 0,-4-4-26 15,-1-4-15-15,5 4-7 0,0-9-1 16,0 0 1-16,0 0-1 0,5 0 9 0,-5-5 7 16,0 1 6-16,4-6-3 0,-4-7-1 15,0-1-11-15,2-10-11 0,-2-3-4 16,-2-1-4-16,-7-3 3 0,1 4 2 0,-6 3 8 15,-3 11 7-15,1 3 4 0,-7 14 5 16,-4 5-2-16,-4 12 1 0,-2 6-4 0,4 12 1 16,-4 7 1-16,2-2 5 0,4 5-3 0,6 4-1 15,5 0-3-15,3-4-3 0,3 1-7 16,10-6-4-16,4-4-6 0,9 1-6 16,3-6-2-16,9-4-6 0,0-5-5 0,12-4-15 15,4-4-29-15,3-9-53 0,-3-16-73 16,11 3-74-16,-7-10-84 0,5-8-101 0,1-7-63 15,1-2 12-15,0-5 35 0,-1-11-2 16,3-6 9-16,4-11 61 0,-2-9 42 0,0-3 34 16</inkml:trace>
  <inkml:trace contextRef="#ctx0" brushRef="#br0" timeOffset="13153.45">28119 4596 261 0,'10'-18'550'0,"-3"1"124"0,-7 6 148 0,-7 8-47 15,1 3-194-15,-8 0-120 0,-3 3-103 0,-1 11-132 16,-9 6-95-16,0-3-39 0,-4-3-12 15,6 9-9-15,-2-6-9 0,0 6-12 16,-4-1-15-16,13 5-14 0,-7 4-8 0,6 6-7 16,-6-2 1-16,9 10-3 0,-1 0 1 15,5 1-4-15,2-1-1 0,3-2-1 0,7 8-4 16,2-11 1-16,5 6-1 0,3-12 0 16,0 0 1-16,7-8 0 0,6 2 2 0,-3-7 1 15,11-7 4-15,-2-6 0 0,4-3 2 16,0-5-2-16,11-8-6 0,-1-11-21 0,1 1-36 15,-1-8-84-15,5-11-140 0,-3-3-236 16,-2-10-179-16,-1-4-176 0,-3-9-17 0,-2-4 98 16,-4 3 222-16,-4 1 188 0</inkml:trace>
  <inkml:trace contextRef="#ctx0" brushRef="#br0" timeOffset="13584.55">28497 4695 201 0,'0'5'431'0,"2"-1"60"0,3-4 31 15,1 0-130-15,4-4-128 0,7-1-35 0,3 0 8 16,5 1 58-16,2-4 67 0,6-1 7 0,4 4-34 16,0-4-57-16,3 4-82 0,3-4-98 15,-2 6-50-15,3-8-26 0,-1 8-10 0,3-6-7 16,-3-1 1-16,1 6-3 0,3-10 1 16,-3 5 7-16,1-8 8 0,5 3 5 0,1-3 6 15,-5-6 0-15,1 0-6 0,-1 0-8 16,1 1-6-16,-3-4-3 0,-5 3 0 15,0-8 2-15,-4-3-2 0,-6 3 1 0,-6 0-1 16,-2-4-2-16,-5 3-3 0,-5 1 1 0,-5 0-1 16,-6 3 3-16,-6 2 7 0,-7 12 7 15,-7-4 0-15,-7 13 1 0,-13 5-3 0,-3 5-10 16,-15 4-4-16,-2 14 0 0,-10 3 1 16,0 10 0-16,-13 4 2 0,2 14 8 15,-3 1 8-15,-3 13 13 0,0-2 13 0,6 7 11 16,9-1 1-16,14-4-6 0,15-6-13 15,14 1-16-15,12-9-13 0,9 0-11 0,16-10-7 16,0 1-1-16,17-5-1 0,2 2-3 16,6-7 0-16,2-3-9 0,7-10-9 0,3-3-16 15,3-10-27-15,1 0-40 0,-1-14-77 16,-3 1-125-16,-3-5-218 0,-7-5-138 0,-8 1-92 16,-2-10-65-16,-9 0 73 0,-8 0 203 15,-8 3 153-15</inkml:trace>
  <inkml:trace contextRef="#ctx0" brushRef="#br0" timeOffset="14074.5">24003 8088 226 0,'-10'13'411'0,"6"-7"35"0,12-6 15 0,9-6-182 16,5-2-129-16,7-10-63 0,13-4-9 0,3-1 22 16,15-5 41-16,8-7 46 0,9-5 47 15,12-5 57-15,12-6 55 0,9-6-3 0,10-3-30 16,12-2-45-16,6-1-70 0,11-5-84 15,4 1-39-15,19-9-16 0,3-1-5 16,11-5 2-16,5 2 2 0,13-11 5 0,5 2 12 16,18-5 7-16,-1 3 1 0,11-3 11 15,-3 0 7-15,6 0 7 0,-11 6 13 0,1 3 16 16,-5 5 4-16,-2 3 17 0,-16 9-5 16,-9 2-18-16,-9 12-21 0,-14 0-22 0,-16 3-36 15,-8 11-24-15,-16 5-13 0,-13 4-15 0,-13 8-4 16,-14 0-1-16,-16 9-1 0,-13-3-2 15,-14 8-1-15,-17-1-2 0,-8 1 2 0,-11 5-1 16,-8-1 0-16,-5 0-46 16,-6 2-63-16,-7 3-61 0,-4-9-62 0,-5 9-61 0,-8-5-33 15,-4 5-88-15,-2 0-211 0,-4 5-123 16,-2-5-35-16,-1 0-69 0,3-5 64 0,0-4 230 16,10 0 170-16</inkml:trace>
  <inkml:trace contextRef="#ctx0" brushRef="#br0" timeOffset="34921.15">12773 10716 90 0,'14'-4'394'0,"-8"-1"64"16,1-3 43-16,-1-1-78 0,0 4-183 16,4 5-100-16,7-9-60 0,-1 9-40 0,9-5-21 15,2 1-9-15,2 4-3 0,4 0-3 0,8 0 0 16,-1 0-3-16,3 0-1 0,5 0 0 16,-3 0-2-16,5-5-1 0,8 10 3 15,-7-5 0-15,11 4 2 0,-10 1 1 0,8 0 1 16,0-1-1-16,0 1 7 0,4-2 8 15,2 3 12-15,4 2 16 0,7-8 28 16,-1 5 24-16,9-1 22 0,-2 1 14 0,4-1 12 16,-1 1 1-16,3 4-3 0,4-9 15 0,4 5 15 15,-4-2 13-15,3 3-3 0,-3-3-15 16,0 2-38-16,-4-5-36 0,8 6-38 0,-4-6-25 16,0 3-12-16,-2 2-9 0,0-5-5 15,-7 4-2-15,3 1 1 0,0-5 0 0,-6 3 0 16,1 3 0-16,-5-6-2 0,-3 0 0 15,-1 0-1-15,-9 0 2 0,2 0 7 16,-2-6 8-16,0 3 3 0,-2-6 0 0,-2 4 0 16,4-4-9-16,-2 1-7 0,0-1-5 15,-2 0 0-15,-4-1-2 0,0-3 2 0,1 0 1 16,-1-5 1-16,2 4 3 0,-6-5 0 16,2-2-1-16,-5 2-3 0,-1-4 1 0,-1 0-2 15,-12 3-2-15,7-3 0 0,-7-9-1 16,-2 5 2-16,-2 0-2 0,-4-4 0 0,-4 0 1 15,-7-3 0-15,1 3 1 0,-3 5 1 16,-4-5 0-16,-7-1 1 0,-3 1 0 0,-3-1 2 16,-5 1-1-16,0 0 2 0,-7-1 1 15,-1-1 4-15,-1 2 0 0,-5-1 0 16,-5 6-2-16,-4-5-4 0,-2 3-2 0,-5-4 0 16,-1 6-4-16,-8-2 0 0,1 2 1 15,-8-5 2-15,1 8-2 0,-7-5 0 0,0 2-2 16,-10-2-1-16,3 2-1 0,-5 3 0 15,-2-8 3-15,-7 3 2 0,2 2 2 0,-5 0-2 16,-1 3 0-16,-2-5-1 0,-4 5-6 0,2 1 0 16,-6 4 0-16,2-4 4 0,0 4 1 15,-4-1-1-15,2 2-1 0,-6 3-1 16,1 1-2-16,-1-1 3 0,-2 6 1 0,-1-6 1 16,1 9-1-16,0 1-2 0,-1-5 2 15,1 9 1-15,-2 0 2 0,-3 0 0 0,5 0-1 16,-3 9-1-16,-1-5-2 0,-1 6 4 15,-1 2 0-15,-1 2 1 0,3 4 0 0,-9 4-2 16,2 6-2-16,1-2 0 0,1 11 1 16,-6 0-3-16,4 6 0 0,1 8 0 0,3-2-1 15,5 5 4-15,3 5 2 0,9 4 0 16,11 0 1-16,5 5-1 0,9-2-3 0,12 2-1 16,17 0-2-16,8 3-3 0,14-8-3 15,17-4-1-15,15-4 1 0,10-1 1 16,18-11 3-16,17-1 2 0,14-7 6 0,19-7 3 15,17-11 1-15,18-3-8 0,9-5-35 0,16-6-70 16,4-3-99-16,16-3-185 0,-7-2-172 16,11-7-52-16,-5-2-19 0,2-14-36 0,-1 2 125 15,1-11 150-15,0 2 75 0</inkml:trace>
</inkml:ink>
</file>

<file path=ppt/ink/ink3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54:15.620"/>
    </inkml:context>
    <inkml:brush xml:id="br0">
      <inkml:brushProperty name="width" value="0.05292" units="cm"/>
      <inkml:brushProperty name="height" value="0.05292" units="cm"/>
      <inkml:brushProperty name="color" value="#FF0000"/>
    </inkml:brush>
  </inkml:definitions>
  <inkml:trace contextRef="#ctx0" brushRef="#br0">19456 6179 32 0,'-27'0'518'0,"-2"-3"140"16,6-6 149-16,3 1 109 0,9 2-280 15,5 1-164-15,6 2-127 0,0 3-149 0,6 0-109 16,9 0-48-16,1 0-22 0,9-6-9 0,10 6 0 16,0 0-3-16,17-3-1 0,4-2 1 15,10 1 0-15,10 4 1 0,9 0-2 16,2-5 0-16,8 5-3 0,2-5-1 0,2 5-1 15,9 0 1-15,1 0 1 0,5 0 1 16,6 0 1-16,0 0 4 0,6 0 4 0,4-4 6 16,1 4 3-16,3-5 2 0,-2 5-1 15,3 0-2-15,-3 0-6 0,-2 0-2 16,-4 0-4-16,-2 0-2 0,0 5-4 0,-8-5 2 16,-6 0-1-16,1 0 0 0,-12 4-3 0,-6-4-5 15,0 5-20-15,-8-5-53 0,-6-5-98 16,-9 1-145-16,-10-1-231 0,-6 1-155 0,-15-9-119 15,-8-5 21-15,-10-10 112 0,-19 2 217 16</inkml:trace>
  <inkml:trace contextRef="#ctx0" brushRef="#br0" timeOffset="818.95">3303 7270 354 0,'2'0'560'0,"-2"0"70"16,4 0 30-16,7 0-209 0,1-6-198 15,9 6-129-15,6 0-69 0,6 6-30 0,6-6-13 16,5 3-4-16,9 2 0 0,1-5-1 16,12 5-3-16,4 4 0 0,7-9-1 0,8 4 2 15,8 1-4-15,0-2 6 0,6-3-4 16,8 6-1-16,3-6 18 0,4 5 23 0,6-5 38 16,-5-5 63-16,5 5 70 0,4-6 14 15,0 3-6-15,-2-6-22 0,2-5-54 0,-4 6-63 16,6-10-29-16,-6-1-10 0,4 1-11 15,-4-4-8-15,4-1-2 0,-4-3-2 16,-4 3-8-16,2 1-4 0,-9-6-3 0,-1 10-4 16,-9-4-2-16,-2 8 3 0,-4 1-1 0,-10-1-42 15,-3 6-117-15,-7-1-208 0,-9 4-264 16,-8-4-213-16,-9 0-56 0,-4-5 74 16,-3 0 189-16,-7 1 251 0</inkml:trace>
  <inkml:trace contextRef="#ctx0" brushRef="#br0" timeOffset="30465.09">5403 12242 179 0,'13'-5'330'0,"-3"1"18"0,7-1 8 0,-1 2-190 16,11-3-93-16,0 6-41 0,10-8-16 15,-2 2-6-15,9 3-2 0,3-2-2 0,7-4 0 16,0 0-4-16,2 1-1 0,4-3-2 16,0 8 0-16,-1-6-1 0,8 4-1 15,1-4 2-15,0 9 2 0,2-5-1 0,7 1 3 16,-3 4-2-16,-1 0 1 0,3 0-3 0,5 4 0 16,1-4 2-16,5 0 2 0,4 0 0 15,2 0 4-15,-2 0 3 0,4-4-1 0,0 4 1 16,4 0 3-16,1 0 0 0,11 0 2 15,-7-5 1-15,7 5-1 0,1-4-4 0,4 4-1 16,4 0-1-16,4 0-2 0,-2-5-2 16,2 5 1-16,2 0-3 0,4 5 1 15,-4-5-2-15,8 0 4 0,-8 0-3 0,11 4 6 16,-1-4 11-16,3 5 8 0,-3-5 3 16,3 0 8-16,1 0 1 0,7 4-10 0,-4 1 1 15,1-5 5-15,3 3 4 0,2-3 5 0,2 6 5 16,2-1-3-16,0-2 2 0,8 3-9 15,-2-6-9-15,0 3-5 0,3 2 0 16,3-5-1-16,-8 6 5 0,6-3 2 0,1 2 13 16,-1-1 8-16,-2 1 6 0,-2-2-1 15,5 3 10-15,-3 2 0 0,2-2 0 0,1 2 8 16,-1 1 17-16,6 0 16 0,-3 5 4 16,7-5-4-16,1-1-18 0,4 6-23 0,-7 0-32 15,11-5-16-15,-2 5-11 0,2-5-5 16,6-1-1-16,-2 6 4 0,-2-10-5 15,6 6-4-15,-4-1 7 0,5-6-4 0,-5 3-1 16,8 2 5-16,-8-8 6 0,4 9 3 0,-8-9 7 16,8 5 2-16,-6 4 11 0,10-9 14 15,-3 9 12-15,1-4 3 0,2-2 2 16,3 3-8-16,-5 2-18 0,8-2-17 0,-5-3-10 16,1 2-4-16,-4-1-5 0,5 1-5 15,-1 4 4-15,5-9-4 0,-5 5 1 0,2-1-1 16,-1-4 2-16,-1 0-2 0,-6 0 2 15,0-4 0-15,-8-1 0 0,2 0 16 0,-8 1 11 16,2-5 23-16,-9 4 23 0,-1 2 14 16,-9-3-10-16,2 1-8 0,-12 2-21 15,4-3-21-15,-17 3-15 0,3 6-10 0,-17-3-10 16,-2 6-63-16,-13-6-93 0,-1 3-129 0,-9-3-188 16,-6 0-123-16,-9 0-96 0,-5-9-17 15,-1 1 81-15,-5-1 167 0,3-5 124 16</inkml:trace>
  <inkml:trace contextRef="#ctx0" brushRef="#br0" timeOffset="32014.81">2731 13430 405 0,'-4'-9'492'0,"-3"0"47"15,3-5 30-15,4 0-265 0,4 6-136 0,3-6-68 16,5 2-46-16,9-8-27 0,5 3-18 15,3 3-8-15,2-3 0 0,2 3-1 0,5 5-1 16,1-5 0-16,4 5 4 0,1 1 0 0,5 2 1 16,1 3 1-16,4 3-1 0,4 0-2 15,-3 0-2-15,5 3 0 0,0 3 1 16,4-3-4-16,3 2 0 0,3 0 2 0,6-1-1 16,7-4-1-16,2-4 3 0,2 4 4 15,1-5-4-15,6 0-4 0,3-4 4 0,2 6-2 16,4-2 2-16,5-4 2 0,-1 4-2 0,-1 1-2 15,7-5 1-15,3 4 2 0,8 0-1 16,-4 1 2-16,4-1 0 0,2 2-1 0,11-3 1 16,-3 3-1-16,4-2-1 0,3 0 5 15,6 5-3-15,0-4 0 0,3 4-3 16,-1 0-1-16,4-5 2 0,4 5 0 0,0 0-1 16,1 0-1-16,1 5 6 0,-2-5-1 15,2 4-3-15,-2 1-1 0,4 0 6 0,-8 4-3 16,6-1-2-16,-6 1-2 0,9 5 5 15,-3-5-3-15,4 5 0 0,-2-5-3 0,5 4 6 16,1-4-2-16,3 0-2 0,3 0 5 16,1-4 2-16,0 4-2 0,5-6-3 0,-3 2 4 15,4-5-2-15,4 0-1 0,0 6 0 16,-2-6 2-16,6 0-2 0,-6-6-4 16,8 6 6-16,-4-5-2 0,2 5-1 0,-6 0 2 15,8 0 5-15,-6 0-6 0,6 0-3 16,-4 5 5-16,5-5-3 0,-1 6-2 0,6-3 4 15,-2 2 6-15,7-1-8 0,-5 1 3 0,3 4 3 16,-1-4-6-16,5 4 1 0,-7-1 3 16,5-2-3-16,-9-3 1 0,8 2 3 15,-9 4-3-15,-1-5 7 0,-4 6 11 0,2-7 10 16,-2 3 12-16,0-6 12 0,-2 3 4 16,2 2-3-16,-6-5-6 0,4 6-5 0,-8-6-10 15,8 3-6-15,-7-3-2 0,5 5 0 16,-2-1 3-16,0 1 7 0,0-5 7 0,2 4 1 15,-13 1-3-15,5-5-14 0,-9 5-7 16,3-1-10-16,-9-4 1 0,-2 0 0 0,-6 0 12 16,-2 5 1-16,-13-5 8 0,0 0 2 15,-7 0 1-15,-7 3 0 0,-9-3-2 0,-3 5-8 16,-9-5-2-16,-4 0-9 0,-12 4-6 16,2-4-3-16,-7 0-2 0,-3 5 0 15,-7-5-3-15,5 0 0 0,-13 0-2 0,2 0-2 16,-4 0-4-16,-5 0-49 0,-1 0-84 0,-4-5-134 15,-3-4-142-15,-3 1-115 0,-5-10-111 16,0-5 7-16,-1-13 100 0,-1-4 131 16</inkml:trace>
</inkml:ink>
</file>

<file path=ppt/ink/ink3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55:20.285"/>
    </inkml:context>
    <inkml:brush xml:id="br0">
      <inkml:brushProperty name="width" value="0.05292" units="cm"/>
      <inkml:brushProperty name="height" value="0.05292" units="cm"/>
      <inkml:brushProperty name="color" value="#FF0000"/>
    </inkml:brush>
  </inkml:definitions>
  <inkml:trace contextRef="#ctx0" brushRef="#br0">23879 5869 36 0,'0'-12'497'0,"-2"-2"72"0,-6 0 38 15,2 0 23-15,2 10-323 0,2-1-145 16,-2 2-50-16,4 3-11 0,-3 0-3 0,3 0-3 16,0 0-12-16,-4 3-18 0,0 2-27 15,2 4-16-15,-2 9-11 0,-2 1-5 16,0 7-1-16,1 5-2 0,3-3 1 0,-6 4-1 15,6-1 1-15,2-8 0 0,-4 3 11 16,0 2 19-16,4-6 47 0,-2 5 72 0,2 1 48 16,0-2 17-16,-4 2 3 0,4 3-32 0,-3 4-60 15,-1 2-36-15,0-1-17 0,4 4-12 16,-6 0-8-16,6 6-5 0,-2-1-7 16,2 4-8-16,-4 5-8 0,0 4-4 15,4 1-5-15,0 4-4 0,8-1-5 0,-6 6-2 16,4 0-4-16,2-5-1 0,1-5-2 0,-1 1 0 15,2-10 0-15,-1-4-1 0,-1-8 1 16,-6-6 1-16,4 1-2 0,-2-10 3 16,0-4 0-16,-1-4-1 0,-3-2-2 0,0-2 2 15,0-1-2-15,0-5-2 0,0 1-2 0,4 0 2 16,-4-5-2-16,0 0 3 0,0 0 0 16,0-5-4-16,0 5-9 0,0-9-8 0,0 4-5 15,2-4-3-15,-2 0 6 0,0 4 6 16,0-3 12-16,0-1 2 0,4 4 6 15,-4-4 2-15,-4 5 4 0,4-4 2 0,0-3 2 16,0 8 0-16,-2-6-2 0,-2-2 1 16,1-1-4-16,-1 4-2 0,-2-6-1 0,2-6-2 15,-2 3 0-15,0-6-2 0,-1 1 0 16,-1-5-1-16,6-9 1 0,2-4-1 0,0-6 2 16,2-8-1-16,8-3 1 0,5-3 1 15,1-8-1-15,3 2-2 0,8-11 0 0,6 6 0 16,8-2-3-16,-1 1 3 0,7 4 1 15,-3 11 1-15,-1 3 3 0,-2 13-1 0,3 5-1 16,-9 10-2-16,-6 12-3 0,2 5-1 16,-4 4-3-16,-9 13 0 0,5 12 3 15,-2 1 1-15,-5 10 0 0,-1 14-2 0,-3 6 2 16,-6 3-2-16,3 3 1 16,-7 3 0-16,4-3-1 0,-6 3 2 0,0-12 1 0,0 3-1 15,0-11 3-15,0 0 0 0,0-8 0 0,-2-4-5 16,-2-2-6-16,4-4-17 0,-2 1-23 15,-3-5-52-15,1-5-80 0,4-4-95 0,0-4-139 16,4-5-147-16,1-10-72 16,-5 1-46-16,2-8-15 0,4-6 102 0,2-3 149 15,0-5 111-15</inkml:trace>
  <inkml:trace contextRef="#ctx0" brushRef="#br0" timeOffset="409.29">24564 6581 5 0,'2'-9'466'0,"-4"4"90"0,-3 1 59 16,5 4 34-16,0-5-287 0,0 5-148 15,0 0-79-15,0 0-45 0,0 5-23 16,0-5-7-16,0 0-9 0,5 4-6 16,-3 1-8-16,8-5-13 0,-4 9-9 15,11-4-4-15,1 4-3 0,1-1-4 0,4 1 1 0,1 0 0 16,5-4-3-16,2-2 2 0,7-3 17 16,-3-3 37-16,8-6 66 0,1-5 64 0,5-8 33 15,3-1-4-15,0-3-32 0,-1-6-63 16,-5 4-62-16,-3-6-32 0,1 0-15 0,-11 3-4 15,-7-4-3-15,-3 4 0 0,-12-1-1 16,-5 4-1-16,-6 2-3 0,-6-2-4 0,-11 11-2 16,-6 0-5-16,-8 3-3 0,-2 5 3 15,-10 12 1-15,-3 3 3 0,-7 11 2 0,-5 6 4 16,-2 5 2-16,0 12 2 0,-2 0 7 16,4 5 12-16,6 4 12 0,5 2 15 0,7 3 10 15,7-6 6-15,9 7-5 0,11-10-7 16,7 4-7-16,8 0-10 0,12-8-7 15,5 0-8-15,8-7-8 0,6 3-5 0,8-6-3 16,3-8-4-16,1 0-3 0,5-9-14 16,2-2-22-16,-9-2-28 0,-4-1-53 0,-2-5-80 15,-1-8-110-15,-3-1-188 0,2-9-145 16,-8-3-139-16,-3-6-25 0,-3-3 75 0,-4-6 186 16,-1-4 165-16</inkml:trace>
  <inkml:trace contextRef="#ctx0" brushRef="#br0" timeOffset="1274">26620 4695 26 0,'9'-80'314'15,"-1"3"31"-15,-2 9 17 0,0 5-77 16,-2 9-143-16,-4 6-57 0,0 6-9 0,-4 7 20 16,4 3 29-16,-2 10 37 0,-6 3 28 15,6 10-7-15,-2 9-26 0,0 5-35 16,-3 18-48-16,1 12-41 0,0 29-18 0,0 11-6 15,-2 21-3-15,1 10 4 0,5 17 6 16,-6 2 4-16,8 11 5 0,0-2 5 0,4 2 3 16,2-6-1-16,5 0-1 0,1-13-2 15,3-9-2-15,1-8-7 0,1-15 0 0,-1-8 4 16,-1-14 10-16,1-9 10 0,-8-14 13 16,7 0 18-16,-5-12 10 0,-4-2 2 15,1-7-4-15,-3-10-7 0,-2 0-3 0,-2-4 40 16,0-5 59-16,0-5 28 0,-2-4 8 15,-4-8-9-15,-3-11-58 0,-1-4-86 0,2-8-53 16,-9-5-39-16,-8-4-38 0,7 4-20 16,-13-1 0-16,2 10 8 0,-6 1 21 0,2 12 36 15,-3 4 26-15,-5 15 17 0,-4 8 17 16,-3 15 15-16,5-1 11 0,-3 9 10 16,5 8 4-16,8 2-3 0,6 3-6 0,8 5-9 15,9 1-11-15,2 3-8 0,16-1-10 16,2 3-7-16,7-6-6 0,1 4-5 0,13-3-6 15,-2-1-1-15,13-5-5 0,-7-14-7 16,6-3-11-16,-1-9-18 0,-1 0-35 0,2-11-45 16,-4-3-42-16,-4-3-45 0,-4-6-52 0,4-10-77 15,1-7-90-15,-3-6-52 0,-3-10-63 16,3-6-74-16,-4-10 48 0,0-10 106 16,-4-3 90-16</inkml:trace>
  <inkml:trace contextRef="#ctx0" brushRef="#br0" timeOffset="1464.63">26939 5586 398 0,'8'4'595'16,"-6"1"73"-16,-2 0 40 0,0 8-188 0,4 6-150 16,0 7-56-16,-4 5-29 0,0 1-19 0,0 4-42 15,-4 1-65-15,0-6-76 0,2 4-43 16,-2 2-22-16,-2 0-9 0,-1 3-4 0,3 5-3 16,-2-5 0-16,0-5-1 0,2-2-11 15,0-7-57-15,-3-3-72 0,7-9-72 0,-4-2-88 16,4-7-137-16,-2 1-105 0,4-12-140 15,2-8-24-15,7-12 48 0,1-5 126 16,5-14 153-16</inkml:trace>
  <inkml:trace contextRef="#ctx0" brushRef="#br0" timeOffset="1952.68">28032 4151 48 0,'52'-68'530'0,"-19"14"113"0,-14 5 147 15,-5 9 133-15,-8 12-284 0,-2 11-141 16,-4 8-100-16,-8-2-136 0,2 11-128 16,-4 0-65-16,-3 11-35 0,-7 1-19 0,-3 20-10 15,0 4-4-15,-4 13-2 0,2 19 0 16,1 9 1-16,-1 17 2 0,6 14 0 16,-2 14 0-16,-1 4 2 0,1 8 0 15,-2 2-2-15,-1-5-1 0,-3-6 1 0,4-8 0 16,0-17-1-16,2-6 1 0,-1-14 3 0,1-7-1 15,5-1-1-15,-1-15-2 0,5-2-2 16,-5-5 0-16,3-15 0 0,1 2 0 0,-1-6 1 16,3-8 1-16,3-1 1 0,0-13-1 15,0 0 1-15,-1-4-12 0,-1-10-30 0,-2-4-54 16,-1-14-73-16,-3-3-80 0,-5-5-68 16,-2-11-47-16,-2 7-31 0,-8-5-1 15,4-2 42-15,-12 16 79 0,6 9 90 0,-8 6 122 16,-1 22 125-16,3 1 98 0,1 16 64 0,3 7 68 15,10 6 69-15,1 8 20 0,7 0-16 16,4 5-44-16,5 0-66 0,4-3-94 0,6-6-66 16,6-1-40-16,2-2-24 0,1-8-12 15,11-2-11-15,1-1-5 0,2-3-2 16,8-10-2-16,-2 4 0 0,2-8-1 0,2-5 1 16,4-6-2-16,-4-3-8 0,2-3-18 0,0-6-56 15,-6-10-111-15,-6-2-183 0,2-7-249 16,-13-3-209-16,-6-9-49 0,-1-6 63 15,-12-8 163-15,-7-5 247 0</inkml:trace>
  <inkml:trace contextRef="#ctx0" brushRef="#br0" timeOffset="2333.84">24696 7990 402 0,'21'-23'771'0,"-9"1"114"0,5 8 50 15,-3 5-153-15,-2 9-338 0,5 14-242 0,-1 3-109 16,-1 11-46-16,-3 12-18 0,3 14-5 15,-5 9-2-15,-2 9-3 0,1 10-2 16,-7 12-7-16,-2 0 0 0,4 14-2 0,-8-5 2 16,2 5-4-16,-7 0 3 0,3-14-4 15,-4-3-3-15,4-14 2 0,-7-6 2 0,3-17 2 16,0-8 1-16,-3-11 0 0,3-7-2 16,0-11-2-16,3-3-3 0,-3-10-19 0,4-8-42 15,-2-5-71-15,-1-13-91 0,1-15-113 16,0-8-140-16,-3-13-82 0,-3-10-54 0,1-12-59 15,-1-11 43-15,2-8 126 0,5-4 110 16</inkml:trace>
  <inkml:trace contextRef="#ctx0" brushRef="#br0" timeOffset="2516.1">24576 8255 335 0,'0'-49'496'0,"0"16"97"0,-2 7 80 0,4 12-188 16,-2 10-139-16,6 4-81 0,9 4-42 16,1 15-14-16,7 7 4 0,4 11 6 0,4 12-10 15,2 0-43-15,2 5-62 0,2 5-53 16,0-2-24-16,1 3-12 0,-3-6-5 0,0 0-1 15,-6-5-3-15,-6-4-3 0,1-5 0 0,-7-8-6 16,-5-10-42-16,3-8-53 0,-9-5-46 16,4-13-55-16,-8-1-70 0,5-12-84 15,-3-15-80-15,0-4-90 0,-4-13-123 0,0-19-7 16,0-14 90-16,0-12 114 0</inkml:trace>
  <inkml:trace contextRef="#ctx0" brushRef="#br0" timeOffset="2739.93">25266 7161 372 0,'11'-8'469'0,"-5"8"29"16,0 3 13-16,-2 16-250 0,-2 21-120 0,2 9-38 16,-8 11-2-16,2 16 7 0,-4 5 7 15,-2 9-3-15,0-1-4 0,-3 7-5 16,-3-2-6-16,1 4-11 0,-1 1-16 0,-3 6-15 16,5-2-22-16,-3-4-14 0,3-4-9 15,0-19-5-15,3-13-4 0,3-14 1 16,2-12-2-16,4-6-3 0,0-8 1 0,4-6-15 15,0-3-32-15,7-5-40 0,-3-14-58 0,8-8-75 16,5-9-69-16,2-10-77 0,4-8-134 16,0-14-19-16,6-10 38 0,4 1 68 15</inkml:trace>
  <inkml:trace contextRef="#ctx0" brushRef="#br0" timeOffset="3057.95">25539 8206 328 0,'27'-28'409'0,"-6"11"47"16,-9 8 14-16,-6 9-174 0,3 4-64 0,-7 10 4 15,-2 3 38-15,0 11 98 0,-6 3 42 16,-5 9-7-16,-1-3-38 0,-3 3-70 0,-1 5-122 15,5-4-76-15,-1-1-37 0,0-4-22 16,3 4-12-16,3-8-7 0,2 4-6 0,4-9-6 16,4-5-4-16,2-4-4 15,3 1-2-15,-1-10-1 0,2-1 0 0,7-2 6 16,-1-6 4-16,9-11 2 0,-2-1 1 0,0-11-1 16,10-5-4-16,-2-7-8 0,2-10-3 15,-4-5-5-15,6-5-4 0,-10-2-5 0,2-6-7 16,-11 0-7-16,-1-10-2 0,-11 7 2 15,-8 3 4-15,-3 4 8 0,-7 13 10 0,-3 11 4 16,1 13 7-16,3 8 3 0,-7 9-1 16,3 10 2-16,-3 4-3 0,3 5-1 0,0 3-1 15,5 6-1-15,-2-1 0 0,1 4 1 16,7 2-3-16,-2-1-16 0,8 0-56 0,8-4-104 16,0-5-147-16,7-10-193 0,3-8-121 15,9-8-108-15,0-15-15 0,6-9 90 0,4-8 171 16,7-8 128-16</inkml:trace>
  <inkml:trace contextRef="#ctx0" brushRef="#br0" timeOffset="3274.79">26707 6874 218 0,'17'-20'438'16,"-15"12"53"-16,-13 8 44 0,3 8-134 16,-17 20-121-16,3 12-47 0,-9 20-6 0,-2 6 14 15,-3 11 26-15,3 8 21 0,-4 6-10 0,6 8-33 16,2-1-52-16,9 7-66 0,3-2-63 15,11-9-34-15,2-4-17 0,8-22-6 0,2-5-4 16,4-14-2-16,3-4-2 0,-3 1-8 16,5-11-47-16,-7-4-73 0,2-3-72 0,0-5-89 15,-3-9-113-15,1-2-88 0,-8-3-88 16,2-4-74-16,-2-5 22 0,-2-9 90 16,-2-8 126-16</inkml:trace>
  <inkml:trace contextRef="#ctx0" brushRef="#br0" timeOffset="3472.01">25984 7683 118 0,'-21'-14'523'16,"4"10"101"-16,3-4 95 0,8-1 26 0,6 9-267 15,6-5-95-15,4 5-60 0,7-5-61 16,8 1-53-16,4-5-37 0,8 1-38 0,6-6-33 16,11-9-25-16,-2 6-19 0,12-11-16 15,2 1-15-15,4 0-10 0,7-5-5 16,-1 1-6-16,1 5-10 0,1-8-57 0,-16 8-135 15,2-2-246-15,-14 2-290 0,-11 4-173 0,-8-5-29 16,-10 5 98-16,-13-1 226 16</inkml:trace>
  <inkml:trace contextRef="#ctx0" brushRef="#br0" timeOffset="4139.29">25186 9560 142 0,'-11'36'410'0,"-5"-4"63"0,8-6 56 16,-3 2-61-16,3 12-117 0,2 0-14 0,4 10 45 15,-6 8 15-15,8 10-28 0,0 4-57 0,0 13-76 16,0 6-99-16,4 12-74 0,0 0-30 15,-2 5-15-15,-2 0-9 0,0-4-3 0,0-6-3 16,-6-12-2-16,-5-10 1 0,-1-13 2 16,-3-9 2-16,-1-8 4 0,-1-15 0 0,-3-3-2 15,-3-5-1-15,4-11-3 0,-5-4-2 16,-3-11-3-16,0-6-1 0,-6-13-14 16,0-15-21-16,-5-12-32 0,3-14-35 0,-6-13-33 15,8-6-17 1,6-16 0-16,4-1 22 0,3-15 31 0,7 3 31 0,7-12 36 0,8 7 37 15,8-1 37-15,7 9 34 0,10 8 32 16,6 20 19-16,8 8-5 0,-6 13-23 0,9 10-28 16,-1 7-31-16,1 16-18 0,-1 4-14 15,5 8-2-15,-3 5-3 0,-2 5-1 0,1 4-1 16,-3 9-1-16,-2 0 0 0,1 5-1 16,-3 3 2-16,-4 1-1 0,-2-4 2 0,-4 0-1 15,-8-6 0-15,1 6 1 0,-7-5 1 16,-5 5 2-16,-6-2 3 0,-4 7 1 15,-6-1 1-15,-9 8 4 0,-2 7 3 16,-12-2 4-16,2 10 6 0,-8 4 3 0,0 4 2 0,-2 0-5 16,2 5-5-16,-1 8-6 0,3 3-2 15,0 1 1-15,6 2-1 0,-2 0 4 16,8 4 4-16,3-4 1 0,3-5 1 0,11-1 2 16,4-4 0-16,10-7-4 0,3-3 2 15,13-11 3-15,5-6 6 0,4-8 5 0,7-5 1 16,3-10-3-16,9-2-8 0,-1-6-6 15,9-9-6-15,-2 0-5 0,2-10-4 0,0-4-5 16,-6-3-7-16,2-5-21 0,-9-1-40 16,-1-8-88-16,-5-2-122 0,-6-3-188 0,-8 1-153 15,0-1-64-15,-6-4-82 0,-9-5 40 16,-2 3 158-16,-6 3 152 0</inkml:trace>
  <inkml:trace contextRef="#ctx0" brushRef="#br0" timeOffset="4521.72">25707 10235 242 0,'-11'8'391'0,"1"1"35"0,8 1 21 16,-2-6-198-16,0 1-110 0,4-1-44 0,4 1-13 16,2 0 14-16,-2 4 17 0,7 0 18 15,-3-1 12-15,8 1-1 0,3 5-13 16,0 0-21-16,5 3-19 0,1-3-22 16,2 4-19-16,0-10-11 0,6 6 0 0,-2-5 11 15,2-4 38-15,0-5 54 0,0-5 58 16,0-9 37-16,0 2 5 0,2-11-32 0,-6-5-47 15,4 2-65-15,-6-5-45 0,4-6-23 0,-12-3-14 16,2 0-6-16,-5-2-1 0,-5-1-2 16,-7-3 0-16,-4 1-2 0,-4 0-1 0,-7 4-4 15,-1 5-1-15,-13 4-1 0,6 10 2 16,-12 9-2-16,4 8 4 0,-6 10-1 0,-4 8 2 16,2 15 2-16,-2 3 6 0,0 6 4 15,4 6-1-15,-1 8 2 0,3 3-4 16,7 9-7-16,-1-6-3 0,6 3-2 0,5-6 0 15,3 0 0-15,11 0 0 0,7-5 2 16,7-9-1-16,7 2-1 0,2-2-25 0,5-14-78 16,8-4-99-16,-1-8-108 0,6-10-148 0,-2-8-109 15,1-13 3-15,1-2-16 0,-2-7-18 16,1-14 93-16,-3-6 106 0,6-8 64 16</inkml:trace>
  <inkml:trace contextRef="#ctx0" brushRef="#br0" timeOffset="5103.56">26682 9523 444 0,'-2'-9'542'0,"-6"9"68"0,0 0 47 16,-3 9-256-16,1 10-118 0,0 4-43 15,-1 8-5-15,9 4 19 0,-6 7 0 0,2-2-21 16,6 5-38-16,0 4-56 0,4-3-62 16,-2-1-37-16,8-1-18 0,-3 1-10 0,3 0-7 15,0-5-5-15,5 6-4 0,-7-15-1 0,2-3-1 16,1-7 1-16,-1-11 1 0,0-6 1 15,1-4 3-15,-5-9-1 0,4-5 1 16,1-3-1-16,-3-6-1 0,2-8-1 16,-4-9-1-16,5-1-3 0,-3-9-7 0,-2-4-6 15,0-4-5-15,-1-10-2 0,-3 5-1 16,4 1 9-16,2 2 6 0,0 12 6 0,1 11 7 16,-7 11 0-16,6 12 0 0,-8 5 0 0,2 9-1 15,-2 4 1-15,6 15 4 0,-6 7 4 16,4 11 4-16,-4 3 1 0,0 5-2 15,0 9-3-15,-4 0 0 0,4 9-2 0,-2-9 0 16,-2 9 0-16,2-9-3 0,-2-5-1 16,0-4-2-16,4-8-4 0,0-11 2 0,4-7 0 15,0-7-1-15,-2-7 1 0,2-1 2 16,2-8 0-16,1-1 2 0,7-12 1 0,-2-6-1 16,5-8-4-16,0-9-5 0,-1-1-9 0,9-13-10 15,-2-5-14-15,-1-4-5 0,9-13-1 16,-4-5 4-16,2-9 14 0,2-1 12 15,-2-7 10-15,2 13 5 0,-2-1 24 0,-2 13 21 16,-4 19 21-16,1 10 15 0,-11 17 11 16,1 9-14-16,-7 9-18 0,-1 4-17 0,0 10-8 15,-2 8 3-15,-2 9 10 0,-2 10 10 16,0 13 5-16,-6 0-5 0,4 9-11 16,-8 0-14-16,3 4-16 0,-1 1-9 0,6 1-7 15,2-3-3-15,0 6-2 0,0-4-14 0,0-5-36 16,2-5-74-16,-2-3-106 0,8-15-158 15,-6-5-187-15,5-3-91 0,1-9-111 0,-2-9 13 16,0-5 115-16,0-11 183 0,5-1 119 16</inkml:trace>
  <inkml:trace contextRef="#ctx0" brushRef="#br0" timeOffset="5929.11">27491 9465 221 0,'2'-5'508'0,"-2"2"61"0,4-6 34 0,-2 4-113 16,6 5-240-16,0-9-100 16,3 4-38-16,3 1-17 0,3-4 4 0,1 2 15 15,3 1 14-15,2 2 5 0,2-6-8 0,1 4-16 16,3-1-27-16,2 3-35 0,-4-2-24 16,6 1-10-16,-4-4-5 0,2-3-3 0,2-1-1 15,-4-2 3-15,4-9-3 0,5 1 0 16,-5-10 0-16,0 1-2 0,2-9-2 15,-2 0 2-15,-4-6 0 0,-6 1-2 0,1-4 0 16,-5-5 0-16,-9 0-2 0,1 3-1 16,-11 8-2-16,0-3 2 0,-11 10 1 0,-1 10-1 15,-9 3 3-15,-6 9 0 0,-1 14 2 16,-6 5 0-16,-7 13 0 0,-2 8 0 0,-1 5 2 16,5 14-2-16,0 6 1 0,2 3-2 0,6 9-1 15,4 8 0-15,8-3-2 0,5 4 0 16,5-4 2-16,5-5 0 0,8 0 2 0,-2-1-4 15,13-8 1-15,1-8-4 0,3-6 0 16,6-9-1-16,2-8 0 0,-3-9-14 16,3-11-21-16,0-3-21 0,4-8-24 0,-2-10-28 15,4-4-14-15,2-10-8 0,-2-4-14 16,3-10-12-16,5-3-2 0,-8-10 11 0,0-4 18 16,0-8 28-16,-2-6 34 0,-2-8 42 15,-2-1 44-15,-4-3 46 0,2 7 54 0,-9 11 48 16,1 8 49-16,-5 18 42 0,-2 13 20 15,-6 18-8-15,-1 5-12 0,-3 18-32 0,-3 5-44 16,-1 12-34-16,-6 16-24 0,4 7-28 16,0 9-25-16,-5 6-21 0,5 2-16 15,6 8-16-15,-8-3-7 0,8 1-2 0,4-4 1 16,0 3 1-16,-4-12-2 0,2-1 0 0,-2-7-2 16,6-11-2-16,-6-14-3 0,4-3 2 15,1-10 0-15,-5-4 3 0,2-9 1 16,6 0 2-16,0-9-1 0,0-8 1 15,5-6-3-15,1-8-3 0,3-6-5 0,-5-11-9 16,1-3-10-16,5-7-17 0,-1-10-13 0,-1-3-9 16,-3-2 0-16,3-2 9 0,-1 7 16 0,-7 8 18 15,2 20 14-15,-6 9 14 0,1 13 3 16,-3 10 4-16,-2 2 0 0,4 12 4 16,-2 2 2-16,2 15 6 0,-4 3 2 0,4 11 0 15,-4 3-4-15,2 0-8 0,4 0-6 16,-1 2-4-16,1-2-1 0,0 0-1 15,2 0-2-15,-6 0 2 0,7 2 1 0,-3-7-1 16,0 2 1-16,0-1 0 0,0-4-1 0,5-1-2 16,-3 1-2-16,0-6-1 0,1-4-2 15,-1 6-1-15,0-10-2 0,-2 4 1 0,0-8-34 16,-1 4-68-16,-3-4-86 0,-2-5-131 16,0 4-169-16,-2-4-81 0,-7 3-92 15,1-1-31-15,-2-8 77 0,4-6 148 0,-3-2 105 16</inkml:trace>
  <inkml:trace contextRef="#ctx0" brushRef="#br0" timeOffset="6551.26">29504 6851 459 0,'-14'-23'578'0,"1"-3"64"0,-1 3 64 16,3 9-187-16,9 6-117 0,-6-1-49 0,8 9-42 16,-2 0-58-16,2 9-84 0,-4 8-84 15,4 11-46-15,0 16-19 0,-2 15-8 0,2 13-6 16,-4 18-2-16,-1 13 0 0,5 14 3 16,-2 14 0-16,-2 14-1 0,2 3 2 15,-6 9 1-15,2 5-5 0,-5 0-1 0,1-10 3 16,2-16 1-16,-3-19-1 0,5-18-2 0,2-13 1 15,0-10 3-15,4-9 0 0,-2-4 2 16,2-4 2-16,0-10 0 0,-4 1-4 0,0-4-3 16,2-12-2-16,-3 3 0 0,3-11 0 15,-6-7-1-15,6-1-2 0,-2-9-2 16,2-4-4-16,-2-5-8 0,0-5-23 0,-3 1-25 16,7-10-26-16,-2 0-26 0,-2-8-14 15,0 4-1-15,4-5 16 0,0-8 19 0,0 0 23 16,4-6 24-16,0-3 24 0,-2-9 21 0,5-5 17 15,1-5 23-15,0-9 22 0,2 1 22 16,5-6 16-16,-5 2 11 0,7-1 5 16,-1 1-12-16,3 11-14 0,6 1-12 0,-7 10-17 15,9 0-16-15,-2 4-8 0,4 5-8 16,2-2-8-16,2 2-6 0,2 0-5 16,2 0-4-16,3-6 1 0,1 1-4 0,-2 5-1 15,5 0 1-15,-1 3-1 0,-4 11 0 0,-1 7 0 16,3 7-3-16,-12 12-1 0,2 8-1 15,-8 10 1-15,-3 13 1 0,-7 14 2 0,-7 10 1 16,-8 7 0-16,-13 10-3 0,-5 1-26 16,-5 2-44-16,-10-2-42 0,2-15-25 0,-2-4-4 15,-7-3 21-15,3-11 42 0,-5 0 39 16,5-4 12-16,-4-4-27 0,-1-10-53 16,3 1-109-16,8-5-158 0,0-10-112 0,4-2-157 15,2-12-28-15,2-8 69 0,13-8 142 16</inkml:trace>
  <inkml:trace contextRef="#ctx0" brushRef="#br0" timeOffset="7320.3">29864 8651 182 0,'-4'5'385'0,"8"-5"39"0,-2-5 33 0,8 0-131 16,5 1-101-16,1-5-28 0,3-1 2 16,6-2 9-16,3-2 7 0,6 0 10 0,3-4 24 15,6-4 26-15,1-4 1 0,5-8-26 16,1 3-47-16,-1-4-60 0,5-5-65 0,0-5-39 15,-5-9-17-15,9 3-8 0,-8-6-4 16,-5-3-3-16,-1 3-4 0,-3-6-3 16,-12 0-2-16,-8 9-2 0,-9 3 0 0,-12 6 2 15,0 10 5-15,-12 13 6 0,-9 8 4 0,-2 10 2 16,-8 13 2-16,-4 8 0 0,-8 11-7 16,-5 7 1-16,3 10-3 0,-7 9 0 15,3 4-3-15,5 10-1 0,5 4-3 0,2 4-1 16,14-2-1-16,2-3-3 0,11-3 1 0,4-5-1 15,6-9 0-15,6-5-3 0,4-13-17 16,5-1-48-16,3-7-65 0,-1-14-60 0,8-5-52 16,2 0-38-16,-5-15-26 0,7 3-17 15,-2-11-13-15,0-4-5 0,4-4 27 0,-2-10 54 16,4-4 79-16,0-4 76 0,4-11 57 16,0-6 26-16,1-6 18 0,-9-5 0 15,4-4-1-15,-2 4 24 0,-4 5 43 0,-9 9 46 16,-3 14 59-16,-9 18 50 0,-6 13 9 0,-11 18 0 15,-1 13-2-15,-9 13-1 0,-5 19 46 16,-3 19 66-16,-4 13 16 0,-3 8-20 0,3 0-42 16,0 0-87-16,4-3-97 0,-4 3-50 15,6-3-24-15,3-11-13 0,1-8-7 0,6-9-5 16,5-13-2-16,4-10 2 0,1-8 1 16,5-10 1-16,-2-8 6 0,4-5 17 15,4-6 23-15,-2-6 12 0,9-14 7 0,5-11 1 16,7-9-18-16,8-12-17 0,6-8-16 15,9-11-8-15,7-9-3 0,12-9-5 0,1 1-3 16,6-9-3-16,9 8-1 0,1 1 0 0,3 8 2 16,-2 18 6-16,-11 10 4 0,-2 18 4 15,-6 8 1-15,-10 5-1 0,-8 8-2 16,-5 6-4-16,-12 8-3 0,-2 1-3 0,-6 4-1 0,-5 5-14 16,-4 0-34-16,-1-2-84 0,-7 2-139 15,-2 5-231-15,-4-1-178 0,-6-1-172 16,-1 6-11-16,-5-1 97 0,-3 1 215 0,-3 0 179 15</inkml:trace>
  <inkml:trace contextRef="#ctx0" brushRef="#br0" timeOffset="7773.05">25847 12450 54 0,'-60'57'545'0,"7"-11"153"0,15-20 180 0,16-7 84 16,5-10-292-16,9-1-174 0,12-8-134 0,8-8-165 15,13-6-81-15,10-4-31 0,17-13-17 16,10-6-11-16,19-17-3 0,18-9-10 0,12-8-7 16,16-11-8-16,9-7-3 0,17-2-5 0,10-8-3 15,15-4-2-15,2-5 2 0,12-4-3 16,-2-1 0-16,7-4-2 0,-3 0 4 16,-2 4-4-16,-8 1 7 0,-4 4 13 0,-10 5 15 15,-9 4 17-15,-19 8 20 0,-7 11 8 16,-15 3-1-16,-11 9-14 0,-12 10-16 0,-10 4-22 15,-10 9-18-15,-11 0-17 0,-6 13-10 16,-6 1-27-16,-9 5-55 0,-2 3-60 16,-5 0-77-16,-7 1-153 0,-13-1-247 0,-3 0-156 15,-13-3-39-15,-4-2 27 0,-15-3 125 16,-10-6 137-16,-4 2 149 0,-8-1 77 0,-9-4 37 16</inkml:trace>
  <inkml:trace contextRef="#ctx0" brushRef="#br0" timeOffset="8233.76">24336 9825 78 0,'6'5'673'16,"3"-5"194"-16,-1-9 95 0,8 0 42 0,11-10-356 16,15 2-277-16,3-6-181 0,15 1-84 15,10-5-32-15,11-4-14 0,2-6-9 16,14 1-12-16,0-4-6 0,6-1-7 0,3-4-5 15,3 0-3-15,3-1-3 16,4-6-3-16,2-2-4 0,1 0 4 0,-3-5 3 0,10-4 11 16,-2-5 14-16,2-4 10 0,3 4 12 15,-7 2 9-15,8-7 0 0,0 7-2 0,-6-8-14 16,2 3-18-16,-2 3-14 0,-2-4-12 16,-2 9-7-16,-6 1 1 0,-5-1-4 0,-5 9-1 15,-7 0-7-15,0 8-3 0,-14 1-21 16,-3 5-43-16,-14 9-53 0,-6-1-87 15,-12 1-147-15,-13 8-228 0,-8 0-143 0,-13-5-36 16,-12 2 8-16,-8 0 19 0,-12-2 188 16,-9 2 159-16,-15-2 80 0</inkml:trace>
  <inkml:trace contextRef="#ctx0" brushRef="#br0" timeOffset="8661.36">22792 8358 575 0,'31'-14'840'0,"-2"-7"111"0,8-2 49 16,13-8-238-16,14 0-327 0,12-1-215 16,15-4-93-16,13-10-35 0,7 1-13 0,13-4-5 15,17-10-12-15,2-4-10 0,10-3-12 16,4-11-9-16,12 4-10 0,-1-2 1 0,9-7 2 16,-1 1 4-16,4-4-5 0,0-1 1 15,6 5-3-15,-2-5 2 0,6 1 3 0,-6 4 11 16,2-4 10-16,-8 3 8 0,2 2-3 15,-15-2 2-15,-2 5-12 0,-10 5-7 16,-8 1-13-16,-13 8-7 0,-2 0-8 0,-12 4-5 16,-8 5-4-16,-11 5-4 0,-8-1-6 15,-8 6-10-15,-7-1-48 0,-10 5-72 0,-2 3-146 16,-14 0-285-16,-2 2-289 0,-13-1-148 16,-15-4-17-16,-3 0 110 0,-11-2 273 15</inkml:trace>
  <inkml:trace contextRef="#ctx0" brushRef="#br0" timeOffset="52663.44">22922 5968 68 0,'17'-3'592'16,"-13"-11"142"-16,0-3 96 0,-2 3 45 0,2 5-347 15,3 4-217-15,-1 5-137 0,4 8-95 16,7 6-45-16,-1 4-19 0,1 13-7 0,-1 6-5 15,1 12 0-15,3 15 1 0,-3 2-2 16,-1 11 2-16,1 9-2 0,4 4-2 16,-1 4-3-16,-3 1-4 0,1 4 0 0,-1 1-2 15,-2 8-1-15,1-2 3 0,-4 7 3 16,3-1 3-16,-3 7 2 0,-1 1 0 0,5 11 1 16,1 0-1-16,-1-1 1 0,9 10-2 0,-6 3 1 15,12 5 2-15,-2 6 3 0,8-1 2 16,2 4 5-16,5 11-1 0,3-3 6 15,1 6-5-15,1 0-2 0,1 0-4 0,-1 0 2 16,1 5-5-16,0-5-1 0,3 0 2 16,-5-9-1-16,2 4-2 0,-3-4 2 15,3-8 2-15,-1-6-5 0,-1 0 0 0,-3-8-1 16,3-1 0-16,-5-8 21 0,1 0 22 0,-5-6 13 16,-2-3 7-16,-2-5 4 0,0-9-18 15,-6-5-15-15,2-3-14 0,-4-6-6 0,-2-3-6 16,2-6-2-16,0-5-4 0,-2-8 0 15,-1 1 1-15,1-10-2 0,2 0-1 0,-8-6-3 16,8-3-2-16,-5-3-1 0,5-11 2 16,-2 0 1-16,2-3 0 0,-2-11 1 15,2-3 0-15,-1-1 1 0,1-8 1 0,4 4 0 16,-4-10 3-16,2-2-1 0,4-3 3 0,9-6 0 16,-7 3 0-16,8-9 0 0,7 0 0 15,1-5-3-15,5-5 0 0,4 2 0 16,15-6 0-16,-7-9 1 0,12 1 4 0,11 0 3 15,4-6 3-15,7-3 4 0,3 0 1 16,9 0 3-16,6-11 1 0,8 8 4 0,4-8 0 16,5 2-1-16,3-5-3 0,3 0-2 15,10 0-7-15,-6 0-3 0,3 0-3 0,-3 0-1 16,2 0-4-16,-8 0 0 0,3 5-1 0,-7 3-2 16,-1-2 0-16,-6 2-2 0,3 1-4 15,-9 0 0-15,-2-1 1 0,0 6-1 16,-7-5 2-16,-1 5 2 0,0 3-1 0,-9 2 1 15,5-2-1-15,-9 11 4 0,-2-5 0 16,-6 8 0-16,-2 1 0 0,-8-1 0 0,-7 0-1 16,1 6-1-16,-7-6 1 0,-4 6-1 15,-4-3 4-15,-2 3-4 0,-4-6 2 0,-6 1 0 16,-1-1-1-16,-1 0-3 0,-9-3 1 16,2-2-1-16,-5 2 3 0,-5-5 0 0,-2-6 2 15,-3 0-1-15,1-3 1 0,0 0-1 16,-4 0 4-16,2-5-2 0,-3 5 3 0,1-6-1 15,-2-3-2-15,2-1-1 0,-3 1 0 16,1-5-2-16,2 0-1 0,-1 0 0 0,1 0 0 16,-2-9 2-16,2 4 0 0,3-4 3 15,1 0 0-15,-4 0-3 0,8-5 0 0,-2 2-2 16,-2-2-2-16,0-4 1 0,0-1 1 16,0 2 2-16,-5-10 2 0,-5 5-2 0,-1-6 0 15,-1 2-3-15,-5-6-3 0,-4-5 1 0,-2 2 1 16,-4-1 2-16,-8-4 1 0,2-6 0 15,0 6 0-15,-5-9 0 0,-1-2 1 16,-4 2 2-16,-1-10 1 0,-4 5 0 0,1-4-1 16,1-1 2-16,-8-7-3 0,2 3 4 0,-2-5-1 15,3-4-1-15,-11-5 2 0,8 6 0 16,-6-11 0-16,0 1-3 0,-1-4 1 0,1-1-2 16,-4-8 3-16,2 0 4 0,-2 0 7 0,4-6 5 15,-9 6 8-15,3-6-1 0,0 1-2 16,-3 1 1-16,-1 2-2 0,4 2-1 15,-5-4 2-15,5 7 4 0,-4-3 2 0,1 3-1 16,-1 6-2-16,10 5-4 0,-4-2-4 0,2 10-3 16,1 6-5-16,-3 6-2 0,4 3-5 15,0 6 0-15,-2 6-3 0,2 10 3 16,0 3-1-16,0 1-2 0,-4 13 1 0,3-1-2 16,1 7-1-16,-4 1 1 0,4 8-1 15,-2-3-1-15,-2 11-2 0,4 4-1 0,-9 5-1 16,9 0 0-16,-4 8-3 0,4 1 4 15,0 0-2-15,4 8-1 0,-2-5 2 0,4 11 0 16,8-6 0-16,-5 5 2 0,5 5 1 16,3-1 0-16,1 0 4 0,3 5-4 0,-3 0 0 15,5 0 2-15,2 1-2 0,-1-1 0 16,-1 4 1-16,4 0 2 0,0 1 0 0,-1-1 2 16,1 1-1-16,-2-1 0 0,2 2 0 0,4-3-2 15,-9 1 1-15,3 2-1 0,0 3 0 16,-9-6-1-16,-1 3-3 0,-1 3 2 15,-8 0-1-15,-4 0-1 0,-4 3 1 0,-6 3 0 16,-9-3 1-16,-4 8 0 0,-6-3 0 16,-2 5 2-16,-12-3 0 0,-7 7 0 0,-3-3 3 15,-12 4-2-15,-3 5-1 0,-8-1 0 16,-9 1-1-16,-8 0 2 0,2 3-1 0,-12 2 3 16,-7 3-3-16,3 0 4 0,-13 4-3 15,-2 7-3-15,-11-2-2 0,-3 9 2 0,-7 0-2 16,-5 5-2-16,-8 11 2 0,-3-3 2 15,-6 10-1-15,-5 5 3 0,-5 3 3 0,3 5 0 16,-4 9-1-16,5 6-1 0,-3 5-2 0,15 1-1 16,0 2 1-16,10 5-1 0,10 10-3 15,13-7-9-15,11 10-25 0,9-4-74 16,17 4-170-16,17-1-342 0,16-11-223 0,11-17-122 16,20-20 9-16,14-32 140 0,20-27 330 15</inkml:trace>
  <inkml:trace contextRef="#ctx0" brushRef="#br0" timeOffset="60899.47">9149 12498 202 0,'-2'0'375'0,"-2"-8"38"15,0 3 21-15,4 1-179 0,0-1-124 16,4 5-59-16,6-5-39 0,3 5-18 15,3-4-8-15,5 4-3 0,2 0-3 0,3 0 1 16,5 4 0-16,7-4-2 0,-3 5 1 16,6-5 1-16,5 0-1 0,1 5 1 0,3-1-1 15,4-4 1-15,1 0 0 0,3 0-2 0,-2 0 2 16,8 0-2-16,-2-4-2 0,8 4-2 16,1-5 4-16,5 5 0 0,5-5 0 15,1 1 2-15,5-1 2 0,0 1-6 0,6 4-2 16,6-5 3-16,5 2 1 0,3-3 0 15,-3 6-2-15,13-5 4 0,-7 2-6 16,10 3 2-16,-4 0 2 0,10 0 0 0,-4 0 0 16,4 3 0-16,0-3 0 0,10 5 0 0,-6-5 1 15,11 6 2-15,0-3 2 0,-3-3 1 16,7 5-3-16,4 4-1 0,-5-5-3 0,9 1 0 16,-4 4 0-16,8-4-1 0,0 3-2 15,2 1 8-15,5 5-4 0,3-5 0 16,1 5 3-16,3-5 2 0,1-1-1 0,4 1-4 15,-3 0 2-15,3 1 0 0,2-1-2 0,6-6-2 16,-9 3 6-16,9 2-2 0,-2-8 8 16,2 6 13-16,2-3 6 0,2-3 5 15,2 0 10-15,1 0 9 0,-5 5 19 0,0-5 14 16,4 0 11-16,-4 4-1 0,-2 1-16 16,2-2-25-16,-2 3-19 0,2-1-17 15,-8 4-12-15,2-1 0 0,-11 6-2 0,1-1-5 16,-7 0 2-16,0 1 1 0,-8 0-1 0,-12-1-4 15,-3 1 1-15,-7 0-1 0,-7 3 1 16,2-3 1-16,-12 0 0 0,2-5-1 0,-9 5-4 16,5-6 1-16,-11 1-27 0,1-6-44 15,-9 3-60-15,-2-6-97 0,-2 0-73 0,-5-9-106 16,-3-8-46-16,-6-11 21 0,-1-4 80 16</inkml:trace>
  <inkml:trace contextRef="#ctx0" brushRef="#br0" timeOffset="62098.33">2297 13555 71 0,'10'-17'319'0,"-4"-6"33"0,7 6 16 16,-3-6-104-16,11 0-140 0,-1 6-57 0,3-6-30 16,4 9-18-16,2-3-7 0,4-2-3 0,8 7-2 15,-2-2-5-15,9 5-2 0,2-2 1 16,3 8 0-16,-1-2 0 0,10 1-1 0,0 4 3 16,4 0-3-16,4 0 4 0,7 4-3 15,-1 1 3-15,9-2 0 0,-2 3-6 16,4-1-1-16,4 4-1 0,2-6 0 0,2 2 4 15,8 4 1-15,-2-4 3 0,5-1-2 16,1 1-5-16,7-1 3 0,2 1 1 0,8 0 1 16,0-2-2-16,4 3 1 0,0 2-1 0,9 1 0 15,-1-4-1-15,5 4 2 0,-3-5 5 16,13 1-2-16,-4 0-4 0,6-1 1 0,0 1 6 16,8-2-4-16,-4 2 0 0,8-1-3 15,-1 1 5-15,9 0-2 0,1-1-2 16,2 1-2-16,1 4 5 0,5-4-4 0,0 4 0 15,6-6 0-15,-4 6 4 0,11 2-4 16,-5-3 2-16,2 1 6 0,2 5 3 16,-1-5-2-16,3-1 6 0,0 1-2 0,5 0-5 15,-1 0 5-15,3-4 7 0,2 3-5 0,-3-2 5 16,9-3 10-16,-4 8-5 0,6-8 12 16,-5 2 9-16,7-5 5 0,0 4 3 0,2-4-1 15,-4 5-16-15,9-5-2 0,-5 0-9 16,2 0-13-16,2 0 3 0,-2 0 1 0,0 0-10 15,-2-5 9-15,0 5 3 0,2 0-5 16,-8-4 3-16,2 4 3 0,-6 4-8 16,-1 1 0-16,-9-5 3 0,3 9-10 0,-9-4 2 15,3 4 3-15,-12-1-6 0,2 1-4 16,-4 0 5-16,-1-4-3 0,-1 4-4 0,-6 0 5 16,-9-4 5-16,0 4-6 0,-8-6-1 15,-6 2 2-15,-4 4-1 0,-13-9-10 16,-2 5-22-16,-6-1-30 0,-12-8-41 0,2 4-50 15,-7 0-48-15,-7-5-80 0,-14-4-101 16,-3-8-21-16,-13-2 22 0,-1-4 41 0</inkml:trace>
  <inkml:trace contextRef="#ctx0" brushRef="#br0" timeOffset="62904.07">3407 15329 133 0,'45'-5'338'0,"-1"-4"22"15,3 1 15-15,3-6-147 0,10 5-123 0,4-5-54 16,8 5-21-16,5 0-13 0,9 1-6 16,1-1-2-16,10-5-5 0,0 5-2 0,9 4 0 15,8-4 1-15,-1 4-4 0,7 2 4 16,6-3 2-16,2-2-1 0,9 8 0 15,-1-6 0-15,7 3-5 0,2-6 1 0,8 4 1 16,0-4 1-16,6 1 8 0,4-1 9 0,4-5 0 16,3 5 7-16,8-5 7 0,-3 0 0 15,9 2-4-15,-2 2 1 0,8 1 6 16,-1-5-5-16,9 5-3 0,-4 0 0 0,13 1-4 16,-4-1-13-16,7 0 0 0,1 1-2 15,2-6-4-15,0 5 17 0,6-2 9 0,-8-1-2 16,8-2 7-16,-2 0 4 0,0 2-17 15,-4-2-4-15,4-5 0 0,-10 7-10 0,0-7-3 16,-7 1 0-16,-1 4-6 0,-9-3 0 16,0-1 4-16,-6 4-2 0,-4 0-4 0,-7 0-10 15,-3 2-42-15,-9-2-70 0,-8 6-104 16,-10-1-157-16,-1-5-64 0,-11-4 7 0,-7-9 56 16</inkml:trace>
</inkml:ink>
</file>

<file path=ppt/ink/ink3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56:37.273"/>
    </inkml:context>
    <inkml:brush xml:id="br0">
      <inkml:brushProperty name="width" value="0.05292" units="cm"/>
      <inkml:brushProperty name="height" value="0.05292" units="cm"/>
      <inkml:brushProperty name="color" value="#FF0000"/>
    </inkml:brush>
  </inkml:definitions>
  <inkml:trace contextRef="#ctx0" brushRef="#br0">18112 7796 137 0,'17'0'333'0,"3"0"22"16,3-5 13-16,8 2-156 0,2 3-116 0,6 0-50 16,9 0-25-16,8 3-9 0,4 2 0 15,10-1-1-15,6 1-3 0,3-2 2 0,6 8-3 16,2-8-3-16,8 3-3 0,0 2 1 16,6-2 0-16,-2-3 6 0,5 2 11 0,-5-1 18 15,8 1 13-15,-3-5 20 0,5 4 14 16,1-4 6-16,1 0 6 0,-1-4 16 0,6 4 12 15,-3 0 18-15,11 0 13 0,-4-5 2 16,2 5-7-16,2-4-10 0,2 4-15 16,-6 0-15-16,4-5-14 0,-4 5-15 0,0 0-12 15,-10-3-12-15,3 3-5 0,-5-6-4 0,-3 1-5 16,-10 2-4-16,-2-3-8 0,-10 3-9 16,0-2-7-16,-5 5-5 0,-11-6-2 15,-5 3-4-15,-9-2-1 0,-3 1-1 0,-7 4-1 16,-10-5-1-16,2 2-1 0,-10 3-14 15,-4-6-39-15,-4 1-66 0,-7 2-117 0,0-6-201 16,-4-5-175-16,-6 0-76 0,5-9 13 16,-10-3 96-16,5-5 189 0</inkml:trace>
  <inkml:trace contextRef="#ctx0" brushRef="#br0" timeOffset="2565.25">16963 9488 235 0,'20'14'375'0,"-1"-14"23"0,8-5 11 16,6 5-208-16,8 0-108 0,5-5-49 0,12 5-24 15,4 0-8-15,8-4-3 0,6 4-3 0,5-5-1 16,6 5-1-16,4-4-3 0,8-1 2 15,0 5 0-15,5-3-2 0,-1-3 3 0,5 6-1 16,-1-5-5-16,5 2 2 0,1-3 3 16,7 3-3-16,-6-2 2 0,12 0-2 15,2-4 2-15,4 5-1 0,5-4-1 0,3-3 0 16,3 2 3-16,4 1-1 0,6-1-4 0,2 0 6 16,-2 1 8-16,6 2 1 0,2-2 1 15,5-1 2-15,-5 0 5 0,2 4-4 0,-8-4 4 16,2 4 12-16,-10 1 10 0,-4-1 5 15,-3 0 6-15,-3 1 10 0,-3 4-6 16,-2-8-4-16,-12 8-7 0,-2-5-11 0,-13 5-15 16,-9 0-6-16,-8 0-9 0,-5 5-5 15,-8-5-2-15,-9 0 1 0,-6 3-4 16,-11 2 3-16,-5-5-16 0,-7 4-39 0,-6 1-52 16,-6 0-80-16,-7-5-79 0,-9 0-136 0,-1-10-32 15,-8-7 24-15,-4-1 65 0</inkml:trace>
  <inkml:trace contextRef="#ctx0" brushRef="#br0" timeOffset="4905.92">4267 11935 156 0,'-7'-9'320'0,"-1"-5"28"0,6 6 17 0,-2-1-170 16,4 5-77-16,0-1-42 0,0 0-32 0,6 2-20 15,2-3-13-15,11 3-10 0,2-2 1 16,12 1-1-16,10-1 1 0,7 10 1 0,10-1 1 15,4 10 0-15,8-1-3 0,9 5 0 16,1 8-2-16,9 5 0 0,2 6 0 16,9 0 3-16,-3 3-1 0,4-4 4 0,-4 5-3 15,5-10 2-15,-3 6-1 0,-2-11 0 16,-2-4-2-16,-4-8 2 0,-4-14-3 0,-2 0 0 16,0-14 2-16,-2-3-1 0,-7-6 0 15,-1-8 10-15,-7 0 21 0,0-6 31 0,-6-3 36 16,-4-2 40-16,-6 2 36 0,-2-6 19 15,-5 3 5-15,-3-2 4 0,-1-1-4 0,-6 1-5 16,-4-4-5-16,-4-2 8 0,-4 3 9 16,-6-1 0-16,-3-5-18 0,-5 3-27 15,-5-3-39-15,-6 0-46 0,-6 5-33 0,-11-5-21 16,-4 5-10-16,-12-1-9 0,-6 1-6 16,-10 3-12-16,-16 6-15 0,-5 0-19 0,-8 9-20 15,-17 3-23-15,-5 5-20 0,-13 6 3 16,-1-1 15-16,-8 4 16 0,-2 0 24 0,-6 6 27 15,4 3 15-15,-5 1 4 0,1 4 5 16,0 0 1-16,0 0 2 0,-1 4-2 0,5 1 2 16,0 3 0-16,0 1 0 0,-2 5 2 15,8 0 2-15,0 4 10 0,4-1 12 16,-1 6 8-16,5 5 9 0,0 3 4 0,9 6-5 16,4 3-10-16,8 9-7 0,4-4-8 0,8 9-12 15,5 9-5-15,14-4-2 0,6 7-3 16,15 2-3-16,12 4 1 0,17 1-25 0,10-1-23 15,16 4-19-15,20-4-18 0,9-1-19 16,21-3 12-16,15-5-1 0,16-9-2 16,8-14-22-16,19-12-79 0,7-16-124 0,5-12-84 15,5-3-155-15,1-11-38 0,-1-3 62 16,-9-11 127-16</inkml:trace>
  <inkml:trace contextRef="#ctx0" brushRef="#br0" timeOffset="7410.27">20332 12863 15 0,'-6'0'462'0,"4"-5"76"0,-6-13 58 0,6 4 39 16,4 2-286-16,6-2-134 0,8 5-64 16,11-1-45-16,6 1-29 0,7 6-12 0,9-2-8 15,11 1-2-15,6 8-10 0,5-4-12 16,5 8-10-16,9 1-8 0,2 5-5 0,0 5-3 15,-3-1-1-15,1-1-1 0,-4 6-3 0,-5-6-2 16,1 6-2-16,-7-1 1 0,-2-4-3 16,-8 1-16-16,0-1-35 0,-6-4-55 15,-5-6-74-15,-5 1-122 0,-1-4-95 0,-8-5-146 16,-12-5-28-16,-11-4 39 0,-7-8 104 16</inkml:trace>
  <inkml:trace contextRef="#ctx0" brushRef="#br0" timeOffset="8146.56">3436 13416 319 0,'4'5'438'0,"2"-5"27"0,0 0 10 16,4 0-241-16,7 0-124 0,8 0-63 0,4 0-29 16,4 0-11-16,8 4-4 0,5 1 0 15,3-5 1-15,5 9 2 0,4-9-2 16,4 8-1-16,4-3 2 0,2 4-5 16,5 0-2-16,3 0-1 0,5 1 3 0,1-1 0 15,9 0 3-15,-2-1 1 0,8 1 0 16,0-4-2-16,11-1 4 0,2-4 7 0,5 0 7 15,-1-4 2-15,10-1 2 0,-4-4-1 0,2-5-9 16,6 6-8-16,-2-10-3 0,-6 9 0 16,4-5-29-16,-4 1-50 0,0 4-88 0,-6 0-73 15,-9 0-151-15,-8-5-46 0,-4 0 18 16,-2-3 75-16</inkml:trace>
  <inkml:trace contextRef="#ctx0" brushRef="#br0" timeOffset="16801.64">2946 16189 306 0,'-7'-5'420'0,"3"-4"47"15,-2 0 29-15,6 1-225 0,-2-3-102 16,2 8-53-16,0-3-45 0,2 3-29 16,-2 3-24-16,6-5-9 0,-2 5-9 0,3 0 0 0,1-5 0 15,0 5 0-15,7 5 0 0,-3-5 0 16,5 5-2-16,3-5 0 0,3 3 2 0,-2 3-2 16,6-3 1-16,1 2-1 0,-1 4 2 15,6-4 3-15,-2-1 1 0,3 1 3 0,5-1-2 16,2 1 1-16,5-5-5 0,-3 5-1 15,9-1-4-15,-1-4 2 0,3 5-1 0,0-5 0 16,6 3-3-16,0 2 7 0,6-1 3 16,0-4 2-16,8 5 16 0,-1-5 10 15,3 0 7-15,5 0 4 0,0 0 5 0,-1 0-11 16,3 0 0-16,6 0-7 0,2 0-3 0,0 0-8 16,4 0-2-16,2 0-10 0,2 0-1 15,2 0-2-15,5 0 0 0,1 0-1 16,3 0 0-16,-1 0-5 0,5 0 2 0,0-5 3 15,-1 5-2-15,3-4 2 0,2 4 1 0,-2-5-4 16,4 2 1-16,-2-2 7 0,4 1 6 16,2-6 3-16,2 6 3 0,-2-1 0 15,10-4-6-15,-8 0-4 0,6 1 2 0,-3 2 3 16,3-2 5-16,-2-1 10 0,7 0 26 16,-7 1 33-16,2-3 52 0,2 2 79 0,-1 1 62 15,-3-1 9-15,-2 0-19 0,-6 1-41 0,2-3-83 16,-4 2-68-16,0 1-33 0,0 4-18 15,-2-1-7-15,-7-4-7 0,3 4-5 16,0-4-3-16,-7 4-3 0,-8 1-3 0,1-4-1 16,-5 3 4-16,-11-4-1 0,-3 0 1 0,0 4 1 15,-11-4 6-15,-4 6 3 0,-2-8 5 16,-8 2 6-16,-2 1 2 0,-5 3-1 0,-5-4-3 16,-5 5-4-16,-6-1-2 0,-2 2-4 15,-4-3-7-15,-4 1 0 0,-7 2-5 0,5-3 0 16,-9 6-2-16,-1-3 2 0,-1 3-2 0,-4-5 1 15,0 5-1-15,-2 0 1 0,-4 0 0 16,0 0 0-16,5-6 2 0,-5 6-1 16,0 0 0-16,0 0-2 0,0 0-2 0,0 0-17 15,-5 0-35-15,5-3-85 0,0 6-118 16,-4-3-203-16,-2 6-205 0,0-6-56 0,-4 5 31 16,3-5-22-16,1 0 142 0,2 3 193 15,4-3 79-15</inkml:trace>
  <inkml:trace contextRef="#ctx0" brushRef="#br0" timeOffset="18468.62">19586 15190 393 0,'-2'-20'495'0,"-8"0"43"0,-5-8 27 16,5 5-255-16,-3 0-150 0,-3 1-64 0,-5-1-45 15,-2 2-27-15,-8-2-15 0,-8 1-7 0,-4-1-6 16,-7 0-2-16,-6 1 1 0,-8-5 1 16,-6 0 1-16,0 4 3 0,-7-3 0 15,-6-6 10-15,-1 10 8 0,-9-10 0 0,0 4 5 16,-11 2 1-16,1 4-5 0,0-6-7 16,-3 1-4-16,-7 5-8 0,-1-4-2 15,-4 3 0-15,2 0-2 0,-4 1-2 0,-4-1 3 16,-6-5-2-16,2 7 3 0,-11-7 2 0,7 6 0 15,-11-5 0-15,-1 5 0 0,1-6 0 16,1 2 0-16,-9 3-2 0,4-5 6 0,-4 2 7 16,6 3 2-16,-10 1 3 0,2-1 4 15,-4 0 0-15,2 1-6 0,-6 4-11 0,2 1 5 16,-9 3-5-16,5 5 0 0,-2 0-6 16,1 9 9-16,-3-5-4 0,6 5-2 15,-9 0-4-15,11 9 6 0,-4-1-3 0,1 6-3 16,3 0 0-16,2 4 7 0,0 4-3 0,4-2 0 15,0 6-3-15,4-4 6 0,-2 5-2 16,11 4-1-16,-7 0-1 0,11 3-3 0,-5 0 2 16,13 3 0-16,-2 3-1 15,6-3 5-15,0 3-1 0,12 5 1 0,-6-5 1 16,15 9 0-16,4 2 0 0,1-2 0 0,7-1-1 16,5 3-4-16,9-2 0 0,9 1-1 15,0-1 2-15,14-3 1 0,4 2 1 0,7-2 2 16,10 3-1-16,4 1 0 0,4-1-1 0,9-4-1 15,9 4-1-15,3-3-2 0,4 2-1 16,11-2 3-16,5-1-2 0,5 1 2 16,6 2 0-16,6-8 1 0,6 6 0 15,9-4-3-15,7-2 3 0,10 5 2 0,5-5 0 16,6-5-1-16,7 7 3 0,4-7 0 16,6-4-3-16,4 1 1 0,6-1-1 0,7 0 2 15,4-3 0-15,-1 4 0 0,7-10-3 0,4 5 2 16,6-5 0-16,3 1 2 0,9-9-1 15,3 3 4-15,4-8-1 0,8 5-1 16,0-9-5-16,2 4 4 0,5 0-3 0,-1-4-3 16,10-2-2-16,-3 3 7 0,4-3-2 0,3 2-1 15,3-5-4-15,0 0 5 0,6 0-1 16,-2-5-2-16,2 2 3 0,4-3 6 0,0-2-6 16,-3 2 0-16,3 3 4 0,-2-6-2 0,2 4-5 15,-8-4 7-15,6 4 0 0,-6-4-4 16,6 1 3-16,-8 4 5 0,2-6-2 15,-4 1-5-15,3 5 6 0,-7-10-1 0,6 6-3 16,-9-6 5-16,-1 0 3 0,-5-4-2 0,-1-4-4 16,-7-1 6-16,0-3-3 0,-10-5-3 15,-5-1 0-15,-5-5 0 0,-7-8-2 16,-6-4-3-16,-4-1-1 0,-11-4 0 0,-7-4 0 16,-7 4-1-16,0-9-2 0,-12 4-2 15,-3-4 0-15,-12 0 0 0,-4-5-2 0,-6 6-2 16,-12 4-1-16,-7-1-3 0,-4-4 2 0,-12 9 1 15,-7 0 1-15,-9 0 2 0,-1 0 0 16,-12 0 1-16,-11 5 0 0,-4-5-2 16,-14 0-1-16,-8 3-1 0,-15 7-1 0,-12-1-2 15,-13 8 4-15,-10 6 1 0,-14 0 5 16,-9 4 0-16,-19 5 2 0,-7 3 1 0,-21 10-1 16,-5 5 0-16,-14 4-1 0,-8 9 1 15,-11 9-22-15,-5 4-36 0,-3 10-50 0,-8 4-76 16,-4 13-59-16,2 10-45 0,-5-1-140 0,7-7-23 15,7-3 36-15,17-7 48 0</inkml:trace>
</inkml:ink>
</file>

<file path=ppt/ink/ink3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59:53.638"/>
    </inkml:context>
    <inkml:brush xml:id="br0">
      <inkml:brushProperty name="width" value="0.05292" units="cm"/>
      <inkml:brushProperty name="height" value="0.05292" units="cm"/>
      <inkml:brushProperty name="color" value="#FF0000"/>
    </inkml:brush>
  </inkml:definitions>
  <inkml:trace contextRef="#ctx0" brushRef="#br0">16202 7873 122 0,'4'4'337'0,"-4"-8"29"0,6 4 15 15,3-5-143-15,-1 5-123 0,2 0-61 16,7-5-30-16,-1 5-13 0,1 0-8 0,4-4-1 16,-5 4-1-16,5 0 1 0,-3 0-1 15,3-5 0-15,0 5-1 0,-3 0-1 16,7 0 2-16,-2 0-1 0,0 0 2 0,-3 0-1 15,7 5 1-15,-4-5 5 0,0 0 5 16,1 0 0-16,-1 4 8 0,0 1 1 0,2-5 1 16,-3 0 1-16,5 0 5 0,0 0 5 15,2 0 1-15,2 0 1 0,4 5-1 0,0-5-2 16,1 0 0-16,1 0-1 0,0 0 3 0,0 0 4 16,2-5 0-16,1 5 8 0,1 0 5 15,-2 0 10-15,1 0 8 0,-3-5 13 16,2 5 3-16,-2 0 3 0,-4 0-11 0,5 0-14 15,-5 0-17-15,0 0-13 0,0 5-12 16,2-5-4-16,-6 5-5 0,2-5-3 0,-2 4-5 16,2 1 1-16,-2-2-2 0,2 2-1 15,-2-1 0-15,4 1-1 0,-6 0-1 16,6 4 2-16,-6-5-1 0,4 1 0 0,-4 0 2 16,-3 4-1-16,3 0 1 0,0-6 0 15,-2 7-2-15,0-1-2 0,0-5 2 0,-3 6-2 16,5-1 0-16,0-6-1 0,-4 6 4 0,4-4-4 15,-1 4 4-15,1-4-1 0,2 4-1 16,2-9 0-16,2 3 1 0,0 3-2 16,1-1-2-16,7-5 3 0,-6 3-1 15,6 3 2-15,-1-6-1 0,-1 3 3 0,2-3 0 16,-1 5 0-16,-1 1-2 0,-2-6 0 0,6 3 1 16,-3 2-1-16,-3-5-4 0,6 4 2 15,-1 1-2-15,-1-5 0 0,7 4 2 0,-5 1-2 16,4 0 5-16,-1-5-1 0,-3 3 0 15,1 3 1-15,3-3-1 0,-3 2 2 16,1-1-3-16,-1-4 0 0,-1 5 0 0,5-5 0 16,-3 5 0-16,3-5-3 0,1 4 0 15,1 1 2-15,-1-5 1 0,3 0-1 0,0 0 2 16,-1 4 0-16,1-4 1 0,2-4-2 0,4 4-2 16,-7 0 1-16,7 0 1 0,-2-5-4 15,4 5 1-15,0-4 4 0,8 4 1 16,-8 0-1-16,2-5 2 0,-2 5-2 0,8 0-2 15,-8-5 1-15,2 5-1 0,4 0-1 16,-1-4 2-16,-6 4 3 0,8 0-3 16,-7-5 1-16,4 5 1 0,0 0-2 15,-4-3 0-15,2 3 0 0,2 0 0 0,0-6-2 0,2 6 2 16,-4-3 2-16,8-2 2 0,-6 5 0 0,3-5-1 16,-1 5-2-16,-2-4-1 0,2 4-2 15,2-5 0-15,0 1 1 0,3-1 1 16,-3 2 1-16,0 3 2 0,2-6 1 15,1 1-2-15,-1 2 0 0,0-3 0 0,-4 3-1 16,9-2-2-16,-5-4 13 0,-2 9 10 16,3-9 6-16,-1 9 8 0,-4-8 14 0,2 8 10 15,-2-6 17-15,0 1 20 0,-1 2 21 0,1 3 16 16,0-6 0-16,0 6 5 0,-4-3-1 16,0 3-9-16,4-5-16 15,-2 5-19-15,0-4-25 16,-2 4-23-16,7-5-19 0,-3 5-11 0,4-5-7 0,0 1-4 0,-4 4-1 0,5-5-3 15,1 1 0-15,2 4-2 0,-5-5 2 16,9 5 0-16,-1-5 3 0,1 5-1 0,-1-3 1 16,3 3-1-16,-3 0-1 0,-1-6-2 15,1 6 1-15,-3 0 0 0,3 0 4 16,-1 0 8-16,-1 0 5 0,1 0 2 0,-4 0 0 16,5 6-1-16,-3-6-8 0,3 3-3 15,-1 2-3-15,1-5 0 0,-5 5-2 0,7-5-1 16,-3 4 0-16,1 1-1 0,-5-1 1 15,4 1 1-15,5 0 1 0,0-5 0 16,-5 4-1-16,3 1-1 0,1-5 0 0,3 0-2 16,-2 3 0-16,1-3 2 0,-1 0 1 0,10 0 2 15,-13 0 0-15,9 0-2 0,-2 0 0 16,-6 0 8-16,5 0 4 0,-5 0 3 0,-3 0 5 16,5 0 1-16,-4 6-5 0,-1-6-5 15,0 0-2-15,-5 3-5 0,-1 2 0 0,4 1-1 16,-12-6 0-16,7 8-1 0,-7-4 0 15,-2 1 0-15,0-2-4 0,-7 3-2 16,-3-1-1-16,4-5 0 0,-7 3-1 0,-3 3 2 16,-3-6 0-16,0 3 0 0,-3 2 2 0,-5-5 1 15,-4 6-1-15,2-6 1 0,-5 0 3 16,1 3-2-16,-8-3-1 0,4 0-1 0,-5 0-1 16,-5 0-3-16,-1 0 0 0,-4 0-1 15,-1 0-6-15,-3 0-28 0,-2-3-73 16,-2 3-95-16,-2 0-162 0,2-6-208 0,-9 1-75 15,3-4 19-15,-4-5 65 0,-3-3 79 16,-1 0 114-16,4-6 62 0,3-5 33 16,1 7 24-16</inkml:trace>
  <inkml:trace contextRef="#ctx0" brushRef="#br0" timeOffset="3137.36">3663 8804 190 0,'43'-5'332'0,"1"-4"26"15,-1 1 12-15,3 2-185 0,1 3-91 16,7-2-37-16,2-4-22 0,2 4-10 0,-3 1-10 15,5-4-6-15,4 2 0 0,-2-2-1 16,7 2-6-16,-3-2 2 0,0-1 1 16,4 4-3-16,5-4-1 0,-7 0 1 0,2 1 0 15,0-1-4-15,1 4 13 0,1-4 3 16,3 0 7-16,-3 4 5 0,2-4 10 0,-1 1-3 16,1-1-2-16,-2 4 4 0,-1-4-8 15,5 0-5-15,1 4-7 0,3-4-2 16,-3 0-1-16,5 4-3 0,3-4-1 0,-2 1-3 15,0-1-3-15,3 0-1 0,1 1 4 0,4-6-2 16,-4 5 2-16,0-5-2 0,-5 5-2 16,1 1 0-16,2-3-4 0,0 2 6 0,-5 1 8 15,5 4 4-15,-6-6 0 0,5 6 2 16,-7-5-6-16,1 4-7 0,-1 0-3 16,-1 2-2-16,3-3 2 0,-3 3 0 0,-3 3 3 15,1 0 1-15,-6-5 0 0,3 5-3 16,-3-4 0-16,0 4-1 0,-4 0-1 0,2 0 3 15,-2 4 1-15,3-4 0 16,-1 0 0-16,-4 0 0 0,0 5-2 0,-2-5-1 0,-2 0 0 16,1 3 0-16,-3 3-1 0,4-6 1 15,0 3 1-15,4 2 23 0,-4 0 19 0,2-5 14 16,-2 9 6-16,0-9 3 0,0 4-21 16,0 1-22-16,2 0-14 0,0-5-6 15,-2 9-2-15,4-6 0 0,-2 3 2 0,2-3 0 16,0 2 0-16,-2 1-4 0,-2-3 0 15,4 2 0-15,-4-1-1 0,6 1-1 0,-2-2 4 16,3 3-1-16,-1-1 5 0,-2 4-1 0,2-6-1 16,-2 2-3-16,2 1-1 0,4-3 0 15,1 2 2-15,1-1 0 0,-2 1 2 0,5-5-1 16,-3 4 3-16,-2 1-3 0,5-5-2 16,-3 5-2-16,3-2-2 0,-7 3 1 15,8-6 2-15,-1 3 4 0,-3-3 0 0,2 0 4 16,-1 5-3-16,3-5-1 0,-5 0-2 15,5 0 0-15,3 0 2 0,-3 0 2 0,1 0 6 16,-1 0 0-16,1 0 2 0,-1 0 0 16,-4 0-4-16,7 0-4 0,-3 0 5 0,3 4 9 15,-3-4 10-15,5 0 24 0,-4 0 17 16,-1 0 4-16,1 0 2 0,-1 5 1 0,5-5-12 16,-1-5-4-16,1 10-3 0,-5-5-3 15,3 0-4-15,-3 0-10 0,3 0-7 0,-1 0-7 16,-1 5-6-16,-1-5-5 0,3 0-1 15,-2 4-2-15,-5-4 0 0,2 5-2 0,-6-5-1 16,3 0-3-16,-1 4-2 0,0 1 0 16,1-5-1-16,-5 0 0 0,0 0-1 0,2 0-2 15,-2 5 1-15,-2-5-2 0,-2 0-1 16,5 0 0-16,-3 0-1 0,2 0 0 0,2 0 2 16,-6-5 2-16,4 5-1 0,-2 0-1 15,0-5 2-15,-2 1-2 0,7 4-1 16,-7-5 0-16,2 1 2 0,2 4 3 15,0-5 20-15,2 0 24 0,-2 1 40 0,-2-1 54 16,-2 2 33-16,2-3 5 0,-2 3-12 0,-2-2-32 16,4 0-48-16,1 1-37 0,-3-5-21 15,-2 4-14-15,-1 2-8 0,1-3-8 0,-6 6-1 16,4-5 1-16,-2 2 0 0,0 3 3 16,-3-6 0-16,5 6 1 0,-2-3 1 0,2 3-4 15,-6 0 0-15,1 0-2 0,1-5-2 16,-4 5-1-16,-1 0 1 0,1 0 1 15,-2-6-1-15,1 6 2 0,-5 0 0 0,5-3 0 16,-1 3 3-16,-1 0 1 0,-3 0-1 0,1 0-2 16,-1 0-1-16,-1 0-3 0,-4 0 1 15,5 0-1-15,-1 0 0 0,-2 0 3 16,-1 3-1-16,-1-3 1 0,-2 6 0 0,2-6 1 16,-1 0-1-16,-1 0 3 0,0 5 1 15,-2-5-3-15,2 0 1 0,-4 3 0 0,5 3-3 16,-1-6-2-16,-2 3 0 0,2 2 1 15,0-5-1-15,3 6 3 0,-3-6-1 0,0 0-1 16,2 3 2-16,1-3 0 0,-3 5-1 0,6-5 2 16,-1 0 0-16,-1 0 1 0,0 4-2 15,-1-4 2-15,3 0-1 0,-2 0-4 16,-1 0 0-16,-1 0 0 0,4 0 2 0,-1 5-1 16,-7-5 1-16,6 0 1 15,-2 0-1-15,1 0-2 0,3 4 4 0,1-4-1 0,-1 5 2 16,4-5-2-16,-3 0 1 0,1 0-1 15,-1 0 0-15,3 0-3 0,-1 0 1 16,-3 0 1-16,9 0-1 0,-9 0 0 0,3 0 1 16,3 0 2-16,1-5 0 0,-2 5 0 15,1-4 0-15,5 4-1 0,0 0-1 0,-1-5 0 16,-1 5 0-16,2-4-3 0,0 4 3 16,1-5 0-16,-1 2-1 0,0 3 1 15,0-6 1-15,1 6 3 0,-1 0-2 16,6-5 0-16,-6 5-1 0,2-3 0 0,-3 3-2 15,5-6 0-15,-2 6 0 0,0-3-1 16,-2 3 2-16,4-5 0 0,-3 5 1 0,5-6 1 16,-4 3 0-16,4 3 1 0,-6-5-2 15,6 1-2-15,-7 4 2 0,7 0-2 16,-2-5 1-16,-2 5 1 0,0-3 0 0,-2 3 2 16,4 0-1-16,1 0 1 0,-7 0 0 15,2 0-2-15,4 0-1 0,-7 0 0 16,1 0-1-16,0 0 1 0,2 0 1 0,-1 0-1 15,-3 3 3-15,8-3-2 0,-7 5 2 16,7-5 1-16,-2 4-1 0,2-4-1 16,-6 5-1-16,8-5 0 0,-7 0-1 0,5 3 0 15,-2 3 0-15,2-6 3 0,-6 0-1 16,6 0 2-16,-3 5-1 0,3-5 1 16,-6 3-3-16,6-3-1 0,-4 0-1 0,1 6 1 15,-1-6-2-15,2 3 5 0,-2 2-2 16,1-5 1-16,5 0 1 0,-2 6 0 0,2-6 0 15,0 0-1-15,-4 3 0 0,4-3-2 16,-2 5 1-16,2-5 3 0,0 0-1 16,0 0 2-16,0 4 0 0,4-4 0 15,-4 5 1-15,0-5-2 0,-5 4-1 0,9-4-1 16,-4 5-2-16,0-5-1 0,0 5 1 16,2-5-1-16,2 3 4 15,0-3-1-15,-1 6 1 0,3-6 0 0,-2 0 0 0,0 3-2 16,-2-3 0-16,2 0-2 0,0 5 1 15,-4-5 1-15,2 0 1 0,2 0 1 0,0 0 1 16,-2-5 0-16,2 5 0 0,0 0-2 16,-2 0-1-16,4 0 0 0,3 0-1 15,-7-3 1-15,6 3 0 0,-2 0 1 0,-4 0 1 16,8 0 0-16,-10 0-1 0,8 0-1 16,-8 0-1-16,2 0-1 0,-2 3 2 15,4-3 0-15,1 0 0 0,-3 5 2 0,-2-5 1 16,6 0-2-16,-4 0 3 0,0 0-1 15,-2 4-3-15,4-4 0 0,-2 0 0 16,-2 5-3-16,0-5 3 0,4 0 3 16,-4 0 0-16,4 5 1 0,-4-5 0 0,2 0-2 15,-4 4-3-15,-3-4 1 0,3 5 0 0,-4-5 0 16,-4 0 1-16,1 0 3 16,-3 4-1-16,1-4 1 0,-5 0 0 0,5 5-3 15,-5-5 2-15,-3 0-2 0,-1 5-2 0,-1-5 1 16,-4 0 0-16,0 0-1 15,-4 4 1-15,-2-4 1 0,-2 0 0 0,-2 0-1 16,-3 0 1-16,-3 0-1 0,0 0 0 16,-7 0 0-16,0 0 1 0,-1 0 0 0,3 0 0 15,-12 0 0-15,9 0 1 0,-5 0 0 16,-2 0 0-16,0 0-1 0,-2 0-1 0,4 0-2 16,-6 0 0-16,9 0 2 0,-9 0-1 15,2 0 1-15,-2 0-2 0,4-4 2 16,0 4 0-16,-4 0 0 0,0 0 3 15,0 0-2-15,0 0 1 16,0 0 0-16,0 0-2 0,-4 0 2 0,4 0-1 0,-4 0 0 16,4 0-3-16,-2-5 0 0,2 5 1 15,-9 0 0-15,9 0 1 0,0 0 0 0,0 0 0 16,0 0-2-16,0 0 0 0,0 0 0 16,0 0 0-16,-2 0 0 0,2 0 0 15,-4 0-2-15,4 0 0 0,-2 0-13 16,-6 0-25-16,2 0-54 0,4 0-79 0,-9 0-108 15,-3 0-181-15,3-5-119 0,-1 1-19 16,0-5 42-16,-7-1 74 0,3-2 123 0,7-2 39 16,-1-4 25-16,4-1 15 0,6 7 27 15</inkml:trace>
  <inkml:trace contextRef="#ctx0" brushRef="#br0" timeOffset="5751.28">3256 8871 112 0,'-17'0'287'0,"5"0"21"0,-3-4 8 0,3 4-153 15,8-5-82-15,-2 1-30 0,1 4-11 16,3-5-13-16,-2 0-5 0,4 5-8 16,0-4-11-16,0-1 2 0,0 5 5 0,0-3 3 15,0-2 5-15,0 5 2 0,0-4-7 16,4 4-4-16,-2 0 0 0,3-5-6 0,-5 5-3 16,6 5-7-16,-2-5 0 0,2 0 3 15,4 9 3-15,1-6 6 0,-1 2-1 0,3 4 3 16,3-4-8-16,1-1 2 0,-1 1-2 15,5 4 3-15,-1-4 0 0,3 4 0 0,0-6-2 16,0 3 4-16,4-3 0 0,-1 2 5 16,8-5 4-16,-3 6 2 0,2-6 4 0,4 0 3 15,0 0-1-15,2 3-5 0,5-3 3 16,-1 0 2-16,3 0-3 0,7 0 1 0,-3 0 8 16,8 0-5-16,-4 5-1 0,1-5-4 15,1 0-1-15,-2 0-8 0,4 4-3 0,-2 1-1 16,-1-2 1-16,3 3 2 0,-4-1 9 15,2-2 5-15,0 3-1 0,2-3-4 0,-3 2-1 16,-1 1-8-16,6-3-1 0,-2 2-1 16,2-1 0-16,0 1 0 0,2-1 2 15,2 1 1-15,-4 0 2 0,6-5 7 0,0 3 6 16,-2 3 13-16,0-3 15 0,2-3 6 16,1 5 3-16,3-5 4 0,-4 0-10 0,4 6-12 15,1-6-7-15,-1 0-6 0,0 0-13 16,3 0-8-16,-3 0-3 0,4 0-2 0,-1 0-1 15,3 0 0-15,1 0 1 0,-1 0 0 16,-2-6 2-16,-1 6-4 0,3 0-2 0,1 0-1 16,1 0 0-16,-1-5 2 0,-1 5 2 15,1-3 1-15,-1 3 0 0,1-6 1 16,-5 6-2-16,9-3-4 0,-5 3 4 0,1 0 13 16,-1-5 11-16,3 5 8 0,-7 0 6 15,5-5 13-15,-3 5 12 0,-2 0 17 0,5-4 27 16,3 4 28-16,-3 0 21 0,3 0-4 0,-3-5-18 15,2 5-29-15,-5 0-32 0,-2-4-33 16,5 4-22-16,1 0-9 0,-5 0-6 0,-1 0 0 16,2 0-3-16,-1 0-1 0,1 0 1 15,-4 0-2-15,1 0 2 0,-3 0-1 16,2 4 2-16,5 1-1 0,-5-1 1 0,2 1-1 16,-1 0-1-16,-1-5 1 0,-4 3-2 15,4 3-2-15,1-3 4 0,-1 2-2 0,0 1 3 16,-2-3-3-16,3 2 3 0,-1-1-3 15,0 1 0-15,5-1-2 0,-7 1 2 0,6-5 2 16,-1 5-2-16,3-5 2 0,-1 0-1 16,-3 4 0-16,2-4-1 0,-1 0-1 0,1 0 1 15,-2 5-1-15,3-5 2 0,1 0 0 16,1 0 1-16,-1 0-1 0,-1 0 0 16,1 0 1-16,-3 0-4 0,3-5 4 0,0 5-1 15,1 0 1-15,-1 0 1 0,-1 0 0 16,-3 0 0-16,5-4-3 0,-3 4 0 0,3 0-1 15,-3-5-1-15,2 5 4 0,1 0 0 0,-1-5 0 16,-3 5 9-16,3-4 22 0,1 4 37 16,-3 0 53-16,-1-5 26 0,3 5 7 15,-6-4-14-15,5 4-36 0,-5 0-53 0,0-5-25 16,-4 5-17-16,1 0-2 0,-1 0-4 16,2 0-1-16,-6 0 0 0,4 0 1 0,-2 0 0 15,2 5-1-15,-2-5-1 0,-4 0-2 16,0 0-3-16,0 0-1 0,0 0 1 0,0 0 1 15,-2 0 2-15,4 0 4 0,-2 0 0 16,4 0-1-16,-4 0-2 0,2 0-3 0,-2 0-1 16,4 0-1-16,-4 0 2 0,0-5 0 15,0 5 3-15,0 0 1 0,0-3 1 16,4-3 0-16,-8 6-3 0,4-5 1 0,-2 2-4 16,-3 3 1-16,3-6 7 0,-6 3 7 15,2 3 2-15,-1-5 7 0,-3 0 3 0,4 1-3 16,-5-1-3-16,1 1 1 0,2-1-4 0,-7 2-1 15,-1-3-3-15,-1 1-2 0,-4 2 0 16,3-3-2-16,-7 3 0 0,2-2-4 16,-4-1 4-16,0 3-4 0,2-2 1 0,-10 1-1 15,6-1 0-15,-4 5-2 0,0-3 3 16,-5-3-1-16,1 6-1 0,2-5-2 0,-6 2 1 16,1 3-2-16,-3 0-2 0,4 0 2 15,-9-6 0-15,4 6-1 0,-5 0 0 0,-1 0-1 16,-4 0 1-16,1 0 0 0,1 0 0 15,-6 0 1-15,2 6 0 0,-2-6-1 0,-2 0 0 16,0 0 1-16,0 0 1 0,0 0 1 16,0 0-1-16,0 0-1 0,0 0 1 15,0 0 2-15,0 0-3 0,0 0 1 0,0 0 1 16,0 0-4-16,0 0 2 0,0 0-2 16,0 0 2-16,0 0-2 0,0 0-1 15,0 3-1-15,0-3-3 0,0 5-10 0,0-5-18 16,-6 6-42-16,6-6-79 0,-6 8-100 0,2-8-177 15,-5 4-172-15,-5-4-46 0,1 0 27 16,-3-9-19-16,-9 0 96 0,8-8 152 0,1-6 71 16</inkml:trace>
  <inkml:trace contextRef="#ctx0" brushRef="#br0" timeOffset="10693.81">13674 8421 233 0,'-19'-4'377'0,"7"4"38"0,0-9 27 16,1 4-182-16,3 5-75 0,2-5-37 15,0 2-25-15,-1-3-23 0,1 3-29 0,-2 3-27 16,0-5-19-16,-7 1-13 0,-1-1-5 16,3-4-4-16,-7 0-1 0,-7 4-5 15,4-4 0-15,-8 1-1 0,2-1 0 16,-4 4 3-16,-4-4 0 0,-5 4 1 0,3-4 0 16,0 6 0-16,-5-8 1 0,-3 8-1 15,1-11 1-15,-1 5-1 0,-3 0-2 0,-3 1-2 16,7-3 0-16,-12 2 0 0,4-3 3 0,-6 2 3 15,7 1 3-15,-7 0 1 0,0 1 2 16,-2-1 8-16,-2 0 7 0,-7 4 9 0,5 0 14 16,-6 1 13-16,-2-1 15 0,-3 1 14 15,5 4 7-15,-7 0-1 0,1 0-12 16,-7 4-17-16,2 1-24 0,-4-1-18 0,1 6-11 16,-1-1-5-16,0 0-2 0,0 4-1 0,2 0-2 15,-6 1-4-15,5 3 0 0,3 2 2 16,2-1-4-16,1 4 3 0,3 1 2 0,1 0 2 15,-1-1-4-15,7 5-1 0,-2 0-2 16,1 0 2-16,5 4 0 0,2 0 0 0,4 1 4 16,4-1 0-16,5 6-2 0,5-6 0 15,5 1-2-15,6-1 0 0,4 0 1 16,12 1-2-16,-2 4 3 0,7-4-2 0,8-1 0 16,4 6 0-16,4-6 0 0,8 1-2 15,2-6 2-15,9 2 1 0,6-2-2 0,4 2 0 16,4-6 1-16,6 1-1 0,5 3-1 0,8-8 1 15,1 1-2-15,14 4 1 0,1-11 3 16,-2 7 1-16,9-10 1 0,1 8 0 16,1-8 1-16,1 0-4 0,7 1-3 0,2-6 3 15,6 1 2-15,0-2 0 0,0-3 3 16,5 0 1-16,-1 0-4 0,8 0 0 0,-1-3 2 16,1-2-1-16,-3-4 2 0,5 4-1 15,-6-4-2-15,7 0 0 0,-2-5 1 0,1 2 1 16,-6-2 0-16,7-3 2 0,-7-3-4 15,1 3 1-15,-1-6 0 0,0-3 2 0,-7 3 0 16,-3-4 1-16,-11 0-3 0,1-1-2 16,-2 2 0-16,-7-5 0 0,-6 0 1 15,-4-1 3-15,-4-1 1 0,-4 2 0 0,-2-1-2 16,-7 1-2-16,-7-1-1 0,1 6 0 16,-12-5 0-16,2-1 2 0,-8 1 2 0,-3 3 7 15,-7-3 10-15,-7-1 9 0,0 1 8 16,-8 0 8-16,-4-1 1 0,-9 4 1 0,3-3-2 15,-13-4-7-15,0 4-6 0,-10 3-9 16,-4-4-10-16,-9 10-8 0,-7-1-4 0,-5 6-4 16,-4 3-3-16,-9 5 0 0,-3 4-10 15,-7 1-20-15,-2 8-26 0,-2 1-30 16,1 9-44-16,-1-2-52 0,4 7-75 0,7-1-74 16,3 4-57-16,5 1-110 0,8 0-8 0,6-9 63 15,5 3 86-15</inkml:trace>
  <inkml:trace contextRef="#ctx0" brushRef="#br0" timeOffset="22217.08">14046 8511 100 0,'0'0'324'0,"0"-8"27"0,-2-1 11 16,2 4-131-16,-4-1-121 0,0 3-56 16,4-6-30-16,0 4-6 0,0 2-6 15,-2-3-7-15,2 1-1 0,-4 2 0 16,-1-6-4-16,3 4 0 0,-4 1 4 0,2-1-3 15,-6 0-1-15,8 1 0 0,-9-5 0 0,1 9-5 16,0-5-1-16,-1 0 6 0,1 2-1 16,-2 3 1-16,-3-6-1 0,3 3 1 0,1 3-2 15,-5-5 1-15,3 1 2 16,-1-1-1-16,-3 5 2 0,5-5-2 0,-5 1-2 0,1 4-1 16,-1-5 5-16,-1 1-4 15,-5 4 4-15,2-5 0 0,3 0-2 0,-5 1 2 16,-2 4 2-16,2-5-2 0,1 2-1 0,-5-3-1 15,2 3-6-15,0-2 4 0,0 0 1 0,-1 1 1 16,-3-1 2-16,-2 1 5 0,4-1-1 16,2 2 2-16,-6-3 1 0,2-2 2 15,-2 2 0-15,0 3 2 0,2-8 0 0,-2 8-1 16,2-2 0-16,-2-4-3 0,-2 6-4 16,4-3-1-16,-4 1-2 0,0 2-5 0,2-6 1 15,-2 9-2-15,0-9 2 0,2 9 1 16,-2-5-1-16,0 0-1 0,0 1 2 0,-5 4 4 15,5-5-1-15,4 1 0 0,-8-1 2 16,4 5-3-16,0-5-4 0,-2 2-1 16,2-3 2-16,0 3 2 0,0-6 2 0,4 4-2 15,-6 0 4-15,1 1 0 0,1-5-1 0,0-1 4 16,4 6 1-16,-6-4 1 0,2 2 1 16,0 3-1-16,0-7 1 0,2 6-1 15,-2-5-2-15,0 4-1 0,0 2-1 0,0-3-4 16,2 6-1-16,2-5 0 0,-4 2 2 15,0 3-4-15,2 0 1 0,-2 0-2 0,-1 0 5 16,1 0-2-16,-4 3 1 0,8 2-1 0,-8-5 1 16,0 6-1-16,0-3 0 0,1 2 0 15,-1 4-1-15,0-5-2 0,0 1 3 16,2 0-2-16,2 4 2 0,-3-1 2 0,1-4 0 16,2 6-2-16,-2-6 1 0,2 5-1 15,0-4-1-15,0 4-1 0,4-1 2 0,-6-2-2 16,10 2 2-16,-6 1-2 0,0 0 1 0,6 1 1 15,-6-1 0-15,8 3 1 0,-3-1-1 16,-1 1-1-16,0 2 1 0,6-6-2 16,-4 6 1-16,1 0 0 0,5-5 2 0,-6 5-1 15,2-5 1-15,3 3 1 0,-3-2-4 16,2-1 4-16,3 0-1 0,-3 5 1 16,0-5-2-16,-1-1 2 0,1 1 0 0,4 0-4 15,-1 1 2-15,1-1-2 0,-1 0 2 0,-1 5 0 16,3-6 0-16,-1 1 2 0,0 5 0 15,3-5-2-15,-3 5 0 0,5-6 0 0,-2 5-4 16,3-3 4-16,5-1-3 0,-4 3 3 16,4-2 0-16,-1 3-2 0,1-3 4 15,2 2-4-15,0 2 1 0,-2 0-2 0,6-5 2 16,-2 5-2-16,-3 3 3 0,5-3 0 16,0 4-2-16,0-4-1 0,0 3 0 0,0 1-3 15,5 1 3-15,-3-2-1 0,2 6 0 16,2-6 1-16,0 6 3 0,0-4 0 15,3 7 0-15,1-8 0 0,-2 1-2 0,3 4 1 16,-1-6 2-16,2 6 1 0,3-6-2 0,1 6 0 16,-3-1 0-16,5 1 0 0,1 0 0 15,-3 0 0-15,5-3 3 0,0 0-3 16,-3 2 1-16,9-4-1 0,-4 4 1 0,2-4-2 16,2-4 2-16,0 3 1 0,-3 2 0 15,7-6-2-15,2 1 3 0,1 0-3 0,-1-6-3 16,4 1 1-16,0 0 0 0,2-1 4 15,3 3-2-15,-7-2 2 0,6-6 3 0,-2 8-2 16,1-8-3-16,1 2 3 0,-2 4-1 16,5-5-2-16,-5 1 0 0,4 0-2 0,1-2-1 15,3 3 2-15,-1-6-2 0,1 3 3 16,3 2 1-16,0-5 1 0,3 0-1 0,-3 0-1 16,4 0 2-16,-1 0-4 0,-3-5 2 15,4 2 0-15,-5-3 3 0,9 3-6 0,-8-2 2 16,6 0-1-16,-7 1 2 0,9-1 0 15,-4-4 0-15,2 0 0 0,-2 1 5 0,1-1-4 16,-1-2 1-16,2 3-1 0,-2-1 2 16,6 0-9-16,-3-5 3 0,3 2 3 0,0 2 3 15,0-3 0-15,-4 3 5 0,4-2-4 16,0 3-1-16,-2-5-3 0,-6 5-3 16,1 1 2-16,-3-3 1 0,4-1 0 0,-1 2 0 15,-3 1 2-15,0 0 0 0,1 0 1 16,-9 1-1-16,5-6 2 0,-3 5 2 15,-1 0-1-15,-6-5-5 0,-2 6 5 0,-4-6-2 16,2 0 0-16,-6 1 1 0,0 3 6 0,-4-2-2 16,0-2 0-16,1-4 1 0,-5 4-2 0,2 0-1 15,-1 1-4-15,-1 0-2 0,0-6 2 16,-7 7-2-16,5-7-2 0,-11 1 6 16,4 1 1-16,-4-2-1 0,-2 1-2 0,-4-4 2 15,0 4-1-15,-4-5 0 0,-2 1-2 16,4-1 0-16,-8 0-2 0,-1 6 0 0,-3-6-1 15,6-3 4-15,-11 3-1 0,2 1 5 16,-5-1 3-16,1-5 2 0,-2 6 0 16,-4-5 4-16,-6-1-2 0,4 2-4 0,-8 0 1 15,-2 3-5-15,-4 1 0 0,-5-6-5 0,0 5 0 16,-7 1-3-16,-1 1-2 0,-8 1-13 16,-11 6-23-16,-1 6-35 0,-7 4-47 15,-10 13-33-15,-10-6-9 0,-11 3 0 0,-6-1-100 16,-6-5-15-16,-8 0 6 0,4 3 8 15</inkml:trace>
  <inkml:trace contextRef="#ctx0" brushRef="#br0" timeOffset="31741.27">15173 9867 227 0,'10'-11'297'0,"2"8"12"15,3-6-50-15,-3 4-132 0,9-4-59 16,-5 4-28-16,5 1-12 0,-2-5-4 0,6 9-6 16,-3-5-4-16,1 5 1 0,2-5 3 15,0 5-2-15,2-3 0 0,-3 3 1 0,3 3 0 16,-2 2 2-16,2-5-4 0,0 5 2 0,-2 4-1 16,-1-5-5-16,3 4-3 0,-6 3 0 15,10-2-4-15,-6-1 4 0,2 6 3 16,4-5 4-16,-2 5 4 0,6-5 6 0,0 5 8 15,2-6 1-15,0 1 0 0,-2 0 0 16,7 0-5-16,-5-1-1 0,6-3 15 16,-1 4 6-16,1-4 15 0,5 4 7 0,-1-9 6 15,3 9-7-15,4-9-6 0,-3 5-11 0,9-5-8 16,-6 0-8-16,6 4-9 0,-2 1-4 16,-2-2-6-16,3 3-2 0,1-6-6 15,0 3-1-15,4 2-3 0,-2-5-1 0,3 5 2 16,-1-1 1-16,-2-4-1 0,-2 5 0 0,4-1 3 15,-4-4 0-15,0 5-4 0,-5-5 1 16,5 5-1-16,-2-5-1 0,2 0-4 16,-4 4 2-16,2-4 1 0,-2 5 0 0,2-5 0 15,-7 0 0-15,7 3 0 0,-2-3-2 16,2 6 0-16,-2-6-1 0,8 0-1 0,-4 0-1 16,2 3 1-16,-2-3-1 0,4 0 4 0,-4-3 1 15,0 3-1-15,-5 0 2 0,5 0-4 16,2 0-1-16,-2-6 0 0,2 6-1 15,-2-3 0-15,6 3 2 0,3 0 0 0,-7-5 4 16,6 5 1-16,-6-4-2 0,2-1-2 16,0 0-2-16,-4 1 0 0,0 4-3 0,2-5 3 15,-2 1 4-15,0-1 10 0,0 0 6 16,0 2 4-16,-2-3-1 0,-3 3-4 0,3-2-4 16,2 1-8-16,-4-1-3 0,0 0-4 15,4 1 1-15,4 4 1 0,-4-9-1 0,0 9 1 16,4-5 1-16,-2 0 0 0,2 1-2 15,2 4 1-15,-2-5-4 0,2 5-2 16,0-3 4-16,5 3-1 0,-3 0 2 0,0 0 2 16,2-5 3-16,1 1-3 0,-5 4 0 15,4-5-1-15,0 0-2 0,-3 1 1 0,3 4 2 16,0-9 1-16,-4 9 6 0,3-8 5 0,-7 2 4 16,4 1 4-16,-2 2 9 0,2-6 15 15,2 4 15-15,-6-1 23 0,6 3 12 16,-6-2 4-16,2 1-12 0,-2-4-19 0,7 2-22 15,-9 1-18-15,2 2-14 0,-2-6-8 16,4 4-4-16,0-4-1 0,-2 4 1 0,-2-4-1 16,-2 5 0-16,-3-6-1 0,3 7-1 15,-6-6 0-15,2 0-1 0,-1 4 0 0,-3-4 0 16,0 0 0-16,1-1 0 0,-9-2 0 16,1 3 3-16,1-1-2 0,-7 1 2 15,-4 0 1-15,-2 0-2 0,-4 1 2 0,-9-1-3 16,-1-2 17-16,-3 3 18 0,-8-1 29 15,1 0 41-15,1 1 31 0,-6-1 0 0,-2-2-11 16,-2-1-29-16,-2-2-40 0,-2 6-30 16,-5-10-18-16,-3 4-8 0,1 0-4 0,-3 5-1 15,-5-8-1-15,-2 3 3 0,1 0 1 16,-9 5 0-16,-2-8 1 0,0 7 1 16,-7-3-2-16,-1-1 1 0,-2 0-1 0,-3 0-2 15,-6 2 2-15,1-2-2 0,-9 6 1 16,0-6 1-16,-8 0 1 0,1 1 1 0,-5 3 2 15,-2-2 0-15,-7 3-3 0,3-1 0 0,-7 1-4 16,0 0 1-16,-2 0 1 0,-4 1 4 16,-2-1-1-16,0 4-1 0,0-4 0 15,-2 4-3-15,0-4 0 0,2 6 0 16,-4-3 3-16,0 1 1 0,-3 2-1 0,3 3 2 16,-4-6-2-16,-2 3 0 0,-1-2 2 0,5 5 1 15,-6-9-2-15,3 9-1 0,-3-5 3 0,-3 1-3 16,1-1 3-16,2 2 3 15,-3 3-4-15,-2-6 2 0,1 1-3 0,-3 5-2 16,1-3 2-16,-1-3 0 0,0 6 2 0,1-3 1 16,-1 3-4-16,-6 0 2 0,9-5 0 15,-1 1 1-15,1 4-2 0,5-5 2 16,-3 0-1-16,8 1 2 0,-3-5 0 0,5 4 1 16,-2-4-1-16,8 1-3 0,-8 3 0 0,10-4-1 15,-8 4 5-15,0-4 0 0,4 5 0 16,0-1-1-16,-5 2-1 0,-1-3-2 0,-2 6 0 15,-2 0 1-15,-1 0 0 0,1 0-2 16,-3 9 2-16,3-4-4 0,-4 4 0 16,3 0 2-16,1 5 2 0,4-2-2 0,-3 2 0 15,9 5 0-15,0 2-2 0,2-2 2 16,7 4 4-16,-3 0-1 0,2 3-1 0,9-4 0 16,-1 5-3-16,7 0-4 0,4 0 0 15,2 1 0-15,4 3 1 0,8-5 2 0,0 6 0 16,9 1-2-16,8-2 0 0,2 0-3 15,6 1 0-15,6-1 1 0,9 1 1 0,-3-6 0 16,15 5 2-16,6 1-1 0,5-1 2 16,11 2 0-16,9-7 2 0,9 6 2 0,9-4 2 15,9 3-3-15,8-5-1 0,9 2-1 16,12 3-4-16,1-4 0 0,16 0 2 0,5 0 1 16,20-5-1-16,-3 1-28 0,14-6-39 15,7-3-46-15,6-8-47 0,2-3-58 0,12 2-66 16,-3-10-107-16,5 2-58 0,3-3-8 15,-7-11 16-15,3 3 23 0,1-9 29 0,1 1 52 16,3-10 32-16,1 6 32 0</inkml:trace>
  <inkml:trace contextRef="#ctx0" brushRef="#br0" timeOffset="32893.41">24303 9924 145 0,'4'-9'310'16,"-2"1"22"-16,5-1 12 0,1-2-171 0,0 3-80 15,11-1-38-15,-7 0-11 0,9 4-10 16,-3-4-4-16,9 6-2 0,0-8-5 0,6 8-5 15,0-6-5-15,9 4-4 0,1 1-3 16,7-1-3-16,3 0 2 0,7 2 5 16,2-3 12-16,9 3 7 0,3 3 13 0,-2 0 10 15,9 0 2-15,2 0 3 0,3 0-3 0,8 3 3 16,-1-3 0-16,8 6 5 0,-2-3 6 16,9 2 6-16,1 0 4 0,7-5 6 15,-2 4 7-15,10 1 2 0,0 4 9 0,4-6 12 16,2 3 13-16,4-6 15 0,3 5 19 15,3-2 22-15,-1 3 39 0,1-6 13 0,3 0-15 16,-2 0-27-16,-5 0-40 0,9 0-59 16,-9-6-42-16,3 6-21 0,-9 0-10 15,4 0-4-15,-8 0-2 0,-2 0-2 0,-8 6-3 16,2-6-3-16,-13 0-3 0,-3 0-1 16,-9 0 1-16,-11 0-2 0,-5 0-1 0,-11-6-2 15,-4 6-1-15,-12 0-2 0,-5 0 3 16,-8-3-1-16,-6 3 1 0,-6 0-1 0,-8 0-9 15,-3 0-29-15,-8 0-61 0,1 0-77 16,-7 3-88-16,-7-3-152 0,5 0-145 16,-6-3-44-16,2-2-90 0,0-9 14 0,1-4 128 15,5-4 157-15</inkml:trace>
  <inkml:trace contextRef="#ctx0" brushRef="#br0" timeOffset="64773.55">22277 11940 298 0,'13'0'444'0,"-1"0"45"16,5-5 20-16,1 2-215 0,1 3-118 15,4 0-54-15,1 0-19 0,3 0-2 0,2 0-1 16,4 0-3-16,0 0-19 0,3 3-16 0,-1-3-18 16,2 0-13-16,2 0-9 0,3 5-4 15,1-5-5-15,2 6 4 0,3-3 12 16,-3-3 18-16,7 5 17 0,-2-1 25 0,3 1 16 16,-3-2 19-16,6 3 30 0,2-1 38 15,-2-2 5-15,-1 3-12 0,5-3-24 0,-2 2-43 16,2-5-55-16,0 6-28 0,0-3-14 15,0 2-7-15,4-1-5 0,-4 1-2 0,2-1 1 16,6 1 1-16,-6 0-1 0,4-1 2 16,5-4-1-16,-1 5-1 0,4-5 7 0,-1 0-2 15,3 0 1-15,-1 0-1 0,1-5 1 16,3 5-3-16,1 0-3 0,1 0-3 16,2 0-2-16,-3 0-3 0,3-4-2 0,2 4-1 15,-7 0 3-15,9 0 3 0,-4 0-1 0,4 0 0 16,-3 0-1-16,3 0 0 0,-4 0-2 15,-1 0 3-15,5 4 3 0,-4-4 3 0,4 0-1 16,-2 5 2-16,1-5-3 0,-3 3-1 16,4 2-2-16,-4-5 3 0,3 9 0 0,5-9 0 15,-4 5-1-15,2-5-2 0,-2 0-2 16,0 0 1-16,4 4 2 0,-7-4 2 16,7 0 1-16,-4-4-1 0,2 4 1 0,2 0 0 15,0 0-1-15,2-5 2 0,0 5 6 16,4-5 3-16,-2 1 0 0,2-1 0 0,5 2-2 15,-7-2-4-15,6-4-1 0,-2 4-3 16,0 1-2-16,3-5-3 0,-3 4-3 0,2 2-1 16,-6-8 1-16,7 8 2 0,-7-3 3 15,0 3 0-15,-6-2 2 0,2-1 0 0,-9 6 0 16,-1-3 2-16,-5 3 2 0,-3 0-4 16,-5 0 0-16,-2 0-3 0,-4 0 0 0,-4 0-4 15,-4 3-1-15,-5-3 1 0,-3 0-1 16,-5 6 2-16,-6-6-2 0,1 0-1 0,-12 5 2 15,3-5-9-15,-2 3-21 0,-8-3-38 16,-1 0-86-16,-4 0-130 0,-5 0-241 16,1-3-153-16,-6-8-161 0,-2-6-5 0,0 0 92 15,-2-6 229-15</inkml:trace>
  <inkml:trace contextRef="#ctx0" brushRef="#br0" timeOffset="66993.39">2993 12692 320 0,'11'-5'449'0,"-5"1"28"0,6-1 19 0,5 2-236 16,1-3-136-16,7-2-69 0,2 2-26 16,6 3-15-16,4 3-1 0,0-5-4 0,11-1-2 15,-3 6-1-15,3-3-3 0,2 3-6 16,-1 3 1-16,1 3 1 0,4-6-1 0,1 5-2 16,3-2 7-16,2 3-1 0,0 2 0 15,6-2 1-15,0-3-1 0,5 2-2 0,3-1-1 16,-1-4-3-16,7 5 3 0,1-5 2 15,1 0 1-15,7-5 0 0,2 5 6 0,0-4 0 16,4 4 2-16,2-5 6 0,7 2 4 16,-1-3 3-16,7 1 2 0,1 2 0 0,1-6-3 15,6 4-2-15,4-1 1 0,-4 3-1 16,6-6-4-16,-4 4-2 0,6 2-1 16,0-3-2-16,4 1-3 0,-4 2-1 0,4-3 0 15,0 3-2-15,5-2 3 0,-7 5-2 0,2-9 3 16,-2 9 5-16,-2 0 2 0,5-5 7 15,-5 5 5-15,0 0 2 0,4 0-1 0,0 0 1 16,1 0-5-16,3 5-3 0,-6-5-4 16,6 0-5-16,3 5 0 0,-3-1-3 15,3-4-2-15,-5 0-2 0,9 5 5 0,-5-5-4 16,0 0 0-16,1 0 0 0,-1 0 0 16,-1 0 5-16,1 0 2 0,1 0 5 0,-1 0 0 15,-2 0 3-15,5 0-2 0,-5 0-2 0,-2 0-2 16,3 0-3-16,-3 0 2 0,7 0-3 15,-7 0-2-15,2 0-4 0,-6 0-1 16,7 3 3-16,-3-3 1 0,-2 6 1 0,1-6 6 16,-1 0 3-16,0 0 10 0,0 3 12 15,3-3 19-15,-9 0 14 0,10 5 14 0,-12-5 9 16,8 0 0-16,-4 0 7 0,2 0 5 0,-2 6 16 16,1-6 5-16,-1 3-5 0,4-3-20 15,-6 5-21-15,2-5-29 0,-2 4-22 16,6 1-14-16,-6-2-8 0,-4 3-4 0,0-1-4 15,0-5 1-15,0 9 0 0,0-9-2 16,-4 3 0-16,1 2-1 0,-1 4 0 16,2-9 0-16,-2 5 2 0,-1 4-1 0,-3-5 0 15,0 1 0-15,1 0 1 0,1 4 1 0,-4-6-1 16,1 2-1-16,-5 4 0 0,3 0-1 16,3-4 0-16,-7 4 4 0,5 0-2 0,4-4-1 15,-7 4-2-15,3-9 0 16,-1 8 0-16,5-8 2 0,-5 5-2 15,5-1 0-15,-4-4 0 0,1 5 0 0,1-5 3 0,2 0-1 16,-1 0-1-16,1-5 4 0,-4 5 4 16,3 0 3-16,-3 0 3 0,3 5 2 0,-3-5-4 15,0 0-1-15,1 4-4 0,1-4-2 0,-5 5-1 16,3 0-3-16,-3-1-1 0,-1-4-3 16,5 5 1-16,-5-5 2 0,3 3 0 0,5-3-2 15,-6 6 1-15,1-6-1 0,-6 0 1 16,11 0 3-16,-6-6 4 0,1 6 2 15,-3-3 2-15,5 3 1 0,-5-5 2 0,1 5 0 16,-1 0-4-16,1-4-1 0,-4 4-4 16,5-5 1-16,-9 5 0 0,5 0 2 0,-5 0 1 15,4-5 0-15,-2 5-2 0,-6 0-3 16,3-4-2-16,-1 4 2 0,0 0-1 0,-2-5 1 16,0 5-1-16,-2 0 2 0,0 0 3 15,0-4 4-15,0 4 2 0,0 0 2 16,2-5-2-16,-6 5-5 0,2 0-4 0,-2 0-3 15,-2-5 0-15,4 5 1 0,-4 0 0 16,1 0-1-16,-1 0 0 0,4 0-2 0,-6 0-1 16,6 0 3-16,0 0 1 0,-2 0 1 0,2 0 0 15,-2 0-4-15,2 0 2 0,-3 0-4 16,-1 0 2-16,6 0 0 0,0 0 4 0,2 0-2 16,-6 0-1-16,4 0-1 0,0 0-1 15,5-3 1-15,-5 3 3 0,4 0-2 16,0 0 2-16,0 0-2 0,-8 0-1 0,12 0 0 15,-8 0 2-15,4 0-1 0,-2 0 3 16,7 3-3-16,-9-3-1 0,4 5 0 16,-4-5-1-16,6 5 2 0,-2-1-1 0,3-4 0 15,1 5 0-15,-6-1-1 0,2-4-1 0,0 5 0 16,0-5 4-16,-4 5-2 0,5-5 1 16,-10 4-1-16,5-4-3 0,-6 0-1 0,4 0 1 15,-2 5 3-15,-2-5 0 0,0 0 0 16,-5 0 2-16,5 3-4 0,-2-3 2 15,2 0-2-15,-9 6 3 0,7-6-1 0,-6 0 0 16,1 3-2-16,-7 2 1 0,5-5-3 16,-10 0 2-16,1 6 0 0,-3-6 0 0,0 3 1 15,-6-3 1-15,0 0-1 0,-2 5-2 0,-7-5 1 16,1 0-3-16,-6 0 0 0,1 0 0 16,-8 0 0-16,3 0-3 0,-9 0-13 15,-4 4-22-15,2-4-43 0,-9 5-68 0,-1-5-81 16,-8 0-99-16,-3 3-162 0,-6-3-81 15,-4-3-3-15,-10 3-58 0,-5-5 17 0,-1-4 144 16,-5 0 106-16,-2 1 60 0</inkml:trace>
  <inkml:trace contextRef="#ctx0" brushRef="#br0" timeOffset="69224.45">3119 13259 328 0,'-16'5'449'0,"-1"-5"55"0,7 0 28 16,4 0-236-16,2 0-125 0,8-5-72 0,0 5-50 15,4 0-31-15,2 0-13 0,7-5-4 16,-1 1 0-16,9 4-3 0,-2 0 3 16,4-5-2-16,6 10 2 0,0-5 0 15,6 9 4-15,-1-4-5 0,5-1 1 0,0 4-2 16,7 1-2-16,-2 2-1 0,7-3 2 16,-1 1 0-16,10 0 6 0,2-4-3 0,0-2 2 15,5 3 3-15,5-3-6 0,-6 2 0 0,7-5 2 16,4 0-4-16,1 6 0 0,3-6 4 15,4 0 1-15,-2-6 0 0,4 6-3 0,-2-5 4 16,10 2 6-16,-4-3 4 0,4 3 3 16,4 3 7-16,1-5 4 0,3-4-7 15,3 4 0-15,-1 1-1 0,7 4-6 16,-2-5-4-16,6 5-4 0,-7 0-4 0,7 0-1 16,4 0 1-16,2 0-2 0,-2 0 3 0,3 0-3 15,3 0 1-15,2-3 0 0,2 3 0 16,3-6 1-16,-1 1 2 0,1 2-2 0,3 3-2 15,-3-9 2-15,-1 4-4 0,1 1 4 16,-1-1-2-16,3 0 2 0,-7 1-2 0,4 4 3 16,1-5 1-16,-1 5 4 0,3-4 2 15,-3 4 5-15,0-5 1 0,3 5-2 16,2 0-3-16,-1 0-3 0,-3 0-1 0,9 0 3 16,-3 0 2-16,2 0 4 0,-3 5 5 0,5-5 6 15,0 0-2-15,0 4-3 0,-5-4-6 16,5 0-6-16,-2 0-2 0,-3 0-1 0,1 0 2 15,-3 0-1-15,1 0 8 0,-2-4 1 16,1 4 2-16,-3 0 4 0,-1 0 10 0,5 0 21 16,-5 0 16-16,9 0 11 0,-13 0 8 15,11 0 3-15,-3 0-17 0,7 4-18 16,-7-4-11-16,3 0-13 0,4 0-14 0,0 0-7 16,-1 0-5-16,5 5-2 0,-6-5 0 0,6 0 0 15,2 0-3-15,-2 0 0 0,2 0 1 16,0 0-1-16,0 0 0 0,4 0 0 15,-4 0 1-15,8 0 0 0,-6 0 0 0,2 0-1 16,0 0 2-16,7 0 4 0,-5 4 10 16,4-4 10-16,-2 5 10 0,7-5 3 0,-5 5-2 15,0-1-11-15,1 1-4 0,-1-5-8 0,0 9-5 16,3-6-3-16,1 2-1 0,2 4-4 16,1-4-3-16,4 4 0 0,-1 0 1 0,3-4-2 15,-4-2-1-15,1 3 2 0,-1 2-1 16,1-2-2-16,1-3 0 0,4 2 10 15,-2-1 9-15,1 5 15 0,-5-4 22 0,8 3 29 16,-7-2 5-16,1 2-1 0,0-2-8 16,1 2-19-16,-3-4-28 0,2 5-14 0,-3-4-6 15,3 4-7-15,-1-4-2 0,1 3 3 16,-4 1-4-16,7-4 2 0,-3 4-1 0,2-5 1 16,-3 1 0-16,3 0-2 0,-2-1 0 15,3 1 3-15,-3-5-3 0,-2 0 1 0,1 0 3 16,1 0-1-16,-7 0-1 0,3 0 1 15,-3 0 4-15,-3-5 1 0,-1 5 4 16,0 0 4-16,-8-4 2 0,6-1-5 0,-3 5-3 16,-6 0-4-16,-3-5 2 0,6 5-5 15,-6-4-2-15,2 4-1 0,-12 0 3 0,7-5-3 16,-5 5-1-16,-1 0 2 0,-9-4 0 16,-1 4-1-16,-8 0 1 0,-2-5-2 0,-2 5 1 15,-9 0 0-15,-1 0-2 0,-5 0 2 16,-8-5 1-16,-2 5 0 0,-8 0-2 0,-2 0 0 15,-9 0-3-15,-2 0 0 0,-6-4 2 16,3 4 1-16,-9 0 1 0,0 0 0 16,-9 0 1-16,3 0-2 0,-4 0-1 0,-3 0-2 15,-3 0 1-15,-5 4 0 0,-2-4-1 0,0 0 2 16,-8 0 0-16,-2 0-1 0,-4 0 1 16,2 0 1-16,-13 5-1 0,5-5 0 0,-3 5 1 15,-6-5 0-15,1 4 0 0,-3-4-1 16,-2 5 2-16,-2-5 1 0,-2 4-3 0,0-4 2 15,-2 5 3-15,2 0 2 0,-8-1-1 16,6-4 3-16,-7 5 1 0,3-5-4 0,-4 3 0 16,4 3-1-16,-5-6-2 0,3 3-1 15,0-3 0-15,-3 5 0 0,5-5 0 0,4 0 0 16,-6 6-2-16,6-6-1 0,-2 3-8 16,4-3-26-16,-2 0-62 0,2 0-88 15,2 0-125-15,-2 0-200 0,6 0-93 0,2-9-3 16,0 1 0-16,3-10 5 0,3-5 150 15,5-4 95-15,1 0 55 0</inkml:trace>
  <inkml:trace contextRef="#ctx0" brushRef="#br0" timeOffset="95938.93">24237 14096 3 0,'-8'0'376'0,"-1"-14"73"16,-1 5 57-16,4 1 8 0,2 2-193 16,0 3-92-16,4-2-62 0,0 5-57 0,0 0-42 15,0 5-34-15,8-2-20 16,-6 6-6-16,2 2-4 0,-2 1 0 0,6 2-3 0,-5 8-1 16,-3-4 0-16,4 10 0 0,-2-6-1 15,-2 5-1-15,0-5 2 0,-2 10 0 0,2-10 3 16,0 5-1-16,-4 0-1 0,8 0 1 15,-4-5-2-15,2 6 1 0,6-2-1 16,-6-3 1-16,8 0 0 0,-3-1 0 0,3 1 1 16,0 0 2-16,1-6 4 0,-1 1 3 15,2 1 4-15,-1-2 1 0,1 1 1 0,-2-4-2 16,1 0 4-16,3 0 5 0,-1-2 11 16,-1 2 18-16,-2-6 26 0,7 6 21 0,-1-5 24 15,1 0 22-15,2 5 15 0,-1-5 12 16,7-1 6-16,-6 1-11 0,7 1-24 0,1-1-33 15,4 0-32-15,2-4-32 0,-4-1-21 16,13 1-9-16,-3-2-7 0,6 3-4 0,-1-6-2 16,10 3-2-16,-5-3-2 0,5 0 1 15,6-3 0-15,0 3 1 0,6 0 8 16,4 0 6-16,1-6 2 0,5 6 0 0,1-3-1 16,-1 3-6-16,3 0-6 0,-1 0 0 15,3 0-1-15,1 0 1 0,3 0 0 0,-6 3-1 16,1 3-2-16,1-3-3 0,-2 2-2 15,-3 0 2-15,5 4 1 0,-5-5 1 0,1 6 2 16,3-1-1-16,-5 0-2 0,-3-1 0 16,-6 1-2-16,4-4 1 0,-3-1-1 15,3 1 5-15,-2-2-1 0,-2-3 2 0,4 0 1 16,-3 0-1-16,-1 0-3 0,-2-3-2 0,-2-2-1 16,6 1 0-16,-8 4 1 0,0-8 3 15,0 2 2-15,0-2 1 0,-4-1-1 0,-3 0 0 16,-3-1-3-16,-2 1-1 0,-3-5 0 15,-4 2-2-15,-1-2 0 0,-7 5 0 0,0-5 0 16,-6 0 0-16,-5 2 3 0,-1-2 1 16,-4 0-1-16,-3 5 2 0,-6-5-1 15,3 0 1-15,-3 2 5 0,-6-2 3 0,2 0 3 16,-2 6 1-16,2-6 0 16,-4 1-5-16,5 0-5 0,-5-1-3 0,0 5 0 0,0-5-2 15,0 5 6-15,0 0-3 0,0 1 1 16,2-6-1-16,-2 5 1 0,4 0-6 0,-4 1 4 15,2-3-2-15,-2 2 0 0,4 1-2 16,0 2 2-16,-2-2 2 0,2 4-2 0,-2-1-2 16,7 2 2-16,1-3-3 0,-4-2 1 0,4 8-1 15,-3-6 2-15,3 6 1 0,0-3 0 16,-1-2 0-16,-1 5-1 0,0 0-1 0,0-6 2 16,-6 3 0-16,5 3 2 0,1-5-1 15,-6 1 3-15,-2-1 1 0,8 1 6 16,-8-6 1-16,0 7 3 0,2-6 2 0,-2-5 2 15,-2 5-4-15,2-5-3 0,-4 0-4 16,0 2 1-16,2-7-1 0,-6 7-2 0,1-8-1 16,5 3 2-16,-8 3-2 0,0-3 0 15,-3-3-4-15,3 8 0 0,-7-2-2 0,-3-3-1 16,-3 3 0-16,-2 0-2 0,-4 0 0 16,-4 5 0-16,-4 1 0 0,-2-1 0 0,-5 0 2 15,1 0 0-15,-7 1 2 0,-1 2 3 16,-1-2-1-16,-6 2 1 0,2 3-1 15,-4-2 1-15,0 0-2 0,2 1-1 0,-1-1-2 16,-1 1 0-16,0-1 2 0,0-4 0 16,0 9 2-16,4-8 2 0,-4 2 0 0,2 3-2 15,-2-2 0-15,4-4-2 0,-2 4-2 16,-1 1-1-16,-1-1 1 0,0 2 1 0,0-3 1 16,-2 1 1-16,-7 2 2 0,3 3-1 15,-4-6 1-15,4 3-1 0,-6 3-3 0,-3 0-3 16,-1-5 1-16,-5 5 1 0,2 0 2 15,-5 0 2-15,1 0 0 0,0-4-1 16,-1 4-1-16,1 0-3 0,-4 0 0 0,6 0 0 16,-5 0 2-16,7-5 2 0,-6 5 1 0,9 0-3 15,-1 0 0-15,1 0-2 0,-1 0 0 16,5 0 1-16,-4 5 2 0,5-5 2 0,-3 4-1 16,4 1 0-16,-1-2-2 0,3 3-1 15,-6 2-1-15,8 1 0 0,-5 0 2 0,1 5 2 16,4 0-1-16,0 3 0 0,2-3 2 15,4 3-2-15,4 6-2 0,4-9 1 16,7 9-1-16,1-11 0 0,7 7 0 0,8-5 1 16,2-2 0-16,7-3-1 0,3 5-7 15,7-9-19-15,8 4-51 0,-2-6-82 0,10 8-113 16,0-8-200-16,15-3-149 0,1-3-35 16,9-11-8-16,7-4-13 0,1-9 152 0,10-5 144 15,9 1 73-15</inkml:trace>
</inkml:ink>
</file>

<file path=ppt/ink/ink3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7:01:40.868"/>
    </inkml:context>
    <inkml:brush xml:id="br0">
      <inkml:brushProperty name="width" value="0.05292" units="cm"/>
      <inkml:brushProperty name="height" value="0.05292" units="cm"/>
      <inkml:brushProperty name="color" value="#FF0000"/>
    </inkml:brush>
  </inkml:definitions>
  <inkml:trace contextRef="#ctx0" brushRef="#br0">17103 10015 278 0,'7'-19'338'0,"3"-4"20"0,0 6-45 0,3-1-155 16,-3 4-69-16,7 0-35 0,-1 2-15 0,5-2-13 16,-3 5-9-16,3 1-8 0,2-3-1 0,2 2-6 15,1 1 1-15,1 2-1 0,2-2-2 16,4 4 0-16,0-1 0 0,5 1 2 16,1 4-1-16,2 0 4 0,3 0 5 0,1 4 4 15,5 1 0-15,3-1 1 0,5 1-4 16,2-2-3-16,0 8-7 0,2-8 1 15,2 3-2-15,2 2 0 0,5-2 8 0,3-3 13 16,3 2 15-16,9-5 17 0,-3 4 13 16,6-4 8-16,6 5 10 0,0-5 6 0,9 0 12 15,7 0 13-15,1 0 2 0,6 0-7 16,-3 0-14-16,9 0-22 0,3 0-11 0,7 0-8 16,-2 0 0-16,5 0-4 0,-1 0 6 0,5 0 11 15,3 3 17-15,1 3 20 0,-4-1 22 16,9-2 22-16,-3 6 16 0,2 2 19 15,-2-3-7-15,0 1-17 0,-3 0-33 0,1 5-38 16,-4-6-45-16,-1 6-23 0,-3-1-14 16,5-3-3-16,-3 2-2 0,-1-3-1 0,3 1 5 15,1-1-1-15,-1-5 0 0,-5 1 0 16,-5 0 0-16,-1-1-2 0,-4-4 0 16,0 0-1-16,-4 0 2 0,-2-4 1 0,-9-1 5 15,7-4 0-15,-8 4 3 0,-3 1 2 16,-3-1-4-16,-15-3-3 0,2 2 0 0,-9-2 2 15,-5 4-1-15,-11-1-2 0,-2-4-3 16,-10 4-3-16,-9 1-1 0,-3-1-1 0,-9 0-1 16,-4 1 2-16,-5-1 0 0,-5 2 0 0,-5 3 0 15,-3 0 0-15,-5 0-1 0,0 0-1 16,-6 0-1-16,4 0-2 0,-4 0-2 16,0 0-3-16,0 3-14 0,-4 2-41 0,4-5-59 15,-4 4-72-15,-2 1-87 0,4 0-145 16,-2-5-125-16,-1 0-27 0,-1-5-81 15,4-4 10-15,2-8 123 0,0-6 151 0</inkml:trace>
  <inkml:trace contextRef="#ctx0" brushRef="#br0" timeOffset="13662.53">5465 9124 207 0,'5'0'346'0,"1"-6"19"0,8 3 11 0,-1-2-203 15,7 1-92-15,3-1-47 0,4 0-17 16,4 1-11-16,4-1-1 0,2 1-3 0,7 4-1 16,3-5 4-16,-1 0-2 0,3 1-3 15,5 4 1-15,0 0-1 0,-5 0-1 16,5 0 1-16,0 4-3 0,0 1 1 0,-3-5 0 15,3 5 1-15,4-1 1 0,-2 1 1 16,0-1 7-16,1 1 3 0,6 0 5 0,-4-1 11 16,1 1 5-16,4-5 2 0,7 3-2 15,-1 3 1-15,2-6-7 0,5 3-4 0,3-3-5 16,3 0-3-16,4 5-6 0,-2-5-3 16,4-5-1-16,4 5-1 0,4-3-1 0,-4 3 2 15,4-6-3-15,0 3-2 16,2-2-1-16,3 1 0 0,-3 4 2 0,0-5 0 15,4 5 4-15,-5-5-1 0,1 5-3 0,2 0-3 16,-2 5 3-16,5-5 0 0,-3 5 0 16,2-5 0-16,-3 0 0 0,3 4-2 0,2-4 2 15,3 5 2-15,-1-5 1 0,-1 0 3 16,3 0-2-16,-1 0 2 0,1 0 1 0,3 0 1 16,-7 0-2-16,3 0-1 0,-3 0-2 15,7 0 1-15,-7 0 1 0,5 0 0 16,-3 0 0-16,1 0 1 0,-3 0-4 0,5 0 2 15,2 0 2-15,-1 0 3 0,1-5 3 16,-3 1 2-16,1 4 0 0,4-5 8 0,-5 0 5 16,1 1 9-16,1-1 11 0,-5 1 8 15,3-1 3-15,-5 0 5 0,7 1 4 0,-7-4 3 16,-1 8 5-16,-8-5-2 0,8 1-8 0,-1-1-6 16,1 5-7-16,-4-5-11 0,1 1-9 15,-3 4-7-15,4-5-9 0,-6 5-5 16,2-4-3-16,-4 4-1 0,4 0 1 0,-4-5-1 15,0 5-4-15,0-3-3 0,3 3 0 16,-3-6 0-16,0 6 2 0,-5-5 0 16,8 2 3-16,-10-3-4 0,3 3-1 0,2 3-1 15,-4-5 2-15,-2 5-1 0,2-5 3 0,-3 1-1 16,3-1-1-16,-4 5-2 0,0-4-1 16,3 4 1-16,-3-5 2 0,4 5 1 0,-7 0 1 15,1 0 2-15,0 0-4 0,-5 0-1 16,3 5-4-16,-3-5 4 0,5 4 3 0,-5 1 2 15,1-1 1-15,-1 1 1 0,5 0-2 16,-5-5-2-16,7 9-4 0,-2-6 1 16,1 2 0-16,3-5 1 0,-6 6 1 0,1-3 2 15,3 2-2-15,-2-1-4 0,3 1 0 0,-1-5 1 16,0 4 1-16,4 1 2 0,-5-5 1 16,5 5 0-16,-2-5-3 0,2 0-1 0,1 4 2 15,3 1 2-15,-4-5 8 0,-2 3 6 16,2-3 6-16,0 5 0 0,-1-5 2 0,5 4 6 15,-2-4 10-15,-2 5 19 0,0-5 25 16,0 5 16-16,0-5 4 0,-5 4-7 16,5-4-17-16,0 5-23 0,0-5-20 0,0 4-13 15,4-4-11-15,-5 5-7 0,-1-5-4 16,2 5-2-16,0-5 1 0,0 4-1 0,6-4 0 16,-7 0 2-16,5 5-1 0,-2-5-3 15,6 0 0-15,-10 0 2 0,12-5 0 0,-6 5 0 16,-2 0 0-16,2 0 0 0,-2-4-3 15,2 4 0-15,-2 0 1 0,2 0 1 0,2 0-2 16,-2 0 5-16,4-5-1 0,0 5 0 16,0 0 3-16,0 0 1 0,0 0-1 0,-2 0 0 15,2 0-1-15,-6 0 0 0,4 0 10 16,-6 0 7-16,6 0 7 0,-6 0 20 16,4 0 45-16,-4 0 21 0,-1 5 5 15,1-5 0-15,-4 4-17 0,-3 1-44 0,3-5-26 16,-2 3-16-16,-3 3-7 0,-1-3-6 0,1 2 0 15,-5-5-4-15,-1 6 2 16,7-3 2-16,-7 2 1 0,0-1 0 0,7 1-2 0,-3 4-2 16,-3-4 0-16,1-2 0 0,3 3 0 15,-5-3 1-15,4 2 3 0,-1 4 0 0,1-4-2 16,-3 4-1-16,7-5-1 0,-3 1-1 16,-1 3 1-16,5-2 2 0,2 2 1 0,-3-2 0 15,3 2-2-15,-3-4-1 0,1 1-1 16,-2 4-2-16,5-4 2 0,-1-1 2 15,4 1 2-15,-4-5-1 0,8 3 0 0,-5 2 1 16,1-5-3-16,0 4 0 0,2-4 1 16,-2 5 1-16,0-5-1 0,-5 0 1 0,5 0-2 15,-6 0 2-15,-1 0-2 0,-3 0 1 16,-1 0 1-16,-3-5 0 0,-3 5 0 0,-4 0-2 16,-2 5-2-16,-8-5 0 0,-2 0-3 15,-1 0 0-15,-5 5 1 0,-3-5-1 0,-5 4 0 16,1 1-8-16,-4-5-24 0,-8 4-49 15,-2 1-65-15,-4 0-68 0,-7-5-89 0,-1 4-127 16,-5-4-83-16,-8 0-5 0,-2 0 34 16,-2-4 63-16,-8-1 23 0,-5-4 60 0,-1 0 39 15,-1-5 20-15</inkml:trace>
  <inkml:trace contextRef="#ctx0" brushRef="#br0" timeOffset="14911.87">4546 9781 234 0,'20'-5'362'16,"3"-9"25"-16,4 5 7 15,0 0-211-15,6 1-97 0,0-1-45 0,8 4-20 16,3 0-5-16,1 1-7 0,3-1-3 16,1 1-3-16,5 4 1 0,2-5 1 0,-2 5-1 15,6 0-2-15,-5 0 1 0,9 0-4 16,1 5 1-16,-3-5-1 0,6 0 0 15,2 0-1-15,2 0 2 0,1 0 2 0,5 0 1 16,1 0-1-16,6 0-1 0,-7-5 1 0,9 5-1 16,4-3-4-16,4-3 6 0,0 1 0 15,4 2 2-15,1 3 1 0,3 0-1 16,0-6-1-16,5 6 2 0,1 0-1 0,5 0 3 16,2 0 3-16,6 0-1 0,-7 0 3 15,12 6 0-15,1-6-1 0,-2 0 2 0,4 0-3 16,2 0 0-16,3 3 3 15,1-3 0-15,-4 5-1 0,9 1 3 0,-5-3-1 16,7 2 1-16,-2 4-3 0,5-5 0 0,-3 1-2 16,8 0-2-16,2 4-4 0,0-6-2 15,2 2 5-15,4-1 1 0,0 1-1 0,4-5-1 16,1 0 7-16,3 5 2 0,-3-5 3 0,3 0 4 16,-2 0 3-16,-1 0 5 0,-1 4 2 15,4-4 5-15,-3 5 8 0,-1-5 6 16,0 4-4-16,5 1-8 0,-5-5-6 0,2 5-7 15,-1 4-12-15,-1-6-7 0,0 3 3 16,1 2-4-16,-3-3-4 0,-2-1-2 0,2 1 23 16,-6 4 19-16,0-9 32 0,-2 9 37 15,-6-9 48-15,-4 5 26 0,-7-2 12 16,-2 3 2-16,-12-3 4 0,-2 2 2 0,-6 1-20 16,-4-3-25-16,-9 2-29 15,-8-1-37-15,-4 1-44 0,-9-2-24 0,1 3-11 0,-9-1-6 16,-3-5-7-16,-7 0-1 0,-5 0-5 15,-5 0-3-15,0 0-22 0,-9 0-75 0,-3-5-114 16,-7-1-223-16,-2 3-173 0,-7-14-155 16,-5-6-32-16,-2-9 67 0,-9-4 202 0,2-13 164 15</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05:41.396"/>
    </inkml:context>
    <inkml:brush xml:id="br0">
      <inkml:brushProperty name="width" value="0.05292" units="cm"/>
      <inkml:brushProperty name="height" value="0.05292" units="cm"/>
      <inkml:brushProperty name="color" value="#FF0000"/>
    </inkml:brush>
  </inkml:definitions>
  <inkml:trace contextRef="#ctx0" brushRef="#br0">17920 5874 263 0,'21'-14'343'0,"-5"2"18"15,3-2-32-15,8 5-175 0,6-5-85 0,8 6-39 16,9-1-14-16,3 4-8 0,9-4-6 16,9 0 3-16,5 4-5 0,9 2 1 0,4-3 0 15,4 1 1-15,4 5-4 0,0 0 2 16,2 0-2-16,5 5 2 0,5-5-2 16,3 6 4-16,4 2-2 0,-3 1 8 0,7 0 0 15,0 5 8-15,6-6 13 0,-6 6 13 16,10 4 12-16,-4-9 18 0,13 5 16 15,-7-1 14-15,5 5 9 0,-1-9 6 0,9 5 5 16,-3 0-4-16,9-6-4 0,-8 1-7 16,10 0-9-16,-2-1-8 0,4-2-11 0,-8-3-10 15,8-3-8-15,-13 5-2 0,5-5-8 16,-11 0-6-16,-3 0-10 0,-9 0-9 16,2 6-9-16,-12-6-7 0,-1 3-3 15,-9 2-3-15,-5-1 0 0,-4 1-2 0,-10 4-13 16,-5-1-38-16,-9 1-60 0,-16 0-92 15,-3 5-171-15,-13-5-112 0,-12 1-28 0,-14-10-32 16,-5-5 50-16,-16-9 152 0,-9 0 116 16</inkml:trace>
  <inkml:trace contextRef="#ctx0" brushRef="#br0" timeOffset="1016.83">3369 6820 154 0,'38'-9'286'0,"-1"4"19"16,2 1-14-16,5 4-143 0,5-5-59 0,1 5-30 15,10-5-14-15,0 1-10 0,8 4 0 16,0-5-10-16,6 1-6 0,3-1-3 16,6 0-1-16,-3 1-4 0,3-1 0 15,4 2 5-15,4-6 4 0,-2 4 4 0,8 0 10 16,0 1 11-16,2-5 5 0,-2 4 10 15,7 2 11-15,-1-8 6 0,7 8 6 0,-1-6 9 16,5 4 7-16,-1-4 9 0,7-5 8 0,0 5 3 16,6 1-6-16,-2-6-13 0,7 5-14 15,-5 0-17-15,2 1-15 0,-2-6-12 16,0 5-4-16,-6 0-4 0,0 4-3 0,-2-4-1 16,-3 0 0-16,-7 4-8 0,-9-4-4 15,0 4-10-15,-4-3-4 0,-6 4 0 16,-6-1-1-16,-4 0 0 0,-7 1 0 0,-6-1-1 15,-2 1-2-15,-8 4-2 0,-2 0-3 0,-7 0-30 16,-3 0-59-16,-5 0-96 0,-8 4-191 0,-6-4-121 16,-9-4-41-16,-12-4-15 0,-4-15 66 15,-6-8 177-15</inkml:trace>
  <inkml:trace contextRef="#ctx0" brushRef="#br0" timeOffset="4352.05">7907 7945 28 0,'6'-6'268'16,"0"-2"27"-16,0-1 8 0,3 4-105 0,-3 1-108 15,0-1-51-15,4 1-25 0,3 4-10 16,-3-5-3-16,7 5-2 0,-3-5 1 0,5 5 0 16,-1 0 0-16,1 0-2 0,2 5 4 15,1 0-2-15,1-5 0 0,4 4 0 0,-2 1 0 16,2-1 0-16,-3 1 3 0,7 0-1 15,-2-1 0-15,-2 1 2 0,6 4-2 0,-2-1 0 16,2-3-1-16,0 4 3 0,1-5 2 16,3 6 3-16,2-6 0 0,-2 4 2 15,0-2 0-15,7 2-4 0,-5-2 0 0,9 2 1 16,-3-4 1-16,7 4 4 0,-3-2 6 0,5 2 0 16,-2-2 2-16,6 2 6 0,-2-2-6 15,3-3-3-15,-1 2 1 0,2 4-3 16,2-5-1-16,7 1-1 0,-1 0 2 0,2-2 3 15,0 3-1-15,1-3-1 0,3 2-3 16,-2-1-4-16,-1 1-5 0,1 0 0 0,2-1-1 16,-1 1 1-16,1-1 1 0,-1 1-1 15,-3 0-1-15,4-1 0 0,-6 1-1 0,7-2-5 16,-3 3 1-16,3 2 1 0,1-3 0 16,1-1 3-16,3 1-1 0,-1-1 4 0,1 1-4 15,3-5-2-15,2 5-2 0,2-1 2 16,-5 1 1-16,9-2 2 0,-6 3 2 0,2-6 6 15,0 8 2-15,6-2 0 0,-6-3 6 16,3 2 0-16,-3 4-3 0,2 5 2 16,-4-5-4-16,-2 5-7 0,-1-2-4 0,5 2 1 15,-6 0-2-15,6-6 1 0,-5 6 0 16,3-5-1-16,-6 5-1 0,5-5-1 0,-5 0 0 16,6-1 4-16,-3 1 1 0,5-4 12 15,0 4 10-15,2-4 6 0,-2-1 2 16,6 1 0-16,0-5-7 0,8 0-8 0,-4 0-4 15,2 0-5-15,1 0 1 0,3 0-8 16,0 0 2-16,1-5 0 0,3 1 0 0,3-1-2 16,-3 5 0-16,7-9-2 0,-5 4 1 0,7 1 2 15,-2-1-2-15,4-3 0 0,-3 2 1 16,1 3-4-16,4-6 1 0,0 4 11 16,2-4 7-16,0 4 17 0,-2 1 18 0,8-6 20 15,-6 6 15-15,4-4 5 0,-2 2 1 16,0 3-9-16,-2-7-10 0,2 6-10 15,-6-5-5-15,-2 4 0 0,-7-4 6 0,5 4-1 16,-11-4 3-16,-4 1-1 0,-1 2-1 0,-5-2-1 16,-9-1-2-16,-1 0-4 0,-6 4-1 15,-3-4 5-15,-6 6-2 0,0-6-1 16,-12 4-3-16,-6-4-1 0,-3 0-1 16,-7 4 8-16,-7-3 11 0,0 2 21 0,-6 3 18 15,-3-6 1-15,-5 4-10 0,-4 0-20 16,-3 1-27-16,-2 4-27 0,1-5-16 0,-5 5-8 15,-2 0-4-15,-2-4-1 0,-2 4-1 16,0 0 0-16,0 0 0 0,0 0 1 16,0 0 0-16,0 0 1 0,0 0 0 0,0 0 2 15,0 0-1-15,-2 0-1 0,2 0 1 0,-4 0-2 16,0-5-2-16,-3 0 0 0,1 5-8 16,-4-4-19-16,0-4-35 0,-7 8-50 0,5-9-67 15,-9 4-107-15,0-4-179 0,-3 0-145 16,-1 1-39-16,-2-6 25 0,8-9 88 15,-1 0 133-15,9-13 123 0,9-4 62 0,2-1 32 16</inkml:trace>
  <inkml:trace contextRef="#ctx0" brushRef="#br0" timeOffset="17422.07">5089 9289 156 0,'6'5'334'0,"-6"-5"21"16,9 0 12-16,-1 0-173 16,2 0-102-16,7 0-52 0,4 0-21 0,1 0-7 15,-1 4-3-15,6-4-2 0,2 5 0 16,2-5-3-16,2 5-2 0,0-1-1 0,0 5-1 16,0 1 3-16,4-1 2 0,0 3-1 15,3 2 1-15,3 0 1 0,5 3 5 0,1 3 2 16,1-8 6-16,8 7 10 0,2-2 16 15,2-3 0-15,2-1 6 0,8 1 4 0,-2-1-7 16,7-4-7-16,4 5 2 0,5-5-2 0,1 0 2 16,2-1 0-16,2 1 9 0,2 1 2 15,0-6 6-15,4 1 12 0,2-5 21 16,5 0 20-16,-1-5 28 0,1 1 22 0,-1-1 16 16,9-9 14-16,-3 2 2 0,5-2-3 15,-5 0-12-15,1-3-22 0,-7-2-25 0,7-2-17 16,-3-2-16-16,-1 0-17 0,-5 1-14 15,-2-6-7-15,-2 2-24 0,-4-2-15 0,0-4-12 16,0 1-7-16,-2-1-3 0,-8-2-3 16,-2 0-1-16,-1 0 2 0,-3-3 2 0,-5-3 3 15,-4 0 1-15,1 0-1 0,-9-6 1 16,-3 6-1-16,-3-5 0 0,-8 5 1 0,-5-2 0 16,-6 2-1-16,-8 0 6 0,0-1 4 15,-11 5 5-15,-5 4 6 0,-5 1 5 16,-2 0 3-16,-8-1 2 0,-6 1-3 0,-7-1-2 15,-6 5-8-15,-4-5-11 0,-6 6-9 16,-10-2-3-16,0 2-1 0,-11 3 1 0,-2 1 1 16,-4-1 3-16,-4 5 0 0,-2-1 0 15,-4 2-1-15,-1 3-2 0,-5-4-4 0,-1 4 1 16,-3-3 0-16,-3 3 3 0,0 0 0 16,-4 2 1-16,1-2-1 0,-5 0-2 0,-4 5-2 15,-7 1 1-15,3-1 3 0,-4 0-1 16,-11 4 0-16,5 5 0 0,-9-5 0 0,-2 5-2 15,-6 0 1-15,2 5 1 0,-2 0 0 16,-1 4-1-16,-3 3 1 0,0-1 1 0,0 6-1 16,10 0 2-16,-4 3 0 0,8 1 1 15,0 1 0-15,5 1-1 0,1 0-1 16,11-1-1-16,-4 6-3 0,5-2 1 0,1 6 1 16,4-4-1-16,0 6 1 0,6 3-2 15,1-2-2-15,5-2 0 0,4 2 2 0,5 2 3 16,2 3 3-16,6-4-1 0,4 5 1 0,10-5 0 15,3-1-2-15,12 2-2 0,4-2-1 16,8 6-2-16,6-1-2 0,7 1-2 0,6 4 0 16,8 0 0-16,12 4 1 0,7-9 1 15,12 6 2-15,11-6 3 0,10 2 4 0,18-8 1 16,13-2 2-16,10-1 1 0,15-3-2 16,5-5 1-16,20 0-1 0,-1-3 4 15,17 0-5-15,2-6 1 0,9 3-1 0,1-3-3 16,13-2-1-16,-3-1 3 0,12-8-2 15,-4 2-7-15,8-5-1 0,-1 0-12 0,-4 0-27 16,2 0-45-16,-6-5-61 0,-2 5-79 16,0 0-128-16,-9 0-179 0,1 5-121 0,-1-5-11 15,-5 4 15-15,1-4 61 0,3-4 177 16,-3 4 149-16</inkml:trace>
  <inkml:trace contextRef="#ctx0" brushRef="#br0" timeOffset="34066.15">12605 12399 173 0,'-16'5'332'15,"3"-5"32"-15,3 0 16 0,4 0-181 0,2 0-88 16,2 0-49-16,2 0-32 0,0 0-18 0,2 0-10 16,-2 4-6-16,8-4 0 0,-2 5 4 15,0-2 7-15,5 3 5 0,1-1 8 0,5-2 3 16,3 3 4-16,7-3-1 15,2 2-5-15,6 4-1 0,0-4-1 16,9 4-5-16,5-5 4 0,-1 1-2 0,8 4 3 0,-2-4 0 16,5 3 0-16,1 1 7 0,11-4 13 15,-5 4 16-15,4-5 20 0,5 1 28 0,1-5 26 16,1 0 20-16,5 0 15 0,3-5 19 0,4 1 10 16,4-5 5-16,4-5 7 0,0 6 1 15,2-6-12-15,-1-4-24 0,1-1-30 16,2 2-33-16,-2-6-39 0,-2-3-32 0,-4 3-17 15,-4 1-11-15,-2-6-3 0,0 1-1 16,0-4-1-16,0 0 1 0,-3-1-3 0,-7 1-1 16,-1-1 0-16,-5-4 0 0,-5-1 1 15,-4 2 10-15,-2-1 25 0,-7-4 17 0,-3 3 10 16,-2 2 5-16,-9-2-5 0,-6 6-21 16,-6-6-13-16,-6 6-6 0,-5 5-1 0,-1-5-2 15,-13 3 3-15,-2-4 0 0,-2 1 2 16,-9 5 0-16,-5-2-3 0,-5-4-4 15,-10 1-7-15,-2 3-7 0,-11-3-6 0,-5-1-3 16,-5 6-4-16,-6-2-4 0,-8 6-2 16,-6 1-2-16,-9 1 1 0,-4 3 2 0,-10 3 5 15,-6 5 1-15,-5 1 2 0,-2 2 1 0,-9 6 0 16,-1 0 0-16,-6 6 1 0,0 2 0 16,-13 10-1-16,7 1-1 0,-9 7 2 15,3 2-2-15,-7 12 1 0,2 0-1 0,-1 0 0 16,7 11 1-16,1 3 1 0,10 4 1 15,0 4 4-15,6 6 1 0,6 9-1 0,13 0 1 16,8 3-4-16,22-3 2 0,11 0-3 16,17-6 0-16,20 1 1 0,13-8 2 0,20-6 0 15,17-4-2-15,21-5 1 0,22-13 2 16,23-4-6-16,23-18-35 0,24-20-103 0,17-11-236 16,15-15-323-16,10-22-135 0,0-8-66 15,2-20 63-15,0-13 215 0,-9-7 310 16</inkml:trace>
  <inkml:trace contextRef="#ctx0" brushRef="#br0" timeOffset="46019.09">4409 13466 217 0,'4'0'282'0,"-2"-5"29"0,-2 5-68 16,0 0-90-16,5-5-49 0,-5 5-34 16,4 0-24-16,-4-4-20 0,2 4-12 0,-2 0-10 15,4 0-4-15,2 0-1 0,0 0-1 16,-2 0 1-16,9 4-1 0,1-4 4 0,-1 5-2 15,3 0 1-15,5-1-1 0,2-4 0 0,-3 5 0 16,7-5 2-16,-4 4-2 0,4 1 1 16,4 0-4-16,-2-1 2 0,4 1-1 15,4-5 1-15,2 0 0 0,3 0 1 0,1 0 1 16,0 0-1-16,3 0 9 0,4-5 6 16,-3 5 7-16,7 0 10 0,0-4 5 0,-3-1-7 15,3 0 7-15,0 5-1 0,-1-4-5 16,3-1 3-16,-2 5 4 0,2-4-3 0,2 4-4 15,-2 0-3-15,1 0-6 0,-1 4-3 16,4-4-7-16,-4 5-6 0,2-1-4 0,2 1 0 16,4 4-6-16,-2-4 4 0,2 4 0 15,-2-1 1-15,2 1 0 0,2-4 4 0,-6 4-3 16,0 0 2-16,0-4-2 0,4-2-2 16,-4-3 1-16,0 6 1 0,0-6 0 15,0 0 0-15,-2 0 0 0,-2 0 2 0,-1 0-2 16,3 0 7-16,-4-6 6 0,2 6 4 15,-2 0-1-15,1 0-1 0,5 0-2 0,0 0-6 16,4 6-1-16,-4-6-2 0,4 0-1 0,-2 3-2 16,3 2-1-16,-6 1-2 0,6-3-2 15,-3-3 1-15,4 5 1 0,-2 4-1 16,-4-9 2-16,4 4 2 0,-2-4 0 0,-2 0-2 16,0 0-1-16,0 0 0 0,-2-4 0 15,1-1-1-15,-3 1-1 0,8-1 3 0,-4 2 0 16,0-3 2-16,-4-2-1 0,4 2 2 15,-2-2-2-15,-4-1 0 0,-3 0-1 16,3 1 0-16,-4-3 1 0,1-1 1 0,-5-2 0 16,3 5 2-16,-1-5 1 0,-5-3 0 0,5 3 2 15,-9-4 1-15,0 4 11 0,-5 0 17 16,-1 1 16-16,-2-5 19 0,-4 4 25 16,-5-3 10-16,-5-1 3 0,-1 4 2 0,-5-3-2 15,-1-6-16-15,-4 4-15 0,0 2-13 16,-1-6-19-16,-10 0-16 0,3 1-14 0,-4 4-7 15,-8-5-3-15,1 1-3 0,-3 4 1 16,-9-4-2-16,-2-1 0 0,-2 6-3 0,-2-6 0 16,-2 0 0-16,-6 6 2 0,-1-6-4 15,-1 0 2-15,-4 1-2 0,-3 4 4 0,3-4-2 16,-7-1 2-16,0 5 0 0,1-4 2 16,-5 3-4-16,0 1 2 0,-6 1-4 0,2-6 1 15,-6 6-2-15,0-6 1 0,2 0 2 16,-2 4 0-16,-5 2 2 0,5-1 1 15,-4-1-2-15,-3 7-1 0,-1-2 2 0,-2 0-5 16,-1 0 2-16,3 2 1 0,-5 3 1 0,-2-1 0 16,1 6 1-16,3-5-2 0,-9 4 0 15,3 5-4-15,-4-9 2 0,6 9 1 0,-3 0 1 16,-3-5 1-16,2 5 1 0,-2 0-2 16,-2 0-3-16,-2 0 0 0,3 0 1 15,3 0 2-15,-4 0 0 0,2 0 2 0,-4 5-2 16,4-5-2-16,-2 0 0 0,7 6 0 0,-9-3 2 15,8 2 3-15,-8 4-2 0,4-5 1 16,1 1-4-16,-1 4 0 0,-2-4 0 16,8 3 2-16,-1 1 0 0,1 0 3 0,4 0-2 15,7-4 1-15,-2 9-2 0,2-5-2 16,5-1 1-16,5 6 0 0,1 0-3 0,5-2 4 16,4 8 0-16,7-3 0 0,-1 0-3 15,9 6 1-15,0 0-3 0,2-1 1 0,4 1 0 16,2 3-4-16,4 2 0 0,3-2-3 15,3 6-3-15,3-1-1 0,6 1 2 0,-1 4-1 16,9-4 4-16,0-1 0 0,9 6 4 16,-1-6 0-16,8 0 1 0,3 1 2 0,6-1 0 15,2 1 2-15,10 4-1 0,2-10 2 16,4 6 0-16,5-4 0 16,12-6-1-16,10 1 1 0,7 0 3 0,5-6-2 0,16-3 3 15,1-2 3-15,12-3-6 0,5 1 1 16,4-6 3-16,6 1-3 0,4 4-1 0,1-4-1 15,3 4-1-15,-2 0-24 0,-1 5-51 0,-1-2-94 16,-4 2-177-16,2 3-112 0,-6-6-31 16,-2-8 29-16,0-6 79 0,-7-11 160 15,1 0 50-15,-4-9 24 0,8-3 15 16</inkml:trace>
  <inkml:trace contextRef="#ctx0" brushRef="#br0" timeOffset="72161.14">8723 15491 380 0,'2'4'508'0,"2"1"42"0,-4-5-2 15,7 4-225-15,-3-4-154 0,2 5-97 16,4 0-43-16,3-1-17 0,5 1-4 0,-1-2-4 16,-1 3-2-16,3 2 1 0,6 1 0 15,2-4-1-15,-9 4 1 0,9-4 0 0,0 4-1 16,0 0-2-16,2-6 1 0,-2 8-1 16,4-3 0-16,-2-4 0 0,4 4 2 15,-2 3-2-15,6-8 1 0,-2 3-1 0,9-3 0 0,-1 2 0 16,0 1 1-16,9-3 1 0,-7-3 1 15,9 5-1-15,0-1 3 0,2 1-2 16,2-1 13-16,2 1 6 0,-5 0 2 0,5-2 2 16,0-3 2-16,6 6-14 0,-1-3-2 15,1 2-3-15,0 4 4 0,4-4 4 0,-2-1 0 16,1 5 3-16,-1-4-1 0,0 4-5 16,2-1-3-16,1 1-3 0,-1 5 0 0,4-5-4 15,-6 5 4-15,11-6-5 0,-11 1 1 16,7 5-1-16,-3-5 0 0,2-1 1 0,3 6 4 15,-1-8 5-15,7 2 1 0,-2 1 1 0,1 0-2 16,5 0 11-16,-2-4 12 0,4 3 9 16,2-2 8-16,2-3 2 0,-4 2-13 15,8-5-15-15,-4 6-10 0,4-6-6 0,2 0-4 16,-2-6 0-16,7 6-3 0,-1-5 2 16,-4 5-4-16,5-3 3 0,-1-3 0 0,5 6 2 15,-5-3-1-15,0 3 0 0,-4-5-2 16,5 5-6-16,-1 0 2 0,1 0 2 0,-7 0 0 15,6 0-2-15,-2 5 5 0,-6-5-4 16,-2 3-1-16,5-3 1 0,3 6 1 16,-8-6 1-16,2 3 1 0,-4 2-2 15,2-5 0-15,-2 0 0 0,-2 0 3 0,2 0-1 0,-4 0 2 16,-5 0 1-16,5 0-1 0,-4 0 2 16,-3-5 9-16,-3 2 3 0,-1-3 3 0,-1-2 2 15,-7-1-5-15,0 0-6 0,-6 4-5 0,-2-9-1 16,0 5-5-16,-6-5-1 0,-5 2-1 15,-1-2 1-15,-9-3 0 0,-2-2 15 0,-3 1 29 16,-8 1 43-16,-5-2 50 0,-4-2 52 16,-5 1 19-16,-2-6-13 0,-3 4-35 15,-7-6-45-15,0 5-49 0,-7-3-32 0,-3-2-16 16,-2 2-9-16,-9-2-7 0,-6 2-6 0,0-6 1 16,-6 1-4-16,-2 3-3 0,-8-3-2 15,-1-1 1-15,-7 1-2 0,1-1-1 0,-6 1 2 16,-2 0 1-16,-4-6 0 0,-2 2 5 15,-6 4 1-15,0-6 2 0,-3 6-2 0,-3-1 3 16,-5 1-2-16,0 3-1 0,-5 2-1 16,1-5 2-16,-6 3 1 0,-2 1-1 15,-4 0-5-15,4 0 0 0,-6-1 0 0,-5 8-2 16,-3-3 3-16,-1-5 2 0,-1 11 1 16,3-6 3-16,-5 0-2 0,-1 6 0 0,0-6 1 15,-1 6-1-15,1-6 1 0,0 0 0 16,-3 1-2-16,7-1 0 0,-3 0 3 0,-1 1 0 15,2 4 1-15,-3-5-2 0,1 1 2 16,0 4 1-16,-1-1 1 0,3 2-1 0,-4-1 3 16,3-1-3-16,-3 7-4 0,-4-7 2 15,7 1 0-15,-7 4-1 0,4 2-1 0,-2-2-1 16,-3 0 2-16,1 0 0 0,-2 6 1 16,4-1-1-16,-8 0 0 0,4 4 0 15,-4 1 2-15,2 4-2 0,-6 0 2 0,2 4-1 16,-4 1 1-16,4-1 0 0,-7 10 0 15,-1-6 0-15,2 11 0 0,-7-1 3 0,3-1-3 16,3 6 4-16,-1 5-1 0,8-2-2 16,2 5-7-16,14-3-29 0,5-1-63 0,10 4-86 15,2 0-124-15,10-3-204 0,7 4-205 0,1-6-40 16,3 2-1-16,8-14 88 0,4-6 190 16</inkml:trace>
  <inkml:trace contextRef="#ctx0" brushRef="#br0" timeOffset="73165.89">16597 14312 7 0,'-10'0'574'0,"-7"-5"237"15,-4-4 128-15,5-5 63 0,-1 6-278 0,5-1-249 16,2 0-230-16,3 4-124 0,-1 5-61 16,6-3-31-16,-2 3-16 0,-2 0-9 0,-1 3-2 15,-7 11-2-15,2 3 1 0,-9 3 1 16,-2 6 2-16,-4 5-3 0,0-3-2 16,-4 3-5-16,3 1-4 0,-3-1-3 0,6-5 1 15,-2 2 2-15,2-1 4 0,8-10 1 0,1-3 2 16,10 0-1-16,0-9-6 0,6-1-4 15,2-4-4-15,8 0-4 0,4-4-3 0,5-10 7 16,8 5 1-16,10-10 4 0,2 2 7 16,11-6 4-16,4 6 3 0,10-6 2 15,0 0 0-15,4 6 1 0,2 3-3 0,5 0-1 16,-9 5 0-16,4 4 1 0,-6 2 1 16,-2 6 1-16,-4 2 0 0,-12 4 0 0,-5 0 0 15,-12 5-2-15,-6-6-2 0,-7 12 0 16,-7-3 2-16,-9 0 1 0,-9 11 4 0,-7-1 0 15,-7 4 3-15,-4 6-3 0,-6-6 1 16,-4 6 1-16,2-3-5 0,-3-2-1 0,5-4-4 16,2-2-22-16,5-3-61 0,7-6-95 15,-2-3-138-15,7-9-199 0,1-1-181 0,3-8-29 16,4-1 29-16,2-18 51 0,4-3 162 16,8-10 187-16</inkml:trace>
  <inkml:trace contextRef="#ctx0" brushRef="#br0" timeOffset="73511.63">17126 13416 26 0,'15'-18'583'0,"-13"4"232"0,-4-3 125 16,-7 0 68-16,3-3-291 0,4 12-230 15,-2-1-221-15,0 4-120 0,4 1-64 0,0 4-40 16,0 0-24-16,0 9-13 0,8 5-5 15,-2 9-3-15,5 8 2 0,-3 4 1 0,2 5 0 16,7 11-1-16,-7 6 3 0,7 2 0 16,-3 13 0-16,-2 5 0 0,3 8-2 15,-7 6-3-15,3-2 0 0,3-4 1 0,-2 1 3 16,3-10 1-16,-7 1 1 0,9-9-1 16,-3-2-1-16,-1-1-1 0,3-7 0 0,3 1 3 15,-7-10 2-15,5-4 0 0,-5-5-1 0,7-3 2 16,-3-6-2-16,-3-5-3 0,-1 2-20 15,2-10-38-15,-1-4-83 0,-3 0-127 0,-4-11-181 16,3-3-209-16,-7-9-95 0,-2-8-17 16,-6-14 24-16,1-6 139 0,-3-12 207 15,-2-1 123-15</inkml:trace>
  <inkml:trace contextRef="#ctx0" brushRef="#br0" timeOffset="74049.07">17037 14073 48 0,'0'-8'615'15,"0"2"227"-15,-8-7 116 0,6-5 59 16,2 4-316-16,2 2-242 0,6-2-219 0,0 0-107 16,9-3-56-16,2 3-32 0,5-4-20 0,1 4-9 15,2 0-8-15,0 2-5 0,2-2-1 16,-2 5-1-16,0 1-3 0,0-3-3 15,-5 8-5-15,5-3-4 0,-6 6-1 0,-3 0 1 16,3 0 3-16,-4 6 4 0,-1-3 5 16,1 2 0-16,-1 1 2 0,-5-3 0 0,5 2 0 15,-1 4 2-15,1 0-2 16,-3 0 2-16,3-1-1 0,5 11 1 0,-5 4 1 0,5 9 2 16,-5-1 0-16,3 9 3 0,-2 0 0 15,3 5 2-15,-3 1-1 0,-1-3-1 0,-1 8-2 16,-3-6 2-16,1-1-4 0,1 1-1 15,-4-5-2-15,1 2-2 0,-3-7-1 0,0-3 0 16,-1-5 0-16,-3-9 1 0,-2-9 2 16,-2 1 1-16,4-6 2 0,-4-4 2 0,0-9-1 15,-4 0 3-15,4-10-3 0,0-7-2 16,-2-6-3-16,2-4 1 0,0-4 0 16,0-9-1-16,0-5-1 0,0-9 0 0,2-5-4 15,8 0 1-15,2-4 4 0,5 1 7 0,4 8 7 16,1-1 11-16,5 15 4 0,4 0 2 15,-4 7-2-15,2 7-3 0,-4 4-7 0,0 8-7 16,-5 9-7-16,3-3-8 0,-6 11-2 16,3 6-18-16,-3 0-23 0,-1 9-41 15,1 5-97-15,-7 4-154 0,1 1-228 0,-5 3-212 16,-6 1-53-16,-2-5 53 0,-2-10 128 16,4 1 162-16,-5-4 201 0,5-5 79 0</inkml:trace>
  <inkml:trace contextRef="#ctx0" brushRef="#br0" timeOffset="74406.53">18267 13677 192 0,'2'14'552'0,"-2"-5"176"0,0 0 175 15,-2 0-41-15,-2 5-178 0,-2 0-157 0,2 6-155 16,2 3-158-16,-7 9-85 0,7 1-49 16,-2 2-33-16,0 5-23 0,2 2-12 0,-2-2-6 15,4 0-1-15,0-9-3 0,0 1-1 16,6-1 2-16,-2-8-1 0,2-6 0 0,5 2 0 15,3-7-1-15,3-6 0 0,1-1 0 16,-1-5-1-16,8-11 0 0,-3-1 2 0,1-10 0 16,4-1-4-16,-4 0 0 0,4-8-1 0,-3-6-3 15,-1-3 3-15,0 0-1 0,-2-5 0 16,-5-1 2-16,1 3 1 0,-5-8 1 16,-4 6 1-16,-6-4-2 0,2 4-3 15,-8-1-3-15,-2 6-2 0,-4 0-2 0,-1 9 0 16,3 8-2-16,-8 9-6 0,1 0-5 15,3 5-9-15,-5 6-15 0,-1 3-11 0,1 0-22 16,5 8-41-16,-1-4-53 0,3 6-58 16,2-1-67-16,8-5-95 0,0 1-90 0,4 0-81 15,6-5-6-15,3-5 43 0,3-4 28 16,1-10 71-16,3 2 114 0,7-1 63 16</inkml:trace>
  <inkml:trace contextRef="#ctx0" brushRef="#br0" timeOffset="75288.4">18757 13250 354 0,'8'-5'558'0,"1"1"135"15,-7 4 146-15,6 0-133 0,-8 4-102 16,2 1-100-16,2 9-105 0,-2 7-122 0,2 2-96 16,0 13-54-16,-4 4-40 0,0 6-28 15,3-1-20-15,-3 4-12 0,0 5-11 0,0 5-7 16,0 4-6-16,0 0-4 0,-3-5-5 16,-5-4-1-16,6-9 1 0,-2-14-1 15,2-8 3-15,-2-6 1 0,0-6 3 0,4-8 3 16,0 3 3-16,0-12 0 0,-2-2 0 15,4-6-2-15,-2-9-1 0,8-12-1 0,-6-1-1 16,8-13 2-16,-3 3-1 0,7-13 0 0,-2 1-4 16,5-10-4-16,4 6-6 0,-1-10-3 15,5 1-1-15,2-6 1 0,0 9 2 0,6 5 5 16,0 4 4-16,-2 10 1 0,0 9 1 16,-2 8 2-16,2 10 0 0,-6 8 0 15,2 5-2-15,-3 13-2 0,3 10 3 0,-8 8 2 16,4 10 0-16,-5 8-1 0,-1 10 0 15,-5 4-3-15,3 4-5 0,-9-4-10 0,4 0-19 16,-4-3-23-16,5-11-19 0,-3 0-37 0,2-9-61 16,-1-5-65-16,-3-6-64 0,4-6-72 15,-8-11-63-15,4-3-23 0,5-9 11 16,-1-5 25-16,5-3 37 0,-3-14 71 0,4-1 89 16,5-8 82-16,-2-5 87 0,8-9 88 15,-3-9 50-15,-1 0 26 0,0-5 11 0,0-3-2 16,-3-6 4-16,3 4 17 0,-2 1 29 15,-5 4 44-15,1 10 66 0,-7 13 93 16,0 14 102-16,-3 8 33 0,-3 9-13 0,-4 5-53 16,0 6-91-16,0 3-127 0,-4 3-72 0,-3 6-49 15,1 5-34-15,-4 3-28 0,-5 11-18 16,7 9-9-16,-8-2-3 0,-3 10-4 0,3 1 1 16,-3-1-6-16,2 4-3 0,3 0-5 15,2-4-9-15,-3 6-6 0,9-11-2 16,0 5-1-16,2-5-1 0,4 0 2 0,4-8 5 15,2-4-1-15,4-2 2 16,3-9-3-16,3-3-4 0,5 0-1 0,2-10 4 0,3-8 1 16,5-1 7-16,7-7 8 0,-5-2 9 0,6-9 4 15,0 0 3-15,3-3 3 0,-3 3 1 16,8 1 1-16,-3 3 2 0,-1 6 1 16,1 8-2-16,1 5 1 0,-6 5-5 0,3 13-1 15,-5 8-4-15,-8 11-2 0,2 8-1 16,-13 13 0-16,-3 10-2 0,-5 14 0 15,-14-2-5-15,-6 10-9 0,-3-1-8 0,-11 2-3 16,-9-5 1-16,-1-6 11 0,-5-12 19 0,-4-5 25 16,-1-9 20-16,-3-9 18 0,1 0 12 15,-1-5 8-15,10-3 1 0,-3-11 6 0,9-3 13 16,7-9 32-16,3-5 52 0,4-9 53 16,7-9 16-16,6-5-11 0,4-9-43 0,8-13-67 15,9-8-68-15,5-7-41 0,7-3-18 16,13 0-11-16,3-3-4 0,13 3-3 0,4 0 0 15,8 3 2-15,1 7-1 0,-5 3-7 0,-2 6-19 16,-6 3-44-16,-9 10-57 16,-9 8-69-16,-3 5-58 0,-14 0-46 0,-1 13-64 0,-11 1-126 15,-11 9-213-15,-7 3-176 0,-9 10-30 16,-11 6 60-16,-6-2 113 0,-10 0 248 0,-5 1 230 16</inkml:trace>
  <inkml:trace contextRef="#ctx0" brushRef="#br0" timeOffset="75754.11">17734 15068 12 0,'33'0'674'0,"-4"-4"231"0,-2-10 110 0,0 0 51 16,6-9-290-16,10 6-349 0,7-6-215 0,10-5-94 15,8 2-37-15,10-5-10 0,9-6-3 16,14 2-10-16,5-6-15 0,8-8-9 0,6 3-7 16,16-11-1-16,0 3-3 0,11-6-1 15,0-8-6-15,10 2-5 0,2-2-9 0,2-3-3 16,-3 3-2-16,5-9 10 0,-10 0 9 15,4 2 21-15,-10-7 23 0,-5 11 29 16,-5-6 27-16,-5 9 16 0,-10 5 9 0,-12 6-3 16,-11-3-13-16,2 11-28 0,-12-1-23 15,-2 10-26-15,-11 3-15 0,-6 6-15 0,-5-1-5 0,-10 10-6 16,-5-1-3-16,-7 2-2 0,1 2-3 16,-7 7-4-16,-4-2-2 0,-4 5-5 0,-2-5-6 15,-2 5-26-15,-9 4-40 0,3-4-46 0,-5 4-50 16,-1 2-53-16,-3-3-30 0,-4 3-57 15,3-2-147-15,-9 1-266 0,0-1-208 16,-9-4-52-16,1 0 29 0,0-4 163 16,2-1 310-16</inkml:trace>
</inkml:ink>
</file>

<file path=ppt/ink/ink4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7:02:28.672"/>
    </inkml:context>
    <inkml:brush xml:id="br0">
      <inkml:brushProperty name="width" value="0.05292" units="cm"/>
      <inkml:brushProperty name="height" value="0.05292" units="cm"/>
      <inkml:brushProperty name="color" value="#FF0000"/>
    </inkml:brush>
  </inkml:definitions>
  <inkml:trace contextRef="#ctx0" brushRef="#br0">5143 5410 165 0,'-12'-3'335'0,"1"-11"32"0,3 5 23 16,6-5-165-16,2 0-100 0,2 2-45 15,2-2-25-15,0-3-20 0,2 3-11 0,1-6-5 16,-1 8-1-16,-2-2-1 0,2 6 5 0,0-6 4 15,-1 5 9-15,-5 4 12 0,0 1 3 16,0 4-6-16,0 0-4 0,0 0-12 16,-5 4-15-16,3 4-8 0,-2 3-4 0,-2 1-4 15,0 2 2-15,0 0-1 0,1 0 0 16,1 3 1-16,4-3-3 0,0-1-3 0,0 1-1 16,9-1-9-16,-3 1-3 0,0-5-2 15,6-5 5-15,3 6 1 0,1-6 7 0,7-4 4 16,-2 5 4-16,2-10 1 0,1 5 0 15,1-4 0-15,2-1 4 0,0 0 1 16,4 1 0-16,-4-1-4 0,2 1 2 0,-2 4-2 16,-1-5 4-16,1 5 0 0,0 0-1 0,-4 0 5 15,4 5-5-15,2-5 0 0,-2 4-2 16,0 1-1-16,4 4-1 0,-5-4 1 16,3-1-1-16,-2 4 2 0,0 1 0 0,2-4 0 15,-2 4 0-15,4 0-1 0,-2 1 1 0,-2-6-2 16,4 4 1-16,-2 1-1 15,4-4 6-15,-2 4 2 0,-2-4 10 0,2-1 8 16,2 1 6-16,-2-2 7 0,4-3 6 16,-2 0 7-16,4 0 6 0,5 0 14 0,-3 0 6 15,0 0 2-15,2 0-5 0,-1 0-8 0,-1-3-17 16,-2 3-11-16,2 0-12 0,-1 3-4 16,-5-3-5-16,0 0-5 0,2 6 1 0,-2-1-3 15,0-2-1-15,0 3 0 0,0-3-1 16,0 2-3-16,5 1-1 0,-5-3-2 15,4 2 1-15,0-1 0 0,-2 1 1 0,2-1 3 16,3 1-4-16,-3 0 2 0,2-1-3 16,2 1-1-16,-1-5-1 0,-1 3 0 0,-2 2 0 15,5-5 0-15,-3 0-2 0,0 4 1 0,-2-4-2 16,3 0 1-16,1 0 2 0,-2 5 1 16,1-5 1-16,-3 5 3 0,2-5-3 15,-4 4-1-15,0-4 1 0,2 5-3 0,1-1 2 16,-5 1-2-16,0 0 0 0,0-1-1 15,4 4 0-15,-4-2 1 0,0 2-1 0,0 1-1 16,5-4 0-16,-5 4 2 0,4 5 0 0,-4-5 0 16,0-1 1-16,4 1 2 0,-4 0-2 15,0-1-1-15,5 3 1 0,-5-2 0 0,4-1 0 16,0 1 2-16,-4 0-3 0,2-4 0 16,2 4-2-16,1-1 0 0,-1-2 1 15,-2 2 0-15,8-4 1 0,-5 1 1 16,5 0 0-16,-4-1 0 0,3 1-1 0,-3-1 1 15,0 1 1-15,5-5-1 0,-1 5 1 16,-6-5 0-16,7 4-2 0,-1-4 1 0,-4 5-1 16,5-5-1-16,3 0-1 0,-1 0 0 0,-3 3 2 15,5-3 2-15,-1 0 1 0,-1 0 1 16,1-3 2-16,-1 3-2 0,3 0-2 0,-1 0-1 16,2-5 1-16,-1 1 1 0,5 4 4 15,-5-5 1-15,5 0 3 0,4 1 2 16,-2-1-1-16,-2 1 0 0,1-6-1 0,-1 6-3 15,6-4-1-15,-4-1-3 0,-2-1-1 16,4 6-2-16,-3-10-1 0,5 5-2 0,0 1 3 16,0-1 0-16,0-2 0 0,-2 3 4 15,2-1-1-15,-4 0-3 0,4 1 1 0,-2-6-2 16,2 5 0-16,-9 0 0 0,9 0-2 16,0-4-1-16,0 4 5 15,0 0-1-15,4-5 1 16,-8 5 3-16,6-1 2 0,-2 1-1 0,-4-3 2 0,0 2 1 0,4 6 4 15,-3-5-1-15,3 1 4 0,-4-3 2 0,4 2 0 16,-6 1 1-16,2 2-2 0,-3-2-1 0,1 4-1 16,0-4-3-16,-5 2-1 0,1-2-2 15,0 2 2-15,1 3-2 0,-1-2-1 0,-5 1 0 16,3-1-1-16,0 5-1 0,-3-5-1 16,3 1-1-16,-3-1 0 0,-2 1-3 0,5-1 3 15,-5 0-1-15,3 2-2 0,-3-6-2 16,5 4 1-16,-3 1-1 0,-1-1-1 15,3-4 4-15,-3 4-1 0,3 1 0 0,-3-6 2 16,-3 6-1-16,2-1-1 0,-1 2 0 16,-3-6 1-16,4 9-1 0,-3-5-2 0,-3 0-1 15,6 5 1-15,-1-4-1 0,-7 4 0 0,6 0 2 16,-2 0 2-16,1 0 0 0,-3 0-1 16,-4 0 2-16,8 0-3 0,-8 0 0 15,3 0 0-15,-1 0 0 0,0 4 2 16,-2-4-2-16,2 0-2 0,-6 5 2 0,4-5 0 15,-2 0 0-15,-2 5 0 0,2-5 0 0,-2 4-1 16,-2-4-2-16,0 5 3 0,0-5 1 16,-5 3-2-16,1-3 1 0,-2 5 3 0,-5-5-3 15,5 4 0-15,-5-4 1 0,1 5-1 16,0 0 2-16,-3-5-2 0,-2 4 0 16,1 1 0-16,-3-5 0 0,5 0-2 0,-5 4 2 15,-4-4 2-15,0 5-2 0,1-5 0 16,3 0 0-16,-4 0 1 0,2 5-1 15,-6-5 0-15,5 0 0 0,1 4-1 0,-6-4 1 16,4 5-2-16,-2-5-1 0,2 3 2 0,1 3-28 16,-3-3-63-16,2 7-102 0,-2-6-143 15,0 1-126-15,-4-5-133 0,-4-14-8 0,4-8 69 16,4-1 127-16</inkml:trace>
  <inkml:trace contextRef="#ctx0" brushRef="#br0" timeOffset="29461.21">27362 4029 44 0,'-10'-9'531'0,"2"-5"105"0,0-3 90 16,1-1 104-16,7 4-266 0,7-3-152 0,3 3-89 15,4-3-83-15,5 3-102 0,8-6-75 16,0 3-33-16,6 0-16 0,0-1-5 15,4-1-5-15,0 2-2 0,3 3-2 0,1 0 0 16,-2 1-2-16,5 3 2 0,-1 1 0 16,0 0 1-16,1 6 0 0,-1-7 1 0,3 10-1 15,-3-4 0-15,5-1 3 0,-3 1 0 16,7-1 2-16,0 2-2 0,1-8 0 0,7 2-1 16,6 1-3-16,-2-1 3 0,7-5-2 15,1 0 0-15,7 5 2 0,-3-3 0 0,3-2 1 16,5 0 2-16,3 0 3 0,-4 2-1 15,4-2-1-15,-5 0 0 0,9 0 0 16,-12 2 0-16,8-2-1 0,-7 0-2 0,1 0-2 16,-5 2-3-16,1 1-2 0,-7 3 1 15,1-4 2-15,-9 6 0 0,2-2 0 16,-4 2 0-16,-7 3-1 0,-1 3-1 0,0 0 0 16,-7 3 0-16,-1 3-1 0,-3-3 1 0,-6 8 0 15,2 6 0-15,-4-3 0 0,0 9 0 0,5-2 1 16,-5 10 1-16,0 2 2 0,4 7 2 15,0 0 1-15,0 9-1 0,-2 2-3 16,7 3-1-16,-7 3-2 0,6 6-3 0,3 0 4 16,-5 1 4-16,0 8 6 0,3-4 4 15,1 7 3-15,-8 7 3 0,9-2-3 0,-3 6-1 16,2 4 0-16,-8 1-1 0,7 3-1 0,-5 6 5 16,-2 3-1-16,-2 5 1 0,4 3 0 15,-6 3 0-15,3 3-3 0,-8-1-1 0,1 6-7 16,-4-1-1-16,4 6 0 0,-9-1-1 15,7-1 0-15,2 6 0 0,-8 0-1 16,8-2-1-16,-5 7 1 0,5-5-3 0,0 3 1 0,4 0-1 16,2-3 1-16,-4 0-2 0,6 5 0 15,-2-7 0-15,-4 2 0 0,2 0-2 16,-2 0-1-16,2-1 0 0,-4 5 0 0,-8-4 2 0,1-1 0 16,-7 1 1-16,-3 3 2 0,0 1 7 15,-5 1 5-15,-3-2 5 0,-2 2 2 0,0 4 6 16,-2-6-3-16,-3 0-1 0,1 2-2 0,2-1-4 15,-2 1-3-15,2-2-4 16,-2-3-3-16,0 3-2 0,4-3-2 0,0 0 0 0,0-6-1 16,0 1-1-16,0 1 0 0,4-1-2 0,0-6 1 15,-4 2 0-15,2-5 0 0,2 5 0 0,-2-5 1 16,7 0 0-16,-7-6 0 0,6 3 1 16,-6-1-1-16,4-1 4 0,5 1-4 0,-5-6 4 15,2 1-3-15,-2 0 2 0,5 0-2 0,-5-3 2 16,0-2 2-16,4-4 0 0,-3-1 2 15,3-2 5-15,-4-2-3 0,4-5 1 0,-3 1-4 16,-3-4-3-16,2 8-2 0,-6-9 0 16,4 6-1-16,-4-5 1 0,-6-6 0 0,-2 2 3 15,-1-2-3-15,-1-12-2 0,-7 4 1 16,1-10-1-16,-9-2-1 0,2-6 1 0,-8-5 1 16,7-4 1-16,-12 0-1 0,1 4 0 15,-6-4-1-15,-2 1-1 0,-9-6 0 0,-6 5-1 16,-4-5 5-16,-6 0 1 0,-9-3 0 0,5 3 4 15,-13-3-1-15,2-2 0 0,-10-4 2 16,-4 6-2-16,-6-6 0 0,-3 1 7 0,-11-1-1 16,3 0 2-16,-12-3-1 0,0-2 3 15,-9 2 1-15,-1-5 3 0,0 0 4 0,-1-2 9 16,1-2 14-16,5-2 12 0,7-3 9 0,9 0 1 16,1-2-9-16,7-3-10 0,3 2-21 15,9-3-9-15,4-4-6 0,8 4-2 16,7-2-5-16,2-1 2 0,12-2-7 0,4-3 3 15,4 0-1-15,4 6 2 0,7-6 1 0,6 0 0 16,2 0-1-16,4 0-2 0,4 0-1 16,8 0-1-16,-2-6 1 0,9 6-1 0,2 0-2 15,-1 0 5-15,7 0 1 0,2 0 1 16,2 0 3-16,0 0-2 0,0 0-1 16,0 0-3-16,0 0 0 0,0 0-3 0,0 6-2 15,0-6 0-15,0 0-2 16,2 0 2-16,-2 3 2 0,0-3 0 0,4 5-1 0,-4 4 3 15,2-4-1-15,-2-1 0 0,4 1-2 16,1 4 1-16,-5-4 1 0,0-2-3 0,2 6 3 16,-2-4 0-16,4 1-2 0,-4-3-2 15,4 2-1-15,-4-1 2 0,0 1 0 0,0-5 0 16,0 0 0-16,0 4 2 0,0-4-1 16,0 0 3-16,0 0-1 0,-4 0-2 0,0 0-2 15,4 5-4-15,-2-5-13 0,-7 0-23 0,3 0-41 16,-4-5-51-16,-3 1-75 0,1-1-146 15,-9-4-261-15,-1-5-183 0,-3-8-69 0,-2-5-76 16,4-18 87-16,3-9 255 0,3-9 209 16</inkml:trace>
</inkml:ink>
</file>

<file path=ppt/ink/ink4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7:03:42.526"/>
    </inkml:context>
    <inkml:brush xml:id="br0">
      <inkml:brushProperty name="width" value="0.05292" units="cm"/>
      <inkml:brushProperty name="height" value="0.05292" units="cm"/>
      <inkml:brushProperty name="color" value="#FF0000"/>
    </inkml:brush>
  </inkml:definitions>
  <inkml:trace contextRef="#ctx0" brushRef="#br0">4072 12382 58 0,'0'-9'236'0,"4"4"20"0,3-4-19 16,-3 0-97-16,2 4-58 0,0-4-33 15,4 4-19-15,1 2-4 0,-1-6-7 0,3 9-2 16,-3-5 2-16,0 1 1 0,7-1 8 0,-5 5 5 15,5 0-1-15,-3 0-4 0,7 0 0 16,-3 0-7-16,3 5-4 0,2-5-3 16,4 4 0-16,-5-4-3 0,5 5-2 0,4-5 3 15,-2 3-5-15,4 3-1 0,2-3 3 16,1 2 3-16,1-5-4 0,0 5 2 0,2-1-2 16,-2 1 5-16,3-5 0 0,1 4 10 15,5 1 6-15,-3-5 13 0,7 0 8 16,1 0 9-16,5 0 3 0,0-5-1 0,2 5-9 15,2-4-10-15,2 4-9 0,-2-5-7 0,4 1-4 16,-4 4 3-16,4-5-4 0,-2 5 5 16,2 0 0-16,-4 0 4 0,0 0-3 0,-2 0 2 15,-3 0-4-15,1 0-2 0,-2 9-4 16,-4-4-4-16,1-1-6 0,-1 1-4 0,4 4-1 16,-9-1-2-16,5 6-2 0,-1-5 5 15,5-4-1-15,-4 4-1 0,3 0-1 16,1-4 1-16,0-2-2 0,0-3-1 0,2 6 0 15,-1-6-3-15,3 0 5 0,-2 0-1 16,2-6 11-16,-2 3 10 0,-3 3 15 0,3-5 14 16,2-1 16-16,-8 3 0 0,4-2 1 15,-5 1-9-15,7 4-14 0,-2-5-14 0,-1 5-6 16,1-3-8-16,0-3-2 0,-2 6-2 16,1-5-3-16,-3 2-3 0,4 3 1 0,-5-6-3 15,-1 3 1-15,1-2-1 0,1 5 0 16,0-4-2-16,1-1 1 0,1-4 0 15,2 4 3-15,0 5 1 0,1-9-2 0,3 4 2 16,-2-4-2-16,-2 6 0 0,4-2-2 16,-3-4-2-16,1 4-3 0,2 1 0 0,-2-1 2 15,-2 1 1-15,6-1 2 0,-7 0 1 0,3 1 2 16,-6-1-2-16,4 2-1 0,-1 3-2 16,1 0-1-16,0 0-1 0,-2 0 0 15,1 0-1-15,1 0 1 0,2 0 1 0,-2 0 2 16,-5 3 1-16,5-3 0 0,0 5-2 15,-1-5-2-15,-3 4 2 0,4 1-4 0,-5 0 1 16,1-5-1-16,0 4 0 0,1 1 1 16,1-1 1-16,0 1 2 0,-3-5 0 0,1 5 0 15,-1-1 0-15,1-4-1 0,-2 5 1 16,1-5-2-16,-1 3-2 0,-3-3 1 0,5 6-1 16,-3-6 0-16,3 3 1 0,-2 2 0 15,-3-5 1-15,3 5 3 0,-3-1-2 0,-2-4 1 16,1 5-2-16,-1-1-2 0,-1-4 2 15,-3 5-1-15,0 0-1 0,3-1 1 16,-3 1-2-16,0 4 0 0,-2-1-1 0,5-2 4 16,-7-3-1-16,2 2 1 0,2 4 1 15,-2-6 2-15,-3 8-1 0,3-8 0 0,0 3 0 16,-2-3-1-16,0 2 0 0,0 1-1 0,-2-3 0 16,5 2-1-16,3-5-1 0,-6 4-1 15,2 1 1-15,7-5-2 0,-1 4 4 16,1-4 1-16,-5 5-1 0,4-5 5 0,1 0-2 15,-1 0-3-15,0 5 0 0,1-5 1 16,-5 0-1-16,5 0 1 0,-1 0 1 0,0 0-2 16,1 0-2-16,-1 0-1 0,5 0 0 0,-3 0 0 15,3 0 2-15,-1 0 4 0,-5 0-1 16,5 0 0-16,1 0 0 0,1-5-1 16,-3 5-1-16,1 0-1 0,3-5 0 0,0 1-2 15,1 4 1-15,-1-5 0 0,4 1 1 16,-3-1 2-16,1 5 2 0,-2-3-2 15,3-3 3-15,-3-2 6 0,0 8 2 0,-1-6 4 16,1 3 2-16,4-2 0 0,-5-1-7 0,9 3-2 16,-2 3-1-16,0-5-3 0,-3 1 1 15,1-1 0-15,4 5 2 0,-6 0-4 16,1-3 0-16,1-3 1 0,-4 6-5 0,8 0 0 16,-9-5 0-16,5 5 0 0,-2-3 0 0,-3 3 4 15,3-6 1-15,0 6 1 0,-5 0 0 16,3-3-1-16,-3 3-1 0,-1 0-1 15,6 0-2-15,-7 0-2 0,5 0 1 0,1 0-3 16,-1 0 2-16,4 0-1 0,-9 0 4 0,9 0 0 16,-5 0 0-16,1 0 0 0,-2 0 0 15,1 3 0-15,-5-3 0 0,5 0-1 16,-5 0-1-16,5 6-1 16,-5-6 0-16,5 3-2 0,-5-3 2 0,3 5 2 0,1-5 1 15,-3 9 0-15,-1-9 1 0,-1 5-1 16,5-1 0-16,-3 1-2 0,-1-2 0 0,3 3-1 15,-4-6 0-15,3 5-1 0,2-5 0 0,-3 3 0 16,3 3 1-16,-1-3 2 0,-1-3 1 16,-3 5 0-16,0-5 2 0,5 0-3 0,-5 0 1 15,1 6-1-15,-1-6 1 0,3 3-2 16,-3-3 0-16,0-3 0 0,5 3-2 0,2 0 2 16,-5 0 0-16,7 0 2 0,-7 0 0 15,3 0 1-15,-3-6 2 0,7 6-3 16,-9 0 0-16,3 0-2 0,-3 0 0 0,1-5 0 15,-1 2-2-15,0 3 1 0,1 0-2 0,1-6 2 16,-1 3 2-16,-1 3 5 0,1 0 0 16,-1-5 2-16,0 5 1 0,1-6-2 0,-1 6-2 15,-1-3-1-15,-3 3-3 0,0 0 1 16,2-5-2-16,3 5-2 0,-9 0 2 16,8-4-2-16,-1 4 0 0,1 0 1 0,1 0 2 15,-1 0 2-15,-2 0 0 0,1 0 0 16,-3 0 1-16,2 0-1 0,3 0-1 0,-9-5 8 15,6 5 7-15,-2 0 21 0,-1 0 38 16,1 0 52-16,-2 0 49 0,2 0 35 0,-1 0 7 16,1 0-25-16,-2 0-44 0,2 0-52 15,-1 0-43-15,-5 0-28 0,8 0-15 16,-6 0-9-16,-2 0-3 0,4 0-2 0,-4 5 0 16,5-5 1-16,-5 0 2 0,0 0-1 0,0 0 2 15,4-5-1-15,-4 5 1 0,0 0-1 16,0 0 1-16,5 0 0 0,-5-3-4 0,4 3 2 15,-4 0 0-15,0 0-1 0,0-6-1 16,2 6 3-16,-6 0-4 0,4 0 1 0,0 0-3 16,0 0 3-16,3 0-1 0,-8-5 2 15,6 5-3-15,-3 0 4 0,2 0 1 16,-4-3 1-16,6 3 0 0,0 0 3 0,-2 0 1 16,4 0-2-16,-4 0-2 0,4 0-3 15,-4 0-1-15,5 0-3 0,-1 0 0 0,-4 0 1 16,2-6 0-16,2 6 1 0,1 0 1 0,-5 0 1 15,4-3 1-15,0 3 1 0,-2 0 0 16,-2 0 0-16,4-5 1 0,1 5 1 16,-1 0-1-16,-2-4 1 0,-2 4-3 0,4-5-1 15,-4 5-1-15,0 0-3 0,5 0 2 16,-5-5-1-16,4 1 1 0,-4 4 1 0,4 0 0 16,0-5-1-16,-4 5 2 0,5 0 0 15,-5-4 0-15,0 4 2 0,0-5 1 16,4 5 1-16,-8 0 2 0,4 0-1 0,0 0-2 15,2 0-2-15,-2 0-1 0,-4 0-3 16,2 0 0-16,-2 0 1 0,-2 0 0 0,4 0 1 16,-2 5 0-16,2-5 2 0,-4 0-2 0,-2 0 0 15,2 0 1-15,0 0 1 0,-1 4 0 16,5-4 2-16,-8 0 0 0,4 0 1 16,-4 0 2-16,4 0 3 0,-5 0 4 15,5 5 2-15,-4-5 0 0,4 0-4 0,-2 4-1 16,2-4-6-16,-3 0-4 0,1 5 0 0,2-5 1 15,-4 0-2-15,-1 5 1 0,3-5 0 16,0 0 0-16,0 0 1 0,2 4 0 0,0-4 0 16,-3 0 1-16,1 0 1 0,2 0 0 15,0 0 0-15,-2 0 1 0,2 0 1 16,4 0-2-16,-2 0 2 0,2 0 0 0,-2 0-1 16,4 0 1-16,2 0-3 0,0 0-2 15,-2 0 0-15,2 0-2 0,0 0 2 0,-2 0 1 16,5 0 1-16,3 0 2 0,-6 5 1 15,2-5 0-15,0 0 0 0,1 0 1 0,1 0 1 16,-2 0 0-16,2 0 1 0,1 3 1 16,3-3-3-16,1 0 0 0,-1 0-1 0,-2 0-3 15,1 0-2-15,-1 0 0 0,-2 0 0 16,5 0-1-16,-3 6 0 0,-2-6 4 0,1 0-1 16,1 0 2-16,-6 0 0 0,8 0 2 15,-1 0-1-15,-3 0 1 0,0 0-3 0,3 3 1 16,-3-3-2-16,0 5-2 0,-2-5 0 15,3 0 0-15,-3 0 0 0,4 6-1 16,3-6 2-16,-9 3-3 0,6-3 2 0,-6 0 2 16,9 0 2-16,-3 5 0 0,-2-5 1 0,1 4-1 15,1-4 0-15,2 5 0 0,-7-5-2 16,5 0-1-16,-6 3 1 0,2-3 3 0,5 6 6 16,-7-6 6-16,6 0 6 0,-6 0 1 15,2 0 0-15,3 5-6 0,1-5-5 16,-2 0-5-16,3 0-1 0,-3 0 0 0,0 0-2 15,2 3-2-15,3-3-1 0,-9 6-4 0,6-6 0 16,-5 0 1-16,1 0-1 0,2 0 1 16,-2 0 2-16,5 3 0 0,-7-3 0 15,6 0 2-15,-6 0-1 0,2 0 1 0,3 0 0 16,1 5 3-16,-2-5-2 0,5 0 1 16,-5 0-3-16,2 0 0 0,-1 0-3 15,1 6 0-15,2-6 1 0,-1 0 0 0,1 3 2 16,1-3 0-16,-1 0 1 0,0 0 0 0,5 0-1 15,-3 5 3-15,-1-5 1 0,7 0 0 16,-5 0-1-16,-3 0-2 0,1 0-2 0,3 0-2 16,-3 4 0-16,1-4 0 0,-1 0 1 15,3 0 0-15,-1 5 0 0,5-5 1 16,-5 0 1-16,3 0 1 0,5 0 0 0,-4 4-4 16,3-4 2-16,1 0 0 0,0 0-2 0,0 0 1 15,-3 0 1-15,7-4-1 0,-2 4 1 16,2 0 0-16,2 0 2 0,0 0 2 0,6 0-2 15,-4-5 0-15,8 1-1 0,-2 4-2 16,1-5-2-16,1 5 0 0,0-3 2 0,5-3 1 16,3 1 1-16,-1 2 3 0,1 3-2 15,-1-9-1-15,-1 4-1 0,-3 5 0 16,1-6-2-16,-2 3 1 0,-1-2 2 0,-1 1 1 16,-4-1 0-16,0 2-2 0,-6-3-2 0,-6 6 1 15,4 0-3-15,-13-5 0 0,-1 2-1 16,-3 3 0-16,-8 0-1 0,-4-6-5 0,2 6-21 15,-8 0-56-15,0 0-102 0,1-3-171 16,-1 3-228-16,4-5-104 0,-8-4-115 16,7 0 13-16,-1-10 133 0,-6-2 217 0</inkml:trace>
  <inkml:trace contextRef="#ctx0" brushRef="#br0" timeOffset="4965.68">16460 12832 182 0,'9'0'305'16,"1"0"23"-16,7-6-19 0,-1 6-140 0,1-3-70 16,3 3-32-16,3-5-16 0,4 5-10 15,-2 0-10-15,2 0-8 0,-3 0-4 16,7 0-6-16,-2 0-1 0,-2 5-3 0,4-5 1 15,-2 3 4-15,2 3 1 0,-2-3 2 16,2 2 6-16,-2 1 6 0,6-3 5 0,0 2 1 16,-2 4 4-16,5 0 6 0,-1-4 1 15,0-2 6-15,2 6 7 0,1-4 3 0,-3 4-2 16,6-4-1-16,1-1-1 0,-5 1-2 16,4 4 1-16,1-4 8 0,-1-2 4 0,1 3-1 15,5-3-4-15,-1 2 3 0,-1-1-5 16,3 1 1-16,-5 0 3 0,5-1 1 0,-7-4 6 15,9 5 4-15,-6-1 3 0,3 1-3 16,-1-5-5-16,-1 5-8 0,-1-5-13 0,3 4-8 16,3-4-7-16,0 0-2 0,-3 5 2 15,3-5-1-15,-2 0 6 0,-1 0 6 0,1 0 15 16,-1-5 21-16,3 5 26 0,-2 0 20 16,-1 0 6-16,5 0-13 0,0-4-22 0,-3 4-30 15,3-5-32-15,4 5-17 0,-8-5-9 16,3 5-9-16,-3-4-3 0,4 4 0 15,-5-5 1-15,1 1 0 0,0-1 1 16,8 5 4-16,-9-5 5 0,5 1 2 0,-2-1 0 16,-1 2 2-16,1 3-3 0,0-6-4 0,-3 3-4 15,1 3-1-15,-5-5 0 0,7 5-1 16,-7-5 0-16,5 5 1 0,2-4 4 0,-3 4 0 16,1 0-2-16,0 0-1 0,-1 0 0 0,3-5-4 15,-7 5-2-15,5 0 0 16,2 0 0-16,-3 0 0 0,1 0 2 0,-5 0 2 15,7 0 0-15,-2 0 1 0,-1 0 1 0,1 0-2 16,-1 0 0-16,3 0-2 0,-6 0-2 16,1 0 0-16,-1-4-1 0,5 4 0 15,-9 0 1-15,5 0 1 0,1 0 1 0,-3 0 3 16,3 0 0-16,-3 0-2 0,7 4 4 0,-7-4-2 16,5 0-3-16,2 0-2 0,-7 0 0 15,5 0 0-15,-1 0 0 16,3-4 2-16,-6 4 2 0,3 0 1 15,3 0 1-15,0 0 2 0,-1 0 6 0,1 0 3 0,0 0 0 16,-3 0-1-16,1 0-3 0,-1 0-7 0,1 0-6 16,4 0 4-16,-5 0-2 0,3 0 3 15,-7 0 0-15,9 0 2 0,-4 0 0 0,6 0 1 16,-5-5-2-16,1 5-2 0,0 0-1 16,-3 0-4-16,5-3 1 0,-8 3 0 0,7-6 0 15,-3 6 3-15,-1-5 3 0,3 5 1 16,-2-3 1-16,4 3 4 0,-5-6-1 15,5 3-1-15,-2 3-2 0,1-5-2 0,-3-1-3 16,4 3 1-16,-5 3-1 0,5-5 1 16,-4 1 0-16,3-1 1 0,-3 2-1 0,4-3 3 15,4 1-2-15,-7 2 1 0,1-3-2 16,0 3-3-16,-1-2-2 0,-5 1 0 0,3-1 2 16,-1 5 0-16,-3-5 2 0,3 1 0 0,-5 4 2 15,5 0 2-15,-5 0-1 0,-1-5 0 16,-1 5-1-16,-2 0-3 0,5 0 2 15,-5 0-4-15,-2 0 1 0,5 0-1 0,-3 0 1 16,-2 5 0-16,-2-5 0 0,2 0 2 16,3 0 1-16,-5 0 0 0,0 0-1 15,-2 4 3-15,4-4-1 0,-4 0 0 0,4 0 0 16,1 0 0-16,-5 0-2 0,4 0 1 0,-4 0-4 16,0 5 1-16,0-5-2 0,0 0 2 15,0 0-1-15,5 0 1 0,-5 0 1 0,0 5-1 16,4-5 0-16,-4 0 2 0,8 0 0 15,-6 0-1-15,7 0 1 0,-3 0 4 0,0 0-1 16,5 0-1-16,-1 0-1 0,1 0-1 16,-3 0-2-16,2 0-1 0,3 0 1 15,1 0 0-15,-1 4 1 0,1-4 2 0,3 0 0 16,4 0 2-16,-1 0 0 0,-1 5 0 16,6-5-1-16,-2 0-1 0,2 0-1 0,2 0-1 15,-9 0 0-15,9 0 1 0,-6 0 3 16,6 0-1-16,-2 0 3 0,2 0 1 0,0 0 2 15,2 0-2-15,-2 0-1 0,8 0-1 16,-6 0-3-16,2 0-2 0,0 0 0 0,2 0-1 16,0 0 2-16,5-5 1 0,-5 5 1 15,8 0 1-15,-3 0 0 0,-3 0 0 16,2-4-4-16,-2 4 4 0,0-5 3 0,1 5 3 16,-3 0 2-16,4 0 6 0,-4-5-1 15,0 5-3-15,-2-4-3 0,1 4-1 0,-3-5-3 16,-2 5-1-16,-3-4-2 0,3-1 0 15,-4 5 0-15,0-5-1 0,-2 5-1 0,-5-3 2 16,3-3-6-16,-9 6 1 0,1-3-1 0,-5-2-1 16,-2 5 1-16,-2 0-1 0,1-4 0 15,-7 4-2-15,-3 0 0 0,-3 4 0 16,2-4 1-16,-6 5-2 0,-3-5 1 0,-1 3-18 16,-3 3-28-16,2-3-40 0,-11 2-80 15,3 4-106-15,2-4-158 0,-6-5-173 16,2 4-66-16,-4-4-80 0,0-9 14 0,-4 0 134 15,2 1 180-15,-6-6 100 0</inkml:trace>
  <inkml:trace contextRef="#ctx0" brushRef="#br0" timeOffset="7952.11">2799 13390 29 0,'-2'-6'286'0,"-2"3"32"0,-3-2 26 16,7-4-90-16,-4 4-111 0,4 1-54 16,0-1-31-16,0 2-22 0,4-3-13 0,3 1-11 15,-3 2-1-15,2-6-6 0,0 4-3 0,0-1-4 16,3 3 2-16,-3-2-5 0,4 1-3 16,-4-1 5-16,5 2 3 0,-5-3 3 15,6 6-3-15,-1 0 5 0,-1 0-1 0,7 6-3 16,-3-6-1-16,3 3 8 0,1 2-3 0,3-5 2 15,6 4-3-15,-5 1 0 0,9-5-4 16,-2 3-5-16,4 3 1 0,3-6 6 0,-1 0 1 16,8 0 1-16,-1 0 12 0,1 0 1 15,2 0 2-15,-1 0 5 0,5 0 2 16,1-6 5-16,-2 6 1 0,5 0 1 0,1 6 0 16,2-6 2-16,0 0-3 0,4 5 4 15,-2-5 2-15,8 3 5 0,-6 3 0 0,6-3-2 16,-2 2 1-16,2 1-2 0,4-3 0 15,1-3 1-15,3 5 1 0,5-1 2 16,-3-4-4-16,0 5-5 0,5-5-3 0,0 4-8 16,-1-4-5-16,5 5-3 0,-4-5-3 0,6 0 0 15,-5 5 7-15,3-2 6 0,-2-3 2 16,3 0 2-16,-3 6 4 0,4-3-11 16,-4 2-6-16,1 1-1 0,-1-3-3 0,0 2-2 15,-3 4 1-15,7-5 10 0,-4 6 10 16,-2-6 11-16,1 1 15 0,-1 3 12 0,-5-4 9 15,5 1 9-15,-9 0 10 0,5 4 4 0,-3-5-6 16,-4 6-11-16,1-6-17 0,-1 1-20 16,-4-2-16-16,-4 3-10 0,2-3-6 15,0-3-5-15,-2 5-1 0,-2-5 0 0,0 0 16 16,-2-5 22-16,-2 5 34 16,-2-3 28-16,2-3 16 0,-9 3-8 0,1-2-19 0,-3 1-32 15,-6-6-28-15,5 6-18 0,-9-1-7 16,-2-4-3-16,-4 4-4 0,-2 1-2 15,-4-1 1-15,-3 2-4 0,-3-2-2 0,-1 5 0 16,-5 0 0-16,-1-4 0 0,-4 4 0 16,0 0-1-16,-6 0 1 0,4 0 0 0,-4 0-1 15,5 0 2-15,-5 0 0 0,0 4-1 16,2-4 0-16,-2 0 0 0,0 0 2 0,0 0-2 16,0 0 2-16,0 0-1 0,4 0 2 15,-4 0-1-15,0 0 2 0,0 0 3 0,0 0 9 16,0 0 5-16,-4 0 5 0,4 0 7 15,0 0-3-15,0 0-6 0,0 0-5 0,0 0-4 16,0 0-5-16,0 0-3 0,0 0-2 16,0 0-2-16,0 0-2 0,0 0 0 15,0 0-2-15,0 0 1 0,0 0-1 0,4 0-2 16,-4 0 0-16,0 0-1 0,0 0-1 0,2 0 0 16,-2-4 1-16,4 4-1 0,2 0 0 15,0 0 0-15,3 0 3 0,1 0-1 0,-2 0 2 16,7 0 1-16,-3 0-1 0,5-5 1 15,-1 5 0-15,1 0-1 0,-1 0 0 16,5 0 2-16,-4-5-1 0,7 5 0 0,-7-4 1 16,1 4 0-16,7 0-1 0,-6-5 1 15,6 5 0-15,-3-4 0 0,1 4 0 16,0-5-1-16,2 5 1 0,-3-3 0 0,1 3 1 16,4-6-1-16,-4 6 2 0,4 0-1 0,-7 0-1 15,7 0-1-15,-4 0 1 0,0 0-3 16,1 0 0-16,-1 0 1 0,-2 0-1 0,-3 0 1 15,-1 0-1-15,4 0 2 0,-5 0 0 16,1 0 0-16,-3 0-1 0,3 6 0 16,-5-6 0-16,5 0 1 0,-1 0 0 0,1 3 0 15,-1-3 0-15,3 0 1 0,-3 0-1 16,1 5 0-16,2-5 0 0,-3 0 1 0,1 0 0 16,3 0-1-16,-3 4 2 0,-1-4-1 0,1 5-1 15,0-5 0-15,-1 0 0 0,-1 0 2 16,-3 0-1-16,4 0 1 0,1 0 0 0,4 0-2 15,-5 4 0-15,1-4 0 0,3 0-1 16,3 0 0-16,-2 0-1 0,2 0-1 16,1 0 2-16,-1-4-1 0,4 4 1 0,0 0 1 15,-2 0-1-15,6-5 1 0,0 5 0 16,-7-4 0-16,7 4-1 0,-2-5 2 0,2 2-1 16,2-3 2-16,1 1 0 0,3 2-1 15,-4-3 3-15,6 3-1 0,-2-2-1 16,5 0 0-16,-7 1-3 0,2-1-2 0,2 1 2 15,-1-1-1-15,1 5 0 0,-2-3 2 16,0-3-2-16,-4 6 2 0,4-5 2 16,1 5-1-16,-5 0 1 0,0 0 0 15,2 0 1-15,0 0-2 0,-2 0 2 0,2 0-3 16,-4 0 0-16,7 0 0 0,-5-3 0 16,0 3-2-16,0 0 0 0,4 0-1 0,-4 0 2 15,4 0-2-15,-2 0 0 0,1 0 3 16,-8 0 0-16,6 0-1 0,-8 0 1 0,5 0 0 15,-2 0 0-15,-2 0-2 0,0 0 4 16,-4 0-1-16,4 0 1 0,0 3 0 16,-1-3 0-16,-3 5-1 0,4-5-1 15,-4 0 2-15,2 0-4 0,-3 6 0 16,1-6 0-16,2 3-1 0,-6-3 2 0,1 5 1 16,-3-5 0-16,3 0 0 0,-1 4 1 15,2 1-1-15,-5-5 0 0,1 4 0 0,-1 1 0 16,1-5 0-16,-1 0 0 0,1 5 0 15,-3-2 0-15,-1-3 0 0,3 6 2 16,-5-6-1-16,5 0 0 0,-5 3 0 0,3 2-1 16,-2-5 1-16,1 0 0 0,-3 6 1 15,5-6 0-15,-3 3 0 0,-2-3 0 16,3 0-1-16,-3 0 1 0,0 0-1 0,1 0 2 16,-1 0-1-16,-4 5 1 0,7-5-2 15,-9 0 1-15,6 0-2 0,-4 0 1 16,1 0-2-16,1 0-1 0,-2 0 4 0,-4 0-1 15,6 0 0-15,-6 0 0 16,7 0-1-16,-7 0 0 0,-2 0-2 0,6 0 1 16,-6 0-1-16,4 0 4 0,0 0-1 15,-4 0 1-15,2 0-1 0,-2 0 1 0,4-5-1 16,-4 5-1-16,0 0 0 0,0 0 0 16,3 0 0-16,-3 0-1 0,0 0 1 0,0 0 1 15,0 0 0-15,0 0 0 0,0 0 3 16,0 0-2-16,0 0 1 0,-3 0-1 15,3 0 0-15,0 0 0 0,0 0 1 0,0 0-1 16,0 0 1-16,0 0 0 0,0 0 1 16,-4 0-2-16,4 0-1 0,0 0-2 15,0 0-1-15,0 0-3 0,0 0-4 0,0 0-18 16,0 0-26-16,0 0-46 0,0 0-55 16,0 0-60-16,0 5-65 0,-2-1-118 0,2 1-99 15,-8-5-25-15,6 0 4 0,-4 0-71 16,-5-5 73-16,3 1 113 0,2-4 67 15</inkml:trace>
  <inkml:trace contextRef="#ctx0" brushRef="#br0" timeOffset="11034.64">11772 13336 112 0,'-16'-6'308'0,"3"3"31"16,3-2 20-16,4-1-137 0,0 3-90 15,1-6-39-15,1 4-23 0,4 5-18 0,4-3-13 16,-4-3-12-16,5 1-6 0,-5 5-8 16,2-3-2-16,4-3-5 0,2 6 0 15,-2-3-4-15,5 3-1 0,-1 0-1 16,2 0 0-16,1 0-1 0,1 3-1 0,3 3-1 15,-5-3 0-15,5 2 3 0,3 1 0 16,1-3 0-16,-2 2 0 0,1-1 2 16,3 1 5-16,4-2 6 0,-2-3 7 0,2 6 11 15,-3-6 4-15,3 0 8 0,6 5 2 0,-2-5 1 16,2 0 2-16,1 0-1 0,-1 0-4 16,0 0-3-16,2 0-7 0,0 0-7 15,-2 0-6-15,2-5-3 0,-2 5-2 0,2 0-2 16,-4 0-4-16,2 0-2 0,1 0 2 15,-3 0-3-15,-2 0 2 0,4 0-2 0,-2 0 2 16,-2 5-3-16,2-5 0 0,-3 0-3 16,8 0 1-16,-7 0-1 0,2 3-1 0,-2-3-2 15,4 6 1-15,-2-6-1 0,-2 0 0 16,4 0 0-16,-2 3 2 0,-2-3-1 0,6 5 0 16,-6-5 0-16,4 0 1 0,4 0 1 15,-4 0 2-15,0 0 1 0,4 0 2 0,0 0 3 16,-1 0 4-16,1 0 10 0,2 0 2 15,2 0 5-15,-1-5 3 0,-1 5 3 16,2 0-7-16,-1 0-4 0,3-3-1 0,0 3-7 16,1 0-3-16,3 0-1 0,-3 0 1 15,-1 0 1-15,1 0-1 0,-5 0-3 0,0 0 1 16,3 0-4-16,-3 0-1 0,0 0 0 0,-2 3-4 16,-4-3-1-16,9 0-1 0,-9 0-1 15,2 0-1-15,0 0 0 0,-2 0 0 0,2 0 5 16,-2 0 2-16,-2 0 11 0,2-3 5 15,0 3 10-15,-6 0 15 0,4-6 17 16,-4 6 16-16,-2-3 11 0,2 3 6 0,-2 0-4 16,-3 0-14-16,1-5-15 0,2 5-16 15,-6 0-14-15,-3 0-12 0,9 0-9 0,-9 0-7 16,3 0 0-16,-2 0-4 0,3 0-1 0,-3 0 0 16,3 0-1-16,-1 0 0 0,-2 0 0 15,3 0-1-15,-3 0 0 0,4 0 0 16,-1 0 1-16,-3-6-1 0,1 6 0 0,3 0 2 15,-4 0-1-15,5 0-1 0,-1-3 1 16,2 3 0-16,1 0 0 0,-1 0-1 0,0 0 3 16,4 0-3-16,0-5 3 0,-5 5-3 15,5-4 3-15,0 4 1 0,-4 0 6 0,4-5 6 16,-2 5 4-16,-1 0 1 0,1 0 7 16,-2-3 14-16,4 3 20 0,-4-6 14 0,3 6 10 15,-3 0-2-15,2-5-18 0,2 5-23 16,-9-3-15-16,9 3-12 0,-4-6-5 0,-2 6-5 15,1-3-3-15,-1 3-2 0,2-5-1 16,-2 5-1-16,1 0 0 0,-1 0 0 16,0-4 1-16,-3 4-1 0,3-5 0 0,-5 5 1 15,1 0-1-15,0 0 1 0,3 0-1 0,-7 0 1 16,3 5 1-16,1-5-1 0,1 0 1 16,-5 4-1-16,-1-4 1 0,7 0 0 15,-3 0 0-15,-3 0 1 0,3 5-1 0,-1-5 1 16,1 0 0-16,1-5 1 0,-1 5-1 15,1 0 0-15,1 0 0 0,1 0 0 16,-2-4-1-16,1 4 1 0,-1-5 2 0,3 5-3 16,-3-5 0-16,-1 1-1 0,7 4-1 0,-6 0 1 15,1-5-1-15,1 5 0 0,2 0 1 16,-1-4-1-16,-1 4-1 0,2 0 1 0,-1-5 0 16,-1 5 1-16,1 0 0 0,3 0 0 15,-2 0 0-15,0 5 0 0,-3-5-1 0,7 4-1 16,-6-4 2-16,3 5 0 0,-1-5 0 15,2 4 2-15,-3 1-1 0,3-5 0 16,2 5 0-16,2-1 2 0,-9-4-2 0,9 5 1 16,-4-2-1-16,2-3 1 0,-2 6 0 0,-1-6-2 15,-1 0-2-15,2 0 1 0,2 0-1 16,-7 0 2-16,7 0-1 0,-2 3 0 0,-1-3 0 16,1 0 2-16,4 0-1 0,-2 5 1 15,2-5 0-15,-9 0-1 0,5 0 1 16,2 0-1-16,-2 0 1 0,-1 6 0 0,3-6 1 15,-6 0-1-15,6 0 1 0,-7 3 0 16,9-3-1-16,-4 0 1 0,-3 0-1 0,3 0 2 16,2 5-3-16,-2-5 2 0,-1 0-4 0,-1 0 2 15,2 4-3-15,2-4 2 0,-7 5 1 16,5-5 0-16,-2 3 0 0,1-3-1 16,-1 0 0-16,2 0 2 0,-3 6-1 0,3-6 1 15,2 0-1-15,-6 0 1 0,5-6 2 16,-1 6-3-16,0 0 2 0,4 0-1 0,-4-3 0 15,3 3 0-15,1 0-1 0,0-5 2 16,4 1 0-16,-4 4-1 0,2-5-1 16,2 5 2-16,-2-3-2 0,4-3 0 0,0 1-2 15,0 2 2-15,2-6-1 0,-6 4-1 0,4 1 0 16,0-6 0-16,0 6 1 0,3-1 1 16,-3-4 0-16,0 4 1 0,4 2 0 0,-4-3-1 15,2 3 0-15,2-2-1 0,-4-4 1 16,5 4 0-16,-5 1-1 0,4-1-1 15,0 1 4-15,-4-1-4 0,2 5-2 0,0-5 2 16,1 1-2-16,-3-1-1 0,4 2 1 0,-4 3 0 16,0 0 2-16,2-6 1 0,0 6-1 15,-2 0 4-15,3-3-2 0,-1 3 1 16,2 0-1-16,-4 0 0 0,8 0 0 0,-8 0-3 16,3-5 1-16,1 5-2 0,-4 0 1 15,4 0 1-15,-4 0 0 0,0 0 0 16,4 0 1-16,-4 0 0 0,1 0 0 0,-3 0-1 15,2 0 0-15,-4 5 2 0,6-5 0 0,-6 0 1 16,4 3 2-16,-2-3 0 0,2 0-1 16,-4 0-2-16,4 0 1 0,2 0-2 0,-6 0-1 15,4 0 0-15,0 6-1 0,-2-6 1 16,2 0-1-16,-4 0 1 0,6 0 0 0,-10 0 1 16,10 0 1-16,-8 0 0 0,2 0-3 15,-2 3 4-15,2-3 1 0,-2 5-4 16,4-5 1-16,-2 0 2 0,-3 0 1 0,8 4-4 15,-3-4 2-15,-3 0 2 0,8 5-4 0,-7-5 1 16,4 0-1-16,0 0 2 0,4 0-2 16,-4 0-1-16,8 0 1 0,-6 0 0 15,3 0 0-15,-5 0 0 0,6 0 2 0,-2 0 0 16,5 0 2-16,-3-5 0 0,0 5 0 16,2-4 0-16,3 4-2 0,-5 0 0 0,5-5 0 15,-5 5-2-15,4-3-1 0,1 3 0 16,-1 0 5-16,0-6-4 0,-3 6 1 0,3 0 1 15,1-3 1-15,-1 3-2 0,5-5 2 16,-3 5 1-16,-2 0-1 0,5-5-1 0,-1 1 0 16,-3 4-3-16,-1 0 2 0,3-5 0 15,1 5 0-15,-1-4 1 0,3 4 1 0,-5-5-1 16,3 5 1-16,1-3-1 0,-3 3 1 16,-1-6 3-16,-1 6-1 0,5 0-2 15,-5 0-1-15,-8 0 0 0,9-5-2 0,-3 5 0 16,-6 0 0-16,7 0 0 0,-3 0 1 0,-2 0 1 15,2 5 0-15,3-5 0 0,-7 0 1 16,6 0 2-16,-6 0-2 0,2 0 2 0,3 0-2 16,-3 6 2-16,4-6-3 0,-6 0 1 15,7 0-2-15,-3 0 0 0,0 0-1 16,3 0 2-16,-7 0 0 0,2 0 0 0,0 0 0 16,0 0 0-16,-1 0 2 0,-3 0-2 15,4 0 3-15,4 0-2 0,-6 0 3 0,7 0-2 16,-7 0-1-16,6 3-1 0,-2-3-2 0,1 0-1 15,1 0 1-15,-2 0 1 0,5 0 1 16,-1 0 0-16,1 0 0 0,-1 0 0 16,5 0 1-16,-3 0 0 0,3 0 0 0,1 0 2 15,1 0-1-15,-1 0 0 0,1 0-1 16,4 0-2-16,-1 0 0 0,5 0 0 0,-2 0 0 16,0 0 2-16,4 0-1 0,0 0 2 15,0 0-1-15,0 0 3 0,4 0-2 0,-8 0-1 16,6 0 1-16,-2 0-3 0,0 0 1 15,0 0 1-15,-1 0 17 0,-3 0 12 16,4 0 6-16,0 5 4 0,0-5-2 0,0 0-17 16,-2 0-10-16,2 0-7 0,0 0-3 0,0 0 1 15,0 4-1-15,-4-4 0 0,8 0 2 16,-9 0 2-16,5 0-1 0,0 0-2 0,0 5 1 16,0-5-4-16,-2 0-1 0,2 0-3 15,0 0 5-15,-8 4-1 0,10-4 1 16,-11 0 1-16,9 5 1 0,-6-5 0 0,4 0-1 15,-2 5 1-15,-3-5-4 0,1 0 1 16,-2 0-3-16,0 0 4 0,-1 0-1 0,-3 0 2 16,1-5-1-16,-1 5 2 0,2-5 1 15,-5 1 1-15,7 4-1 0,-3-9 0 0,1 9-2 16,0-5-3-16,-1 2 0 0,3-3-1 0,0 6 1 16,-1-5 0-16,-1 2 1 0,-1 3 1 15,1-6 1-15,0 6 2 0,3-3-1 16,-3 3-1-16,2 0 0 0,-3 3-2 0,-3-3-2 15,3 6 0-15,-1-6 1 0,-1 3-1 16,-3 2 2-16,-1-5 0 0,1 6-1 16,-3-3 0-16,2 2 2 0,1-5 0 0,-1 4 2 15,1 1 7-15,-3-1 7 0,2 1 2 16,-7-5 0-16,5 5 0 0,-8-5-8 0,4 0-4 16,-4 3-3-16,-4-3-2 0,2-3 0 15,-2 3-1-15,-2 0 0 0,0 0-1 0,0 0 1 16,-4 0-1-16,8 0-2 0,-5 0 2 15,1 3-2-15,-2-3 1 0,2 0 0 16,0 0-3-16,0 6-10 0,0-6-37 0,-1 0-60 16,-3 0-61-16,2 3-84 0,-2-3-137 15,-1 0-112-15,1 0-22 0,2-3 1 0,-6-3-66 16,5-2 76-16,-5-10 116 0,6 4 66 16</inkml:trace>
  <inkml:trace contextRef="#ctx0" brushRef="#br0" timeOffset="13253.87">3533 13641 42 0,'-2'-9'288'15,"-2"6"33"-15,-1-8 14 0,5 8-98 16,0-3-118-16,-2-2-44 0,2 8-32 0,0-5-12 16,0 5-12-16,2-4-7 0,-2 4-9 15,0 0-2-15,5 0-6 0,-5 0 0 0,4-5-2 16,-2 5 4-16,-2 0 7 0,4 5-4 0,-2-5 3 15,2 4-3-15,0-4 1 0,2 5-5 16,1 3-1-16,-1-2 3 0,4 2-1 0,0-2-1 16,3-3 2-16,-3 6 1 0,5-4-2 15,-3 4 4-15,-2-4-1 0,7-1 0 16,-5 4 3-16,3-3 1 0,-3-1 0 0,3 1-1 16,-3 4-1-16,-2-9 7 0,5 5 4 15,-7-1 6-15,7 1 8 0,-5-5 6 0,2 5 0 16,-1-1 1-16,1-4-1 0,3 0 2 15,-3 5 2-15,-2-5-4 0,5 0 0 0,-3 3-6 16,-1-3-4-16,1 6-11 0,-2-6-5 16,1 0-3-16,-1 0-1 0,-4 3-4 15,4-3-1-15,-3 5 4 0,-1-5-4 0,-2 0 2 16,2 6 0-16,0-6 3 0,-1 3-1 16,1-3 2-16,-2 0-2 0,2 0-1 0,-2 5 4 15,-2-5-3-15,7 0-1 0,-7 4 4 16,4-4-3-16,-2 5-4 0,2-5 4 0,0 0-2 15,-2 3 0-15,3 3 2 0,3-6-4 0,-4 0 0 16,2 5 4-16,1-5-4 0,1 3-3 16,0 3 7-16,1-6 1 0,1 0 0 0,3 3 2 15,-3-3 2-15,3 5 0 0,-3-5-4 16,4 0 1-16,1 6-1 16,-3-6-2-16,3 0-2 0,0 3 4 0,3-3-5 0,-1 5 1 15,1-5 5-15,3 4-3 0,2 1 1 16,-6-5-1-16,3 4 1 0,3 1-2 0,-2 0 3 15,0-2-3-15,4 3 5 0,-3-6-4 16,1 3 1-16,0 2 1 0,-2 1-1 0,-1-3-3 16,3 2 1-16,0-1 0 15,0 1 1-15,-2-1 5 0,3 1-3 0,-3 4 3 16,4-4-1-16,0 3 0 0,0-4 0 0,2 1 1 16,2 4-3-16,-2-4 2 0,2-1-1 15,2 6-1-15,-2-6-1 0,2 1 3 0,2 4-2 16,2-6 1-16,0 2-2 0,3 1 2 15,-3-3 6-15,2-3 2 0,-2 0 3 0,3 0 1 16,-3 5 2-16,6-5 1 0,-1 0 4 16,1 0 6-16,-4 0 8 0,5 0 6 15,-5-5 2-15,4 5-1 0,1 0-5 0,-1-3-1 16,-4-3-4-16,5 6-8 0,-7-5-1 0,2 5-4 16,-1-3-6-16,-5 3-4 0,4 0-1 15,0-6-5-15,-4 6-2 0,4 0-1 16,-2 0-2-16,3-3 0 0,-5 3 3 0,0 0 0 15,4 0-1-15,-4 0 1 0,0 0-1 0,-2 0-1 16,-2 0 1-16,2-5-1 0,-8 5-1 16,4 0 1-16,-4 0-1 0,1 0 1 0,-5 0 0 15,2 0 1-15,-1 0-1 0,-1 0 1 16,2 0 0-16,-5 0-1 0,1 0 1 16,3 0-1-16,-3 0 1 0,-1 0-2 0,1 0-2 15,-1 0 2-15,1 0-1 0,0 0 2 16,-1 0 0-16,-1 5 3 0,-3-5-2 0,2 0 1 15,-5 0-1-15,1 0 1 0,0 0-1 16,-3 0 2-16,1 0-1 0,-2 0 0 0,0 0 3 16,0 0-1-16,-1 0-1 0,1 3-1 0,-2-3 1 15,-2 0-1-15,2 0 0 0,0 0-2 16,-2 0 3-16,2 0 8 0,-2 6 10 16,-2-6 15-16,0 0 18 0,5 0 18 0,-5 0 11 15,0 0 8-15,0 0 7 0,4 0-2 16,-4 0 0-16,0 0-4 0,0 0-2 0,0-6-2 15,0 6-2-15,0 0-5 0,0 0-5 16,0 0-7-16,0 0-5 0,0 0 2 16,0 0 8-16,0 0 12 0,0 0 4 0,0 0-1 15,-4 0-4-15,4 0-18 0,0 0-13 16,0 0-14-16,0 0-7 0,0 0-8 0,0 0-7 16,0 0-2-16,0 0-4 0,0 0-1 0,0 0 6 15,0 0 3-15,0 0 6 0,0 0 6 16,0 0 5-16,0 0 5 0,0 0 3 15,0 0 3-15,-5-3-1 0,5 3-8 0,0 0-10 16,-2 0-11-16,-2-5-9 0,4 5-5 16,-2-4-3-16,-2-1 0 0,4 5 2 15,-4-5-3-15,4 5 2 0,-2-4-1 16,-2 4 0-16,4-5-2 0,-2 5 0 0,-2-4 0 0,-1 4 0 16,5-5-2-16,0 5 2 0,-2-5-2 15,-2 5 0-15,4-4 1 0,-4 4-2 0,4-5 0 16,0 5 0-16,-2-3-4 0,-2 3-18 15,2 0-33-15,2-5-57 0,-4 5-104 16,0 0-149-16,1-4-215 0,-3 4-99 0,-2-10-67 16,-2 1-28-16,3-9 93 0,-3 1 206 15,4-2 120-15</inkml:trace>
  <inkml:trace contextRef="#ctx0" brushRef="#br0" timeOffset="15534.46">6499 13772 200 0,'-2'0'347'0,"-2"-9"28"0,4 9 13 0,0-5-196 15,0 1-98-15,4 4-47 0,-2 0-28 0,2 0-13 16,2 0-4-16,1 4-4 0,-3-4 1 16,2 5 2-16,0-5-2 0,-2 3 0 0,2 3 1 15,1-1 0-15,1-5-2 0,-2 3 3 16,4 3 2-16,3-3-1 0,-3 2-1 0,5 1 1 15,-3-3-4-15,5 2 1 0,-1-5-2 16,1 4 1-16,3 1 2 0,1-5-1 16,-4 0 0-16,1 0 4 0,3 4-1 0,-1-4-3 15,-1 5 0-15,2-5 2 0,2 0-2 0,-3 0 2 16,1 5 3-16,2-5 8 0,-3 0 1 16,3 0 2-16,0 0 4 0,-1 0 0 15,5-5 0-15,-2 5 4 0,2-5-1 0,-2 1 0 16,6 4-2-16,-4-5-3 0,0 1-5 0,-1-1-2 15,1-4-1-15,-4 9 3 0,0-8 1 16,0 2 3-16,-3 3 3 0,3-2-3 16,-7-1-3-16,5 3-1 0,-4 3-6 0,-1-5-1 15,1 1-2-15,-3 4 0 0,-1-5 0 16,1 5-2-16,-1 0 1 0,1-3-1 0,-6-3 1 16,3 6-2-16,-1 0 1 0,2 0-1 15,-3 0 1-15,-3-5 1 0,4 5-1 0,0 0-2 16,-3 0-1-16,-1 0 2 0,4-3-2 0,-4 3 1 15,1 0 0-15,3 0 2 0,-4 0-2 16,-2 0 2-16,2 0-1 0,1 0 0 16,-3 0 1-16,0 0 0 0,-2 0-1 0,-2 0 3 15,4 0-2-15,-4 0 2 0,4 0-2 16,-2 0-2-16,-2 0 2 0,4 0-1 16,-1 0 0-16,1 3 0 0,0-3 0 0,2 0 1 15,0 0-1-15,0 0-1 0,3 5 1 0,-1-5 1 16,2 0-1-16,1 0 0 0,-5 0 0 15,8 0 0-15,-3 0 1 0,-3 0 1 16,2 0 1-16,1 0 1 0,-1 0 6 0,0-5 5 16,3 5 1-16,1-3 0 0,-1 3-2 15,3 0-4-15,1-6-5 0,3 3-3 0,3 3-1 16,0 0-1-16,4-5 0 0,-1 5-1 16,1 0-2-16,6 0 0 0,1-4 3 0,3 4-1 15,0-5 2-15,2 5-1 0,-2-5 1 0,3 1-1 16,1 4 0-16,-2-5 2 0,5-4-1 15,-1 4-1-15,-4 1 0 0,9-4 0 16,-5 3-4-16,3 1 2 0,1-1-2 0,3 5 4 16,0 0-1-16,1 0 0 0,-5 0-16 15,3 5-33-15,1-1-46 0,-2 1-50 0,-1 3-70 16,-1-8-129-16,-3 0-35 0,0-5 15 16,5-3 37-16</inkml:trace>
  <inkml:trace contextRef="#ctx0" brushRef="#br0" timeOffset="17867.78">6989 13575 273 0,'-6'-23'367'15,"4"4"44"-15,-7 1-6 0,9 4-149 16,-2 2-56-16,-2 2-35 0,4 1-28 15,0 0-28-15,-4 9-27 0,4-5-29 0,0 5-25 16,0 0-17-16,0 0-11 0,0 5-2 0,-6 4-2 16,0 5 1-16,2 3 2 0,-3 6-1 15,-3 5 1-15,4-2-2 0,-5 11 2 0,1-2 0 16,4 10 2-16,0 0-2 0,2 1 2 16,2 8-1-16,2 0-1 0,0 3 0 0,0 3 2 15,2-3-3-15,2 2 1 0,2-4 0 16,0-1 0-16,2 3 0 0,-1-6 3 15,-1-2 2-15,0 5-1 0,4-9 2 0,-3 0-2 16,1-1 0-16,0-2 1 0,-4-7-2 16,2 1 1-16,5 1-2 0,-7-6 3 0,2-4-3 15,-2 0 4-15,-2-9-2 16,2 5 2-16,-2-6 1 0,-2-3 2 0,0 0 3 0,-2-5 1 16,-2-1 4-16,4 1 1 0,-2-4 10 15,-2-1 14-15,0 1 25 0,-2-2 37 0,0-3 49 16,-5 0 44-16,1-3 46 0,0 3 35 15,-3-5-9-15,-1-4-35 0,-3 6-50 0,1-3-61 16,-3-2-58-16,-2-1-31 0,1 4-15 16,-3-4-9-16,-4 4-5 0,0 1-3 15,0-1-5-15,-6 1-3 0,-4 4 2 0,2 0-2 16,-6 4 4-16,-3-4-1 0,-6 5 3 0,1 4 0 16,-7 0 0-16,-2-1-1 0,-4 1 4 15,-2 2-2-15,-6 1 1 0,6 2-2 16,-9 0-1-16,3 0-3 0,0-6 3 0,-3 5-1 15,-1-3 2-15,4-1 1 0,-3-1 1 16,7 1 1-16,-4-4-1 0,0 4-2 16,-1-5-1-16,1 1-1 0,-2 4 1 0,2-4 0 15,3-2 2-15,3 3 1 0,0 2-1 0,4-3 0 16,4-1 0-16,1 1-3 0,-3 4 1 0,4-4 0 16,4-1 0-16,1 4-2 0,5-2 3 15,1-3-1-15,6 2 2 0,4 1 0 16,0-3 2-16,4 2-1 0,4-5 3 0,-2 4-4 15,8 1 2-15,-1-5-4 0,-1 3 5 16,9 3-2-16,-3-6-1 0,3 0 0 16,-3 0-1-16,7 0 2 0,0 0 10 0,-1 0 10 15,1 0 10-15,2-6 4 0,0 3 2 16,0-2-5-16,-3 1-5 0,3-1-3 0,0-4 0 16,2-5-7-16,-2 6-3 0,-1-10-4 0,3 4-3 15,-2-3-4-15,0-2 1 0,0-4-3 16,-3 2-2-16,3-2 2 0,0-5 3 15,-4 2-2-15,3-2 0 0,-3-3 0 0,0-4-1 16,-1-2-4-16,-1 1 0 0,2 1 1 16,-1-7 1-16,-5 2 0 0,6-5 0 0,-7 1 3 15,5-7-1-15,-3 6 4 0,-1-4 1 0,-1 0 4 16,5 4 1-16,-5-6 5 0,1 8 0 16,-5-2-1-16,4-6-3 0,1 7-4 15,1-1-8-15,-1 0-4 0,-1-1 5 0,5 1 4 16,-3 1 1-16,3 3 0 0,-5 0 0 15,7 1-1-15,0 4-4 0,-1 4-3 0,3 1 0 16,0 5 3-16,2-6-4 0,0 10-3 16,1-1 3-16,-1 0 2 0,6 1-8 15,-4-1 0-15,4 5 1 0,4 1-4 0,2-2-3 16,-1 1 6-16,7 4-3 0,-2-3-1 0,7 3 5 16,8-3 1-16,-1 3-2 0,12-4 7 15,3-4 2-15,8 4-1 0,9-1 0 0,4-4 2 16,10 1 0-16,1-1-2 0,1 2 5 15,9 2 0-15,1 1 2 0,1 1-1 16,4 6-4-16,0-1 0 0,-1 7-2 0,1 2 0 16,4 3 2-16,-2 3 3 0,-2 2-2 15,6 4-1-15,-2 5-1 0,-4 3-2 0,2 1 0 16,-5 4 0-16,3 1 7 0,0 0-2 16,-4 3-2-16,-1-3-1 0,1-4 0 0,-2-2-3 15,-1-3 0-15,1-5 4 0,4 0 3 16,1-4 0-16,1-5-10 0,6 3-54 0,-2 3-125 15,0-6-244-15,-2 0-223 0,-2-6-168 16,0-8-63-16,-7-12 73 0,3-10 216 0,-2-4 213 16</inkml:trace>
</inkml:ink>
</file>

<file path=ppt/ink/ink4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7:04:43.516"/>
    </inkml:context>
    <inkml:brush xml:id="br0">
      <inkml:brushProperty name="width" value="0.05292" units="cm"/>
      <inkml:brushProperty name="height" value="0.05292" units="cm"/>
      <inkml:brushProperty name="color" value="#FF0000"/>
    </inkml:brush>
  </inkml:definitions>
  <inkml:trace contextRef="#ctx0" brushRef="#br0">3113 7102 58 0,'10'-3'250'0,"1"-6"19"0,1 4 11 16,-2-4-135-16,7 4-68 0,-5-4-25 15,9 6-10-15,-4-8-7 0,-1 8 1 16,1-6-8-16,3 4-7 0,-3 1-12 0,4-1 1 16,-3 5-5-16,-1-5-1 0,3 1 1 0,1 4 5 15,2 0-2-15,0 0 0 0,-3 0 3 16,7 0 0-16,0 0 9 0,0 4 3 0,0-4-4 15,2 0-5-15,4 0 8 0,0 5 0 16,2-5-6-16,0 0 8 0,2 0-1 0,7 5-6 16,-1-5-1-16,5-5-2 0,1 5 2 15,5 0 1-15,-2-5 2 0,6 1-5 0,-5 4 3 16,3-9-3-16,0 9-1 0,4-5-1 16,-2 0 4-16,-2 1 2 0,4 4 6 15,-3-5 2-15,-1 5-1 0,4-3 1 0,0 3 1 16,0 0-2-16,0 0-1 0,0-5 0 15,0 5-1-15,6-4 1 0,-6 4 2 0,4 0 2 16,-4-5 4-16,6 5 0 0,-6 0-2 0,4 0-3 16,-4 0-3-16,4 0-7 0,-2 0 0 15,2 0-2-15,0 0 0 0,3 0 6 16,-1 0 2-16,4 0 3 0,-4 0 2 0,4-5-1 16,1 5 3-16,-1-4-3 0,0 4 4 15,3-5 3-15,1 1 4 0,-2-1 2 0,3 2 5 16,-3-3-3-16,-2 1-4 0,3 2-8 15,5-6-4-15,-5 4-6 0,3 0-6 0,1 1 0 16,-3-1-1-16,-2 1 0 0,3 4-4 16,-3-5-4-16,-2 2-2 0,3 3-2 15,-3-6 1-15,4 6 0 0,-3-5 1 0,-3 5 1 16,2-3 1-16,1 3-2 0,-1-6-1 16,0 3-2-16,2 3 1 0,7-5 0 15,-11-1 1-15,7 6 2 0,-5-3 3 0,2 3-1 16,-6 0 0-16,3 0 0 0,-3 0-1 0,0 0-3 15,-2 0 1-15,-2 3 4 0,2-3-3 0,-4 6 4 16,0-1 2-16,0-2-2 0,-2 6-1 16,-2-4-2-16,-1 4 0 0,3 0-4 15,-2 0-1-15,2 1 1 0,-2-1 1 16,0-1 0-16,-3 1 1 0,5 5-1 0,-4-5 0 16,-2 0-1-16,1-1-1 0,-3 1-1 0,4 5-1 15,-5-5 1-15,5 1 1 0,-4 2 1 16,4-3 2-16,-5 2 0 0,5-3 3 0,0 1-2 15,-5 0 0-15,1-4 0 16,4 4 0-16,-5-1 3 0,5-2 9 16,0-6 10-16,-1 8 13 0,3-8 23 0,-2 4 31 0,0 1 29 15,2-1 27-15,-1 1 14 0,-1-5 5 0,4 5-8 16,-2-2-24-16,2 3-24 0,2-6-26 16,0 3-24-16,-5-3-23 0,12 5-17 15,-8-5-10-15,10 6-5 0,-7-6-4 0,2 0-2 16,-2 3 0-16,2-3 1 0,0 0 0 15,-2 5 0-15,2-5 3 0,0 0-3 0,-2 0 0 16,2 0 0-16,0 0 0 0,-2 0-2 16,-2 4 1-16,0-4-1 0,0 0 2 15,0 5 0-15,4-5 3 0,0 0-1 0,-4 0-1 16,2 0 1-16,2 0-3 0,-2 0 0 16,2 0-1-16,-4 0-1 0,4 0 0 0,-2 0 3 15,3 0 0-15,1 0 1 0,-2 0 0 0,0 0 0 16,-2 0-3-16,-2 0 0 0,0 0 1 15,4 0-1-15,-4-5 3 0,4 5 2 0,-4 0 2 16,2-4 2-16,6 4 0 0,-6 0 1 16,-2 0-1-16,6 0-2 0,-6 0-1 15,0-5-1-15,2 5 2 0,-2 0-2 0,-4 0 1 16,4 0 1-16,-4 0-2 0,3 5-2 16,-1-5-1-16,-2 0-3 0,4 4-2 15,-2-4 3-15,-2 5 0 0,0-5 0 0,6 4 3 16,-7 1 1-16,5-5 0 0,0 0 0 0,0 5-4 15,0-5 2-15,0 0-4 0,0 4 0 16,0-4 0-16,0 5 1 0,0-5 2 16,0 0 1-16,0 0 2 0,0 0 0 0,-2 0-1 15,2 3-2-15,-5-3-1 0,10 0-2 16,-6 0 0-16,1 5 0 0,2-5 0 16,3 0 5-16,1 0 1 0,2 0 0 0,-2 0 1 15,0 0-2-15,9-5-3 0,-9 5 0 0,0 0-3 16,8-3 3-16,-8 3 0 0,5 0 3 0,-1-5 1 15,-2 1-2-15,3 4 0 0,-1-5-1 16,0 0-2-16,-4 1 0 0,5 4 1 16,-5-5 2-16,4 1 2 0,-4-1 7 0,4 2 5 15,1 3 2-15,-5-6 0 0,4 1-2 16,-2 2-6-16,1-3-5 0,-1 3 0 16,2 3-1-16,-2-5 0 0,0 0-1 0,1 1-1 15,1 4-2-15,-2-5 0 0,0 1-1 0,-4 4-1 16,3 0 0-16,1-5 1 0,-2 5 2 15,0-3-1-15,0 3 0 0,2 0 0 0,1 0-1 16,1 0-2-16,0 0-1 0,-4 0 0 16,9 0 3-16,-3-6 0 0,3 6 2 15,-3 0-1-15,9-5 1 0,-7 5-5 16,2-3 3-16,-3 3-1 0,3-6 1 0,1 3 0 16,3-2 1-16,-3-1-1 0,-1 3 2 15,1-2-2-15,-3-4-1 0,-1 6 1 0,-3-3-1 16,0-2 2-16,3 2 0 0,-3-2 0 15,0 4 2-15,-4-6-1 0,5 1-2 16,-12 5-1-16,10-6 1 0,-9 1-2 0,-5 1 2 16,1-1 0-16,-2 0 2 0,4 0 0 15,-9 1 2-15,-3-3-2 0,1 2 3 16,-7 1-2-16,1-1-2 0,-6 0-1 0,-2 1 1 16,2 2-1-16,-8-8 0 0,-2 6 1 15,2-1 1-15,-2 4 0 0,-7-4 1 0,3 0 0 16,0 4-2-16,-9-4 2 0,3 6 2 15,-7-6 0-15,2 4 0 0,-4 0 2 0,-1 1 0 16,-1-1 0-16,-2 1-1 0,-2-1 2 16,0 0 1-16,0 1 1 0,-2-1 0 15,-2 2 1-15,-1-6-4 0,-1 9-1 0,0-5-3 16,-4-4-3-16,-1 4 0 0,-1 1-2 0,-2-1 0 16,1 2 0-16,-3-3 1 0,-1 1 0 15,-4 2 1-15,5-6-1 0,-7 4 2 0,0 0-1 16,-4 1-1-16,1-1 3 0,-5-4-1 15,-2 6 1-15,-1-3-1 0,-3-2 1 16,0 2-1-16,2-2 3 0,-6 2-1 0,1 3-1 16,-3-2-1-16,4 1-2 0,-5-1 0 15,3 2-1-15,-3-3 1 0,1 1 0 0,2 2 2 16,-3 3 1-16,1-6 0 0,-1 3 1 16,3-6 2-16,-2 9-1 0,8-5 0 15,-7-4-1-15,5 4 2 0,2 1-3 16,2-6-1-16,-2 6-2 0,2-1 1 15,4-3-1-15,-2 4 2 0,2-1-1 0,-4-4 2 16,2 0-2-16,-2 4 2 0,4 2-2 16,-2-3 2-16,2-2-1 0,-6 2 0 0,1 3 3 15,1-2 0-15,4-4 0 0,-8 4-1 16,6 1 0-16,-2-4-1 0,4 2 0 0,-2-2-1 16,2 2-1-16,-4 3-1 0,2-8 1 15,-6 8-1-15,4-6-1 0,0 1 2 0,0-3 2 16,-4 8-1-16,3-6 1 0,1 0-1 15,-4-1 1-15,2 1 2 0,0-5 0 0,-4 5 0 16,-1 1 1-16,-1-1 0 0,2 0-3 16,-1 0-2-16,-3-1-1 0,0-2 0 0,-1 3 0 15,-3 4-1-15,1-4 3 0,-5 4 1 16,1-4 1-16,-4 6 2 0,2-3 3 0,-5-2-1 16,3 2-1-16,2 3 0 0,-6-8-2 15,2 8-4-15,-1-6 0 0,1 4 0 16,0 2-1-16,-4-8 2 0,-2 8 1 0,0-6 1 15,-2 4 0-15,2 1-1 0,2-6 0 0,-4 6-2 16,0-5-3-16,2 4 2 0,2-3-1 16,-8 2 3-16,8 3 0 0,-6-6 3 15,6 4-1-15,-4 5 0 0,1-9-2 0,-1 4-1 16,4 1-1-16,-4 4 1 0,2 0 0 16,-2-5-1-16,-2 5 2 0,0 0 3 0,-2 0-1 15,0 0 0-15,-1 5-1 0,-1-5-2 16,4 0-1-16,-4 4 0 0,-1 1-1 15,3-1 5-15,-2 1 0 0,0 0 1 0,-1-1 0 16,7 4-1-16,-2-2-1 0,6 2-2 0,0 1 0 16,4 0-1-16,-2 1 1 0,9 2 1 15,-1 2 2-15,1-5 0 0,1 5 1 0,3 0-1 16,1 3-2-16,3-3-3 0,4-1-1 16,2 0-2-16,4 5 0 0,-3-4 0 0,12 0 2 15,-1 3-2-15,2-3 0 0,1 4 0 16,3 1 0-16,5-7 0 0,-3 7 1 15,9-7 2-15,-4 8 1 0,3-3-1 0,3 1 2 16,-2 1-1-16,2-2 1 0,4 1-1 16,0-4 1-16,0 3 1 0,0 2-1 0,0-1 2 15,4-1-1-15,2 2 1 0,3 4 0 16,-3-6 0-16,0 6 0 0,4-6 1 0,1 3-1 16,1-3 1-16,3 6-1 0,-3-6 2 15,4 1-2-15,7 1-2 0,-2 4-2 0,2-6 1 16,1 0 1-16,5 3 0 0,-2-3 0 15,6 6 0-15,5-6 2 0,-5 1-3 0,6 1 1 16,2-2 0-16,-1 1 0 0,3 1-2 16,4-2 1-16,-1-3-1 0,1-2 0 0,7 2 2 15,-4 0 1-15,6-5 1 0,4 5 2 16,4-5 2-16,-2-4-1 0,8 4-1 16,0-1 0-16,1-2-3 0,5-3-2 0,1 2 1 15,-1 4 0-15,5-9 2 0,-1 9 2 16,3-9-1-16,-2 5-1 0,-3-1-2 0,3 1-1 15,1-2 0-15,-1 2 2 0,2-1 3 0,1 1 1 16,-1 0-1-16,4-5-1 0,0 4-2 16,-5-4-2-16,9 0 1 0,-2 5 0 15,4-5 2-15,-2 0 2 0,6 0-3 0,1-5-1 16,-5 5 0-16,0 0 0 0,4-4 1 16,-2 4 1-16,2-5 0 0,4 0-2 0,-6 5-1 15,-2-4-2-15,5-1 1 0,3 5 3 16,-6-3-1-16,0-2 0 0,0 1-1 0,-2-1 0 15,-2 0-2-15,-4 1 3 0,0-5 1 16,-5 1 2-16,5-3-2 0,-6 2 2 0,-5 1-4 16,-3-6 1-16,1 2-1 0,-8-2 3 15,0 0 1-15,3 0 0 0,-9-4 1 0,-1 1-1 16,1 3-5-16,-4-4-1 0,-2 4-1 16,0-3 1-16,-9 3 0 0,-1-3 3 0,3-3-1 15,-8 3 0-15,1 3 2 0,-5-3 2 16,-2 3 0-16,-4 0 0 0,-2 2 1 15,-5-2 1-15,-1 0 0 0,-6 5 1 0,-7-5 0 16,2 5 1-16,-6 0 2 0,-4 1 1 16,0-1-1-16,-4-5-1 0,-2 5-2 0,-4-5-4 15,-3 6-3-15,-3-6-1 0,-5 0 0 16,-2 2-1-16,-4 1 1 0,-4-1 0 0,-4 1-1 16,-6-1 0-16,-2-2 0 0,-3 6 1 15,-8-6-1-15,1 5 0 0,-1-5-3 16,0 5-8-16,2 0-16 0,-1 1-30 0,5 3-58 15,9 1-80-15,6 4-129 0,6 0-199 16,6 0-160-16,5 0-97 0,10-5 13 0,1-4 104 16,10 0 199-16</inkml:trace>
</inkml:ink>
</file>

<file path=ppt/ink/ink4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7:05:05.362"/>
    </inkml:context>
    <inkml:brush xml:id="br0">
      <inkml:brushProperty name="width" value="0.05292" units="cm"/>
      <inkml:brushProperty name="height" value="0.05292" units="cm"/>
      <inkml:brushProperty name="color" value="#FF0000"/>
    </inkml:brush>
  </inkml:definitions>
  <inkml:trace contextRef="#ctx0" brushRef="#br0">3169 7027 216 0,'14'-10'358'15,"-1"1"19"-15,-3 0 11 0,7 0-206 0,-3 4-99 16,3 2-46-16,1-2-20 0,-1 1-9 15,3-1 0-15,3 5-6 0,-2 0 0 16,2 0-4-16,3 0 5 0,1 5-6 0,0-5 6 16,0 4-1-16,6-4-1 0,-2 5-7 15,2-5 6-15,0 3-1 0,0-3-1 16,7 5 3-16,-3-10 0 0,6 5 3 0,1-3 10 16,-5 3 4-16,9-9 4 0,-3 4 7 15,-2 0 0-15,5 1-7 0,-1-1-4 0,-1 1-5 16,2-4-9-16,-3 8-1 0,-2-6 0 15,7 6-2-15,-2-5 2 0,1 2 3 16,1 3-2-16,1-6-1 0,-1 6 0 16,-4 0 0-16,5-3-2 0,-5 3 3 15,1 0 0-15,-3 0 0 0,-1 0 0 0,-4 3 1 16,5-3-1-16,-1 6-2 0,1-6-2 0,-1 0 3 16,0 0-1-16,1 3 1 0,-1 2 3 15,-4-5 0-15,5 6-5 0,-1-6 4 0,5 0-4 16,-5 3 3-16,3-3 2 0,1 5 13 15,3-5 6-15,-5 0 6 0,9 0 1 16,-4-5-2-16,3 5-6 0,1 0-6 0,-4-3-6 16,4 3 2-16,1-6-1 15,-1 6-2-15,0-5-1 16,0 5 0-16,1-3 0 0,-1 3-4 0,2 0-3 0,-2 0 1 0,6-6-3 16,-2 6 4-16,-3 0-2 0,5-3 3 0,4 3-5 15,-2 0 2-15,-2-5-2 0,4 5-1 16,3 0-1-16,-3-5 2 0,2 1 3 0,2-1-1 15,0 1 2-15,-4 4 4 0,2-5-3 16,3 2-1-16,-3 3 0 0,-4-6 1 0,8 1-2 16,-2 2 4-16,1 3-1 0,-1-6 0 15,4 3-1-15,-2 3 1 0,3-5-3 16,1-1-2-16,3 3-1 0,-5-2-1 0,9 1 0 16,-5-1 3-16,1 2 0 0,-1-3 1 0,-2 1 0 15,-1 2 0-15,1-6 3 0,-1 9 12 0,3-5 19 16,-2 1 21-16,3 4 18 0,-5-5 8 15,3 5-7-15,-3 0-16 0,3-5-21 16,-3 5-20-16,4-4-9 0,-5 4-4 0,5 0-5 16,-6 0 0-16,1 0 2 0,-1 0-2 15,-4 0-1-15,2 0-1 0,-6 0-2 16,2 4-1-16,-2 1 2 0,-2-5 0 16,0 5 0-16,2-5 2 0,-6 0 2 0,0 4-4 0,2 1 1 15,-4-5-1-15,-3 0 0 0,3 3-1 16,0 3-1-16,2-6 1 0,1 0 0 0,-3 0 1 15,-2 3 2-15,2 2 1 0,-5-5 0 16,3 6-2-16,-2-6 1 0,-5 0-4 16,3 3 2-16,-3 2-1 0,-2-1 0 0,1 1-2 15,3-2 2-15,-3 3 0 0,-5-1 0 0,4-2 1 16,-5 3 2-16,1 2-1 0,-2-2 2 16,2 2-1-16,-1 1-2 0,-5-5 2 15,4 6-4-15,-4-7 2 0,0 6-1 0,0 2 0 16,4-3 1-16,-6 1-2 0,2 0 1 15,-4-4 1-15,4 4-1 0,3-1 0 16,-7 6 1-16,-3-5 0 0,3 0 2 0,2 0-1 16,0-1 1-16,-6 6 0 0,10-5 0 15,-10 0-1-15,6-1-1 0,-2 3 1 0,2-2 0 16,-4-6-2-16,2 8 2 0,-2-8-2 16,0 2 1-16,-1 4 0 0,5 0 0 0,-6-9 0 15,6 8 1-15,0-2 1 0,-2-3 0 16,2 8 2-16,-2-11 1 0,4 8 1 0,0-4 1 15,5 1 12-15,-5-1 9 0,4 1 4 16,0-5 4-16,-2 5 7 0,2-5 5 16,3 4 14-16,-3 1 32 0,4-5 33 0,-6 0 30 15,7 3 17-15,-3-3 4 0,0 0-9 16,5 0-24-16,-3 0-30 0,2-3-33 16,-3 3-28-16,7 0-26 0,-3 0-15 0,-3-5-7 15,2 5-3-15,1-4-2 0,-1 4 1 16,1 0 0-16,-1 0 0 0,0-5 1 0,5 5 2 15,-3 0-1-15,3 0-2 16,0 0 0-16,-5-5 0 0,2 10-2 0,-1-5-1 16,-1 0 0-16,-3 0 1 0,1 0-1 0,-2 0 0 15,-2 5 1-15,1-5 0 0,-3 0 2 16,2 4-1-16,0 1 1 0,0-5 2 16,-2 0-2-16,-1 3 0 0,1 2-1 0,-2-5-1 15,-4 0-3-15,4 4 3 0,0-4-1 16,-2 0 0-16,-2 5 1 0,6-5-1 15,-6 0 1-15,4 5 0 0,-2-5 0 16,-2 0 0-16,2 4 1 0,-2-4-1 0,4 5 1 16,-2-5 0-16,2 4 1 0,0-4 0 15,0 5 1-15,0-5-1 0,2 0-1 0,-2 5-1 16,1-5-1-16,-6 0-3 0,6 4 4 16,-3-4-1-16,-3 5 1 0,8-5-1 15,-12 0 1-15,7 0-1 0,-2 0 1 16,2 3 0-16,-2-3 1 0,2 0 0 0,0 6 0 15,-2-6 1-15,4 0-1 0,-2 0 1 16,-2 0 1-16,4 0-1 0,0 3 0 0,3-3 0 16,-7 0-1-16,4 0-2 0,0 0-1 0,0 0 1 15,2 0-1-15,0 0 0 0,-2 0 0 0,2 0 1 16,0 0 0-16,-2 0 0 0,3 0 2 16,-1 0 1-16,-2 0-1 0,2 0 3 15,0 0 0-15,-2 0 1 0,4 0-2 16,-4 5 0-16,5-5-2 0,-5 0-2 0,0 0-2 15,8 0 1-15,-6 0 2 0,2 0 0 16,3 0 2-16,1 0-2 0,-2-5 2 0,1 5-1 16,3-3 0-16,-2 3 0 0,-1 0 0 0,3-6 4 15,1 3-2-15,-1 3-1 0,4-5-2 16,-1 5-2-16,-3-4 0 0,5 4 0 16,-3-5 0-16,-1 5 0 0,3-5 1 15,-7 5 0-15,3-4 0 0,-2 4 2 0,1 0 0 16,-1 0 0-16,2 0-1 0,-3 0 2 15,3-5-2-15,1 5-2 0,-1 0 1 0,-4 0-1 16,5 0 1-16,-3-4-1 0,2 4 0 16,-3 0 2-16,-1 0 0 0,2-5 0 15,-1 5 0-15,-1-5 2 0,4 5-2 16,1-4 3-16,-1-1 0 0,0 2-3 0,1 3 0 16,-1-5 0-16,1 1-1 0,-3-1-2 15,0 0 1-15,1 1 2 0,-3-1-2 0,2 1 2 16,-6 4 0-16,7-5 0 0,-7 2 0 15,2-3-1-15,0 6 2 0,1-5-1 16,-9 2 0-16,4 3 0 0,0 0 2 16,-2 0-4-16,-2 0 2 0,2-6 0 15,-5 6-2-15,1 0 0 0,2 0 1 0,-2 0-2 16,0 0 2-16,0 6 0 0,-4-6 1 16,4 0 1-16,-1 0-1 0,-3 0-1 0,4 0 2 15,-4 0 0-15,4 0-1 0,-3 0 2 16,3 0 0-16,-8 0 0 0,8 0-1 15,-4 0 0-15,3 0-1 0,1 0 2 0,0 0-2 16,0 0 0-16,4 0 0 0,-6 0-2 16,2-6 1-16,0 6-2 0,6 0 3 15,-6 0-1-15,6-3 0 0,-2 3 1 0,-2 0-2 16,6 0 2-16,-2 0-2 0,-4 0 2 16,8 0-2-16,0 0 2 0,-2 0 0 15,2 0 2-15,3 0 0 0,-3 0-2 0,6 0 3 16,-5 0-4-16,1 0-1 0,-2 0 0 15,2 0 0-15,-1 0 1 0,1 0 0 16,-2 0 0-16,4 0 1 0,-6 0-1 0,9 0 1 16,-3 3 0-16,3-3-1 0,-3 6 2 15,2-6 0-15,-1 0 0 0,1 3 0 0,-4 2 0 16,5-5-2-16,-1 6 0 0,1-6-1 16,-5 3 0-16,4 2 2 0,-1-1-2 15,1 1 2-15,-4-1 0 0,1-4-1 16,3 5 2-16,0 0-1 0,-1-1 2 15,-3 1 0-15,-2-2 0 0,3 2-1 0,-7-1 0 16,8-4-1-16,-8 5 1 0,2 0-1 0,0-1-1 16,0 1 1-16,-1-1 1 0,3 1 0 15,0 0 1-15,2-5 1 0,3 4 1 16,1 1 4-16,-4-5 10 0,5 3 4 16,-1 3 3-16,1-6 0 0,-5 0-3 15,4 0-12-15,1 0-4 0,-1-6-2 0,-4 6-2 16,5 0-1-16,-1 0 0 0,1-3 2 15,-1 3-2-15,4-5 1 0,-1 5 0 0,6-4 0 16,-3 4-1-16,1-5 1 0,-1 5-1 16,1-5-2-16,0 1 0 0,1-1-1 0,-1 5 1 15,4-4 0-15,-5-1 1 0,5 0 1 16,-4 5 0-16,3-4 0 0,-3 4 1 16,4-5-1-16,-5 2 0 0,5-2 1 15,-4 5-4-15,-1-4 1 0,1 4 1 0,4-5-1 16,-5 5 1-16,5-5 0 0,0 1-1 15,0 4 1-15,-3 0 0 0,3-5 1 0,4 5 0 16,-6 0 0-16,1 0 1 0,1-4-1 16,-4 4 0-16,8 0-2 0,-7 0 0 15,3 0-1-15,-4 0 1 0,3-5 1 16,5 5 1-16,-6 0 1 0,0 0-1 0,-7 0-1 16,5 5 0-16,-3-5 0 0,-3 0-1 15,1 0-2-15,-2 0 3 0,5 0 1 0,0 4-2 16,-3-4 2-16,-2 5-1 0,7-5 3 15,-7 4-2-15,1-4 0 0,-1 0-1 0,1 0 0 16,-1 5 0-16,-4-5-2 0,5 5 3 16,-3-5-1-16,-2 0 1 0,1 0-1 15,-3 4 0-15,4-4 0 0,-2 5 0 16,-1-5 0-16,1 3 2 0,0-3-2 16,-2 5 3-16,3-5-2 0,-3 0-1 0,0 0 1 15,0 4-1-15,-1-4 0 0,-1 5 1 16,0-10-1-16,-2 10 0 0,4-5 1 0,-4 5-2 15,4-5 2-15,-4 0 0 0,5 0 0 16,-1 4-1-16,-2-8 0 0,6 8 2 16,-1-4 0-16,-3 0-1 0,2 0 1 15,0 5-1-15,3-10 0 0,-5 10-2 0,-2-5 0 16,6 0 0-16,-5 0 0 0,1 4 1 16,2-4 0-16,-2 5-1 0,0-5 1 15,3 0 1-15,1 0 0 0,-2 0 1 0,1 0 0 16,3 5 0-16,0-10-1 0,-1 10 0 0,-3-10-2 15,-2 10 1-15,7-10-1 16,-9 5 1-16,8 0-1 0,-1 0 2 0,1 0-1 16,-4 0 1-16,1-5-1 0,3 5 1 15,-2 0-1-15,-1 0 1 0,3 0-1 16,-4 0 1-16,3-4 0 0,-7 8-1 0,6-8 0 16,-4 8 0-16,-2-8 0 0,7 8 0 15,-7-8 2-15,2 8-1 0,0-8-1 0,1 8 0 16,-5-8 0-16,2 8 0 0,2-4 0 15,4 0 2-15,-6 0-1 0,7 0 1 16,-3 0 0-16,0 5-2 0,3-5 0 0,-7 0-1 16,2 0 0-16,4 0 1 0,-1 0-1 15,-3 5 0-15,2-5 1 0,0 4-1 16,-1-8 1-16,-1 8 0 0,0-4 1 0,-2 0 1 16,2 0 0-16,-4 0-2 0,0 0 3 15,1 0-2-15,-1 0 0 0,-6 0-1 16,4-4 0-16,-5 4 0 0,3 0 0 0,-2-5 0 15,0 5 0-15,4 0-1 0,-4-5 1 16,-2 5-1-16,6-4 0 0,-2 4 1 16,-2-5-2-16,6 5 2 0,-2 0 0 0,0-4 0 15,2 4 0-15,-4 0 0 0,8-5 0 16,-4 0 0-16,0 5 0 0,0 0 0 0,4-4 0 16,-4 4-2-16,5-5 1 15,-5 5 1-15,4-3-1 0,-4 3 0 0,4 0-1 16,-2 0 2-16,-2-5-1 0,5 5 2 15,-5 0-2-15,4 0 1 16,-4-4-2-16,0 4 2 0,0 0-1 0,-6-5 1 0,4 5 0 16,-4 0 1-16,2-5-1 0,-4 5 0 0,4-4 0 15,-7 4 0-15,5 0-3 0,0 0 1 16,4 0 0-16,-8 0 1 0,4 0-1 16,0 0 3-16,-1-5-1 0,-3 10 1 0,0-10-1 15,2 5 0-15,-1-4-1 0,1 4 0 16,2 0 1-16,-4 0-1 0,4-5 2 15,0 5-1-15,-5-3-1 0,1 3 1 0,2 0-1 16,-6-6-1-16,5 6 2 0,-7 0-1 16,-1-5 1-16,1 10-2 0,-7-10 1 15,-1 5-1-15,1 0-2 0,-4 0 0 0,-2 0 1 16,0 0-2-16,-2 5-1 0,-2-5-1 16,5 6-1-16,-5-3-26 0,0 2-53 0,0-1-73 15,0 1-78-15,-5 4-161 0,5-4-151 16,5-5-69-16,1-5-90 0,0-4 9 0,4 0 128 15,5-10 162-15</inkml:trace>
  <inkml:trace contextRef="#ctx0" brushRef="#br0" timeOffset="1318.33">3309 7845 133 0,'-4'-14'304'16,"4"5"28"-16,-2 1 16 0,-2-1-163 16,4 0-82-16,4 1-38 0,-2 2-26 15,7-2-14-15,-3 2-12 0,6 3-4 16,5-2-5-16,-3 1-5 0,7-1-1 0,-3 0-1 16,9 5-2-16,-4-4 4 0,4 4 4 15,0 4 0-15,0 1 0 0,4 0-4 0,2-1 5 16,0 1 1-16,6 4-5 0,2-6 3 15,5 8 7-15,2-8-7 0,1 2-4 16,7-1 5-16,4 1-3 0,4-2-4 16,0-3 2-16,6 6 4 0,3-6-1 0,3-6 11 15,7 6 9-15,4-3 8 0,-1-2 9 16,5 1 17-16,-2-4 5 0,8 2 4 0,1-2 9 16,1 2 3-16,8-2 0 0,-1-1-2 15,1 0 0-15,3 4-12 0,3 1-9 16,5-6-10-16,-2 7-14 0,0-3-12 15,4 3-4-15,-7-2-6 0,7 1-3 0,-6 4 0 16,0-5-1-16,-5 0 0 0,1 5-3 16,-7-4-1-16,1-1 1 0,-1 1 0 0,-2 4 0 15,-4-10 2-15,-2 6-2 0,-2-1 0 0,5 2 22 16,-5-6 10-16,4-1 6 0,-4 1 7 16,-2 0-2-16,-4-5-19 0,-1 2-12 15,-3 1-2-15,-2-1 7 0,-9 4 7 0,2-6 9 16,-7 0 3-16,-3 5-1 0,-13-5-8 15,3 10-10-15,-4-6-9 0,-7 7-8 0,-2-3-1 16,-1 3-1-16,-7 3-2 0,0 0 1 16,0 3-7-16,-6 3-45 0,0-3-64 0,-5 2-75 15,5 4-92-15,-2 5-161 0,-2-11-61 0,0-3 16 16,3-3 54-16,5-2 80 0</inkml:trace>
  <inkml:trace contextRef="#ctx0" brushRef="#br0" timeOffset="18536.45">19266 9574 36 0,'-13'0'347'0,"-1"0"56"0,5 0 33 15,1 0-59-15,2-6-157 0,4 6-78 16,2 0-36-16,0 0-18 0,0 0-5 0,0 0-2 16,0 0 1-16,0 0 2 0,0-3 5 15,0 3 7-15,0 0 5 0,0 0 5 16,0 0-3-16,0 0-8 0,0 0-12 0,0 0-12 15,0 0-15-15,0 0-16 0,0 0-11 16,0 0-12-16,2 3-8 0,-2-3-4 0,0 6-2 16,6-6-1-16,-2 0 1 0,0 3 2 15,3 2 6-15,-1-5 13 0,4 5 14 0,3-5 16 16,-3 4 16-16,4-4 18 0,-1 5 24 16,7-5 31-16,-1 0 13 0,2 0 4 15,6 0-19-15,-1 0-27 0,3-5-43 0,7 5-30 16,-8-4-16-16,12 4-9 0,1-5-1 0,3 5-1 15,-1-5-5-15,0 2 0 16,3 3-5-16,-3 0-3 0,1-6-3 0,-1 6 0 16,5 0 1-16,-3 0 9 0,3 0 10 0,-3 0 1 15,3 0 2-15,1 0 2 0,-1 0-8 0,6 0-5 16,-9 0-2-16,9 0-1 0,-1-3-2 16,1 3 1-16,6 0 0 0,-4 0 0 15,4-5 0-15,0 5 0 0,0-4 0 0,6 4-1 16,-2-5 1-16,2 5 0 0,0-5-2 15,5 1-2-15,-3 4-1 0,0-5-2 16,-4 1-1-16,11 4 4 0,-9-5 3 0,4 5 4 16,0-5 2-16,-2 1 1 0,3 4-2 0,5-5-1 15,-5 2-2-15,5 3-4 0,-2-5 2 0,-1 5-2 16,3 0 2-16,5 0 0 0,-5-4-2 16,7 4 1-16,2 0-3 0,-3 0 1 15,5 0 0-15,4-5 2 0,-6 5 0 16,10 0 0-16,-8 0-1 0,2 0-5 0,2-5 2 15,-2 5-1-15,2 0 0 0,2-4 3 16,0 4 1-16,0 0-1 0,0-5 0 0,0 5-2 16,2 0 0-16,-2 0 2 0,4 0 1 0,-4 5 1 15,0-5-1-15,4 4 1 0,-8-4-1 16,4 5 3-16,0 0 2 0,4-1 0 16,-4 1 0-16,-2-5-4 0,-2 3 0 0,6 2-3 15,-8-1 2-15,6 1 4 0,-4 0-2 0,2-5 0 16,-4 4-2-16,0 1 0 0,-1-1-6 15,-1 1 3-15,-4-5 4 0,1 5 0 16,3-1 1-16,-6 1-1 0,1-5 0 0,-3 0-1 16,-3 3-3-16,-1 3 1 0,-7-6 1 15,-2 0 2-15,-4 0 0 0,0 3-2 0,-2-3 1 16,-13 5-2-16,-2-5-5 0,1 0 2 16,-7 0 0-16,-8 0 1 0,-2 0 2 15,-2 0-1-15,-13 0 2 0,-2 0-1 0,1 0 0 16,-11 0 2-16,2 0 1 0,-2 0 0 15,0 0-1-15,0 0-1 0,0 0-1 16,0 0-1-16,0 0-2 0,0 0 1 0,0 0-1 16,0 0 0-16,0 0 0 0,0 0 0 0,0 0-2 15,0 0 1-15,0 0-1 0,0 0 1 0,0 5-1 16,0-5 3-16,-2 0 0 0,2 0-1 16,-4 4 1-16,-1-4-2 15,5 0-3-15,-6 5-4 0,4-5-3 16,-6 0-5-16,2 0-11 0,4 0-15 0,-7 0-31 0,3 0-59 15,2 0-87-15,-4-5-129 0,4 1-196 0,-3-1-99 16,3-3-109-16,2-1-5 0,-2 0 94 16,4-10 194-16,4 1 123 0</inkml:trace>
  <inkml:trace contextRef="#ctx0" brushRef="#br0" timeOffset="19770.22">26819 9685 415 0,'0'-9'552'0,"0"1"85"0,4-10 75 16,-4 10-194-16,4-6-91 0,-4-6-43 15,2 8-52-15,2-10-55 0,-2 4-69 16,-2-5-80-16,-2 1-57 0,-2-1-32 0,2-5-11 16,-6 2-5-16,2-2-1 0,-1-3-3 15,-3-1 0-15,0 1-3 0,-1 0-3 0,3-4-1 16,-6-2-3-16,3 0 1 0,5 3 3 0,-4-3 0 16,4-3 2-16,1 3 2 0,-1-3 0 15,4 0 1-15,2-2 2 0,0 2 3 16,2 0-2-16,-2 0-2 0,6 0 0 0,-6 3-7 15,5 0-5-15,-1 6-4 16,-2-4-1-16,-2 7-4 0,0-3 0 0,0-1-2 0,0 10 1 16,0-4 2-16,-2-2-1 0,-2 5 2 15,-1 6 2-15,-1-6-1 0,4 5 1 0,-6-1 1 16,2 2 1-16,0 3 4 0,1 5 4 0,-1 0 3 16,0 1 1-16,2 2-3 0,2 3-5 15,-6-2-1-15,5 5-5 0,-1 0-1 16,4-6-2-16,-2 6-1 0,2 6-1 0,-4-6-2 15,0 0 2-15,2 5-1 0,-2-5 0 16,0 3 0-16,-3 3 2 0,1-3 0 0,0 2 1 16,-4 4 0-16,-1-4 1 0,-1 4-2 15,-3 0 2-15,-3-4 0 0,-7-2 2 0,2 6-2 16,-4-4 2-16,-6-1 0 0,-4 1-1 16,0 0 0-16,-4-5 1 0,-11 4 0 0,2 1-2 15,-5-5 2-15,-5 0-1 0,-4 0 0 16,-7 0-1-16,1 0 0 0,-7-5-1 15,-1 1 1-15,-7 4 1 0,-2-5 3 0,-6 0 0 16,4-4 1-16,-8 6-2 0,-4-6-2 16,-2 4-2-16,-3-4 3 0,-1 4-1 0,-7-4 1 15,2 6 0-15,-7-8-1 0,-1 8-2 16,-4-6 0-16,0 4 0 0,2-4-1 0,-9 0 2 16,1 1-1-16,2-3 0 0,-4 2 1 15,1 1 1-15,1-1 0 0,0 0-1 0,-2 0 2 16,6-1-4-16,-5 1 2 0,3-3-1 15,-2 7 1-15,4-4 0 0,-4 0-1 16,10-1 1-16,-6 6 1 0,2-4-1 0,2 2 0 16,2 3 1-16,0-2-1 0,0 5 2 0,-2-5-2 15,2 5 2-15,0 0-1 0,5 0-1 16,-3 5 0-16,2 0 0 0,-4-2 0 0,4 6-1 16,-2 0-1-16,9 1 0 0,-5 3 1 15,7-3-2-15,1 2 4 0,5 2 1 0,6 0-1 16,4 0-1-16,4-2 0 15,9 2-2-15,-1-5-1 0,7 5 3 0,1-5 2 16,11-1 0-16,7 1 1 0,3-4 0 0,7 1 1 16,14-3-4-16,-2 2 4 0,8-5 0 0,6 0 1 15,7 4 4-15,4-4 2 0,2 0 0 16,0 0 0-16,4-4 2 0,0 4 1 0,0 0 3 16,4 0 8-16,-4 0 13 0,4 0 6 15,-2 0 4-15,-2-5-6 0,8 2-8 16,-6 3-14-16,2-6-10 0,-1 6-6 0,1 0-5 15,0 0 0-15,-2 0-1 0,2 0-3 16,-2 0-3-16,2 0 3 0,0 6 1 0,-2 2-1 16,7 1 1-16,-7 0 0 0,4 8 2 15,-2 2-1-15,0 4 1 0,-2-2 1 0,-2 7 2 16,0 3 0-16,-2 6-1 0,-6 3 2 16,0 0-3-16,-3 9 0 0,1 2-3 0,-4 6-1 15,1 2-2-15,-1 4-3 0,1 0 2 16,1 0 0-16,2 0 2 0,3-4 2 15,-1 4 3-15,6-9-1 0,-2-9 5 0,8 0-3 16,2-4 0-16,0-7-1 0,11 0-1 0,-1-3 2 16,1 0 0-16,10-4 0 0,4-5 4 15,4 1 1-15,2 0 0 0,13-10 0 0,4 5 1 16,3-9-2-16,3 5-1 0,2-11-3 16,7 2-1-16,-1 1-1 0,2-3-1 15,5 2-1-15,-3-1-4 0,4-4-31 0,-1 5-57 16,-3-5-127-16,3-5-223 0,-3-4-268 15,-2 0-149-15,7-5-78 0,-3-3 62 0,5-11 199 16,5 2 257-16</inkml:trace>
  <inkml:trace contextRef="#ctx0" brushRef="#br0" timeOffset="21767.1">17289 10198 163 0,'-29'0'331'16,"-6"-4"39"-16,11-4 25 0,-3 8-163 16,2-5-74-16,8 5-39 0,9 0-29 0,-2 0-23 15,1 5-18-15,9-5-17 0,-2 0-15 16,2 3-9-16,2 2-4 0,3-1-4 0,1 1 3 16,4 0 2-16,0-5 7 0,3 4 8 15,8 1 4-15,-1-1 6 0,7-4 8 0,2 5 7 16,4-5 13-16,8 5 22 0,3-5 23 15,5 4 16-15,7-4 10 0,2 0-5 16,2 0-21-16,2 5-26 0,2-5-24 0,0 0-22 16,-2 3-10-16,-2 3-6 0,6-3-3 0,-2 2 1 15,1-5-5-15,-3 5-4 0,6-1-3 16,-8 1-1-16,2-1-4 0,-2 1 2 0,-2 0 0 16,-5-1 1-16,-1 1 2 0,0-2 1 15,-7 3-2-15,3 2-10 0,-3-8-38 0,-1 6-55 16,-1-6-63-16,0 0-88 0,1 0-82 15,-5-6-139-15,-2-2-38 0,5-6 22 16,-7-4 70-16,2-1 82 0</inkml:trace>
  <inkml:trace contextRef="#ctx0" brushRef="#br0" timeOffset="23800.02">16510 11946 249 0,'-4'-6'298'16,"2"1"20"-16,-6 2-65 0,6-3-116 16,-3 3-46-16,5-2-26 0,-2-1-13 0,-2 3-10 15,0-2-9-15,2 1-8 0,-2 4-7 0,0-5-1 16,2 1 1-16,-2 4 6 0,4-5 6 16,-3 5 8-16,3 0 7 0,0-5 2 15,0 5-5-15,0 0-10 0,3 0-7 0,-3 0-14 16,4 0-6-16,-2 0-3 0,6 5-2 0,2-5 0 15,-3 5 2-15,5-1 2 0,-2 1 1 16,7-5 4-16,-1 4 11 0,1 1 9 16,6-2 20-16,1 3 33 0,5-6 34 0,2 0 36 15,7 0 26-15,5 0 14 0,-2 0 0 16,13-6-8-16,0 3-9 0,6 3-4 16,10-9-5-16,0 4-16 0,3-4-23 0,7 1-32 15,-3-1-30-15,5 4-29 0,-1-4-18 0,-4 4-9 16,-1 1-4-16,5-1-2 0,-9 1-1 15,2 4-1-15,-3 0-2 0,-5 0-3 0,0 0-1 16,-6 4-42-16,4 1-65 0,0-5-84 16,-4 0-143-16,2 0-178 0,6 0-159 15,-8-9-29-15,2-5 47 0,-2-8 125 0</inkml:trace>
  <inkml:trace contextRef="#ctx0" brushRef="#br0" timeOffset="25956.33">25483 12755 290 0,'-4'-5'344'0,"2"1"40"15,-6-5-43-15,6 9-131 0,-2-5-53 0,0 5-30 16,4-5-17-16,-2 1-10 0,-3 4-3 15,5 0-10-15,0 0-11 0,0 0-16 0,0 0-18 16,0 0-16-16,5 0-12 0,-5 0-8 16,0 0-4-16,0 0-4 0,2 0 0 0,-2 4 0 15,0-4 0-15,4 5 2 0,-4-5-1 16,6 5 1-16,-6-1 1 0,8 1-1 0,-6 4 0 16,-2-4 2-16,7-1-4 15,-3 1 2-15,0 4 2 0,-2-6-2 0,2 7 0 16,-2-6 2-16,6 1 12 0,-6-1 10 0,3 1 13 15,1 0 12-15,-2-1 18 0,2 1 11 16,0-5 11-16,0 3 9 0,5 3 6 0,-5-3 1 16,4 2-4-16,1-5-2 0,-5 6 0 15,4-3 5-15,5-3 8 0,-3 5 13 0,3-1 17 16,-7 1 7-16,6-5-6 0,-1 3-19 16,-3 3-24-16,5-1-26 0,-3-5-23 0,0 9-13 15,3-9-7-15,-3 3-7 0,5 2 1 16,1-5 2-16,1 6 2 0,4-3 5 15,4-3 3-15,8 0-5 0,6 5-8 16,7-5-7-16,7 0-6 0,9 0-6 0,3 0-5 16,7 0 0-16,7 0-1 0,-5 4 0 0,7 1 0 15,-3 4-5-15,-1-1-70 0,-3-2-128 16,-1-6-234-16,-5 0-279 0,0-9-168 0,-8-10-12 16,7-7 95-16,-7-2 215 0</inkml:trace>
  <inkml:trace contextRef="#ctx0" brushRef="#br0" timeOffset="30707.17">14300 13854 119 0,'-4'3'299'16,"4"2"17"-16,0-1 9 0,4 1-163 0,3-5-86 15,-1 4-40-15,4 1-12 0,2 0-7 16,3-1-1-16,1 1-2 0,1-5-1 16,6 8-6-16,2-4-1 0,-1 1 2 15,3 0 0-15,6 4 1 0,-2-5 0 0,0 1 5 16,4 4 1-16,-1-1 1 0,7 6-4 0,-6-5 1 16,8 0-3-16,-5 5-2 0,3-6-1 15,-2 6 2-15,1 0 1 0,3-1 3 0,0 0 1 16,1-4 6-16,3 5 1 0,-1-5 3 15,1 0-2-15,-1-4 0 0,5 4 3 0,-5-4-2 16,4 3-1-16,1-8 5 0,-5 0-1 16,3 4 2-16,5-4 4 0,4-4 5 0,-6 4 3 15,8-5 9-15,0 2 4 0,-1-6 0 16,1 4-2-16,0-4-1 0,0 4-5 16,2-4-9-16,-2 6-1 0,2-3 0 0,4 1-3 15,-1 2 1-15,5 3-1 0,-4-6-3 16,4 6-4-16,-4 0-7 0,3 6-8 0,-7-6-3 15,4 3-4-15,-2 2-2 0,2 1 0 0,2-3 0 16,-6-3 0-16,-2 5 3 0,6-5-1 16,-2 4 1-16,3-4-3 0,1 0 0 0,4-4 1 15,5-1-1-15,7-4 0 0,-1 4 1 16,0-4 0-16,4 1 2 0,3 3 0 16,-1-4-4-16,13 0 0 0,-7 0 2 0,6 1 0 15,-6-1 0-15,2 4 2 0,5-4-2 16,-7 4-2-16,2 1 1 0,2-1 10 0,-4 2 3 15,0-3 6-15,0 6 2 0,-2-5-5 16,-4 2-6-16,4 3-6 0,2 0 0 16,-6 0-3-16,2 0 2 0,-4 0-4 0,2 3-4 15,2-3-1-15,-2 5 2 0,2-5 0 0,-2 6 2 16,-3-6 0-16,1 0 3 0,4 0-4 16,-4 0-2-16,-2-6-1 0,2 1 4 15,-1 2-1-15,-1-6 2 0,-6 4 2 0,-5-4-3 16,-4-5 0-16,-4 5-3 0,-1-8 0 0,-5 3 0 15,-9 0 4-15,-7 2 0 0,-1-8 3 16,-10 3 1-16,-2 3 7 0,-10-3 8 16,-9 3 9-16,3 0 9 0,-13 2 11 0,-4-2 2 15,-7 0-2-15,-7-4-9 0,-13 4-15 16,-4-3-21-16,-19 3-18 0,0 0-11 0,-7 2-2 16,-1-2 7-16,-11 0 8 0,3 0 7 15,0 5 6-15,-7-5 0 0,3 2-2 16,-4-2-1-16,-9 5 3 0,2-5 2 0,0 0 3 15,-7 2 2-15,1-2 0 0,-9 0-3 0,-3-3 0 16,-2 3 0-16,-3 0 0 0,-1 2 4 16,-7-2-1-16,-6 5-4 0,-2-5 0 0,-2 5 2 15,-10 1 0-15,2-3-4 0,-15 2 0 16,0 6 2-16,-2-8-2 0,-6 8-3 0,2-2-4 16,0 1 9-16,0-1-3 0,2 5 0 15,-1-3-3-15,9 3 6 0,-4 0-3 16,7-6-3-16,-1 6 2 0,5 0 2 0,-1 0-1 15,7 0 0-15,-7-5-4 0,7 5 1 0,0-3 2 16,4-3-2-16,-4 6 3 0,-1-3 0 16,-1 3-1-16,-2 0-1 0,-3 0 2 15,1 3-4-15,-5 3 1 0,-5 2 3 0,-1 6 0 16,0-5-1-16,-6 5-1 0,0 3-3 16,0 6 5-16,2-6-1 0,5 11 0 0,7-1-1 15,5 0 6-15,10 5-4 0,14-1 0 16,17 1 0-16,10 3 1 0,19 1-1 0,11-4-1 15,19 4-2-15,12-4-2 0,11 2-2 16,18 0-8-16,7-3-10 0,15-8-13 0,12-2-14 16,11-2-14-16,16-11-2 0,15 1-4 15,10 0 2-15,21-9-1 0,12 0-14 16,14-4-28-16,7-1-47 0,10 0-71 0,2-4-148 16,3 1-49-16,1-6 11 0,0 1 44 15</inkml:trace>
  <inkml:trace contextRef="#ctx0" brushRef="#br0" timeOffset="34829.61">9573 15005 235 0,'14'-9'302'0,"-5"4"11"16,5-4-54-16,5 6-140 0,1-3-64 0,3-2-28 15,4 2-13-15,6-2-2 0,-2-1-4 16,2 0-2-16,4 4-4 0,1 2 1 0,1-8-1 16,0 8-1-16,4-3 2 0,5-2 2 15,-5-1 0-15,3 4 3 0,-3 1 1 0,9-1-1 16,-11 1-2-16,7-1-1 0,-5 5-1 16,1 0 0-16,-1-5 0 0,7 2 3 0,-1 3 1 15,3-9 3-15,0 9 1 0,6-9-2 16,-5 4 0-16,7 0-4 0,-8 1 0 0,8-5-1 15,-6 4 2-15,3-4 4 0,-5 4 3 16,2 2 1-16,4-6 4 0,-7 4-1 16,3 0 2-16,0 1-2 0,2-1 1 0,-5 1-1 15,1-1-1-15,2 5-2 0,-5 0-4 16,3-3-4-16,0 3-1 0,-5 3-1 0,3-3 2 16,0 0 2-16,1 5 1 0,-1-5 3 15,0 9 5-15,-1-9 3 0,1 9-1 16,-1-4 0-16,-1-1-4 0,1 1-3 0,-1 3-5 15,-2 1 0-15,1-4-3 0,1 4-3 0,-3-5 2 16,9 1 2-16,-5 4-1 0,1-4-1 16,0 4 3-16,-3-1 0 0,3 1-3 15,-1-4 0-15,-1 4 3 0,0 0-1 0,-3-4 0 16,-2 4 5-16,5-6 3 0,-3 8 1 0,-1-8 5 16,3 6 6-16,-1-4 4 0,-3 4 6 15,5-4 3-15,-1-2-1 0,-1 3-4 0,1-3-6 16,-1 2-6-16,1 4-4 0,3-9-1 15,0 5 4-15,-1-1 1 0,3-4 4 16,0 5 1-16,-1-5-2 0,1 4-9 0,0-4-2 16,-1 5-4-16,1-5-2 0,-2 0-4 15,3 5 1-15,-3-5-4 0,4 3 1 0,-3-3-4 16,7 0 2-16,-2 0 2 0,4 0 3 0,-2-3 2 16,-2 3 1-16,4-5 2 0,0 5 1 15,0-5-4-15,-1 1-3 0,1 4 1 16,4-5-4-16,-1 1 0 0,1-1 0 0,-4 2 1 15,6-3 0-15,-2-2 2 0,2 2-1 16,-2-2-1-16,2 2-1 0,-2 3-1 0,7-6-2 16,-9 4 1-16,8 2 3 0,-4-8-1 0,2 8 4 15,-8-3 1-15,2 6-2 0,2-3-2 16,0-2-1-16,-4 5-3 0,6-4-1 16,-4-1 1-16,7 5 2 0,-7 0 2 0,6-5 3 15,-6 1 2-15,2 4-3 0,-4 0 0 16,4 0-3-16,-2-5-1 0,2 5-1 0,-2 0 1 15,2-4 2-15,0 4 1 0,-2-5 2 16,-2 5 0-16,4-5-1 0,-8 2-1 16,4 3 1-16,0-6 11 0,2 3 9 0,-2-2 6 15,2 5 10-15,-4-4 13 0,2-1 10 0,0 0 15 16,-4 1 15-16,3 4 12 0,-1-5-5 16,2 1-14-16,0-1-21 0,0 5-23 15,0-5-16-15,0 5-12 0,2-4-4 0,-2 4-3 16,0 0-2-16,4 0-3 0,0-5-1 15,-4 5-1-15,2-3-1 0,6 3-3 16,-6-5 4-16,4 5-1 0,-1-4 1 0,1 4 0 16,2-5 1-16,-8 0-1 0,2 1-1 0,-2 4-1 15,0-5-2-15,8 1 1 0,-6 4 2 0,-2-5-3 16,6 5 3-16,-6-3-2 0,0 3 3 16,2-6-3-16,-2 6-1 0,-4 0 1 15,0 0-2-15,4-5 1 0,-1 5-2 0,1 0 3 16,0 0 2-16,-2 0 0 0,-2 0 1 15,2 0 0-15,-2 0-2 0,2 0-1 16,-3 5 1-16,-1-5 0 0,2 0 0 0,2 6 0 16,2-6 0-16,-4 0 2 0,-1 3-1 15,-1-3 1-15,4 0 1 0,-6 0-1 0,2 0 0 16,-5 5 0-16,3-5-1 0,-7 0-1 0,3 4 0 16,1-4 0-16,1 0 1 0,-2 0 1 15,1 5 2-15,1-5-1 0,-1 0 2 16,5 0-2-16,-4 0-1 0,4 0 0 0,1 0 0 15,-1 0 0-15,6 0-1 0,-6 0 1 16,6 0-1-16,0 0 1 0,-2 0 1 0,1 0-1 16,-3 4 1-16,0-4 0 0,-2 5 0 15,4-5-1-15,-7 0 0 0,7 5 1 0,-2-1 14 16,-2-4 7-16,2 5 5 0,-3-5 2 16,5 3 0-16,-4-3-11 0,-2 5-7 15,1-5 3-15,5 4 20 0,-6 1 21 0,6-5 12 16,-2 5 7-16,-3-1-2 0,3-4-21 15,-2 5-23-15,4-5-13 0,-2 4-5 0,-3 1-6 16,3-5-2-16,-2 5-1 0,-4-5-1 16,7 4 0-16,-5-4 0 0,2 0 0 15,0 0 1-15,-1 0 0 0,3 0 2 0,2 0-1 16,-6 0 0-16,6 0 0 0,2 0-2 0,-5 0 1 16,5 0 1-16,0-4-1 0,0 4 1 15,4 0-1-15,2-5 3 0,-1 5-2 0,-1-5 1 16,2 1-1-16,0 4-2 0,-2-5 5 15,2 1 14-15,-2 4 9 0,2-5 25 0,5 0 34 16,-5 1 19-16,0 4-10 0,4-5-4 16,-4 5-21-16,5-3-35 0,-5 3-19 15,4-5-8-15,-2 5-3 0,1 0-1 0,-1-4 0 16,-2 4-2-16,0 0-1 0,0 0-2 16,-2 0-1-16,2 0-1 0,-6 0 0 0,0 0 4 15,0 0 0-15,0 0 2 0,-6-5 1 16,4 5-1-16,-6 0 0 0,1 0-3 0,-3 0-1 15,-3 0-2-15,-3 0-1 0,-1 0 1 0,-3 0 2 16,-3 0 0-16,0 0 2 0,-8 0-2 16,4 0 1-16,-6 0 2 0,0 0-2 15,4 0 3-15,-13 0-3 0,7 0 2 0,-8 0-1 16,-5 0-1-16,-2-5-1 0,-3 5 2 16,-1 0-1-16,2 0 1 0,-8 0 0 15,0 0 2-15,0 0-2 0,0 5 0 0,0-5-1 16,0 0 0-16,0 0-1 0,-8 0-1 0,6 0-1 15,-4 0-1-15,-3 0 0 0,1 5 0 16,-2-1-1-16,1-4-8 0,1 5-15 0,-2-5-34 16,-1 3-51-16,1 2-62 0,8-5-62 15,-6 0-79-15,2 4-107 0,1-4-74 16,5 0-106-16,0-4-47 0,9-1 41 0,1-3 115 16,7-1 117-16</inkml:trace>
  <inkml:trace contextRef="#ctx0" brushRef="#br0" timeOffset="38547.68">9527 15788 221 0,'2'-5'360'0,"5"1"26"0,1-5 8 16,0 4-203-16,2-4-97 0,7 1-48 0,4-1-26 15,1 4-7-15,3-4-6 0,4 4-3 0,2-4-1 16,4 0-2-16,3 4 1 0,-1 2-1 16,2-3-2-16,4 3 2 0,1-2-1 0,-1-4-1 15,1 9 1-15,3-5 0 0,-1 1-2 16,3 4 2-16,3-5 2 0,-2 5-1 15,3 0 2-15,-1 0 1 0,2 0 1 0,4-3 3 16,-3-3 1-16,1 6 6 0,4 0 2 16,-2-5 0-16,4 2 3 0,-2 3-1 0,4 0-1 15,2 0 3-15,-2 0-1 0,3-6-2 16,-1 12 2-16,-2-6-3 0,6 0 3 16,-6 0 1-16,4 0 1 0,-4 0-1 0,7 0 0 15,-5 0-1-15,0 3-4 0,-2-3-5 16,0 5-2-16,-2-5 0 0,2 6 1 0,-4-3-2 15,6 2 3-15,-6-5 5 0,4 4 1 16,0 1-3-16,-2-1 1 0,7 1-1 0,-7-5-3 16,-2 5 1-16,6-2 2 0,2-3 3 0,2 6-2 15,-4-6 2-15,5 0 5 0,-1 0 0 16,2 0 4-16,-1-6 10 0,1 6 6 0,-2-3 3 16,1-2 4-16,-1 0 3 0,0 1-2 15,0 4-6-15,-3-5 0 0,-1 5 0 16,-2-4 1-16,-4 4-4 0,0 0-4 0,-5 0-2 15,5 4-9-15,-2 1-8 0,-2-5-4 16,2 4-5-16,2 1-1 0,-8 3-1 0,5-2-2 16,-1-3 1-16,2 2-4 0,-6 1-1 0,6-3-1 15,-2-3 0-15,-3 5-1 0,7-1 0 16,-4 1 2-16,-2-5 0 0,4 0 3 0,-3 4 0 16,3-4-1-16,-6 0 8 0,2 5 2 15,4-5 3-15,-3 0 0 0,1 0 3 0,4 0-9 16,0 0-2-16,0 0-1 0,0 0 0 15,4 0-2-15,0 0-2 0,-2-5 1 0,2 5-4 16,2 0 0-16,3 0 0 0,-1 0 0 16,0-4 3-16,0 4-2 0,3 0 3 0,-1 0 0 15,-4 0-2-15,4-5-2 0,1 5-2 16,3 0 2-16,-2-4 0 0,3 4 0 0,-3 0 5 16,-2 0-2-16,1 0 4 0,-5 0-4 0,4 4-2 15,0-4-1-15,-3 5 0 0,3-5 0 16,-4 4 2-16,0 1 1 0,-2-5 3 15,2 9 1-15,-2-4-2 0,1-2-2 0,-3 2 0 16,4-5-1-16,2 9 0 0,2-4 3 0,-2-1 0 16,1 1 1-16,1-1 0 0,-4 1 1 15,0-5 0-15,4 5-3 0,1-1-2 16,1-4 0-16,3 5 0 0,1-2 2 0,-4-3 0 16,3 0 0-16,-3 0 0 0,-2 6-1 15,5-6-2-15,1 3-4 0,-3-3 3 0,3 5 0 16,1-5-1-16,-7 0 0 0,0 6 1 0,0-6-2 15,-3 0-1-15,-1 3-2 0,2-3-1 16,2 0 1-16,-8 5 1 0,9-10 1 16,-5 5 2-16,2 0-1 0,-6 0 1 0,4 0-3 15,-6-3-1-15,4 3-2 0,2-6-1 16,2 6 1-16,-6-5 2 0,7 5 3 0,-7-3-1 16,2 3 5-16,-2-6-4 0,2 6 0 15,-4 0-2-15,4-3-2 0,-4 3 0 0,2-5 2 16,-2 5 1-16,0 0 2 0,0 0 0 0,0 0 3 15,-2 0-1-15,-3 0 5 0,-1 0 8 16,4 0 4-16,-2 0 0 0,-2 0 0 0,-1 0-4 16,3-4-6-16,-2 4-1 0,0-5 6 15,-3 5 16-15,3 0 34 0,4 0 34 16,-6 0 31-16,1 0 17 0,7 0 6 0,-2-5-19 16,2 1-32-16,0-1-29 0,0 1-23 15,0-1-21-15,2 0-14 0,2 1-8 0,0-1-3 16,-4 2-4-16,2-2 2 0,-2-4 0 0,4 4 0 15,0 1 4-15,-4-1-1 0,0 1-1 16,2-1 0-16,-2 2-4 0,4-3 1 0,-4 1 0 16,4 2 0-16,-4-3 1 0,2 6 1 15,-2-3 4-15,4-2-2 0,0 5 0 0,-2-5 1 16,-2 1-3-16,8-1-1 0,-6 1 0 0,5-1 0 16,1-4 2-16,2 4 0 0,-2-4-1 15,3 6 2-15,3-2-2 0,-2-4 1 16,3 4-4-16,1-4 2 0,-3 6 0 0,7-8 0 15,-3 8 2-15,3-3 0 0,-1-2-1 16,6 4-1-16,-7-6 0 0,7 6 0 16,-7-1-1-16,9 1 1 0,-6-1 3 0,2 0-1 15,1 2-1-15,3-3 1 0,-4 3-2 16,-1-2 0-16,3 1 0 0,-6-1 0 0,6 0 3 16,-7 5-1-16,7-4 0 0,2-1-1 0,-5 5-1 15,5-4-1-15,-4-1 2 0,4 5 2 16,-1 0-2-16,3-5 3 0,-4 5-2 15,4-4-2-15,-4 4 2 0,2 0-2 0,-3 0 1 16,1 0 2-16,-2 0 0 0,-1 0-2 16,-1 0 0-16,2-5-1 0,-5 5 0 0,-1-3 0 15,-5 3 0-15,3 0 3 0,-7 0-1 16,2 0-1-16,-2-6-1 0,-2 6-2 0,-4 0-1 16,7 0 1-16,-9-3 0 0,-5 3 0 15,5-5 2-15,-2 5 0 0,-6-5 0 0,0 1 0 16,-3 4-4-16,-3-5-2 0,-3 5-15 15,0-4-36-15,-1 4-49 0,-7 0-54 0,-4-5-54 16,-2 5-66-16,-2-3-89 0,-2 3-75 16,-7-6-49-16,-1 1-99 0,-7-4 6 0,5 1 96 15,-7-10 111-15</inkml:trace>
  <inkml:trace contextRef="#ctx0" brushRef="#br0" timeOffset="42102.37">4643 16557 26 0,'31'0'317'0,"-9"-9"35"0,1 1 14 15,0 2-75-15,4-8-156 0,0 6-73 16,4-1-29-16,2 0-15 0,6 4-5 0,-2-4-4 16,7 6-5-16,-5-2-3 0,9 1 4 15,-3-1 0-15,3 0-2 0,1 5 3 0,5-4-1 16,2 4-3-16,-3 0-1 0,1 0 2 16,2 0-4-16,2 0 1 0,-2 0-2 0,2 0 2 15,2 0 3-15,-5 0 3 0,9 0 1 0,-2 0 5 16,3-5 0-16,1 5-1 0,-2 0 1 15,2 0-3-15,4-4 1 0,-6 4 0 0,2-5 4 16,5 5 0-16,-1 0 1 0,0-5 2 16,-2 5-4-16,3-4 0 0,-1 4-3 0,0 0 1 15,3 0-1-15,-3 0 4 0,4 0 0 0,-1 0 1 16,3 0-4-16,1 0-3 0,-3 0 1 16,3 0-4-16,-1 0 0 0,1 0 0 0,3 0 3 15,1 0-2-15,-3 0 3 0,7 0 8 16,-2 0 2-16,-3 0 0 0,3 0-1 15,-2 0 0-15,-3 0-4 0,9 0-3 0,-6 0-2 0,5 0 0 16,-3 0-4-16,-2 0-3 0,6 4 1 16,-5-4 0-16,1 0 7 0,4 0 5 15,0 5 2-15,-3-5 1 0,3 0 11 0,-4 0 4 16,0 5 1-16,1-5 7 0,1 0 0 0,-4 0-5 16,5 0-4-16,-9 0-2 0,6 0-1 15,-9 0 1-15,9 0 14 0,-7 0 13 0,5 0 1 16,2-5-2-16,-3 5-2 0,1 0-21 15,-3 0-18-15,1 0-7 0,-1 0-2 16,-1 0-1-16,4 0-4 0,1 5 2 0,-5-1 2 0,1-4-3 16,1 5-1-16,-5-1 1 0,3 1 0 15,-1 4 0-15,1-4-1 0,-1-2 2 16,1 6-2-16,-1-4 2 0,5 0-2 0,-5-1 15 16,1 1 9-16,3-1 5 0,1 1 3 15,-3-2 2-15,7 3-9 0,-6-6-8 0,-3 5-2 16,1-2-1-16,3 3-2 0,-5-6 3 0,3 8-4 15,-1-2 0-15,-1-3-1 0,3 2-5 16,-1-1-4-16,-3-4 1 0,-3 5 1 0,5 4-1 16,-3-9 1-16,3 5-2 0,-5-2 1 0,4 3-2 15,-1-3-1-15,-3 2-1 0,3 1 1 16,-3-3 1-16,-2-3 0 0,0 5 0 0,5-1 2 16,-3-4 0-16,3 5-3 0,-7-5 0 15,2 4 0-15,0 1 0 0,5-5 0 0,-7 0 0 16,2 5 2-16,1-1 0 0,-1-4 2 15,-4 5-1-15,4-5-2 0,-3 3 1 0,3 2-2 16,-2-1 2-16,-2 1 1 0,0 0-2 16,7-1 2-16,-3-4-2 0,0 5 1 0,0-1-2 15,1-4 0-15,-5 5 1 0,4 0 0 0,0-5 1 16,1 4 2-16,-5-4 0 0,4 5-2 16,-4-5 1-16,1 3-2 0,1-3 1 0,-2 0-2 15,-2 6 0-15,-2-6 2 0,4 0-1 0,2 3 0 16,-2-3 3-16,1 5 0 0,-1-5-3 15,4 0 1-15,-2 0-2 0,0 5-2 16,3-5 2-16,-1 0 0 0,0 0 1 0,1 0 2 16,-5-5 2-16,4 5-2 0,-4 0-1 0,0-5-1 15,-2 5-1-15,0-3-3 0,-1 3 3 16,1-6 0-16,0 6 2 0,-2-3 0 0,6-2 4 16,-6 5-5-16,4-4 1 0,-2-1-2 15,2 5-2-15,-2 0-1 0,0-5 2 0,-2 5 1 16,-2-4 1-16,9 4 2 0,-9-5-1 0,2 5 1 15,2-4-2-15,-2 4-1 0,0 0-1 16,0-5-2-16,2 5 1 0,-2 0 1 16,-2 0 1-16,4 0 1 0,0 0 1 0,-2-5 2 0,-2 5-2 15,0 0-1-15,0-4-2 0,0 4-1 16,-2 0-2-16,-3 0 2 0,5 0 2 16,-2 0 2-16,-2 0 1 0,4 0-2 0,-2 0 1 15,-2 0 1-15,-1 0-2 0,-1 0-2 0,4 0-2 16,-8 0 1-16,3 0 1 0,-1 0-2 15,2 4 3-15,0-4 2 0,1 5-1 0,-1-5 0 16,4 0-1-16,-6 0-1 0,6 0 0 16,-3 0-3-16,-1 0 1 0,0 0 2 0,2-5-1 15,-3 5 1-15,3-4 1 0,2 4 0 0,-2-5 1 16,2 2-2-16,-2 3 1 0,2-5-1 16,-7 1 2-16,7-1 6 0,-2 0 4 15,2 1 4-15,-7-1 1 0,9 5 0 0,-2-4-4 16,-2-1-1-16,4 2-1 0,0-3 6 15,0 1 12-15,0 2 11 0,0-3 11 0,0 3 17 16,0-2 16-16,4 5 15 0,-4-6 11 0,6 3 11 16,-2-2-5-16,2 1-12 0,-2-1-15 15,0 5-14-15,-2-3-16 0,2-3-14 0,-2 1-10 16,7 2-11-16,-3 3-10 0,0-6-5 0,4 3-5 16,-4 3-3-16,5-5-1 0,-1 5 1 15,-4-6-1-15,2 3 3 0,-2 3-1 0,5-5 1 16,-1 5-1-16,2-4 0 0,-1 4-2 15,1-5 1-15,4 5 0 0,-1-4 1 0,-3 4 0 16,5-5 2-16,1 0 0 0,-1 2-1 16,1-3-1-16,3 6 1 0,-5-8-2 0,1 8 3 15,-1-4 0-15,5-1-1 0,-5 5 0 0,1-5 0 16,6 5-2-16,-5 0-1 0,1 0 1 16,-3 0 1-16,1 5 1 0,3-5 2 0,-3 5 0 15,-1-1-1-15,1 4-2 0,3-2-1 0,-5-3 0 16,1 2-1-16,-5 4 2 0,-3-4 1 15,6-5 0-15,-4 4 0 0,3 1-1 16,-3-2-2-16,5 3 0 0,-3-6 1 0,2 5 2 16,-5-2 1-16,7 3 1 0,-2-3-1 15,-1 2-1-15,7 1-1 0,-3-3-1 0,-1 2 0 16,5-1 0-16,-5 1 3 0,1-5 0 0,4 3-2 16,-1 3 1-16,-1-6 0 0,5 0-3 15,-5 0 0-15,6 0 1 0,-7 5 2 0,7-5 0 16,2 0 1-16,-9 3 0 0,7-3 2 0,-6 0-2 15,1 0-1-15,1 6 2 0,-9-6 1 16,3 0 0-16,-3 0 3 0,-2 0 3 0,1 0 3 16,-1 0 0-16,-8 0 3 0,6-6-1 15,-6 6-2-15,2 0 0 0,0 0-2 16,-4-3-5-16,0 3-3 0,-4 0-3 0,-2 0-1 0,0-5-1 16,-3 5 0-16,-3 0 0 0,-1 0 2 15,-7 0-2-15,-1 0 0 0,-2 0 0 16,-4 0-1-16,0 0 2 0,-2 0 0 0,-2 0 0 15,-2 0-1-15,0 0-1 0,4 0 1 0,-8 0-3 16,6 0-1-16,-3 0 0 0,1 0 1 16,0 5 0-16,0-5-1 0,0 0 3 0,0 3-3 15,-4-3-9-15,-1 0-13 0,-1 0-31 16,-4 0-44-16,-1 0-51 0,-6 0-57 0,1 0-61 16,-5 0-110-16,-2 0-104 0,-4-3-63 0,0-8-101 15,-8-6 3-15,2-6 106 0,-1-3 135 16</inkml:trace>
</inkml:ink>
</file>

<file path=ppt/ink/ink4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7:06:08.457"/>
    </inkml:context>
    <inkml:brush xml:id="br0">
      <inkml:brushProperty name="width" value="0.05292" units="cm"/>
      <inkml:brushProperty name="height" value="0.05292" units="cm"/>
      <inkml:brushProperty name="color" value="#FF0000"/>
    </inkml:brush>
  </inkml:definitions>
  <inkml:trace contextRef="#ctx0" brushRef="#br0">13932 6450 18 0,'-2'0'258'0,"-2"0"30"0,4 0 14 16,0 0-105-16,4 0-100 0,-2 0-48 16,7 0-25-16,-3 0-13 0,4 0 2 0,-2 0 2 15,3 0 1-15,3 0 6 0,-1 0 4 0,3 0-1 16,1 0-1-16,3 0-2 0,-3 0-5 15,6 0-3-15,-7 5-4 0,5-5-2 0,2 4-1 16,-7 1-3-16,5-5 1 0,0 5 1 16,-3-2 6-16,3 3 10 0,-5-3 10 0,7 2 8 15,-2 1 11-15,1-6 1 0,-1 3-3 16,2 2 2-16,4-5-3 0,0 4-5 16,4 1 0-16,2-1 1 0,4-4-3 0,-2 5 2 15,2-5-2-15,7 0-6 0,3 0-5 16,-3 0-7-16,-3 0-5 0,7 0-2 0,-5 0-4 15,4 0 1-15,-1 0 0 0,-5 0-3 16,1 0-3-16,-1 0 0 0,-2 0-2 0,3 0-1 16,1 0 6-16,-4 0 8 0,1 5 10 0,1-5 4 15,2 0 2-15,-1 0-1 0,-1 0-6 16,-2 0-5-16,5 0 3 0,-1-5 4 16,0 5 4-16,1 0 1 0,-1-5-1 0,-3 1-6 15,3 4-9-15,-6-5-3 0,7 5-1 16,-5-4 0-16,-2 4 5 0,2 0 0 15,-1-5 2-15,-1 5 1 0,0-3-4 0,-2 3 1 16,2 0-4-16,1-6 2 0,-5 6-3 16,0 0-3-16,0 0-4 0,0 0 1 0,-2 0-4 15,-2 0-2-15,-2 0-1 0,4 0 1 0,-4 6-2 16,-1-6-2-16,1 0 2 0,-2 0 2 16,6 0-1-16,-4 3 1 0,2-3 1 0,-2 0 0 15,4 5-2-15,-2-5 2 16,2 0-2-16,-2 0 1 0,4 0-1 0,2 0 2 15,-6 0-2-15,4 0 2 0,0 0-1 0,0 0 6 16,2 0 6-16,0-5 1 0,-2 5 2 16,3 0 0-16,-7 0-4 0,4 0-4 0,0 0-2 15,-6 0 2-15,4-3 1 0,-3 3 4 16,-1 0 7-16,0 0 18 0,4 3 26 0,-6-3 24 16,6 0 23-16,-2 0 15 0,-2 0 10 15,4 0 3-15,-2 5 2 0,6-5-2 0,-6 0-7 16,4 0-14-16,4 0-25 0,-4-5-25 15,7 5-22-15,-5 0-20 0,0-3-12 16,2 3-6-16,0 0-5 0,-2-6-2 0,3 6-1 16,3-5-1-16,-6 5 0 0,2-3-1 15,0 3 2-15,1 0-1 0,-5 0 0 0,-4 0 0 16,4 0 2-16,0-6-1 0,2 6 0 16,-6 0-1-16,2 0 2 0,-2 6-1 15,4-6 1-15,-2 0-1 0,-2 0 0 0,4 0-2 16,-2 0 0-16,-2 3-1 0,2-3 0 15,-2 0 0-15,6 5-1 0,-2-5 3 16,0 0 0-16,4 0 0 0,-4 0 0 16,3 6 2-16,-1-6-2 0,0 0 0 0,-2 0 1 15,4 0 0-15,2 0 0 0,-1 0 0 16,-1 3 0-16,0-3-2 0,-2 0 0 0,2 5-1 16,1-5 1-16,-1 0 1 0,-2 0 0 15,2 0 0-15,0 0 1 0,1 0 0 16,1 0 1-16,-2 0 2 0,6 0 3 0,-3 0 1 15,-1 0 2-15,4-5 1 16,-1 5-2-16,1-3-2 0,1 3-1 0,-5 0-2 16,0-6-1-16,5 6-2 0,-1-5 2 15,-2 5-2-15,3-3 0 0,-3 3-2 0,7 0 2 16,-5-6 2-16,5 6 0 0,-5-3 2 16,2 3 0-16,-1 0 0 0,-1 0-2 0,5 0-2 15,-9 0-1-15,0-5 0 0,5 5 0 16,-1 0 1-16,-2 0 1 0,3 0 1 15,-5 0-3-15,0 0 3 0,5 0-2 0,-1 0-1 16,1 5 1-16,3-5 0 0,-3 0 1 16,-1 0 0-16,0 0-1 0,1 0 0 15,-5 0-2-15,0 0 1 0,5 0 2 0,-3 0-1 16,-6 0 0-16,3 0 1 0,1 0 2 16,-2 0-2-16,4 0-1 0,-6 0 3 15,7 3-1-15,-7-3 0 0,6 0 3 16,-1 0-2-16,-3 6 2 0,0-6-2 0,-2 3-2 15,2-3 2-15,-4 5 0 0,0-5-1 16,1 6 1-16,-1-6-1 0,-2 3 1 0,0-3-2 16,2 5-1-16,-4-5 1 0,2 0 0 15,-2 4 0-15,4-4 3 0,0 5 0 16,4-5 2-16,-4 0-3 0,4 0 1 0,0 4-2 16,1-4 1-16,-3 0-2 0,6 0 2 15,-6 0-3-15,7 0 2 0,-3 0-2 16,0 0 1-16,3 0-1 0,1 0 0 0,0-4 0 15,1 4 2-15,-1 0 0 0,1 0-1 16,1 0 2-16,-2 0 0 0,1 0 1 0,3 0 2 16,-3 0 2-16,1 0 1 0,-1 0 0 15,-1 0 1-15,1 0-2 0,3 0 0 16,-1 0-1-16,1-5-1 0,3 5 0 16,-3 0 2-16,-1-4-1 0,3 4-1 0,3 0-2 15,-7 0-1-15,3-5-1 0,2 2 0 16,-5 3-1-16,7-6 2 0,-3 6-2 0,5-5 0 15,-8 2-1-15,7 3 1 0,-3-6-1 16,4 3 1-16,-5 3 1 0,1 0 0 16,2-5-2-16,-7 5 0 0,3 0 1 15,1-5-2-15,-3 5 0 0,1-4 0 0,1 4 1 16,-3 0-1-16,3 0 1 0,-3 0 0 16,7 0 1-16,-11 0-1 0,7 0 0 15,-1 0-1-15,-3 0 0 0,-1 0 2 0,1 0 0 16,-3 0-2-16,2 0 2 0,1 0-1 15,3 0-2-15,1 4 2 0,-3-4-1 0,-1 0 1 16,5 0-1-16,-1 0 0 0,-3 0 2 16,-1 0-1-16,8 5-2 0,-9-5 2 15,2 0-1-15,5 0 1 0,-7 0 0 16,7 0-1-16,2 0 1 0,-1 5-1 0,1-5 1 16,-2 0 1-16,3 0-2 0,-3 0 3 15,4 0-1-15,-5 0 0 0,1 0-2 16,4 0 0-16,-1 0 0 0,-1 0 0 0,2 0 0 15,6 3 0-15,-2-3 0 0,2 0 0 16,-5 6 2-16,1-6 0 0,6 0-1 16,-2 3 1-16,0-3-2 0,2 0 1 15,-2 5-2-15,6-5 1 0,3 0 1 0,1 6 2 16,-8-6-3-16,4 3 3 0,-2-3-2 16,2 5 0-16,-2-5 0 0,0 4 2 0,-2-4 2 15,9 5 2-15,-5-1 0 16,4 1 1-16,0 0-2 0,5-5 1 0,-7 9-2 0,6-6-1 15,-3 2 0-15,1-1-2 0,-2 1 2 16,5 0-2-16,-7-1 1 0,2 1 0 16,1-1-2-16,-5 1 0 0,4-5 1 15,-2 5-1-15,-2-1 2 0,5 1 2 0,-1-5 6 16,-2 3 3-16,0-3 3 0,-8 6-1 16,0-6-3-16,-4 3-1 0,-2-3-3 0,-5 5-1 15,-1-5 1-15,-3 0 2 0,-1 6-3 16,-3-6 1-16,-6 3-1 0,3-3-3 15,-5 5-1-15,-2-1 0 0,-9-4-2 0,1 5-1 16,-2-5-1-16,-1 3 2 0,-7-3-4 16,1 0 2-16,-5 6 0 0,1-6 0 0,-4 0 0 15,2 0 0-15,-6 0 0 0,-2 0 3 16,5 0-2-16,-5 0 0 0,0 0 1 0,0 0 1 16,0 0 1-16,0 0 1 15,0 0 0-15,-5 0 0 0,5 0-2 16,0 0 1-16,0 0-1 0,0 0-1 0,0 0-1 0,0 0 1 15,0 0 0-15,0 0-2 0,0 0 2 16,0 0-2-16,0 0-2 0,0 0-1 16,0 0-3-16,0 0-2 0,0 0-2 0,0 0-3 15,-2 0-2-15,2 5-22 0,-8-2-39 0,8 3-94 16,-2-6-139-16,-2 0-254 0,4 0-152 16,0-6-108-16,0-8-29 0,4-3 84 15,6 0 233-15,-3-6 167 0</inkml:trace>
  <inkml:trace contextRef="#ctx0" brushRef="#br0" timeOffset="3902.09">3456 7301 116 0,'17'-9'298'0,"-7"0"19"0,3-1 9 15,1 1-157-15,-2 6-93 0,3-6-44 0,-3 4-16 16,3 0-7-16,1 5-3 0,1-4-1 15,1 4 1-15,1-5 3 0,0 5-6 16,3 0 1-16,3 0-1 0,-2-4 1 16,0 8-3-16,3-4 5 0,1 0 2 15,0 0 7-15,0 5 4 0,6-1 3 0,-6 1-2 16,2-5 2-16,2 5 5 0,2-5 2 16,0 4-1-16,4 1 3 0,1-2-1 0,-3-3-14 15,2 6-4-15,4-6-3 0,-1 0-1 16,5-6 1-16,-2 6 4 0,5 0 5 15,2 0 3-15,-1-3 7 0,-1 3-2 16,1-5 7-16,1 1 1 0,4 4-1 0,-5-5 3 16,3 0 0-16,-2 1-1 0,3-5-6 15,-3 4-3-15,2-4-8 0,1 9-2 0,1-8-3 16,-4 3-3-16,3 1 1 0,-3 4-3 16,4-5-3-16,-7 5-3 0,3 0-1 15,-5 0-2-15,3-5 2 0,0 5 2 0,1 0-1 16,-3-4-1-16,5 4 3 0,-1 0-3 15,0 0 0-15,-1 0-1 0,1-5 2 0,-1 5-1 16,3 0 1-16,-2-4-1 0,-1 4-1 16,1 0 0-16,-1-5 0 0,3 2-1 15,0 3 1-15,-5-6-1 0,9 1 3 16,-8 2-1-16,5 3 1 0,-3-6 2 16,0 3-2-16,3 3-1 0,-3-5 3 0,0 5-3 15,1 0 2-15,-1-5-1 0,2 5-3 16,-5-4 1-16,9 4 1 0,-8-5-1 0,5 5 2 15,-3-4 1-15,4 4-1 0,-5-5 0 16,1 5-2-16,-1-3 3 0,-1 3-2 16,2-6 0-16,3 6-1 0,-3-5 2 0,0 5 0 15,3 0-1-15,-3-3 1 0,2 3 0 16,-3 0 1-16,5 0-1 0,-9 0-1 16,5 0-1-16,0 3 2 0,1-3-2 0,-1 0 0 15,-5 0-2-15,7 0 1 0,-6 5 1 16,3-5 1-16,-5 0-1 0,-1 6 3 0,0-6-2 15,1 3 2-15,-1 2-2 0,1-1 1 16,-3 1-1-16,0-1-2 0,1 1 1 16,-3-5-2-16,2 5-1 0,1-2 3 15,-1 3-1-15,-2-3 1 0,3 2 1 16,-3 1 1-16,-2-6-1 0,-2 3 1 0,2 2-1 16,1-5-1-16,-5 4 2 0,0-4 0 15,-2 5-2-15,-2-5 0 0,4 4 1 0,-2 1 0 16,-2-5-1-16,2 5 3 0,-2-5-3 15,4 4 0-15,2-4 0 0,-6 5 2 16,4-2-1-16,0 2 3 0,-2-5-2 16,2 4 1-16,-4-4-1 0,2 5-1 0,2 0 0 15,0-1 2-15,0 1-1 0,0-5-1 16,-2 4 4-16,7 1-2 0,-5 0-2 0,0-5 1 16,0 4-2-16,0 1-3 0,4-2 0 15,0 3 1-15,-2-6 1 0,7 3 2 16,-5 2 1-16,4-5 1 0,1 5 0 15,1-5-3-15,0 0 2 0,1 0-1 0,1 0-1 16,-1 0 0-16,-1 0 0 0,7 0 0 16,-3 0-1-16,3 0-1 0,0 0 4 0,3 0-2 15,-3 0 1-15,4 0 2 0,-5 0 0 16,5 0-2-16,-4 0 0 0,1 0 0 16,-1 0-1-16,0 0 0 0,-5 0-1 0,7 0-1 15,-7 0 0-15,5 0 1 0,-3 4 2 16,3-4 0-16,0 0 3 0,1 5 0 15,-5-5-2-15,1 0 0 0,-1 4-2 0,3 1 0 16,-5-5 0-16,3 3 0 0,-3-3-1 16,3 6 0-16,-3-1 1 0,-3-2 1 15,2 3 0-15,-1-6 1 0,-3 3 0 0,4 2 0 16,-3 1-2-16,3-3 2 0,-2 2 0 16,-1-1-1-16,-1 1 1 0,4-2-1 0,-5 3-2 15,5-1 0-15,0 4-3 0,-3-6 4 16,3 2 0-16,1 1 0 0,-1-3 0 0,0 2 4 15,-1 4-1-15,-3-5 1 0,0 1-3 16,5 0 0-16,-3-1-2 0,-2 1 1 0,1-2 0 16,3 2 0-16,-2-1 1 0,-1-4-2 15,3 5 1-15,5-5 0 0,-5 5 0 16,2-5 4-16,-1 4 1 0,-1-4 5 16,1 0 15-16,5 5 11 0,-5-5 13 15,-1 0 19-15,5 0 14 0,-5 0 2 0,2 0 3 0,-1 0-4 16,6 0-16-16,-3 0-17 0,1-5-14 0,-3 5-10 15,5-4-8-15,-1 4-3 0,-1-5-5 16,6 0-1-16,-5 5-4 0,1-4-1 0,-1-1-3 16,-1 2-1-16,6-6 0 0,-5 4-3 15,5 0 3-15,-4 1 0 0,-1-5 3 0,1 4-1 16,2 2 3-16,-7-3-1 0,3 1 0 16,1 2-1-16,-3-3-2 0,1 3-1 15,3-2 0-15,-1-4-1 0,3 4-1 0,0 1 1 16,-1-1 1-16,-5 2 2 0,4-3 0 15,-3 1 2-15,1 2-1 0,-3-3-1 0,5 3 0 16,-3-2-1-16,-1-1 1 0,-3 3-1 16,9 3-2-16,-9-5-1 0,3 1 1 0,-3-1-1 15,5 1 4-15,-5-1-2 0,1 0 3 16,-5 2-1-16,0-3 1 0,4 3-1 16,-1-2 2-16,1 1-2 0,-3 4-1 0,-1-5-1 15,2 0 0-15,3 1 2 0,-5-5-4 16,0 9 2-16,4-10 0 0,-1 10 0 15,1-4 3-15,-3 4-1 0,-1-5 3 0,2 2-1 16,-2-2 0-16,1 1-2 0,-3 4 3 0,0-5-4 16,-4 5 1-16,0-5 2 0,-2 1 4 15,-2 4 3-15,2-5 3 0,-2 5-1 16,2 0-1-16,-4-4-5 0,2 4-3 0,2 0-2 16,-6 0 1-16,10 0 0 0,-10-5-1 15,2 5 0-15,-1 0 0 0,1 0-2 16,-4 0 0-16,4 0 0 0,-2 0 2 15,-3 0-2-15,1 0 1 0,-2 5 1 0,0-5-2 16,-3 0 1-16,-1 0 0 0,-1 4-1 16,1-4 0-16,-1 5 0 0,3-5 1 15,-3 0-1-15,1 4 0 0,2-4 0 0,-3 5 0 16,1-5-1-16,1 0 1 0,1 5-2 16,-3-5-1-16,1 0 1 0,4 4 0 15,-5-4-1-15,7 5 2 0,-7-5 2 0,5 0 2 16,2 0-3-16,-2 0 2 0,1 3 1 15,-1-3-3-15,6 0 2 0,-4 0-1 0,3 0 0 16,-3 0-2-16,8 5 1 0,-4-5-1 16,2 0 1-16,2 0 0 0,-2-5 0 0,-2 5 0 15,6 0-2-15,-2 0 2 0,-2 0-1 16,6 0-1-16,-6 0 2 0,4-3 0 16,0 3 0-16,0 0 3 0,4 0-1 15,-4 0 0-15,5 0 1 0,-5 0-3 0,0-5 1 16,4 5-1-16,-4 0 0 0,4 0 0 15,0 0 0-15,-3-4 0 0,1 4 2 16,2 0-1-16,4 0-1 0,-6-5 0 0,3 5-1 16,1 0 1-16,-2 0 0 0,2 0 1 15,3 0-1-15,-5-5 2 0,2 5-2 16,-2-4 0-16,-1 4-2 0,1 0 2 16,2-5 0-16,-2 5 0 0,5 0 0 0,-9-4 0 15,2 4 0-15,2 0 0 0,4-5 0 16,-6 5 0-16,7-3 2 0,-7 3-2 0,8 0 2 15,-5-6-4-15,5 1 2 0,-4 5 0 16,3-3 2-16,-3 3-2 0,4-6 1 16,-3 6-1-16,3-3-3 0,-2 3 1 0,-1-5 2 15,-1 5-1-15,4-5-1 0,1 5 4 16,-1-4-1-16,-2 4-1 0,3 0 2 16,-9-5-4-16,6 5 2 0,-6-4-1 0,7 4 1 15,-3 0 0-15,-2 0 0 0,3 0-3 16,1-5 3-16,2 5-2 0,-3-3 1 0,-1 3-1 15,4 0 0-15,1 0 2 0,-1 0 2 16,0 0-4-16,1 0 2 0,3 0 0 16,-3 0-1-16,-1-6-3 0,1 6 2 15,-3 0 1-15,2 0 1 0,-1 0 0 0,1 0 3 16,-4 0-3-16,5 0 2 0,3 0-2 16,-1 6 2-16,1-12-1 0,-1 12 2 15,-3-6-2-15,5 0 0 0,-3 0-2 16,-1 0 1-16,-1 0 0 0,5 0 0 0,-1 0 0 15,-1 0 3-15,3 0-2 0,5 3 1 16,0-3-1-16,0 0 3 0,-1 0-2 16,-1 0 0-16,0 0 4 0,-7 5-4 0,5-5 18 15,3 0 10-15,-3 0 28 16,4 0 52-16,2 0 74 0,2 0 27 0,-3 4 11 16,5-4-18-16,-2 0-48 0,-2 0-74 15,4 0-42-15,-2 0-20 0,2 0-12 16,-4 0-4-16,4 0-2 0,4 0 0 0,-2 0 1 15,2 0 0-15,0 0-1 16,-4 0 1-16,0-4-2 0,-5 4-1 0,3 0-2 16,-6 4 1-16,6-4 1 0,2 5 0 15,-4-5 0-15,8 0 0 0,-2 4 2 16,-2-4-1-16,-2 0 0 0,6 5 1 0,-13-5-1 16,9 0-2-16,-2 5 1 15,2-5 0-15,-4 3-2 0,8 3 2 0,-2-6 2 16,2 3 1-16,-4-3-1 0,4 5 0 15,-4-5-1-15,2 6 0 0,-2-6-2 16,0 3 0-16,4 2-1 0,6-5 1 0,-3 4 2 16,3 1-1-16,4-5 2 0,-6 4 0 15,1-4-1-15,1 5 1 0,-8 0-4 16,12-5 2-16,-3 4 0 0,-3 1-1 16,8-5 2-16,-5 3 1 0,-1 2 1 15,4-1 0-15,-8 1-1 0,7 0-1 0,-3-5-1 16,7 4 0-16,3 1 1 0,1-5 0 15,-3 4 0-15,1-4 0 0,-3 5 1 16,1-5-2-16,-1 0 0 0,5 0 0 16,-2 0-2-16,5 5 4 0,-7-5-2 15,-1 0 3-15,-3 0-2 0,3 0 0 0,-2 0 0 16,3 0-2-16,-1 0 2 0,1 0 1 16,-3 0-1-16,3 4 0 0,-5-4 0 15,3 0-1-15,-7-4 0 0,8 4 0 16,-1 0 2-16,5 0 0 0,-7 0-1 15,3 0 2-15,1 0-1 0,-7 0 0 0,4 0-2 16,-3 0-1-16,-3 0 0 0,2 0 1 16,0 0-2-16,-3 4 4 0,-3 1-2 15,0-5 0-15,-4 0-2 0,-9 0 2 16,3 0-1-16,4 3-1 0,-13-6 2 0,5 6 0 16,-2-6 2-16,-1 6-1 0,-3-6 1 15,-1 6-1-15,-2-6 0 0,3 6-2 16,-7-6 0-16,4 6 2 0,-1-6-1 0,-1 6-1 15,-6-3-1-15,0 6 2 0,2-6-1 16,-6 0 1-16,2 0 1 0,-8 3-1 16,-3-3 0-16,-1 5 0 0,-2-5 2 0,-1 0 0 15,-6 0-1-15,1 5-2 0,-5-5-3 16,2 4-4-16,-6 1 2 0,-2-1-1 16,0 1 2-16,0 4-17 0,-6-4-57 15,0 4-87-15,-4-6-139 0,-5 2-217 0,3-5-119 16,-5 0-58-16,3-14-34 0,-3-3 88 0,5-6 194 15,-3-3 122-15</inkml:trace>
  <inkml:trace contextRef="#ctx0" brushRef="#br0" timeOffset="5941.12">3022 7733 126 0,'4'-5'307'0,"2"0"20"0,-1 2 8 16,1-3-161-16,8 3-99 0,-1-2-50 15,9 1-15-15,-1-1-7 0,2 0-1 16,4 1-1-16,4-1 6 0,-2 1-2 0,2-1 1 15,-2 0-3-15,2 5-2 0,-2-4-2 16,2 8-5-16,-3-4 3 0,6 5-2 0,-3 0 3 16,-2-5 6-16,6 9 12 15,-2-5-3-15,0 6 6 0,4-6 1 0,-2 1 3 16,6 4-3-16,-1-6 7 0,7 2-5 16,-5-5 6-16,9 5 1 0,-5-5-5 0,8 0-2 15,-5 0 6-15,5 0-4 0,2-5-2 16,4 5 7-16,-2-5 0 0,6 2 3 0,-2-3 5 15,8-2-3-15,-4 4-5 0,4-6-4 16,1 6-6-16,1-5-5 0,-2-1-4 16,7 6 0-16,-3-4-3 0,3 3 2 15,-1 1-4-15,7-1-1 0,-5 0 2 16,-1 1-4-16,-5-1 0 0,9 1-1 0,-5 4 1 16,1 0 1-16,-1-5 0 0,5 5 2 15,-5 0 0-15,1 0-1 0,-1 0-1 0,1 0-3 16,3 0 0-16,-1 0 2 0,2 0 2 15,3 0-1-15,-5 0 3 0,2 0 2 16,-1 0 0-16,-1 0 2 0,1 0 2 16,3 0 5-16,-2 0 0 0,1 0-2 0,-5 5 0 15,3-5-5-15,-3 0-4 0,-1 4 0 16,-1 1-2-16,-3-1 0 0,5 1 1 0,-3 0 0 16,-2 4 0-16,3-6 0 0,-5 6-2 15,2 1-1-15,3-6-4 16,1 5 4-16,1-4-2 0,1 0 2 0,1-1-1 0,4 1 4 15,-7-5-5-15,11 3 1 0,-4-3-3 16,3 6 1-16,1-6 2 0,4 0 1 16,-2 0 0-16,2 0 17 0,-4 3 16 0,2 2 36 15,2-5 48-15,-2 0 45 0,-3 5 33 16,1-1 30-16,-6 1 8 0,1-1-20 16,-5 1-29-16,-1 0-39 0,-5 4-41 0,3 0-43 15,-8-6-26-15,0 8-17 0,-6-3-10 16,7 1-4-16,-8 0-2 0,1-1-1 15,-2 1 1-15,4 2 0 0,0-3 0 0,-2 1 0 16,0 0 0-16,-4-4 0 0,4 4-2 16,-4-1 0-16,4-4-1 0,-2 1 4 0,-3 0 15 15,3-1 15-15,-2 1 24 0,4-1 14 16,-2 1 5-16,-2-5-12 0,-2 5-13 16,1-5-24-16,-1 4-13 0,0-4-6 0,0 0-3 15,-5 0-4-15,1 5 2 0,-1-5 0 16,1 0 1-16,2 0-1 0,-7 0 0 15,3 0-2-15,-3 0 0 0,5 0-1 0,-7 0-1 16,9 0 0-16,-7-5-1 0,5 5 1 16,2-4-1-16,-7 4 1 0,5 0 0 0,-1-5 0 15,3 5 2-15,0 0 1 0,-1 0-2 16,-1-5 1-16,0 5-2 0,-1-4-2 0,1 4-1 16,2-5 1-16,-7 5 1 0,5-4 0 0,-7 4 1 15,0-5 1-15,1 5 0 0,-3-5 0 16,3 5 1-16,-9 0 0 0,6 0-1 15,-6-4-1-15,2 4 1 0,3 0-2 0,-5-5 0 16,0 2 1-16,2 3 1 0,-4-5-1 16,0 1-2-16,0 4 2 0,3 0 0 0,-12-5-1 15,7 5 3-15,-4-5 1 0,-4 5-1 16,4-4-1-16,-4 4 0 0,3 0 0 16,-1-5-1-16,-2 5 1 0,-2-4-1 15,-3 4 1-15,3 0 0 0,-5 0-1 16,1 0-2-16,0-5-1 0,-3 5 2 0,-6 0-2 15,7 0 2-15,-3-3-1 0,-2 3 0 16,1 0-1-16,-1 0 3 0,-4 0-1 0,1 0 1 16,3 0-2-16,-6 0 1 0,-2 0 0 15,4 0 0-15,-6 0-1 0,4 0 2 16,-4 0 0-16,0 0-2 0,0 0 2 16,0 0-1-16,0 0 1 0,0 0-2 0,0 0 1 15,0 0-2-15,0 0-2 0,0 0-3 16,0 0 0-16,0 0-1 0,0 3-16 0,5 2-72 15,-3 4-93-15,2 0-162 0,0-4-208 16,-2 4-89-16,-4-9-60 0,2-9-4 16,-8-1 113-16,6-8 190 0,-7 1 94 0</inkml:trace>
  <inkml:trace contextRef="#ctx0" brushRef="#br0" timeOffset="21870.92">18743 13637 119 0,'-13'-14'297'15,"-1"0"23"-15,8-3 21 0,-5 3-148 0,11 0-79 16,0 2-35-16,0-2-16 0,6 0-17 16,-1 5-19-16,5-5-8 0,0 2-8 0,3 2-5 15,-3 1 2-15,6 0-3 0,1 4-2 16,4-4 3-16,1 6 3 0,5-2 4 0,4 1 2 16,4 4 5-16,3 0-2 0,1 4-3 0,4 1-3 15,1 3-3-15,5 1 0 0,3 5-2 16,0 4-4-16,1-4-1 0,5 3 1 15,4-3-2-15,2 3-2 0,7-3 5 0,1 4 10 16,2-4 7-16,3 0 11 0,4 3 13 16,-5-8 10-16,11 5 7 0,-4-5 9 0,10-1 1 15,0 1-2-15,4 1-3 0,2-1-8 16,2-5-6-16,5 1-9 0,5 4-3 0,1-9-4 16,8 5-5-16,-6-2-7 0,5 3-8 15,1-6-5-15,4 0-6 0,-8 3-2 0,4-3-3 16,-2 0 2-16,2 0-7 0,-5-3 2 15,5 3 2-15,2-9 0 0,-2 4 0 16,-4-4 3-16,0 4-3 0,-5-4-1 0,-7 0 1 16,-9-5 1-16,0 2 2 0,-17-2-2 15,-1-3-2-15,-9 3-2 0,-6-9 3 0,-2 6 3 16,-10-3 8-16,-3-2 12 0,-10 4 11 0,-3-4 10 16,-8-1 10-16,-7-3 1 0,-9 3-6 15,-1 0-10-15,-14-4-10 0,-5 0-15 16,-11-1-10-16,-3 2-6 0,-18-5-8 0,-3 0-9 15,-13-1-7-15,-2 4-7 0,-10-3-8 16,-3 5-4-16,-9-2 1 0,-5 5-4 0,-10 2 3 16,-5 2 4-16,-7-4 3 0,3 11 5 15,-7-2 6-15,-5 0 4 0,-2 0 0 0,0 5 9 16,-6 6 5-16,2-2 2 0,-2 5 5 16,-4 0 6-16,-3 5-2 0,3 4 2 0,-6-1-1 15,1 6 0-15,-1 4 0 0,4 5 0 16,1-1 1-16,1 1 0 0,2 8 1 0,8 1 1 15,4 8-3-15,9-4 0 0,4 5 0 16,10 4 2-16,14-2-4 0,11 3-2 16,12-1 1-16,13 4-2 0,12-4-1 0,22 1-2 15,9-6 4-15,13 5-1 0,18-8 1 0,10-2-12 16,21 1-25-16,6-4-51 0,17 4-79 16,4-4-80-16,12-10-158 0,-2-4-52 15,5-9 15-15,-11-4 63 0</inkml:trace>
  <inkml:trace contextRef="#ctx0" brushRef="#br0" timeOffset="28235.92">13002 8646 146 0,'-49'10'331'0,"5"-6"28"0,9 1 16 16,0-5-160-16,8 9-108 0,8-9-50 0,5 3-31 16,8 2-14-16,0-5-10 0,1 6-4 15,5-6 1-15,11 0 3 0,-5 0 2 0,10 3 3 16,-1-3 4-16,6 5 4 0,-3-5-3 15,9 9 2-15,0-6-1 0,6 8-4 16,0-2 0-16,4 5-1 0,1-2-6 16,1 7 1-16,8-2 1 0,3 6-2 0,0 0 3 15,5-1 3-15,5 5-3 0,2 1-2 0,0-2 0 16,5-4-3-16,-3 1 2 0,10 0 4 0,-6-6 4 16,2 1 6-16,7 1 10 0,-1-2 12 15,5-3 8-15,2 4 10 0,-3-4 8 16,11 0 3-16,-2-6 8 0,4 1 8 0,11 0 10 15,-1-4 5-15,0-2-7 0,9 3-15 16,0-3-21-16,1-3-19 0,5 0-17 0,-2 0-7 16,2-3-5-16,-7 3-1 0,7-6-3 15,-2 3 1-15,-2-2 0 0,-5-4 0 0,1 4 0 16,-3-4 0-16,-3 0-2 0,-1 1 0 16,-6-1 1-16,0-5 0 0,-8 5 1 0,-2-5-4 15,-4-3 0-15,-3 3 0 0,-3 0 1 0,-1 2 1 16,-6-2 0-16,-3 0 0 0,-7 0 1 15,-1 2-1-15,-7-2 0 0,-6-6 0 16,-3 3 0-16,-10 3 0 0,-2-3 10 0,-8 3 16 16,-2 1 22-16,-9-1 41 0,-6 1 42 15,-2 4 29-15,-4-5 8 0,-4 2-9 0,-4-2-34 16,-7 0-37-16,-5-4-38 0,-5-1-22 16,-10 7-14-16,-4-7-5 0,-5 7-5 0,-10-2-4 15,-6-4-3-15,-10 4 0 0,-6 5-2 16,-7-4 3-16,-4-1-1 0,-10 0-1 0,2 5 2 15,-13-5-3-15,-1 5 1 0,-9-3-1 16,4 7 2-16,-6-9-1 0,9 5 4 16,-9 0-2-16,2-5 1 0,4 6-1 15,1-1 3-15,-3 4-3 0,6-4 0 0,1 6 0 16,-3-3 0-16,3 6 0 0,5 0 0 0,1 6 2 16,0-6-2-16,3 8-2 0,3 1 4 15,0 5-2-15,4 3 0 0,4 6 0 0,4 0 0 16,3-1 0-16,5 5-2 0,3 4 2 15,8 0 0-15,4 1 0 0,10 4-3 0,7-4 0 16,7 4-3-16,11-1-2 0,7 2-2 16,14 0 0-16,6-6-3 0,16 4-9 0,9-4-27 15,14-3-42-15,15 3-60 0,16-8-104 16,17-5-152-16,12-10-70 0,15-8-110 16,12-8-26-16,17-15 70 0,12-3 145 0</inkml:trace>
  <inkml:trace contextRef="#ctx0" brushRef="#br0" timeOffset="29507.62">8314 10775 346 0,'-19'-8'453'0,"7"-6"50"15,0-4 46-15,1-5-221 0,5 10-105 16,-4-1-49-16,1-4-46 0,3-1-46 0,-4-2-33 15,-3 2-25-15,-1 1-12 0,-5 1-4 0,-1-6-3 16,-3 4 0-16,-8 2 1 0,4-1-2 16,-2 4 0-16,-4-3-2 0,-4 3 2 15,-2 0-2-15,-5 0 0 0,-3 5 0 0,-3-3-2 16,0 2 1-16,-3-3-2 0,-3 5 2 0,-2-3 2 16,2-1 1-16,-2 7-1 0,-2-9 2 15,0 5-1-15,-6 0-1 0,6 1-1 16,-6 2-1-16,0 3-4 0,-2 3 3 0,-2-5 0 15,-3 10 0-15,-1-5 2 0,-3 3-1 16,1 6 0-16,-7 2-2 0,0-3-2 0,-1 1 0 16,1 5 1-16,-4 3 2 0,7 1 0 15,-7 1 0-15,8 2-2 0,-1 7 0 16,3-5-3-16,3 3 3 0,5 2 1 0,1 3 0 16,12 0 2-16,3 1 0 0,3 4-1 0,3 5-2 15,7-1-1-15,3 0-1 0,8 2 1 16,6-2-2-16,-1 0 0 0,13-4 0 15,3 5-2-15,4-7 1 0,8 8 1 0,4-2-1 16,9-3 0-16,8 3 1 0,3-8 1 16,10 8 1-16,9-4 0 0,5-1 1 0,12 2-1 15,12 3 2-15,5-3-1 0,8 3 2 16,12-9 0-16,5 6 0 0,5-2-3 0,5 1 3 16,10-4 0-16,2-10 0 0,5 1 1 15,1-6 1-15,-2-3-2 0,9-5 1 0,-3-9 1 16,3 0 0-16,-1-9 4 0,3-5 0 15,4-3-1-15,-2-6 0 0,-3-8-1 16,5-9 3-16,-4 3-2 0,1-12-1 0,-11-1-3 16,3 1 3-16,-6-5-3 0,-4-5-2 0,-6 1 2 15,-12-1-1-15,-5 1-10 0,-4-5-21 16,-12 4-23-16,-10 1-27 0,-13-1-42 16,-4 2-44-16,-17 6-45 0,-6 2-36 0,-14 4-119 15,-11-1-63-15,-12 6 7 0,-8 4 46 16,-6 1 46-16</inkml:trace>
  <inkml:trace contextRef="#ctx0" brushRef="#br0" timeOffset="30774.6">8419 11792 191 0,'5'-9'409'16,"-3"1"48"-16,-2-6 30 0,4 5-140 16,-4-1-161-16,4 1-72 0,-2 5-44 15,-2-1-28-15,4-4-13 0,-4 1-2 0,-4 2-1 16,2-2 4-16,-6-1 11 0,1 0 10 15,-3 1 2-15,-6-3-2 0,-1-1-6 16,-4-2-13-16,3-4-14 0,-5 4-9 0,-2 6-3 16,-2-11-4-16,0 6 1 0,-2-6 0 0,-2 2-1 15,-2-1 2-15,-2-4 0 0,-2-1 2 16,0 0-2-16,-7-3 2 0,5-2 2 16,-8 6 3-16,1-5-1 0,-6-1 1 0,-3 2-1 15,-1 4 1-15,-4-6 4 0,-4 2 5 0,-2 3 7 16,-5 0 5-16,-3 1 2 0,-5-1-5 15,-5 5-4-15,-9 1-11 0,0 3-5 0,-11 0-4 16,1 11-3-16,-5-3-1 0,-1 6-1 16,-11 6-5-16,4 2 0 0,-8 10 2 15,10-1 1-15,-5 11 2 0,5-2-1 0,-2 11 0 16,7 0 0-16,-1 6-1 0,7 8 2 16,1 6 1-16,5 3-4 0,10 2-2 0,5 1 0 15,5 0 0-15,11 0 0 0,8 0 0 16,15-4 3-16,10-5-2 0,10-5-3 0,13 1 0 15,10-1 0-15,14-4-1 0,9 1-1 16,10-6 4-16,17 0 1 0,9-3 1 0,12-6 2 16,11 4 2-16,14-2 1 0,9-7-1 15,5-3-2-15,14 0 2 0,10-9 0 16,4-2 0-16,3-4-1 0,10-2 2 0,-2-1 0 16,8-5 1-16,-4-5-3 0,0-9 0 15,0-4 2-15,2-4 2 0,-8-1 0 0,-5-8 0 16,-5-6 7-16,-7 2-4 0,-6-5 0 15,-8-2-1-15,-7-2 2 0,-6-1-6 0,-5-5 2 16,-12 1 0-16,-5 0-1 0,-15 4 1 0,-16-1 3 16,-7-3 0-16,-16 4 1 0,-10 5-2 15,-11-5 0-15,-16 4-1 0,-9 0-5 16,-18 6-3-16,-11 3-1 0,-14 4-7 0,-12 11-5 16,-13 3-12-16,-8 14-24 0,-13 9-36 15,-7 10-45-15,-14 12-52 0,-7 15-73 0,-11 6-56 16,-6 7-123-16,-10 9-27 0,-4-1 23 15,-5 9 71-15</inkml:trace>
  <inkml:trace contextRef="#ctx0" brushRef="#br0" timeOffset="41424.28">15047 8588 230 0,'0'0'425'0,"-5"0"54"0,5-5 30 0,0 5-178 16,0-4-144-16,5 4-81 0,-3 0-53 0,2 0-30 16,0 0-12-16,-2 0-4 0,2 0-4 15,0 0 1-15,-4 0 0 0,0 0-1 16,0 4 1-16,0-4-2 0,0 5 1 0,0-5 0 16,-4 9 0-16,0-4 2 0,4-1 6 15,-6 4 1-15,2-2 2 0,-3 2 0 0,1 1-1 16,-4 0 2-16,0 1 2 0,-7-1 9 15,0 0 5-15,1-1 10 0,-3 1 6 16,-5 0 2-16,-3-1-3 0,0 3-2 0,-6-2 0 16,4-1 3-16,-8 1 8 0,-1 0 20 15,-5 5 31-15,4-9 49 0,-9 7 67 0,5-1 50 16,-7-3 11-16,1 5-23 0,-5-3-47 16,-2-1-73-16,-2-1-63 0,-2 6-30 0,-2-5-13 15,-2 5-4-15,-2-5-1 0,0 3 1 16,-2 2-1-16,1 0-2 0,-3-5-3 0,4 5-4 15,-6-6-1-15,-3 1 0 0,3 0 0 0,-3 0 3 16,-5 1-1-16,3-1 0 0,1-6-5 16,-3 8 0-16,-5-8-5 0,-3 6-1 15,0-4-2-15,0 4 5 0,-2-4-3 0,2 4-1 16,-4-6 0-16,-2 6 0 0,0-4-1 16,4 0-2-16,-6-1 2 0,2 1 2 0,-2-1-6 15,0 1 0-15,2-5 1 0,-4 5 0 16,-2-1 1-16,0 1 0 0,-3 4-2 0,3-6 0 15,-4 2-2-15,3 1-1 0,-7-3-1 16,0 2 4-16,1 4-3 0,-1-6 2 0,-3 3-1 16,3-1-2-16,-5 4 0 0,-6-6 3 15,4 2-1-15,5 1-2 0,-7 2 2 0,2-4-1 16,-3 1 1-16,1 4 0 0,-2-4-1 16,2-2-1-16,-4 6 1 0,0-4-2 15,5 4 1-15,-7 0-1 0,0-4 0 0,-2 9-1 16,0-5 0-16,-2 3 0 0,4-2 0 15,-2 3 1-15,-2 1 1 0,2 0-2 0,-7 0 0 16,7 3-1-16,-2 0 1 0,0 3-2 16,-4 1 1-16,0 1 0 0,4 1-1 0,-3 0 2 15,1 4-2-15,0-4 0 0,-2 3 2 16,2 6 0-16,-1-4-1 0,-1 3 1 0,0 0-1 16,2 1-1-16,-7 3 1 0,5 1 3 15,0 4 0-15,-2 0 5 0,-3 6-1 0,3 4-3 16,-2 4-1-16,3 1 2 0,-1 7-7 15,6 1 5-15,-2 0 2 0,8 5 6 0,6-5 12 16,3 0 12-16,3-1 15 0,11 1 19 16,4-4 15-16,6-1 15 0,5 1 0 15,7-5 10-15,7-5 1 0,4-3-7 0,4-1-9 16,6-10-9-16,9-4-27 0,3-3-14 16,9-2-20-16,4-3-16 0,2-4-5 0,7-7-7 15,-1 2-14-15,5 0-19 0,5 0-47 0,-1-5-60 16,1 3-62-16,7-1-101 0,-4-3-200 15,0 4-330-15,-5-1-139 0,1-8-37 0,-7-6 59 16,3-2 202-16,3-4 366 0</inkml:trace>
  <inkml:trace contextRef="#ctx0" brushRef="#br0" timeOffset="42417.11">703 13196 394 0,'-4'4'490'0,"-3"-4"52"16,5 0 21-16,-2 5-213 0,0-5-107 0,4 0-68 15,-2 5-44-15,-2-1-36 0,2-4-31 0,-2 8-32 16,4 1-17-16,0 5-7 0,0 5-6 0,6 2-6 15,-6 7 0-15,10-2 2 0,-4 11 0 16,9 8 2-16,-3 4 2 0,9 10 3 0,-2 4-5 16,5 9-2-16,-1-1-1 0,0 11-2 0,2-5-3 15,-3 8 5-15,1-5 0 0,-6-8 0 16,-1 1 3-16,-1-10-1 0,-5-9 1 0,-4 0 0 0,0-5 1 16,-1-9-4-16,-3 2 3 0,-2-11 0 15,0 1-2-15,-7-10-1 0,7 1-14 0,-10-11-32 16,4 2-66-16,-4-9-65 0,-1-1-62 0,-1-8-61 15,-3-9-147-15,-3-5-30 0,-3-10 23 16,-6-12 43-16,5-11 67 0</inkml:trace>
  <inkml:trace contextRef="#ctx0" brushRef="#br0" timeOffset="42694.5">535 13105 399 0,'9'-14'541'0,"-9"6"53"0,2 4 23 15,-2 4-251-15,0-5-169 0,0 5-106 16,4 5-52-16,6-1-26 0,1 4-13 0,1 6-1 16,11 9-1-16,-3 0 5 0,3 13 0 0,4-4-6 15,0 8 0-15,6 5-1 0,-2-5-1 0,-2 6-2 16,4-1 5-16,4-1 2 0,-4 1-2 0,0 0-1 16,4 4 0-16,-3-3 2 0,-1-1-3 15,-2 0 3-15,-4-5-3 0,-5-8 2 0,-1-1-3 16,-5-3 4-16,-3-7 1 0,-3-2-2 0,1-1 2 15,-5-4-1-15,0-6-22 0,-2 1-42 16,-4-4-53-16,0-5-51 0,0-8-56 0,-4-6-32 16,2-9-132-16,-8-14-39 0,-5-3 9 15,3-14 41-15</inkml:trace>
  <inkml:trace contextRef="#ctx0" brushRef="#br0" timeOffset="43339.68">1003 12607 270 0,'-7'-54'412'0,"3"8"53"0,-2 15 50 0,0 5-190 15,6 3-78-15,-4 12-22 0,2 3-4 16,-3 4-6-16,5 4-2 0,0 0-8 0,-6 4-33 16,2 1-44-16,-2 4-42 0,2 5-34 0,-2 8-25 15,-1 5-18-15,3 9-3 0,2 4-1 0,2 6-8 16,2 8 0-16,7 0 1 0,-1 9-1 16,6-6 8-16,-1 2 12 0,3 4 7 0,-1-9 12 15,1 0 16-15,1-5 25 0,-5-4 19 0,5 6 17 16,-3-11 3-16,3 6-10 0,-5-6-31 0,3 0-30 15,-3 0-20-15,-2-4-14 0,1-4-8 16,1-6-3-16,-2 2-3 0,1-5-1 16,-1-6-1-16,-4-3-3 0,5-5-6 0,-1-1-8 0,-4-8-18 15,4 0-23-15,3-8-44 0,1-1-52 16,-1-14-57-16,-3-8-69 0,0-6-95 0,3-3-62 16,-5-9-78-16,0-1-79 0,3-4 12 15,-1 0 117-15,0 0 233 0,1 5 219 0,-5 9 207 16,4 12 118-16,-4 5 57 0,-1 11-64 0,-3 7-21 15,-2 5 2-15,0 0 11 0,0 0 2 16,0 5 18-16,-2 4 22 0,2 8-9 16,-5 0-31-16,1 11-44 0,2-1-71 0,2 4-82 15,2 2-49-15,2 2-24 0,7-4-12 0,-5 1-7 16,4-1-3-16,3 1-4 0,1 1 1 16,3-7-3-16,-1-4-4 0,1 1 2 0,3-5 0 15,-1-4 0-15,0 0 5 0,-1-11 4 0,-1 2 4 16,3-5 2-16,-3-5 6 0,0-4-6 0,-5 1 6 15,2-6-5-15,-1-9 2 0,-3 0-1 16,5-8 1-16,-5-1-2 0,-2-2 0 0,1-3-1 16,-7-8-1-16,-2-1-1 0,-7 1-5 0,-3-4 2 15,-2-5-4-15,-9 5 0 0,0 4 1 16,-1-1 6-16,-1 12-3 0,-2 0 4 16,0 8 2-16,0 9-4 0,3-2-1 0,-1 10-1 15,2 5-4-15,9 4-2 0,-3 4 3 0,5 1-5 16,0-1-2-16,4 6-1 0,3-1-4 0,-1 3-1 15,4 2-10-15,0 3-24 0,4-3-44 16,3 0-66-16,-1 0-64 0,0-5-68 0,4-9-66 16,1 0-65-16,1-5-87 0,3-7-118 0,1-2-4 15,-3-9 51 1,1 0 97-16</inkml:trace>
  <inkml:trace contextRef="#ctx0" brushRef="#br0" timeOffset="43658.21">1689 12547 100 0,'0'0'356'0,"0"6"45"15,-2 2 20-15,-2 6-111 0,4 4-132 0,0 10-61 16,6-2-28-16,-2 10-6 0,8 4-6 16,-1 1-13-16,5 9-14 0,5-1-16 0,-5 5-17 15,7 0-9-15,-6-5 0 0,1-4-7 16,-1-8-1-16,-5-6-1 0,1-8 1 0,1-6-2 16,-8-3 0-16,5-5 10 0,-5-9 14 15,0 4 23-15,-6 1 35 0,4-5 49 0,-4-5 60 16,4 1 94-16,-2-5 68 0,-4-5 11 0,-2-8-29 15,0-4-57-15,-2-8-102 0,0-6-88 0,-5-5-40 16,1-9-18-16,-2 2-7 0,1-8-2 16,5 6 2-16,2 5 3 0,2 8 2 15,4 9-1-15,-2 6-3 0,4 9-10 0,-2 3-12 16,2 5-2-16,2 4-3 0,1-4-4 16,3 4-1-16,4 5 3 0,3 0-2 0,0 5-12 15,3 0-30-15,-1-1-81 0,2 4-109 0,1 1-165 16,-1 2-198-16,0-8-161 0,-9 2-35 15,5-10 57-15,-7-4 142 0,2-5 201 0</inkml:trace>
  <inkml:trace contextRef="#ctx0" brushRef="#br0" timeOffset="44270.71">1955 12120 267 0,'-6'-31'417'0,"0"4"85"0,2 8 80 0,-2 11-115 0,4-1 10 15,-2 4 16-15,-1 1-36 0,5 4-66 0,0 4-81 16,0 1-121-16,0 4-97 0,0 4-50 15,5 10-23-15,1 9-13 0,0 2-2 0,4 8-3 16,1 7 0-16,5 0-2 0,1 2 1 16,-1-3-1-16,5 3 0 0,2-7 4 0,-7-3 1 15,5-9 0-15,-5-6-3 0,1-7 0 0,-1-7-7 16,-5-6 5-16,1 2-3 0,-4-8 4 16,-1 6 0-16,-1-12 5 0,-2 1 2 15,-2-7-3-15,2-2 1 0,0-9 3 0,-8-3-6 16,4-11-1-16,-4 1 2 0,-2-4-3 0,2-9-5 15,-5-5 0-15,1 0 0 0,-4-9-3 16,1 4 1-16,1 5 2 0,0 8 4 0,4 6 1 16,-1 14 1-16,3 3-1 0,4 15 0 0,-2-3-7 15,2 8-2-15,0 6 3 0,2 8 1 16,2 1 0-16,7 16 5 0,-1 3 0 0,2 9-2 16,3 6 1-16,1-1 2 0,3-2-3 15,2 3 3-15,-1-1-1 0,-1-8 1 16,2-2 4-16,-1-4-2 0,-1-3 0 0,-2-5-1 0,-1-6-3 15,-6-8-2-15,1-4-2 16,-1-1 0-16,-4-8 1 0,0 4 1 0,3-14 2 16,-7 0 1-16,4-3 0 0,-6-9 1 0,4-6-1 15,-4-4-3-15,6-5 2 0,-6-4-2 16,0-9 3-16,0-5-5 0,0-8 7 0,0-1-2 16,0-3 0-16,0-6-2 0,4 6 2 15,1 3 2-15,1 17 1 0,0 11 4 0,0 14 0 16,-2 7-2-16,-2 10-1 0,3 9-2 15,1 5 0-15,4 13 2 0,-4 9 5 16,5 14 0-16,-5 7 0 0,4 6 1 0,-4 6 0 16,5 3-3-16,-1-6-2 0,0 2-2 0,3-1-6 15,-3-4-9-15,0-12-14 0,5-7-16 0,-7-7-17 16,7-11-32-16,-5-8-33 0,0-4-38 16,3-5-34-16,-3-9-32 0,0-5-45 15,-1-3-66-15,5-14-66 0,-1-6-103 0,1-8-95 16,-2-9 12-16,9-4 80 0,2-15 100 15</inkml:trace>
  <inkml:trace contextRef="#ctx0" brushRef="#br0" timeOffset="44683.91">3049 11126 315 0,'21'-54'422'15,"-5"8"71"-15,-1 15 46 0,-7 14-143 0,-4 3-39 16,-4 10 2-16,0-1-9 0,0 10 0 16,-4-1-20-16,-2 10-45 0,0 8-61 0,-9 10-56 15,3 3-67-15,-5 10-43 0,-4 0-25 0,-1 9-9 16,-5 0-8-16,4 6 0 15,-8-3-10-15,4 3-5 0,0-3-2 0,-2 2-3 16,7-10-1-16,1 0 0 0,0-7 3 16,9-11-1-16,2-5 3 0,3-3-3 0,3-5-2 15,4-4-3-15,6-1 3 0,-1-4-2 0,7-4-2 16,-2-5 1-16,11 0 2 0,0-14-1 16,1 1 3-16,7-14 2 0,7-1 2 0,-1-6-1 15,-2-12 2-15,10 1-2 0,-6 0-1 16,7-10 1-16,-1 7 1 0,5 2-3 0,-5 6 2 15,-4 4 0-15,-6 4 1 0,-2 9-2 16,-8 6 4-16,-6 12 1 0,-5 1 3 0,-4 4 0 16,-6 4 20-16,3 10 19 0,-10 3 24 15,-1 11 32-15,-4 3 26 0,0 10 11 0,-7-1-5 16,5 5-16-16,-5 6-35 0,3-3-25 16,-3-2-28-16,7-3-20 0,2 3-17 0,-1-4-4 15,3-7-1-15,4 1-13 0,-2-4-27 16,4-1-26-16,0-5-42 0,0-3-59 15,4-1-76-15,-2 1-95 0,-2 0-131 0,4-9-164 16,-2 3-172-16,-2-3-14 0,0 0 78 0,-2-5 142 16,-4 3 199-16</inkml:trace>
  <inkml:trace contextRef="#ctx0" brushRef="#br0" timeOffset="45075.61">1232 14928 353 0,'43'-63'598'0,"1"-8"124"0,3-3 146 0,3-6-117 15,4-5-200-15,10-9-98 0,-2-1-94 16,8-9-128-16,7-8-67 0,-1-1-44 0,5-4-37 16,1 0-17-16,-1-5-15 0,6 2-6 15,0-2-7-15,-1 5-2 0,1 0-11 0,0 3-3 16,-8 8-9-16,1-2-10 0,-5 12-3 16,-7 7 2-16,-4 12-4 0,-4 1 1 0,-4 13 1 15,-5 3 1-15,-7 12-10 0,-9 8 0 0,-2 8-13 16,-6 4-31-16,-6 11-33 0,-5 3-29 15,-1 10-37-15,-7 8-40 0,0 5-36 0,-2 5-45 16,-4 8-55-16,-4 1-105 0,-4 13-103 16,-8 5-30-16,1 4-101 0,-12 9 12 15,-4 4 107-15,-2 4 143 0</inkml:trace>
  <inkml:trace contextRef="#ctx0" brushRef="#br0" timeOffset="45381.99">1931 14848 270 0,'-42'71'364'16,"5"-17"42"-16,8-8-3 0,6-11-154 0,7-7-35 15,1-15 7-15,9-4 11 0,6-5 20 16,0-8 4-16,6-1 2 0,5-12 19 0,1-15 23 16,13-5-9-16,4-11-20 0,8-12-34 15,11-2-59-15,3-19-54 0,7-1-23 0,8-12-6 16,11 0 2-16,6-9 0 0,3-5 0 15,7-5 6-15,5-4 11 0,-1 5 4 0,2-1-6 16,-2-4-10-16,-4 9-18 0,-2 5-28 16,-8 9-22-16,-7 3-17 0,-10 9-12 0,-6 10-6 15,-12 10-4-15,-5 4-4 0,-3 8-8 16,-9 9-33-16,-2 10-59 0,-3 0-69 16,-1 8-124-16,-6 0-222 0,-3 6-293 0,-1 3-159 15,-9 0-25-15,6-3 79 0,-1 3 214 16,-1 5 316-16</inkml:trace>
  <inkml:trace contextRef="#ctx0" brushRef="#br0" timeOffset="52610.65">29347 4214 280 0,'6'5'395'0,"-2"-10"25"0,-2 0 18 0,5 1-228 16,-3-1-103-16,2 1-47 0,0-1-22 15,9 0-17-15,-3 5-11 0,9-4-4 16,5-1 0-16,3 2-5 0,9 3 1 0,5 0 1 16,5 0-1-16,-3-6-4 0,9 6 2 15,4-3-2-15,-3 3 1 0,5 0-1 0,5 0 1 16,1-5-1-16,4 0 2 16,-4 1 0-16,4-5 0 0,1 1 3 0,-1-3 10 15,-2 2 4-15,0 1 9 0,-6-1 10 16,2 0 19-16,-4-5 14 0,-4 6 18 15,-2-1 16-15,-4 4 13 0,-7-4-3 0,0 0-11 16,-10 4-12-16,3 1-21 0,-12-1-24 16,1 0-13-16,-12 5-12 0,1 0-12 0,-6 0-3 15,3 0-4-15,-1 5-1 0,-4 4 0 16,5 0 1-16,3 5 0 0,-6 0 2 16,3 3-2-16,-1 0 2 0,4 3 2 0,-5 2 4 15,1 4 2-15,0 2 2 0,1-1 1 16,-1 0 0-16,0 5-3 0,-1-1 1 0,1 4 1 15,0 2 2-15,1 8 1 0,-1 0 0 16,2-1 0-16,3 15 2 0,-3-5-2 16,3 4-1-16,1 7 0 0,-3-3-2 15,1 10-2-15,-1-1-3 0,1 11-4 0,3-1-2 16,-9 9-2-16,2-4-2 0,5 8 2 0,-13-3 2 16,6 6 0-16,-8 8 0 0,0 3 0 0,-4 0-2 15,-2-1 1-15,-3 6-2 0,1-1 1 16,-6 1 0-16,3-5 1 0,3 0-2 15,-2 4 2-15,-1-4 4 0,5 5 1 0,-4-5 7 16,4 4 3-16,-3 1 0 0,7 4 4 0,-2 0 20 16,0 3 26-16,2-1 33 0,-2 7 38 15,4-6 36-15,0 7 5 0,0 4-17 0,-2-5-31 16,-2 5-34-16,-1 3-42 0,-1-3-20 16,-4 8-11-16,4 1-2 0,-5-1-3 0,1 1-3 15,4-6-5-15,0 2-4 0,-1-2 0 16,1-3-4-16,-2 0-1 0,2-2 1 0,-5 2-1 15,9 0 1-15,-6-6 1 0,0 6 0 16,-2 0 0-16,-1 3 8 0,1-3 5 0,0 5 2 16,-1-7 5-16,9 2 4 0,2 0-2 15,-4 0-1-15,8-1 3 0,-4-1-2 0,2 2-1 16,6 5-3-16,-5 4-7 0,-3-6-5 0,0 6-4 16,0-1 0-16,4-13-3 0,-2 1-1 15,6-7-1-15,-6-3-1 0,6-3 0 0,-1-6 2 16,-5 0 2-16,2-5 0 0,0 0-1 15,-4-4 1-15,2-8-3 0,2-2 1 0,-2-4 5 16,6-8 4-16,-6-6 3 0,3-2 2 16,1-10 0-16,0-2 0 0,2-3 4 15,-6-8-1-15,5-6 2 0,1 0 1 0,-2-3-1 0,-4-6-2 16,6-3-4-16,-8-2-1 0,2-3-1 16,-2-6-2-16,0 2-1 0,0-6 3 15,0 1 1-15,0 0-2 0,-2-1 1 0,2-4-4 16,-8 5-4-16,8-5 0 0,-6 3-3 15,4-1-1-15,-6 1 0 0,1 2 1 0,5-6 1 16,-8 6-2-16,2-5-2 0,-1 5 2 0,1-5 0 16,0-1 0-16,-2-2 2 0,-1 2-2 15,1 1 0-15,0 0 0 0,-1-4 0 0,3 4 1 16,-7-4-1-16,3 4 0 0,-2-6 1 0,1 3-1 16,-3 2 2-16,-1 1 0 0,1-4 2 15,-5-1-2-15,-2 6-1 0,-2-6 1 0,-2 4-1 16,-1-2-1-16,-3 2-1 0,-3 1 2 15,-1-4 0-15,-6 4 0 0,-5 0 1 0,-1-1 0 16,-3 1 1-16,-3 2 0 0,-3-3-1 16,-4 5 2-16,-8 0 1 0,6-4 1 0,-13 0 0 15,5 5 3-15,-7-9 1 0,1 4 5 16,-5 0 1-16,-1-4 3 0,-5-2-3 16,0 3 1-16,0-3-7 0,0 2 3 0,-2 0 0 15,3-1 3-15,-1 1 6 0,0 4 5 0,0-4-1 16,9-1-1-16,-7 4-4 0,15 1-5 15,-3-4-5-15,7 4-4 0,6-4-2 0,0 4 0 16,2-6-1-16,5 3-1 0,1 2 3 16,4-2-3-16,1-3-1 0,12 2-2 0,-7 4 0 15,7-4-3-15,0-1 2 0,2 5-1 16,4-4 1-16,6 0 1 0,-1-2 0 16,5 3 1-16,4-3 1 0,5 2-2 0,0-5 0 15,4 0 0-15,3 0-1 0,3 4-3 16,-4-4 0-16,4 0 2 0,0 0-4 0,0 0 1 15,0 0 0-15,4 5-3 0,-4-5 2 16,0 0 0-16,3 5 0 0,1-1-2 0,-2-4-14 16,2 5-24-16,0-1-34 0,-2 1-46 15,-2 4-98-15,8-4-123 0,-8-2-193 16,0 3-146-16,-4-3-34 0,-2-6 31 0,-8-11-3 16,-3-9 155-16,5-9 151 0,-9-8 71 15</inkml:trace>
</inkml:ink>
</file>

<file path=ppt/ink/ink4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7:07:27.389"/>
    </inkml:context>
    <inkml:brush xml:id="br0">
      <inkml:brushProperty name="width" value="0.05292" units="cm"/>
      <inkml:brushProperty name="height" value="0.05292" units="cm"/>
      <inkml:brushProperty name="color" value="#FF0000"/>
    </inkml:brush>
  </inkml:definitions>
  <inkml:trace contextRef="#ctx0" brushRef="#br0">4366 6179 306 0,'8'-8'423'0,"-8"-4"51"0,2-2 28 0,4 0-232 16,3 5-110-16,-1-5-60 0,8 0-50 15,3 2-28-15,0-2-12 0,7 0-6 0,1 0-2 16,0 2-2-16,6 3 4 0,0-5 1 16,0 9-2-16,5-4 1 0,-1 6-2 0,-2 3-1 15,6 0 0-15,-3 3-3 0,-3 2 1 16,2-1 0-16,0 1 0 0,0 4-2 16,3-4 3-16,-1 4-1 0,4-1 2 0,1-4 1 15,3 1 0-15,3 0 0 0,-1-1 1 0,11 1-1 16,-2-5-2-16,4 4 0 0,4-4 0 15,3-4 0-15,3 4 0 0,4 0 0 0,1-5 3 16,8 1-2-16,-3 4 3 0,1-5-3 16,2 0-2-16,2 5-1 0,-3-4 0 0,11-1 2 15,-6 2 0-15,4-3 2 0,5 3 1 16,-5 3-3-16,0-5-3 0,8 0 3 16,-4 5 1-16,4 0 0 0,-4-4 0 0,7 4 3 15,-7 0-6-15,6 0-1 0,1 0 3 16,3 0 0-16,-3-5 1 0,1 5 2 0,-2 0-4 15,1-4 2-15,3 4 0 0,3 0 1 0,-7 0 0 16,7-5 2-16,-3 5-5 0,3-3 2 16,-1-3 1-16,5 6 1 0,2-8 0 15,-3 2 0-15,1 3-2 0,0-8 3 0,-1 8-3 16,3-6 0-16,-6 1 1 0,3-3-4 16,1 2 1-16,4-3 1 0,-6 2 1 15,1 1 1-15,-3-5 1 0,4 5-5 16,-5-3 1-16,-1 2 1 0,1 1 0 0,1 0 2 15,-7 0 0-15,5 1-1 0,-5-1-1 0,4-1 1 16,-1 6 2-16,-3-5 1 0,1 4-2 0,3 2-2 16,-8-3 1-16,9 1 2 0,-9 2-1 15,4 3 1-15,1 0 1 0,-1 0-4 16,0-6 0-16,1 6 1 0,3-3-1 0,-1 3 1 16,-3 0 3-16,4-5-5 0,-3-1 1 15,3 3 0-15,-5-2 1 0,1 1-1 16,0-4 2-16,1 2-4 0,3 1 1 0,1 2 0 15,-3-6 0-15,3 4 1 0,-5 1 1 0,2-1-2 16,3 5 0-16,-5-5 1 0,5 1 1 16,-5 4 0-16,-4 0 3 0,5 4-4 0,-1-4 0 15,4 5 2-15,-3 0-1 0,-1-1 1 16,1 1-2-16,-1-2 0 0,0 3 1 0,3 2 1 16,-3-2-1-16,0-3 0 0,1 6 2 15,-1-4-4-15,5-2 1 0,1 8-2 0,-1-8 4 16,3 6-1-16,1 2 1 0,-7-3-3 15,5 1 2-15,4 0-1 0,-5-1 0 16,-1 6 0-16,-1-5 1 0,-1 5-2 0,1 0 0 16,3-2-1-16,-7 2 3 0,4 0-1 0,-1 0 2 15,-3 4-4-15,1-4 2 0,3-2-3 16,-2 7 5-16,-1-7-2 0,3 7 1 16,1-6-4-16,-5 6 3 0,7-7 0 0,-1 2 2 15,1 0-1-15,-1 0 0 0,5-2-3 16,-4 2 0-16,3 0 2 0,-1 0 0 0,0-2 2 15,-1-1-2-15,-1 6-3 0,3-8 0 16,-1 5 3-16,2 0 2 0,-1-2 0 0,5-3 2 16,-6 1-3-16,2 2 0 0,6-3-2 15,-7 1 1-15,7 3-1 0,-2-3 0 0,2-1-2 16,0 0 3-16,2-6 0 0,6 7 0 16,-6-6-1-16,2 1 2 0,2 4 2 0,0-4-2 15,8-5 0-15,-8 4 5 0,11 1 14 16,-7-2 9-16,7 3 11 0,-7-6 20 15,6 3 18-15,1 2-2 0,3 1 0 0,-5-6-4 16,3 3-12-16,3 2-11 0,3-1-10 16,-1 1-3-16,4-2-5 0,-5-3-1 15,9 6-7-15,-4-1-7 0,0-2-4 0,0 3 0 16,-1-6-5-16,-1 3-2 0,2 2-2 16,0 1-1-16,-1-6 1 0,1 3-2 15,4-3 0-15,-4 0 0 0,6 0 2 16,-2 0 5-16,-3-3 14 0,5 3 25 0,0-6 45 15,-2 1 38-15,0 2 26 0,-4 3 11 0,-4-6-7 16,-3 3-30-16,-1-2-33 0,-3-1-28 16,3 3-22-16,-11-2-16 0,-4 5-12 15,-4-4-10-15,-3-1-2 0,-11 2-3 0,1 3-2 16,-9-6-1-16,-3 6 1 16,-9-5 0-16,-1 5-2 0,-12 0 0 0,-7 0-4 15,-2 0 2-15,-8 0-2 0,-3 5 1 16,-3-5-2-16,-7 0-32 0,1 6-73 0,-7-6-92 15,-4 3-155-15,-2-3-176 0,-4 0-142 16,-8 0-56-16,-3-9 39 0,-1 1 127 0,-5-6 167 16</inkml:trace>
  <inkml:trace contextRef="#ctx0" brushRef="#br0" timeOffset="1875.46">3320 7463 187 0,'4'-5'378'0,"-2"-4"36"0,2 0 15 0,2 1-163 15,7-1-141-15,1-1-63 0,3 1-35 16,5 5-14-16,5-4-8 0,-4 2-3 15,8 1 2-15,-2 2 1 0,2-3-3 16,2 6 1-16,4-3 0 0,-4 3-2 0,7 0 1 16,1 3-2-16,-2 3 2 0,9-3-1 0,-3 8 0 15,9-8 2-15,-4 2-1 0,8 4-2 16,-3-5 2-16,5 1 0 0,0 0 1 0,4-5-1 16,2 0-2-16,5 4 1 0,1-4 1 15,5-4 4-15,-1 4 2 0,5 0 3 16,1 0 1-16,-1-5 1 0,6 0-4 0,0 5 4 15,4-4-2-15,2-1-2 0,0 1 0 16,-4 4 3-16,8-5-6 0,-4 5-1 0,4-3 1 16,2 3 0-16,4 0-2 0,-1-6-2 15,1 6-2-15,0-5 0 0,3 5 2 0,1-3 1 16,1 3-2-16,-3 0 3 0,5-6-4 16,-3 6 2-16,7 0-1 0,-4-3 2 0,-1 3 0 15,5 0 8-15,-5-5 4 0,5-1 6 16,4 6 6-16,-2-3 11 0,-1 3-1 0,-1-5-2 15,6 1-6-15,-2 4-2 0,4-5-6 16,-2 5-7-16,4 0-1 0,-4-3-5 16,4 3-3-16,0 0 0 0,-2 0-3 0,4 0 0 15,-2 0-1-15,2 0 1 0,2 0 1 16,-2 0-1-16,0 0 2 0,2 0 0 16,-6 0 2-16,4 0 5 0,3 0 6 0,-8 0 0 15,4 0 2-15,-1 0-1 0,-2 0-5 0,2 0-2 16,0 0 3-16,-9 0-2 0,9 0 3 0,-4 0-1 15,4 0 0-15,-8 0 0 0,4 0 1 16,0 0-3-16,4 0-2 0,-4 0-1 16,2 0-1-16,0 0-2 0,-2 0-3 0,2 3 1 15,2-3 1-15,-5 5-1 0,1-5 0 16,4 4 0-16,-2 1-3 0,-2-2 2 0,4 3-2 16,-8-1 1-16,6 4-1 0,-2-6-1 15,2 8 2-15,-4-8-1 0,2 6 0 16,-5 0 1-16,5 1-6 0,0-1 2 0,0-1 2 15,-2-4 0-15,-2 6 3 0,3-1 0 0,1 0-1 16,0 0 0-16,4-4 0 0,-4 4-1 16,6-6 1-16,2 2-2 0,3 0 1 0,-3-1-1 15,2 1 2-15,0-1-2 0,7-4 1 16,-3 5 0-16,2-5-1 0,-3 3 0 16,5-3-1-16,-5 0 1 0,7 0 0 0,-3 0 1 15,3 6-2-15,-8-6 6 0,11 5-2 16,-4-5-2-16,-3 0-1 0,-4 0 0 0,9 3 0 15,-9 3 0-15,7-6 0 0,-7 3 4 0,2 2 2 16,-1-5 7-16,1 6 1 0,-6-3 3 16,6 2-1-16,-3-1 2 0,1 1-6 15,2-2-3-15,-1 3-4 0,-3-1-2 0,6-2 0 16,-5 3-2-16,5-3-2 0,-2 2 1 16,-1 1 0-16,-3 2 2 0,6-4-2 15,1 1 3-15,1 4-2 0,-5-4-1 0,3-1 1 16,-2 1-1-16,5-2 2 0,-1 2 0 15,5-5 4-15,0 4-1 0,1 1 9 0,-7 0 9 16,5-5 13-16,-1 4 30 0,2 1 26 16,-1-1 17-16,5-4 9 0,-2 5-2 15,1-5-20-15,1 0-29 0,0 5-24 0,0-5-13 16,1 0-14-16,3 0-5 0,-2 0-6 16,4 0 6-16,2-5 11 0,-2 5 24 0,4 0 11 15,-8-5 7-15,8 5 1 0,0-4 1 16,-2 4-16-16,-4 0-7 0,2-5-1 15,-2 5 7-15,-2 0-6 0,-2-4 1 0,-1 4 6 16,1 0-1-16,4 0-9 0,-8-5-8 16,4 5-8-16,-5-5-7 0,-1 5-3 15,-1-4-1-15,-3 4-2 0,-5-5 1 0,-4 2-2 16,-6 3-3-16,-2-5-1 0,-6 1-1 16,-1-1-1-16,-5-4 1 0,-5 4 9 0,-8 1 6 15,3-4 1-15,-12-3 2 0,5 8-2 16,-14-6-8-16,-5-2-6 0,-2 8-2 15,-5-6-1-15,-12 1-3 0,-3 2-1 16,-7-2 2-16,-8-1-2 0,1-2 1 0,-12 8-1 16,-3-6 3-16,-4 4-2 0,-3 1 1 15,-6-1-1-15,3-3-1 0,-7 8 3 16,0-6-2-16,-2 3 0 0,2 3 0 0,-2-5 0 16,-2 5-1-16,0-4 0 0,0 4-2 0,0 0 0 15,0 0-8-15,0-5-17 0,0 5-40 16,-2-5-58-16,-2 1-68 0,4 4-63 15,-2-5-95-15,2 1-113 0,0-1-51 0,0 0-31 16,0-4-80-16,2 1 44 0,8-6 124 16,1 1 95-16</inkml:trace>
</inkml:ink>
</file>

<file path=ppt/ink/ink4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7:07:41.528"/>
    </inkml:context>
    <inkml:brush xml:id="br0">
      <inkml:brushProperty name="width" value="0.05292" units="cm"/>
      <inkml:brushProperty name="height" value="0.05292" units="cm"/>
      <inkml:brushProperty name="color" value="#FF0000"/>
    </inkml:brush>
  </inkml:definitions>
  <inkml:trace contextRef="#ctx0" brushRef="#br0">2189 3823 235 0,'10'-5'370'0,"1"-9"22"0,-5 5 14 15,8 1-213-15,-1-1-106 0,7 4-44 16,3 1-20-16,4-1-13 0,2 5-1 0,8-5-3 0,0 5 0 15,3 0-2-15,7 5-1 0,3-5 2 16,4 5-4-16,1 4 1 0,5-6-1 0,9 6 3 16,-3 1-2-16,4-1 0 0,0 0 3 15,3 0-3-15,-1-1-3 0,7 1 4 16,-1 2-1-16,7-3-4 0,2-4 1 0,6 1-2 16,2-2 3-16,6-3 1 0,5-3 1 0,5 3 3 15,5-5 2-15,4 1-5 0,0 4-2 16,6-5 13-16,2 2 6 0,4 3 6 15,-2-6 9-15,7 6 16 0,-3 0 11 0,5 0 10 16,-1 6 5-16,1-6-1 0,-3 3-5 16,9 2-19-16,-7-1-16 0,9 1-13 0,-6 4-8 15,12-1-3-15,0-2-8 0,4 2 0 0,4 1 1 16,4-4 0-16,3 4-1 0,1 0-6 16,1-4 5-16,3-2-4 0,1 3 2 15,0-3-4-15,-1-3 6 0,3 0 0 0,-4 0-2 16,3 0-4-16,-5 0 8 0,10 0 6 15,-7 0 4-15,7 5 11 0,0-5 9 16,8 0-1-16,-6 4 0 0,12-4 0 0,-1 0-5 16,5-4-5-16,-2 4 4 0,7-5-5 0,0 2-8 15,7-6 1-15,-3 4-1 0,6 0-9 0,-2-4-2 16,6 5 4-16,-4-4-9 0,0 2 2 16,0 1 5-16,4 2-7 0,-4-6 2 15,8 4 5-15,-6-1-10 0,2 3 5 16,0 3 3-16,6-5-9 0,-6 1 6 0,2-1 3 15,-2 2-3-15,4 3 3 0,-8 0 3 16,7-6-2-16,-8 6 2 0,10-5-6 0,-5 2 1 16,2-3 4-16,2 3-7 15,4-6 1-15,-4 4 2 0,3-4-5 0,-9 0 3 0,10-1 2 16,-12 7-5-16,4-6 4 0,-10 0 2 0,1-1-5 16,-7-3 2-16,-1 3 6 0,-7-2-4 15,-3-2-5-15,-4 0 8 0,2-4-3 16,-12 1-2-16,2-2 4 0,-13-4 3 0,-2 2-3 15,-10-2 1-15,-6 1 3 0,-11-1 5 16,3 0 7-16,-19-4 4 0,-4 0 4 0,-9-1 0 16,-4-3-5-16,-3 5-5 0,-7-5-4 15,0-1-4-15,-7 1-2 0,1-1-5 0,-6 1-2 16,-5 0-3-16,-3-1 2 0,-9-1 2 16,-4 2 1-16,-7-1 2 0,-5-3 0 0,-7 4 1 15,-6 0-1-15,-6-3 8 0,-8 3 21 16,-4 10 35-16,-7-12 40 0,-8 7 40 0,-8 0 30 15,-4-8 20-15,-7 3 3 0,-10 0-18 16,-12-4-30-16,-9 3-32 0,-8-4-34 0,-8-1-39 16,-12 2-21-16,-3-1-13 0,-12-1-8 15,-6 2-5-15,-6-5-4 0,-3 3 3 16,-7 1 1-16,-5 1 0 0,-8 4 0 0,-4-6 0 16,-7 5 0-16,1 1 0 0,-11-6 0 0,-4 6 1 15,-4 0 2-15,-2 5 1 0,-10-6-1 16,-3 9 2-16,-6-4 1 0,-6 0-2 0,1 5 0 15,-8-6 0-15,1 5-2 0,-2 0-4 16,-10 3 1-16,-1 0 1 0,-6-2-4 0,-1 4 2 0,-7 1 1 16,0 3-1-16,-7-4 2 0,5-1-2 15,-6 7-1-15,0-2 2 0,0-3 0 0,6 3-2 16,-7 0 3-16,7 0 0 0,2 2-4 16,0-2 3-16,2-4 0 0,1 4-3 0,1-5 5 15,4 7-1-15,2-7-2 0,-1 6 4 16,-1-1-2-16,0 0-3 0,-4 1 5 0,5 4-1 0,-1-3-3 15,0-2 5-15,-4 0-1 0,5 0-3 16,-7 2 4-16,6-2 1 0,-6 5-4 0,6-10 4 16,-6 10 0-16,7-5-4 0,-7 5 2 0,2 1-2 15,2-6-5-15,-2 10 4 0,-2-5-1 16,-4-5-1-16,-10 6 1 0,4-6-1 16,-7 5-2-16,7-5 2 0,-6 11 0 15,5-8-3-15,-3 11 5 0,0 0-2 0,1 0 1 16,-1 11 1-16,-3-3-1 0,3 1 3 15,-6 5 3-15,3 3-3 0,7 6 1 16,12 0 0-16,2-1-4 0,5 1 2 0,-9 9 1 16,6-1-5-16,-2 0-1 0,-2 4 0 15,-6 7-4-15,8-2 3 0,-6 9 1 0,3 2 2 16,3-3-5-16,4 7 2 0,9 2-2 0,12-3-1 16,4 5 5-16,17-1 4 0,8 7-2 15,10-3-1-15,15 1-2 0,10 5-3 0,14 4-22 16,13-4-37-16,13 7-47 0,5 1-43 15,9 6-45-15,10 4-33 0,5-1-38 0,5 9-92 16,7 1-87-16,4-1-63 0,6 0-90 0,6-3 11 16,2-6 107-16,11-3 123 0</inkml:trace>
  <inkml:trace contextRef="#ctx0" brushRef="#br0" timeOffset="2817.03">27759 3223 290 0,'15'-3'455'0,"-3"-11"39"0,-1 0 18 15,-1-4-203-15,2 4-154 16,3 2-72-16,1 2-35 0,3 1-13 0,6-5-5 16,10 5-3-16,2-3 0 0,13-2 1 0,3 0-3 15,5 0 0-15,4 2-4 0,4 2-5 0,3 6-3 16,1-1 0-16,2 1-6 0,1 4-2 15,5 4-2-15,-1 1-3 0,1 4 0 16,3 0 3-16,2-1 0 0,3 6 0 0,5 0 3 16,6 0-4-16,-1-2-1 0,11 2 1 15,1 0 1-15,1-5-3 0,1 5-1 0,-1-2-2 16,-1 7-1-16,-3-1 6 0,-2-1-4 0,1 11 4 16,-9-2-1-16,-6 6-4 0,-6 9-2 15,1 0 5-15,-11 7 14 0,1 12 11 16,-12 3 17-16,2 13 20 0,-10 13 14 0,0 7-3 15,-11 11-1-15,-4 15-5 0,-2 3-14 16,-8 11-13-16,2 12-11 0,-4 6-12 0,-2 3-7 16,6 14-6-16,2 0-4 15,4 14 0-15,3 8 0 0,7 1 0 0,3 12-3 0,14 6 3 16,-2 13 0-16,14 9 0 0,11 17-3 16,6 20-1-16,4 16 1 0,-4 15-3 0,-16 5-4 15,-1 12-18-15,-18-5-26 0,-4 11-39 0,-19-10-41 16,0 5-43-16,-18-15-14 0,-11-3-11 15,-12-9 18-15,-11-6 36 0,-10-8 60 0,-14-8 65 16,2-11 89-16,-9-16 83 0,-1-11 74 0,-7-8 92 16,-4-8 122-16,-8-15 43 0,2-8-4 0,-5-9-34 15,1-11-69-15,4-12-125 0,6-8-75 0,4-11-44 16,9-13-31-16,3-7-33 0,11-21-25 16,12-11-19-16,3-14-13 0,3-14-6 0,13-6-2 15,-2-11-1-15,8-1 0 0,-2-5-3 16,7-9 1-16,-3 6 1 0,4-11-2 0,-4 2 3 15,1-2 2-15,-1-3-2 0,2 5 6 16,-6-5 0-16,2-3 0 0,-2 8 0 0,-2-5 2 16,0-5-2-16,0 4 4 0,0-8 0 0,0 4 3 15,-2-4 1-15,4 3-1 0,-2-8 6 16,0 1 4-16,0-1 5 0,0-6 3 0,4 3 1 16,-4-3 2-16,0 2-2 0,5-5 1 15,-5 0 2-15,0 0 3 0,0 0 4 16,0 0 2-16,0 0-4 0,0 0-3 0,0 0-10 15,0 0-7-15,0 0-9 16,0 0-2-16,0 0-5 0,0 6-4 0,0-6-3 0,0 0-1 16,0 0-2-16,0 0-2 0,-5 0 4 0,5 0-2 15,0 3-3-15,0-3-4 0,-4 0 2 0,4 0-7 16,0 0 3-16,0 0 2 0,-2 5 4 16,-2-5 1-16,4 0 3 0,0 0 0 0,0 0 2 15,0 0-2-15,0 4 2 0,0-4 3 16,0 0 0-16,0 0 1 0,0 0 2 15,0 0 4-15,0 0-1 0,0 0 0 0,0 0 1 0,0 0-1 16,0 0-2-16,0 0-2 0,0 0 4 16,0 0-1-16,0 0-2 0,0 0 0 0,0 0-1 15,0 0-1-15,0 0-1 0,0 0 1 16,0 0-1-16,-2 0 1 0,2 0-1 0,0 0 2 16,0 0-4-16,0 0 3 0,0 0-2 15,0 5 0-15,0-5 2 0,0 0 0 0,-4 0-1 16,0 0 0-16,2 0 1 0,-2 3-2 15,-3 3 2-15,1-1-2 0,-2-2-1 0,0 6 0 16,-7 5 0-16,3-5 1 0,-3 10 4 0,-1-2-2 16,-5 6-1-16,-2 0-3 0,-4 3-8 15,-6 11-6-15,-4-3-8 0,-6 8-5 0,-7 2-5 16,-6 7 1-16,-10-3 4 0,-4-2 6 0,-11 8 4 16,-8-5 6-16,-12 5 4 0,-8 0 2 15,-16 5 5-15,-5-5 5 0,-8 4 4 0,-7 1 2 16,-8-10 8-16,4 1 1 0,-6-10-2 15,2 1 3-15,-4-5 6 0,4-4-3 0,4-1-1 16,5-5 2-16,7-3-2 0,7 0-2 16,8-6-6-16,10-3 2 0,9 0-6 0,4 0-3 15,6-5-3-15,6 5 3 0,4-6 0 16,9 4-2-16,4-1 0 0,10-2-2 0,4-1-1 16,2 6-2-16,0-1-1 0,9 0-1 15,-5 1 1-15,7 4 1 0,-5-4-1 0,1 8 0 16,3-4 1-16,5 1 2 0,0-1 1 0,2-1-1 15,-1 0 2-15,5-3-1 0,6 0 1 16,1-5 2-16,7 0 1 0,-2-4 0 0,5 4-1 16,1-9-2-16,7 0 3 0,0 5-2 15,2-5-4-15,3 0-10 0,-1 0-32 16,0 0-44-16,4 0-52 0,0 0-68 0,-2 0-131 0,-2 0-213 16,-2-5-188-16,-9-1-57 0,3-2-47 15,-5-15 28-15,1-8 193 0,1-9 208 16,-1-9 99-16</inkml:trace>
</inkml:ink>
</file>

<file path=ppt/ink/ink4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7:08:00.494"/>
    </inkml:context>
    <inkml:brush xml:id="br0">
      <inkml:brushProperty name="width" value="0.05292" units="cm"/>
      <inkml:brushProperty name="height" value="0.05292" units="cm"/>
      <inkml:brushProperty name="color" value="#FF0000"/>
    </inkml:brush>
  </inkml:definitions>
  <inkml:trace contextRef="#ctx0" brushRef="#br0">4407 16210 179 0,'35'5'371'0,"2"-5"32"16,1-5 20-16,1 1-159 0,8-1-112 16,3 2-48-16,10 3-19 0,0-5-13 15,6 5-12-15,2-4-16 0,1 4-17 0,1-5-10 16,4 5-3-16,3 0-2 0,3 5 7 0,-3-1 4 15,1 1 6-15,3-5 6 0,2 8 1 16,-3 1 1-16,3 0-1 0,4 0-4 0,6 5-5 16,-2-6-3-16,8 6-5 0,-2-5-1 15,11 0 2-15,5-1 1 0,-1-2 2 0,8 2-2 16,4-8-4-16,2 0-1 0,10 0 5 16,-1 0 9-16,7-3 13 0,3-2 21 0,4-4 26 15,-2 4 26-15,10 1 45 0,0-1 71 16,2-4 43-16,2 4 1 0,3-4-19 0,-5 6-43 15,8-2-83-15,-1-4-66 0,3 4-28 16,5 1-15-16,-1-1-9 0,5-4-3 0,-2 4 1 16,8 1 11-16,-2-1 3 0,2 2 0 15,-4-2 4-15,-3-4-3 0,3 4-15 0,-6 1-4 16,1-1-2-16,-5 1-4 0,2-1 2 16,-7 5 2-16,4 0 0 0,-5 0-2 0,-1 5 0 15,-6-5 3-15,0 4-4 0,-4-4 0 0,0 5 1 16,-8-5 1-16,-2 0-1 15,-7 0 0-15,0 0 0 0,-7 0-1 0,-10 0-1 16,-3-5-1-16,-6 1 0 0,-3-1 1 0,-8 5 0 16,-6-9-1-16,-6 9 0 0,-2-8 2 0,-6 8 3 15,-3-6-1-15,-6 3 0 0,-1-2-1 16,-9-4-3-16,-5 4-2 0,1 1 0 16,-4-1 1-16,-9-4 1 0,1 4 1 0,-5-4 1 15,-2 1 0-15,-4-1 2 0,0 0-1 16,-6-5 1-16,0 6 0 0,0-6-1 0,-8 0-1 15,5-4 0-15,-5 4-1 0,-3-3 0 0,1-6 0 16,4 0 0-16,-5-3 0 0,1-2-2 16,-1-3 1-16,5 0 0 0,0-1 0 15,-5-4 1-15,3-5-1 0,-3 1 0 0,9 0-2 16,-2-5-1-16,0 0-2 0,3-4-1 16,1-2 1-16,4 2 0 0,-6-5 4 0,10 0 2 15,-6 0 2-15,2 0 2 0,-2 5 3 16,4-5-2-16,-6 4-4 0,6 1-4 0,-2 0 1 15,-2-2 1-15,-4 2 2 0,0 9 1 16,2-5 5-16,-3 5-4 0,-1-2-3 0,0 7-4 16,-2-1 2-16,-1 4-1 0,-1 1 0 15,2-1 3-15,-5 10 0 0,-4-1 0 0,5-3 1 16,-7 7-2-16,1 1-1 0,-1 1 0 16,-4 3 0-16,0 0 2 0,-1 5 0 0,-5 6 2 15,0-8 0-15,-5 8 4 0,3-3 5 16,-4 3 0-16,-4-2-1 0,-5-1 1 0,-3 3-5 15,-7 3-3-15,-2-5-3 0,-6 5 0 16,-2 0-1-16,-13-4 3 0,5 4 0 16,-11 0 3-16,0 0 2 0,-6-5-1 0,0 5-2 15,-6-3-3-15,-4-3 1 0,-2 1-2 0,-5 2 0 16,-8-3-2-16,-3 6 3 0,-5-8 0 16,0 2-4-16,-9 3 1 0,-1-2-1 0,-7 1-3 15,3 4 5-15,-9-5-1 0,0 1 0 16,-6-1 0-16,2 5-2 0,-6-5 1 15,0 5-1-15,0-3 2 0,-4 3-1 0,-4 0 0 16,3-6 1-16,1 6 0 0,-2-3-1 16,-3 3 2-16,-1-5 0 0,0 5 0 15,-1-4-2-15,1 4 3 0,-1-5 0 0,-3 5 1 16,-1-5-2-16,-1 1 0 0,1 4 0 0,-2-5-2 16,3 1 2-16,-7-1 0 0,9-4-1 15,-13 4 0-15,8 2 3 0,-4-2-3 0,3 1 1 16,-5-1 1-16,4 0-1 0,-4 1 0 15,2-1 0-15,1 1 0 0,-1-1 0 16,0 2 2-16,5-3-4 0,-3 1 2 16,2 2 0-16,-4 3 3 0,7-6-3 0,-3 6 0 15,3-3-1-15,1 3-1 0,1 0 2 0,-5-5-2 16,11 10 0-16,-5-5 2 0,-1 0 0 0,-1 0-2 16,5 3 2-16,-2-3-1 0,-1 6-1 15,3-6 4-15,1 3-1 0,-1 2-2 16,2-5-1-16,2 6 4 0,-1-6-1 0,1 3-2 15,0-3 1-15,4 5-2 0,0-1 2 16,-5 1-1-16,12-5 1 0,-5 4 1 0,4 1-1 16,0 0 2-16,4-1-4 0,-2 1-1 15,4 3 3-15,5-4 0 0,-1 1-1 0,3 4 0 16,3 0 2-16,1 5-1 0,4 0 1 16,0-1-1-16,2 0-3 0,-1 9 0 0,5-2 1 15,-4 6-3-15,8-4 2 0,-2 5-2 16,5 0 1-16,-1 5 2 0,0 4-3 15,4-1 1-15,3 2 0 0,-3 8 1 0,6-5-8 16,3 9 2-16,2-3-4 0,1 2-1 16,7 3-2-16,-2 3 0 0,6-5 1 0,0 2 4 15,11 3 5-15,1-6 5 0,5 1-2 0,3 5 1 16,7-3-1-16,2-2-3 0,9 5-4 16,-1-9 4-16,8 4 2 0,3-4-4 0,2 4 3 15,8-3 1-15,-3 4 1 0,12-6 0 16,3 6 1-16,2-1-2 0,13 5 4 15,2 0-4-15,8 0 2 0,13 0 1 0,6 0-1 0,12 1 2 16,6-1-2-16,9 3-2 0,12-3 0 16,0-3 1-16,10-2-5 0,0 0-1 15,5 1-1-15,-1-10-3 0,-7 0 1 0,3-12 8 0,-4-10 9 16,5-4 4-16,-3-11 7 0,2 2 1 16,-6-5 1-16,3 0-4 0,-7 0 1 15,6 6-14-15,2-3-27 0,-2 2-73 0,5-1-116 16,-3 4-212-16,-2-2-219 0,0 2-187 0,-6-8-24 15,5-8 69-15,-5-1 193 0,4-5 218 16</inkml:trace>
  <inkml:trace contextRef="#ctx0" brushRef="#br0" timeOffset="11863.7">3082 8853 77 0,'-16'-9'259'0,"-1"1"26"0,5-1 12 0,-3 4-142 16,3-4-67-16,-1 4-30 0,3 1-24 16,0-1-14-16,-1 2-11 0,1-3-5 15,4 1-2-15,2 2 6 0,-3-3 1 0,7 3 12 16,0-2 3-16,5-4 0 0,-3 0 4 15,2 4 5-15,2 2-1 0,0-8 7 0,2 8-1 16,-1-3-8-16,-1 3-4 0,4 3-13 16,-4 0-4-16,9-5-4 0,-3 5-2 0,1 0-6 15,5 0 6-15,-1 5-3 0,1-5 0 16,3 9 5-16,6-9 4 0,-4 8-5 0,4-2 4 16,-1-3-6-16,3 2-3 0,2-1 1 15,2 1 4-15,5-1-8 0,-1 1 4 0,2-5-1 16,0 5 3-16,5-5 1 0,-1 0 4 15,5 0 8-15,1 0 4 0,1 0 2 0,4 0 2 16,2-5 0-16,1 5-1 0,3-5-4 16,2 5-1-16,2-4-5 0,3-1 0 15,-3 1-2-15,2 4-1 0,4 0 2 0,-4-5 0 16,5 5 6-16,-1 0 1 0,0 0 5 0,2 0 0 16,-1 0 2-16,-1 5 1 0,7-5 4 15,-3 0 6-15,-2 4 1 0,9-4 3 16,-5 5-2-16,5-1-2 0,-2 1-9 0,1-5-4 15,3 5-4-15,4-5-2 0,0 0 2 0,-1 0 3 16,1 3 6-16,6-3 10 0,-6 0 14 16,0 0 9-16,4 0 12 0,-2-3 9 0,2 3 5 15,-3 0 4-15,-1 0 6 0,0 0 3 16,0 0 7-16,0 0 3 0,2 0 2 16,2 0-4-16,-5 0-5 0,7 0-8 0,-6 0-15 15,0 0-19-15,2 0-13 0,2 0-13 16,2 0-9-16,0 0-9 0,-2 0-4 0,2 0-6 15,0-5-1-15,0 5-5 0,0 0 3 16,4-5-1-16,0 5 1 0,-4-4-2 0,4 4-1 16,-3-9 1-16,5 9-1 0,2-8 0 15,-2 2 1-15,5 1-1 0,3-4 0 16,-1 6-1-16,1-8 2 0,7 3 1 0,-5-1-2 16,5 0 0-16,-5 1 0 0,1-1 1 0,2 0 0 15,-3-1 7-15,-3 6 11 0,5-5 7 0,-7 4 12 16,-1 0 22-16,2 2 26 0,-1-3 7 15,-1 3-1-15,0 3-4 0,1 0-25 16,-5-5-28-16,4 5-13 0,5-4-9 16,-5 4-6-16,5 0-3 0,-3 4-2 0,3-4-3 15,-3 0 2-15,9 5 0 0,-5-5-1 16,-1 3 2-16,1 3-2 0,5-6 0 16,-4 3 3-16,3 2 0 0,1-5-1 0,0 5 1 15,-5-1-3-15,7 1 1 0,-2-1 1 0,-1 1-1 16,-3 4 0-16,4-4 0 0,-1 4 0 15,1-1 1-15,0-2 2 0,1 2-1 0,-1 1-1 16,2-6 0-16,-2 8 1 0,10-2-1 16,-9-6 0-16,5 8-1 0,0-8 0 0,0 2-2 15,4 4 1-15,2 0 1 0,-6-4-1 16,4-2-1-16,2 3 1 0,2-3 1 0,-2 2-2 16,5 1-2-16,-5-6 4 0,4 3-2 0,0-3 1 15,7 0 1-15,-5 5 2 0,2-10 2 16,3 5 3-16,-1 0 0 0,1 0 3 15,-1-3 0-15,-6-3 1 0,7 1-1 0,1 2-2 16,-5-3-1-16,1 3-1 0,2 3-4 16,-3-5 2-16,7 0-4 0,-8 1 2 0,7 4-1 15,-7 0 2-15,3 0-1 0,-3 0 1 16,4 0-2-16,-5 0 4 0,3 4-2 0,-6 1 0 16,0 0-1-16,-6-5 2 0,2 3-1 15,-4 3-1-15,0-3 4 0,-2 2 5 16,-6 4-2-16,-1-9 2 0,-1 5-1 0,-5 4 0 15,-2-5-2-15,1 1-3 0,-7 0-2 0,-4-5-3 16,0 0 0-16,-6 4-1 0,0-4 6 16,-11 0-2-16,5-4 1 0,-11 4-1 15,-6-5-4-15,-4 5-1 0,-10-5 0 16,-5 1 0-16,-8-1-1 0,-4 1-4 0,-8 4 2 16,-6-5-15-16,-3 2-37 0,-5-3-102 0,-5 1-189 15,-6-4-276-15,-6-4-107 0,-5-8-30 16,1-7-42-16,-6-9 126 0,-1 2 248 15,0-5 108-15</inkml:trace>
  <inkml:trace contextRef="#ctx0" brushRef="#br0" timeOffset="13577.48">3016 9739 159 0,'21'-12'309'16,"-5"-2"20"-16,7 0 11 0,4 0-180 16,0 2-83-16,-1 1-36 0,8-1-14 0,-1 7-14 15,0 2-12-15,4-3 3 0,-4 1-1 16,4 5-7-16,2 0 4 0,-1 5 4 15,-1 1-7-15,2-6 2 0,0 8 1 0,5-4 3 16,3 1-2-16,-3 4 6 0,5-4 5 16,1-2 4-16,4 3 7 0,0-6 4 0,5 3 16 15,1 2 10-15,4-5 11 0,-1-5 8 16,7 5-1-16,0 0-10 0,2-3-7 16,3 3-15-16,1 0-10 0,-3 0-8 15,1 0-3-15,3 0-6 0,-7 3 4 16,6 2 2-16,-3-5 4 0,5 9 2 0,-1-9 3 15,1 5 1-15,-1-1 5 0,1 1 3 16,-1-1 9-16,1 1 10 0,-1 0 12 16,3-1 5-16,3 1-3 0,-2-2-3 0,-1 2-9 15,3-1-11-15,-2 1 1 0,1-5 8 0,5 0 14 16,4 0 3-16,-2 0-1 0,4 0-4 16,0-5-15-16,2 1-16 0,-2 4-12 0,6-5-4 15,3 2-1-15,-3-2 0 0,0 1 3 16,4-1 5-16,1-4 3 0,3 4 8 0,-1 1 11 15,7-4 13-15,-3 2 12 0,4-2 11 16,-1-1 2-16,1 4-5 0,2-4-4 0,-2 0-4 16,3 1 3-16,-1 2 12 0,-2-2 6 15,6 2-4-15,-5 3-9 0,5-8-19 16,2 8-28-16,-2-6-18 0,0 0-5 16,2 4-6-16,2-3-3 0,-4 2 1 0,0 3-3 15,6-2 1-15,-6 1 1 0,4-1-1 16,-4 0 3-16,0 1-1 0,0 4-1 0,-1 0 1 15,-5 0 0-15,6 0-2 0,-10 0-1 16,7 4 2-16,-7 1-2 0,6 0 1 16,-3-1-1-16,1 1 1 0,0-2-3 15,-1 3 3-15,3 2-2 0,-2-3 2 0,2-1-2 16,2 1 1-16,-3-1 0 0,3 1 0 16,-2-2 1-16,4 3-1 0,-7-1 0 15,5-2 0-15,-2 3 0 0,0-3 0 0,2 2 1 16,-3 1-1-16,3 2 1 0,2-4-1 15,-4 1 3-15,4 4-1 0,0-4-1 16,4-2 3-16,0 3-2 0,-2 2-1 0,6-2 2 16,-2-3-1-16,-2 2 3 0,-2-1 1 15,8 1 5-15,-4-1 0 0,4 1 1 0,1 0 0 16,-1-5 0-16,0 4-2 0,-4 1 0 16,4-2 1-16,-3 2 5 0,1-1 2 15,-2 1 3-15,0-5 0 0,0 5-1 0,2-1-8 16,-2 1 0-16,9-1-4 0,-9-4-1 15,0 5-1-15,4 0 1 0,0-5-5 0,-4 4 2 16,5-4-3-16,-7 5-1 0,6-5 0 16,-4 3-1-16,6-3 1 0,-2 0-1 0,5 0 1 15,-5-3-1-15,6 3 0 0,-3 0-1 16,3 0 0-16,-6-5 1 0,5 1-1 0,-3 4 0 16,5 0-1-16,-7-5 1 0,0 5 0 15,4-5 0-15,-1 1-1 0,1 4 2 16,2-5-1-16,-3 5 1 0,3-4 0 0,3 4-1 15,-3 0 1-15,-6 0-1 0,-2-5-1 16,1 5 5-16,-3 0-2 0,-2 0 4 0,-8 0 2 16,-3 0 1-16,1 0 2 0,-5 0 2 15,-1 0-1-15,-3 0 0 0,-1-5 0 16,-1 5 0-16,-4 0-1 0,-2-4 5 16,1 4-2-16,-16 0-1 0,-1-5 0 0,-11 5-5 15,-6-3-1-15,-4 3 0 0,-8 0-2 16,-5-5 1-16,-3 1-2 0,-7 4 1 15,-2-5-2-15,-8 5-1 0,0-5-1 0,-11 5-1 16,1 0-3-16,-7-4-6 0,-3 4-17 16,-3 0-42-16,-8 0-84 0,-3-5-125 15,-3 1-228-15,-9-1-143 0,-5-4-38 0,-9-8 36 16,-1-2 15-16,-3-4 139 0,2-3 120 16,-6-2 63-16,2 7 38 0</inkml:trace>
  <inkml:trace contextRef="#ctx0" brushRef="#br0" timeOffset="14586.47">3332 10690 127 0,'-43'0'300'0,"10"0"34"0,6-5 33 16,8 1-149-16,3-1-66 0,1 5-20 15,9-5-29-15,2 1-23 0,4 4-27 0,0 0-20 16,4 0-17-16,0 0-12 0,4 4-5 15,7-4-4-15,6 5 9 0,3-5-3 0,7 5 0 16,2-1-1-16,11 1 3 0,-1-5-4 16,7 9-1-16,0-1 2 0,9-3 3 15,1 4-2-15,9 0 2 0,1 0 2 0,6-1 0 16,7 1 3-16,4-4 7 0,2 1 6 16,6-3 4-16,0 2 11 0,8-5 12 0,5 0 20 15,1 0 25-15,1 0 26 0,4-5 26 16,-1 2 26-16,7-3 21 0,0-2 25 0,4-1 44 15,-2 0 40-15,8-5-2 0,1 5-26 0,3-4-47 16,-2-5-67-16,-2 4-67 0,5 0-37 16,-3-3-19-16,-6 8-9 0,2-5-10 15,-8 0-3-15,-4 5-4 0,-6 1-2 0,-3 2-2 16,-14 3-1-16,-2-2-3 0,-8 5 0 16,-7-6 2-16,-6 6 2 0,-3 0-1 0,-10 0 1 15,-1 0-1-15,-8 0-4 0,-5 0-1 16,-8 0-1-16,3 0 0 0,-12 6 1 0,1-6-1 15,-6 0 1-15,-9 0 1 0,1 5-1 16,-3-5 0-16,-4 0 0 0,3 0-1 0,-7 0-2 16,2 0 0-16,-4 0-2 0,4 0-11 15,-4 0-15-15,2 3-35 0,-2 3-60 16,0-6-75-16,4 8-86 0,-4-2-157 0,2 2-143 16,-4 1-94-16,-2-9-49 0,4 0 38 15,0-9 146-15,6 1 167 0</inkml:trace>
  <inkml:trace contextRef="#ctx0" brushRef="#br0" timeOffset="24400.73">25483 10433 28 0,'-6'0'368'0,"-4"-5"49"0,2 0 29 15,6 1-37-15,-3 4-199 0,5-5-93 16,0 5-46-16,0 0-30 0,0 0-18 0,0 0-14 16,-2 0 0-16,2 0-2 0,0 0 5 15,0 0 2-15,0 5 8 0,-8 4 12 0,8 0 18 16,-6 5 13-16,4 9 18 0,-6-6 11 16,1 6 11-16,5 5 19 0,-8-2 32 15,2 5 56-15,2-3 89 0,3-2 37 0,-5 2-3 16,2-7-28-16,4 2-64 0,-2-4-96 0,0-2-56 15,4 1-27-15,0 1-15 0,0-2-7 16,0-3-3-16,0 9 3 0,0-6 1 0,4-3 4 16,0 4 0-16,-4-4 4 0,2 3 4 15,-2 1 3-15,6 1 7 0,-6-2 10 16,8-3 6-16,-8 9 4 0,3-6 3 0,1 1 0 16,-2 1-3-16,2-2-4 0,0 1-6 15,-4 1-6-15,2-2-7 0,2 1-9 0,0 1-6 16,-2 2-8-16,-2-2 0 0,7 4-6 15,-7-6 2-15,8 6-5 0,-6 3-2 0,4-3-7 16,-2 5-1-16,2-6-4 0,1 5 2 0,-3 1-4 16,2 3 0-16,2 4-1 0,-2-4-7 0,-3 6 0 15,5-6-1-15,-6-3-4 0,4-2-2 16,-6 0-1-16,4-3-2 0,0 0-1 0,-4-4-2 16,0 4-5-16,0-6-3 0,0 1-25 15,-4-5-33-15,0-4-44 0,4-4-42 0,0-1-47 16,-2 1-31-16,-2-10-19 0,8-4-21 15,-4-8-64-15,0-2-97 0,0-8-144 0,-4-4-111 16,4 0-100-16,-6-6-4 0,2-3 95 16,-3-9 182-16,1-2 151 0</inkml:trace>
  <inkml:trace contextRef="#ctx0" brushRef="#br0" timeOffset="24770.29">25262 10496 143 0,'4'-31'375'0,"1"-1"48"15,1-4 38-15,4-1-110 0,7 2-110 0,1-5-35 16,9 4-4-16,4-10-2 0,2 10-7 16,0 1-15-16,0-2-30 0,5 11-36 0,-5 3-31 15,-2 4-31-15,2 7-23 0,-6 7-13 16,2 5-7-16,-3 5-3 0,1 12-1 0,2 11 0 15,-4 4 1-15,2 2 2 0,-9 12-1 16,-1-6-2-16,-7 0 2 0,-3 2 3 16,-3-2 8-16,-8-3 11 0,-5-3 9 0,-5 3 24 15,1 3 55-15,-11-3 59 0,1-2 25 0,-6 1 6 16,-6 1-19-16,2-2-57 0,-2 2-65 16,-9 3-36-16,1-4-18 0,-1-1-6 0,1 2-3 15,2-6-3-15,1-3 0 0,3-7-13 16,4-2-39-16,6-5-63 0,4-5-75 15,3 0-92-15,7-9-123 0,7-6-113 0,8-2-149 16,13-10-43-16,3-10 40 0,9-7 113 16,14-1 141-16</inkml:trace>
  <inkml:trace contextRef="#ctx0" brushRef="#br0" timeOffset="25083.32">25769 10550 51 0,'35'-8'305'0,"-12"8"44"0,-3 0 43 0,-11 3-68 15,-1 2-72-15,-8 4-10 0,0 5 17 0,-8 3 22 16,-1 6 30-16,1 3 60 15,-4 2 29-15,-3 4-20 0,7-1-45 0,-7 0-62 16,5 6-111-16,8-6-81 0,-6 1-43 16,8-6-18-16,8 2-11 0,-2-6-5 0,5 1-3 15,5-5-1-15,3-4 2 0,1-6 5 0,3-8 6 16,2 0 9-16,4-5 4 0,4-9 2 16,0-3-1-16,2-6-6 0,-2-3-5 0,2-2-4 15,0-4-4-15,-8-2-2 0,-2-3-2 16,0 0 0-16,-13 2 2 0,3-6-1 15,-13 6-1-15,-4-5-1 0,-6-2-4 0,-5 2-3 16,-8 3-5-16,-1 2-4 0,-1-2-5 16,-8 6-7-16,4 5-6 0,0 3-9 0,5 9-14 15,-1-3-26-15,2 8-48 0,0 4-60 16,9-4-60-16,0 4-84 0,1 1-126 0,3-1-139 16,2-3-105-16,6-10-7 0,10-5 66 15,7-13 144-15</inkml:trace>
  <inkml:trace contextRef="#ctx0" brushRef="#br0" timeOffset="25368.15">26724 9083 311 0,'18'-41'465'0,"-7"9"75"0,-5 10 74 0,-6 9-160 0,-2 5-81 16,-4 8-36-16,-3 8-23 0,-1 10-8 15,-7 10-33-15,5 7-44 0,-4 10-37 16,1 12-43-16,3 8-64 0,1 6-40 0,9 1-20 15,2 5-14-15,0 3-5 0,2 2-4 16,5-5-2-16,1-1 3 0,-2-4 2 0,0-4 2 16,-2-2-3-16,-2-3 1 0,7-4 0 15,-3-5 0-15,-4 0-2 0,6-8 1 0,-2-6-1 16,-4 0 1-16,7-3-5 0,-7-6 0 0,2 0-4 16,-2-4-30-16,6-5-69 0,-6-3-87 15,2-6-105-15,1-8-148 0,-3 0-156 16,4-10-141-16,2-9-6 0,-6-9 63 0,9-3 136 15,-1-5 174-15</inkml:trace>
  <inkml:trace contextRef="#ctx0" brushRef="#br0" timeOffset="25557.45">26997 9799 95 0,'6'-6'395'16,"-6"12"53"-16,-4-3 35 0,2 7-72 0,-3-1-158 15,3 14-71-15,-2 0-24 0,0 3-20 16,2 2-21-16,-2 3-27 0,4 0-29 0,0 10-24 15,0-5-17-15,6-1-11 0,-2 5-4 16,2 2-4-16,1-2-2 0,1-5-13 0,-6 2-36 16,6-9-53-16,-6 3-53 0,2-8-54 15,-1-6-65-15,-3-3-89 0,4-5-72 0,-4-9-2 16,4-6 29-16,-4-2 67 0</inkml:trace>
  <inkml:trace contextRef="#ctx0" brushRef="#br0" timeOffset="25865.57">27453 8269 330 0,'-4'-19'440'15,"2"7"45"-15,-8 6 22 0,4 6-245 0,-9 6-105 16,3 11-51-16,-3 6-21 0,3 8-1 15,-5 9 12-15,3 9 2 0,2 5-10 16,5 14-18-16,-3 4-24 0,2 10-20 0,2 3-12 16,3 9-6-16,-1 0-5 0,0 6 1 15,-2 3-8-15,4-4 1 0,-6-8 0 0,6-11-1 16,-7-8 3-16,3-8-2 0,-4-6-26 16,2-4-32-16,-7-9-34 0,-6 0-37 0,5-1-34 15,-7-2-13-15,0-11-15 0,1 1-24 0,-3-10-52 16,2 1-92-16,2-6-22 0,3-13 21 15,-3 1 47-15</inkml:trace>
  <inkml:trace contextRef="#ctx0" brushRef="#br0" timeOffset="26015.1">26966 9910 193 0,'10'-12'366'0,"6"-7"51"0,5 1 53 15,2 1-132-15,8-2-53 0,2 1-5 0,4 1 9 16,2-6 27-16,5 4 36 0,-1-2-7 16,3-2-35-16,-5 4-51 0,-2 2-75 15,5-6-89-15,-7 6-52 0,-4 3-25 0,-4-4-13 16,-4 4-33-16,-7 6-64 0,1-6-81 15,-11 0-105-15,1 1-172 0,-9 3-200 16,0-2-99-16,-11-7 8 0,1 1 72 0,0-5 160 16</inkml:trace>
  <inkml:trace contextRef="#ctx0" brushRef="#br0" timeOffset="26210.96">27575 9371 143 0,'11'18'328'0,"-3"-10"42"15,0 6 33-15,3-5-134 0,3 9-77 0,-6-5-16 16,7 7-9-16,-3-3-11 0,-1 6-7 15,3-6-16-15,-4 6-22 0,-1 0-22 0,1 3-21 16,-4 2-21-16,2-2-14 0,-6 2-16 0,3-6-6 16,-5 1-5-16,-5-6-2 0,5-3-3 15,-2 4-1-15,-6-9-9 0,2 5-36 16,0-1-47-16,-5-9-52 0,5 1-52 0,0 4-50 16,-2-9-37-16,2 0-121 0,3-5-25 15,-1 1 21-15,4-5 42 0</inkml:trace>
  <inkml:trace contextRef="#ctx0" brushRef="#br0" timeOffset="26882.25">28040 9312 169 0,'-8'-9'339'0,"6"0"34"16,-2-4 34-16,8-1-151 0,-2 1-81 15,6-1-30-15,1-3-10 0,1-2-15 0,7 1-4 16,7 1 3-16,-5-6 7 16,12 4 0-16,-4 2-9 0,2 3-14 0,-4 1-26 0,-1 8-26 15,-3 0-23-15,-4 5-14 0,-1 5-8 16,-1 0-4-16,-3 4-1 0,-6 0-1 0,5 0 3 15,-7-4 0-15,-2 4 0 0,-4-1 2 16,-2-2 2-16,2 2 0 0,-7 1 2 0,1 0 0 16,-2 5 3-16,-7-6 0 0,1 1 5 15,-5 5 7-15,0-5 15 0,3-1 13 0,-7 1 14 16,6 2 21-16,-6-3 22 0,7 1 26 16,1 0 22-16,-3 0 12 0,-1 4 0 15,4 1-24-15,1-1-34 0,-1 1-35 0,5 3-33 16,2 2-22-16,-1-7-11 0,5 8-8 15,6-6-4-15,0 3 0 0,2 0-2 0,2 3 2 16,7-3 0-16,-1-3 1 0,-2-2 0 0,7 2 2 16,-3 0-1-16,5-5 1 0,-1 5-1 15,1-5 0-15,1-1 0 0,-1 6 2 16,1-5-2-16,3 0-2 0,0 5 2 0,-3 0-1 16,3 3-2-16,0-3-1 0,-5 3-31 15,-5 1-67-15,-3 1-73 0,2-2-71 0,-4-3-86 16,3-1-67-16,-7-8-24 0,2 0-20 15,0-1-41-15,-4-4-34 0,2-4 38 0,-2-6 68 16,6-3 82-16</inkml:trace>
  <inkml:trace contextRef="#ctx0" brushRef="#br0" timeOffset="27469.77">28460 8930 207 0,'-14'0'379'0,"3"0"58"15,3 0 61-15,4 0-131 0,0 0-65 0,8-5-14 16,0 5-6-16,-2-4 7 0,13-1 37 15,-3 2 6-15,5-8-13 0,7 2-35 0,-1-3-58 16,6 2-91-16,-2 1-60 0,6 0-35 16,-2 4-20-16,2 1-9 0,0 4-8 15,-2 9-3-15,2 0-1 0,-4 5-1 0,-2 0 0 16,0 9 0-16,-4 3-1 0,-7 2 0 16,-1-2 2-16,-5 5 0 0,-8 1 1 0,-2-5 0 15,-2 5-2-15,-6-1-1 0,-1 1-2 16,-5-6 0-16,-3 2-2 0,5-11-2 0,-5 6-5 15,1-6-9-15,-3-3-5 0,3 0-3 16,3-5 1-16,1 0 5 0,-2-4 8 0,1-5 9 16,3-5 5-16,4-4 0 0,-5 0 1 15,3-5 0-15,0-3 0 0,-1-2 0 0,3 1 0 16,0-8 1-16,-4 3-1 0,3-5-1 16,-3 11 3-16,0 0 2 0,4 6-1 15,-5 11 1-15,5 5-1 0,-4 4 2 0,8 5 0 16,-9 12 2-16,3 2 2 0,6 9 2 0,-2 3 1 15,4-5 1-15,0 7-4 0,6 1-2 16,2 2-4-16,3-8-4 0,-3-2-2 16,6-7 0-16,3-2-1 0,4-7 0 0,-5-10 0 15,3-9 1-15,-3-5 3 0,5-8-21 0,0-6-33 16,-9-7-60-16,9-5-79 0,-3-9-104 16,1-6-132-16,-3-8-96 0,1-9-105 15,0-10-50-15,-5-7 49 0,4-14 126 0,1-11 119 16</inkml:trace>
  <inkml:trace contextRef="#ctx0" brushRef="#br0" timeOffset="27731.22">29196 7013 35 0,'14'-9'502'0,"-14"4"79"0,3 0 34 15,-3 15 16-15,0 3-322 0,0 9-155 0,6 18-66 16,-6 11-28-16,4 17-11 0,-4 12-10 15,4 6-11-15,-8 13-11 0,0 9-4 0,4 9-6 16,-6 0-3-16,3 14-2 0,-5 0-2 16,0 8-2-16,-2-10 0 0,-5-1 0 15,5-17 1-15,2-3-1 0,-1-8 1 16,3-11 0-16,4-16 1 0,-6-10-2 0,8-9 0 16,-2-9-2-16,2-10-11 0,-4-4-41 0,-1-8-71 15,3-5-96 1,-2-5-92-16,-2-7-191 0,-4-6-47 0,-1-6 33 0,-1-11 74 0</inkml:trace>
  <inkml:trace contextRef="#ctx0" brushRef="#br0" timeOffset="27948.42">28357 7782 161 0,'-21'-8'791'0,"0"-10"148"15,5-5 69-15,10-8 26 0,6 8-449 16,14 4-324-16,5 7-149 0,1 2-64 0,3 6-31 16,2 8-12-16,-6 6-26 0,1 2-41 15,1 7-91-15,-5-1-124 0,-3 5-220 16,1 8-283-16,-7 6-97 0,-7 11 29 0,-5-2 96 16,-5 3 208-16</inkml:trace>
  <inkml:trace contextRef="#ctx0" brushRef="#br0" timeOffset="28464.94">26133 11977 7 0,'6'0'532'15,"-2"-5"128"-15,-8-1 114 0,4-2 103 0,0 8-251 16,-2-4-193-16,-2 4-109 0,4 4-104 0,-7 4-99 16,1 3-52-16,-4 12-23 0,-5 3-14 15,-1 5-5-15,3 9-3 0,1 11-4 0,-2 3-7 16,1 9-4-16,5 3-3 0,2 16 4 15,4-2-2-15,2 11-1 0,2 0-1 0,4-11-3 16,2-9-2-16,0-11-2 0,11-15 2 16,-2-14-1-16,-1-13 0 0,11-4 0 15,-4-11 6-15,6-6 7 0,2-6 8 0,2-19 7 16,0-3 3-16,4-9-1 0,2-14-8 16,-2-9-7-16,3-5-6 0,-7-12-4 0,4-6-5 15,-6-5-1-15,-8-8-4 0,-3-9-2 16,-11 5 1-16,-9 4 4 0,-7-4-2 0,-3 8 1 15,-8 10-1-15,-7 8 0 0,2 18-2 16,0 10 3-16,1 18-3 0,-3 12-4 16,2 10-6-16,0 9-7 0,-2 14-9 0,3 3-5 15,1 11-10-15,2 3-18 0,3 6-43 16,1 3-62-16,5 0-67 0,2 6-96 0,8-1-147 16,0 4-107-16,2-9-116 0,4-3-6 0,13-6 73 15,-1-8 153-15</inkml:trace>
  <inkml:trace contextRef="#ctx0" brushRef="#br0" timeOffset="28902.4">26976 11846 46 0,'-2'0'526'0,"-6"0"96"0,-5 4 83 0,3-4 64 15,-3 10-295-15,5-1-151 0,0 3-84 0,-2 7-74 16,1 4-63-16,3 3-47 0,4 11-30 15,-2-2-12-15,4 6-9 0,4 3 1 0,-2 7-2 16,4-6-2-16,5 4 2 0,-1-4 1 16,4 4-1-16,3-12-1 0,-5-6 2 0,3-5 0 15,1-12-2-15,1-5 7 0,-1-4 23 16,3-10 30-16,0-4 28 0,-3 0 15 0,1-13 4 16,-1-10-18-16,1-4-31 0,-1-8-26 15,1-10-17-15,-5-11-10 0,5-6-6 0,-7-1-1 16,1-4 0-16,-7-5-3 0,-2-9-2 15,-4 4-1-15,-7-4 1 0,1 4 0 16,0 9 3-16,0 11 5 0,-1 12 2 0,3 17 3 16,4 15 6-16,-2 13 9 0,0 0 4 0,4 15 1 15,-2 6-1-15,2 10-6 0,0 19-9 16,0 9-6-16,2 8-3 0,2 10-3 0,2 3 2 16,4 3 1-16,3-3 1 0,3 6 0 15,3-6-1-15,-2-3-3 0,1-10-4 16,3-8-9-16,-1-6-18 0,-1-13-32 0,2-3-60 15,-5-10-73-15,1-4-78 0,-3-9-99 16,-5-5-121-16,1-11-111 0,-4-1-92 16,2-16 8-16,-1-7 83 0,-1-1 141 0</inkml:trace>
  <inkml:trace contextRef="#ctx0" brushRef="#br0" timeOffset="29247.1">27437 11485 335 0,'0'5'495'0,"0"-5"49"0,0 6 23 0,2-3-221 15,6 2-157-15,-2-1-80 0,5 10-30 16,5-6-1-16,-3 1 10 0,7 5 7 16,-1-5-2-16,2 5-14 0,6-5-17 0,-5-1-18 15,5 1-18-15,4 1-5 0,-2-10-2 0,2 4 3 16,2-8 11-16,0-1 20 0,-2-4 14 16,2-4 14-16,-6-10 7 0,2 0-8 0,2-8-19 15,-4-4-15-15,-2-2-19 0,0-3-13 16,-9 0-5-16,-3-2-5 0,-3 2-1 0,-6 0-2 15,-8-5 0-15,-6 4-2 0,-1 1 0 16,-7 4-2-16,-7 4-1 0,0 10 2 16,-2 4 2-16,-8 10 6 0,2 11 2 0,0 14 7 15,0 11 0-15,4 9 1 0,-6 7-3 16,6 6-1-16,2 8-4 0,4 10-2 0,2 0-4 16,9 3-2-16,2-3-3 0,6-1-2 0,8-3-9 15,6-6-46-15,-2-13-72 0,13-5-99 16,0-8-126-16,1-10-129 0,5-13-144 0,0-13-13 15,2-10 58-15,2-8 110 0</inkml:trace>
  <inkml:trace contextRef="#ctx0" brushRef="#br0" timeOffset="29615.64">28324 10744 314 0,'10'-14'514'0,"-10"9"72"0,-8 5 55 16,-3 10-167-16,-1 2-132 0,-5 16-44 0,1 7 6 15,-5 2-6-15,3 8-27 0,-7-5-45 0,6 6-63 16,-6-6-80-16,7 5-40 0,-7-5-22 16,9-3-7-16,-3-6-6 0,2 1 1 0,7-10-5 15,-4 1-1-15,3-6-1 0,5-8-4 16,4 5 2-16,2-10-4 0,0 1-2 0,8-5 0 16,3-5 3-16,5 1 0 0,9-5 2 15,-2 1 2-15,6-6 0 0,2 0 2 0,6-4-1 16,-4 4 3-16,2 0 2 0,2 2 0 15,5 2 2-15,-9 6 1 0,-4-1 0 0,2 5-1 16,-9 9 0-16,-1 1 0 0,-9 2-2 16,-1 11 1-16,-5 0-1 0,-6 8-2 0,-2-3-4 15,-6 7 1-15,-1 1-4 0,1 1-1 16,-4-5 1-16,1 2-2 0,1-6-10 0,0-2-33 16,3-6-47-16,3-12-55 0,-2-8-57 15,4 0-57-15,2-14-68 0,0-8-86 0,2-4-75 16,2-11-138-16,2-12-22 0,1-5 64 15,9-14 114-15</inkml:trace>
  <inkml:trace contextRef="#ctx0" brushRef="#br0" timeOffset="29877.36">28917 9443 423 0,'0'-32'526'0,"0"10"85"0,-8 8 72 0,1 5-234 16,-3 14-103-16,2 4-51 0,-7 8-39 15,-1 15-15-15,-1 10-26 0,1 10-24 16,1 7-33-16,3 9-40 0,2 9-54 0,8 3-28 16,2 11-16-16,0 3-9 0,0 9-6 15,2 0-1-15,2 2-3 0,-2 3 1 0,2 0-2 16,0-10 0-16,-4-8-1 0,2-10-1 16,2-12-3-16,-2-13 1 0,7-10-1 0,-7-8 1 15,-2-11-35-15,0 2-63 0,0-11-82 16,-2 0-102-16,-7-3-153 0,1-8-143 15,-8-3-137-15,-5-6-10 0,-2-11 64 0,-4 0 134 16</inkml:trace>
  <inkml:trace contextRef="#ctx0" brushRef="#br0" timeOffset="30053.54">28470 10753 63 0,'-8'-23'416'0,"8"5"70"0,0-1 75 16,4 7 2-16,7-2-172 0,5-5-32 0,5 1 42 15,4-4-9-15,6-1-30 0,2-3-39 16,10-5-70-16,5-6-106 0,-3-3-58 0,13 0-29 15,-6 0-23-15,6-2-11 0,-3 2-11 16,-5 3-8-16,2 2-7 0,-9 7-21 0,-8 2-60 16,-4 3-106-16,-4 1-135 15,-8 4-201-15,-9 4-214 0,-2 0-99 0,-6 6 31 16,-4 4 103-16,-6-1 189 0</inkml:trace>
  <inkml:trace contextRef="#ctx0" brushRef="#br0" timeOffset="30565.62">29194 10181 224 0,'2'13'370'0,"-2"5"45"15,6 1 42-15,2-1-168 0,-1-5-55 0,3 10-6 16,2-5 4-16,3 4 13 0,-3-4 8 16,1 4-11-16,1-4-29 0,-1 4-42 15,-3 1-50-15,4-5-49 0,-5 4-39 0,1-3-19 16,0 4-10-16,1-5-12 0,-5 4-46 16,0-10-57-16,4 2-69 0,-1-8-69 15,-1-3-64-15,2-3-33 0,1-9-15 0,1 1-38 16,7-10-20-16,-7-1 25 0,9-2 93 0,-3-12 140 15,-1 2 173-15,8-4 130 0,-7-5 70 16,-1-6 4-16,-1 6-41 0,3-2-43 0,-3 7-8 16,-7 4 17-16,1 12 28 0,-2 7 24 15,-8 6 29-15,0 6 12 0,-4 6 4 0,-2 6-1 16,-2 11 10-16,-5 13 27 0,1 4 8 16,-9 0-19-16,1 11-35 0,3-2-54 15,-4 5-75-15,5 0-50 0,-1 0-26 16,1-5-11-16,5-4-8 0,5 1-3 0,4-15-4 15,4 0-2-15,2-8 3 0,7-9-1 0,-1-11 1 16,2-3 2-16,5-3 1 0,4-11 0 0,5-3 2 16,-1-11-1-16,13-4 0 0,-1-8 1 15,0 0 1-15,6-11-1 0,-8 3-2 0,3-6-2 16,3-6-3-16,-8-3-4 0,-4-3-4 16,-2-2-16-16,-6 0-16 0,-9-3-12 15,2 8-5-15,-11 0 1 0,-3 12 15 0,-3 17 17 16,-5 6 18-16,0 14 4 0,-2 10 4 15,-5 8 1-15,5 10-2 0,-7 3 2 16,5 11-1-16,-5 9-3 0,1-2-4 0,-1 10-20 16,3 0-39-16,3 1-44 0,3-3-50 0,-6-1-59 15,12-2-85-15,-7-5-91 0,7-7-92 16,2-5-119-16,2-9-8 0,7-6 69 16,-1-8 111-16</inkml:trace>
  <inkml:trace contextRef="#ctx0" brushRef="#br0" timeOffset="31125.6">30010 9519 192 0,'7'-13'358'0,"-5"4"41"0,6 0 32 16,-6 0-174-16,6 9-92 0,-8-5-41 0,2 10-20 15,3-1-10-15,-3 10-3 0,-2 0 1 0,4 8-6 16,-4 5-9-16,4 4-6 0,-2 6 1 16,4 3 6-16,2 5 11 0,1 0 12 15,5 4-3-15,-1 5-4 0,3 0-12 0,-1 0-15 16,-3-5-22-16,4 2-11 0,1-2-13 16,-3-13-12-16,-1-4-4 0,3-10 1 0,-5-9 9 15,3-8 19-15,-1 0 25 0,1-10 21 16,3 0 6-16,-5-8-2 0,5-1-18 0,-1-8-24 15,5-10-20-15,-1 1-11 0,-3-9-6 16,2-2-3-16,-3-2 1 0,1-6-3 0,1-4 0 16,-1 0-1-16,-1 5 5 0,1 4 17 15,-7 10 42-15,3 12 36 0,-7 9 19 0,0 5 12 16,2 13-3-16,-6 10-25 0,3 14-26 16,-1 12-11-16,-8 17-11 0,-1 11-15 0,3 4-15 15,-6 10-14-15,0-2-18 0,-7 6-79 16,-3-1-148-16,-7 0-270 0,-4 6-233 0,-12 3-140 15,-3-3 5-15,-7-2 116 0,-3 2 255 16</inkml:trace>
  <inkml:trace contextRef="#ctx0" brushRef="#br0" timeOffset="31992.86">26174 12103 133 0,'2'0'314'0,"-2"-6"39"0,0 3 25 16,0 3-113-16,0-5-51 0,0 1-15 16,0 4 5-16,0-5 10 0,0 5 14 0,-2-5 23 15,2 5 46-15,0 0 53 0,0 0 13 0,-4-4-15 16,0 4-40-16,4 0-70 0,0 0-82 15,0 0-47-15,0 0-27 0,0 0-19 0,0 0-16 16,0 0-13-16,0 4-13 0,4 1-8 16,2 4 1-16,4 8 6 0,3 6 12 15,7 8 19-15,3 14 31 0,12 15 9 0,-2 11 0 16,11 15-10-16,-1 8-20 0,1 11-30 16,-5-3-22-16,4 7-14 0,-4-1-39 0,-1 0-59 15,-5-5-114-15,0 5-208 0,-6-9-334 0,0-1-209 16,-5-7-48-16,3-6 63 0,-6-8 188 15,-3-6 333-15</inkml:trace>
</inkml:ink>
</file>

<file path=ppt/ink/ink4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7:08:49.285"/>
    </inkml:context>
    <inkml:brush xml:id="br0">
      <inkml:brushProperty name="width" value="0.05292" units="cm"/>
      <inkml:brushProperty name="height" value="0.05292" units="cm"/>
      <inkml:brushProperty name="color" value="#FF0000"/>
    </inkml:brush>
  </inkml:definitions>
  <inkml:trace contextRef="#ctx0" brushRef="#br0">3309 7756 182 0,'7'-5'332'0,"3"-4"23"0,0 0 4 0,7 4-188 15,4 0-93-15,1 2-41 0,5 3-21 16,2-6-1-16,6 3-3 0,0 3-4 15,7-5 0-15,-3 1-4 0,4 4-7 0,7-5 1 16,-2 5 3-16,1-5-1 0,1 5 1 16,4-4 5-16,1 4-1 0,5-5-5 0,0 5-1 15,4-4 3-15,2 4 4 0,3-5 1 0,-1 0 8 16,8 1 6-16,3 4 4 0,4-8 4 16,-1 3 2-16,1 1 0 0,4-1 0 0,4-4-3 15,2 4-3-15,4 1-5 0,0-1-1 16,2 2-5-16,5 3 1 0,-1-6-8 15,5 6-2-15,1-5 3 0,1 5-1 0,5-3 0 16,-1 3 2-16,4 0-5 0,-2 0-1 16,4 0 3-16,4 0-2 0,2 0 0 0,-2-6 2 15,2 6-4-15,4 0 0 0,2 0 0 0,-1 0-4 16,3-3 5-16,-2 3-2 0,7 0-1 16,-11 0 0-16,10 3 0 0,-5-3 4 15,3 0-2-15,1 6 2 0,3-6 10 0,-3 0 5 16,3 3 3-16,1 2 9 0,3-5 3 15,-3 6-1-15,6-6 6 0,-1 0 5 0,5 3-4 16,-2-3-5-16,4 0-2 0,-2 0-10 16,8 0-9-16,-8 0-7 0,8 0 2 0,-2-3-2 15,7 3-4-15,-3-6-3 0,2 1 4 16,1 2 0-16,1 3-5 0,-2-9-1 0,7 9 5 16,-3-5-3-16,11-4 0 0,-7 4-1 15,7 1 7-15,-2-1 2 0,2 2 5 16,-3-3 8-16,5 1 8 0,-6 2-2 0,6-3 0 15,0 3 2-15,-1-2 2 0,3-1 4 16,0 6 7-16,-2 0 6 0,8 0-3 0,-12 0-8 16,10 6-2-16,-6-1-5 0,4-2-9 15,-4 3 0-15,4-3 6 0,-5 8-1 0,1-8 2 16,-2 6 14-16,-2-1 10 0,-3-2 5 16,3 2 4-16,-2 1 11 0,3 2 3 0,-5-8-2 15,6 2 1-15,-2 4 0 0,1-5-10 16,-1 1-10-16,8-5-10 0,-4 5-9 15,4-5-10-15,-4 0-4 0,6 4-4 0,-7-8-5 16,5 4-3-16,-4 0 8 0,4 0 9 0,-4 0 12 16,2 0 25-16,0 0 31 0,0 0 16 15,-2 0 1-15,4 0-7 0,-9 0-21 16,7 0-32-16,-10 0-14 0,1 4-13 16,-3 1-8-16,-5-5-6 0,-10 8 0 0,-2-4-5 15,-6 6-1-15,-6-1-2 0,-7 0 3 0,-12 0-3 16,-2-4-2-16,-2 4-2 0,-13-1 2 15,-8 1-5-15,-4 0-2 0,-2 1-50 0,-10-1-97 16,-5 0-139-16,-5-9-216 0,-3 0-146 16,-10-6-61-16,-5-6-24 0,-9-7 87 15,-1-4 194-15,-10-8 136 0</inkml:trace>
  <inkml:trace contextRef="#ctx0" brushRef="#br0" timeOffset="1545">2739 8372 172 0,'0'-18'327'0,"4"-1"27"0,-4 2 18 0,6-1-185 15,-2 4-80-15,3 0-46 0,3 6-25 16,0-1-17-16,3 4-6 0,3-4-5 15,1 6 0-15,3 3-7 0,7 0 0 16,0-6 0-16,2 6 0 0,8 6 1 0,3-6 1 16,3 0 0-16,5 3 3 0,1 2-5 15,5-1-1-15,0 1 3 0,1-2-4 0,5 3-5 16,0-1 6-16,7-2-1 0,3 3 2 16,0-6 6-16,11 0 8 0,1 0-4 0,5 0 3 15,0 0 2-15,0 0-1 0,6 0-6 16,0 3 0-16,4 2 3 0,2-5 0 15,5 6 0-15,3-6 3 0,1 3 5 16,3-3-2-16,1 5 2 0,8-1 2 16,-5 1 0-16,12-1-4 0,-3 1 0 0,6 0-5 15,2-2-1-15,2 3-4 0,3-3-4 16,3 2-4-16,3-1 0 0,4 1-4 16,-4 0 2-16,3-5-1 0,1 4 8 0,6-4-3 15,-6 0-1-15,4 0-2 0,0 0 3 16,2 0-2-16,0 0 0 0,-1-4 1 0,6 4 10 15,1 0 1-15,2-5 5 0,-2 5 1 0,4 0 5 16,7-5 9-16,4 5 4 0,-1 0-1 16,1 0 5-16,2 0-3 0,3 0-15 0,3-4-6 15,-6 4-3-15,10 0-7 0,-6 0-6 16,4 0 3-16,2 0-2 0,-2 0-2 16,0-5 5-16,2 5 2 0,0 0-6 0,4-3-4 15,0 3 7-15,7 0-1 0,-3-6-1 16,2 3 14-16,1-2 8 0,3 5-3 0,-3-5 12 15,-1 1 16-15,0-1 14 0,1 1 25 0,-7 4 27 16,6-5 9-16,-12 5 3 0,6-3 1 16,-4 3-8-16,-2-6-3 0,0 6 2 0,-2 0 2 15,0 0-12-15,-2 0-16 0,-4 0-15 16,4 0-21-16,-3 0-8 0,-1 0 2 16,2 0 0-16,-7 6-3 0,1-6 2 0,-7 0-4 15,-1 0-9-15,-7 0-6 0,-6 0-4 16,-5-6-5-16,-9 6-7 0,-5 0-6 0,-12-5-2 15,0 5-2-15,-8-3-2 0,-9 3-1 0,-10-6 0 16,-4 3-1-16,-13 3 0 0,1 0-1 16,-13-5-2-16,-4 5-1 0,-6-6 0 15,-5 6 1-15,-1 6-19 0,-13-6-77 0,2 5-116 16,0-2-215-16,-8 3-156 0,2-12-103 16,-4-8-43-16,-4-3 65 0,4-9 189 0,0-2 145 15</inkml:trace>
  <inkml:trace contextRef="#ctx0" brushRef="#br0" timeOffset="14543.3">25686 7625 258 0,'0'-5'425'16,"0"2"32"-16,0-3 14 0,0 1-198 0,4 2-147 16,-2 3-66-16,-2 0-23 0,4 3-5 15,-4-3 11-15,5 5 25 0,-5 1 13 16,0-3 8-16,0 6 6 0,0 10-4 0,0-2-8 16,2 10 3-16,-2 4 16 0,0 6 25 15,0 3 40-15,0 2 70 0,-2 6 41 16,2 1 6-16,-5 2-21 0,1-2-42 0,4 5-75 15,0 0-59-15,0-5-35 0,4 1-16 0,1 4-15 16,-3-10-10-16,2-2-5 0,-2-2-4 16,6-3 0-16,-2-3 0 0,0-6-1 0,1-2 1 15,1-3-4-15,-6 0-9 0,4-9-43 16,5 3-88-16,-7-8-114 0,-2-4-168 0,6-5-232 16,-2-5-154-16,5-9 1 0,-1-7 73 15,2-2 154-15</inkml:trace>
  <inkml:trace contextRef="#ctx0" brushRef="#br0" timeOffset="15364.39">26071 7552 237 0,'-5'-12'383'16,"1"1"58"-16,4 3 55 0,0 4-161 0,0-1-59 16,0 5-35-16,0 0-49 0,4 0-48 15,1 5-46-15,-5 4-34 0,6 5-16 16,0 3-4-16,0 15-2 0,4-1-7 0,5 9-7 16,-7 11-9-16,3-2-5 0,-1 5-4 15,-4 5-3-15,4 4-3 0,-3-6-3 0,1 3 3 16,-6-6-1-16,-2-9-1 0,4-5 1 15,-2-5-1-15,-2-7 1 0,0-5-1 0,0-9 1 16,0-6 9-16,0 1 15 0,0-9 26 16,0 4 64-16,0-8 96 0,0-1 41 0,0-4 10 15,0-14-19-15,0-3-57 0,8-10-96 16,-6-4-51-16,5-6-23 0,3-3-10 16,0-5-5-16,1-5-6 0,1-4-2 0,3 6-1 15,-3-11-1-15,5 5 3 0,-1 0 0 16,-1 4 4-16,-3-1 1 0,-2 17 1 0,5 6 1 15,-7 6-1-15,-4 13 0 0,2 4-1 16,-6 6-1-16,4 2-1 0,-4 6-1 0,0 0-3 16,5 6-1-16,-5-3 2 0,2 11 0 0,4 9 4 15,-2 3 3-15,2 11-1 0,-2 8 1 16,3 0-1-16,-1 4-2 0,2 5 0 16,-2 0 2-16,0-5-1 0,1 5 3 15,3-3-2-15,-4-6 2 0,0-1-1 0,5-2 0 16,-3-8-1-16,-2-6-1 0,4-2-1 15,-7-8 0-15,3-4 0 0,-2-5 8 0,0-4 20 16,-2-5 18-16,2-5 16 0,2-4 9 0,1-9-3 16,1-4-15-16,-2-10-18 0,4-8-12 15,-3-5-13-15,3-9-7 0,0 0-4 16,3-9-5-16,-3-5 0 0,2 0 0 0,-1 2 1 16,-1-2 2-16,0 10 2 0,1 4-1 15,-5 9-1-15,4 13 0 0,-8 4 0 0,3 14 2 16,-1 6-3-16,-2 4 1 0,-2-1-2 0,0 10-3 15,6-5 3-15,2 9-1 0,-6 5 2 16,9 3 4-16,-5 6 2 0,8 8 3 16,-3 1 3-16,-3 4 0 0,6 5-1 0,-3-1-3 15,-1 5-3-15,-4 0-1 0,5-1-1 16,-9 7 2-16,4-3 2 0,-6 3 1 0,4-7 2 16,-4 1 0-16,4-8-1 0,-4-1-1 15,0-4 1-15,0-6-1 0,0-9-2 16,0 2 0-16,0-1-4 0,0-4-2 0,0-6-3 15,0-4-21-15,-4 1-45 0,4-10-107 0,0 1-153 16,4-13-226-16,-2-6-192 0,8-8-119 16,-3-11 30-16,7-2 122 0,-1-10 212 0</inkml:trace>
  <inkml:trace contextRef="#ctx0" brushRef="#br0" timeOffset="16102.43">27396 6928 485 0,'-7'-6'590'0,"1"3"55"0,0-7 28 16,-2 6-278-16,1 4-197 0,5 0-92 15,-6 9-54-15,0-1-26 0,0 6-3 16,-5 9 7-16,-1 3 20 0,5 11 26 0,-5 0 12 16,4 11 0-16,3 6-9 0,3 14-21 0,2-1-24 15,-2 15-15-15,2-2-6 0,-2 5-6 16,0 1-3-16,4-9 0 0,0-6-2 15,4-12-2-15,0-13 0 0,-2-11 1 0,2-13 0 16,-2-3 0-16,2-10 3 0,-4-5 12 0,5 1 30 16,-3-10 30-16,2 1 19 15,0-10 9-15,2-3-5 0,0-6-27 0,1-8-32 16,-1-6-21-16,4-3-10 0,0-5-7 16,1-4-4-16,1-5-1 0,-2-6-6 0,7-2-5 15,-3 4-6-15,-1-1-5 0,1 5 0 16,-1 5 2-16,-3 7 6 0,0 16 5 0,-3 3 5 15,-3 14-2-15,-2 4 3 0,4 5-2 16,-6 5 1-16,0 4 4 0,0 9 3 0,0 10 4 16,-2 3 1-1,-2 9 1-15,2 5 2 0,-2 4-4 0,-1 2-1 0,5 3-2 0,0 0-1 16,0-5-1-16,5 0-1 0,-1-4 1 16,-2-8 1-16,2-6 0 0,-2-8 0 0,6-9 1 15,-6-6 1-15,3 1 1 0,-1-5 3 16,-2-8 10-16,-2-1 4 0,6-4 4 0,2-5-3 15,-2-3-1-15,5-9-13 0,-3-2-3 16,2-9-7-16,1-3-5 0,3-9-8 16,-1-5-4-16,3-5-2 0,1-8-4 0,3-1 3 15,1-8 5-15,2-1 3 0,-1-3 3 16,5-6 3-16,4 1 3 0,-8 3 6 16,6 2 0-16,-4 8 2 0,-2 13 6 0,-3 10 12 15,-1 7 18-15,-3 7 24 0,-1 12 28 0,-5 6 18 16,-2 3 2-16,-3 5-15 0,-1 9-22 15,-2-5-29-15,2 10-25 0,0 4-14 0,-2 5-5 16,-2 12 2-16,4 6 0 0,-2 13 2 16,-4 4 2-16,2 5-1 0,-4 9 1 15,2 5-2-15,-6 8-1 0,6 10-2 0,-13 5 1 16,5 3 2-16,2 0 3 0,-3-9 0 16,3-8-1-16,8-14-5 0,0-6 1 15,4-11-5-15,2-6 0 0,3-7-1 0,-3-7-7 16,0-8-28-16,0-4-63 0,0-6-87 0,5-2-107 15,-3-15-166-15,0 0-147 0,9-10-146 16,-1-7-5-16,5-16 65 0,2-7 153 0,4-8 170 16</inkml:trace>
  <inkml:trace contextRef="#ctx0" brushRef="#br0" timeOffset="16628.43">28563 6612 119 0,'-4'5'435'0,"-2"-5"50"15,0 0 24-15,-2 9-82 0,1-6-230 0,1 8-102 16,-4 1-35-16,0 2-4 0,3 4 9 0,-3 1 18 16,4-2 14-16,-4 6 11 0,-1 3 10 15,5 11 5-15,-4-1-3 0,3 4-12 16,1 6-12-16,0-1-20 0,2-1-16 0,0 1 1 16,2-5 24-16,2 2 41 0,0-7 40 15,2 1 15-15,2-4-7 0,0-6-25 0,-2 2-49 16,4-11-42-16,3 3-25 0,-7-8-9 0,6 2-7 15,-6-9 7-15,2 4 12 0,2-9 13 16,1 0 10-16,-1-6 7 0,4-2-8 16,7-6-12-16,-1-9-14 0,9-3-13 0,-2-11-8 15,-1-8-6-15,5 1-5 0,6-10 2 16,0-8-4-16,3-7 1 0,-1-2-3 0,2-6 2 16,-4 0-3-16,8 1-3 0,-8-4 1 15,-4 6 0-15,2 8-1 0,-12 1 7 0,-2 17 1 16,-7 11 3-16,-4 11 5 0,-2 8 1 15,-4 8 2-15,-4 6 6 0,4 4-3 16,-6 4-2-16,-4 6-2 0,-3 3-5 0,-3 9-3 16,-5 10 0-16,4 10 1 0,-3 1 2 15,3 8 0-15,1 6 2 0,-1 6 1 16,7 10 0-16,1-6 0 0,-1 6 0 0,6-2-3 16,2 6-4-16,2-5-1 0,0-4 2 15,2-6-4-15,4-4 4 0,5-7 2 0,-5-11-1 16,4 0 0-16,0-9 2 0,1-3-2 0,-1-5-1 15,0-6-4-15,-1 1-4 0,1-8-24 16,4-6-42-16,-1-8-81 0,3-6-111 0,1-13-147 16,8-3-176-16,-7-6-135 0,7-13-80 15,0-4 39-15,0-14 121 0,2-10 179 16</inkml:trace>
  <inkml:trace contextRef="#ctx0" brushRef="#br0" timeOffset="17104.97">29450 6244 20 0,'0'3'477'0,"-4"3"73"16,0-3 33-16,-2 2 14 0,6 9-312 16,-2 9-153-16,-7-2-70 0,7 12-32 0,-4 7-12 15,-2 0-1-15,0 0-2 0,-1 6 2 0,-1 8 1 16,2 0-4-16,0 9-7 0,-1 5-1 16,-5-2-1-16,-3 7-1 0,1 4 1 15,-5 3 0-15,4-3-4 0,1-9 3 0,-1-5-3 16,7-20 2-16,8-9 10 0,-2-14 22 15,0 0 42-15,4-12 64 0,0-8 119 0,4 0 70 16,0-5 15-16,6-7-25 0,-1-16-60 16,1-3-115-16,11-9-82 0,-1-11-38 0,-1-1-16 15,4-16-9-15,4 0-5 0,-1-13 0 16,5-1-4-16,-2-3 1 0,4-4-2 16,3-2 0-16,-3 6 0 0,0-1 2 0,-4 6 2 15,-2 12 6-15,-3 9 4 0,-5 13-1 16,-5 15 1-16,-5 14-3 0,-1 3-1 0,-8 10-2 15,2 4-3-15,-2 9 0 0,-2 0 3 16,2 13-1-16,-8 10 3 0,6 8 0 0,-3 10 3 16,3 8-3-16,-6 10-1 0,8 3-1 15,-2 6 4-15,-2 0 0 0,4 0 2 0,-2-6 0 16,-6-3-1-16,6-1-1 0,-5-8-2 16,-1-5-1-16,6-9 1 0,-6-5 0 0,6-3 0 15,-2-6 0-15,4-8 0 0,-3-6-2 16,3-3-16-16,0-5-51 0,0-5-86 0,0-8-107 15,3-5-180-15,3-10-172 0,4-7-166 16,7-5-14-16,-1-9 68 0,1-11 158 0,7-7 180 16</inkml:trace>
  <inkml:trace contextRef="#ctx0" brushRef="#br0" timeOffset="17626.23">30110 6424 343 0,'-4'8'444'16,"-3"-2"26"-16,1 2 15 0,0 5-247 15,-2-3-113-15,6 2-50 0,-3-1-16 0,3-3 1 16,2 5 2-16,0-3 3 0,2-1 2 0,5 3 0 16,1 2-2-16,2 0-5 15,7 0-1-15,-1-5 4 0,11-1 6 0,-2-2 7 16,10-6 8-16,-2 0 12 0,2-6 6 0,7-2 0 16,-3-1-6-16,9-5-10 0,-5-4-10 15,0-1-8-15,3 2-7 0,3-9-5 0,-1-7-5 16,0-2-9-16,-3-2-14 0,-2-3-12 15,-5 0-8-15,-5-6-3 0,-4 1-4 0,-9 0 0 16,-3 5-2-16,-3 0-2 0,-7-1-6 16,-3 5-11-16,-13 10-13 0,-1-8-10 15,-2 17-8-15,-11 3 2 0,-10 5 6 0,-9 15 11 16,-7 8 14-16,-7 6 8 0,-2 17 6 16,-2 12 9-16,0 5 10 0,0 11 12 0,7 1 17 15,-3 16 28-15,2-5 32 0,9 8 23 16,1 0 5-16,3-4-9 0,14-5-22 0,4 1-33 15,11-11-24-15,4-6-10 0,8-6 2 16,8-14 7-16,-2-3 15 0,11-6 13 16,-1-5 11-16,7-7 4 0,2-1 2 15,4-10-2-15,4-2-8 0,4-6-14 0,2 0-14 0,11-14-17 16,3 0-12-16,5-9-9 0,4-3-6 16,7-11-5-16,-3-3-1 0,4 0-3 15,-4-10-4-15,-2-5-3 0,-12 7-6 0,2-1-8 16,-7-2-4-16,-12 8-4 0,0 6-1 15,-16 9 0-15,-4 11-10 0,-13 8-24 0,-2 4-48 16,-7 1-72-16,-5 13-97 0,-13-4-145 16,2 4-187-16,-5 8-168 0,-3-3-27 15,-3-2 58-15,-3 8 139 0,-2-3 210 0</inkml:trace>
  <inkml:trace contextRef="#ctx0" brushRef="#br0" timeOffset="18120.98">25843 9451 62 0,'-74'51'561'0,"6"-11"117"0,8-8 130 0,8-10 98 16,23-4-315-16,8-4-181 0,15 0-109 16,10-6-123-16,4-4-93 0,13 1-37 0,10-5-14 15,2-9-1-15,13 1-2 0,7-12-6 16,12-2-6-16,7-4-4 0,15-6 0 0,10-8 5 16,12-2 2-16,11-7 1 0,17-5-1 15,7-5-1-15,11 1-3 0,9-4-1 16,9-6 3-16,5 5 11 0,8-9 7 0,4 4 17 15,7-8 16-15,5 4 15 0,3-5 16 16,-2 6 18-16,3 3 14 0,-9 0 3 0,3 5 6 16,-10 0 8-16,-4 6-6 0,-12 6-3 0,-4 2-2 15,-13-1-8-15,-4 6-23 0,-17 7-29 16,-8-3-21-16,-12 9-25 0,-9-1-17 0,-9 5-9 16,-16 4-4-16,-11 0-2 15,-11 6-7-15,-7-1 1 0,-13 4-6 0,-7 0-4 0,-2 6 0 16,-13-6-7-16,-1 2-49 0,-3 6-56 0,-8-2-63 15,-1-1-62-15,-3 4-57 0,-2 1-37 16,0-6-81-16,-2 6-172 0,-7-5-162 0,1 4-131 16,-2-3-32-16,-1-1 88 0,5 0 213 0,-4-5 218 15</inkml:trace>
  <inkml:trace contextRef="#ctx0" brushRef="#br0" timeOffset="38852.18">3016 10699 304 0,'6'0'431'16,"-2"-9"35"-16,2 4 16 0,5-4-237 15,5 4-118-15,1 1-63 0,4-5-36 0,5 9-16 16,1-5-3-16,2 0-2 0,4 1-4 16,0-1 3-16,9 2 1 0,-3 3-2 0,4-6 0 15,5 6 1-15,2-3-3 0,-1 3 1 16,7 0-5-16,2 3 1 0,2-3 2 0,6 6 2 15,-6-6 4-15,6 0 6 0,-2 0 8 16,2 0 11-16,2 0 25 0,1 0 17 0,1 0 10 16,0 3 2-16,5-3-6 0,-3 5-25 15,2-5-17-15,5 4-13 0,-5 1-11 0,3 0-7 16,-1 4-6-16,5-5-3 0,-2 1 1 16,7 4 1-16,-1-4 2 0,2-2 2 0,-4 6 1 15,-1-4-4-15,1 4-4 0,4-4 0 16,0 4 13-16,-1 0 7 0,1-1 11 0,0 6 7 15,4-5 5-15,-2 0-6 0,4 5 8 16,8-6 12-16,-2 1 18 0,5 5 21 0,-1-9 22 16,7 4 15-16,1 0 20 0,5-4 8 15,0-2-3-15,4 3-11 0,0-3-26 16,4 2-30-16,-4-1-34 0,10-4-24 0,-4 5-11 16,-2-5-8-16,6 0-3 0,0 5 6 15,1-5 2-15,-1 4 10 0,-2-4 5 0,6 0 6 16,3 5-3-16,-1-5 0 0,1 0-5 15,3 0-3-15,-3 0-8 0,7 0-5 0,-5 0-3 16,8 0-4-16,-3 0 1 0,1 0-4 16,2 0 2-16,4 0-3 0,0 0 3 0,2 0-4 15,0 0-1-15,-1 0-1 0,1 0 2 16,9-5-3-16,-7 5 0 0,2-4 1 0,4 4 1 16,4-5-1-16,-1 5 1 0,-1-5 2 15,9 1 10-15,-3-1 3 0,1 2 6 0,-1-3 6 16,3 3 3-16,-1-2-6 0,-3 5-3 15,7-5 0-15,-3 1-2 0,2 4-2 16,-3-5 0-16,9 5 7 0,-6 0-3 0,5 0 1 16,-1 0-2-16,2 0-1 0,-4 5-10 15,4-5-3-15,2 0 0 0,-1 4-2 0,-7 1-2 16,10-5 1-16,-8 5 3 0,8-5 0 0,-9 3 8 16,5-3 7-16,-2 0 1 0,-2 0-3 15,-3 0-2-15,5 0-5 0,-4-3-5 16,2 3-1-16,-7-5 4 0,11 5 0 0,-6-5-4 15,3 1 1-15,-3 4-1 0,-3-5-3 16,-7 1-2-16,-1-1-2 0,-2 2 1 0,-1-8-2 16,-10 8 1-16,-3-3-2 0,-8 3 0 15,1 3-1-15,-3-5 2 0,-7 5 1 0,-10 0 1 16,0 0 0-16,-9 0 1 0,-1 0-2 0,-11 0 0 16,-6 5-3-16,-6-5-1 0,-2 3-3 15,-9 3-1-15,-3-6 0 0,-7 8-17 16,-2-8-24-16,-8 6-45 0,-3-6-88 0,-5 0-122 15,-5-6-180-15,-3 1-207 0,-3-4-168 16,-4 1-8-16,0-10 81 0,-2-1 177 0,-6-2 226 16</inkml:trace>
  <inkml:trace contextRef="#ctx0" brushRef="#br0" timeOffset="39934.47">2966 11436 298 0,'7'-8'431'16,"-1"-6"39"-16,4 0 14 0,5 5-226 0,3-5-118 15,7 2-63-15,4 3-35 0,12-1-15 0,3 1-4 16,11 5-6-16,5-1-10 0,4 2-1 16,5-3-5-16,1 6 1 0,6 0-8 15,5 0 6-15,0 0 0 0,6 6 0 0,-5-3 2 16,9-3 0-16,-4 5 0 0,2-1 0 15,4-4-1-15,0 5 10 0,8-1 8 0,-2 1 9 16,5-5 17-16,5 5 14 0,3-5 10 16,8 4 7-16,0-4 8 0,6 0-4 0,4 0-6 15,6 0-11-15,5-4-12 0,8-1-13 16,-2 5-12-16,10-5-5 0,2 1-8 0,8 4-7 16,-3 0-2-16,9 0 1 0,-3 0 0 15,3 0-3-15,3 0-4 0,2 0 7 0,-2 0-1 16,3 0 4-16,-5 0 11 0,10 4 16 15,-8 1 10-15,8-5 26 0,-4 5 31 0,4-1 21 16,-5 1 15-16,7 3 15 0,-2 1-16 16,2-4-11-16,5 4-11 0,-1 0-19 0,4-4-25 15,-2 4-12-15,3-6-20 0,3 3-21 16,-4 2-6-16,7-8-1 0,-5 6-7 16,5-6 0-16,-5 0 10 0,5 0 6 0,-5 0 14 15,3-6 22-15,-1 1 13 0,-2 2 0 16,-3-6 2-16,-3 4-11 0,-4-4-20 0,2 4-8 15,-12 1-8-15,3-1-5 0,-7 1-3 0,-9 4 0 16,-8-5 1-16,-4 5-5 0,-14 0-3 16,-5 5-1-16,-10-1-2 0,-10 1-1 0,-9 4-3 15,-8 0-1-15,-10-4-2 0,-11 7-2 16,-8-1-4-16,-6 1 1 0,-6 2-6 0,-4 0-46 16,-7 0-127-16,-4-6-231 0,-1 1-324 15,-5-9-171-15,-7-5-34 0,-1-7 92 16,0-8 215-16</inkml:trace>
  <inkml:trace contextRef="#ctx0" brushRef="#br0" timeOffset="49908.78">4029 12399 169 0,'4'-9'335'0,"2"4"22"0,0-4 13 0,-2 6-180 16,7-2-101-16,1-4-43 0,5 4-22 16,3 1-13-16,3-1-7 0,4 5 0 0,0-4 0 15,6-1-3-15,0 0 5 0,4 2 0 16,5-6 0-16,1 4-2 0,-4 1-1 15,5-1-2-15,1-4 1 0,3 4-1 0,1 1-1 16,-5-1 0-16,5-4 0 0,1 1-1 16,2 3 1-16,-1 1-2 0,3-1 5 15,4 0 2-15,2 1 5 0,2-5 0 0,-2 9 3 0,4-5 1 16,2 2-2-16,-6-3 5 0,4 6 3 16,0 0 9-16,-2 0 6 0,2-5 6 0,-2 5 11 15,2 0 12-15,0 0 13 0,-2 0 10 16,7 0 11-16,-7 0 3 0,6 0-8 15,0 5-13-15,0-5-11 0,3 0-14 0,1 0-16 16,0 0-11-16,3 6-9 0,-3-3-6 16,-2 2-8-16,5-5-3 0,-3 4 0 15,3 1 0-15,-3-5 0 0,-2 4 2 0,5 1 2 16,-7 0-1-16,2-1 2 0,0 1 1 16,1-5 5-16,1 8 3 0,2-8 6 0,-1 4 1 15,7 1 0-15,-3 0 1 0,8-5 0 0,-7 0 7 16,9 0 13-16,0 0 10 0,4 0 12 15,-2-5 15-15,4 5 7 0,-6-5 16 0,6 1 15 16,-7-1 11-16,1 2 3 0,0 3 5 16,0-5-7-16,0 5-16 0,-5 0-12 15,3 0-17-15,-6 0-19 0,1 0-20 0,3 0-14 16,-2 0-14-16,1 5-7 0,3-5-4 16,-2 0-5-16,-1 3 1 0,5 2-2 0,-2-5 2 15,0 0-1-15,6 4-1 0,-5-4 1 16,3 0-3-16,2 0 0 0,-4 0 0 0,0 0 2 15,2-4 11-15,-2 4 12 0,4 0 5 16,-3 0 5-16,-3 0 4 0,2 0-6 0,-8 0-6 16,7 0 0-16,-5 4 0 0,2 1 1 15,-3-5 0-15,3 5-3 0,-7-5-5 0,5 4 0 16,0 1-5-16,-1-1-3 16,-1 1-3-16,6 4-1 0,-9-4-3 0,3 4-2 0,1-6-3 15,3 2 1-15,-2 4 1 0,5-4 2 16,-3-1-1-16,8 1 0 0,-8 0-1 15,8-1-2-15,-4 1-3 0,1-5 3 0,-1 0 5 16,4 0-1-16,-2 3 0 0,-2-3 0 0,4 0-3 16,-2 0-2-16,4-3 1 0,0 3 2 15,4-5 1-15,4 5 2 0,-6-4-1 16,2-1-2-16,3 0 0 0,3 1 3 0,-2 4-2 16,3-5-1-16,-5 5-1 0,2-9-2 15,-2 9-1-15,1-5 3 0,1 5 3 0,2-3-1 16,-4 3-1-16,1-6-2 0,-3 6-1 15,4-3-1-15,-2 3 4 0,1 0 0 16,-3 3-1-16,2-3 3 0,-2 6-3 0,0-6 0 16,0 3 0-16,3-3 2 0,-3 5-2 0,2-5 1 15,-2 5-1-15,0-1-2 0,0-4 2 16,3 0 2-16,-1 5 3 0,-2-5-4 0,2 0 0 16,-2 0-1-16,-4 4-2 0,5-4 1 15,-1 0 2-15,2 5-1 0,-6-5-1 16,8 5-1-16,-4-5-3 0,-1 4 4 0,5-4 0 15,2 0 0-15,1 0 2 0,-1 0-2 16,-4 0-2-16,5 0 1 0,-1-4 0 0,4 4 2 16,-1-5-2-16,1 5-1 0,-3 0 1 15,1-5-3-15,3 5 2 0,5-4 1 0,-7 4-1 16,7-5 1-16,-1 5-3 0,-7-4 2 16,9-1 1-16,0 5 1 0,-1-5 8 0,-7 2 6 15,3-3 6-15,3 3 7 0,-9 3 7 16,1-5 1-16,-5 1 0 0,-2-1-1 15,-8 5 5-15,2-5 1 0,-4 1 2 0,-4 4 1 16,-1-5-3-16,-1 1-9 0,-7 4-9 0,-6-5-7 16,1 0-6-16,-7 5-4 0,-4-4-1 15,-3 4 2-15,-5-5-2 0,-7 2 3 16,1-2 1-16,-7 5-1 0,-4-4 3 0,-6-1 1 16,-4 5 1-16,-7-5 0 0,1 5-1 15,-7-4-1-15,-2 4-3 0,-6 0 1 0,3 0-3 16,-5 0 1-16,0 0-1 0,0 0 0 15,0 0-3-15,0 0-2 0,-5 0-4 16,5 0-6-16,0 0-12 0,0 0-14 0,0 0-24 16,0 0-23-16,0 0-30 0,7 4-37 15,-3 1-67-15,6-5-100 0,0 0-206 0,7 0-158 16,0-5-71-16,5-4-62 0,1-3 54 16,4-11 203-16,6 0 177 0</inkml:trace>
  <inkml:trace contextRef="#ctx0" brushRef="#br0" timeOffset="57092.87">4295 13102 138 0,'0'3'300'0,"0"-3"19"0,5 0 7 0,1 0-176 16,4 0-82-16,5 0-37 0,1-3-14 15,3 3-3-15,1 0 5 0,3-5 2 0,4 5 0 16,0-6 2-16,6 3-1 0,-2 3-2 16,2-5-4-16,0 5-1 0,0-4-2 0,4 4-2 15,1 0-3-15,1-5 0 0,0 10-1 16,5-5-3-16,-1 0-2 0,5 4 3 0,-3 1-3 16,5-5 3-16,3 3 0 0,-3 3 3 15,8-1-1-15,-4-5 9 0,1 9 1 0,-1-6 6 16,6 2 1-16,0 1 6 0,0 2 10 15,0-4 9-15,6 5 16 0,-6-4 27 0,8 3 16 16,-6-2 11-16,4 2 2 0,3 1-9 16,-3 0-17-16,4-4-24 0,0 4-12 0,-3 0-14 15,5-4-9-15,-2 4-2 0,-2-6-3 16,1 2-2-16,-1 4-5 0,0-9-4 16,0 5-4-16,2-5-4 0,-1 4-2 0,5 1-2 15,-2-5-1-15,-1 5-2 0,3-1-3 16,-1 1-1-16,-3-2-3 0,0 3 0 0,2 2 1 15,-7 1 1-15,1-4 1 0,-8 4 0 16,-3 0 4-16,-5-4-2 0,2 4-1 0,-11-1-2 16,-4-8 2-16,0 6 0 0,-4-6-1 15,-2-6-1-15,-4 6 3 0,-2-5-2 0,-4-4 5 16,2 6 15-16,-3-8 15 0,-3 3 34 0,-1-4 40 16,-1-2 44-16,-3 0 39 0,3-4 36 15,-7 4-2-15,0-8-24 0,0 4-44 16,1-10-49-16,-1 6-53 0,0-5-29 0,-2-1-14 15,5 2-7-15,-5-5-3 0,0 3-2 16,-2 2-2-16,-2-6 1 0,-4 5-1 0,-2 0 1 16,-2-4 1-16,0 3 9 0,-9 2 5 15,3 3 5-15,-9-3 6 0,3 3 4 0,-7-5-2 16,-2 2-3-16,-6-2-5 0,0 2-6 16,-4 4-7-16,-3-6-4 0,1 5-3 15,-8-3 0-15,-1 3-1 0,-8 1 0 0,2-1 3 16,-6 0 1-16,-6 0-2 0,2 6 2 15,-6-9-2-15,4 3-4 0,-4 4-2 0,1-2-2 16,-1-2 1-16,0 1 1 0,-1-1 2 0,-3 0 3 16,6 6 0-16,-2-6-1 0,-5 4-1 15,3 2-1-15,-5 3-2 0,-3-4 2 16,-1 4 1-16,-2 6 1 0,-8-1 2 0,7 0-2 16,-13 4-2-16,-5 5-1 0,-1 5-3 15,-7 4 2-15,-3 5 1 0,-3 3 1 0,-4 6 0 16,-4 0 1-16,4 3-1 0,0 5 2 15,4 6-1-15,9-1 2 0,4 8-1 0,10 1 2 16,6 1-4-16,16 3 0 0,12 5-2 16,15 0-2-16,11 0-1 0,12-4-1 0,15 4 3 15,12-5-1-15,11 0-2 0,10-4 0 16,16 1 1-16,15-6 0 0,8-3 3 0,17-6 0 16,8 0 2-16,12-8 3 0,13 0-1 15,8-6-1-15,8 6-5 0,-2-9-45 0,11 3-85 16,-5-3-103-16,5 4-182 0,-5-4-181 15,1-1-67-15,-3-4-60 0,-1-14 33 16,-3-4 149-16,6-5 174 0</inkml:trace>
</inkml:ink>
</file>

<file path=ppt/ink/ink4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7:13:03.584"/>
    </inkml:context>
    <inkml:brush xml:id="br0">
      <inkml:brushProperty name="width" value="0.05292" units="cm"/>
      <inkml:brushProperty name="height" value="0.05292" units="cm"/>
      <inkml:brushProperty name="color" value="#FF0000"/>
    </inkml:brush>
  </inkml:definitions>
  <inkml:trace contextRef="#ctx0" brushRef="#br0">10034 7207 139 0,'-15'-14'304'0,"5"5"31"0,4-5 11 0,0 5-140 16,-1 1-62-16,3-1-36 0,0-1-26 0,2-3-21 16,2 5-18-16,-4-6-15 0,4 5-11 0,0-2-6 15,0 3-4-15,0-1-3 0,0 0 0 16,4 1-1-16,-2-1-3 0,-2 4-3 16,4 1-3-16,-4 4 2 0,4 0-5 0,-2 0 0 15,3 4-1-15,-3 4 7 0,2-2-2 16,2 8 3-16,4-6 0 0,1 4 2 15,-1 8-2-15,2-6-1 0,3-2 4 0,1 2-2 16,1 0 1-16,4 0 1 0,-3-2 1 0,3 2-2 16,2 0 2-16,-1-2 2 0,5 2 2 15,0 0 3-15,0-9 4 0,6 7 9 16,-2-6 6-16,6 2 6 0,-2 1 7 0,9-4 12 16,-3-1 8-16,5 1 4 0,1-2 2 0,3 3-2 15,-1-1-7-15,9-2-10 0,-2 3-5 16,0-6-3-16,4 3-4 0,0 2 0 15,0-5 8-15,4 0 7 0,0 6 6 0,-2-6 4 16,2 0 0-16,6 3-3 0,1-3-1 16,1 5 2-16,-2-5 5 0,5 0-2 0,-7 0 1 15,8 0-6-15,-1 0-5 0,5-5-2 16,-1 2 3-16,8-3 3 0,-7 1 6 0,11 2 9 16,-8-6 10-16,0-2 15 0,-1 8 23 15,5-6 22-15,-2 4 1 0,2-4-9 0,0 4-25 16,-5-4-30-16,1 6-38 0,4-6-18 15,-5 4-9-15,5-4-1 0,-2 4-4 16,2 1-1-16,-4-1-3 0,-1 0-1 0,3 1-2 16,0-1-1-16,-5 2 2 0,7-2 2 15,0 5-2-15,-4-4 0 0,3 4-2 0,-1 0 0 16,-2 0 0-16,0 0 0 0,1 0 5 0,1 0-2 16,0 0 0-16,-2 4-2 0,-1 1-2 15,-1-5-3-15,2 3 3 0,-3 2 2 16,3-1 2-16,4-4 1 0,-3 5 1 0,3 0-3 15,-4-1 0-15,4 1-2 0,-5-1 1 16,9 1 1-16,-4-5 1 0,2 5-1 16,-2-1-3-16,4-4 0 0,-8 5 0 0,5-5 1 15,-1 3 14-15,8 3 8 0,-6-6 2 0,4 3 2 16,0 2-2-16,-2-5-11 0,-2 5-6 16,6-5 2-16,-6 4-2 0,2 1-2 0,-2-5-1 15,-2 4-3-15,0 1-2 16,3-5 1-16,-3 3 3 0,2 3 0 0,4-6-1 15,0 5-2-15,-2-5 0 0,-2 3-2 0,6 3-2 16,-6-6 5-16,8 0 0 0,-4 3 0 16,4-3 0-16,-4 5-1 0,0-5-2 0,0 0 2 15,0 6 1-15,3-3 0 0,-8-3 0 16,5 5-2-16,-2-5-1 0,-2 4-1 0,6 1 2 16,-6-5 3-16,4 3 0 0,0 3-2 0,-6-6 0 15,6 5-2-15,-2-5-3 0,2 0 3 16,-2 3 3-16,4-3 0 0,0 0-1 15,-2 0 1-15,-4 0-3 0,4-3-3 0,-2 3 5 16,-2 0 5-16,2-5 7 0,0 5 7 16,-6-6 1-16,1 3-4 0,-5-2-1 15,6 1-10-15,-4-1 1 0,1 2-3 0,-5-3 0 16,2 1-3-16,-5 2 1 0,0-3-3 0,-5 3 0 16,3-8 0-16,-8 8 4 0,0 3 0 15,1-9 2-15,-3 9 0 0,-4-5-1 0,-7 1-3 16,1 4 0-16,-8-5-3 0,-3 5 1 15,-4 0 0-15,-4-5 2 0,-6 5-1 16,2 0 1-16,-4 0-1 0,-4 0 2 0,-2 0-1 16,-3 5-1-16,-3-5-3 0,-3 0 2 15,-6 5-3-15,5-5-11 0,-7 4-31 0,-2 1-74 16,-2-1-96-16,0-4-156 0,-6 5-226 16,-5-2-195-16,1-6-30 0,-2-6 56 15,-5 0 130-15,1-4 231 0</inkml:trace>
  <inkml:trace contextRef="#ctx0" brushRef="#br0" timeOffset="1938.86">2966 7904 15 0,'23'-14'363'0,"-6"1"45"0,-1 4 23 15,5-5-45-15,2 2-200 0,3 1-94 16,1 2-41-16,6 1-17 0,5-1-13 0,-1 0-6 15,2 1-2-15,4 2-4 0,5 1-9 16,-3-4 1-16,9 6 4 0,-4 3 0 16,4-5-9-16,-1 5 7 0,3 0-3 0,2 5 0 15,2-5-3-15,0 0 4 0,2 3-1 16,2 3 0-16,6-3-1 0,-4 2 1 0,5-5-1 16,-1 6 1-16,2-6-3 0,9 3 4 15,0 2 2-15,1-1 0 0,5 4-2 0,0-2 4 16,2-1-3-16,2-2-1 0,2 6 4 15,4-4 5-15,0 1 3 0,-2-3 4 16,2 2 5-16,5-1-6 0,-3 1 4 0,4 4-1 16,5-4 0-16,-3-1 0 0,3 4 0 15,1-3-6-15,1-1 2 0,3 6-2 16,3-1-2-16,2 0 0 0,2-4 0 0,-4 4-4 16,8-6-3-16,-4 6 5 0,-1-4-2 0,5 0-1 15,-4 4 0-15,2-5 5 0,2 6 2 16,-4-6 2-16,6 1 4 0,-4 4-1 0,4-1 0 15,0-2-2-15,5-3-3 0,-5 2-4 16,4 4-2-16,4-6-3 0,3 8-1 0,-5-11-1 16,2 9 0-16,-1-9 2 0,1 3-3 15,-4 2 0-15,1 1-1 0,-5 2 5 16,0-8 8-16,-2 9 14 0,2-5 11 0,-10 6 14 16,8-7 8-16,-6 3 0 0,1 2-3 0,1 1-4 15,0-4-10-15,-4 4-11 0,4 0-8 16,0-4-9-16,4 4-2 0,-4-6-5 0,0 6-3 15,-1 1-1-15,5-6-2 0,-2 1-2 16,2 4 3-16,-4 0 0 0,4-4-1 16,-2 4 0-16,7-1 0 0,-3-2-3 0,0 2 2 15,-2 1-1-15,2 0 0 0,4-4 1 16,0 4 2-16,1-1-5 0,-1-2 1 0,0-3 0 16,2 2 1-16,3 4 0 0,-3-5 0 15,2 1-1-15,3 0 1 0,-1-5 1 0,5 9-1 16,-3-9 0-16,7 3 0 0,-2 2 1 15,3-5-1-15,5 0-1 0,-2 0 0 0,4 0 6 16,0 0-4-16,4 0-1 0,0 0-1 16,0 0 7-16,2 0-4 0,-1 0 0 0,1 0-2 15,-2 0 5-15,6 4-2 0,-10-4-1 16,8 0-4-16,-8 5 7 0,4-5-4 0,0 5 0 16,-1-1 0-16,1 1 8 0,6-1 0 15,-2 1-2-15,2 0-1 0,1-1 4 16,1 1-3-16,-2-2-2 0,1 6-3 0,3-4 9 15,1 0 6-15,-5-1 6 0,0 1 12 16,1-1 31-16,-1 1 33 0,-4 0 31 0,4-1 39 16,-4 1 28-16,5-2-2 0,-9-3-24 15,4 6-35-15,-6-3-42 0,0 2-39 16,-2-5-26-16,-2 6-14 0,-5-6-5 0,-3 3-7 16,-5-3-1-16,-3 5 0 0,-7-5 1 15,-4 0 1-15,-2 0 1 0,-5 0-1 0,-5 0 2 16,-3-5-4-16,-7 5-2 0,-3 0 2 15,-8-3 0-15,2 3-1 0,-11 0-1 16,-3-6 1-16,-7 6-1 0,-4 0 0 0,-6-5 0 16,0 5 2-16,-10 0 1 0,3-3-1 15,-5 3 0-15,-9 3-1 0,-2-3 0 16,-8 0-3-16,2 5 0 0,-4-5-1 16,-8 0 1-16,1 0 0 0,-3 6 0 15,-5-6-2-15,-1 3 2 0,-1-3-4 0,-4 5 2 16,3-5-1-16,-9 4-33 0,0 1-55 15,0-5-56-15,-9 3-70 0,3 3-129 0,-4-6-167 16,-3 0-131-16,-1-6-70 0,6-2 12 0,-1-10 102 16,3 1 189-16</inkml:trace>
  <inkml:trace contextRef="#ctx0" brushRef="#br0" timeOffset="4530.05">2580 9038 231 0,'0'9'375'0,"0"-9"28"0,0-5 22 16,0 1-193-16,0 4-96 0,6-5-54 0,0 1-27 15,5-1-20-15,-5 2-20 0,8-3-15 16,3 1 3-16,3 2-4 0,-1 3-4 16,6-6 3-16,2 3-1 0,-3 3 5 15,7 0-1-15,-4 0 1 0,2 3-3 0,-4 3 0 16,4-3-2-16,-2 8-1 0,0-8 0 16,2 2 5-16,-2-1 0 0,-1 1-2 0,8-1 2 15,-3 1 4-15,6-5-8 0,-2 5 0 16,2-1 3-16,7 1 0 0,3-5 2 15,-1 3 6-15,3 2-1 0,5-5-3 0,0 4 0 16,-1 1-4-16,3 0-2 0,2-5 0 16,-2 9 2-16,8-5 5 0,-4 1 0 15,2 0-4-15,-4-1 7 0,4 1-5 0,-4-2-2 16,4 3 3-16,-2-3 4 0,-2 2-1 16,6 1 4-16,-2-3 1 0,2 2 3 0,-2-1-3 15,2 1 1-15,2-2-4 0,-2 3 1 16,2-1-3-16,4-2-1 0,-3-3-2 0,7 6 4 15,-2-3-1-15,3 2 2 0,1-5 0 16,-3 0 0-16,7 6-3 0,-5-6 0 16,3 0-4-16,-1 3 2 0,-1-3 3 0,5 5-1 15,-5-5 3-15,1 0 3 0,-1 4 4 16,-1 1 7-16,-3-5 4 0,4 0 4 0,-1 4 5 16,1 1 1-16,1-5-1 0,-1 5-1 0,1-5-3 15,-1 3-7-15,1-3-5 0,1 6-3 16,1-6-3-16,-3 3-4 0,5-3 0 15,-5 0-1-15,5 5-1 0,-4-5-5 0,-1 0-1 16,7 0-2-16,-3 0 0 0,-3 0 3 16,6-5 0-16,-7 5 1 0,3 0 1 15,-7 0-3-15,4 0-1 0,-1 0-4 0,-3 0 3 16,3 5 0-16,-3-5 0 0,-2 0 3 16,1 0 1-16,-5 6-2 0,0-3-1 0,2-3-1 15,-6 5 0-15,2-5-3 0,-2 9 3 0,2-9-2 16,2 9 2-16,-6-9 0 0,4 5 3 15,0 4-2-15,-2-9 0 0,-2 3 0 16,0 2-1-16,9-1-3 0,-7 1 2 0,4-5 1 16,-2 5 1-16,2-5 1 0,-2 4 2 0,0-4-2 15,-2 5-1-15,2-1-3 16,0-4-2-16,2 5 1 0,1-5 0 0,-1 5 3 16,2-5 3-16,-2 4 2 0,0-4 7 0,-2 5 9 15,3-5 3-15,-3 0 1 0,4 0 1 16,-4 0-1-16,6 3-2 0,-4-3-1 0,0 0 2 15,-1 0-2-15,5 0-5 0,-6 6-6 16,-2-6-5-16,4 0-4 0,2 0-3 16,3 0 1-16,1 0 1 0,-2 0 1 0,3 0 2 15,1 0 1-15,-2 0-2 0,-1 3-3 0,5-3-1 16,1 0 0-16,3 0 2 0,-3 5 0 16,-1-5-1-16,1 0 5 0,-1 0-4 0,3 6-4 15,-1-6 2-15,-1 3 2 0,7 2 6 16,-5-5 8-16,6 9 6 0,-7-6 3 0,7 3 5 15,-2-1 12-15,-1-2 10 0,-1 6 14 16,2-4 13-16,-3 4 8 0,1 0-4 16,-5-4-10-16,3 4-11 0,-5-1-13 0,3 1-16 15,-1 2-7-15,5-3-9 0,-5 1-4 0,5 0-4 16,-2 0-2-16,1-1-2 0,-3 6-2 16,5-9-1-16,3 4 1 0,-2 5 1 0,0-5-1 15,3 0 1-15,-5-1-1 0,6-3-2 16,-5 4-1-16,3 0-1 0,0-6 2 15,6 8 1-15,-4-8 0 0,2 3 1 16,-3 2 1-16,-1-2-1 0,2 2-1 0,0-4 1 16,0 1 0-16,-3 4 1 0,1-4 0 0,-2 4 8 15,8-6 11-15,-4 2 7 0,-3 4 5 16,7-4 4-16,-4-1-7 0,2 1-13 0,-2 4-6 16,0-4-4-16,0-5-3 0,6 9 0 15,-7-9 0-15,7 3 0 0,2 2-1 0,-6-1-2 16,4-4 2-16,5 5-2 0,-5-5 0 15,8 0 1-15,-8 0-2 0,4 5 0 0,-8-5-2 16,8 0 0-16,0 0-3 0,-2 0 3 16,-2 0 2-16,9 0 0 0,-5 0-2 0,2-5 2 15,-6 5 1-15,8 0-1 0,-6 0 0 16,7 0 0-16,-7 0 1 0,6 0-2 16,-4 0 0-16,-2-5 0 0,9 5 0 0,-3-4-2 15,-2 4 2-15,4 0 0 0,1-5 0 16,-1 2-2-16,1-2 1 0,5 1 1 0,1-1 1 15,-3 0-1-15,1 1 2 0,1-1-2 16,-3-4 0-16,7 6 21 0,-1-3 13 16,0 1 30-16,-5 2 30 0,3-3 13 0,-1 3-13 15,-1-2-8-15,-1 5-30 0,-3-6-26 16,-9 3-13-16,8 3-6 0,-6-5-2 0,2 5-2 16,-4-4-1-16,1 4 0 0,1 0-2 15,4-5 0-15,-8 5-1 0,2-3-1 16,-8 3 0-16,0 0 0 0,-7 0-1 15,-3-6-1-15,-3 6 1 0,-6-5-1 0,-3 2 2 16,-1 3 1-16,-4-6-1 0,-5 6 0 16,-5-3-1-16,2 3-1 0,-11 0 0 0,-4-5-1 15,-4 5 2-15,-6 0-2 0,-2-6 1 16,-6 6-1-16,-5 0 0 0,-2-3-2 0,-5 3-5 16,1 0 1-16,-6 0-20 0,-2 0-50 15,0 0-89-15,0 0-145 0,-6-9-222 16,-5 0-160-16,-1-4-96 0,-2-10 22 15,1-5 118-15,-1 2 213 0</inkml:trace>
  <inkml:trace contextRef="#ctx0" brushRef="#br0" timeOffset="6141">3814 10388 288 0,'-10'-14'341'0,"3"0"26"15,3 2-55-15,4-2-136 0,6-3-67 16,1 3-41-16,3 5-28 0,6-5-15 16,1-4-12-16,4 5-10 0,1-1 1 0,5 0-4 15,0 1 0-15,6-1 0 0,0 6 1 16,0-1 1-16,5 4 0 0,-1-4-6 0,2 9 0 16,-2 0 3-16,7 0 1 0,-5 0 1 15,8 4 3-15,3 1 2 0,0-5-4 16,3 5-2-16,1-5 3 0,6 4-3 15,0 1-1-15,0-5 3 0,0 3-1 0,6-3-1 16,2 5 3-16,-2-5 0 0,7 0-1 16,-3 0 1-16,7 0 0 0,-1 0 3 0,5 0 3 15,-5 0 2-15,11 0 2 0,-4-5 6 16,8 2 3-16,-2-2-3 0,1 1-2 16,4 4 1-16,-1-5-7 0,4 5 2 0,2-5 1 15,-2 5 1-15,6-4 1 16,-3 4-2-16,7 0 0 0,-4 0 2 0,5-5 0 0,-3 5 4 15,9-4 2-15,-4 4 2 0,-3 0-1 16,7-5 9-16,0 5 6 0,-3-3 10 0,7-3 4 16,-4 1 2-16,1-4-6 0,-1 6 1 15,2-2-3-15,2-1 23 0,-5-2 13 0,-1 4 5 16,2-1-4-16,-1 2-7 0,1-3-31 16,-4 1-16-16,-1 2-13 0,3-3-8 0,-1 6-3 15,1-3 0-15,4 3-3 0,-2-5-1 16,-1 5 0-16,3-4-3 0,2 4 1 0,-2-5 0 15,3 5 1-15,-1-5 2 0,-2 1 0 16,-2-1 0-16,-1 1 3 0,-3 4-2 0,0-5-1 16,-11 5 3-16,4-5-5 0,-2 5 2 15,-1 0-1-15,1 0 2 0,-6 0 1 0,2 0 0 16,0 0-2-16,0 5-4 0,3-5 4 16,-3 0-2-16,2 5 3 0,-6-5 1 0,4 4 1 15,-4 1-4-15,4-1 0 0,-4 1-2 16,0 0 0-16,0-1 1 0,3 1 2 0,-12 4-2 15,7-6-1-15,0 2 2 0,2 4 0 16,-4-4 2-16,2 4 0 0,-2 0 0 0,-2-4-2 16,4 4-1-16,-2-6-2 0,4 2 0 15,4 4 2-15,-6-4 0 0,2-1 0 0,-4 1 2 16,8-1-4-16,0 1 2 0,2 0 3 16,5-5-2-16,-3 4 2 0,-2 1 1 15,4 3-4-15,1-4 1 0,5 1 0 0,-5 0-1 16,7-1 4-16,-1 1-1 0,4 4-3 15,-3-4 1-15,13-1 0 0,-8 1 0 0,8 4 1 16,0-6 1-16,2 2-2 0,0 0 3 16,4-1-2-16,1 1 1 0,-1-1-1 0,4 1 1 15,3-5 0-15,-5 5 5 0,4-1 5 16,5-4 7-16,0 5-1 0,-3-5 0 16,7 0-5-16,-5 3-6 0,5-3 0 0,2 0 1 15,4 0 4-15,-9 0 3 0,13 0 7 0,-10 0 2 16,6-3-1-16,-4 3-4 0,4 0-4 15,-9 0-1-15,1 0-5 0,-7 0-1 0,1 0-2 16,-7 3 0-16,-2-3-1 0,-12 6-4 16,-7-3 1-16,-5 2-3 0,-7 1-2 0,-6-3-2 15,-13 2 0-15,-1 4 2 0,-7-6 0 16,-10 8 2-16,-6-8-3 0,-4 6-20 16,-13 2-52-16,-8-8-69 0,-9 2-89 0,-5-1-113 15,-15 1-66-15,-11-10-88 0,-9-4-20 16,-9-5 46-16,-15-3 98 0</inkml:trace>
  <inkml:trace contextRef="#ctx0" brushRef="#br0" timeOffset="7365.62">5410 11400 174 0,'70'-4'322'0,"11"-1"21"16,1 1 17-16,11-6-181 0,0 6-81 0,15-1-30 16,-3 2-16-16,9-6-6 0,6 4-9 15,4-4-7-15,2 4-3 0,8-4-1 16,-1 6-4-16,7-3 1 0,1-2-3 0,1 2-3 15,1 3-1-15,8-2-7 0,-2 0 0 16,2 1 1-16,2-1 1 0,10 1 5 0,-2-1 4 16,4-4 4-16,7 4 6 0,4 2 8 0,-1-3 1 15,7 3 5-15,0-2 14 0,6-4 12 16,-2 4 15-16,5 1 19 0,-5-1 12 16,0 2-4-16,-7 3-18 0,1 0-16 0,-8 0-24 15,-7 0-22-15,-10 3-12 0,-6 2-4 16,-6-1-7-16,-9 4-4 0,-14 3-2 15,0-2 0-15,-11-1-3 0,-5 1 1 0,-11 5 0 16,-6-5 1-16,-11-1 3 0,-6-2-2 0,-10 2-1 16,-6 1 0-16,-4 0-1 0,-7 0-2 15,-10-4-1-15,0 4 2 0,-8-4-1 0,-6-2 2 16,-1 2 3-16,-5-1-3 0,-7 1 3 16,0-5-3-16,-2 5 1 0,0-5-2 0,-2 0 1 15,-2 0 0-15,0 0-2 0,0 0 0 16,0 0-1-16,0 0 4 0,0 0 5 15,0 0 13-15,0 0 11 0,-2 0 16 0,2 0 19 16,0 0 9-16,0 0 12 0,0 0 14 0,0 0 14 16,-4 0 19-16,4 0 24 0,0 0 20 15,0 0-3-15,0 0-12 0,0 0-23 16,0 0-33-16,0 0-31 0,0-5-20 0,0 5-12 16,0 0-7-16,0 0-9 0,0 0-4 15,0 0-8-15,0 0-5 0,0 0-4 16,4 0-5-16,-4 0-2 0,0 0 2 0,0 0-1 15,0 0-1-15,0 0-3 0,0 0 1 16,0 0-3-16,0 0 0 0,0 0 0 0,0 0 2 16,0 0 0-16,0 0 2 0,0 0 0 0,0 0-1 15,0 0 1-15,0 0 1 0,0 0 0 16,0 0 0-16,0 0 0 0,0 0 0 0,-4 0 0 16,4 0 0-16,0 0 0 0,0 0 1 15,0 0 0-15,4 0-1 0,-4 0 1 16,0 0-1-16,0 0-2 0,0 0 0 0,2 0-2 15,-2 0-1-15,0 0 4 0,0 0-2 16,0 0 3-16,0 0 0 0,0 0 0 0,-2 0-4 16,2 0-15-16,0 0-25 0,-4 0-39 15,4-5-55-15,-4 5-59 0,-2 0-53 0,-4 0-72 16,3-4-95-16,-5 4-102 0,-2-5-101 16,-3 2-47-16,0-2 42 0,5-9 115 0,-5 1 143 15</inkml:trace>
  <inkml:trace contextRef="#ctx0" brushRef="#br0" timeOffset="13437.54">2786 13578 212 0,'0'-3'394'0,"5"-3"42"15,-3 6 20-15,2-5-186 0,-2 2-123 16,6 3-73-16,0-6-36 0,7 3-24 0,-3 3-7 16,9 0-6-16,-5 0 1 0,7 0-4 15,-2 0 1-15,6 0 3 0,-4 3 1 16,3 3-6-16,5-6 4 0,-2 8 6 0,4-2-5 16,0-3 1-16,5 2 3 0,-1 4-5 15,6 0-2-15,3-4 1 0,1-2-2 0,1 3-2 16,4-3 4-16,1 2-3 0,7-5-2 15,0 0 5-15,4-5 0 0,2 5 5 16,5-3 1-16,-1-3 7 0,2 3 1 0,-1-2 4 16,5-4 4-16,1 4 10 0,3 1 10 15,-3-1 20-15,10 2 30 0,-1-3 26 0,1-2 12 16,-4 2-3-16,8 3-15 0,-2-2-29 0,4-1-31 16,2 3-16-16,0 3-13 0,-4-5-5 15,6 1-7-15,-2 4-5 0,2 0 2 0,-4-5-1 16,9 5 4-16,-5-3 11 0,-2-3 20 15,2 6 14-15,2-5 22 0,-2 2 19 16,7-3 10-16,-1 3-3 0,7-2-1 0,-7 1-8 16,4-1-17-16,3-4-17 0,4 4-16 15,-5 1-18-15,5-6-12 0,-7 6-7 0,5-1-4 16,-4 2 2-16,5-6 0 0,-3 4-1 16,3 0 18-16,-5-4 30 0,4 5 16 0,-5-1 9 15,7 2 2-15,-9-3-14 0,3 1-26 16,-5 2-13-16,5-3-5 0,-5 6-3 0,2-3-2 15,-1-2-4-15,-1 5-6 0,0-5-3 16,1 1 1-16,3 4-2 0,-1-5-1 0,1 1 2 16,1 4-3-16,-3-5 1 0,5 5 1 15,-3-3 2-15,7-3-1 0,-5 6-2 0,1-5-1 16,-1-4 1-16,3 6 0 0,0-2 0 16,-1-1-1-16,-5 3 1 0,5-2-4 0,-5 1 4 15,3-1-2-15,-1 2 0 0,1-3-2 16,-5 1 2-16,5 5-3 0,-5 0 3 0,3 0 0 15,1 0 0-15,-5 5 0 0,-4-5-1 16,5 6-1-16,-5-3 3 0,4 2 1 16,-2 4-2-16,3-6 0 0,-5 8 3 0,4-8-3 15,-3 6 0-15,7-4 7 0,-8 4-3 16,9-4-2-16,-5 4 0 0,5-5 0 0,-5 1-1 16,2 3 1-16,5-8 2 0,-3 6-2 15,1-3 11-15,-3-3 8 0,3 5 2 0,-3-5 4 16,7 0 2-16,-9 0-12 0,3 0-5 15,-3 0-3-15,5 0 0 0,-3 6 0 0,2-6-1 16,1 0-2-16,-5 3 0 0,3-3-1 16,-3 0-1-16,0 5 2 0,1-5-1 0,3 4-2 15,-1 1-1-15,-3-1-2 0,5 1 3 16,-3-5 1-16,2 0 1 0,3 5-1 16,-2-5 1-16,-1 0-2 0,-2 4 0 0,-1-4 1 15,3 0 0-15,-1 5 7 0,-5-5 5 0,-2 0 2 16,0 3 1-16,5 2 1 0,-7-1-6 15,4 1-6-15,-6 0-5 0,7-1-2 16,-7 1-1-16,8 4 5 0,-2-4-3 0,3 4 3 16,-1-6-2-16,0 3-2 15,3-3 0-15,1 2 3 0,1 1-2 0,1-3 0 0,-3 2-1 16,-3-1-3-16,1 1-4 0,3-2 4 16,0 3 0-16,-1-1 0 0,-3 4 7 15,7-1 3-15,-7 1-1 0,5-4 6 0,-1 4-1 16,-1 0-4-16,-3 5-3 0,0-6-3 0,1 6 3 15,3-5 2-15,-8 0 1 0,5 5-1 16,-3-6 0-16,-6 6-2 0,2-5-2 0,-4 0 7 16,4 0 3-16,-4-1 2 0,-2-2 0 15,-2 2-1-15,-6-8-5 0,2 6-1 16,-3-3-1-16,1 2 4 0,-4-5 0 0,-3 0-2 16,-8 0-5-16,-4 4 0 0,-4-4-5 15,-6 0 0-15,-6 0-2 0,-9 0 2 0,-2 0-1 16,-8 5-4-16,-6-5-1 0,-3 3-4 0,-5 3-25 15,-7-6-52-15,0 5-104 16,-8 4-148-16,-8-6-242 0,-4 2-151 0,-5-5-133 16,-3 0 25-16,-7-8 110 0,-2-1 228 0</inkml:trace>
  <inkml:trace contextRef="#ctx0" brushRef="#br0" timeOffset="15608.4">3343 15068 7 0,'16'-9'323'0,"-6"0"44"0,1 0 17 16,1-5-62-16,5 6-171 0,3-1-83 16,3-5-42-16,4 0-17 0,6 5-2 0,2-5-5 15,4 6-2-15,1-1 4 0,7 0-1 0,-1 1-6 16,5-3 1-16,1 2 2 0,2 1-6 16,0 4 1-16,-1-1 2 0,3 0 6 0,2 1 3 15,4-1 6-15,2 5 7 16,2-4 6-16,5-1-2 0,3 0 3 0,-2 2 7 15,5 3-1-15,-1-9-1 0,5 9-4 0,-5-5 4 16,7 1-5-16,-2-1 6 0,-1 5 2 16,-1-5 7-16,6 1 11 0,-7-1 14 0,9 1 6 15,-2-1 6-15,4 0 1 0,-3 1-10 16,7-1-18-16,-6-3-6 0,6 4 13 0,0-1 10 16,2-4 4-16,-2 4 2 0,0 1-2 15,0-1-20-15,5 2-20 0,-5-3-14 16,0 1-4-16,4 2 1 0,0 3 3 0,-2-6 3 15,2 3 2-15,-4 3 0 0,4-5 16 0,1 5 21 16,1-6 32-16,2 3 28 0,-2 3 19 16,5-5-7-16,-1 1-9 0,-4-1-26 0,9 2-27 15,-5-3-18-15,5 1-15 16,-3 2-17-16,2-3-12 0,-1 3-2 0,1-2-1 16,7-4 1-16,0 9 9 0,-3-9 17 0,3 4 16 15,0-4 10-15,4 4 12 0,-7 2-5 16,3-6-13-16,-5 4-16 0,9 1 8 0,-4-1-5 15,6-4 0-15,-4 4-3 0,1 1 0 16,-1-1-18-16,0 0-8 0,-2 1-5 0,3-1-4 16,-3 2-2-16,-2 3-1 0,2-5 0 15,-1 5 1-15,5-4 1 0,-2-1-1 16,-3 0 0-16,3 1 0 0,2 4 0 0,-2-5 2 16,4 5 1-16,0-4-1 0,-3-1 0 0,5 5 3 15,-2-3-3-15,0-3 1 0,0 6-2 16,2 0 0-16,-6-5 2 0,4 5 1 15,0-3-1-15,-1 3 0 0,-1-6 2 0,2 6-2 16,-4 0 2-16,4 0 0 0,0 0-1 16,0 6 2-16,-3-6-3 0,-1 0 1 0,4 0-1 15,0 0 1-15,-2 0-1 0,2 0 0 16,-5 0 1-16,5 0 0 0,0 0 0 0,0 0 0 16,-2 3 1-16,2-3-1 0,-4 5 0 15,4-5 2-15,-1 6-1 0,1-6-2 16,-2 3 0-16,4-3-1 0,-4 5 2 0,2-5 2 15,-4 4 2-15,3 1-3 0,-5-5 1 16,6 4-2-16,-6 1 1 0,6-5 0 0,-11 5-1 16,11-1 1-16,-6-4 4 0,4 0 0 0,-3 5-3 15,3-5 2-15,-6 3-1 0,6-3-2 16,-3 5 3-16,3-1 0 0,-4 1-2 0,6 0 0 16,-9-1 0-16,9 1-2 0,-6 4-1 15,6-4-2-15,-6 4-2 0,-1 0-2 0,-3-1 0 16,-1 1 3-16,3 0-3 0,-2 1-2 15,-5-1-1-15,-2 0-1 0,1 5 0 16,-1-6 4-16,0 1 1 0,1 0-1 0,-7 5-1 16,4-6-2-16,-6 6 4 0,2-1-2 15,1 1 4-15,-1-1 0 0,-8 1-1 0,2-5-1 16,-5 5 2-16,1-2-1 0,-8-3 5 0,6 5 3 16,-7-5 7-16,-1 1 1 0,-1-1 5 15,-2 0 3-15,-7-1 1 0,3-2-2 16,-4 2 5-16,-6-4 1 0,0 1 3 0,-2 4 3 15,-9-4 3-15,-1-2 0 0,-13-3-5 16,2 6-6-16,-6-3-5 0,-8 2-6 0,0-5-4 16,-7 6-4-16,1-3-2 0,-1-3-1 15,-5 5-3-15,-1-5 0 0,-4 4 3 0,5-4-2 16,-5 5 0-16,0-5 1 0,2 0-4 0,-1 4 2 16,-3-4 0-16,2 5 0 0,-4-5-1 15,6 0 2-15,-6 0 1 0,-2 0-1 16,4 5 0-16,-2-5 2 0,-2 0 5 15,0 0 5-15,0 0 9 0,0 0 6 0,0 0 4 16,0 0 1-16,0 0-1 0,0 0-5 16,0 0-5-16,0 0-4 0,0 0-3 0,0 0-5 15,0 0-4-15,0 0 0 0,0 0-1 0,0 0-1 16,0 0 1-16,0 0 3 0,0 0-1 16,0 0 1-16,0 0 0 0,0 0 0 0,0 0 0 15,0 0 1-15,0 0 0 0,0 0-1 16,0 0 0-16,5 0 1 0,-5 0 0 15,4 0 0-15,-4-5 1 0,2 5-1 0,-2 0 0 16,4 0-2-16,-2 0 0 0,2 0-2 0,0 0 1 16,-2-5-2-16,2 5-1 0,1 0 0 15,-3-4-3-15,2 4 3 0,-2 0 0 0,2 0-1 16,0-5 1-16,-2 5 1 16,4 0-5-16,-6-4-1 0,9 4 5 0,-7 0-3 15,-2-5 0-15,8 5 1 0,-6 0 1 0,-2-3-2 16,6 3-3-16,-2 0 2 0,1-6 1 15,-3 6 1-15,2 0-1 0,-2-5 1 0,2 5 3 16,0-3-3-16,-2 3 5 0,-2 0-3 16,4 0 1-16,-2 0 0 0,-2-6-1 0,0 6-2 15,0 0 4-15,0 0 2 0,0 0-3 16,0 0-1-16,0 0-3 0,0 0 1 16,0 0-1-16,4 0 1 0,-4 0 0 0,0 0-1 15,0 0-2-15,0 0 1 16,0 0 1-16,0 0 0 0,0 0 2 0,0 0 0 15,0 0 0-15,0-3-2 0,0 3-3 0,5-5 0 0,-5 5-3 16,2-6 0-16,-2 6-5 0,0-3-12 16,0-2-24-16,0 1-30 0,0-1-37 0,4 2-60 15,-4-8-98-15,0 2-128 0,0 1-206 16,-4-10-116-16,2-1-24 0,-7-2-19 0,1-2 67 16,-6-8 197-16,3 0 139 0</inkml:trace>
  <inkml:trace contextRef="#ctx0" brushRef="#br0" timeOffset="16277.85">22360 14483 125 0,'2'0'278'0,"6"0"24"0,-8-5-11 0,2 5-135 16,5 0-68-16,-7 0-34 0,4 0-17 15,-4 0-9-15,4 0-13 0,-2 0-7 0,-2 0-6 16,0 0-4-16,0 0 1 0,0 0 2 15,0 0 1-15,0 5 1 0,0-5-1 16,0 0 5-16,-2 4-1 0,2 1 3 0,-4-5 3 16,4 3 10-16,0 3-4 0,-4-1 7 0,4-2 5 15,0-3 0-15,-2 0-3 0,2 6 6 16,0-6 1-16,0 0-1 0,0 0-3 0,0 3-9 16,0-3-5-16,2 5-9 0,-2-5-5 15,0 0 4-15,4 6 3 0,-4-3 7 0,0-3 11 16,4 0 5-16,-4 5 11 0,2-5 14 15,-2 0 7-15,0 0 0 0,0 4 3 16,4-4-8-16,-4 5-13 0,4-5-13 0,-4 0-7 16,0 0-10-16,0 4-8 0,0-4 0 15,2 0-5-15,-2 5-3 0,0-5-1 0,0 5 1 16,0-5-3-16,0 4-1 0,0 1-7 16,-2-5-28-16,-2 3-35 0,0 2-44 0,-2-5-44 15,-5 4-33-15,1 1-5 0,2-5-73 16,-7-9-54-16,3-4 1 0,2-1 25 0,-1-4 21 15</inkml:trace>
  <inkml:trace contextRef="#ctx0" brushRef="#br0" timeOffset="19376.72">12979 4763 165 0,'-16'23'317'0,"-1"0"22"0,5-6 7 0,-7 9-183 16,7 2-91-16,2-2-37 0,3 6-20 16,-3-1-5-16,8 0-5 0,-6 6 2 0,6 0 3 15,-2-2 2-15,-1 1-1 0,-1 1 12 16,4-2 7-16,-2 1 3 0,0 1 4 16,2 3 8-16,-2-5-1 0,4 2-4 0,0 3-4 15,0-4-4-15,0 1-8 0,4 3-4 0,-2-5-3 16,-2 7-2-16,4-7-6 0,2 1-2 15,-2 1-1-15,-2-6-5 0,3 4 4 0,1-3 1 16,-6-1-1-16,8 2 3 0,-6-1-1 16,2-6-5-16,-2 2-1 0,7-7 5 15,-7-2-3-15,2 3 1 0,-2-4 0 0,2-4 3 16,0 3-2-16,2-3 1 0,-4 0 1 16,3-2 4-16,1 2 15 0,2 0 16 15,0-5 10-15,3 5 8 0,-1-5 6 0,6-1-9 16,5 6-14-16,-2-10-7 0,8 5-5 15,6 1-5-15,-2-1-7 0,6-6-1 0,2 2-6 16,5-1 0-16,5 1-7 0,5 0 1 0,2-5-2 16,4 4 1-16,4-4-1 0,0 0 4 15,6 5-3-15,-2-5-4 0,7 0-2 0,-3 0-2 16,9 0-3-16,1 0 2 0,9 0 2 16,0 4 2-16,-2-4 1 0,-2 5 4 15,10-5-5-15,0 5-1 0,7-1 0 0,-5 4 1 16,6-2-2-16,-1 2 4 0,3 6-1 15,3-5-1-15,3 0-1 0,-3 5-1 0,4-6 4 16,-5 6 0-16,5-5-3 0,0 5 2 16,1-2-1-16,7-1 2 0,-2-3-2 0,6 1 0 15,7 0 1-15,1-4 1 0,7-5-1 16,-3 0 2-16,9 0-5 0,-2 0 2 0,3 0-1 16,-1-5-2-16,6-4 0 0,-2 4 8 15,2-4-4-15,-2 0 2 0,-2 1-2 0,-3 2 4 16,5-2-3-16,-4 2 0 0,-8-2-2 15,5 4 8-15,-1-4 7 0,-3 2 5 0,-1 1 7 16,-9 2 8-16,0-3 4 0,-1 3-1 16,-9-2 5-16,-9 1 7 0,3 4 6 15,-11 0 1-15,5-5 2 0,-9 5-8 0,4 0-10 16,-10-5-8-16,-2 5-10 0,-8 0-11 16,-2 0-6-16,-9 5-3 0,-4-5-1 0,-8 0-1 15,-4 0 2-15,-7 0-1 0,-1 0-1 0,-9 0-1 16,3 5 0-16,-13-5 1 0,4 0-1 15,-11 0 0-15,-1 0-1 0,-4 0 1 16,-3 0-2-16,-8 0 3 0,0 0 0 0,-6 0 7 16,0 0 13-16,0 0 22 0,0 0 28 15,0-5 41-15,0 5 51 0,0 0 41 16,0 0 5-16,0-9-19 0,0 4-36 16,0-4-52-16,0 1-52 0,-4-6-28 0,4 0-10 15,4-4-7-15,-4 1-2 0,7-2 1 0,-3-2-1 16,2-2 0-16,0 0 1 0,5-5 0 0,5 2 0 15,-6-2 2-15,7-3 4 0,-1-1 5 16,5 1 4-16,-4-6 4 0,3 6 1 0,3-4 3 16,-2-5 5-16,1 3 11 0,1 1 4 15,-2 1 1-15,2-7-5 0,-3 7-11 16,1-1-12-16,-2-1-7 0,3 6-5 0,-3-1-4 16,-3 1-2-16,1 5 0 0,-5-6-2 15,5 10-1-15,-3-6-2 0,-5 5 1 0,5 2-2 16,-8-2 2-16,5 4 1 0,-5 2 5 15,0 3-2-15,2 2-1 0,-6-2 0 16,-2 5 0-16,0-2-2 0,5 8-1 16,-3-6 2-16,-2 4-1 0,0 1 1 15,0 4 0-15,0-5 1 0,0 5-1 0,0 0 1 16,0-5-1-16,0 5-1 0,-2 0 0 0,2 0 0 16,0 0 0-16,0 0 0 0,0 0-2 15,2 0 1-15,-2 0 0 0,0 0 0 16,0 0 2-16,0 0 0 0,0 0 0 0,0 0-3 15,0 0 0-15,0 0 1 0,0 0-3 16,0 0 2-16,0 0 3 0,0 0-2 16,0 0 0-16,0 0-1 0,0 5 0 15,0-5 0-15,4 0 0 0,-4 0 1 0,0 5 0 16,0-5 1-16,0 0-1 0,0 0 1 16,0 0-1-16,0 4 1 0,0 1 0 15,0-5 0-15,0 4 0 0,0 1 2 0,-4-5-1 16,4 3-1-16,0-3 3 0,0 0-1 15,-2 6-2-15,2-6 1 0,-5 0 1 16,5 5-3-16,0-5 0 0,0 0-1 0,-2 0 2 16,2 0-3-16,0 0 0 0,-4 0 0 15,4 3 1-15,-4-3 2 0,4 0 0 0,0 0 0 16,0 0 2-16,0 0-1 0,0 0-2 16,0 0 2-16,0-3 1 0,0 3-1 15,0 0-1-15,0 0 2 0,0 0-2 16,0 0 2-16,0 0-1 0,0 0 2 0,0 0-1 15,0 0 3-15,0 0-2 0,0 0-1 16,0 0 0-16,0 0-2 0,0 0-3 0,0 0-1 16,4 0-1-16,-4 0-7 0,-4 0-15 15,4 0-39-15,0 0-72 0,0 0-69 0,0 3-84 16,0-3-146-16,-2 6-131 0,-4-6-11 16,-9-6 27-16,-1-2 57 0,-5-10 88 15,-12-4 79-15,0-10 43 0,-10 4 27 16</inkml:trace>
  <inkml:trace contextRef="#ctx0" brushRef="#br0" timeOffset="20600.82">6389 6333 33 0,'-26'-14'336'15,"-1"-7"35"-15,4-2 21 0,0-5-62 16,-2 6-162-16,9-4-65 0,-7 3-27 0,7 0-12 16,-5 1-15-16,2-1-12 0,-5 0-12 15,1 6-9-15,-4-1-8 0,-2-1-2 16,-8 2-4-16,4 3-1 0,-9 2-3 0,-1 1 0 16,-3 2-3-16,-1 6 5 0,-9 3-3 0,-4 3 6 15,-4 3-1-15,2-3 1 0,-8 8-1 16,-5 1-2-16,3-3-1 0,-4 10-2 0,-5-11 2 15,4 10 1-15,-3-4 1 0,1 0 1 16,-5-2-1-16,5 2-2 0,-2 5-2 0,1-10-1 16,-1 8 0-16,5-8 4 0,-1 5 0 15,7 0 2-15,-2-5-1 0,1-1 2 16,5-2-5-16,2 2 1 0,-2-4-7 0,8 1 2 16,2-1 1-16,2 1 8 0,5 0-1 15,3 4 4-15,5-1-1 0,4-4-5 0,2 6-7 16,4-1 4-16,4 0 2 0,4 5-7 0,2-2 2 15,3 7 4-15,1-1 0 0,3 4-6 16,3 4 8-16,5 8-1 0,6 0-6 16,6-2-1-16,9 4 6 0,4 1-1 0,12 3 0 15,6-8 4-15,12-1-5 0,7-5-3 16,12-3-9-16,11-9 4 0,8-5 4 0,10-4 8 16,6-10 2-16,3 1 4 0,7-10-3 15,7-3 1-15,4-3 4 0,0-2 2 16,2-4 4-16,-2 3-1 0,-2-5 1 0,-2 7 0 15,-2 2 0-15,-12 1-1 0,-3 5 1 16,-6 4-9-16,-4 4-3 0,-6 1-1 16,-7 13 1-16,-3-4-4 0,-5 12-13 0,-3 1-33 15,-3 10-48-15,-6 7-52 0,0 1-56 0,-5-4-126 16,-1-1-36-16,-4-8 18 0,1-1 42 16</inkml:trace>
  <inkml:trace contextRef="#ctx0" brushRef="#br0" timeOffset="21424.86">12833 5262 145 0,'58'-9'308'0,"-3"1"16"0,5-6 16 15,11 5-171-15,1 0-83 0,9 4-32 0,1 1-10 16,13-1-8-16,0 0-2 0,9 2-2 15,3-3-4-15,3 3-1 0,10 3-3 0,0-5 7 16,10 1 2-16,4 4 2 0,3 0 0 0,1-5 1 16,9 5-9-16,0 0-9 0,6-5-3 15,4 1-5-15,6 4-4 0,4-5-3 16,9 1 2-16,-2 4 2 0,14-5 0 0,-6 0-1 16,12 5 5-16,-2-4-1 0,9 4-3 15,-5 0 1-15,9-5 1 0,-7 5-3 16,3 0-3-16,-5 5 7 0,9-5 3 0,-7 4 2 15,3 1 13-15,-1 0 15 0,1-1 2 16,-9 1 8-16,9 4 0 0,-9-4-12 0,2-1-8 16,-4 1-9-16,3-2-13 0,-9-3-13 15,2 0 4-15,-7 0-5 0,-5 0-2 0,-2-3 4 16,-9-2 7-16,-8 1-5 0,-8-6 1 16,-11 1-1-16,-8 0-2 0,-12 0-1 0,-2-4 1 15,-21 4 2-15,-2 0 2 0,-15 0-6 16,-5 1-14-16,-12 2-41 0,-3-2-62 15,-6 8-59-15,-3-6-46 0,-9-2-107 16,-3-1-58-16,-2-14 17 0,4 1 41 0,-4-5 36 16</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09:04.115"/>
    </inkml:context>
    <inkml:brush xml:id="br0">
      <inkml:brushProperty name="width" value="0.05292" units="cm"/>
      <inkml:brushProperty name="height" value="0.05292" units="cm"/>
      <inkml:brushProperty name="color" value="#FF0000"/>
    </inkml:brush>
  </inkml:definitions>
  <inkml:trace contextRef="#ctx0" brushRef="#br0">3593 6342 151 0,'6'-4'317'0,"2"-5"26"0,0-1 10 0,-3 7-171 16,5-6-89-16,0 4-42 0,1 1-25 15,1-1-11-15,0-4-8 0,3 9-6 16,-3-5-2-16,5 1 0 0,-3 4-2 0,-1 0 3 16,3 0-1-16,1 4 2 0,-3 1 1 0,7-5 0 15,-5 9-3-15,3-4 3 0,-2-1-2 16,-1 4 1-16,5-2-2 0,-5-3-1 0,5 7 4 16,0-1 6-16,-3-5 12 0,7 1 12 15,-2 0 12-15,4-1 6 0,-5 1 3 16,11-2 8-16,-2 3 1 0,5-6-6 15,-3 3-4-15,4-3 6 0,0 5-10 16,6-5-7-16,1 6 9 0,-1-6 10 0,1 3 5 16,-1-3 5-16,1 5 7 0,1-5-2 0,-4 0-1 15,3 0-9-15,-1 0-7 0,-4 0-9 16,1 0-11-16,3 4-12 0,-6-4-9 16,3 0-5-16,3 0-4 0,-2 5-1 0,3-10 13 15,-1 5 32-15,3 0 28 0,3-4 25 16,-1 4 24-16,1-5 6 0,5 2-18 0,0-3-21 15,-4-2-24-15,3 2-23 0,1 3-21 16,-2-6-12-16,-3 4-8 0,3 0-1 16,-2 1-3-16,-1-1 0 0,-1 1 0 0,1 4 0 15,-3-5-1-15,1 0-2 0,1 2 2 0,-3 3-2 16,-1-6-1-16,-1 6 1 0,5-3-1 16,-3 3 0-16,-1-5 3 0,3 1-3 0,-1 4 2 15,5-5-2-15,-5 5 2 0,3-5-1 16,1 1-1-16,2-1 0 0,-3 1 0 15,1-6 1-15,0 6 1 0,-1-1-2 0,-1 2 2 16,1-3-1-16,1 3 0 0,2-2-1 16,-7 0 1-16,5 5 0 0,-1-4 1 0,-1 4-2 15,1 0 0-15,1-5-1 0,-2 5 1 16,-1-4-1-16,-1 4 1 0,3 0-1 0,-1-5 0 16,6 5 1-16,-5 0 1 0,1-3 0 15,-1 3 0-15,5 0 0 0,0 0-1 0,-5 0-1 16,5 0 0-16,-4 0 1 0,4 0-1 15,-1 0 2-15,-1-6-1 0,6 6 2 0,-2 0-2 16,2 0 0-16,-3 0 2 0,3 0-2 16,-2 0-2-16,4 0 2 0,-4 0 0 0,-2 0 0 15,6 0 0-15,-3 6 0 0,3-6 0 16,2 0 0-16,-2 3 3 0,0-3-3 0,0 5 1 16,4-5-2-16,-4 0 0 0,0 0-1 15,4 4 1-15,-2-4 1 0,2 5 0 16,0-5 1-16,-2 0 1 0,7 0-1 0,-7 0-1 15,4 0 0-15,-2 0 0 0,2 0-1 0,2 0-1 16,0 0 2-16,1 0 0 0,1 0 0 16,-2 0 2-16,2 0-1 0,-1 0 0 0,-1 0-2 15,2 0 1-15,-4 0 0 0,5 0-1 16,-1 0 2-16,-4 0-1 0,2 0 1 16,-2 0 2-16,1 0-2 0,-1 0-1 0,2 0 2 15,-6-5-4-15,6 5 2 0,-6 0 0 16,8 5 0-16,-3-10 2 0,1 5-1 0,0 0-1 15,2 0 2-15,-1 0-1 0,-1-4 0 16,2-1-1-16,0 2 0 0,1 3 2 0,3-6-1 16,-6 1 0-16,2 2 42 0,1-3 77 15,-5 3 37-15,2 3 17 0,-2-5 7 16,-4-1-31-16,7 6-76 0,-3-3-38 0,-2 3-17 16,-2-5-9-16,6 5-6 0,-8-4-4 0,2 4 0 15,-2-5 0-15,0 5 2 0,-2 0-1 16,2-3 4-16,0 3-1 0,-5 0-2 0,3 0 0 15,-2 0-2-15,0 0-1 0,-2 0-1 16,-5 0 1-16,5 3 1 0,-4-3-1 0,1 5 2 16,1-5 2-16,0 4 0 0,-1 1-1 15,3-5 1-15,-4 3-2 0,3-3-1 0,-3 0-2 16,0 6 0-16,1-6 0 0,-1 5 0 16,0-5 0-16,-1 0 3 0,1 0 0 0,1 0 2 15,1 0 1-15,-4 0-2 0,1 0-1 16,1 0-1-16,2 0-2 0,-3-5-2 15,-3 5 2-15,7-6 1 0,-5 6 0 0,2 0 0 16,-1-3 2-16,5 3 2 0,-4 0 1 0,3-5 0 16,1 5-2-16,-2-4 1 0,1 4-4 15,1-5-1-15,-4 2 0 0,4 3 0 0,-1-6 1 16,-3 6 1-16,4-5 1 0,-1 2 1 16,3-3 2-16,-2 3-2 0,2-2 0 15,-2 1-2-15,1-1-1 0,-1 5-2 0,0-5-1 16,4 1 1-16,-7 4 1 0,3-5 0 15,4 1 2-15,-2 4 0 0,0 0 4 0,4-5-2 16,-3 5-1-16,3-5 1 0,-4 5-2 16,4 0-2-16,-2-3 1 0,-2 3-1 0,0 0 1 15,6 0 0-15,-7 0 2 0,5 0 2 16,0 0-2-16,4 0 1 0,-8-6 0 0,4 6-4 16,0 0-1-16,0 0 1 0,4 0-2 15,-2 0 4-15,6 0 0 0,-1 0 3 0,-1 0-1 16,0-3 0-16,2 3-2 0,-2 0 0 15,0 0-2-15,1-5-1 0,-3 5 1 16,0-4 17-16,-2 4 7 0,6 0 3 0,-6 0 3 16,-2 0 0-16,4 0-15 0,0 0-8 15,-4 0-3-15,2 0-2 0,-2-5-2 0,0 5 2 16,4 0 2-16,2 0 1 0,0 0-1 0,5-5 0 16,-5 5-2-16,4-4-1 0,0 4-1 15,1 0-2-15,3-5 4 0,-6 1-2 16,7-1 4-16,-3 0-2 0,-2 5 0 0,7-4-2 15,-7-4 1-15,6 2-2 0,-5 3-1 16,9-7 3-16,-3 6 1 0,6-1 1 0,1 1-1 16,-1-4 0-16,0 2 0 0,3-2-2 15,5-1-1-15,-4 4 1 0,2-1 2 16,4-2-1-16,0 4 2 0,4-4-1 0,-4 2 0 16,9-2-2-16,-7-1 3 0,8 0 1 15,-6 4-1-15,5-4-1 0,-7 0 1 16,8 4-2-16,-6 0-1 0,6 2 3 0,-3-6 2 15,-3 4 0-15,4 1 0 0,-8-1-1 16,0 0-1-16,0 1-1 0,0 4 1 16,-6-5 2-16,0 1 0 0,0 4-1 0,-11 0-1 15,5-5-1-15,-9 5 0 0,3 0 1 16,-5 0 0-16,-2 0 1 0,-4 5-1 16,2-5-2-16,-6 4-3 0,-2 1-31 0,-2-1-91 15,2 1-174-15,-2-5-341 0,-7-9-178 16,1 0-52-16,-7-13 55 0,-1-6 152 15,-7-4 317-15,-8-2 143 0,-3-8 66 0</inkml:trace>
  <inkml:trace contextRef="#ctx0" brushRef="#br0" timeOffset="2368.92">3030 7296 42 0,'9'-4'283'0,"1"-5"26"0,4-1 13 15,-1 1-108-15,1-3-117 0,3 7-51 16,1-4-23-16,3 0-10 0,6-1-7 0,0 1-4 15,2 1 0-15,2-1 0 0,2 0-4 16,6 0 2-16,-4 4 0 0,5-4-5 16,-3 4 1-16,2-4 2 0,5 6 0 15,-5-2 4-15,4 0-1 0,5 1 7 0,-3-5 6 16,7 1 10-16,-2 2 15 0,3-2 18 0,-1-1 9 16,2-2 7-16,-1 3 0 15,3-1-8-15,-2 6-9 0,0-8-3 0,2 8-7 16,-3-3-6-16,7 3-6 0,-2 3-1 15,2-5-6-15,2 5-5 0,-2-4 10 0,4-1 6 16,2 5 4-16,-2 0-3 0,-2-5 1 16,7 5-13-16,-3 0-10 0,0 0-5 15,4-4-3-15,0 4-1 0,-3 0-1 0,7 0 0 16,-8 4-3-16,6-4 1 0,-1 0-3 16,-1 5-1-16,0-5-1 0,3 0 3 0,-3 5 26 15,6-5 29-15,-1 4 22 0,-3 1 14 16,-2-5 10-16,1 3-19 0,-1 3-18 15,7-6-5-15,-7 8-4 0,2-8-5 16,-2 6-5-16,5-6-6 0,-5 3-17 0,-2 2-11 16,3-1-6-16,3-4-4 15,-2 5 0-15,3-5-1 0,-3 3-1 0,-2-3 1 0,1 6 2 16,1-1-3-16,-2-2 0 0,1 3-1 16,-1-6 0-16,4 8-1 0,-5-2 2 15,1-3-1-15,0 2 1 0,-4-1 1 16,5 1-2-16,-5-5 1 0,2 4-2 0,-2 1 0 15,0 0 0-15,4-5 2 0,-3 3 0 16,3 3 0-16,-4-3 0 0,2 2 0 16,-2-5-2-16,1 6 2 0,-1-3-1 0,-2 2-1 15,2-1 0-15,2 1 1 0,-2-1 1 0,-4 1 0 16,2-5 0-16,3 5-2 16,-7-1 0-16,4 1 2 0,-4-5-4 0,4 3 4 15,-4 2-2-15,2-5 3 0,-2 0 0 16,-1 4-1-16,1 1 12 0,4-5 41 15,-4 5 53-15,5-5 51 0,-3 4 52 0,-3-4 24 16,6 0-22-16,-5 0-44 0,-1 0-48 16,1 0-52-16,0 0-35 0,0-4-19 0,0 4-8 15,-2 0-3-15,-2 0-3 0,0-5 1 16,-3 5 2-16,7 0 0 0,-2 0-2 16,-2-5 1-16,2 5-2 0,-6 0-4 0,6 0 2 15,-3-4 0-15,-1 4 1 0,0-5 0 16,0 5 2-16,-3-3 0 0,1 3 1 15,0-5 0-15,1 5-1 0,-3-4-1 0,2 4 0 16,-1 0-3-16,-1 0-1 0,4-5 1 16,-1 5 2-16,-3-5-1 0,4 1 2 15,4-1 1-15,-7 1 1 0,9 4 1 16,-6-5-1-16,4 2-2 0,-6-3 0 0,1 6-2 16,5-5-1-16,-8 2 1 0,4 3 0 15,-3-6 0-15,1 3 1 0,0 3 2 16,1-5 0-16,5 5 1 0,-6 0-2 0,2-5 0 15,4 5 1-15,-7 0-5 0,7-4 2 16,-2 4 0-16,-2 0 0 0,1 0 1 16,-1 0 1-16,0 0 0 0,2 0 0 0,-2 0 0 15,3 0 1-15,-1 0-2 0,-2 0-2 16,2 0 1-16,-2 0 0 0,1 0-1 16,-1 0 1-16,0 0 2 0,0 0 1 0,-1 0-1 15,3 4 2-15,-2-4-1 0,0 5 0 16,1-5-2-16,-1 0-2 0,2 0 2 15,-2 5-1-15,6-5 0 0,-2 0 1 0,2 0 1 16,-5 3 0-16,9-3 2 0,-2 0-1 16,-2 0 0-16,0 0-2 0,4 0-1 15,-4 0 0-15,6 0 0 0,-6 0 0 0,9 0 2 16,-7-3 1-16,4 3 0 0,-2 0 0 16,2 0 1-16,2-5-1 0,-6 5-2 0,4 0 0 15,-2 0 0-15,3 0 0 16,1-5 1-16,-6 5 1 0,4-4 1 0,-2 4-1 15,0 0-1-15,-4 0-2 0,2 0 0 16,-2 0 0-16,4 0 0 0,-4 0 1 0,4 0 1 16,-2 0 1-16,2 0 0 0,2 0 0 15,-1 0-2-15,-1 0 0 0,2 4-1 0,-4-4-1 16,2 5 0-16,2-5 1 0,2 0 2 16,-6 0 2-16,4 0-1 0,5 5 2 15,-1-5-3-15,-4 0 0 0,4 0-2 16,1-5 0-16,-1 5 0 0,-4 0 3 0,8 0 3 15,-3-5 12-15,1 5 6 0,3-4 2 16,-7 4-1-16,10 0 0 0,-5-5-15 0,-1 1-2 16,7 4-3-16,-3 0 0 0,3-5-1 15,-3 2-1-15,3 3-3 0,-3 0 0 0,3 0-2 16,-5-6 1-16,7 6 2 0,-5 0 1 16,3-5 0-16,-3 5 0 0,5 0-2 15,-1-3 1-15,-1 3-4 0,0 0 2 16,-1 0-1-16,7 0 2 0,2 0-1 0,-9 3 1 15,9-3-1-15,-4 0 1 0,4 5-2 16,-1-5 0-16,7 0 1 0,-6 0 1 16,8 6 1-16,-6-6-1 0,4 3-1 0,0 2 1 15,2-5-1-15,-6 0 3 0,4 4-1 16,0 1 0-16,4-5 2 0,-6 4 0 0,4-4-4 16,1 5 1-16,-1-5 2 0,2 5-1 15,2-5 2-15,2 3 0 0,-2 3-1 16,3-3 0-16,3 2 0 0,-4 1 1 15,3-3 0-15,-5 2 0 0,0 4-2 16,-6-5 0-16,4 1 0 0,-4 0 2 16,5-1 0-16,-7 1 1 0,-3 3 0 0,3-8-2 15,-4 4-1-15,0 1-1 0,0 4 0 16,-4-4 0-16,-1 4-3 0,-1 0-29 0,-1 5-77 16,-3-11-105-16,-1 2-211 0,-3 0-268 15,3-1-83-15,-5-4 21 0,-5-4 81 16,-2-1 194-16,-4-9 199 0,-2 2 83 0,-3-2 40 15</inkml:trace>
  <inkml:trace contextRef="#ctx0" brushRef="#br0" timeOffset="3907.78">2853 8075 230 0,'16'-14'337'0,"9"0"17"0,-2 6-14 16,4-6-186-16,-1 5-84 0,3 0-39 16,4 4-17-16,5 2-6 0,-1-3-3 0,-2 3-4 15,8-2-2-15,-1 5 1 0,-3 0-2 16,9 0 5-16,-3 0 2 0,3 5 2 0,-3-2-3 16,3 3-1-16,1-6-3 0,1 3-4 15,2 2 1-15,-1 1 1 0,3-3 4 0,0 2-2 16,2-1 4-16,1 1 3 0,3-2 12 15,2 3 3-15,-2-6 3 0,9 5-1 16,-7-2 2-16,8 3-8 0,0-6 5 0,5 3 6 16,-3 2 11-16,4 1 5 0,5-6 3 15,0 3-2-15,-3 2-3 0,3-5-8 0,1 4-2 16,5 1-3-16,0-1-6 0,0 1-4 0,0 0 1 16,4 4-6-16,-2-9-5 0,4 8 5 15,0-4-2-15,2 6-3 0,-2-6 1 16,2 1-1-16,0 4-5 0,0-4-3 0,-2-1 1 15,8 4 2-15,-4-2 1 0,3-3 8 16,-1 2 15-16,4 0 14 0,1-1 21 16,3 1 18-16,3-1 3 0,7-4-7 0,-5 5-8 15,8-5-11-15,4-5-5 0,2 1-2 0,2-1 3 16,5 1-1-16,-3-1-3 0,6-3-7 16,1 2-5-16,3-6-3 0,-3 7-4 0,7-9-4 15,-5 0-1-15,8 5-5 0,-3 0-8 16,1 1 3-16,0-6 0 0,1 5-4 0,-3 0 1 15,4 1-3-15,0-1 0 0,4-2-1 16,-5 8-1-16,3-6-2 0,2 4 0 16,2 2 0-16,-4-3-5 0,6 1 0 0,-2 2 1 15,4-3 2-15,-8 3-3 0,12-2-1 16,-8 1 5-16,2 4-1 0,2-5 11 0,0 5 38 16,2-5 60-16,3 5 53 0,-5 0 43 15,-2 0 4-15,2 0-23 0,4 0-55 0,-6 0-56 16,6 0-42-16,-2 0-16 0,5 0-13 15,-3 0-4-15,4 0-1 0,3-4 1 0,1 4-4 16,1-5 0-16,3 1 2 0,-3-1 0 16,8 0-2-16,-9 2 0 0,5-3 3 0,-5-2-2 15,5 4 0-15,-4-1 1 0,-3 0 2 16,-4 1-4-16,1-1 2 0,-14 5-1 16,-1 0 2-16,-4 0-4 0,-9 5 0 0,-5-5-1 15,-11 9 2-15,-9 0-1 0,1 5 1 16,-7-1-2-16,-3 5 0 0,-7-1-17 15,-4 3-73-15,-9-3-90 0,3 0-132 0,-9 3-226 16,-3-8-155-16,1-3-3 0,-8-4 26 16,-6-10 50-16,0-4 189 0,-6 0 155 0</inkml:trace>
  <inkml:trace contextRef="#ctx0" brushRef="#br0" timeOffset="5268.42">2743 9106 236 0,'4'-5'364'0,"-2"-4"19"0,9 0 2 0,-1 4-204 16,2 0-95-16,9 1-48 0,-4 4-22 15,5-5-9-15,-1 10-5 0,6-5 0 0,0 4 0 16,0 1 1-16,2 0-3 0,4-1 3 16,4 5-3-16,2 1 0 0,2-6 1 15,5 4-1-15,1 1 3 0,1-4-1 16,4 1 3-16,1 2-6 0,1-4 4 0,2 1-4 16,2 4-1-16,4-9-1 0,2 5 2 0,6-5-1 15,3 3 4-15,7-3 2 0,3 0 1 16,4-3-1-16,0 3-3 0,6-5-2 15,4 5 4-15,0-6 3 0,6 3 11 0,5 3 10 16,-7-5 6-16,6 1 12 0,1 4 9 16,6-5 0-16,-3 2 8 0,3-3 3 0,0 6-3 15,1-5-5-15,3 2-2 0,2 3-5 16,0 0-8-16,6-6-9 0,-2 6-9 0,2 0-5 16,4 0-7-16,5 6-3 0,-3-6-4 15,9 0 5-15,-5 3-5 0,7 2-2 16,1 1-1-16,-1-3-1 0,4 2 1 0,2-1-1 15,-3 1-1-15,5-2-2 0,-4 3 6 0,10-6-2 16,-8 5-1-16,4-5-1 16,-2 0 18-16,6 3 17 0,-8-3 21 0,6 0 26 15,-2 0 31-15,4 0 6 0,-4-3-10 0,4 3-15 16,-4 0-19-16,6 0-29 0,-2-5-18 16,2 5-14-16,-6 0-4 0,11-6-3 0,-7 6-4 15,4-3-2-15,-6-2 3 0,2 1-2 16,0 4 0-16,-4-5-1 0,-6 2-1 0,0 3-1 15,-5-6 1-15,3 6 0 0,-13-5 1 16,3 5 4-16,-9-3 7 0,0 3 23 0,-6 0 43 16,-6 0 51-16,-11 0 46 0,4 0 25 15,-14 3 7-15,-2-3-29 0,-12 0-44 16,-3 0-42-16,-7 5-33 0,-9-5-32 0,-9 0-12 16,3 0-8-16,-6 0 0 0,-5 0-2 15,-4 0-1-15,-2 0 0 0,1 0-4 0,-9 0-11 16,2 0-72-16,-3 0-99 0,-1-5-199 15,0 2-287-15,-4-6-132 0,0-10-31 0,-3 1 54 16,1-8 178-16,2-2 280 0</inkml:trace>
</inkml:ink>
</file>

<file path=ppt/ink/ink5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7:13:59.319"/>
    </inkml:context>
    <inkml:brush xml:id="br0">
      <inkml:brushProperty name="width" value="0.05292" units="cm"/>
      <inkml:brushProperty name="height" value="0.05292" units="cm"/>
      <inkml:brushProperty name="color" value="#FF0000"/>
    </inkml:brush>
  </inkml:definitions>
  <inkml:trace contextRef="#ctx0" brushRef="#br0">21337 6000 209 0,'-11'-4'311'0,"1"-4"35"0,4 2-23 15,2 1-109-15,2 2-43 0,-2-3-15 0,-1 3 0 16,5-2 11-16,0-1 19 0,0 3 24 16,0 3 27-16,0-5 29 0,0 5 37 0,0-4 21 15,5 4-16-15,-5 0-38 0,4-5-58 16,-4 5-75-16,2 0-69 0,-2 0-37 15,0-3-17-15,6 3-8 0,-2 0-4 0,-4 0-2 16,6 3-1-16,5-3-1 0,-1 5 1 16,0-5 2-16,7 4-1 0,4 1 1 15,-3-2 1-15,9-3 8 0,4 6 5 16,4-6 8-16,9 0 7 0,9 0 7 0,7 0-1 16,6-6-1-16,5 3-1 0,5 3-1 15,5-9 2-15,2 4 1 0,7 2 3 0,3-3 6 16,7 1 1-16,-3 2-1 0,6-3-2 15,1 3-4-15,-1 3-7 0,4 0-3 16,-1 3-2-16,-3-3-6 0,-2 0-4 16,-3 6-3-16,-9-6-3 0,1 3-2 0,-3 2 1 15,-10-5-2-15,-5 6 2 0,3-6-3 16,-7 0 1-16,-4 3-2 0,2-3 3 0,-8 0 1 16,-2-3 0-16,2 3 1 0,-13 0-2 15,5 0 0-15,-9-6-1 0,-2 6-4 16,-6 0 1-16,-2-5-2 0,-8 2-3 0,-2 3 0 15,-9 0-1-15,3-6-1 0,-7 6 1 16,-4 0 1-16,0-3 0 0,-4 3 0 0,0 0-2 16,0 0-1-16,-8 0-14 0,6 0-20 15,-9 3-38-15,-3-3-56 0,-9 6-107 0,-4-3-160 16,-2 2-285-16,-4 1-202 0,-4-6-52 16,4 0 63-16,0 0 148 0,0 0 297 0</inkml:trace>
  <inkml:trace contextRef="#ctx0" brushRef="#br0" timeOffset="1719.09">2939 6820 215 0,'-6'0'352'0,"2"-6"33"16,2 6 13-16,-2-3-201 0,8 3-99 0,-4 0-44 15,2-5-30-15,4 5-17 0,3 0-3 16,-3-4 1-16,0 4-4 0,0 0 3 0,2-5 3 16,1 5 1-16,1-5-1 0,0 5 4 15,1-4-3-15,5 4 3 0,-3 0 2 16,5 0 5-16,-1-5 10 0,1 5 13 0,3-4 10 15,2 4 10-15,2-5 1 0,-1 0 3 0,7 1 0 16,-2-1 2-16,9 2 3 0,-5-6 3 16,4 4-3-16,2-4-2 0,2 0-7 15,-1 4-6-15,3-4-3 0,1 1-1 0,-1-1 1 16,0 4 5-16,5-4 11 0,-3 0 14 16,9 1 20-16,-4 2 19 0,8-2 12 15,-3-1 6-15,5-2 0 0,-4 8-16 0,4-6-20 16,4 1-25-16,2 2-24 0,-2 1-21 0,13 2-15 15,-5-6-4-15,3 4-5 0,1-4-1 16,5 4-3-16,-5 1-2 0,5-5 1 16,-3-1 2-16,7 6 27 0,-6-4 30 15,8-1 18-15,-3 4 12 0,-1-4 2 0,0 0-24 16,-1 1-25-16,5-3-15 0,0 8-11 16,0-6-5-16,0-1-5 0,0 6-5 0,3-5-4 15,-1 4 1-15,2 2 2 0,-2-3 1 0,4 1 0 16,-2 2-1-16,2-3-1 15,0 3-2-15,-2-8-1 0,2 11 0 0,0-3 2 16,4-2 0-16,1 1-1 0,-3-1 1 16,6 2-2-16,-6-3 0 0,8 6 2 0,-6-5-1 15,11 2-1-15,-9 3 0 0,5-6 0 16,-7 3-2-16,2 3 3 0,4 0 0 0,-1 0 0 16,-7 0 2-16,8 3-3 0,-6-3-1 0,0 6 1 15,3-6 2-15,-3 3 0 0,4 2 0 16,-2-5 0-16,0 6-3 0,-1-3 0 15,1 2 3-15,-2-5 0 0,-4 4 0 0,4 1 8 16,-4-5 4-16,-2 3-1 0,-2 3 4 16,-2-1 1-16,0-2-6 0,-1 3-4 15,1-3-3-15,-6 2-1 0,-3 1-1 0,1-6 5 16,-3 3 4-16,-3 2 6 0,1-1 3 0,-1-4 1 16,-3 5-4-16,-4-5-1 0,-2 0 0 15,-2 4 3-15,-2-4 1 0,0 0 0 0,-6 0 0 16,-1 5-2-16,-3-5-3 0,0 0-3 15,-7 0 0-15,-2 0-5 0,-3 5-5 16,-9-5 0-16,2 0 0 0,-9 3-2 0,-3 3 0 16,0-6-1-16,-11 3 1 0,6-3-1 0,-7 5 2 15,3 1-1-15,-6-6 0 0,2 0 1 16,-4 3 0-16,-2-3-1 0,4 0 1 0,-4 5 1 16,0-5-1-16,0 0 1 0,0 0 1 15,0 0 0-15,0 0 0 0,0 0 1 0,0 0 0 16,0 0-2-16,0 0-2 0,0 0-1 15,0 0-2-15,0 0-4 0,0 0-7 16,0 0-23-16,0 0-48 0,5 0-101 0,-5 0-153 16,2 0-266-16,-2-5-159 0,0 2-114 15,6-11 31-15,2 0 120 0,4 0 258 0</inkml:trace>
  <inkml:trace contextRef="#ctx0" brushRef="#br0" timeOffset="20275.88">6084 7364 176 0,'2'5'348'0,"2"-5"22"15,2 0 10-15,4 0-178 0,7 0-110 16,-1-5-49-16,7 5-24 0,4-6-8 0,4 3-7 16,2 3 0-16,0 0-5 0,6-5 1 15,-1 5 0-15,-1 5 1 0,0-5-1 0,-2 3 2 16,2 3-4-16,3-1 2 16,1-5 0-16,-2 9 2 0,-2-6-2 0,7 2 3 15,-1 1 5-15,3-3 3 0,1 2 5 0,3-1 3 16,4 1 9-16,-1-5 2 0,3 0-1 15,4 0-4-15,6 0 1 0,-2 0-7 0,3 0-2 16,1 0-4-16,4-5-2 0,3 5 0 0,1-4 2 16,0 4-2-16,3 0 5 0,0 0 1 15,-1 4 0-15,-1-4 2 0,-1 5 0 0,5-5 2 16,-1 4 6-16,1 1 1 0,2-5 0 16,-3 5 1-16,3-1-7 0,0 1-3 15,-1-5-5-15,9 3-2 0,-4 2-2 16,6-5 0-16,-2 4-2 0,-2-4 1 0,4 5 8 15,4 0 11-15,0-5 15 0,0 0 14 0,3 0 14 16,-1 0-2-16,-2 0-2 0,4 0-6 0,-1 0-4 16,-1 0-3-16,2 0-2 15,-6 0 3-15,2 0-1 16,0 0-6-16,-4 0-6 0,7 0-3 16,-3 4-5-16,-4-4-5 0,4 0-5 0,0 0-3 0,2 0-10 0,-1-4-1 15,1 4-4-15,2 0 0 0,-2 0-1 0,3 0 0 16,-3 0-3-16,0 0-1 0,9 0 0 15,-9 0-1-15,8 0 0 0,-8 0 2 0,5 0 0 16,-1 4-4-16,1-4 2 16,-1 5 3-16,4-1 0 0,-7-4-1 0,3 5 0 15,0 0-4-15,1-5 2 0,-1 0 0 0,7 4 2 16,-7-4 0-16,4 0-1 0,1 0-1 16,1 0-1-16,-3 0 1 0,8 0 1 0,-11 0-1 15,6 0 2-15,3-4-4 0,0 4 2 0,1 0 2 16,1 0 3-16,-4-5 7 0,7 5 3 15,-1 0 0-15,4 0 0 0,-2 0-4 16,2 0-5-16,-4 5-1 0,8-5-2 0,-4 4 0 16,4 1-2-16,-5-5 1 0,3 3 0 15,-2 3-2-15,8-3 5 0,-6 2 7 0,7 0 12 16,-7-1 14-16,4 1 21 0,4-1 24 16,-2 4 22-16,-2-2 17 0,4 2 10 0,-4-2-10 15,5 2-21-15,-5 1-23 0,8 0-29 16,-4-1-23-16,3 3-10 0,1-2-7 0,2-1-5 15,-3 1-2-15,3 0-1 0,3 0-2 16,-1 1 0-16,-1-6 1 0,3 4-1 0,1-3 16 16,1-1 9-16,1 6 14 0,4-10 6 15,-7 9 9-15,3-5-10 0,-2 1-2 0,3-5-3 16,-11 5-2-16,7-5-2 0,-8 9-1 16,3-9-6-16,-9 3-2 0,0 3-4 15,-8-3-2-15,-2 2-3 0,-3 0-2 0,-3-1-2 16,-9 1-2-16,-2-1-2 15,-8 1-2-15,-6-5 1 0,-6 5-1 0,-7-5-2 16,-8 4-2-16,-8 1 0 0,-7-5-2 0,-5 0-2 16,-7 0 2-16,-6 0 0 0,-12 0 0 15,-3 0 2-15,-1 0-2 0,-5 0-2 16,-8 0 0-16,-2-5-22 0,0 5-64 0,0-4-121 16,0-1-236-16,-2-4-272 0,-2-5-155 15,0-3-16-15,-3-6 85 0,7 0 221 16</inkml:trace>
  <inkml:trace contextRef="#ctx0" brushRef="#br0" timeOffset="21644.4">4080 8497 272 0,'3'-3'404'0,"3"-2"26"0,2-1 11 16,0 3-222-16,7-2-113 0,8 1-59 15,-3-1-25-15,9 2-10 0,2-3-8 16,8 1 0-16,3-4 0 0,1 6-3 0,3-6 0 15,3 4 1-15,3 0-1 0,0 1 1 16,8-5 0-16,-1 9-2 0,-1-5 1 0,4 0-2 16,-2 2 2-16,4 3-1 0,3 0 2 15,3-6 1-15,0 6 0 0,7-3 1 0,-1 3 6 16,1-5 1-16,3 1 3 0,3-1-1 16,-3 0 2-16,14 1 2 0,-8 4 1 15,7-9 3-15,0 4 3 0,2 0-1 0,-2 1-1 16,5-4 1-16,-3 2 3 0,6 3 9 15,-2-2 7-15,5 0 9 0,-1 1 3 0,4-5 5 16,3 4 1-16,4 2-7 0,-3-3-7 0,3 1-9 16,4 2-15-16,-2 3-6 0,3-6-6 15,1 6-5-15,0-3 0 0,0 3-1 0,0 0 0 16,8-5 0-16,-6 5 4 0,-2 0 4 16,4-6 0-16,0 6 3 0,-2 0-1 15,8-3-1-15,-6 3-1 0,7 0 1 0,-5-5 2 16,10 5 2-16,-2-4-2 0,3-1-2 0,-1 5-6 15,1-3-3-15,5-3-1 0,3-2-2 16,-2 2-2-16,3 3 5 0,1-6-2 16,4-1-1-16,-2 1-1 0,4 5 2 0,2-6-2 15,0 1 0-15,2 1 0 0,4-1-4 16,-6 0 2-16,9 4 0 0,-7 1 2 0,6-6 8 16,0 10 12-16,1-4-1 0,-7 4-3 15,2 0 3-15,-2 4-4 0,4-4-5 0,-8 10-3 16,0-6-4-16,-4 1 2 0,2 4-2 15,-4-4-2-15,-1 4-1 0,-3 0 7 16,-2-1-3-16,-1 1 1 0,-3 0 1 0,-7 1 4 16,2-1 2-16,-4 0 5 0,-2 5 11 0,-6-6 16 15,0 1 27-15,-4 0 28 0,-2-4 25 16,-5 4 13-16,-1-1-1 0,-9-2-2 16,2-3-1-16,-6 2-1 0,0-1-6 0,-8 1-7 15,-2-5-22-15,-6 4-28 0,-7 1-28 16,-6-5-10-16,2 5-7 0,-8-5-1 15,0 3-1-15,-8 3-4 0,2-3-3 0,-11 2-7 16,0-1-6-16,-5 1-4 0,-1 0-2 0,-8-1 0 16,-2-4 0-16,-1 5 0 0,-3-1 2 0,-2 1 0 15,0 0-1-15,-5 4 0 0,-3-6-2 16,3 6-20-16,-1 1-69 0,-9-6-99 16,0 5-156-16,0 1-232 0,-2-10-208 0,-4 0-30 15,2-5 51-15,-2-9 137 0,0-3 224 16</inkml:trace>
  <inkml:trace contextRef="#ctx0" brushRef="#br0" timeOffset="58916.93">12146 9371 165 0,'29'-5'353'0,"-2"2"28"0,4-3 14 0,-2 1-163 16,6 5-116-16,0 5-58 0,7-5-26 0,-3 6-13 15,9-3-7-15,-3 2-1 0,5-1-1 16,3 1-3-16,5-2 1 0,-2 3-3 15,8-6 2-15,-4 0-3 0,8 0 0 0,1 0 0 16,1-6-4-16,2 3 1 0,5-2-1 16,5 1 5-16,3-4 5 0,-2 2 7 0,8-2 4 15,-2-1 2-15,4 0 2 0,0 4-6 0,10-4 3 16,0 0 3-16,5-1 0 0,1 6-1 16,1-4 0-16,2 8-4 0,1 0 0 15,-1-5 2-15,6 5 3 16,-9 5 3-16,7-5 1 0,-2 0 7 0,6 0 6 0,0 3 14 15,-1-3 10-15,1 0 6 0,4 0-4 16,7 0-4-16,3 0-16 0,-6 0-14 0,13 0-10 16,1-3-6-16,5 3-3 0,4-5 1 15,2 1 2-15,4-1 10 0,2-4-1 0,-2 4 6 16,11 1-2-16,-9-1 14 0,8 2 17 0,-3-3 23 16,1 1 26-16,-4 5 32 0,3-3 21 15,-7 3 18-15,2 0 9 0,-6 3-2 0,4 2-17 16,-4 1-30-16,0-3-34 0,-6 2-36 15,8-1-30-15,-13 1-21 0,1-1-9 16,2 1-4-16,-7 0-4 0,-8-1-1 0,1 1-1 16,-7-2 0-16,-2 2-2 0,-9-5 1 15,1 4-1-15,-7 1-1 0,-3-5-1 0,-9 0 1 16,0-5 0-16,-10 5 2 0,-5-4 0 16,-3-1-1-16,-7 2-4 0,-10-6-33 0,-2-1-75 15,-13-3-97-15,-1-1-155 0,-11-3-229 16,0-2-182-16,-8-4-25 0,-13-8 52 15,3-4 136-15,-13 3 225 0</inkml:trace>
  <inkml:trace contextRef="#ctx0" brushRef="#br0" timeOffset="60655.5">2772 10562 98 0,'8'14'401'0,"-6"-8"42"0,7-3 20 0,-1 2-93 16,8-5-193-16,9 6-104 0,4-3-40 15,8 2-22-15,7-5-5 0,5 4-4 0,9 1 4 16,4-5 1-16,9 0-2 0,5-5 1 0,5 5 0 16,1-4-5-16,5-1-1 0,4 2 5 15,4-3-2-15,2-2 0 0,7 2 1 16,-1-2-2-16,7-1-6 0,1 0 4 0,5-5 2 16,0 6-1-16,8-6-1 0,-4-4 0 15,10 4 2-15,0-3-1 0,7 3 4 0,-1 0 2 16,7 0 2-16,3-4-1 0,1 10-1 15,4-6 1-15,6 5-4 0,-4 0 3 16,6 1-2-16,3-1-3 0,3 4-3 0,-2-4 5 16,5 0-3-16,1 4-1 0,1-4 0 0,-3 4 7 15,7-4 2-15,-1 6 6 0,1-2 7 16,0-4 3-16,1 9-2 0,-5-5-10 0,10 1 0 16,-3 4-7-16,5 0-3 0,0-5 1 15,6 1 3-15,1 4-5 0,3 0-3 16,-2-5 4-16,10 5-3 0,-3-5-3 0,5 2 4 15,-3 3 5-15,3 0-8 0,-5-6 5 16,5 3 2-16,-3 3 5 0,-1 0 10 0,1 0 14 16,-1 0 13-16,3 0 34 0,1 0 23 15,-1 0 14-15,1 0 0 0,-1 3 0 0,6-3-20 16,-3 6-28-16,3-6-16 0,0 3-7 16,1-3-11-16,-1 0 13 0,4 5 17 15,-8-5 7-15,3 0 5 0,-3 5-1 0,4-5-10 16,-7 0 3-16,5 0 16 0,-9 0 35 0,7 0 27 15,-7 4 2-15,9-4-17 0,-7 0-25 16,3 0-45-16,-1-4-33 0,1 4-14 0,-9 0-7 16,4 0-7-16,-6 0-2 0,1 0 2 0,-7-5-2 15,-5 5-2-15,-3 0 5 16,-2-5 6-16,-11 5 4 0,0-3 2 0,-10 3 4 16,2-6-1-16,-12 3-3 0,0-2-2 0,-9 5 1 15,-2-4-1-15,-8-1-4 0,0 0 1 16,-12 1 2-16,0-5-2 0,-7 4 0 15,-4 0 1-15,-6 1 2 0,-4-4-1 0,-8-1-3 16,-2 4-2-16,-15-4-2 0,0 4-1 0,-6-4 2 16,-8 6 4-16,-7-8 3 0,-2 8 3 15,-9-6 3-15,-3 4-2 0,-5 5-1 0,-7-9-1 16,-5 9 3-16,-3-5 4 0,-5 5 6 16,-4-4 8-16,2 4 5 0,-4 0 9 15,0 0 8-15,0 0 1 0,4-5-1 0,-4 5-9 16,0-3-8-16,0 3-17 0,0-6-8 15,0 6-7-15,0-5-2 0,0 2-4 16,-4 3-1-16,4-6-1 0,0 3-1 0,0 3-3 16,0-5 3-16,0 5-3 0,0-4 3 0,0-1 0 15,0 5 0-15,0 0-1 0,0-5-1 16,0 5-3-16,0 0 0 0,0 0 0 0,0 0 0 16,0 0 4-16,0 0-1 0,0 0 1 15,0 0-1-15,0 0-1 0,0 0 3 16,0 0-3-16,0 0 2 0,0 5 1 0,0-5 0 15,0 0-1-15,-4 0 0 0,4 0-1 16,0 0 2-16,0 5 0 0,0-5 2 0,0 0-2 16,0 4 0-16,0-4 0 0,0 0-2 0,0 0 0 15,0 5 0-15,0-5 1 0,0 0 0 16,0 0 2-16,0 0-1 0,0 0 1 16,0 0-2-16,0 3 2 0,4-3-1 0,-4 0 1 15,0 0 0-15,0 0-1 0,0 0-2 16,0 0 0-16,0 0 0 0,0 0 1 15,0 0 1-15,0 0 1 0,0 0 1 0,0 0 0 16,0 6-2-16,0-6 0 0,0 0 1 0,0 0 0 16,0 0-1-16,0 0 4 0,0 0-2 15,0-6 1-15,0 6-3 0,4 0 1 0,-4 0-4 16,2 0 3-16,-2-3 2 16,0 3-4-16,5 0 2 0,-1-5-1 0,-4 5 1 0,0 0 0 15,2 0 0-15,-2-4 3 0,0-1-2 16,0 5-1-16,0 0 2 0,0-5-2 15,0 5-2-15,-2-4 1 0,2 4-2 0,0-5 2 16,-4 5-3-16,4-4 0 0,-5 4-3 16,5 0-5-16,0 0-8 0,0 0-8 0,0 0-9 15,0 0-11-15,0 0-9 0,0 0-13 16,0 0-17-16,0 0-20 0,0 0-40 0,5 0-57 16,-1 0-62-16,2-5-97 0,0 5-138 15,0 0-80-15,0 0-53 0,5-5-52 0,-1 2 59 16,5-6 141-16,1 0 123 0</inkml:trace>
  <inkml:trace contextRef="#ctx0" brushRef="#br0" timeOffset="81345.19">10639 11311 145 0,'31'-6'336'0,"-2"-7"25"15,4 0 14-15,1-1-155 0,7 0-113 16,2 6-47-16,3-1-26 0,8-5-10 16,1 5-7-16,3 4-6 0,2-4-3 0,4 6-3 15,4-2-1-15,3 1-3 0,-1-1 3 0,4 5 1 16,-1 5-1-16,1-1 1 0,3-4-1 15,-5 5-3-15,5 4-4 0,-1-9 10 16,9 3 8-16,-3 2 7 0,1-5 16 0,4 0 13 16,0 0 7-16,4 0 17 0,4 0 4 15,0 0 5-15,4 0 2 0,0 0 0 0,5-5-7 16,-1 2-5-16,9 3-9 0,-3-6-7 16,5 3-12-16,-2-2-8 0,1 5-5 0,1-4-1 15,2-1 2-15,2-4 9 0,-3 4 4 16,3 1 5-16,-2-1 3 0,-2 0-4 0,5 1 1 15,-1 4-8-15,2 0-3 0,-8 0-7 16,6 0-7-16,-3 0-9 0,9 4-4 0,-8 1-3 16,8-5-3-16,-6 5-4 0,4-1 2 15,-2 1-3-15,4-1 0 0,-8 1 5 16,4 0 7-16,-1-1 6 0,1-4 10 0,2 5 11 16,-2-5 2-16,0 0 0 0,2 3-3 15,-2-3 1-15,8 0-5 16,-6 6-3-16,6-6-4 0,-8-6-1 0,6 6-2 0,0 0 6 0,-2 0 15 15,0-3 26-15,-2 3 41 0,-2 0 26 16,6-5 8-16,-8 5-7 0,-2 0-22 16,-2 0-41-16,-5 0-32 0,3 5-18 0,-7-2-11 15,-1 3-7-15,-1 2-4 0,-2 1-5 0,-6 0 0 16,7-1 0-16,-3 6 0 0,-6 0-2 16,4 0-2-16,-6-5 0 0,-8 5-2 15,-3-5 1-15,-1 5 3 0,-9-6 0 0,4 1 0 16,-12 0-2-16,7 0-1 0,-18-4-1 0,3-2-1 15,-4 2 0-15,-7-5 2 0,1 0-17 16,-11 0-58-16,0-5-96 0,-6-3-138 16,-7-6-239-16,-3-4-191 0,-1-8-77 0,-5-5 35 15,-5-6 114-15,0-8 225 0</inkml:trace>
  <inkml:trace contextRef="#ctx0" brushRef="#br0" timeOffset="82809.77">2846 12103 204 0,'23'0'348'0,"4"-9"19"0,0 0 11 0,6-5-201 16,0 5-94-16,10-1-42 0,5-2-21 0,6 3-8 16,6-5-1-16,2 0-3 0,6 5 0 15,4-8-4-15,-1 6-4 0,5-1 0 16,-4-2 0-16,9 6 0 0,2-1 2 0,-3-2 2 16,3 8 2-16,2-6-5 0,-3 9-5 15,5-5-1-15,-4 1 2 0,4 4 1 0,0 0 0 16,4 0 6-16,-3 0 0 0,-1 0-4 15,6 0-1 1,2 4 2-16,0 1 3 0,9-5 1 0,-1 4-1 0,5-4 0 0,1 5-1 16,9-5-2-16,-2 0 2 0,10 0 3 0,-6 0 1 15,4 0 4-15,2 0 1 0,0 0 4 16,2 0 1-16,-6 0 2 0,2 0 2 0,2 0-1 16,-6 0 4-16,4 9 0 0,-4-9-1 15,4 5-1-15,-4 4-2 0,6-1-3 16,-6-2-3-16,6 2-8 0,-2 1 0 0,6 0 0 15,1-4-3-15,1 4 0 0,-2-1 4 16,0 1-4-16,5-4 1 0,-3-1 0 0,2 1 1 16,3 4-5-16,-7-9 3 0,2 5-1 0,3-1 8 15,-3 1 13-15,2-2 0 0,-1 2 9 16,-3-1 8-16,4 1-3 0,-2-5 1 16,-1 5 5-16,5-1 12 0,1 1-7 0,-3-5-2 15,2 0-10-15,-3 0-9 0,7 4-12 16,-3-4-6-16,3 0-3 0,-3 5-4 0,-1-5 0 15,5 0-2-15,-1 5 0 0,-1-5 1 16,5 0-1-16,-1 0 5 0,4 0-2 0,-5 0-2 16,3-5 0-16,2 10 2 0,0-5 1 15,-3 0-2-15,3 4-2 0,0-4-2 0,8 5 2 16,-2-2 3-16,4 3-2 0,-2-3 7 16,8 2 12-16,-6 4-1 0,5-4-2 0,-9 4-1 15,6-6-3 1,-2 3-6-16,2-1-4 0,-6 4-3 0,10-9 6 0,-6 8-3 15,5-2 2-15,-7-3-3 0,8 2 5 0,-2 4-2 16,-2-9-2-16,5 9-5 0,-1-4 8 0,4 4-3 16,3-6 0-16,-3 2 1 0,9 4 5 15,-4-4-5-15,7-1-3 0,-7 1 2 0,10-1 0 16,-6 1 4-16,4 0 3 0,-1-1 22 16,1 1 13-16,-2 3 11 0,2-4 10 15,-4 6 25-15,3-6 4 0,-7 5 13 0,4 1 24 16,-7-1 33-16,5 0 17 0,-5 4 7 15,3-4-7-15,-9 0-24 0,0 5-45 0,-3-5-37 16,-1-1-35-16,-4 6-20 0,-6-5-10 16,-5 0-4-16,-5-1-2 0,-3-2-4 0,-1 2 1 15,-11-8 0-15,-4 9-1 0,-5-9 1 16,-5 5 0-16,-7-5-1 0,-6 0 0 16,-6 0 1-16,-8 0-5 0,-6 0 4 0,-7 0 2 15,-8 0-2-15,-8 0-1 0,-5 0-42 16,-5-5-70-16,-11 2-88 0,-6-3-122 0,-3-2-187 15,-5-1-113-15,-9-2-91 0,-4-6 11 16,-1 0 91-16,-12-1 174 0</inkml:trace>
  <inkml:trace contextRef="#ctx0" brushRef="#br0" timeOffset="83684.61">3613 12741 70 0,'17'0'286'16,"6"-4"27"-16,3-1 14 0,5 0-123 16,5 1-85-16,11-1-41 0,7 2-17 0,2 3-5 15,14 0-2-15,0 0-10 0,7 0-11 16,3 0-5-16,7 0-9 0,2 0-10 16,10 0-5-16,-4 0 3 0,5 0-7 0,3 0-3 15,4 3 5-15,3-3 1 0,6 5 2 16,-3-5-3-16,5 4 0 0,4 1 2 0,4 0 5 15,5-1 4-15,9 1 6 0,1-5 13 16,8 4 13-16,6 1 18 0,8-5 13 0,2-5 23 16,13 1 11-16,-2-1 8 0,2 1-3 15,-3-1 2-15,5 0-12 0,-10 1-16 0,3 4-21 16,-10 0-13-16,5 0-20 0,-15 0-12 16,0 4-12-16,-6 1 0 0,-3 4-4 0,-7 0-2 15,-5 1-5-15,-6 2 0 0,-6 2-1 16,-6 0-33-16,-3 4-61 0,-9-1-83 15,-5 2-88-15,-10-7-102 0,-1-1-108 0,-9-2-16 16,-3-15 48-16,-3-2 75 0</inkml:trace>
  <inkml:trace contextRef="#ctx0" brushRef="#br0" timeOffset="123921.8">20206 13803 350 0,'17'0'448'0,"-1"0"34"16,5 0 3-16,6 0-226 0,6 5-114 15,6-1-48-15,4 5-21 0,7-4-8 0,8 3-7 16,2 1-11-16,4 2-16 0,-2-8-12 0,12 6-4 16,-5-4 5-16,11-1 13 0,5 1 24 15,-2 0 34-15,6-1 46 0,6 1 59 16,0-5 77-16,12 0 38 0,-1 0-2 15,5 0-27-15,3 0-54 0,6-5-79 0,2 1-49 16,6-1-27-16,-2 5-17 0,4-5-10 16,1 1-9-16,-3 4-10 0,2 0-8 0,-2 0-4 15,-8 0-6-15,-4 4-5 0,2 1-4 0,-7 0 2 16,-7 4-2-16,-1-6-3 0,-8 6-1 16,-10 1-1-16,-5-1-3 0,-3 0 2 0,-11 0-8 15,-2-1-27-15,-6 1-68 0,-17 5-121 16,3-9-199-16,-9 4-292 0,-12-9-168 15,-3-5-22-15,-7-4 84 0,-7-5 180 0</inkml:trace>
  <inkml:trace contextRef="#ctx0" brushRef="#br0" timeOffset="125270.03">1980 14461 287 0,'7'-9'403'0,"3"-5"20"0,-4 5 11 15,6 0-235-15,3-1-107 0,8 1-49 16,-3 6-24-16,7-2-7 0,0 5-7 16,2 0-4-16,4 0 0 0,0 5-5 0,4 4 1 15,-4-1 1-15,5 1 0 0,-1 5 0 0,-2-5 6 16,2 5-2-16,5-6 4 0,-3 6-1 16,4-2-2-16,3 2-1 0,1 0 2 15,3 0-2-15,4-5-1 0,1 0 0 0,5 0-3 16,4-4 3-16,3-2 2 0,3 6 0 0,4-4 0 15,5 0 3-15,-3 4-4 0,5-5-7 16,0 6 4-16,1-6 2 0,5 4-1 0,6-2 8 16,-6 2 6-16,6 1 0 0,2-4 0 15,0 4 4-15,2 0 2 0,2-1 5 16,5-2 9-16,3 2 4 0,-3 1 1 0,5-4-1 16,1-1 0-16,8 1 0 0,-3 4-2 15,5-4 1-15,-6-2-6 0,10 3 1 0,0-3 5 16,-2 2-4-16,-2 4-3 0,10-9-4 0,-4 5-5 15,4 4-10-15,5-9-3 0,1 9 0 16,1-9 0-16,5 5 5 0,-1-1 2 0,6 1 6 16,-5-5 23-16,5 0 43 0,0 3 38 15,4-3 40-15,-5 5 43 0,3-5 24 16,-4 0-12-16,2 0-8 0,-5 0-24 16,1 0-34-16,-2-5-33 0,1 5-25 0,3 0-30 15,-2 0-7-15,-7-3-10 0,9 3-12 16,-9 0-8-16,1 0-5 0,-7 0-10 0,0 0-5 15,-8 0 5-15,4 0 4 0,-8 0 11 0,-2 0 2 16,-9 0 3-16,1 0-6 0,-9 0-6 16,-6 0-9-16,-6 0-6 0,-5 0-3 15,-5 3-3-15,-9-3-1 0,-6 5 2 0,-4-5 3 16,-4 0-1-16,-9 0 1 0,-1 0 0 16,-5 0 0-16,-4 0-1 0,-6 0 1 0,2 0 0 15,-8 0-1-15,-3 0 2 0,-3-5-2 16,-5 5 0-16,1-3 6 0,-5 3 6 15,-2 0 10-15,-2-5 10 0,-2 5 10 0,2-4 4 16,-1-1 1-16,-3 5-4 0,0-5-8 0,0 1-10 16,4-1-7-16,-4 1-10 0,0-1-7 15,0 2 0-15,0-3-6 0,0 1-5 0,0 5-5 16,0-3-19-16,0 3-41 0,4 0-78 16,-2 0-129-16,4 0-220 0,-6 3-273 15,0-3-148-15,0 0-7 0,8-3 93 0,-6-3 206 16</inkml:trace>
  <inkml:trace contextRef="#ctx0" brushRef="#br0" timeOffset="127411.5">16940 14789 184 0,'-4'-4'386'0,"4"-1"47"0,0-4 27 16,4 4-158-16,2 1-139 0,11-1-71 15,3-4-44-15,3 4-29 0,10 2-9 16,9-6-4-16,-3 4-1 0,6-4 0 0,7 4 1 16,0 1 1-16,8-1-1 0,2 2 1 0,0-3 5 15,12 6 11-15,5-5 18 0,5 2 25 16,5 3 27-16,4 0 26 0,4-6 21 15,7 6 18-15,3 0 24 0,9-3 38 0,2 3 47 16,4-5 40-16,6 5-1 0,0 0-23 16,11 0-51-16,-3-4-72 0,7 4-64 0,4 4-36 15,-1-4-21-15,7 0-14 0,0 5-5 16,0-2-4-16,4 3 3 0,5-3 0 0,-3 2 3 16,0 1 6-16,4-3 2 0,0 2-4 0,1 4-1 15,-1-6-5-15,-2 3-3 0,5-1-6 16,-3-2 0-16,2-3 0 0,-5 6-2 15,-1-6-5-15,-6 0 3 0,-7 3-4 0,-5-3 0 16,-5 5-1-16,-12-5 0 0,-8 0-2 16,-4-5 0-16,-9 2-2 0,-10 3 4 0,-4-6 0 15,-8 3-1-15,-9-2-1 0,-8 5-5 16,-6-6 2-16,-8 3-3 0,-7-2-13 0,-8 1-24 16,-4-1-34-16,-4 2-56 0,-4-3-92 15,-3-2-93-15,-3 2-144 0,0-2-208 0,-5-1-139 16,-2 0-1-16,-4 0 67 0,-6-1 150 15</inkml:trace>
  <inkml:trace contextRef="#ctx0" brushRef="#br0" timeOffset="128358.33">2983 16067 193 0,'37'3'338'0,"2"-3"19"0,9 0 10 16,1 6-188-16,11-6-92 0,7 0-39 15,3 5-12-15,4-5-11 0,5 0 2 0,6 3-1 16,-1-3 5-16,13 0-3 0,1 0 4 16,1 6-4-16,4-6 1 0,5 0 0 0,1 0 3 15,5-6 11-15,6 6 3 0,4-3 11 16,2-2 11-16,8-1 6 0,-1 3 0 0,13-6-5 15,-3 4-8-15,14-4-12 0,0 1-6 0,7 2-5 16,3-2-1-16,5-1 5 0,1 4 5 0,7-4 10 16,-2 0 17-16,2 0 21 0,-5 1 15 15,3-1 14-15,-8-1 26 0,3 1 26 16,-5 0 35-16,-5-5 21 0,-8 5 4 16,2-4-24-16,-4 0-41 0,-6-1-56 0,-11 0-47 15,1-3-23-15,-7 3-15 0,-2-3-6 0,-12-1-3 16,-2 4-5-16,-11-5-3 0,-6 7-6 15,-8-2-2-15,-6 0-3 0,-9 2-2 0,-8-2-2 16,-12 5 0-16,-4-1 0 0,-7 6 1 16,-2-1-16-16,-16 1-69 0,0-1-114 0,-9 2-186 15,-3-3-287-15,-7-2-176 0,-6 2-20 16,0-11 76-16,0 3 169 0</inkml:trace>
</inkml:ink>
</file>

<file path=ppt/ink/ink5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7:17:05.141"/>
    </inkml:context>
    <inkml:brush xml:id="br0">
      <inkml:brushProperty name="width" value="0.05292" units="cm"/>
      <inkml:brushProperty name="height" value="0.05292" units="cm"/>
      <inkml:brushProperty name="color" value="#FF0000"/>
    </inkml:brush>
  </inkml:definitions>
  <inkml:trace contextRef="#ctx0" brushRef="#br0">3892 6563 201 0,'-6'-14'348'0,"2"-3"28"16,4-2 16-16,4-2-195 0,2-2-90 15,5 0-49-15,5 4-26 0,7-4-17 0,2 3-7 16,4 0-6-16,4 8 1 0,8-7 0 16,-2 5-5-16,9 2 2 0,-3 3 0 0,9-1-4 15,2 6 0-15,6 4 3 0,0 0-2 16,4 4 5-16,2 6 1 0,3 2-2 0,1 2 0 16,5 0-1-16,-1 0-2 0,7 4 2 0,-3-1 0 15,7 0 1-15,0 3 1 0,6 2 1 16,-2-9-5-16,-2 6 1 0,4-5 7 15,8-2 5-15,-2 2 5 0,5 0 13 0,-1-6 5 16,7 1 0-16,3 0 8 0,7 0 3 16,4-4-7-16,6 0 0 0,1-1-7 0,7 1-6 15,7-5-3-15,4 3-5 0,-3-3-5 16,7 6 1-16,2-6-6 0,1 3-3 16,-6 2-3-16,8 1 1 0,-6 2-2 0,1 1 0 15,0-6-2-15,-2 8 4 0,-2-2-2 0,6-1 3 16,-6 6-3-16,4-10 14 0,-2 5 10 15,2 1 5-15,-2-1 2 0,4-1 2 0,0-2-7 16,4 2-9-16,4-4-5 0,1 1-6 16,5-5 4-16,11 0-5 0,-6-5-5 15,10 1 5-15,-5-4 2 0,7-3-5 0,-6-1-4 16,4-7 6-16,-6 7-3 0,-2-11-1 16,-7 4 3-16,1-4 2 0,-7 2-2 0,-6-2-4 15,-4 4 3-15,-2 2-1 0,-10-6 1 16,-5 6-2-16,-10 3 1 0,0 5-1 0,-6 0-3 15,-6 1-7-15,-5 8-43 0,-5 0-80 16,-9 3-114-16,0 2-161 0,-4-5-63 16,-4 0 11-16,-7-8 66 0</inkml:trace>
  <inkml:trace contextRef="#ctx0" brushRef="#br0" timeOffset="3063.76">4550 9029 186 0,'33'23'328'0,"0"-6"19"0,8-3 9 0,9-1-195 16,4 6-87-16,8-2-37 0,14-3-21 15,9 4-3-15,8-4-3 0,12-6-2 0,3 6 0 16,8-1-3-16,8-3 2 0,6-1-3 15,2 5 0-15,9-11-1 0,3 6-2 0,9 0-1 16,2 1 3-16,9-1-5 0,3-1 1 16,7 1 6-16,6 5-4 0,6-5-1 15,4 5 4-15,6-2 3 0,5 2-6 0,5 0 8 16,5 0 4-16,6 3 4 0,-2-3 10 16,13-5 15-16,-1 0 1 0,7-4 13 0,-3-5 5 15,7 0 4-15,-5 0-3 0,3 0-3 16,-2 0-2-16,5-5-3 0,-5-4-9 0,6 0-3 15,-2 1-3-15,3-6-17 0,-7 0-5 16,6 0-6-16,-13 2-3 0,1-2-2 0,-16 0-1 16,-9 0 1-16,-13 5-1 0,-10 0-3 15,-13 4-3-15,-14 1 2 0,-10 4-1 0,-13 0-14 16,-10 4-32-16,-16 1-43 0,-9 0-66 16,-13 8-96-16,-16-3-142 0,-8-10-35 0,-23 0 10 15,-8-5 54-15</inkml:trace>
  <inkml:trace contextRef="#ctx0" brushRef="#br0" timeOffset="4110.84">5002 8013 165 0,'81'-14'316'0,"10"-4"18"0,2 4 9 15,6 0-189-15,0 0-85 0,13 2-39 16,0 7-17-16,12-4-7 0,2 4 0 0,8 1-3 16,-2 8 5-16,13 1-3 0,-2 4 1 15,10 0-2-15,-2 5 3 0,8 3-4 0,-2 2-1 16,10 2 0-16,-1 2 2 0,12-1 1 15,1 1-3-15,12 0-4 0,5-6 6 0,17 2-8 16,8-1 3-16,19-9 2 0,6-1-2 16,20-2 0-16,7-6-4 0,17 0 1 0,7 0-3 15,13-6 12-15,1 6-8 0,11 0 8 16,-4-3-7-16,9 3 6 0,-9 0-3 0,9 0 13 16,-7 0 5-16,1 0 14 0,-1 0 2 15,0 0 13-15,-3 0-6 0,-1 0 9 0,-2 0-8 16,-2 3 6-16,-2 3-10 0,7 2 2 15,-7 6-14-15,16 0-1 0,-5 4-7 16,12-4 2-16,-9 3-5 0,3-3 2 0,-15-2-5 16,2-1 1-16,-14-3-10 0,0 1 2 0,-9 0-6 15,-8-4 7-15,-10 4-2 0,-4-6-1 16,-15 6 4-16,0 1 1 0,-14-1-3 16,-6 0-1-16,-15 0-1 0,-6-1-6 0,-13 1 5 15,-14 5-4-15,-16-5-1 0,-9 5 0 16,-20 0-14-16,-15-6-37 0,-17 6-62 15,-12-5-91-15,-14 0-134 0,-17-4-62 0,-8-16 2 16,-8-1 47-16</inkml:trace>
  <inkml:trace contextRef="#ctx0" brushRef="#br0" timeOffset="6928.92">3816 10721 139 0,'23'-9'305'0,"-5"-1"20"16,5-2 8-16,6-2-171 0,4 0-90 16,4 5-37-16,13-5-16 0,4 2-10 15,6-2-6-15,4 5-1 0,6-5 2 0,2 6-1 16,5-1 0-16,3 4 0 0,3-4 1 15,-2 9-2-15,1 0-4 0,-1 0 2 0,6 3 5 16,2 3-1-16,2 2-4 0,-5 1 1 16,7 5-1-16,-2-5-1 0,4 5-3 0,3-6 5 15,5 1 2-15,0 0 1 0,7 1-2 16,4-6-1-16,-1 1-4 0,3 4 1 0,8 0 0 16,0-4 2-16,2-2 1 0,0 3-1 15,9 2 3-15,-3-3-1 0,4-1 1 0,3 5 5 16,-1-4 5-16,3 4 1 0,6-1-3 15,-5 1 0-15,9 2-5 0,-2-3-2 16,6 1 2-16,-2 5 0 0,6-5-2 0,2 5 8 16,5-6-7-16,3 5 0 0,5 0-1 0,4 1 4 15,4-5-8-15,-5 0 0 0,14 0 3 16,-5-4-5-16,8 0-1 0,-8-1 5 0,10 1 2 16,-5-5-4-16,5 0 1 0,-2 0 3 15,5 0-4-15,-5 0 2 0,6 0 8 16,1 0-1-16,4 0 4 0,1-5 6 0,11 5 0 15,-4-4 0-15,13-1-1 0,-3 5 0 16,6-5-2-16,-3 1 0 0,11-1-7 0,-3 1 0 16,2-1 2-16,-3 0-1 15,7 1 5-15,-6-1 7 0,9 2 4 0,-7 3 12 0,8-9 6 16,-4 9 0-16,8-5-1 0,-8 5-10 16,2 0-8-16,1 0-9 0,3 0-6 0,-4 5-2 15,4-5-4-15,-6 0 0 0,6 3-2 16,-6 3 1-16,2-6 0 0,-11 3 5 0,3-3 7 15,-7 5 6-15,1-5 4 0,-13 0 15 16,8 0 19-16,-6 4 5 0,-4-4 18 0,2 5 7 16,-6-5-10-16,-3 5-8 0,1-5-13 15,-2 4-19-15,-7 1-10 0,-8-1-4 0,0 1-11 16,-4 0-8-16,-2-1 5 0,-14 1-4 16,1-2-1-16,-18 3-1 0,-4-3 6 0,-12 2-5 15,-3 0-1-15,-14-5 0 0,-4 4 0 16,-9 1 0-16,-3-5 0 0,-11 4 1 15,-2-4 0-15,-9 5 1 0,-5-5-3 0,-3 0-3 16,-8 5-2-16,-2-5-1 0,-8 4 1 0,-6-4 1 16,-3 0 1-16,-3 0 1 0,-9 0 1 15,0 0-1-15,-10-4 1 0,-5 4-2 16,1-5-1-16,-4 5 1 0,-5 0-1 0,-2-5 2 16,-3 5-2-16,1-4 0 0,-8 4 0 15,2 0 0-15,-2 0-2 0,0 0 2 16,0 0 0-16,0 0 0 0,0 0 0 0,-2 0-1 15,2 0-5-15,0 0-5 0,-8-5-9 16,6 5-6-16,-5 0-3 0,-1 0-1 0,2 0 4 16,0 0 1-16,-1-4-1 0,-1 4-12 0,2 4-22 15,0-4-30-15,-5 5-37 0,7-5-46 16,-4 9-55-16,0-4-70 0,2-5-104 0,4-5-22 16,2-4 26-16,2-5 60 0</inkml:trace>
  <inkml:trace contextRef="#ctx0" brushRef="#br0" timeOffset="12855.01">4572 12300 24 0,'27'-4'304'16,"0"-5"30"-16,0 4 15 0,0-4-81 15,2 1-135-15,2 3-61 0,2 1-27 0,4-1-14 16,2 5-9-16,5-5-6 0,-1 5-4 16,7 0-2-16,-3 0-3 0,3 0 1 15,0 5-2-15,3-5-2 0,-3 9-1 0,4-4-2 16,-5-2 1-16,5 6 1 0,0 1 0 15,0-1-3-15,6 5 3 0,-5-5-2 0,12 0 1 16,-3 4 1-16,2-4-3 0,4 0 0 16,2 0-2-16,3-1 0 0,1 1 0 0,5 2 2 15,2-3 3-15,-1-4 0 0,5 4 14 0,0-2 12 16,0 2 1-16,0-2 2 0,3 2 5 16,-1-2-9-16,4-3-3 0,0 6 6 15,3-4 9-15,-3 4-2 0,4 0-3 0,-2-4 2 16,8 3-5-16,-2 1-9 0,3 0-6 15,-5-4-3-15,11 4-7 0,-3 0-2 0,3-1-2 16,3 1 0-16,1-4 2 0,0 4 0 16,1-4-3-16,5-5 2 0,0 9-1 15,-4-9-2-15,6 0-1 0,-6 5 0 0,8-10 5 16,-4 5 11-16,2 0 9 16,-3 0 5-16,5-5 5 0,3 1 4 0,3-1-8 0,-2 1-5 15,0-1-1-15,2 0-6 0,5-4-6 0,-3 6-4 16,4-2-4-16,-1-4-4 0,1 4 0 15,1 1 1-15,-1-5-1 0,-2 4 0 16,-1 0-2-16,1 1 4 0,-2-1 0 0,-1 2-2 16,-1-2-1-16,-4 5 0 0,4-9 2 0,-4 9 0 15,5-9-1-15,-7 4 0 0,0 1 3 16,2-4-2-16,-2-3 0 0,-2 2 0 16,-2 1-1-16,-3-6 2 0,3 5-6 0,-4-8 2 15,-2 3 2-15,-5 0 2 0,3-4-1 16,-13 1 4-16,0-2-5 0,-6-4-1 15,-6 6 2-15,-2-6 1 0,-9 0 3 0,-5 0 1 16,-9 3 2-16,-9-3 12 0,-3-5 17 0,-7 5 32 16,-9 6 43-16,-8-6 48 0,-1 6 31 15,-12-6 29-15,-1 6 9 0,-12-3-25 0,0-2-38 16,-8 4-44-16,-9-4-49 0,-3 4-40 16,-7-4-20-16,-4 4-12 0,-9-5-6 15,1 4-1-15,-8 2-2 0,-7-6 1 0,-2 6 1 16,-4-2 0-16,-6 1 1 0,-2 1 3 15,-9-3 2-15,9 8-1 0,-13-7 0 0,1 2-1 16,-7-1 0-16,4 4 0 0,-8-3 3 0,-2 3 1 16,0 0 0-16,2-4-1 0,-2 1 0 15,-2 3-4-15,-6-3 1 0,2-3 2 0,-3 3-1 16,-1 0 0-16,0 3 0 0,-1-4-1 16,-1 4 0-16,-3-5 2 0,5 2-1 15,-2 3 1-15,-3-4-1 0,5 4 0 0,-1-3 0 16,1 3 2-16,0 2 0 0,4-8-2 15,-3 6 2-15,-1-3-1 0,0 3-2 0,-1-3 2 16,1 3 0-16,-1-4-2 0,1 4 0 16,-2-3-1-16,-3-1 1 0,5 4 0 0,-7-3 2 15,7-6 0-15,0 4-1 0,-1 2 2 16,-3-1-2-16,3-4 1 0,1-1 1 16,0 0 2-16,-1 1 3 0,5-5 2 0,2 5 6 15,-2-6 6-15,2 2 14 0,4 3 9 16,-5-5 2-16,3 7 2 0,-2-2-6 0,-4 1-10 15,2-1-7-15,1 4-7 0,-1-2-8 16,0 7-3-16,-2 0-6 0,-5 0-2 0,-1 2 0 16,-1 1-1-16,-1 8 0 0,3-6-2 15,-7 4-1-15,1 2-1 0,-4 3 3 16,3 0-2-16,-3 3 4 0,-2-3-1 0,2 5 0 0,3-1 1 16,-1 1 1-16,4-5 1 0,1 3-1 15,1 3 1-15,5-1-3 0,0-2 5 16,3 3 0-16,3-3 2 0,-2 2-4 0,2-5 2 15,0 6-4-15,4-3 1 0,-5 2 3 16,1-1-1-16,2 5-1 0,-2 1-2 0,-6 7-2 16,6-3-4-16,-7 13 3 0,1-5-1 0,-1 10-1 15,1 4-1-15,0 4 0 0,-1 0-2 16,1 6 0-16,10 3 2 0,0 1-1 16,2 4 1-16,8 0 2 15,3 9-1-15,3-5 0 0,11 5 0 0,2 5 0 0,8-6-2 16,9 6 3-16,7-5-2 0,7 0 0 15,13-4 0-15,3 4 4 0,15-5 0 0,8 1 2 16,7-5-3-16,11 0-3 0,10 0-3 16,11-5-1-16,9 1-4 0,12-9 2 0,8-1 6 15,9-4 2-15,10-1 4 0,10-3 3 16,9-4 3-16,8-6-2 0,2 1 3 0,14 0-1 16,1-6 0-16,10 6 0 0,3-6 3 15,8-3-5-15,-1 4-17 0,8-5-51 0,-2 1-73 16,7-1-129-16,-3 6-239 0,3-10-213 15,-7-1-56-15,4-3 26 0,-3-5 107 16,3-10 230-16</inkml:trace>
  <inkml:trace contextRef="#ctx0" brushRef="#br0" timeOffset="35834.71">5432 14190 227 0,'9'-8'363'0,"-1"-6"21"0,0 5 10 0,5-5-208 15,-1 5-103-15,9 0-45 0,1 1-19 0,5-6-6 16,6 5-8-16,3 0 3 0,-1 1-3 16,6-3-4-16,2 2-2 0,1 1 2 0,1 3-1 15,-1-4 1-15,3 5 0 0,-1-1 2 16,-3-4-4-16,7 9-1 0,-3-5 0 15,3 5 2-15,-1-3 0 0,5-3 6 0,4 3 2 16,-2 3-1-16,8-5 4 16,-4-1-1-16,6 3-3 15,-2-6-1-15,4 4 2 0,3 2-2 0,5-3 0 0,1-2 2 0,3-1-2 0,1 4 0 16,2 1-1-16,-3-1-2 0,3-4-3 16,4 4 0-16,0-4 6 0,3 4 9 0,-1 1 13 15,-2-4 9-15,0 3 1 0,0 1 0 16,2-1-7-16,-2 0-5 0,3 1-4 15,-1-1 5-15,-2 5 2 0,0-4-4 0,-2 4-2 16,-3 0-2-16,7 0-6 0,-2 0-1 0,0 0-3 16,0 4 0-16,0-4-5 0,-1 5-3 15,7-5-3-15,-6 4 1 0,10-4 0 16,-4 5-1-16,5-5 3 0,-5 0-1 0,4 0-2 16,0-5 1-16,6 5 1 0,-8-4 0 15,7 4 2-15,-3-5 0 0,0 1-4 0,2-1 2 16,3 2 0-16,-1-3 0 0,3-2 15 15,-5 2 4-15,2 6 1 0,1-8-2 0,1 8 3 16,-2-5-12-16,5 1-4 0,-1-1-1 16,-1 1-3-16,3-1-3 0,5 2 2 0,-4-3 1 15,7-2-1-15,-3 2 1 0,-2-2-1 16,5 2-2-16,-1 3 0 0,-2-6 2 16,4 4-4-16,-2 2 4 0,1-3-4 0,3-2 2 15,0 8 0-15,0-6 3 0,0 3-2 16,0-2 0-16,2 5-1 0,2 0 0 0,0-4 0 15,-8 4 0-15,8 0 0 0,0 0 1 0,-2 0-1 16,-3 4 3-16,1-4 0 0,0 0 0 16,0 0 1-16,4 0-1 0,-4 0 1 0,0 0 0 15,0 0-2-15,0 5-2 0,8-5 1 16,-8 0 2-16,6 0-1 0,-2 0 2 16,2-5 1-16,0 5-2 15,8 0 2-15,-12-4-1 0,9 4 0 0,-1-5 5 0,4 5 3 0,-8-5 9 16,0 5 6-16,-2 0 13 0,3 0 15 15,-3 0 20-15,6 0 14 0,-8 5 12 0,6-5-1 16,-2 0-9-16,4 5-20 0,3-1-19 16,-3 1-16-16,4-5-13 0,-2 3-5 15,3 3-7-15,-3-3-6 0,-6 2-2 16,4 1-3-16,1-3 1 0,-1 2-1 0,-4-1 2 16,4 1-2-16,-4 4 0 0,5-4 0 0,-3 4 0 15,2-1-3-15,-2 1 3 0,2 0-1 16,1 0-1-16,5 1 0 0,-6-1 0 0,5 5-1 15,-3-6 2-15,2 1-1 0,-1 0 0 16,1 0 2-16,-2-1 14 0,-2 1 16 0,5 1 27 16,1-6 47-16,-4 5 60 0,5 1 32 15,-1-6 11-15,3 1-18 0,-11 4-41 16,11-6-55-16,-13 2-35 0,4-5-16 0,0 6-6 16,-8-3-2-16,-2-3 0 0,-2 5-2 0,-9-5-2 15,1 0-3-15,-7 4 2 0,-1-4-4 16,-14 0 1-16,3 0-3 0,-8 0-1 0,-2 0-1 15,-11-4-1-15,-2 4-3 0,-4 0-4 16,-8 0-5-16,-2 0-4 0,-7 0-2 16,-3 0-1-16,-5 4-1 0,-2 1 3 0,-8-5-2 15,2 3-1-15,-8 3 1 0,0-1-1 16,-3-5-1-16,-5 3 2 0,-3 3 0 0,-1-6 0 16,-5 3 0-16,0 2-1 0,-6-5 1 15,4 0-1-15,-4 6 0 0,0-6-1 0,0 3 2 16,0-3-1-16,-4 0 0 0,4 0 0 15,0 5 1-15,0-5 0 0,-2 0 1 0,-2 0-1 16,4 4 1-16,-2-4 0 0,2 0 0 16,0 0 0-16,0 0 2 0,-4 0-3 15,4 0 0-15,0 0-1 0,0 0-2 0,0 0 0 16,0 0-2-16,-5 5 0 0,5-5-1 0,0 0-2 16,0 4-21-16,0 1-70 0,0 0-134 15,0-2-260-15,9-3-306 0,-7-3-123 0,12-11 7 16,-1-14 105-16,7-7 250 0</inkml:trace>
</inkml:ink>
</file>

<file path=ppt/ink/ink5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7:18:18.674"/>
    </inkml:context>
    <inkml:brush xml:id="br0">
      <inkml:brushProperty name="width" value="0.05292" units="cm"/>
      <inkml:brushProperty name="height" value="0.05292" units="cm"/>
      <inkml:brushProperty name="color" value="#FF0000"/>
    </inkml:brush>
  </inkml:definitions>
  <inkml:trace contextRef="#ctx0" brushRef="#br0">3446 7364 203 0,'-6'-9'350'0,"-1"-8"39"0,1 3 33 16,2 5-178-16,0-2-86 0,4 3-36 0,0-1-31 16,0 5-30-16,0-1-22 0,0-3-18 15,4 2-13-15,-4 3-7 0,6 3-5 16,-2-5 0-16,3 5 0 0,-1 0 4 0,4 5-1 15,1-5 1-15,5 3 0 0,1 6 1 16,-1-4-1-16,7 4 2 0,-2 0-2 0,5-1 0 16,3 3 0-16,2-2-3 15,-2-1-6-15,9-2 5 0,-1 2-2 0,2-8 5 0,4 4 2 16,1-4 4-16,3 0-5 0,3 0 0 16,4 0 0-16,-1 0 0 0,3 0-1 0,4-4 3 15,0 4-2-15,4 0 1 0,2-5-1 16,7 2 1-16,1-3-2 0,3 6 4 0,3-8-1 15,-1 8 0-15,6-6 0 0,-3 3-2 16,5 3 1-16,2 0 0 0,2 0 0 16,0 0-1-16,-2 0 1 0,4 0-1 0,0 0-1 15,4 0 2-15,0 3-1 0,2-3 3 0,3 0-2 16,-3 0-1-16,0 0 0 0,4 0 2 16,1 0 0-16,-1 0 0 0,1 0 2 0,3 0-2 15,-4 0-2-15,7 0 0 0,-1 0 3 16,9 0-3-16,-8 0 1 0,8 0 1 15,-3 0 0-15,5 0 1 0,0 0-1 0,6 0 1 16,-6 0-2-16,0 0-4 0,4 0 2 16,2-3 0-16,-6 3 0 0,4 0 0 0,-4 0 3 15,4 0-1-15,-2 0 2 0,0 0-1 16,-2 0 0-16,2 0 1 0,-2 0 9 0,8 0 3 16,-6 3 2-16,6-3-1 0,-6 0 2 15,8 0-9-15,5 0-3 0,-3 0-3 0,2 0 0 16,5-3-3-16,-3 3 3 0,5 0-1 15,-1-5-1-15,1-1 1 0,1 6 2 0,1-3-1 16,2 3-1-16,2-5-4 0,-9 1 2 16,13-1 0-16,-4 5 0 0,2-4 0 15,1 4 2-15,3-5 3 0,0 5 0 16,5 0-4-16,-6-5 0 0,10 5 4 0,-7-3-3 16,8 3-1-16,-2 0 2 0,3-6 2 0,-5 6-2 15,8-3 1-15,1 3-1 0,-3-5 5 0,-2 1 1 16,7 4 2-16,-3 0 5 0,7-5 9 15,-7 5 1-15,5-5-1 0,-1 1 3 16,5 4-1-16,-6-5-6 0,10 1-7 16,-7 4 2-16,7-5-2 0,-2 0 3 0,4 5 6 15,0 0 10-15,-3-4 5 0,1 4 4 16,2 0 13-16,-2-5 6 0,4 5 2 0,-4 0 5 16,8 0 3-16,-8 0-5 0,2 5-3 0,2-5 6 15,0 0 4-15,-2 4 4 0,-3 1 9 16,3 0 20-16,0-1 20 0,-4 1 29 0,-2-5 17 15,-3 4-4-15,1 1-21 0,-7-5-29 16,3 5-45-16,-7-5-30 0,3 0-20 0,-5 4-7 16,4-4-5-16,-4 0-6 0,5 0 0 15,-3-4 2-15,9 4-2 0,-7-5-1 16,7 0 0-16,-9 1 1 0,0-1-2 0,-8 1 1 16,2-1 1-16,-10 0 8 0,-4 1-2 15,-5 4 1-15,-10 0-2 0,-10 0-2 0,-2 0-4 16,-13 4 0-16,1-4-3 0,-13 10 1 15,-9-6-1-15,-5 1-2 0,-7 4-1 16,-6-4-1-16,-8 7 1 0,-6-3-3 16,-7 1-44-16,-2-1-83 0,-12-5-103 0,4 1-179 15,-6-5-231-15,-2-9-148 0,-2 0-4 16,-5-10 66-16,1-3 159 0</inkml:trace>
  <inkml:trace contextRef="#ctx0" brushRef="#br0" timeOffset="1116.4">2923 8395 153 0,'10'-14'378'0,"3"0"36"16,-3-4 15-16,7 1-141 0,-1-2-152 16,5 6-70-16,6-1-35 0,2 0-14 0,2 0-11 15,6 6-2-15,-2-1 0 0,8 6 4 0,5-8-3 16,1 8 0-16,5 3-3 0,6 0-1 16,-4 3 1-16,8 2-4 0,-4 1 3 0,6-3 0 15,4 6-2-15,1-1-1 0,1-2 2 16,9 2 1-16,-5-2-1 0,5-3 2 0,6 2-2 15,-1-5-3-15,3 0 1 0,8 6 2 16,3-6 0-16,1 0 5 0,2-6 15 16,3 6 2-16,1 0 16 0,9-5 10 0,2 5 14 15,2 0 9-15,0-3 13 0,10 3 5 0,0 0-1 16,2 0-7-16,3 0-12 0,1 0-21 16,1 0-18-16,5 0-13 0,-1 0-7 0,1 0-9 15,-1 0 6-15,6 0-4 0,-5 0-2 16,-1 0 0-16,-1 0 1 0,1 3-1 15,-2-3-1-15,-3 0 4 0,-2 5 15 0,3-5 15 16,3 6 18-16,-3-3 26 0,3 2 29 16,-1-5 20-16,1 0 21 0,7 0 6 0,-4 0 7 15,4-5 14-15,-7 2 5 0,7-3-17 16,-11-2-17-16,1-1-32 0,-7-2-43 0,-4 3-33 16,-2-1-16-16,-6-5-8 0,-9 5 3 15,-3-3 3-15,-9 2 0 0,0-3 3 16,-8 3 0-16,-2 1-8 0,-11-3-3 0,-7 7-7 15,-7-4-5-15,-9 0 2 0,-3 4-2 16,-13 0 1-16,0 5 0 0,-8 0-16 0,-8 0-76 16,-4 0-114-16,-3 5-187 0,-8 0-300 0,-6-5-150 15,0 0-2-15,-4-10 79 0,2-2 174 16</inkml:trace>
  <inkml:trace contextRef="#ctx0" brushRef="#br0" timeOffset="35878.94">3839 11454 387 0,'-46'5'506'0,"-3"-5"60"16,5-5 51-16,1 1-229 0,1-4-134 0,7 8-57 15,-6-6-47-15,2 1-42 0,-5 5-31 16,-3-3-26-16,-3 3-21 0,-4 0-16 0,-1 0-12 16,-10 0-2-16,5 0-2 0,-6 3 0 15,-4 2 0-15,0-5 3 0,-3 6-2 0,-1 2-1 16,-2 1 2-16,-1 0 0 0,1-1 0 15,-3 6 4-15,0-5 0 0,7 0 0 0,2 0 2 16,6 1 5-16,-2-7 6 0,6 3 11 0,6-3 12 16,4 2 16-16,5-5 24 0,1 6 28 15,3-3 28-15,6 2 19 0,0-1 1 0,0 1-21 16,2-1-30-16,2 1-35 0,4 4-29 0,0-4-19 16,4-2-7-16,2 2-7 0,5 4-5 15,-1-4 0-15,7 4-3 0,-2-5-1 0,5 6 2 16,-1-6-1-16,6 4-3 0,-2 6 0 0,-2 0-1 15,2-2-1-15,2 8 0 0,-3 2 3 16,5 1 0-16,0 8 0 0,-2 1 0 0,2 8 4 16,-4 0 0-16,4 11 1 0,0 6 1 15,0 2-1-15,0 13-3 0,0-4 0 16,4 12-3-16,-4 6 0 0,0 8-1 0,0 5 4 0,2 4 1 16,-2 2-2-16,0 3-1 0,5 4 2 15,-3 1 0-15,2 4 0 0,-4-6 4 0,6 6-1 16,-2 0 2-16,-2 5-2 0,2-5-1 15,2 0-5-15,5 0 0 0,-5-4 1 0,2-1-1 16,1 1 2-16,-1-5 1 0,4 4 0 0,-1-7 1 16,1-3 2-16,-2-2-3 0,7-6 0 0,-7-5 3 15,7 2-3-15,-1-11-1 0,1-3-1 16,-1-4 5-16,1-7-3 0,-3-6 3 0,-1-3-2 16,3-3-1-16,1-3-1 0,-3-2-2 15,3-4-2-15,-1-5 2 0,5-3 1 0,-2-6-2 16,1 0 2-16,3 1 0 0,2-6 0 0,-2 2 0 15,5-2 2-15,4 2 0 0,1-2 4 16,0 2 2-16,0-5-1 0,4 3 2 0,2-3-2 16,5-1 0-16,-1 1-2 0,5 0 1 15,1 3-4-15,7-4 0 0,2 1-1 0,8-5-1 16,11 4 1-16,-1-3-1 0,11-1 2 16,4-4 6-16,8-2-4 0,11-2 0 0,7-1 3 15,5-5-3-15,9-4-1 0,5 0 3 0,11-4-1 16,4-5-2-16,6-1 3 0,2-2-3 15,4-2 1-15,5-4-2 0,1-1 4 0,1 2-2 16,3-1 0-16,1-1 4 16,6 2 1-16,0-1-1 0,6 4 0 0,-2 0 3 0,10 2-2 15,-2-2-1-15,9 5 2 0,1-1-4 0,9 1-4 16,0 1 3-16,-2-1-1 0,4 0-3 16,4 0 4-16,-6 1 0 0,1-6-4 0,-9 0 3 15,2 0-2-15,-7 2-1 0,-4-2 1 16,-3 0 1-16,-5-4-1 0,0-1 1 0,-2 7 2 15,-4-11 13-15,8 4 4 0,-17 2 5 16,3-6 2-16,-5 0-3 0,-5 6-11 16,-7-6-5-16,-10 0-3 0,-3-3-3 0,-12 7 0 15,-5-2 1-15,-3 2 5 0,-15 1 1 0,-5 5 5 16,-7-5 1-16,-10 9 1 0,-11-5-6 16,-4 6-2-16,-8 2 0 0,-4-2 4 15,-2 8 0-15,-12-5 2 0,1 1-2 0,-3 4-3 16,-9 4-4-16,2-4-4 0,-4 5-6 0,-6 0 2 15,-4-2-1-15,2 3-1 0,-7-3 1 16,-1 2 1-16,-3 1 1 0,-4-3-1 0,-3-3 0 16,3 0 2-16,-8 5-1 0,2-5 1 15,0 0 2-15,-2-5 0 0,-2 5 1 0,5 0 1 16,-5-3 1-16,4-3-1 0,-4 1-1 0,2-4-1 16,-2 6 0-16,4-2-1 0,-2-4 0 15,2 0 1-15,0 1 0 0,-4-3 1 16,2 2 1-16,-2-8 1 0,0 3 0 0,0-3-1 15,0-6 0-15,-2 0-1 0,2-3 3 16,-8-7 3-16,8-2 3 0,-6-2 1 0,6-8 2 16,-2-4-2-16,2-5-2 0,0-3-2 15,0-11 2-15,0 0 0 0,2-9 3 16,-2-3-3-16,4-6-3 0,2-5 1 0,-2-3 1 16,-2-9 3-16,4-1 7 0,-1 1 1 15,-5 0 5-15,6-5 0 0,-2 0 10 0,-2-1 15 16,2 1 4-16,-4 9-2 0,6-4-4 15,-2-5-15-15,3 8-17 0,-3-2-9 0,2 7-1 16,0-4-2-16,0 8-2 0,5 2-2 0,-3 4-2 16,-6-1 0-16,4 1-1 0,3 8 1 15,-7 4-1-15,4 7 1 0,-2-2-2 16,0 5-3-16,-2 0 2 0,2 9-3 0,-2-5 1 16,-2 10 1-16,0-5 1 0,0 5 3 15,0 4 1-15,-2 4 1 0,-4 0 0 16,-2 6 2-16,0-2-1 0,-7-3 0 0,3 9 0 15,-9-6 1-15,4 6-1 0,-3-1 0 16,1 1 1-16,-6 5-1 0,-1-2 0 0,-1 2 1 16,-2-2-1-16,-2 2 1 0,2 3 1 0,-8-5-2 15,-1 5-1-15,-1-3 0 0,0 9 0 16,-9-6-4-16,5 0 0 0,-11 4 1 0,2 2 1 16,-5-1 0-16,-3 4 3 0,-7-3 0 15,-7 3-2-15,-2 0 0 0,-1 0 0 16,-6 2-2-16,3-2-2 0,-9 0 1 0,-2 2 0 15,-2-2 3-15,0-5-1 0,-6 1 1 16,-3 4 0-16,-1-3 0 0,0-9-3 0,-11 3 4 16,2-5 0-16,-5-3 0 0,-3-6 0 0,-4 2 0 15,-7-5 0-15,-1 3 2 0,-4-3 1 16,-5 0-1-16,-6 3 4 0,1 1 0 16,-7 1-2-16,-7 4-2 0,-3-1-1 0,-8 4 0 15,-5 6-2-15,-14-1-1 0,-5 14 4 16,-7 0-3-16,-7 13-1 0,-16 6 0 0,-1 8 1 15,-13 8-5-15,-9 11 2 0,-19 3 1 16,0 10-3-16,-22 8-6 0,1 19-11 16,-17 13-26-16,9 13-34 0,-12 11-85 0,8 6-153 15,-4 11-328-15,9 8-237 0,-9-4-80 0,14-5 33 16,-1-13 138-16,22-12 329 0</inkml:trace>
  <inkml:trace contextRef="#ctx0" brushRef="#br0" timeOffset="40583.71">11210 12043 151 0,'6'-8'308'0,"0"-6"20"0,3 1 6 16,-7-1-175-16,8 6-84 0,0-6-36 0,3 8-16 15,3-2-5-15,1-1-4 0,10 6 0 16,-2-3 1-16,3-2 5 0,10-1 3 0,7-2 3 16,3 3 5-16,5-5 3 0,3 3-2 15,10-2-2-15,5-2 1 16,9 5 0-16,3-5 4 0,10-3 0 0,4-2 4 0,7 1 7 15,5-5 4-15,9 6 6 0,6-6 5 16,8-5 0-16,-2 2-6 16,7 0-14-16,-1-2-10 0,7 2-7 0,-2-2-11 15,-5 2-3-15,0 3 0 0,3 1-4 0,-11-1 1 0,2 0-2 16,-10 1-2-16,-6-1-3 0,-5 5 2 16,-1-4-1-16,-11 4 1 0,-8-1 1 0,-8 2 2 15,-7 3-3-15,-8 2-3 0,-4-2 2 16,-4 5-3-16,-4-5-8 0,-9 9-28 15,-3-4-43-15,-9 6-61 0,-4-3-92 0,-7 1-129 16,-1-4-56-16,-7-3 3 0,-7-11 45 16</inkml:trace>
  <inkml:trace contextRef="#ctx0" brushRef="#br0" timeOffset="43369.33">10857 14182 31 0,'-15'3'308'0,"3"2"38"0,1-5 26 0,1 0-77 16,4-5-123-16,2 5-54 0,2 0-32 15,-3 0-21-15,5 0-20 0,5 0-17 0,-3 5-16 16,2-5-9-16,2 5-4 0,4-1 2 16,5-4-1-16,-3 5 1 0,9-1-2 15,-3-4 1-15,9 5 0 0,0-5 0 0,6 0 2 16,4 0-1-1,3 0 1-15,7-9-1 0,3 4 7 0,4-4 5 0,10 1 9 0,6-6 9 16,2-4 5-16,5-5 6 0,10 1 9 0,4-1 4 16,4-3 6-16,6-2 10 0,4-3 4 15,5-1-1-15,4 1-3 0,-1-6-4 16,7 2-16-16,4-1-5 0,2 4-10 0,-2-4-10 16,7 1-5-16,-1 3 5 0,-2-4-1 15,2 4 2-15,0-4 2 0,1 1 4 0,-1 4-2 16,-4-1-6-16,-2-1-3 0,-8 7-4 15,-2-6-6-15,-5 10-8 0,-6-1-1 0,-1-3-2 16,-3 3 1-16,-8 1 0 0,-4-1 4 16,-9 0-4-16,-1-3-3 0,-7 3-2 15,0 1-1-15,-4 3 2 0,-6 1 2 0,-6 1 2 16,0-6 1-16,-11 9-1 0,1-3 0 16,-7 3-1-16,-8 0 0 0,2 5-1 0,-8-5 1 15,-1 2-1-15,-5 7 2 0,-3-4 0 16,-1 0-1-16,-3 0-1 0,-4 9 2 0,3-5-4 15,-3 0 1-15,-4 1-2 0,2 4 1 16,2 0-2-16,-2 0-23 0,-2 0-44 0,-2 0-65 16,4 9-79-16,-4-4-112 0,-4-1-132 15,-4 1-51-15,-6-14 19 0,3-5 61 0,-5-3 105 16</inkml:trace>
  <inkml:trace contextRef="#ctx0" brushRef="#br0" timeOffset="46637.85">12256 14911 215 0,'-27'3'375'0,"-2"-6"38"16,-2-3 33-16,4-2-164 0,5-1-81 15,-1 0-20-15,2 0-8 0,0-1-13 0,5-2-26 16,-3 3-31-16,3-5-32 0,-1 0-33 16,-8 5-17-16,7-4-11 0,-3-5-2 0,-6 4-3 15,5 5-1-15,-5-5 0 0,-4 0-1 16,-2 2-2-16,0 4 1 0,-5-6-1 0,-5 8-1 15,-1-2-1-15,1-1-1 0,-7 0 1 0,5 4-1 16,-7-4 0-16,3 1 1 0,-1-1 2 16,-4 0 1-16,5-5 1 0,-5 0 2 0,-2 0-1 15,0 6-2-15,-6-10-2 0,2 4 0 16,-2 0-3-16,-4-3-2 0,-2 3 1 16,-2-4 2-16,-3 4 0 0,3-3 3 0,-11-1 0 15,5-1 2-15,-3 2-4 0,-5 3-3 16,-3-4 1-16,0 5 2 0,2-5 1 0,-6 4 1 15,-2 0 4-15,0 2-3 0,-4-2-4 16,0 0 2-16,-6 0 0 0,6 5 3 16,-7 1-1-16,-1 2-1 0,-3 3-1 0,3-6-1 15,-3 9-1-15,1-5 2 0,-3 5 0 16,1 0 0-16,-1-4-3 0,1 4 3 0,-3 0 0 16,2-5 0-16,-3 5 2 0,3 0 1 15,1 0-5-15,-5 0 1 0,4 0 2 16,1-5 2-16,-3 5 8 0,3-3 10 0,-5 3-1 15,4 0 2-15,1-6 5 0,-5 6 2 0,5 0 9 16,-5-3 6-16,4 3 9 0,3 0 4 16,-3 0 3-16,3 0-7 0,1 3-3 0,-1-3-9 15,4 0-1-15,-1 6-8 0,1-6-6 16,4 3-6-16,-5 2-4 0,1 4-6 16,6 0-1-16,-3-1-5 0,-1 6 1 0,8 0-4 15,-4 4-1-15,2 4 0 0,-2 1-2 16,4 0-1-16,-4 8 2 0,10-3 1 0,-2 7 0 15,-2 2 0-15,4-3 0 0,0 8-4 16,7 7 4-16,1-9-3 0,5 11 3 0,1-8 0 16,3 8 0-16,4-2-2 0,2-4-2 0,0 4 1 15,8 2-1-15,2 3 3 0,5-5-2 16,5 5 2-16,1-6 0 0,10 3 0 0,0-2 0 16,2-4 1-16,8 1-1 0,2-6 0 15,5 0-3-15,5 0 4 0,3-3-3 16,4-1 2-16,0 4-1 0,8-8-1 0,2 4 1 15,0-1 2-15,9 2-2 0,-3-1 1 0,5-1 0 16,3 2 1-16,3 0-2 0,2-6 2 16,2 4 2-16,2-4 2 0,4 1-4 0,4-1 2 15,2-3 0-15,5 3-4 0,-1-4 0 0,5 0 4 16,1 0-4-16,-1 0 4 0,1-4 2 16,1 3-2-16,6 2 1 0,-2-2-2 15,-1 2 4-15,7-2-2 0,0 6 1 0,4-4-1 16,3-2 2-16,-1 2-4 0,0-2 1 15,4-3-1-15,0-1-2 0,1 1-1 0,1-6 5 16,9 6-3-16,1 0 2 0,-1-6 1 0,6 6-1 16,0-4-2-16,6-1 0 0,0-1-2 15,4 6 4-15,2-9-2 0,2 8 0 0,-2-4 0 16,5-4 1-16,-1 3 0 0,1 1 0 16,5-4 2-16,-1-1-1 0,-1-4-3 0,-1 0 2 15,3 5-1-15,3-9 0 0,-3 4 3 0,1-6-2 16,-1 3-2-16,3-3 1 0,-7 2-2 0,9-5 2 15,2 0-1-15,-2 0 2 0,-1-5-3 0,3 2 1 16,6-6 0-16,0 0-2 0,4-1 3 16,-2-3 0-16,6-1-1 0,7 1 1 0,-1-10 1 15,5 5-2-15,5-4 2 0,3-1 0 16,2-3-2-16,8-2-3 0,3-3 4 0,1-6-3 16,0 2 1-16,1 4-2 0,-5-6 4 0,4 0 0 15,-6 3 0-15,-4-7-2 0,-6 5 4 16,0-4-2-16,-7 3 0 0,-3 0 1 0,-11 3 1 15,-6 2-1-15,-7 1 1 0,-3-1 1 16,-9 4 1-16,-4-3 0 0,-14 0-2 16,-2-1-1-16,-9 1 2 0,-8-1-2 0,-8-4 4 15,-2 4-1-15,-11-2 0 0,-4-3-1 0,-6 0 2 16,-6-3-3-16,-2-5 0 0,-13-4 3 0,1 4-3 16,-9-9 0-1,-4 0 0-15,-10-4-1 0,-1-7-4 0,-7 3 2 0,-7-1-2 16,-4-9 1-16,-2 4-3 0,-8 2 3 0,-1 2 0 15,-7 1 2-15,3 5-1 0,-9 4 2 16,1 0-1-16,-6 9-3 0,-6 5-1 16,-8 8-3-16,-5 4-13 0,-10 16-23 0,-6 7-40 15,-14 10-64-15,-7 7-89 0,-12 16-141 0,-6 7-182 16,-19 10-52-16,-8 1 23 0,-15 3 76 16,-4 5 143-16</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09:26.707"/>
    </inkml:context>
    <inkml:brush xml:id="br0">
      <inkml:brushProperty name="width" value="0.05292" units="cm"/>
      <inkml:brushProperty name="height" value="0.05292" units="cm"/>
      <inkml:brushProperty name="color" value="#FF0000"/>
    </inkml:brush>
  </inkml:definitions>
  <inkml:trace contextRef="#ctx0" brushRef="#br0">17201 6139 23 0,'0'0'356'0,"0"-3"75"0,-5 3 66 16,5 0-24-16,0 0-146 0,0-5-89 0,0 5-69 16,5 0-62-16,-3 0-48 0,2 0-31 15,2 5-15-15,4-5-7 0,1 0-6 0,1 0 0 16,5 0 2-16,-1 3-2 0,9 3 2 16,-7-6 2-16,7 8-1 0,-2-2 0 15,0-3-1-15,4 2 0 0,-1-1 1 16,3 1 4-16,2-2 13 0,-2 8 24 0,9-8 27 15,-5 3 36-15,8-3 40 0,-2 2 37 0,5 1 44 16,3-6 35-16,-1 3-5 0,12 2-28 16,-7-5-45-16,7 0-61 0,2 4-64 0,2-4-33 15,-2 0-14-15,8 0-6 0,-2 0-2 16,5 0-2-16,1 0 3 0,2-4 0 0,3 4-1 16,4 0-1-16,-3-5-2 0,7 5-2 15,2-3-1-15,2-3 3 0,8 1 2 16,0 2-2-16,2-3 11 0,0 3 6 0,3-8 3 15,-3 8 2-15,4-6 11 0,5 4-3 0,-5 2-1 16,2-3 3-16,-1-2 4 0,5 2-5 16,-1 3 1-16,1-6 0 0,-1 4-2 15,-3 0-3-15,-1 1 1 0,-7-5-4 0,4 9-3 16,-6-10 0-16,-4 7-4 0,-2-3 1 16,-8 3-2-16,1-2 2 0,-7 1 4 0,-3-1 2 15,-2-4 4-15,-1 4 2 0,-9 1-4 16,-9-6-4-16,1 6-3 0,-7-4-5 0,-5 2-3 15,1 3 0-15,-8-7-3 0,-4 6 1 16,-4-5-2-16,-2 4-3 0,-3-4 0 0,-3 4 0 16,-5 2-1-16,-1-3-3 0,3 3 2 15,-8 3-1-15,0-5-2 0,-1 5 1 0,-3-6 0 16,-2 6 1-16,4 0 1 0,-4 0 0 16,0 0 1-16,0 0-1 0,0 0-1 0,0 0 0 15,0 0-1-15,0 0-2 16,0 0 1-16,0 0-4 0,0 0 3 0,0 0 0 15,0 0 0-15,0 0-2 0,0 0 2 0,0 0 0 16,0 0-1-16,0 0 2 0,0 0-2 16,-4 0 1-16,4 0 0 0,0 0-1 0,0 0 1 15,0 0 2-15,0 0 3 0,0 0 4 16,0 0 7-16,0 0 8 0,0 0 2 0,0 0 7 16,0 0 2-16,0 0 1 0,0 0 4 15,0 0 0-15,0 0-2 0,0 0-8 16,0 0-6-16,0 0-8 0,0 0-4 0,0 0-5 15,0 0 1-15,0 0-4 0,0 0 2 0,0 0 1 16,0 0 0-16,0 0-4 0,0 0 1 16,0 0-1-16,0 0-1 0,0 0-4 0,0 0 3 15,0 0-1-15,0 0 0 0,0 6-2 16,0-6 2-16,0 0-2 0,0-6 1 16,0 6-1-16,0 0 2 0,0 0 0 0,0 0 0 15,0 0-1-15,0 0 2 0,4 0-2 16,-4 0 2-16,0 0-1 0,0 0 0 0,0 0 3 15,0 0-4-15,0 0 2 0,0 0-2 0,2 0-1 16,-2 0 1-16,0 0 1 0,0 0-2 16,0 0 1-16,0-3 0 0,0 3-7 15,0 0-22-15,0 0-43 0,0 0-47 0,0-5-59 16,0 1-86-16,4-1-152 0,-8 2-295 16,2-8-178-16,-2 2-41 0,-7-3 50 15,5-2 112-15,4 0 300 0,-6-3 214 0</inkml:trace>
  <inkml:trace contextRef="#ctx0" brushRef="#br0" timeOffset="2868.53">3419 7130 205 0,'-23'0'353'0,"7"-5"31"16,-1 1 28-16,7-1-175 0,0 2-78 0,7 3-31 15,-1 0-12-15,4 0-15 16,0-6-15-16,0 6-10 0,0 0-18 0,4 0-19 16,-1-5-14-16,3 2-13 0,-2 3-10 15,6-6-4-15,7 6 1 0,-1-3-4 16,5 3 4-16,2 0-2 0,-1 0 3 0,5 3-3 15,0 3 1-15,0-6-1 0,2 3 2 16,2 2-2-16,2 1 3 0,0-3 2 16,0 2-4-16,9 4 0 0,-3-9-1 0,4 4 2 15,-3 1-1-15,7 0 2 0,-4-2 2 16,7 3-1-16,0-6 2 0,-1 3 1 0,5 2-2 16,4-5 1-16,-2 6 0 0,2-6-1 15,2 3 2-15,2 2 1 0,-2-5 0 0,6 0 2 16,2 4 2-16,-2 1-2 0,0-5-2 15,0 4-3-15,5 1 0 0,-1-5-1 0,4 0 2 16,-1 5-1-16,1-5 3 0,3 4 1 16,-1-4-1-16,1 0-1 0,-1 5 2 0,0-5-4 15,7 0 6-15,-2 0 20 0,1 3 12 16,5-3 8-16,-6 0 3 0,2-3 3 0,1 3-13 16,-1 0-4-16,0 0 11 0,-3-5 17 15,3 5 15-15,-2 0 2 0,-5-4 3 16,5 4-8-16,-1-5-17 0,-3 5-17 0,1-5-8 15,3 1-11-15,0 4-7 0,1-5-5 16,-1 1-4-16,2-1-4 0,-3 5-2 0,3-3-1 16,0 3 0-16,-3-6 0 0,3 6 2 15,-2 0 0-15,-5 0-1 0,0 0-2 0,-5 0 0 16,5 0-2-16,-5 0 2 0,3 6 3 0,-6-6 0 16,2 0 0-16,-1 3 0 0,-1 2-1 15,0-5-2-15,0 4 0 0,-4 1-2 16,7-5 1-16,-5 4 1 0,4-4 1 0,-4 5 0 15,2-5 1-15,-1 5 1 0,-5-5-2 16,2 4-1-16,2 1-1 0,-2-5-2 0,2 3 2 16,2 2 2-16,-6-5 0 0,4 4 3 15,-1 1-1-15,1 0 4 0,-2 4 22 0,2-5 23 16,-2 1 42-16,2 4 44 0,-2-1 33 16,-2-2-4-16,2 2-15 0,0-3-33 0,-2-1-46 15,7 1-33-15,-7 4-21 0,4-9-8 16,-2 3-5-16,6 3 1 0,0-1-2 0,1-5-1 15,1 0-1-15,-2 3-3 0,3-3-1 16,-3 0 0-16,0 0 1 0,1 0 4 16,5 6 23-16,-6-6 9 0,7 0 6 0,-7 0 0 15,2 0-1-15,-1 3-22 0,-1-3-10 16,0 5-5-16,5-5 0 0,-7 0-1 0,6 6 2 16,-1-6-1-16,1 3-2 0,-2-3-2 15,3 5 0-15,-3-5 0 0,-2 4 1 0,7-4 4 16,-3 0-1-16,-1 5-1 0,3-5-1 15,-5 0-2-15,3 0-2 0,-6 3 1 0,7-3 0 16,-3 6 2-16,-2-6 2 0,5 0-1 16,-3 0 0-16,-2 0-2 0,5 0-2 15,-7 0 1-15,2 0 0 0,0 0 3 0,1 5 0 16,-1-5 2-16,2 0-1 0,-1 0 1 16,-5 0-4-16,4 0-3 0,-2 3 2 0,0-3-1 15,-3 0 2-15,5 6 2 0,2-6 4 16,-2 0-2-16,1 0 0 0,-5 0-3 0,4 0-3 15,-4 0-1-15,5 0 0 0,-3 0 2 16,0 0 3-16,6 0 2 0,-1-6 1 0,-3 6-1 16,5-3-2-16,-5 3-2 0,-2 0 0 15,2 0-2-15,1-5 2 0,-1 5 2 16,4-6 1-16,-6 6 1 0,3-3 0 16,3 3-3-16,-1-5-1 0,-7 1-1 0,4 4 0 15,-2-5 0-15,0 5 2 0,-4-3 1 0,11 3 2 16,-13-6-1-16,8 1-1 0,-4 5-2 0,3-3 0 15,-7-3-2-15,4 6 2 0,2-3 0 16,2 3 2-16,-8-5 2 0,9-1 0 16,-5 6-3-16,4-3-1 0,-4 3-1 0,2 0-1 15,-6-5 0-15,7 5 1 0,-3-4 2 16,-4 4 1-16,6 0 0 0,-2-5-1 16,-2 5-1-16,-2-4 0 0,-2 4-3 0,4 0 0 15,-4 0 0-15,4-5 1 0,-4 5 2 0,2 0 0 16,2 0 4-16,2-5-2 0,1 5 0 15,-3 0-3-15,2-3 1 0,2 3-2 0,-6 0 1 16,8 0-1-16,-4 0 2 0,3 0 2 16,-1 0 0-16,6 0-1 0,-1-6-1 0,-3 6-1 15,6 0-3-15,1-3 2 0,-3 3 0 16,-1 0 2-16,7-5 4 0,-3 5 18 16,-1-4 7-16,5 4 5 0,-5 0-1 0,1-5-2 15,-3 5-18-15,-1 0-5 0,3-5-2 16,-2 1-1-16,-1 4-1 0,1-5-1 0,-6 1 0 15,7 4-3-15,-3-5-2 0,-2 0 1 16,-3 5 1-16,3-4 3 0,-2 4-1 16,-2-5 0-16,-4 2-1 0,-4-2-1 0,-2 1-2 15,-4 4 0-15,-1-5-1 0,-3 0 1 16,-3 1 2-16,-1 4 0 0,-1-5 0 16,-1 1 1-16,-7 4 0 0,2 0 3 0,-10 0-2 15,4-5-1-15,-15 5 0 0,1 0-1 16,-5 0-2-16,-6 0 0 0,3 0 1 0,-7-3 1 15,-2 3 2-15,0 0 0 0,0 0 2 16,0 0 0-16,0 0-2 0,0 0 0 16,0 0-4-16,0 0-15 0,-2 0-40 0,-7 0-82 15,3-6-121-15,-4 6-243 0,2-8-241 16,-1-1-70-16,3-1 29 0,6-11 102 16,0 1 230-16,6-2 191 0,5-4 85 15,3-2 37-15</inkml:trace>
  <inkml:trace contextRef="#ctx0" brushRef="#br0" timeOffset="17762.21">4496 11271 212 0,'-17'3'377'0,"5"-6"49"16,4-3 41-16,2 6-174 0,4 0-91 16,-3 0-56-16,10 0-49 0,-3 0-38 15,4 0-27-15,-2 6-17 0,8-3-8 0,3 2 0 16,1-1-3-16,5 1-2 0,2 4 1 16,6-1-2-16,2 1-1 0,2 2 2 0,10-3-1 15,1 5 0-15,5 1-1 0,1 3 0 0,14-3 0 16,0 5 0-16,6-1 3 0,7-1-1 15,5 6 0-15,1-6 1 0,4 6-3 0,6-4-3 16,4-2 5-16,6 1-2 0,5-4 1 16,-3-5 3-16,9-1 2 0,0-3 5 15,1-1 15-15,5 1 18 0,4-5 19 0,0-5 21 16,3 1 18-16,-1-1 22 0,4-3 18 16,0-1 15-16,-4-5 8 0,4 2 8 0,-1-8 3 15,-3 3 0-15,0 0-6 0,-6-6-13 16,-3-5-25-16,-5 2-34 0,2-6-34 0,-5 5-27 15,-5-5-17-15,-7-4-7 0,-4 1-5 16,-6 3 0-16,-7-4 0 0,-7-1 0 0,-9 2-3 16,-4-5-3-16,-11 3 0 0,-7 6 12 15,-9-6 13-15,-11 2 14 0,-5 8 10 16,-7-5 4-16,-10-4-10 0,0 4-10 0,-12-3-13 16,-9 4-10-16,-10-1-6 0,-2 1-4 0,-12-6 1 15,-9 6 0-15,-10 0 1 0,-2-1 0 16,-11 4-2-16,-5-3-3 0,-9 5-4 15,-7-2-2-15,-7 2 0 0,-7 3 4 0,-3 0 0 16,-1 6 1-16,-12-6 2 0,2 4-2 16,-7 7 1-16,-1-7-1 0,-2 6 0 15,-1 0 1-15,-8 4 1 0,3 0-2 0,-1 4 1 16,-2 0-2-16,-1 5 1 0,1 5-1 0,-6 4 1 16,8 5-1-16,-7-1 3 0,7 5 0 15,-8 8-1-15,8 5 2 0,-3 11-1 0,5-2 5 16,1 6-3-16,11 3-1 0,-1 5-1 15,12 5-4-15,9-1-4 0,10 1 0 0,12-2-2 16,12-3 2-16,15 1 1 0,7-1 1 16,13-9-6-16,13 0-3 0,7-5-12 15,7-3-17-15,13-2-17 0,7-4-11 0,3-3-6 16,11 4 3-16,5-6 4 0,3 2-11 0,11-2-33 16,3 2-93-16,5-2-229 0,5 2-233 15,3-11-98-15,-2 1-5 0,2-10 78 0,2-2 227 16</inkml:trace>
  <inkml:trace contextRef="#ctx0" brushRef="#br0" timeOffset="22390.09">15396 11234 123 0,'-10'0'311'0,"1"0"35"16,1-5 26-16,2 1-150 0,2 4-76 16,2 0-50-16,2-5-33 0,0 5-24 0,2 0-21 15,2 5-8-15,2-1-7 0,2 1-1 16,1-2 0-16,1 8 0 0,6-8-2 0,1 3 2 15,4 2-1-15,1-2 0 0,3 2-1 0,4 1 1 16,2 0-1-16,2-1 0 16,2 6 0-16,7 0 0 0,-3 4-1 0,11-1 0 15,3 2 2-15,7-1 0 0,0 5 4 16,6-6 1-16,5 6 5 0,-1-6 6 0,6 2 7 16,1 4 16-16,4-6 12 0,9 1 13 0,-3-4 10 15,2 3 5-15,2-3-2 0,4 0-2 16,0 0-1-16,9-5 0 0,1 0 7 0,5-6 2 15,3 2-3-15,7 1-10 0,0-6-7 16,8 0-7-16,-2 0-5 0,7 0 0 16,1-6 5-16,9 1 10 0,-1 2-2 0,5-3-2 15,0-2-9-15,8-1-11 0,-6 0-13 16,8 0-13-16,-8-5 0 0,6 6 1 0,-6-1 6 16,3-5 6-16,-7 5 11 0,-2 1 7 0,-3-3 16 15,-3-1 25-15,-7 7 35 0,-4-9 41 16,-2 5 17-16,-2-8-8 0,-8 3-27 0,-1-4-39 15,-9 4-52-15,-5-3-28 0,-2-2-14 16,-6 1-6-16,-8-4-3 0,-3-1-1 16,-7 5-1-16,-3-9 0 0,-10 6-2 0,-6-2 2 15,-7 0 0-15,-7-5 3 0,-7 6 1 16,-11-5 1-16,3 5-1 0,-12-4-2 0,-7-2-1 16,0 2-3-16,-8-2 1 0,-4 2-4 15,-11-2 1-15,-1 1-2 0,-5 0 0 0,-10 0 0 16,0-1-1-16,-7 2 1 0,-3-2 1 15,-9 2 0-15,-3-2 3 0,-5 2 0 0,-4 4 3 16,-5-6-1-16,-1 5-1 0,-6 2 0 16,-9-2-1-16,-2 1-1 0,-6-1 3 15,-4 0 1-15,-2 6-1 0,-9-6-1 0,3 4-2 16,-9 2-2-16,-2-1-1 0,-2-1 1 0,3 1 0 16,-5 1-1-16,2 3 3 0,-4 0-1 15,0 2 2-15,2-2 1 0,-2 5 1 16,-2 1-3-16,0-6 1 0,-2 5-1 0,2 4 1 15,-2-4-1-15,0 4 2 0,-4 1-1 16,-1-1 0-16,1 1 0 0,0 4-1 0,-7 0 2 16,1 4 0-16,4-4-2 0,-5 5 0 15,-1-5 0-15,1 9 0 0,-1-4 1 0,-1-1 0 16,3 1-1-16,0 4 1 0,3-1 1 0,3 6-1 16,4-5 0-16,2 5 0 0,4-5 0 15,2 8-1-15,9-3 0 0,3 3 2 16,-1 6-1-16,10-5 1 0,-1 4 0 0,5 6-2 15,4-5 1-15,3 3 0 0,3 5-2 16,4 1-1-16,11-1-2 0,0 6-4 16,8-1 1-16,10 5-2 15,5-1 1-15,8 0 1 0,6 0 1 0,8 2 2 0,11 7 2 0,3-4 1 16,13 0 0-16,7 4-2 0,7-4-1 16,9 1-2-16,17-6-2 0,7 0 1 0,11-3 2 15,13-2 4-15,14-4 3 0,8-3 1 16,12-2-1-16,9-7-1 0,10-1 2 15,7-10 1-15,7-2-1 0,5-3 2 0,4-3 0 16,-2-3 0-16,8-3-2 0,-4-2-1 16,-2-1 0-16,-9-5 2 0,3 5-3 0,-8-5 0 15,-7 6 0-15,-8-6-1 0,-2 1-1 0,-3 8-10 16,-3-4-20-16,-10 1-41 0,-9-1-70 16,-2 4-98-16,-2-4-170 0,-9 4-233 0,-1-4-75 15,-5 0 13-15,-9-8 21 0,-3-2 133 16,-4-4 231-16,-5-3 109 0</inkml:trace>
  <inkml:trace contextRef="#ctx0" brushRef="#br0" timeOffset="37606.74">17159 14973 110 0,'6'0'360'0,"5"0"51"0,-1-5 34 0,0 2-117 16,1-3-116-16,1 6-68 0,-2 0-35 15,7 0-22-15,-3-3-16 0,3 6-15 0,-5-3-16 16,5 0-13-16,4 6-9 0,-1-3-4 16,-1 2-3-16,6 1-2 0,-1 2-2 0,3-4 1 15,6 5 0-15,3 1-2 0,-1-1 0 16,8-1-2-16,5 6 1 0,1-5-2 16,7 5 3-16,4-5-1 0,0 3 3 0,8 2-1 15,2-5-1-15,3 1-2 0,7-1-2 16,7-6 2-16,2 6-1 0,4-4 1 15,2 4 2-15,0-4 5 16,3-1 7-16,5 1 12 0,0 4 16 0,5-4 20 0,-3 4 17 0,-2-1 10 16,1 1 6-16,-1 0-7 0,5 5-8 15,-3-6-15-15,-2 6-18 0,5 0-16 0,-9-1-12 16,5 1-14-16,-1 0-6 0,0 3-3 16,-1-3-1-16,-3 0 0 0,-2-2 0 0,2 2-2 15,2 0 1-15,3 0 1 0,-1-5-1 16,-4 5 2-16,1-6 0 0,1 1-3 0,-2 0 3 15,4-1 0-15,-3-2 2 0,3 2 8 16,0-4 6-16,-1 1 12 0,-3-5 17 0,4 0 40 16,1 0 46-16,-3 0 54 0,-2 0 26 15,-2-5-2-15,-2-4-27 0,0 6-46 0,-6-6-57 16,2 4-31-16,-4-4-17 0,0-5-9 16,-9 5-7-16,7 1-1 0,-8-6-1 15,-5 5-1-15,-2-5-2 0,1 0-1 0,-9 2-3 16,2-2-2-16,-4 0-4 0,0 0 3 0,-3 2-3 15,-5-7 3-15,0 6 0 0,-7-6 0 16,-1 7 3-16,-1-7-1 0,-4 1 0 0,-1 4-1 16,-1-3-3-16,-4 3 0 0,-2-3-2 15,-2 3 1-15,-2-4-1 0,-5 4 2 16,5 0 1-16,-6 2-1 0,0-2 1 0,1 0 0 16,-3 5-1-16,2-5 0 0,-5 1 0 15,5 4 0-15,0-3-2 0,-5 1 1 0,1 2-1 16,1 1-1-16,-3-1-2 0,1 0 3 15,1 4-1-15,-1-4 1 0,-3 4 1 0,1 2 1 16,-1-6 0-16,-3 4 1 16,-4-4 0-16,4 4 0 0,-3-4 2 15,-3 5 0-15,0-6 0 0,-2 1 0 0,2 1 1 0,-4-1-1 16,0 0-1-16,-4 0-2 0,2-1-1 0,-2 1-1 16,-2 1-2-16,-1-6 0 0,-7 5 0 15,4-3 0-15,-3 1 0 0,-3 2 0 0,-1-5 1 16,-4 2-1-16,5 4 3 0,-7-3 3 15,-2 2 1-15,3-3 0 0,-5 2 1 0,0 1-3 16,-2-8 0-16,-2 8-1 0,-2-5 2 16,4 0-1-16,-4 5 1 0,-2-5-2 0,0 2 1 15,-7-2 1-15,7 0 1 0,-6-3-1 16,-3 3-1-16,5 0-1 0,-4 2-2 16,-5-8-1-16,5 6-1 0,-3 2 1 0,-1-7 1 15,-5 7 2-15,0-2-1 0,1-4 2 0,-7-1 0 16,2 2 1-16,-4 3 0 0,-4-4-3 15,0 4-2-15,-2-3-1 0,0 0-2 0,-1-3-1 16,-3 3 1-16,-4-1 3 0,1-4 2 16,-3 3 3-16,-1 1-2 0,-3-4 0 15,-1 4 0-15,-2-5-3 0,1 1 1 0,-9-1 3 16,2-3 1-16,-6-2 2 0,2 5-1 16,-6-3-2-16,-3 3-1 0,-1-4 0 0,-2 6 4 15,-9-2 0-15,4 0-1 0,-8 4 2 16,-1 2-1-16,-8-6-3 0,1 6 1 0,-8-1 0 15,-2-1-3-15,-7 1 2 0,-4 5-1 16,-10 4-2-16,0-5 2 0,-6 10 2 16,-7-1-1-16,-6 5 1 0,-3 0 1 0,-12 9 3 15,-3 5-3-15,-8 3 1 0,-3 6 2 0,-4 5-2 16,5 7-3-16,-5 1 3 0,4 10-3 16,3 3-3-16,1 5 4 0,9 5 0 0,8 4-4 15,8-1 3-15,15 6 3 0,18-5-4 16,17 0-1-16,15 0-1 0,24-6-4 15,10 3-2-15,26-11-2 0,9 1 0 0,13-10 2 16,15 6 2-16,14-12-5 0,16 3-5 16,11 0-8-16,23-2-10 0,10-4-38 0,14-3-65 15,9-2-106-15,14 2-185 0,2-11-261 16,5 6-95-16,-7-14-41 0,6-4 61 16,-4-14 173-16,3-5 262 0</inkml:trace>
  <inkml:trace contextRef="#ctx0" brushRef="#br0" timeOffset="40271.57">4833 16756 91 0,'-17'-11'366'15,"1"-1"51"-15,6-7 42 0,5 2-67 16,5-1-160-16,0-1-70 0,9 2-40 0,1-1-42 16,2 4-35-16,5-3-20 0,4-3-11 15,-3 8-5-15,9-2-6 0,0 6 0 0,6-1-2 16,0 4-1-16,8-4 2 0,3 4 3 0,5 1-1 15,5-1 2-15,6 5 0 0,2-4-1 16,8 4 1-16,1-5-3 0,5 5 0 16,1-5-3-16,3 2 2 0,3 3 0 0,8-6 4 15,-2 6-3-15,6-3 1 0,-2 3-2 0,2-5-4 16,2 1 3-16,7-1 1 0,-1 5 5 16,0-5 5-16,7 1 9 0,1 4 16 0,1-5 29 15,2 5 28-15,6 0 36 0,4 0 34 16,2 0 20-16,2 0 22 0,0 0 5 0,11 0 4 15,-1 0-2-15,3 0-15 0,-1 5-38 0,3-5-35 16,4 4-43-16,-1 1-39 0,5 0-23 16,2-1-10-16,4 4-3 0,-2-2-3 15,7 2 1-15,1 1-2 0,-4-4-1 0,4 4 0 16,1 0 1-16,-1-1-1 0,0 1 0 0,-1 5 1 16,-3-5 1-16,0-1-1 0,-2 3-1 15,6-2 4-15,-6-1-1 0,7 6 0 0,-5-5 0 16,8 0 11-16,-3 0 4 0,-1 4 2 0,0 1-2 15,0-5 4-15,1 5-13 0,-1-2-4 16,0 2-3-16,1 0 1 0,-3-2-3 0,2 2 0 16,1-5 2-16,-1 5 2 0,0-5-1 15,3-1 5-15,1 3 8 0,-2-8 2 0,1 3 1 16,-3 2 4-16,-8-8-1 0,2 6 0 0,-4-3 3 16,-6-3 1-16,0 0 1 0,-3 0 5 15,-11 5-1-15,3-5-3 0,-10 0 0 16,2 0-2-16,-8 0-5 0,-4 0-1 0,-6 0-4 15,-7 0-4-15,-6 0-3 0,-4 0-2 0,-6 0-1 16,-2 0 0-16,-13 0 1 0,-6 0-2 16,-6 0-3-16,-6 0-3 0,-7 0-2 0,-7 0 1 15,-3 0-4-15,-8 0 2 0,-4 0-1 0,-9 4-2 16,-3-4-1-16,1 0-2 0,-6 0-14 16,1 0-28-16,-7 5-58 0,-2-5-125 15,0 0-208-15,-2 0-302 0,-13-5-125 0,3-7-16 16,-5-11 48-16,1-5 175 0,-3-9 300 15</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10:31.891"/>
    </inkml:context>
    <inkml:brush xml:id="br0">
      <inkml:brushProperty name="width" value="0.05292" units="cm"/>
      <inkml:brushProperty name="height" value="0.05292" units="cm"/>
      <inkml:brushProperty name="color" value="#FF0000"/>
    </inkml:brush>
  </inkml:definitions>
  <inkml:trace contextRef="#ctx0" brushRef="#br0">4475 12835 252 0,'-2'-3'391'16,"-4"-3"48"-16,2 3 35 0,4-2-192 15,4 1-91-15,-2-1-53 0,4 0-44 0,5 1-32 16,3-1-31-16,-1-4-14 0,3 1-13 16,5 2-1-16,-1-2-2 0,-1 4-2 0,2-1 1 15,1 0-2-15,-1 1 1 0,0 4-1 16,-3 0 0-16,-1 0 0 0,4 0 0 16,-5 4 1-16,5 1 1 0,-3 4-2 0,3-4 2 15,0-2 0-15,1 6 0 0,1-4 0 0,4 0 0 16,0-1-3-16,0 1 1 0,6-1 2 15,-2 1 0-15,-2 0 0 0,8-1 5 0,-4-4-3 16,4 5 1-16,1-2 1 0,1 3-3 16,-2-3 1-16,2 2 1 0,1-5-3 15,3 6 0-15,0-3 2 0,1 2-2 0,-1-5 2 16,7 4 0-16,-3 1 1 0,7-2 0 16,-4 3 1-16,3-1-1 0,-3-2-1 0,6 3 0 15,-4 2-2-15,-1-2 1 0,3 2-1 16,0-4 3-16,-1 1-4 0,1 4 1 0,-2-4 1 15,8 4 2-15,-6-6 1 0,3 2 2 16,-1-1-2-16,4 6 1 0,-4-6 0 0,4 1-2 16,2-1-2-16,0 1 0 0,2 0-1 15,2-1 0-15,0-4 4 0,-2 5 0 16,3-5 6-16,3 0 22 0,-4 0 14 0,2 0 7 16,0 0 8-16,3 0-1 0,-1 0-13 15,4 0-7-15,-1 0 0 0,-3-5-4 0,2 5-4 16,-1 0-6-16,-1 0-11 0,6-4-5 15,-5 4-3-15,3 0-2 0,-6-5 2 0,11 5 1 16,-11 0 3-16,2 0-3 0,1 0-1 16,-1-5-3-16,2 5-3 0,-1-4 1 0,3 4-1 15,-2 0 3-15,3 0-1 0,-3 0 3 16,3 0-3-16,-3 0-3 0,4-5-2 0,1 5-2 16,4 0 1-16,-1-4 3 0,-1 4 4 15,5 0-1-15,-5-5 3 0,2 5-2 0,1-5-4 16,3 1 0-16,-2-1 2 0,4 2-1 15,-5 3 4-15,3-6-1 0,-2 3 13 0,-1-2 12 16,-1 0 18-16,6 5 18 0,-7-4 11 16,7 4-6-16,-8 0-12 0,1 0-17 0,3 0-17 15,-2 0-13-15,1 0-7 0,3 0-1 16,-2 0-2-16,4 0 2 0,-5 0-2 16,1 4 0-16,2-4-1 0,-3 5-2 0,1-5 2 15,4 0 1-15,-6 0 0 0,1 5 1 16,-5-5 0-16,3 0-1 0,1 3-1 0,0-3-1 15,-3 0 1-15,7 6 2 0,-7-6-1 16,3 3 1-16,0 2 2 0,1-1-3 0,-1 1 1 16,2-5-2-16,-1 5 0 0,5-5 1 0,0 4 0 15,4-4 0-15,-4 5 3 0,2-5-2 16,4 0 12-16,0 0 11 0,-2 4 4 16,6-4 6-16,-8 0 11 0,4 0 17 0,-6 5 34 15,8-5 33-15,-2 0 27 0,2 0 0 16,-4 0-24-16,2 0-38 0,-2 0-40 15,2 0-28-15,0 0-11 0,4 0-7 0,0 0-2 16,-2 0-2-16,2 0-3 0,0 0-1 16,3 0 0-16,1 0 2 0,2-5 0 0,1 5-1 15,-9 0-1-15,8 0 1 0,-2 5-2 16,5-5 3-16,-3 0 1 0,5 0 0 0,-5 0-2 16,2 5 0-16,-1-5-2 15,3 4 4-15,1-4-1 0,-3 5 0 0,-1-5 0 0,3 3-1 16,-8 3-2-16,5-3 2 0,-1-3 1 15,0 5-1-15,-1-5 0 0,1 5-2 0,0-5-1 16,1 0 1-16,1 0 0 0,5 0 0 16,1 0 0-16,-5 0-1 0,7-5 0 0,3 0 1 15,-2 2 1-15,6-3-2 0,-7 3-1 16,5-2-2-16,-6-4-1 0,2 4 2 16,-1-4 0-16,3 0 9 0,-9 4 9 0,3-4 8 15,2 6 3-15,-11-6 3 0,0 4-8 0,-2 0-10 16,-5 1-7-16,-8-1-1 0,-1 5-2 15,-6-4 1-15,-3 4 1 0,-1 0-2 16,-9-5 0-16,-6 5-2 0,-3-3-1 0,-7 3-1 16,-6-6-2-16,-5 6 5 0,-6 0-1 15,0-5 1-15,-6 2 1 0,-2 3-1 0,-9-6 0 16,-3 3 0-16,1-2 0 0,-6 5 0 16,1-9 2-16,-9 9-4 0,0-5-5 0,0 1-24 15,-5-1-45-15,-5 5-57 0,0-9-68 16,-7 9-74-16,1-8-120 0,-5 8-151 0,-2-6-61 15,1 3 7-15,-1-6 56 0,-2-1 124 16,2 1 185-16,1-5 94 0,1 2-16 16,-2 3-4-16,-2-5 1 0</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10:55.045"/>
    </inkml:context>
    <inkml:brush xml:id="br0">
      <inkml:brushProperty name="width" value="0.05292" units="cm"/>
      <inkml:brushProperty name="height" value="0.05292" units="cm"/>
      <inkml:brushProperty name="color" value="#FF0000"/>
    </inkml:brush>
  </inkml:definitions>
  <inkml:trace contextRef="#ctx0" brushRef="#br0">10373 15252 107 0,'27'0'316'0,"-5"-8"35"16,3 2 26-16,0-2-128 0,0 3-84 0,2 1-41 16,2 4-17-16,4-5-19 0,4 5-17 15,-4 5-21-15,8-5-16 0,-6 0-15 0,7 4-8 16,1-4-4-16,1 5-4 0,-3 0 1 15,7-2 7-15,-5-3 11 0,4 6 13 16,-1-3 15-16,4 2 19 0,-3-1 13 0,1 1 21 16,-3 4 21-16,5-4 17 0,3 4 11 0,1-9 4 15,0 9-3-15,2-4-3 0,2-2 6 16,-3 3 22-16,1 2 26 0,4-3 6 0,0 4-14 16,0-5-30-16,0 6-47 0,4-1-53 15,0-6-32-15,2 6-16 0,1-4-7 16,-1 4 0-16,4-4 5 0,-2 4-1 0,0-6 1 15,3 8 0-15,-1-8-4 0,0 3-1 16,5 2 1-16,-9 1 1 0,4-4-1 0,-2 4 2 16,3 0 7-16,-1-4 3 0,0-2 2 15,0 3-2-15,1 2 0 0,-5-4-10 0,8 1-8 16,-12 0-1-16,9-1-2 0,-5 1-1 16,8 4 3-16,-4-4-2 0,3-1-1 0,1 1-1 15,-1 4-2-15,1-6-1 0,-2 2 0 16,5 4 2-16,-1-4 2 0,-5-1 2 0,5 6-2 15,-2-6 0-15,3 4-1 0,-5 1-2 16,5-4-1-16,-3 4 3 0,3 0 1 0,3-4 2 16,-3 4 0-16,1-4 0 0,3-2-1 15,-5 3-2-15,5 2 1 0,0-8 0 0,-3 6 2 16,7-3 4-16,-2-3 8 0,-1 0 7 0,5 0 0 16,-4 0 3-16,8 0-2 0,-9 0-8 15,12 0-3-15,-8 0-1 0,5 0-2 16,-4-3-2-16,2 3-1 0,-2-6-3 0,6 6 3 15,2 0 3-15,0-5 3 0,2 5-2 0,0 0 0 16,0 0 0-16,-1 0-3 0,1 0 3 16,4 0 2-16,-2 5 10 0,0-5 5 15,-1 0 2-15,-1 6 0 0,0-3 0 0,6 2-5 16,1-5-3-16,-1 4-2 0,0 1-2 0,1-1 3 16,-1 1-4-16,-2 0-4 0,7-2 1 15,-5-3-4-15,-4 6-5 0,-1-6-2 0,-1 0 1 16,0 3 0-16,0-3 1 0,-2 0 1 15,-2 5-3-15,2-5-3 0,-6 0-4 16,4 0 0-16,-6 0 3 0,6 6 2 0,0-6 0 16,-2 0 1-16,-4 0 0 0,0 0 1 0,-1 0 3 15,-3-6 2-15,4 6 2 0,-4 0 1 16,-7-5-2-16,3 2 0 0,-3-3-5 16,-8 3 0-16,1-2-2 0,-7-4 2 0,6 4 0 15,-6-4 2-15,2 6 3 0,-4-8-3 0,-4 2-1 16,-3 1 0-16,-3 2-4 0,2-2-4 15,-11-1 2-15,2 6-1 0,-5-8 2 0,-5 2 0 16,0 6 0-16,-2-2-1 0,-4-4 2 16,-5 4-4-16,1 1 2 0,-6-1 2 0,1 5 1 15,-9-4-1-15,1-1 2 0,0 0 1 16,-4 2-1-16,3 3-3 0,-3 0 1 0,0-6 2 16,-2 3-2-16,-2 3 0 0,-2 0 4 15,0-5-3-15,4 5-1 0,-4 0-1 0,0 0-1 16,-4 0-4-16,4 0-1 0,0-4-3 0,0 4 0 15,0 0-19-15,-2 0-20 0,2 0-34 16,-8-5-44-16,2 5-80 0,-7-9-122 16,-3 4-220-16,-1-4-226 0,-8-8-65 0,-1 3 33 15,-3-9 114-15,-2 0 156 0,-2-8 218 16,-1 5 93-16</inkml:trace>
  <inkml:trace contextRef="#ctx0" brushRef="#br0" timeOffset="1427.8">3109 16409 208 0,'33'-5'348'0,"-2"1"22"0,8-1 19 16,3 5-184-16,3-4-73 0,5-1-26 0,3 5-14 16,1-3-14-16,6 3-17 0,0 0-21 15,4-6-16-15,-2 6-13 0,6 0 2 16,1 0-5-16,1-5-3 0,0 5-1 0,-4 0 1 0,5 0 0 16,-1 0 12-16,0 0 21 0,5 5 16 15,-3-5 20-15,9 9 18 0,-3-9 9 16,1 9-7-16,-1-4-7 0,7-1-7 0,-6 1-6 15,7 4-5-15,1-4 5 0,0 3 8 0,4-4-2 16,-2 6-11-16,-2-1-11 0,4-5-14 16,2 6-18-16,2-1-5 0,2-6 8 0,0 6 14 15,6-4 12-15,-3 4 25 0,1 0 26 16,2-4 26-16,3 4 32 0,1-1 23 0,3-2-4 16,-7 2-22-16,7 1-35 0,-3 0-46 15,3-1-40-15,-1 3-21 0,-1-2-10 0,5-1-4 16,1 1 0-16,2 0 0 0,4 0 1 15,0 1-2-15,0-1 1 0,-1-6-1 0,5 2-3 16,3 4 2-16,-1-4-2 0,-2-1 0 0,2 1-1 16,-2-1 0-16,6 1 1 0,-4-5 1 15,4 5-1-15,1-5 3 0,3 4-2 16,-6-4-1-16,11 5 0 0,-7-5-1 0,4 0-2 0,5 3 1 16,-1-3 0-16,3 0 2 0,0 0-1 15,3 0 0-15,1-3 2 0,4 3 0 16,-4-5 2-16,2 5-2 0,2 0 13 0,-3-4 6 15,-1-1 8-15,4 5 1 0,-2-5 6 0,-2 1-10 16,0-1 0-16,-3 1-6 0,3-1 2 16,-4 0-5-16,-1 1-2 0,-5-4-1 0,3 3-5 15,1 5-1-15,-1-9-1 0,-3 4-3 16,3 1 0-16,-1-1-2 0,6 1 2 0,-7-1-1 16,3 5 0-16,1-9 0 0,-1 9 1 15,-1-5-1-15,1 2 3 0,-9-3-1 0,5 6 0 16,-1-3 1-16,-2-2-2 0,-3 5 4 0,-1-6-2 15,-2 6 2-15,-4-3-2 0,-4 3 3 16,0 0-3-16,0 0 0 0,-7 0 2 0,-3 0 8 16,-2 0 5-16,-9 0 3 0,4 0 0 15,-10 3 2-15,2-3-8 0,-8 6-5 0,-2-6 7 16,-7 0-1-16,-9 0 2 0,-5 0 0 0,-4 0 0 16,-5 0-5-16,-3 0 3 0,-6 0 3 15,-5 0 2-15,-6 0 1 0,-4 0 0 16,-4 0-6-16,-8-6-5 0,1 6-3 0,-5 0-5 15,-7-3 1-15,0 3-6 0,-2 0 2 16,-4 0 2-16,-2 0 2 0,0 0 2 0,5 0 2 16,-5 0 2-16,0 0-2 0,0 0-6 0,-5-5 1 15,5 5-5-15,0 0-2 0,0 0-2 16,0 0-3-16,-2 0-15 0,2 0-28 0,-4 0-47 16,4 0-82-16,-2-4-180 0,-6 4-317 15,2-8-188-15,-5-6-53 0,1 0 11 0,-2-9 119 16,-1-3 303-16,5-11 202 0</inkml:trace>
  <inkml:trace contextRef="#ctx0" brushRef="#br0" timeOffset="4151.16">18476 16486 408 0,'10'3'581'16,"-4"-3"93"-16,1 0 74 0,3 0-174 0,4-3-77 16,-1 3-64-16,8 0-55 0,-1 0-52 15,5 0-69-15,2-6-103 0,8 6-60 0,0-3-30 16,7-2-21-16,3 1-10 0,-2-6-9 15,11 1-6-15,-4 0-6 0,8 0-4 0,-3 1 0 16,-1-1-5-16,0-1-2 0,-4 1-4 16,-5 0-7-16,-8 6-21 0,3-3-32 0,-5 1-58 15,-11 2-87-15,-3 3-92 0,0-6-113 16,-9 6-125-16,5 0-128 0,-3 0-73 0,-1 0 3 16,3-8 87-16,1 3 140 0,3-4 177 0</inkml:trace>
  <inkml:trace contextRef="#ctx0" brushRef="#br0" timeOffset="4757.87">21174 15910 165 0,'-7'3'635'0,"-7"3"214"0,4-6 115 16,-1 0-13-16,3 3-309 0,0 2-226 0,6 1-212 15,-3 6-113-15,5 11-52 0,0 8-22 0,0 6-10 16,0 3-2-16,0 5-3 0,0 4 1 15,0 5-1-15,-4-3-9 0,4-3-27 0,-6 1-41 16,0-3-54-16,2-10-48 0,-5-1-25 16,1-12 5-16,2-1 33 0,-4-13 52 0,-1-4 53 15,3-5 59-15,-6-8 47 0,3-1 31 16,-1-14 20-16,2-5 10 0,-1-7-3 0,1-10-16 16,2-9-16-16,-1-5-15 0,3-4-18 15,6-3-18-15,0-8-13 0,6-11-10 0,3-1-2 16,7-8-2-16,1 0 0 0,10 3-1 15,1 6 0-15,6 8-5 0,9 11-1 16,0 7-1-16,5 10 4 0,-3 7 1 0,3 11 1 16,-3 10 3-16,-1 1 0 0,-1 12-2 0,1 13 1 15,-1 4-2-15,-2 17-3 0,-5 5-4 16,-1 15-37-16,-11 4-33 0,3 2-23 0,-10 8-7 16,-1-6 1-16,-7 0 36 0,-7-5 37 15,-8 1 27-15,-7-4 26 0,-3-3 28 16,-9 8 28-16,-2-2 25 0,-6-4 21 0,0-5 7 15,4 0-8-15,-6-3-16 0,0-6-23 0,2 1-20 16,2-4-24-16,2-2-16 0,2-9-28 16,2 2-57-16,8-6-81 0,1-3-100 0,5-10-175 15,3-5-186-15,8-4-112 0,2-5-33 16,4-9 54-16,11-8 153 0,4-6 193 0</inkml:trace>
  <inkml:trace contextRef="#ctx0" brushRef="#br0" timeOffset="5083.72">21880 15743 127 0,'9'17'536'0,"-5"-3"103"15,0 0 81-15,-2 0-7 0,6 9-201 16,-6 3-107-16,5 5-65 0,1 0-60 0,-2 1-61 16,4-4-73-16,-8 3-77 0,5 1-36 0,-3-1-16 15,2 0-9-15,-6 1-4 0,4-10 3 16,-4 5-3-16,0-8 0 0,0 3 0 0,-4-9 3 15,4 1 0-15,-2-6 4 0,2-2 0 16,-4-3 11-16,4-3 13 0,0 0 17 16,0-3 8-16,0-6 2 0,0-10-8 0,4 1-12 15,2-13-16-15,0-1-6 0,9-8-5 16,-3-2 0-16,9-6-7 0,2 2-2 0,8-3-4 16,-2 4-4-16,8 5-3 0,0 3 1 15,-2 6-13-15,6 0-14 0,-5 8-30 0,1 5-57 16,-4-4-86-16,-2 8-95 0,-4 5-128 0,-9-5-158 15,3 11-129-15,-9-3-60 0,3 6 36 16,-5 0 116-16,-4 0 172 0</inkml:trace>
  <inkml:trace contextRef="#ctx0" brushRef="#br0" timeOffset="5397.63">22492 15708 229 0,'-10'12'569'0,"2"-3"187"16,-3 1 159-16,-3-1-73 0,6-1-182 0,-3 1-175 15,1 5-174-15,4 4-154 0,-2-1-77 0,1 6-38 16,1 8-12-16,0 1-7 0,2 4-3 15,0-4-4-15,2-1-1 0,4 0-7 16,-2-3-11-16,4 4-6 0,2-6-7 16,4 2-11-16,5-6-6 0,-3-4 0 0,5-9 4 15,-1-1 6-15,7-3 10 0,4-5 9 0,0-8 8 16,0-6 5-16,6-4 4 0,-2-4 1 0,-2-6 0 16,4-7-2-16,-6-2-2 0,-1 1 0 15,1-4-1-15,-4-6 2 0,-4-3-1 16,-3 4-2-16,-8-4-1 0,1 4-7 0,-9-1-11 15,0 6-8-15,-9 4-14 0,3 4-11 0,-4 6-5 16,2 4-12-16,-7 8-19 0,3 5-24 16,-3 0-31-16,-1 9-38 0,-1 0-27 0,1 0-27 15,-1 9-36-15,3-4-55 16,-3 4-71-16,9 0-97 16,-7 4-32-16,5-4-41 0,8 0 32 0,2-4 86 0,2-5 130 0</inkml:trace>
  <inkml:trace contextRef="#ctx0" brushRef="#br0" timeOffset="6289.31">23129 15415 429 0,'8'14'567'15,"-6"3"89"-15,-2 6 79 0,4 8-189 0,3 14-81 16,-1 4-62-16,0 0-64 0,4 5-70 15,1 5-83-15,-5 4-99 0,4 5-48 0,-4 4-23 16,3-1-6-16,-7-3-4 0,2-14 2 0,-2-5 1 16,-2-3 0-16,0-10-2 0,0-10-2 15,-6 6-2-15,4-13-1 0,-2-2 3 16,-1 1 1-16,-1-13 4 0,6 4 10 0,-2-9 10 16,-2 5 15-16,0-10 11 0,2 5 6 0,-4-9-7 15,2-5-14-15,-1-3-12 0,-1-6-17 16,2-8-10-16,-2-6-4 0,4-3-2 0,-2-9-1 15,0-5 0-15,4-5-1 0,0-9 0 16,4-4 1-16,0-5 2 0,-2 6 1 0,8-6 1 16,-4 0 0-16,5 6 2 0,5-1-2 15,1 4 3-15,8 0 1 0,-7 11 3 0,9 3 2 16,4 8 3-16,-4 6 0 0,6 9-1 16,-6 3-1-16,2 11-3 0,2-1-2 0,-2 4-2 15,2 9-1-15,-2 5-3 0,2 5-3 16,-2-1-7-16,-7 10-17 0,3 3-22 0,-8 6-25 15,-5 8-46-15,-8 6-55 0,-8 3-43 16,-6 10-34-16,-7 4-20 0,-1-5 9 0,-9 5 39 16,0-8 52-16,-4-1 54 0,8-10 50 15,-4-7 42-15,7-2 23 0,-3-9 10 16,4 3 2-16,5-6-17 0,1-6-42 0,5 1-77 16,6-9-80-16,4-5-120 0,6-4-76 0,1-14-4 15,9 1 52-15,1-10 30 0,2 1 40 16,1-14 53-16,5 4 151 0,-4-4 158 15,2 5 140-15,-7 0 155 0,7 0 120 0,-8 12-18 16,-1 2-29-16,1 3 47 0,-1 9 39 16,-3 0-24-16,-3 5-55 0,0 6-88 0,-3-2-136 15,7-1-106-15,-6 6-64 0,7 6-33 16,1 2-14-16,-3 1-7 0,5 10-4 16,1-1 1-16,-2 4 0 0,-1 1 0 0,1 9-4 15,-3-1-4-15,-2-5-11 0,-1 5-5 16,3-3-7-16,-8-5 1 0,5 0 2 0,-5-6 6 15,0-3 4-15,0 0 7 0,-1-5 2 16,-1 0 6-16,-4-6 4 0,0 2 4 0,0-5-1 16,0 5 0-16,-9-5-4 0,7 0-5 0,-12 0-9 15,1 0-14-15,-1-5-14 0,-9-3-5 16,1 2 0-16,-9-2 7 0,2-6 13 16,-2 5 16-16,-3-5 16 0,1 2 12 0,2 6 8 15,7-2 5-15,-3 8 3 0,2 0-6 16,6 8-7-16,3 1-7 0,-1 5-4 0,-1 9-4 15,9 0-3-15,-5 8 1 0,4 0 0 16,1 1-1-16,5-1 1 0,4 0-3 0,6-3 0 16,5-1-2-16,1-5-3 0,9 1-9 15,2-6-34-15,3-3-54 0,1-5-73 0,10-9-82 16,1 0-93-16,-5-14-89 0,6 2-57 16,2-11-47-16,1 0-13 0,-1-8-7 0,-2-6 73 15,5 3 93-15,-1-12 108 16</inkml:trace>
  <inkml:trace contextRef="#ctx0" brushRef="#br0" timeOffset="6705.07">24113 15514 65 0,'39'-51'270'0,"-2"-3"87"15,-3 0 61-15,-1-8-18 0,-7-1-92 0,1 3-39 16,0 3 5-16,-6 8 36 0,-3 4 75 16,-1 13 54-16,-3 10 1 0,-7 8-37 0,-1 0-74 15,-2 10-116-15,0-1-99 0,-4 5-57 16,0 5-32-16,2-5-19 0,-2 12-4 0,0 8-4 16,0 2 2-16,0 4-3 0,-2 6-12 15,-6 5-21-15,2-1-27 0,-5 4-44 16,5 0-54-16,-4-3-26 0,-1-2 1 0,5-7 19 15,0-2 43-15,0-12 53 0,2 3 44 16,-2-8 33-16,1 2 28 0,3-3 26 0,-2 1 23 16,0-9 7-16,4 3-7 0,4 3-19 0,0-6-20 15,-2 0-21 1,9 5-3-16,-1-5 0 0,2 0 2 0,3-5 2 0,1 5-1 0,5-9-6 16,-4 0-7-16,1 4-2 0,7-9-2 15,-6 2-2-15,6-2 6 0,-1 0 6 16,-3-3 6-16,6 3 5 0,-4 5 6 0,1 0 3 15,-5 0-8-15,2 4-2 0,-1 0-8 16,-9 5-5-16,1 0-7 0,-2 0-4 0,-3 5 0 16,-1 0-2-16,-2-1-1 0,-2 1 2 15,-2 4 0-15,0 0 0 0,0-1 1 0,-2 6-1 16,-2-5-1-16,2 5 0 0,-2 0-2 16,0-5-11-16,1 5-24 0,-1-11-28 0,4 6-35 15,0-4-41-15,0-5-34 0,0 0-30 16,0 0-33-16,0 0-56 0,-2-5-72 0,2 1-89 15,2-4-66-15,-2-3-82 0,4 2 27 16,-1-3 87-16,5-2 118 0</inkml:trace>
  <inkml:trace contextRef="#ctx0" brushRef="#br0" timeOffset="7266.45">24411 14888 432 0,'-15'-14'724'0,"-1"-3"166"0,-5 3 86 0,4-4-192 15,-1 9-246-15,3-5-209 0,3 9-162 0,2-3-80 16,-1 8-41-16,1-4-25 0,4 4-12 15,-5 4-8-15,1 4-3 0,0 6 2 16,1 9-3-16,-5 3-2 0,4 11 4 0,-1-1 0 16,3 10-3-16,4 2 2 0,0-2 2 15,12 3-1-15,-6-9-1 0,13 2-6 16,-3-2-3-16,9-5-2 0,-1-7-2 0,5-2-1 16,2-4 6-16,0-8 5 0,6-5 2 0,-2-4 1 15,2-1 4-15,0-4 0 0,4-9-1 0,1 0 0 16,-5-5 3-1,6-12-1-15,-2 4 2 0,2-15-2 0,-1 2 0 16,-1-7 4-16,-2 2-1 0,-2-5 0 0,-6 1 2 0,0-7-3 16,0 6-1-16,-7 2-3 0,-3 6-3 15,-5 6-1-15,-4 13-2 0,1 8 1 16,-5 6-1-16,0 13 1 0,-4 14 3 0,0 8 4 16,0 18 2-16,-8 10 1 0,2 4-1 0,3 17-1 15,-11 11-5-15,4 8-2 0,-1 9 0 16,-1 4-1-16,0-4 0 0,-5 0 2 0,-2-8 1 15,3-20 1-15,3-7 1 0,-3-10-3 16,-5-9-4-16,5-10-7 0,-5-3-5 16,2-9-15-16,-1-9-24 0,-1-6-46 0,5-8-67 15,-3-9-100-15,2-6-147 0,1-11-208 0,6-14-116 16,3-18-36-16,3-11 57 0,8-16 138 16,5-13 225-16</inkml:trace>
  <inkml:trace contextRef="#ctx0" brushRef="#br0" timeOffset="7997.33">25180 14785 32 0,'47'-42'681'0,"-14"7"236"0,-6 7 135 0,-10 2 79 16,-5 7-284-16,2 7-318 0,-1-2-218 0,-3 5-126 15,3 0-76-15,-3 4-45 0,4 0-34 16,-1 1-17-16,1 4-12 0,-5 4-9 0,5 1-14 16,-4 4-15-16,-1 0-16 0,-1 10-16 15,-2 7-17-15,-2 5-5 0,-4 6 2 16,0 8 6-16,-8 4 10 0,2 0 16 0,-5 5 18 15,1 0 14-15,2 0 10 0,0 0 6 16,1-3 4-16,5-11 0 0,2 0 3 0,0-9 1 16,0-3 3-16,2-1 1 0,5-10-1 15,1 2 1-15,-6-1-2 0,4-1 2 0,2-3-2 16,-1-5 0-16,-1-1 0 0,-2-2-1 16,2-6 5-16,-2 0 5 0,2-6 3 0,-3-6 4 15,5-7-1-15,-6-2-6 0,-2-12-2 16,0-2-6-16,0-10 1 0,0 5-3 0,-6-6 1 15,2 1 1-15,-3 5-1 0,5 8 1 16,-6 5 1-16,6 9 1 0,-2 1 3 16,0 11 1-16,2 3 1 0,-3 6 0 0,3 3-2 15,2 11-3-15,-8 1-1 0,6 9-2 16,-2 5 1-16,4-1-4 0,0 1-1 0,0-1 1 16,4 0-2-16,-2 1-4 0,8-4-4 0,1-11-10 15,3 1-8-15,3-4-18 0,1-9-15 16,7-10-11-16,-6-4-16 0,8-5-16 0,4-4-11 15,-4-13-5-15,6 0 0 0,-4-6 10 16,4-3 23-16,0-5 26 0,-6-4 30 16,4-2 37-16,-5-3 42 0,1-3 37 0,0 2 25 15,-8 1 16-15,6 14 0 0,-9 4-10 0,1 13-15 16,-9 14-9-16,-4 1-10 0,2 8-5 16,-6 3-12-16,4 7-14 0,-4 8-8 0,-4 8-13 15,-2 5-9-15,2 6-7 0,-2 0-4 16,-5 3-4-16,5-4 0 0,4-1-2 15,-6-3 0-15,8-4 0 0,-2 3-1 0,2-8 2 16,2-1-3-16,-2-4-3 0,4-1 0 16,0-3-2-16,-2 0-1 0,2-5 3 0,-2-4 0 15,7-1 2-15,-3-4 2 0,0-4 1 0,9-1 2 16,-7-4 4-16,6-5 1 0,-1-3 3 16,3-6 2-16,1 0 2 0,-1 1-3 15,3-4-2-15,-3-2-4 0,1 5-5 0,-5 6-4 16,3 3-4-16,-7 5-4 0,7 9-11 15,-5 0-15-15,0 5-18 0,-1 4-24 16,1 0-34-16,0 5-65 0,-4-6-98 0,5-4-146 16,3 1-184-16,-5-5-136 0,1-9-39 15,4 1 22-15,3-12 122 0,6-6 195 0,8-10 164 16</inkml:trace>
  <inkml:trace contextRef="#ctx0" brushRef="#br0" timeOffset="8427.12">27427 12696 201 0,'43'-86'850'0,"-20"20"190"16,-7 20 130-16,-10 19 70 0,3 9-467 0,-9 15-337 15,-4 6-175-15,-7 15-108 0,-1 18-53 16,-13 18-22-16,-8 18-5 0,-2 18-12 16,-9 19-23-16,3 2-21 0,2 17-13 0,2-3-18 15,-1 6-29-15,14-6-24 0,-3 1-25 16,0-9-17-16,2 5-3 0,0-10 18 0,0 1 22 15,7-10 24-15,-3-4 20 0,5-13 14 0,1-1 9 16,7-8 3-16,-2-5 4 0,5-13-1 16,3-5 3-16,2-14 2 0,0-3-1 15,2-11 0-15,3-9-5 0,-3-3-2 0,8-9-3 16,-4-1-4-16,4-13-6 0,5 0-6 16,-5-13-8-16,3-10-8 0,-1-8-7 0,-2-5-1 15,-1-9 5-15,-7 5 7 0,-2-2 13 16,-2 6 14-16,-9 5 13 0,-3 14 10 0,-3 7 2 15,-3 10 0-15,-5 9-4 0,-6 9-2 0,2 10-4 16,2 3 1-16,-4 10-1 0,10-1 0 16,-1 9-5-16,5 1-2 0,7 4-3 15,4-5-3-15,1-3 0 0,10-6-1 0,5 0-10 16,2-8-20-16,13-5-36 0,-2-5-46 16,6-4-80-16,6 0-123 0,-2-13-166 0,2-1-204 15,2-12-100-15,5-6-60 0,-3 0 60 16,0-8 153-16,9-6 224 0</inkml:trace>
  <inkml:trace contextRef="#ctx0" brushRef="#br0" timeOffset="8927.95">27923 14046 399 0,'14'5'644'16,"-6"0"160"-16,1-5 122 0,3 3-172 16,3 3-201-16,1 2-155 0,3 6-152 15,5 4-115-15,-1 8-58 0,0 2-33 0,0 3-18 16,-5 1-11-16,1 4-6 0,-5-1-1 15,-5 2-3-15,-1-6-8 0,-6 1-5 0,-2-5-7 16,-2-6-3-16,-6 2-1 0,1-4 6 0,-3-1 6 16,2-4 7-16,-9-6 3 0,-1 1 3 15,-1-4 1-15,-2-1 3 0,1-4 1 0,1 0 0 16,-2-4-1-16,1-4-2 0,-3-3-2 16,2-1-3-16,-1-2-1 0,1-3 0 15,-2-3-1-15,5 3 1 0,-7-1 1 0,-2 5-1 16,8-1 0-16,-12 14 1 0,4 0 1 0,1 5 5 15,-1 7 2-15,2 11 3 0,0-1 2 16,2 15 2-16,3 0-3 0,1 3 0 0,5 9-3 16,3-4-2-16,5 0-2 0,10 1-4 15,2-6 0-15,7-9-1 0,12 1-3 16,-3-10-5-16,7-4-10 0,6-4-17 0,1-6-38 16,5-8-67-16,-6 0-93 0,2-8-137 15,-4-1-209-15,-2-5-140 0,-4 0-77 16,-8-3 34-16,-9 3 118 0,-10-4 209 0</inkml:trace>
  <inkml:trace contextRef="#ctx0" brushRef="#br0" timeOffset="9946.62">26093 15563 433 0,'-22'-14'686'15,"-5"0"201"-15,2 2 105 0,2-2-189 16,7 5-205-16,3 0-182 0,-1 4-190 15,7 0-104-15,3 5-58 0,2 5-38 0,-2 9-18 16,0 4-8-16,8 9-2 0,-4 14 1 16,4 4-1-16,-2 4 2 0,2 14-2 0,1-1-2 15,1 15 0-15,0 0-2 0,0 8 4 16,0 1 4-16,5-1 2 0,-1 1-1 0,-4-1 0 16,5-8-1-16,-1-6-4 0,0-17 2 15,1-3 3-15,-5-11 0 0,0-5 4 0,-2-4 1 0,2-3 1 16,-1-2-2-16,-5-6 0 0,0-3-3 15,0-8 0-15,0 0-2 0,0-4 5 0,-5 0-1 16,1-5 0-16,-4-5-1 0,-2 0-4 16,-7-4-7-16,-8-3-8 0,7-8-5 0,-13-2-5 15,4-4-5-15,-6-6 2 0,0-4 2 16,-5-1 5-16,3-3 5 0,-6 0 5 0,4 0 4 16,2 3 5-16,2 6 2 0,-3 4 4 0,7 5 3 15,3 3 3-15,-1 1 4 0,6 4 7 16,5 5 12-16,7 1 13 0,-1-1 16 0,6 4 1 15,4-4-4-15,6 0-11 0,8 1-17 16,9-6-5-16,10 0 9 0,11-4 20 16,14-8 32-16,4-2 43 0,14 2 33 0,15-5 21 0,6-6 6 15,9 0-7-15,11-3-28 0,3-5-34 16,-4-4-32-16,8-1-33 0,-2 1-27 0,0 3-20 16,-12-3-26-16,-5 4-71 0,-12 5-86 15,-2 3-95-15,-10-3-85 0,-9 4-151 0,-6 1-224 16,-12-2-244-16,-11-3-89 0,-6 0 8 15,-8-5 132-15,-2-1 273 0</inkml:trace>
  <inkml:trace contextRef="#ctx0" brushRef="#br0" timeOffset="16970.3">27575 15333 15 0,'11'-18'554'0,"-11"10"186"15,-2-10 170-15,-7 4 83 0,3 0-272 16,0 5-209-16,0 1-173 0,0 2-162 16,-3 6-81-16,3-3-41 0,2 3-31 0,4 0-16 15,-6 0-11-15,4 9-5 0,2 3-2 0,-4 7 2 16,-1 13 3-16,3 8 3 16,-2 5 1-16,2 4 1 0,-6 10-2 0,2 9-3 15,-5 7-4-15,5 7 2 0,-4-2-1 0,4-3 3 16,-5 5 5-16,1-10 7 0,2 4 0 15,-1-9 0-15,3 1 0 0,0-9 0 0,0-5-3 16,6-10-1-16,0 1-1 0,0-14 1 0,0-3-1 16,0-2 4-16,0-12-2 0,0 0 1 15,0-5-1-15,0-6-2 0,2 3 3 0,-2-6 8 16,0 0 8-16,0-9 5 0,0 0 2 0,0-10-1 16,0-4-12-16,0-8-6 0,-2-4-7 15,-2-1-2-15,-3-10-1 0,1 6 1 0,-8-5-1 16,1 10 1-16,-7 3 1 0,-1 5 0 15,-2 9 2-15,-8 4-2 0,-2 5 4 16,-2 15 2-16,-6 2 1 0,-3 5 0 0,1 9-1 0,0 6-1 16,7 4-6-16,3-1 2 0,2 9-5 15,9 0 0-15,7-3 1 0,5 3-1 16,4-3 2-16,6-3 2 0,4 3-1 0,6-6 0 16,-2-3-1-16,11-1-2 0,0-10-2 0,5 2-5 15,1-1-9-15,6-10-11 0,6-2-16 16,-4-6-23-16,7 0-57 0,1-9-87 15,-8-5-121-15,2-4-169 0,-2-1-182 0,-6-7-47 16,0-2-20-16,-2-3 57 0,-7-4 149 0,7-7 194 16</inkml:trace>
  <inkml:trace contextRef="#ctx0" brushRef="#br0" timeOffset="17188.28">27673 15891 8 0,'16'22'594'0,"-8"1"252"0,-6 0 139 0,-2-6 73 15,-2 6-266-15,2 0-252 0,0 8-228 16,2 0-125-16,3 6-65 0,1-6-39 0,0 1-29 16,4-1-24-16,1 1-13 0,-1-1-11 0,0 0-4 15,-1 1-3-15,-1-4-3 0,-6-6-6 0,4-4-19 16,-2-4-23-16,-4-6-23 0,4 1-36 16,-4 0-53-16,0-9-82 0,-8 0-125 15,2-9-176-15,4-5-161 0,-9-3-60 0,5-6-36 16,-2-8 89-16,6-9 175 0,2-6 185 15</inkml:trace>
  <inkml:trace contextRef="#ctx0" brushRef="#br0" timeOffset="17537.99">28016 15702 5 0,'31'-14'576'0,"-11"11"258"16,-11-2 146-16,1 5 76 0,-6-5-267 16,-2 10-254-16,2-5-243 0,0 8-135 0,-4 1-65 15,0 5-30-15,0 9-14 0,-4 8-13 0,-2 1-13 16,0-1-10-16,-9 6-5 0,3 3-7 15,-5 0-10-15,1-4-7 0,-5-4-7 0,1-1-6 16,1-5-6-16,0-3 5 0,-3 0 5 16,5-4 4-16,5-7 6 0,-5-1 4 0,3-3 2 15,8-4 6-15,-1-4-4 0,7 0-5 16,0-4-2-16,2-1-2 0,7-9 0 0,-1 2 1 16,6-7 6-16,3 1 4 0,4 1 0 0,-3 3 1 15,7-3 1-15,-2 6 4 0,-5 2 1 16,3 6 2-16,0-2 1 0,-9 5 0 15,3 5-1-15,-5-2 2 0,-8 11 4 0,4 0 7 16,-6 4 2-16,-6 4 3 0,0 1-2 16,-5 8-5-16,1-4-7 0,0 0-7 0,-3 0-15 15,1 1-24-15,2-6-36 0,-1-4-66 16,5-4-92-16,-2-6-99 0,2-8-157 0,4-5-143 16,-3-4-45-16,1-5-6 0,8-6 8 15,1-8 128-15,3-9 157 0,2 2 103 0</inkml:trace>
  <inkml:trace contextRef="#ctx0" brushRef="#br0" timeOffset="17763.32">28396 15523 102 0,'6'17'773'16,"-12"-3"203"-16,-4 4 107 0,-1-4 59 0,3 12-356 16,-6 2-330-16,7 3-166 0,3 9-82 15,-2-3-45-15,6-2-39 0,0 7-38 0,4-8-38 16,2 3-29-16,1 3-13 0,-1-3-13 15,2-6-14-15,0 1-24 0,3-6-25 16,-3 2-31-16,0-11-35 0,1 1-26 0,-3-5-20 16,4 1-24-16,-4-8-41 0,0-3-55 0,1-3-81 15,1-9-117-15,0-5-136 0,0-8-57 16,1-4-52-16,1-6 51 0,0-4 129 16,5-10 179-16</inkml:trace>
  <inkml:trace contextRef="#ctx0" brushRef="#br0" timeOffset="18136.64">28696 15437 444 0,'6'0'669'0,"-2"4"207"16,0 1 114-16,-4 4-206 0,0 5-183 0,2 3-163 15,-2 6-196-15,9 0-109 0,-7 8-54 0,2 0-36 16,2 9-22-16,-2-3-13 0,2 0-7 16,1 3-4-16,-1 0-1 0,2 0-4 0,-6 0-8 15,-2-3-14-15,6-1-11 0,-6-4-10 16,4-10-2-16,1-4 9 0,-5-4 14 15,0-5 16-15,0-6 17 0,0-3 18 0,2 0 7 16,-2-3 5-16,4-11-3 0,-2-9-5 0,8 0-10 16,-4-8-7-16,13-9-3 0,-3-6-2 15,1 1 0-15,6-4-1 0,-1-5 1 0,5 9 0 16,0-1 3-16,4 12 3 0,-6 6 9 16,2 5 3-16,-2 11 5 0,-7 3-4 15,-1 4-4-15,-1 5-7 0,-1 5-7 0,-5 4-4 16,1 8 0-16,-9 1-3 0,2 10-1 0,-2-2-3 15,-4 2-8-15,-2 3-17 0,2 0-22 16,-7-4-34-16,3 0-71 0,-4-4-90 16,-1 0-103-16,5-11-137 0,-6 2-144 0,-3-9-43 15,5-5 42-15,2-8 77 0,4-12 61 16,-1-6 129-16,10-5 94 0,1-15 51 0</inkml:trace>
  <inkml:trace contextRef="#ctx0" brushRef="#br0" timeOffset="18513.79">29545 14672 296 0,'21'-49'733'0,"-4"3"198"0,-11 1 118 16,-6 5-67-16,0 3-237 0,-6 2-217 15,3 4-145-15,-1-2-85 0,-2 7-63 16,0-6-60-16,-2 1-62 0,1 0-52 0,-3-1-34 0,8-4-17 16,-12 4-12-16,7-8-5 0,-3 3-8 15,0-3-14-15,-1 0-31 0,-1-5-33 0,0 5-31 16,-7-6-23-16,7 1-12 0,-9 5 18 15,4 0 25-15,1 8 26 0,-1 5 28 0,7 4 22 16,-2 11 15-16,-3 6 11 0,7 1 6 16,-7 10 6-16,5 9 4 0,0 13 6 15,-3 9 10-15,-3 22 12 0,-1 10 12 0,1 22 9 16,-1 5 2-16,3 13-2 0,1 3-8 16,3 20-10-16,0 0-12 0,8 9-10 0,-7 3-4 15,1 10-6-15,0-8-3 0,6-6-2 0,-7-4-2 16,7-19-1-16,-2-11 1 0,4-16 0 15,0-17 2-15,0-8 0 0,0-12 3 0,-2-10-7 16,2-2-11-16,-4-13-21 0,0 0-26 16,-2-13-35-16,-1-5-44 0,1-5-76 15,-8-8-104-15,3-15-144 0,3-7-189 0,-6-11-115 16,3-3-56-16,1-14 43 0,2-4 138 0,0-1 208 16</inkml:trace>
  <inkml:trace contextRef="#ctx0" brushRef="#br0" timeOffset="18889.1">29163 15301 187 0,'21'-17'439'0,"-9"8"102"0,2 0 100 0,-5 4-60 16,5-4-18-16,-1 1-13 0,1 8-45 16,-2-6-65-16,5-2-86 0,-2 8-130 0,-3-5-98 15,2 1-57-15,-1 4-30 0,1 0-20 16,-5 0-14-16,5 4-5 0,-2 6 0 0,5-1-3 16,-7 8 2-16,7 6-2 0,-3 0 1 15,-3 3-3-15,1 5 4 0,-2 0-1 0,1 3 2 16,-1-3 2-16,-2-5-1 0,3 2 1 15,3-7-2-15,-2-2-2 0,3-1 1 0,-3-4-3 16,1 0-1-16,3-11 1 0,-1 2 1 16,-3-5 1-16,3-5-2 0,-3 2-4 0,-2-8-2 15,5-1-7-15,-7-7-2 0,0 1-2 16,-6-4 2-16,5-5 2 0,-7-4 2 0,-2 0 1 16,-5-6 0-16,-3-8 4 0,-4-1-1 15,5 6 1-15,-9-5 2 0,5 5 1 0,1 8 1 16,2 6 3-16,-5 7 3 0,9 10 1 15,-4 4-2-15,-1 5 1 0,5 5-3 0,0 4-3 16,0 10-2-16,-3-1-8 0,9 4-16 16,-2 4-34-16,4-3-66 0,7 0-88 15,-3-1-119-15,0-4-164 0,8 1-163 16,3-10-27-16,-5-6-30 0,5-6 65 0,6-6 150 0,-3-10 186 16</inkml:trace>
  <inkml:trace contextRef="#ctx0" brushRef="#br0" timeOffset="19143.24">29855 15113 120 0,'11'0'497'0,"-7"5"159"16,-4-1 198-16,0 10 23 0,-4 3-150 16,2 11-138-16,-7 3-128 0,7 4-184 0,-2 2-115 15,-2 3-61-15,2-3-41 0,4-3-28 16,0 3-15-16,0-9-10 0,0-2-2 0,8-8-1 16,-6-4 0-16,2-9 3 0,3-2 4 15,-1-3 0-15,8-8 2 0,-8-1 0 0,7-9-5 16,-3-4-4-16,7-10-4 0,-1 1-1 15,1-6-3-15,8-3-1 0,-3 0 1 0,9-5 1 16,2-1-5-16,0 6-2 0,7 0-10 16,-1 4-19-16,4 4-25 0,-1 1-36 0,-3 3-62 15,0 5-99-15,-4 0-136 0,-1 6-181 16,-12-6-181-16,-1 11-87 0,-2-7 34 0,-5 2 116 16,-2-6 193-16</inkml:trace>
  <inkml:trace contextRef="#ctx0" brushRef="#br0" timeOffset="19803.14">30556 14757 191 0,'6'18'634'0,"-6"-4"230"15,0-6 133-15,0 1-15 0,5 5-232 16,-1 0-175-16,-2 9-172 0,4-1-87 0,2 10-53 16,-6-1-46-16,2 9-49 0,-2 0-52 0,7 11-39 15,-7-2-30-15,4-1-20 0,-2 3-21 16,2 3-12-16,-2-9-14 0,3-4-32 0,-3-1-47 16,2-9-40-16,-2-8-23 0,-2-6-9 15,4-3 26-15,3-9 45 0,-7-1 41 0,6-13 30 16,-2-5 20-16,5-8 3 0,1-10 6 0,0-8 0 15,7-5 0-15,-3-9 2 0,1-4 0 16,0-5 1-16,-5 4 1 0,4-13 0 16,-1 4 0-16,-3-3-4 0,5 3 0 0,-3 2-1 15,-1 12-1-15,1 8 4 0,-8 15 2 16,1 8 1-16,-3 9 2 0,-2 9 0 0,-2 1-2 16,0 13 0-16,0 5 0 0,-2 12-1 15,-6 11 0-15,1 3-1 0,5 5-2 0,-8 9-2 16,0-5-2-16,3 5-3 0,-3-3 3 0,4-2-2 15,-4-9-3-15,3 0 2 0,3-3 0 16,-2-6 0-16,2-8 3 0,0-1 2 0,-3-8 2 16,7-5 4-16,-2 0 3 0,-2-9 2 15,0 0 2-15,4-5-1 0,0-4-3 16,-2-3-4-16,4-8-3 0,-2-6-2 0,4-2-3 16,2-7-2-16,1-1 1 0,3-4-2 0,-2 0 3 15,5-11-1-15,-1 2 1 0,-2-5 0 16,7 4 0-16,0 6 0 0,3 7 0 15,-3 6 3-15,-1 8 1 0,1 6 1 0,-1 3 2 16,1 9 0-16,-1 5 0 0,3 10 1 0,-2 8-1 16,1 4 3-16,7 10-1 0,-6 8 0 15,3-4 1-15,5 8-2 0,0 7-6 0,-2-6-6 16,-2-2-20-16,-3-1-45 0,-1-2-57 16,-3-3-111-16,1-6-146 0,-1-4-160 0,-5-10-166 15,5-3-83-15,-5-9 50 0,3-5 103 16,-6-5 93-16,7-12 167 0,-3-1 124 0</inkml:trace>
  <inkml:trace contextRef="#ctx0" brushRef="#br0" timeOffset="20227.9">31670 14398 229 0,'17'-19'624'0,"-7"6"215"0,3 8 135 0,-7 0-67 16,-2 5-223-16,-2 5-204 0,6 0-196 15,-6 8-121-15,7 6-61 0,-7 3-29 0,-2 5-25 16,0 9-18-16,0-1-14 0,-2 7-11 0,-2 2-4 15,-3 6-4-15,-1-1-2 0,0 5-3 0,-7 0-1 16,3 0-6-16,-3 0-14 0,-1 0-11 16,-1 0-11-16,-3-8-5 0,3 3 2 0,1-13 13 15,3-4 11-15,-1-1 14 0,5-8 8 0,-5-6 6 16,8-8 6-16,0-4 3 0,-3-1 0 16,3-8-1-16,4-1-2 0,-2-13-4 15,-2 1-1-15,0-6-6 0,-3 1 0 0,3-10 1 16,0 1-2-16,-4-6 3 0,-3 6 0 0,-1-6 0 15,3 2 0-15,-5 7 4 0,5 6 2 16,3 4 4-16,-6 10 5 0,3 2 0 0,1 12 1 16,2 2-2-16,-3 6-3 0,1 12 0 15,4 2-2-15,-4 7 2 0,5 2-4 0,3 8-2 16,4-5-4-16,7 0 0 0,-3 6-4 0,4-10 4 16,-2-4-1-16,7-6-2 0,-3-7-7 15,5-10-12-15,4-9-15 0,1-5-16 0,3-13-27 16,-2-4-34-16,4-10-53 0,0-5-74 0,-1-11-116 15,3-3-154-15,2-6-142 0,-2-12-26 16,4-2-24-16,-2-11 88 0,-2-7 157 0,4-5 176 16</inkml:trace>
  <inkml:trace contextRef="#ctx0" brushRef="#br0" timeOffset="20439.45">32049 13273 24 0,'14'-32'581'0,"-8"13"252"15,-2 11 135-15,-4 8 68 0,-4 5-292 16,2 12-233-16,-8 15-230 0,0 16-117 0,-1 20-56 15,-1 9-28-15,-3 9-20 0,5 4-18 0,0 5-18 16,1 4-14-16,1 4-5 0,2-4-5 16,4 4-2-16,-2-9-2 0,4-3 2 0,-4-14 2 15,4-6-1-15,0-3-1 0,-2-5-1 0,-3-5-3 16,-1-8-12-16,0-1-19 0,-2-12-21 16,-1 3-30-16,-1-9-31 0,0-8-45 0,-1 0-58 15,-1-9-78-15,-2-6-94 0,1-8-116 0,-1-5-72 16,-3-4-62-16,1-13-27 0,-1-1 56 0,-4-8 121 15,5-6 119-15</inkml:trace>
  <inkml:trace contextRef="#ctx0" brushRef="#br0" timeOffset="20594.14">31681 14509 550 0,'6'-26'842'0,"4"4"175"15,-4 8 126-15,5-4-184 0,-3 9-180 0,2-1-202 16,7 1-110-16,-1 6-75 0,5-6-59 0,2 4-69 0,4 0-59 16,6 1-55-16,-2-1-48 0,6 5-39 15,-2-4-25-15,2-1-20 0,3 0-11 0,-5-4-8 16,-2 6-31-16,-4-2-49 0,-4 1-80 0,-3-1-114 15,-1 0-131-15,-4 1-102 0,-9-1-162 0,2 1-222 16,-6 4-207-16,-8-5-12 0,2 2 63 0,-8-3 183 16,-1 6 286-16</inkml:trace>
  <inkml:trace contextRef="#ctx0" brushRef="#br0" timeOffset="21182.36">32313 14420 378 0,'11'27'875'0,"-11"4"185"15,-7-3 123-15,3-2-31 0,0 6-346 16,2 8-268-16,-2 1-147 0,4 3-108 0,0-2-89 16,4-2-72-16,-4 5-62 0,2-4-38 0,6-5-29 15,-1-1-39-15,-5 2-64 0,6-11-68 0,0 2-63 16,0-2-48-16,1-3-17 0,1-9 12 0,5-1 33 16,3-9 26-16,-1-4 20 15,3-9 21-15,7-5 29 0,0-3 29 0,-4-11 39 16,8-3 49-16,-4-10 50 0,0 1 53 15,-5-5 36-15,-1 0 20 0,-2-4 14 16,-5-5-3-16,-8 0-13 0,0 0-16 16,-1 0-10-16,-10 5-6 0,1 12-11 15,-2 0-2-15,4 16-5 0,-6 2 3 0,0 11-3 16,-3-1-11-16,-3 9-12 0,-3 5-13 16,1 4-14-16,-1 0-13 0,-4 8-8 15,5 6-10-15,-1-1-8 0,1 4-10 0,3 2-5 16,3-1 1-16,4 0 4 15,0-4 5-15,2 0 2 0,4-6 1 0,4 1-11 16,2-4-7-16,4-6 1 0,3-8 5 16,3 0 7-16,1-8 17 0,5-10 12 15,3-1 7-15,-6-2 4 0,8-7 7 0,-2-3 4 16,-7-1 8-16,7-4 5 0,-6 1 1 16,-3-2 3-16,5 1-5 0,-9-4-4 15,5 5-10-15,-7-2-7 0,4 6-3 16,-3 3-1-16,-3 10-2 0,2 10 1 15,-1 8 4-15,-3 8 6 0,-4 15 7 0,2 8 17 16,0 15 6-16,-2 8 7 0,-4 12-5 16,2 7-7-16,-8 8-14 0,6 4-9 15,-4 6-9-15,-3-2-3 0,7-4-1 16,-6-12-1-16,2-1-5 0,0-9-16 16,-5-1-29-16,5 1-48 0,-8-3-119 0,1-6-219 15,-14 0-311-15,-10-6-130 0,-12-2-30 16,-11-6 49-16,-11-3 190 0,-5-6 310 15</inkml:trace>
  <inkml:trace contextRef="#ctx0" brushRef="#br0" timeOffset="21493.78">29347 16813 579 0,'-4'20'975'16,"8"-12"186"-16,2-4 116 0,11-4-136 16,10-4-383-16,10-4-247 0,12-6-135 0,13 0-85 15,17-9-61-15,10-3-51 0,14-6-47 16,15-9-34-16,4-3-23 0,18-15-18 0,7-1-11 16,12-6-15-16,9-5-17 0,16-3 5 0,-2-6 16 15,18-5 1-15,1 3 11 0,8-4 10 0,-5 1-12 16,-5 5-24-16,-5 8-21 0,2 4 0 0,-12 0 0 15,-4-3 0-15,-10 8 0 0,14-5-43 16,16 10-71-16,-1-1-159 0,-113 5-210 16,-86 5-196-16,5 21-318 0,-5-3-302 15</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3-04T16:11:25.468"/>
    </inkml:context>
    <inkml:brush xml:id="br0">
      <inkml:brushProperty name="width" value="0.05292" units="cm"/>
      <inkml:brushProperty name="height" value="0.05292" units="cm"/>
      <inkml:brushProperty name="color" value="#FF0000"/>
    </inkml:brush>
  </inkml:definitions>
  <inkml:trace contextRef="#ctx0" brushRef="#br0">20615 6265 171 0,'19'-4'371'16,"-2"-13"40"-16,-1 3 25 0,1-3-159 15,5 6-124-15,1-1-62 0,8-2-34 0,-2 5-14 16,4 1-4-16,2-3-1 0,-6 2-1 16,4 1 1-16,0 4-4 0,0-6-6 0,5 6-3 15,-1-1-7-15,0 5-8 0,2 0-2 16,5 0-2-16,-5 5 0 0,9-1 0 0,1 1 12 16,1 4 11-16,4-1 29 0,12 1 46 15,2 2 47-15,4-3 42 0,11 1 42 16,12-6 32-16,0 8 21 0,8-8-13 0,1 3-33 15,5-6-45-15,3 0-57 0,2-6-60 0,-9 3-41 16,5-2-18-16,-3-1-11 0,1 3-5 16,-9-6-2-16,0 1-1 0,-8 2-1 0,-4-2-1 15,-9 2-4-15,1 3 2 0,-17-2-1 16,4 1 0-16,-12 4-19 0,-5 0-58 16,-7 0-87-16,-9 0-137 0,-10 0-238 0,-7 0-189 15,-10 0-70-15,-8-5 25 0,-8 0 113 16,-11 1 226-16</inkml:trace>
  <inkml:trace contextRef="#ctx0" brushRef="#br0" timeOffset="861.04">3642 7481 290 0,'-8'8'425'0,"-2"-2"37"16,6-6 15-16,-1 0-223 0,5 0-127 15,5 0-65-15,5 3-36 0,2-3-11 0,5 5-5 16,8-5 1-16,4 0-1 0,4 0-2 16,10-5-4-16,0 2-2 0,11-3 3 0,2 3 0 15,8-6 2-15,2 4 3 0,11-4 18 16,-3 4 28-16,9-4 29 0,10 0 45 0,4 1 47 16,6-6 27-16,11 0 25 0,0-4 30 15,8 1 21-15,0-2-5 0,6-4-29 16,-4 0-45-16,0 2-61 0,-8 2-60 0,4 2-42 15,-11-6-21-15,3 9-6 0,-13 2-6 0,-6-2-3 16,-6 5-1-16,-7 1 2 0,-7 2 0 16,-5 1 1-16,-8 2-2 0,-8 3-1 0,-5 3-2 15,1 2-3-15,-7 1 0 0,-4-3-46 16,-6 2-80-16,-2 4-104 0,-2 0-193 0,0-4-266 16,-4-1-105-16,-3-4 0 0,3-4 66 15,2-1 177-15</inkml:trace>
  <inkml:trace contextRef="#ctx0" brushRef="#br0" timeOffset="1648.62">7487 7121 169 0,'-16'0'408'15,"-3"-5"73"-15,7 2 72 0,1-3-91 0,5 1-97 16,6 2-55-16,0 3-49 0,0 0-59 16,4 0-61-16,2-6-53 0,7 6-39 0,1-3-25 15,5 3-15-15,8 0-4 0,4-5-5 16,2 5-2-16,6 0 1 0,2 5-1 16,5-5 2-16,4 3 0 0,3 3 2 0,5-3-1 15,-2 8 1-15,8-8-2 16,-2 2 0-16,8-1 0 0,1 1 0 0,3-1 1 0,5-4 6 15,1 0 13-15,3 0 7 0,4-4 3 16,4 4 1-16,-2-5-3 0,4 1-10 0,2-1-5 16,0 2-4-16,2 3-2 0,0-6-1 15,-4 1-4-15,0 2-1 0,0-3 0 0,4 3 0 16,-6-8 0-16,-2 8 0 0,-2-2 1 16,-4 1-3-16,-3-1-1 0,3 5-2 0,-9-3-30 15,-1 3-61-15,-5 0-109 0,-6 0-182 16,-2-6-160-16,-6 1-54 0,-5-4-31 0,1-3 65 15,-7-2 165-15,9-5 150 0</inkml:trace>
  <inkml:trace contextRef="#ctx0" brushRef="#br0" timeOffset="2317.64">12322 7130 201 0,'0'0'371'0,"4"-5"45"15,0 1 26-15,-2-4-179 0,9 2-110 0,-1 1-57 16,3 2-41-16,1-3-23 0,3 3-13 16,-1 3-5-16,5-5-5 0,-3 5-1 15,3 0-2-15,2 0 13 0,2 0 9 0,-1 0 12 16,7 0 17-16,2 0 15 0,1 0 6 15,7 5 8-15,2-5 6 0,3 0 1 0,7 0 0 16,3 3-5-16,4-3-2 0,4 0 1 16,2 0 1-16,5 0 6 0,3-3 8 0,5 3 7 15,1-5 4-15,11-1 2 0,-2 6-10 16,4-3-13-16,0-2-17 0,4 1-21 16,5-4-15-16,-7 2-12 0,2-2-9 0,2 2-5 15,-8-2-6-15,0 4-5 0,-6-6 0 16,2 6 0-16,-7-5-1 0,-3 4 2 0,-7 0-3 15,2 1-1-15,-3 4-6 0,-7 0-43 16,-2 0-71-16,-7 0-120 0,-3 0-201 16,4-5-170-16,-7 2-53 0,-1-6-15 0,1-5 81 15,-3-3 185-15</inkml:trace>
  <inkml:trace contextRef="#ctx0" brushRef="#br0" timeOffset="5298.73">6454 8110 185 0,'10'-3'331'0,"-2"-6"18"0,2-1 9 0,7 6-193 16,0-5-93-16,3 9-38 0,7-5-22 16,-4 5-4-16,8 0-5 15,-2 0-1-15,4 5-2 0,4 4 1 0,0-5 0 0,0 6-1 16,3-7 0-16,7 6 0 0,-1 0 0 16,1 1 1-16,5-1 2 0,2 0-2 0,6-4 3 15,0 4 0-15,4-6-4 0,2 3 0 16,8-6 0-16,-1-6-1 0,9 6-1 0,-1-3 10 15,6-2 7-15,4 1 11 0,2-1 14 0,0-4 13 16,6 4 8-16,-2 1 11 0,11-6 3 16,-5 6-1-16,2-1-4 0,-1 2-5 15,5-3-14-15,-5 3-6 0,7 3-11 0,-5 0-5 16,5 0-8-16,-9-5-6 0,9 10-8 16,-1-5-2-16,-1 0-1 0,1 3-3 0,4 3 0 15,-5-6 3-15,5 3-6 16,0 2 2-16,1-1 0 0,7 1 2 0,-6-5 0 0,4 5 0 15,4-5 0-15,-2 0-1 0,6 0 0 16,-2-5-1-16,0 0 1 0,4 1 0 0,1-1-1 16,-1 2 0-16,2-3 1 0,-2 3-2 15,5 3 2-15,-3-5 0 0,5 0 1 0,-3 5-1 16,2-4 4-16,1 4-1 0,5-5 0 16,-3 5-4-16,4 0 3 0,-1-4-1 15,5 4-1-15,0-5 0 0,4 2-1 0,-3-3 4 16,5 6-1-16,-2-8-2 0,2 8 12 15,0-6 16-15,4 3 5 0,-4-2 5 0,2-1 9 16,-6 3 1-16,10 3-8 0,-8-5-3 16,2 5-4-16,0 0-8 0,4-4-6 15,-4 4-8-15,2 0-7 0,-2 0-4 0,6 0 2 16,-1 4-2-16,1-4 0 0,2 0 1 0,4 5 6 16,-3-5-5-16,3 0-3 0,-2 0 2 15,9 0 0-15,-7-5-3 0,5 5-2 0,-3-4 5 16,3 4-2-16,1 0-2 15,-5-5 16-15,1 2 18 0,-2 3 21 0,-1 0 24 0,1 0 26 16,-10 0 10-16,2 3 0 0,-4-3-5 16,0 5-13-16,-6-5-7 0,-2 4-7 0,-13 1 4 15,2-2 5-15,-12 3 6 0,-2-1 1 0,-6-5-11 16,-11 3-16-16,-2 3-22 0,-14-3-21 16,-8 2-16-16,-3 1-4 0,-5-6-3 15,-5 3-1-15,-13 2-1 0,1-5 0 16,-6 0-4-16,-13 0-1 0,-4 0-32 0,-8 0-63 15,-7-5-90-15,-6 2-184 0,-3-8-214 16,-7 2-79-16,-7-8-55 0,-5 0 39 0,-13-6 165 16,-2 0 202-16</inkml:trace>
  <inkml:trace contextRef="#ctx0" brushRef="#br0" timeOffset="6644.02">2820 9349 167 0,'-27'0'359'15,"0"-9"40"-15,10 4 28 0,1 1-146 16,10 4-101-16,1-5-44 0,3 5-30 0,2-5-25 15,0 5-26-15,2 0-24 0,-2 5-19 16,9-5-8-16,-3 0-4 0,4 5-1 0,3-1 3 16,3 1 0-16,1-2 0 0,3 3 0 15,1 2 0-15,4 1 0 0,0 0-2 0,4 5 1 16,2-6-1-16,4 6 2 0,2-5-2 16,6 5 1-16,7-5-2 0,2-1 4 0,3 1 3 15,1 2-2-15,8-8-2 0,2 2 2 16,3-5-1-16,3 4 0 0,0-4 0 0,7 0 13 15,-1 0 22-15,7-4 23 0,0 4 24 16,2-5 20-16,0 2 17 0,6-3-2 0,4-2-9 16,0-1-9-16,2 4-12 0,5-4-18 15,-1 0-17-15,0 4-17 0,5 2-13 0,1-8-9 16,1 8-7-16,4-3-2 0,-1 3-2 16,7-2-4-16,-2-4-1 0,4 0 2 0,2 4 0 15,2-4 14-15,-2 1 10 0,2-1 4 16,4 0 5-16,3-1 0 0,-5-3-14 0,4 3-6 15,-2 1-4-15,7 1-4 0,-3-1 0 16,3 0-2-16,-1 4 2 0,5-4-3 16,-5 6-1-16,5-3-1 0,-3-2 1 0,-1 2-2 15,3 3 3-15,1-2-3 0,-9 0 1 16,4 1 0-16,-1 4 0 0,1-5 0 0,-6 1-1 16,3 4 0-16,-3-5 0 0,0 2-1 15,-2 3 1-15,0-6-1 0,-4 6 1 0,1 0-1 16,-6-5 1-16,3 5 1 0,0-3-1 0,-6-3 2 15,0 3-1-15,2 3 0 0,-3-5 2 16,-1 5 38-16,0-6 73 0,-5 3 56 16,-5 3 24-16,-1-5 13 0,-4 1-35 0,-4-1-70 15,-6 2-54-15,2 3-26 0,-4-6-12 16,-4 1-4-16,-1 5-2 0,5-3 0 0,-10 3-3 16,3 0 0-16,-7-6-2 0,1 6-2 15,-8 0 2-15,0 0 3 0,-6 0-1 16,-2 0 3-16,-4 0-1 0,-2 0-2 0,-5 0 0 15,-3 0-2-15,-5 0-2 0,-2-3 2 16,0 3 0-16,-4 0 0 0,-4 0 0 16,2-5 0-16,0 5 0 0,-6-4 0 0,0 4 2 15,-2 0 0-15,-3 0-1 0,-1-5 0 0,2 5 0 16,-1 0 1-16,-7-5-1 0,3 5 0 16,1 0 1-16,-7-4 0 0,5 4-1 0,-3 0 0 15,-2-5-1-15,3 5 0 0,-5-4 2 16,0 4-1-16,1 0 1 0,-1 0 2 0,0-5 0 15,-2 5-2-15,0 0 0 0,-1-5 0 16,1 5-1-16,-2 0 0 0,-2-4 0 16,-2 4-1-16,4 0 0 0,-4 0 2 0,2 0-1 15,-2 0 0-15,0 0 0 0,0 0 0 0,-2 0-1 16,2 0-2-16,0 0-2 0,0-5 0 16,-4 5-5-16,4 0-35 0,0 0-86 0,0 0-115 15,-2 0-208-15,-6 0-220 0,-3 0-66 16,3-3 41-16,-2-11 86 0,-1 0 125 15,1 2 184-15,8-8 82 0</inkml:trace>
  <inkml:trace contextRef="#ctx0" brushRef="#br0" timeOffset="8451.36">17306 9015 174 0,'16'0'331'0,"5"-5"18"0,0 2 12 0,6-3-184 15,2 3-84-15,4-2-37 0,6 0-11 0,9 1-6 16,5-5-10-16,3 4-7 0,12 2-8 0,5-8-5 15,3 2-6-15,11 6 7 0,4-8 5 16,4 3 13-16,2-1 10 0,13 6 19 16,1-3 19-16,5 1 21 0,4 2 18 0,4 3 18 15,6 0 11-15,-2 3 4 0,7 2-3 16,-3 4-13-16,2 0-17 0,3-1-17 0,-3 3-17 16,-2-2-20-16,-1-6-16 0,-5 8-15 15,-2-3-11-15,0-4-8 0,-12 5-6 0,1-4-2 16,-9 0-1-16,-3-5-2 0,-12 3-1 15,2-3 0-15,-13 0-1 0,-1-3-3 0,-13-2-21 16,-4 0-40-16,-7-4-56 0,-5 0-86 16,-15 0-149-16,-4-8-81 0,-12-2-42 0,-11-4-41 15,-2-8 44-15,-14-4 132 0,-7-2 96 16</inkml:trace>
  <inkml:trace contextRef="#ctx0" brushRef="#br0" timeOffset="9645.02">2679 10172 242 0,'0'-5'353'16,"0"1"26"-16,0-5-12 0,10 4-187 0,5 2-85 16,8-3-49-16,3-2-26 0,3 2-9 15,4 3-8-15,5-2-2 0,5-4-2 0,0 4-1 16,7 1 1-16,0-1 0 0,3 2 2 16,1 3 2-16,6 0 0 0,0-6-3 15,6 6 2-15,-2 0 0 0,7 0 0 0,-5 0 5 16,8 0-2-16,-2 0-1 0,9 0 3 0,2 0 5 15,4-5 8-15,-1 2 11 0,7 3 10 16,0-6 2-16,5 3-1 0,1-2-2 0,4 1-2 16,1-1-2-16,3 0-3 0,1 1 3 15,3-1 0-15,3 1 0 0,0-1 0 16,3 0 6-16,-1 2-2 0,0-3-6 0,8 3-3 16,0-6-3-16,-2 9-13 0,2-5-3 15,6 0-3-15,0 5-5 0,3-4 0 0,1 4-3 16,2 0 0-16,1-5-1 0,6 5 2 0,-3-4-1 15,11 4-1-15,-4 0 5 0,6-5-3 16,-4 0 1-16,8 5-6 0,0-4 7 16,2 4-3-16,2-5 0 0,-2 2-1 0,5 3 4 15,3-5-4-15,-4 5 0 0,7-4-3 16,-7 4 4-16,11 0-2 0,-7-5 0 0,5 5-3 16,1 0 7-16,7-5-1 0,-2 5-2 15,4-4 3-15,2 4 4 0,2 0-4 0,-2-5-4 16,6 5 2-16,0-4 1 0,7-1-4 15,-7 5 2-15,6-3 6 0,-1-3 12 16,3 6 12-16,0-5 11 0,1 5 10 0,1-3 12 16,3 3 0-16,-5 0-4 0,5 0-5 15,0 0 1-15,1 3-6 0,-1 2-15 0,-1 1-4 16,-1-3 0-16,4 2-16 0,-13 4-3 0,8 0 0 16,-7 0-5-16,1 4-1 0,-8-4 3 15,4 5-5-15,-6 0-1 0,2-2 9 16,-8 2 7-16,-2 0 4 0,-3 4 4 0,-3-4 5 15,-3 3-7-15,-4-3-13 0,-3 0-1 16,1 3-4-16,-12-3-3 0,2-1-2 0,-9-3 0 16,5 2 2-16,-11-3-3 0,-5 1 0 15,-11-6 0-15,-1 1-3 0,-9-1 1 0,-7 1 0 16,-6-5 2-16,-4 0-1 0,-8 0-13 16,-12-5-38-16,-3 1-58 0,-6-1-80 0,-12 1-118 15,-1-6-91-15,-11 1-21 0,-11-3 26 16,-13-2 45-16,-6-3 24 0,-5-3 63 0,-16 6 39 15,-9 2 20-15</inkml:trace>
  <inkml:trace contextRef="#ctx0" brushRef="#br0" timeOffset="10380.11">4083 11778 241 0,'-3'-9'403'15,"-1"-5"36"-15,4 6 17 0,11-6-195 0,1 5-133 16,5 0-65-16,10 1-32 0,6-1-21 15,4 4-7-15,6-1 0 0,11 3-3 16,2 3 2-16,8-5 3 0,8 5 1 0,9 0 1 16,1 5-1-16,9-5-3 0,2 3-1 15,7 3 0-15,7-6 3 0,7 5-2 0,2 4 8 16,8-6 0-16,2 2 7 0,10-5 16 16,3 9 22-16,5-9 18 0,3 0 28 0,10 0 16 15,7 0 3-15,3 0-2 0,2-3 4 16,11-3 3-16,-2 6-6 0,4-5-13 0,6 5-13 15,2 0-25-15,-2 5-32 0,7-5-12 16,-9 6-9-16,8-3-9 0,-10-3-2 16,2 5 2-16,-10-5-6 0,2 0 1 0,-13 0 1 15,6 4-2-15,-11-4-2 0,-3 5 1 16,-8-5 1-16,6 4-1 0,-17 1-1 0,3-5-4 16,-9 5-40-16,-2-2-77 0,-6 3-143 0,-8-6-200 15,-9 0-134-15,-13-9-43 0,-1-5 39 16,-7-9 122-16</inkml:trace>
  <inkml:trace contextRef="#ctx0" brushRef="#br0" timeOffset="19781.93">21252 11077 58 0,'31'-45'586'0,"-8"-1"161"0,-3 1 137 15,1 5 69-15,-8 3-322 0,1 11-197 16,-6-2-139-16,3 5-115 0,-5 6-48 0,-2 3-25 16,0 5-18-16,-4 6-17 0,-4-2-21 0,0 5-14 15,-2 5-14-15,-7 4-10 0,-1 5-6 16,-5 12-5-16,-12 10-4 0,-2 8-2 15,-6 15-1-15,-9 4 2 0,-5 5 4 0,-1 4 3 16,2-1 5-16,-6 2-1 0,4-10-1 16,11 0-1-16,4-14-2 0,10-4-2 0,8-8-1 15,7-15-4-15,7-9-2 0,5 1 1 16,4-9-1-16,3-5 2 0,1 0 3 0,8 0 3 16,3-9 2-16,-5 4 0 0,5-4-1 15,3-5-1-15,-3 5-1 0,4 1-1 0,-5-1-2 16,-8 4-4-16,9 5 2 0,-7 5-2 15,1 7-1-15,-1 7 5 0,0 8 1 0,-3 4 0 16,7 9 3-16,-6 5 9 0,3 6 5 16,3 3 4-16,-2 0 1 0,9-5 2 0,-2 0-8 15,1-4-7-15,7-8-3 0,4-2 0 16,-6-7-2-16,10-6-2 0,-6-10 1 0,8-1 0 16,1-11-2-16,1-5 0 0,-2-9-2 15,-2-4-18-15,2-8-38 0,-3-2-59 0,-8-8-134 16,1 1-226-16,-10-5-279 0,-3-6-170 15,-8-8-34-15,-6 0 92 0,-4-9 209 16,2-5 287-16</inkml:trace>
  <inkml:trace contextRef="#ctx0" brushRef="#br0" timeOffset="20194.75">21777 10842 391 0,'6'5'578'0,"-4"-5"104"0,-2 0 78 16,0 5-185-16,0-2-120 0,0 11-83 0,0 4-75 15,0 10-59-15,-6 3-49 0,4 9-64 0,-2 6-41 16,0-1-23-16,-2 9-13 16,6 0-12-16,-2 4-6 0,4 1-10 0,-2 4-8 15,6 0-6-15,-2-1-4 0,2-2-3 0,5-12 1 16,3-11-1-16,-6-5 1 0,9-12 0 0,3-6 2 15,3-8 1-15,-2-12 13 0,10-2 15 16,-2-18 11-16,2-2 5 0,4-18 5 16,2-3-10-16,0-10-12 0,3-7-11 15,3-7-6-15,-4-2-6 0,-4-7-6 0,-6-4-3 16,-2 1-4-16,-10-1 0 0,-11 1 2 0,-6 5 1 16,-10 3 3-16,-9 9 1 0,-8 8 2 15,-4 8 0-15,-2 10 1 0,0 11-2 16,4 13 0-16,-2 4-4 0,4 11-4 0,5 6-6 15,-1 3-5-15,-2 11-15 0,6-3-22 0,3 9-27 16,-5-1-56-16,7 5-98 0,-3-5-133 16,9 4-214-16,-2-3-210 0,3-4-66 0,3-10 45 15,4-9 125-15,11-9 226 0</inkml:trace>
  <inkml:trace contextRef="#ctx0" brushRef="#br0" timeOffset="20591.43">22823 9565 451 0,'-4'9'622'0,"-2"-6"174"16,4 7 126-16,-7-1-209 0,9 9-149 0,-2 4-112 16,2 4-149-16,2 11-96 0,3 3-37 15,1 11-19-15,8 3-5 0,3 0-3 0,-1 9-9 16,3 0-21-16,6 5-28 0,2-6-28 0,-3 5-25 15,3 1-21-15,0 0-11 16,-2-6-9-16,-2 6-32 0,-7-13-40 0,-3-7-44 16,-3-8-46-16,-4-3-39 0,-6-14-48 0,-6-6-76 15,-4-3-124-15,-7 0-175 0,1-10-143 16,-3-4-77-16,-6-9 50 0,2-9 139 0,1-4 206 16</inkml:trace>
  <inkml:trace contextRef="#ctx0" brushRef="#br0" timeOffset="21027.01">23377 9083 530 0,'12'-27'785'0,"3"-5"146"0,-7 6 76 0,3 3-248 16,5-5-240-16,-1 11-231 0,3-6-141 16,3 1-75-16,2 4-34 0,1 4-18 0,3 0-10 15,2 2-6-15,2 7-1 0,-6 0-2 16,10 5-1-16,-8 10-2 0,6-1-4 0,-6 13-18 16,-2 10-29-16,-5 8-47 0,-3 9-71 15,-11 14-69-15,-6 10-38 0,-2 4-8 0,-4 3 32 16,-11 0 67-16,-1 2 92 0,-1-5 107 15,-2-6 115-15,-1-3 93 0,1-5 54 0,0 0 18 16,3-6-19-16,1-3-61 0,3-3-57 16,3-11-41-16,3-3-28 0,8-6-29 15,0-8-21-15,2-6-15 0,4-3-11 0,9-5 3 16,1-6 7-16,5-3 7 0,6-3-1 16,6-14 3-16,2-6-12 0,2-5-9 0,7-7-18 15,-1-2-39-15,1-3-53 0,-5-5-109 0,-2 0-164 16,-4-1-233-16,-6 1-215 0,-4 1-98 15,-3-1 39-15,1 0 131 0,-4-1 237 16</inkml:trace>
  <inkml:trace contextRef="#ctx0" brushRef="#br0" timeOffset="21234.72">24307 9357 36 0,'13'32'568'0,"-7"-1"217"0,0-3 144 15,4 7 71-15,1 10-292 0,5 1-208 16,1 2-206-16,-1 3-140 0,1-2-65 0,-3-4-44 16,3 0-22-16,-5 4-11 0,3-9-6 15,-5-3-19-15,-2-6-27 0,1-8-52 16,-7-9-99-16,-2-5-138 0,-2-6-197 0,-2 3-220 16,-7-12-116-16,5-6 26 0,-4-11 102 15,3-4 198-15</inkml:trace>
  <inkml:trace contextRef="#ctx0" brushRef="#br0" timeOffset="22022.12">24702 8278 38 0,'8'14'603'0,"-8"-6"230"0,0 1 119 15,0-9 57-15,-4 4-309 0,4 1-250 0,4 0-224 16,-4-5-105-16,2 9-47 0,7 3-14 16,-7 2 2-16,8 5 8 0,3-1-4 0,-3 4-4 15,6 1-12-15,-1 3-11 0,-3 2-10 16,5-5-8-16,-1 3-7 0,-1-9-2 16,-3 6-3-16,5-4-2 0,-3-1-2 0,-3-1-3 15,1-3 1-15,-6-5-1 0,4-1-1 16,-3-2 0-16,-3-3 4 0,0 2 5 0,-2-5 13 15,-2 0 18-15,0 0 25 0,0 0 36 16,0-5 37-16,0 2 12 0,-2-6-9 0,-2 0-20 16,0-5-35-16,-3-5-40 0,3 2-25 15,2 3-10-15,-2 1-3 0,2-1-4 0,2 6 1 16,-4-6-6-16,0 5 3 0,4 0-4 16,-2 1-1-16,-2 2 0 0,4-2 3 0,0-1 0 0,-2 4 1 15,2-9 0-15,-9 5 0 0,9-5-2 16,-2 2-2-16,-2-2 1 0,2-4-2 0,2-1-1 15,-4-3 2-15,0-1 2 0,4 2-2 16,0-7-1-16,8 2 2 0,-8-5 2 16,6-1 1-16,0-1-1 0,1-2 0 0,7-2 0 0,-6-3-1 15,11 4-1-15,-3 1 0 0,3-2-2 16,2 1 0-16,-1 1 1 0,7 3 0 0,-8 4 0 16,4 6 0-16,-3 4-5 0,1 4-3 0,-4 6-4 15,-1 4-1-15,-4 8 0 0,5 1 0 16,-3 4 2-16,-1 5 0 0,-5-2-8 0,0 2-12 15,-3 3-11-15,-1-3-14 0,-4 4-5 0,-9 1 6 16,3-2 13-16,-4 6 13 0,-7-6 16 16,5 2 11-16,-5-1 4 0,-3-4 5 15,7-2 3-15,-3-1 1 0,1-3 3 0,5 1 0 16,4-6 2-16,2 3 0 0,2-6-7 16,2 0-4-16,2 0-9 0,2 5-3 0,10-5-4 15,-5 9 3-15,11 5 2 0,3 3 4 16,4 0 2-16,4 11 2 0,2 4 2 0,4 8-1 15,-2 0 1-15,7 14 0 0,-7 0 1 16,0 0-2-16,-6 0 2 0,-9-5-2 0,-7-4 4 16,-3-4 2-16,-10 0-2 0,-10 0 4 15,-3-1-3-15,-11 5 0 0,-1-5-2 16,-12-3-2-16,-1 3-8 0,-5-9-14 0,0 1-35 16,-1-10-41-16,1-4-43 0,4-4-46 0,-1-14-57 15,-1-9-100-15,8-8-141 0,6-11-202 16,10-12-95-16,5-11-14 0,4-7 12 0,8-10 126 15,10-12 219-15,7-11 137 0</inkml:trace>
  <inkml:trace contextRef="#ctx0" brushRef="#br0" timeOffset="22519.71">25407 7742 153 0,'45'-59'540'0,"-3"10"152"16,-9 4 190-16,-4-1 20 0,2 11-184 16,-4 8-129-16,-9 0-109 0,-1 8-160 0,-7 7-93 15,1 2-62-15,-7 6-46 0,-2-1-35 16,2 1-23-16,-4 4-14 0,-4 0-8 0,4 0-7 15,0 4-7-15,-2-4-12 0,-2 5-10 16,-3 4-3-16,1 0-3 0,-2 4-4 0,6 1-2 16,-2 4-1-16,4-1 0 0,0 2-4 15,6-6-2-15,2 1 0 0,0 0-5 16,3-6 4-16,5-2 3 0,1-3 3 0,8 2 9 16,1-10 4-16,3 5 3 0,2-3 0 0,2 3 3 15,5-6-5-15,-5 12-1 0,-4-6-2 16,2 12 0-16,-9 2-4 0,-1 8 3 0,-13 10 2 15,-3 8 3-15,-12 10 2 0,-9 5 0 16,-9 2 1-16,0 2 0 0,-12-1 0 16,0-4 0-16,0 0 0 0,1-5-2 0,3-4-3 15,6-3-1-15,1-10-3 0,9-1 1 16,1-8-1-16,7-6-1 0,7-8-4 0,2-4 1 16,6-5-2-16,5-5 7 0,5-4 9 15,5-8 5-15,4-6 2 0,6-5 2 0,2-3-2 16,6-1-11-16,2 1-1 0,3-6-2 15,1 11-2-15,7-2-3 0,-7 5 3 0,-5 11-1 16,-3 4-1-16,-4 8-2 0,-8 0 0 16,-13 17 2-16,-6 0 2 0,-6 11 5 15,-10 12 2-15,-13 6 0 0,-4 3-2 0,-6 5-14 16,-4 5-21-16,-6-5-30 0,-3-5-39 0,-1-9-40 16,7-3-35-16,3-11-51 0,4-7-86 15,4-16-142-15,4-6-184 0,7-11-95 0,1-9-2 16,7-17 77-16,2-10 95 0,8-8 140 15,8-13 104-15,4-6 51 0</inkml:trace>
  <inkml:trace contextRef="#ctx0" brushRef="#br0" timeOffset="22980.23">26166 6914 31 0,'-7'14'749'0,"-5"-6"245"16,-2-2 117-16,1-3 59 0,3 2-301 0,4-5-405 15,6 0-236-15,2 4-117 0,2-4-58 16,2 0-28-16,8 0-14 0,5-4 7 0,6-1 4 16,4-4 4-16,4 1-2 0,10-11 2 15,1-2-9-15,5-2-6 0,5 0-5 0,0 1-1 16,2-6-4-16,4 5 2 0,0 2-3 16,-1 7 0-16,-5 5 0 0,-4 1-2 0,-9 11-2 15,-6 2-3-15,-8 8 2 0,-10 6 2 16,1 3 3-16,-16 10 3 0,-2 3 4 15,-2 7 1-15,-16 1 0 0,1 3-3 0,-6 4 0 16,1-1-4-16,-5-4-1 0,4 4-1 0,-2-4 1 16,7-8-2-16,3-6 1 0,5 1-2 15,4-9-2-15,6-6 1 0,6 0 1 0,4-3 2 16,7 0 2-16,8-5 4 0,8-5 6 16,0-4 5-16,10-4 7 0,3 4 2 0,7-5 0 15,1 1-2-15,2 4-5 0,-2 4-2 16,-5 5-2-16,-5 5 2 0,-7 8 7 15,-10 10 8-15,-15 8 9 0,-4 10 12 0,-18 4 5 16,-11 13 2-16,-8 1-11 0,-12 0-10 16,-4 3-19-16,-13 1-15 0,2 1-25 0,-8-2-62 15,-2-3-73-15,-5 4-84 0,1-4-123 16,4-2-195-16,0-6-260 0,6-6-180 0,6-9-34 16,7-10 75-16,14-12 189 0,6-9 308 0</inkml:trace>
  <inkml:trace contextRef="#ctx0" brushRef="#br0" timeOffset="23915.1">22689 12638 299 0,'-13'-23'354'0,"1"1"50"0,2-1-32 15,-5-3-73-15,5-2-11 0,1 2 15 0,1-6 39 16,2 1 78-16,4 3 26 0,-6 2-16 0,8-2-35 15,0 11-60-15,0-1-111 0,0 8-78 16,0 1-47-16,8 9-38 0,-6 0-25 16,4 14-20-16,5 3-5 0,3 11-5 0,-2 12 3 15,3 0-1-15,1 11-2 0,-7-2-1 0,5 10 0 16,-1 4-3-16,-5 3-2 0,-2 2-1 16,-4-5 0-16,2-4 0 0,-8-10 2 15,-2-12-1-15,0-11 1 0,-7-3 1 0,-5-6-1 16,-5-3-1-16,2-9 2 0,-4-5-2 0,-6-5-4 15,3-12 1-15,-3-15-1 0,2-4-6 16,-7-13-4-16,3-11-5 0,7-6-8 16,-1-16-3-16,8-3 0 0,5-9-2 0,7-6 4 15,7-8 4-15,15 0 6 0,3 5 5 16,9 4 6-16,11-1 4 0,1 20 3 16,4 3 4-16,5 9 4 0,-3 11-1 0,-1 6 3 15,-1 16 1-15,-2 4-2 0,3 17-4 16,-9 5 0-16,-2 18-3 0,-2 13 0 0,0 10-2 15,-12 13 0-15,-3 9 1 0,-5 9 0 0,-5 9 5 16,-12-1-1-16,-7 6 0 0,-3 0-1 16,-11-1 1-16,-6-4-1 0,-5 5 2 0,-3-9 0 15,2-6 2-15,2 1-1 0,1-9-2 16,1-8-3-16,6-6-1 0,7-9-3 16,5-8 1-16,3-9 0 0,3-6-1 0,11-8-2 15,4-14 0-15,7-3-3 0,7-14-1 16,3-6 1-16,16-3-1 0,3-9 5 0,13-5 1 15,3 0 1-15,4 3-2 0,2 6 2 0,-2 1 2 16,0 8 2-16,-4 10 6 0,-7 3 9 16,1 18 12-16,-7 5 7 0,-5 8 10 15,-7 12 6-15,-9 6 5 0,-9 10-4 0,-3 8-7 16,-10 7-4-16,-6-3-13 0,-9 6-8 16,-3 6-9-16,-7-6-5 0,0 0-6 0,-2-5-4 15,-4-4-17-15,4 0-33 0,1-10-43 16,-3-3-70-16,-2-4-120 0,4-6-163 0,2-13-210 15,-2-6-119-15,2-6-11 0,7-11-1 16,1-9 119-16,7-8 218 0,6-14 152 0</inkml:trace>
  <inkml:trace contextRef="#ctx0" brushRef="#br0" timeOffset="24355.06">23336 11935 422 0,'16'-3'555'0,"-5"-6"76"15,3 4 63-15,-6-4-204 0,11 0-100 16,-7 0-20-16,5-1-21 0,-1 1-35 16,1-3-49-16,4-2-68 0,-1 0-79 0,3 0-51 15,0 2-26-15,4 2-17 0,0-3-12 0,-1 8-7 16,3 5-3-16,-4 5-1 0,2 4-1 16,-2 9 2-16,-5-1 0 0,1 6 3 15,-2 5 0-15,-1-2 0 0,-9 5-1 0,1 6-3 16,0-1 0-16,-3 4-1 0,-3-8 3 15,-2-1 5-15,-2-5 3 0,-2 2 6 16,-2-5-1-16,1 0 0 0,-7-1-5 0,0-4-3 16,-1-1-3-16,-1-3-2 0,-2 0-2 0,1-5-3 15,-8 0-3-15,9-4-4 0,-13-5-5 16,7-5-4-16,-7 1-3 0,2-6-3 0,-4-3 0 16,9-9 0-16,-7-1 2 0,8 0 5 15,1-5 4-15,3 2 5 0,-1 4 4 0,12 8 5 16,-6 1-1-16,5 8 2 0,-1 5-2 15,4 0-2-15,4 9 2 0,-1 5 2 16,1 9 4-16,2-1 2 0,0 10 2 0,4-1-1 16,5 4-3-16,1-2-2 0,3-7-14 0,0 2-48 15,3-10-94-15,1-1-122 0,0-8-178 16,-2-4-169-16,-1-10-51 0,-1-4-6 0,1-5 3 16,-3-3 128-16,6-6 158 0,-5-8 87 15</inkml:trace>
  <inkml:trace contextRef="#ctx0" brushRef="#br0" timeOffset="24727.77">24020 11581 315 0,'10'-31'590'0,"1"3"159"15,-9 14 149-15,4 5-116 0,2 6-189 0,-2 6-138 16,5 11-142-16,-1 3-138 0,-2 11-73 16,3 4-39-16,3 13-29 0,-6-5-15 0,7 6-8 15,-5-3-2-15,1 3-1 0,-3-1-4 16,0-5 0-16,-6-3-2 0,4 3-4 0,-6-12 0 15,4-2 0-15,-4-9 1 0,0-3-2 16,0-5 6-16,5-4 1 0,-5-5-1 0,0-9 1 16,0-5-5-16,2-8-8 0,2-4-12 15,2-11-5-15,0 0-10 0,2-8-2 0,1-9-3 16,-1-4 4-16,2-4 2 0,3-6 6 16,-1-4 6-16,5-5 11 0,1 6 10 0,-1 12 14 15,-1 4 11-15,-3 15 17 0,-3 12 11 16,-4 11 7-16,0 8 5 0,3 4 4 15,-7 16 5-15,2 6 5 0,-2 6 3 0,-2 17-4 16,0 5-12-16,-2 9-15 0,-2 0-20 16,-2 4-10-16,1-4-12 0,-1 5-6 0,4-5-17 15,-6 0-36-15,8 0-52 16,-2-5-101-16,-2-3-175 0,2-1-280 0,2-2-243 0,-9-1-72 16,-1-2 46-16,-2 1 150 0,-1-5 284 15</inkml:trace>
  <inkml:trace contextRef="#ctx0" brushRef="#br0" timeOffset="25252.24">23412 14410 123 0,'0'28'574'0,"-6"-5"174"15,4-9 142-15,-6-2 16 0,1-4-281 0,3-2-184 16,4-1-166-16,-2-5-131 0,-2 0-54 15,4-5-23-15,-2-9-11 0,-6-4-4 16,2-13-6-16,4-6-9 0,-7-12-9 0,3-10-4 16,4-7-1-16,-6-11-2 0,8-8-1 15,0-9 1-15,0-11-3 0,0-3-7 16,0-4-3-16,8-1-3 0,-6 1-6 0,2 7 2 16,7 17 0-16,-5 11 3 0,6 23 1 0,-2 14 3 15,5 12 0-15,-3 15 0 0,5 8 9 16,4 14 5-16,7 19 4 0,6 12 3 0,9 28-3 15,5 7-3-15,-3 16-11 0,9 8-7 16,-5 4-4-16,5 2 2 0,0 6-3 0,0-8-1 16,-1 5-13-16,-7-3-38 0,1-7-23 15,-7-2-17-15,-9-21-17 0,-4-11-3 0,-11-15-10 16,-4-18-52-16,-5 1-68 16,-3-15-92-16,-8-6-145 0,-7-8-127 0,-1-12-12 15,-11-13 32-15,-4-10-18 16,-10-13 109-16,0-9 145 0,-9-4 75 0</inkml:trace>
  <inkml:trace contextRef="#ctx0" brushRef="#br0" timeOffset="25797.06">23580 13800 396 0,'-17'3'563'0,"1"2"120"0,1-1 146 0,3 1-153 16,1-1-121-16,9 1-93 0,-6-5-94 16,6 5-129-16,-2-5-91 15,8 0-41-15,-2-5-21 0,2 0-18 0,2 1-13 0,9-5-14 16,-7 1-13-16,9-6-12 0,1 0-10 15,1 5-6-15,8-5-8 0,4 0-18 0,-2 5-19 16,8-3-26-16,6-7-23 0,3 1-33 0,8-4-25 16,3-10-8-16,5-8 8 0,7-5 17 15,-7-9 37-15,2-5 52 0,-2 1 61 16,-9-1 54-16,1 5 37 0,-6 5 24 0,-5 3 8 16,-10 6-16-16,-6 9-20 0,-4 8-12 15,-11 9-5-15,-1 6 2 0,-11-1 16 0,0 9 6 16,0 9-4-16,-11 5-7 0,3 3-18 15,-11 11-28-15,3 7-21 0,-3 1-14 0,-1 5-5 16,-1-5-7-16,2 10-1 0,3-6-4 0,-5 0 0 16,5-4-1-16,-1-1 0 0,3-3-1 15,-3-4 5-15,7-6-3 0,-3 1 1 16,3-14-1-16,8 5 0 0,-6-11 0 0,8 2-1 16,0-5-7-16,4-5 0 0,2 2-4 15,4-11 0-15,1 0 1 0,5-4 5 16,5-1 2-16,-3 2 0 0,3-6 4 0,2 5 0 15,2-4-1-15,-7 4 0 0,5 10 2 0,-2-3-2 16,-1 8 1-16,1 3 2 0,-4 3-1 16,-5 8 2-16,0 1 3 0,-1 7 1 0,-1 7 2 15,-4 2 1-15,2 7-1 0,-5 2-2 16,-3-2-1-16,-3 6 0 0,-1-6-2 16,-2 11 2-16,0-10-2 0,-9-4-1 0,5-1-3 15,0-5-6-15,4-3-15 0,-5-4-25 0,3-7-33 16,4-3-38-16,0-9-53 0,2-4-90 15,2-9-120-15,0-10-173 0,0-9-161 16,6-13-45-16,0-4-23 0,9-14 61 0,-3-5 167 16,4-12 182-16</inkml:trace>
  <inkml:trace contextRef="#ctx0" brushRef="#br0" timeOffset="26186.97">24805 12607 5 0,'38'-68'476'0,"-11"10"127"0,-7 16 131 15,-1 7 136-15,-9 16-196 0,-4 7-127 0,-2 7-93 16,-4 5-110-16,-4 5-135 0,2 12-84 15,-4 6-51-15,-8 3-33 0,-3 16-17 0,1-2-8 16,-5 9-7-16,-2 2-4 0,2 3-2 16,-1-2-2-16,1 2 1 0,5-3 1 0,-1-6-1 15,0-10 3-15,7-7-1 0,2-2-3 16,0-7 2-16,8-10-3 0,-3 0 0 16,6-1-3-16,-3-8-1 0,8 0 1 0,0-8 0 15,7-1 2-15,1-5 1 0,5-4-1 16,-3-4 1-16,9-1-3 0,0 0 1 0,-4-5-2 15,4 8 3-15,0 0-2 0,-5 3 3 16,-1-1 2-16,-4 8 0 0,-3 1 2 0,-4 9 3 16,-1 6 7-16,-1 2 7 0,-6 10 3 15,2 4 4-15,-2 6-4 0,-4 7-4 0,-2 7-5 16,2 2-4-16,-2 1-4 0,0 0 1 16,-3 1-2-16,1-6-1 0,0-4-2 0,-2-1-3 15,2-7 0-15,3-5 0 0,-5 0 0 16,2-6 0-16,4-3-2 0,-6-2-4 0,6-7-19 15,-7 4-28-15,7-9-40 0,-2 0-88 16,2-3-119-16,-6-8-170 0,8-1-201 0,-6-7-108 16,6-4-59-16,0-3 60 0,0-5 156 15,6-6 215-15</inkml:trace>
  <inkml:trace contextRef="#ctx0" brushRef="#br0" timeOffset="26410.69">25159 12331 456 0,'10'-12'605'0,"-4"7"102"0,-1 5 98 16,-1 0-179-16,-4 5-132 0,0-2-98 0,0 11-84 15,-9 9-87-15,7 3-97 0,-2 5-57 16,-2 6-29-16,0 3-18 0,0 6-10 0,2-6-7 16,-1 5-5-16,3 0-4 0,2 9-2 15,0-5 1-15,0 5-24 0,0-3-70 0,2-2-98 16,3-4-104-16,-1-10-116 0,-2-7-94 15,-2-11-46-15,6-8 14 0,-2-4-40 0,0-10 29 16,2-7 78-16,1-7 99 0</inkml:trace>
  <inkml:trace contextRef="#ctx0" brushRef="#br0" timeOffset="28329.64">25283 12080 85 0,'6'-28'432'0,"0"11"80"0,-2-1 62 0,-4 13-36 15,0 1-176-15,7 8-88 0,-3 5-51 0,0 5-34 16,2 8-13-16,0 10-11 0,1-1-17 16,-1 9-21-16,2-3-24 0,0 3-31 0,1 0-33 15,-3-3-20-15,0-6-10 0,0 0-5 16,2-3 1-16,-5-2 0 0,3 2-1 0,-6-10-1 16,0 4-2-16,0-8 2 0,0-1-2 15,0-3-1-15,0-6 3 0,0-4 3 16,-2 0 0-16,2-4-5 0,-4-1-11 0,8-9-14 15,-4 0-15-15,2-3-14 0,6-6-8 0,-6-3 6 16,8-6 7-16,1-4 10 0,1-4 10 16,3-6 14-16,1-3 13 0,1-1 12 0,3-4 18 15,-1 0 26-15,6 5 43 0,-3 3 50 16,-1 12 29-16,-2 0 8 0,-3 13-14 16,-1 8-34-16,-5 4-49 0,-2 4-30 0,3 10-15 15,-1 4-6-15,0-1-1 0,-3 15-5 16,3 3-8-16,-4 5-5 0,0 6-8 0,-2-5-5 15,3 4-4-15,-3-4 2 0,0-1-3 16,-2 0-1-16,-2-5-5 0,6 2-5 0,-6-10-3 16,4 5-6-16,0-15-4 0,-1 1-2 15,-3-4-5-15,4-5-3 0,-2-5-2 0,6-4-3 16,-2-3-6-16,5-11-5 0,1-5 0 16,4-3 5-16,-1-6 7 0,1-3 11 15,-3 0 12-15,3-5 11 0,1 5 16 0,-3 0 14 16,-1 3 15-16,-7 11 12 0,4 3 10 0,-6 4 3 15,1 7 2-15,-3 7 1 0,-2 1-3 16,0 4-4-16,0 0-7 0,0 4-13 0,-2-4-14 16,2 8-9-16,0 1-7 0,0 1-4 15,0 3-5-15,0 1-1 0,0 3-2 16,2-3-2-16,4 0 1 0,2 3-2 0,-6 3 0 16,4-8-1-16,3 7 0 0,-1-7 2 15,0 2-3-15,3 0 2 0,-5 4 1 0,4-10 0 16,-2 6-2-16,3 0-2 0,-3 0-3 15,0-5-3-15,3 3-7 0,-1-2-9 0,0-1-8 16,-4 0-4-16,1 0-7 0,1-4 3 16,-2 4 5-16,-4-9 9 0,2 0 10 0,0 0 8 15,-4-6 6-15,0 3 3 0,0-11 2 16,3-4 1-16,-3-4-1 0,4-6 2 0,-2-3 1 16,6-4 4-16,-6-11 2 0,8-8 2 15,1-5 1-15,1-13-2 0,3-10-5 0,1-7-1 16,5-10-3-16,-3-13 2 0,3-1-2 15,2-13 0-15,4-10 1 0,4-3-2 16,-2 1-1-16,4-12-1 0,0 2 3 16,8-4 2-16,-2-1-2 0,5 4 0 0,-5-1 1 0,5 13-1 15,-7 6 1-15,2 9 0 0,-8 14 0 16,-4 13 0-16,-4 5 0 0,-1 9 1 16,-3 10 1-16,-3 3 1 0,-7 14 2 0,1 5 0 15,-4 12 4-15,-2 10 1 0,-4 6 5 16,0 15-2-16,-4 1-2 0,-4 10-5 0,-6 13-4 15,-3 18-5-15,0 18 0 0,-3 23-2 0,7 12 1 16,3 25 1-16,0 11 4 0,8 20-1 16,-2 7 4-16,4 10 1 0,-5 5-3 15,5 8-3-15,-6-8-3 0,4-10 1 0,-6-12-4 16,6-16-2-16,-4-16 4 0,6-19 1 16,0-17-2-16,0-9 3 0,2-14 1 0,4-8 3 15,-2-15 1-15,2-10 0 0,0-2 0 16,5-10-2-16,-3 0 0 0,0-9 0 0,3-4 0 15,3-10-1-15,-2 0 0 0,3-12-2 16,-3-2-4-16,-1-3-3 0,1 5 1 0,-6-2 0 16,3 5 3-16,-7 9 2 0,2 5 1 15,-4 6 2-15,0 3 4 0,-4 9-2 0,2-1 2 16,-3 10 4-16,-1 4-3 0,2 10 3 16,2-1 2-16,-2 6 1 0,0-1-1 15,4 5 2-15,0-7-4 0,0 3-3 0,4-6-1 16,0 1-2-16,-2-4-2 0,4 3-2 15,3-13 0-15,-3 4 0 0,0-8 0 0,4-5 0 16,1-9 1-16,1 0 2 0,3-14-1 16,1-3-4-16,3-11-6 0,5-7-12 0,3-11-13 15,0-2-13-15,2-12-12 0,2-3 0 16,-4 1 7-16,-2-12 10 0,0-1 18 16,-7-7 20-16,-1 6 19 0,-1-1 17 0,-1 5 16 15,-3 10 18-15,3 13 12 0,-5 12 1 0,0 15-5 16,-8 8-5-16,-2 10-12 0,5 4-9 15,-3 4-7-15,-2 10-5 0,0 8-5 16,0 10-9-16,-7 8-8 0,5 2-4 0,-6 1-3 16,2 8-3-16,0-2-6 0,-1-4-5 0,-3 4-7 15,6-4-6-15,-2 1-8 0,2-6-2 16,4-9-2-16,-2-3 1 0,4-2 0 16,-2-3 1-16,4-9 2 0,2-6 2 0,0 1 0 15,2-4-1-15,1-5-3 0,9-5-3 16,-5-9-5-16,3-3-3 0,5-1 1 0,-2-10 3 15,5-3 6-15,3-4 9 0,-2-10 8 0,6-1 9 16,-8-8 10-16,4-5 11 0,-5 2 10 16,-1-12 5-16,0 1 3 0,-5-3 3 15,-3-1-3-15,-3 1-3 0,0-2 2 0,-6 1 2 16,-1 9 1-16,-6 1 3 0,3 11 4 16,-8 2-4-16,6 13 4 0,-2 4 3 15,-2 9-2-15,2 11-5 0,2-2-3 0,-7 9-10 16,7 2-7-16,-4 3-11 0,-2 8-4 0,2 6-4 15,-5 9-1-15,3 12 0 0,-6 5 1 16,3 14 1-16,1 11 1 0,4 1-2 16,4 7 0-16,2-10-3 0,0 0-1 0,2-9-1 15,12-5-9-15,-6-13-10 0,11-4-16 16,-2-15-21-16,5-3-16 0,1-11-21 0,8-6-36 16,2-11-51-16,4-12-70 0,5-6-72 15,1-13-98-15,9-5-87 0,-3-8-30 0,5-10 30 16,-2-4 68-16,2-4 144 0,-5-1 180 0,3-3 155 15,-9-2 113-15,1-4 103 0,-5 1 57 16,-2 5 41-16,-4 3 90 0,-4 14 69 0,-8 18 4 16,-5 8-16-16,-9 20-44 0,-1 3-109 15,-8 10-104-15,-2 4-67 0,-9 9-54 16,-3 14-45-16,-5 3-32 0,-6 19-21 0,-6 4-12 16,-4 10-4-16,2 1-3 0,-7 2-1 15,3 1 1-15,-2-5 1 0,1 1 0 0,7-5 0 16,4-9-3-16,2-1-1 0,11-7-1 15,-3-1-5-15,13-10-1 0,4-3-4 0,2-5-4 16,6-4-3-16,7-6 1 0,3-8 2 16,9-3 6-16,2-11 5 0,8-9 2 15,6-3 7-15,3-5-1 0,1-6 1 0,5 6 3 16,2-1 3-16,-3 4 10 0,-3 6 29 0,-3 4 39 16,-2 9 50-16,-12 4 58 0,-6 5 44 15,-4 11 28-15,-7 1 23 0,-6 7-2 0,-2 2-34 16,-8 12-40-16,-2-2-52 0,-4 10-61 15,-7-1-48-15,-3 5-29 0,1 4-18 0,-6 1-8 16,0-1-29-16,-6 0-55 0,0 5-86 0,-2-3-141 16,-2 6-145-16,-2 3-186 0,-2-3-285 15,-9 6-246-15,-6 5-35 0,1 4 70 0,-7 1 174 16,0-2 322-16</inkml:trace>
  <inkml:trace contextRef="#ctx0" brushRef="#br0" timeOffset="28698.08">24582 14794 21 0,'-60'66'673'0,"11"-12"229"16,9-17 137-16,9-15 96 0,13-4-248 15,3-13-306-15,15-5-199 0,6-9-122 0,15-10-85 16,10-7-70-16,13-14-41 0,11-14-28 16,18-5-13-16,7-13-3 0,22-5-1 0,3-17-2 15,13 0 0-15,4-11-2 0,12-6-5 16,9-11 3-16,8-4-1 0,2-8 5 0,6-2 14 16,2-4 10-16,-2-3 19 0,-6 4 21 15,0 2 14-15,-6 3 3 0,-2 3-7 0,-13 9-17 0,-6 5-21 16,-8 6-20-16,-2 6-13 0,-13 11-12 15,-2 0-5-15,-14 8-10 0,-8 10-37 0,-11 13-78 16,-16 3-93-16,-5 6-93 0,-14 11-108 16,-12 6-195-16,-15 6-267 0,-18 8-172 0,-15 0-25 15,-17 15 66-15,-16-1 200 0,-14 9 335 16</inkml:trace>
  <inkml:trace contextRef="#ctx0" brushRef="#br0" timeOffset="29014.6">23292 13165 90 0,'-10'26'859'0,"-7"-12"303"16,9-5 180-16,0-4 90 0,8-5-351 15,8 0-443-15,5 0-273 0,9-5-140 0,16-4-51 16,9 0-23-16,9-14-11 0,10 1-21 16,4-15-33-16,13-6-33 0,2-8-17 0,4-12-14 15,8-8-6-15,6-11-5 0,0-4-3 0,1-8-1 16,-5 0 0-16,2-6-6 0,-3-2-6 0,5-1-29 16,-8-6-58-16,-2 1-79 0,2 0-136 15,-12 0-141-15,-3 0-194 0,-7-5-349 0,-7 4-240 16,-8-2-7-16,-5 3 84 0,-9 0 190 15,-1 5 390-15</inkml:trace>
  <inkml:trace contextRef="#ctx0" brushRef="#br0" timeOffset="33918.93">25130 14942 38 0,'10'0'575'0,"-8"0"197"0,3 0 142 16,-5-5 64-16,4 5-310 0,-4 0-225 15,2 5-192-15,2 4-136 0,2-1-57 0,0 12-23 16,9 6-9-16,-7 10-3 0,6 5-2 0,-1 7-7 16,1 12-4-16,3 2-1 0,-5 10-3 15,5-1 3-15,-3 6 0 0,-1 0 1 16,1 0-5-16,-4-9-1 0,-1-2-3 0,1-7-2 16,-4-10-1-16,3-4 1 0,-7-13-6 0,6-4-14 15,-6-6-22-15,2-4-40 0,-2-9-58 16,-2-1-54-16,0-8-56 0,0-3-85 0,-2-6-113 15,-4-5-104-15,-2-9-95 0,-3-4-44 16,3-8 54-16,-9-2 133 16,1-8 148-16</inkml:trace>
  <inkml:trace contextRef="#ctx0" brushRef="#br0" timeOffset="34174.33">24613 15310 448 0,'-31'14'594'0,"4"-5"119"0,9 1 139 0,3-6-178 16,7-4-122-16,4 0-103 0,0 5-109 16,8-10-135-16,0 1-104 0,8-6-55 0,5-3-18 15,4-9 0-15,5-1 9 0,10-8 12 16,1-9 10-16,12-11 3 0,5 2-3 0,6-10-10 16,4-4-12-16,6-5-12 0,-8 2-10 15,5 3-10-15,-3-2-4 0,0 8-2 0,-8-6-11 16,-7 9-25-16,-1 3-33 0,-9 3-56 15,2 8-108-15,-12-1-140 0,2 10-198 0,-12 3-227 16,-3 5-93-16,1 9 40 0,-3 6 115 16,-3 4 211-16</inkml:trace>
  <inkml:trace contextRef="#ctx0" brushRef="#br0" timeOffset="35030.54">25783 15127 3 0,'6'-14'385'0,"1"0"74"15,3 0 58-15,0 2 0 0,1-2-183 0,1 0-82 16,-2 0-40-16,5 2-25 0,-3-2-18 16,3 5-19-16,-7 0-27 0,0 1-29 15,0-3-27-15,-3 8-25 0,-1-3-14 0,-2 6-9 16,-2-3 4-16,0 3 19 0,0 0 21 16,-2 3 22-16,-2-3 26 0,-1 6 22 0,-3-3 22 15,0 2 6-15,2 1-6 0,-5-3-17 16,5 2-23-16,-4-5-37 0,4 0-26 0,-5 0-14 15,9 0-8-15,-12 0-6 0,8 0-5 16,-5 0-5-16,1 0-1 0,-2-5-1 0,-3 2-1 16,5 3-3-16,-3-6 1 0,3 6-1 15,0 0-4-15,-1 0 0 0,3 6-1 0,-6 2-1 16,7 1 0-16,-3 8 6 0,0 1 2 16,4 10 5-16,-5 3 2 0,9 6 3 0,-2 3-6 15,4 0-2-15,4 0-2 0,-2 6 0 16,4-10-2-16,5-1 0 0,-1-4-2 15,5-3 0-15,-3-5-3 0,0 0 0 0,7-11 0 16,-3-2-2-16,3-6 1 0,-2 1-2 0,3-10 0 16,-3 1-2-16,-1-6-11 0,1-2-18 15,-1-2-27-15,-1-4-48 0,-3-4-74 16,5-6-75-16,-3-4-78 0,-3 1-87 0,-3-4-69 16,0-7-27-16,0 2-13 0,1 0 26 15,-7 3 67-15,4-3 131 0,-2-5 154 16,-4 5 145-16,4 0 111 0,-2 8 86 0,-2 1 31 15,0 3 8-15,0 5 16 0,0 6 24 0,0 8 20 16,0 4 5-16,0 1-18 0,0-1-39 16,0 5-50-16,0 5-52 0,4 4-38 0,1 5-29 15,-3 4-17-15,4 8-4 0,2 2-1 16,-6 3-9-16,9 0-10 0,-5-4-6 16,2 0-12-16,-2 0-5 0,5 1-4 0,-9-6-1 15,4-4-1-15,2-1 1 0,-2-3-1 16,0-9 0-16,-1-1 7 0,-3 1 31 0,6-5 65 15,-6 0 52-15,4-9 33 0,2-5 13 0,-5 0-17 16,3-8-60-16,2-4-48 0,-6-6-32 16,6 1-19-16,-6-6-11 0,5-8-8 0,1 1-4 15,0-6-4-15,2-4-1 0,5 5 0 16,-5 3 0-16,-1 15 0 0,-1 3 0 16,-6 11 0-16,4-1-2 0,2 13-2 0,-6 1-14 15,7-1-31-15,-7 10-61 0,4 4-82 16,-6 0-100-16,8 0-135 0,-8 5-156 0,0 3-101 15,0-3-69-15,2 3 33 0,-2-8 117 16,7 5 176-16</inkml:trace>
  <inkml:trace contextRef="#ctx0" brushRef="#br0" timeOffset="36024.18">26465 14483 142 0,'15'-8'487'0,"-9"-6"126"16,0 5 130-16,2-2 56 0,-5 3-120 15,-3-1-93-15,0 0-74 0,0 1-92 16,-3-1-127-16,-5 0-63 0,0-1-28 0,-2 1-26 15,-5 0-29-15,-1 0-34 0,-3 1-36 16,-2 3-37-16,1 5-20 0,-1 0-13 0,-2 8-7 16,5 6-3-16,-3 0-3 0,0 9-5 15,5 3-3-15,3 5 5 0,3 6 0 16,4-6-1-16,2 1 1 0,4-1 4 0,4 1-8 16,4-10 0-16,11-4 0 0,-3 1-1 0,3-7-5 15,8 2 0-15,-5-9-9 0,5 4-2 16,4 0-2-16,-4-9 3 0,2 5 7 0,-2-2 8 15,4-3 9-15,-4 6 6 0,-2-6 1 16,0 3 0-16,1 8 0 0,-3-3 2 0,0 10-2 16,2 4 1-16,-7 5 2 0,-1 9 3 15,-1 4 2-15,-1 11 0 0,-5 3 0 16,-4 0-4-16,-4 9-1 0,-4-6-3 0,-4 3-2 16,-2-6 0-16,-5 0-2 0,-1-11-4 0,-3-1-6 15,-1-7-15-15,-3-3-16 0,-6-4-18 16,5-11-19-16,-1-8-18 0,-4-4-15 15,-4-14-12-15,4 0-14 0,0-13-23 0,9-6-56 16,-7-12-77-16,12-9-89 0,1-10-108 16,4-4-100-16,6-5-59 0,4 2-42 0,8-8 44 15,5 3 107-15,3-6 178 0,9 6 265 16,-4 8 240-16,4 9 150 0,-1 0 99 0,-1 3 33 16,-6 11-61-16,2 5-45 0,-5 7-23 15,-6 2-22-15,1 3-26 0,-5 9-20 0,0 6-2 16,-2-6 14-16,-2 8 25 0,-2 3 4 15,5 3-18-15,-1-5-37 0,-4 5-55 16,0 0-64-16,2 0-40 0,-2 5-21 0,6-5-10 16,2 3-4-16,0 3-3 0,3 2-4 15,-1-2-1-15,5 2-4 0,-3-2-3 0,5 2 1 16,-1-8-2-16,1 0-1 0,3 0 1 16,1 0-1-16,-5-5 0 0,3-4 3 0,-2 1-2 15,-1-6-1-15,1 0 3 0,-7 1 0 16,5 0-2-16,-3-5 2 0,-6 4 0 0,4-5 2 15,-5 2-3-15,-3-1 3 0,-4 1-2 16,-3-3-2-16,-1 3-3 0,-6 3-6 0,-3-3-6 16,-1 3-2-16,-5-4-4 0,-2 4 0 15,1 0 3-15,-5 6 4 0,4 8 6 16,-4 0 5-16,2 5 2 0,3 4 5 0,5 8 0 16,-4 0 2-16,13 3 1 0,-6 2 1 0,3 4 1 15,9 6-2-15,2-4 1 0,2 7-1 0,3-4-2 16,1 0-2-16,8-3 1 0,-6 4-1 15,9-10-1-15,2 5 1 0,-3-5-2 16,3-3-2-16,1-1-1 0,1-9 2 0,2-1-2 16,0-2 1-16,-1-6 1 0,5-6 2 15,-2-6 0-15,2-2 0 0,2-9-3 16,-2-4-1-16,4-5-6 0,-7-3-14 0,3-1-18 16,0-1-34-16,-2-3-50 0,-6-5-60 0,-3 1-63 15,1-7-77-15,-3 3-102 0,-3-15-123 16,-3 0-54-16,-4-10 17 0,0-4 29 0,-4-3 48 15,0-6 131-15,-8-4 102 0</inkml:trace>
  <inkml:trace contextRef="#ctx0" brushRef="#br0" timeOffset="36766.5">27026 13344 95 0,'-9'-8'320'0,"1"-1"40"15,-2-5 40-15,3 0-88 0,1 0-57 16,2-3 9-16,2 3 33 0,-2 1 46 0,4 0 59 16,0-1 37-16,0 0-10 0,0 5-37 15,0 0-58-15,4 0-91 0,-4 9-91 16,0-5-53-16,2 5-39 0,-2 5-25 0,4 4-16 15,2 5-1-15,1 9 0 0,3 12 5 0,0 7 0 16,5-2 2-16,-7 8-8 0,7-2-6 16,-3 3-1-16,4 5-3 0,1 0-2 15,-3 5 3-15,-1-10-3 0,3-4-2 0,-5 1-3 16,-1-15 0-16,5 0-6 0,-9-8-13 16,4 0-23-16,-8-6-31 0,2 1-55 0,-2-4-106 15,-2 0-131-15,-2-6-186 0,-2-2-195 16,-6-6-82-16,4-6 5 0,-7-11 102 15,-1-2 186-15,-3 1 218 0</inkml:trace>
  <inkml:trace contextRef="#ctx0" brushRef="#br0" timeOffset="37000.75">26767 13735 304 0,'0'-9'466'0,"0"-3"94"0,0-7 91 0,2 5-129 15,9-3-3-15,-1-6-9 0,2 0-45 16,5-3-60-16,8-2-80 0,-3-3-117 0,1-1-72 16,8 1-39-16,-2-9-28 0,4 8-20 15,2-8-17-15,-2 4-13 0,2 4-8 16,1 1-5-16,-3 0-6 0,-4 8-22 16,2 0-46-16,-4 6-89 0,-9 3-139 0,3 5-209 15,-9 9-263-15,3 0-143 0,-5 4 5 16,-4 1 102-16,0 3 193 0</inkml:trace>
  <inkml:trace contextRef="#ctx0" brushRef="#br0" timeOffset="37388.11">27265 13529 330 0,'0'12'506'0,"0"-6"82"16,4-1 65-16,-4-5-170 0,7 3-63 15,3 3-1-15,4-6-25 0,-1 0-39 0,3 0-55 16,1 0-87-16,-1 0-109 0,1 0-52 15,4-6-29-15,-1 6-9 0,-1-3-6 0,6 3-4 16,-2-5-1-16,-3-4 0 0,-1 0-2 16,1 1 0-16,-3-3 0 0,-5-1 0 0,7-2 0 15,-7-4-1-15,-1-1 0 0,-1 2 0 16,-8-1 0-16,4-1 0 0,-8 2-1 0,-4-6-6 16,-4 9-15-16,-7-3-18 0,-3 3-19 15,-7 5-17-15,-2 0-2 0,-4 1 10 0,-5 11 16 16,1 2 20-16,0 4 16 0,2 8 8 15,-6 3 6-15,12 6 2 0,-2 2 2 16,4 3 1-16,8 0 3 0,3 1-2 0,1-1 4 16,15 1-3-16,6 4-1 0,11-10 0 15,8 2 0-15,4-5-1 0,12-6 0 0,4-8 0 16,5 0-2-16,10-9-7 0,0-9-58 16,0-13-83-16,0-5-99 0,0-4-120 0,-2-11-118 15,-5-7-74-15,-1-5-53 0,2-9-7 16,-5-8 72-16,5-6 101 0,0 4 121 0</inkml:trace>
  <inkml:trace contextRef="#ctx0" brushRef="#br0" timeOffset="37795.5">28390 12364 65 0,'27'-96'317'0,"-5"7"58"15,-5 7 57-15,0 11-48 0,-7 17-45 16,-4 14 13-16,-6 12 40 0,0 10 40 0,-6 13 1 16,-4 5-45-16,-7 10-71 0,5 8-87 15,-13 13-88-15,6 6-68 0,3 12-25 0,-5 5-10 16,4 9-6-16,5-1 0 0,2 10 2 15,1 1-2-15,9-1-3 0,0 4 0 16,9 10-11-16,-7-1-6 0,8 10-5 0,5-1 1 16,-3 0-1-16,0-7-1 0,-1-12-1 15,-1-2-1-15,-4-15-2 0,3-4-3 0,-3-14 1 16,-4-3 1-16,2-6-1 0,0-3 1 16,-4-11 1-16,0-3-1 0,0-5 1 0,-4-9 0 15,-2-5-2-15,0-9-17 0,-9-3-26 0,-2-10-59 16,-9-9-85-16,-1-1-68 15,-8-3-25-15,-3 0 6 0,-5-5 47 0,0 4 87 16,-5 10 81-16,-2 3 60 0,-3 16 53 0,3 7 49 16,0 13 41-16,3 15 43 0,-3 8 17 15,7 15-11-15,-1 8-20 0,9 9-30 0,-2 8-38 16,6 6-32-16,13 0-14 0,1-1-17 16,9-4-14-16,8-9-13 0,8-4-9 0,9-5-6 15,1 0-1-15,9-14-1 0,6 0 0 16,0-3-1-16,4-6-25 0,3-8-62 15,1-5-104-15,-4-10-147 0,-2-8-219 0,-4-3-179 16,-4-6-101-16,-8-10 29 0,1 1 114 16,-5-4 207-16</inkml:trace>
  <inkml:trace contextRef="#ctx0" brushRef="#br0" timeOffset="38157.68">26930 15099 315 0,'-16'-23'521'0,"1"6"137"0,5 3 181 0,8 5-107 15,-6 4-100-15,8 5-104 0,-2 5-124 16,4 4-174-16,2 10-111 0,2 12-56 16,9 4-25-16,1 11-14 0,3 3-1 0,1 5-9 15,7 0-5-15,0 5-2 0,2-5 1 16,-2 4-1-16,4 1 2 0,-2 4-3 0,-2-4-3 16,-2-5-12-16,-7-5-15 0,-1-9-16 15,-1-9-21-15,-5-3-35 0,-5-10-49 0,2-10-63 16,-6-2-67-16,2-12-115 0,-4-7-156 15,-4-14-122-15,2-13-75 0,-6-10 17 0,2-8 102 16,-1-13 183-16</inkml:trace>
  <inkml:trace contextRef="#ctx0" brushRef="#br0" timeOffset="38471.65">27532 14564 312 0,'43'-41'547'16,"-5"10"77"-16,-16 8 60 0,-1 15-151 0,-4 2-170 15,-7 12-22-15,-4 16-4 0,-2 4-26 16,-8 11-24-16,-2 12-54 0,-7 1-100 15,-7 5-70-15,-3 2-33 0,-2 2-13 0,-2-5-9 16,3 1-4-16,-7-1-4 0,2-6-2 16,2-2-3-16,-4-1 4 0,2-5 0 0,2-5 2 15,2 2 11-15,2-11 10 0,3 2 5 16,7-5 6-16,1-6 1 0,4 2-10 0,1-7-7 16,3 2-7-16,2-5-5 0,4 0-2 0,2-1-1 15,3 3 0-15,3-2-1 0,4-6 3 16,3 2-1-16,2-5 1 0,5 0-1 15,3-5 2-15,-2-4 7 0,10-5 0 16,-6-3 1-16,2 0-1 0,2-6-9 0,-4 0-14 16,4 1-19-16,-6-1-29 0,0-3-56 0,-6 3-73 15,-1 6-91-15,-7-6-136 0,-3 4-182 16,0 1-175-16,-8 1-26 0,-2 3 51 16,0-4 133-16,-2 5 199 0</inkml:trace>
  <inkml:trace contextRef="#ctx0" brushRef="#br0" timeOffset="38665.68">27670 14956 409 0,'-8'-5'587'0,"8"-1"132"0,-2 3 147 0,2 3-159 16,0 0-136-16,0 0-102 0,0 0-113 15,0 3-134-15,2 3-96 0,2 8-52 0,3 0-29 16,-1 3-18-16,4 9-9 0,0-3-4 16,5 5-5-16,-7-6-2 0,7 5-5 15,-3-5-1-15,5 1-3 0,-3-6-11 0,3 3-30 16,-5-3-49-16,5-8-87 0,-1-4-106 15,-1-5-112-15,-3-14-131 0,-2-3-144 16,5-17-97-16,-7-6 20 0,6-8 82 0,-1-12 148 16</inkml:trace>
  <inkml:trace contextRef="#ctx0" brushRef="#br0" timeOffset="38920.91">28032 13854 168 0,'-2'-51'527'0,"-2"14"157"0,2 17 186 16,-2 9-9-16,0 8-196 0,-3 11-144 15,-3 6-140-15,4 12-179 0,-4 11-92 0,8 8-42 16,-7 9-13-16,7 4-5 0,-2-4 4 16,2 9 3-16,2 0 2 0,0-1-5 0,2 3-5 15,2-2-11-15,-2-6-14 0,9 6-10 16,-5 2-7-16,4-8-4 0,0 2-2 16,1-1-1-16,-1-7 0 0,0-8-1 0,-1-1 0 15,1-7-3-15,0-4-17 0,-3-8-18 0,1-6-24 16,-6-3-26-16,4-8-35 0,-6-6-53 15,4-6-82-15,-8-2-112 0,4-15-159 0,-2-3-158 16,-2-11-122-16,2-12 15 0,-2-5 98 16,0-14 167-16</inkml:trace>
  <inkml:trace contextRef="#ctx0" brushRef="#br0" timeOffset="39167.39">28169 13376 205 0,'10'-63'443'0,"0"14"91"0,5 13 92 16,-9 13-80-16,4 5-89 0,-8 13-25 0,9 10-15 15,-5 8-51-15,2 18-60 0,-2 11-56 16,-4 12-67-16,7 12-65 0,-9 7-36 16,2-1-24-16,-2 8-17 0,0 2-13 0,0 4-8 15,0-1-9-15,0 1-1 0,0-1-7 16,0-5 2-16,-2-3 0 0,2-9 0 16,0-5-1-16,0-9-1 0,0-9-3 0,0 1-2 15,0-6-3-15,2-5-2 0,2-4-17 0,-2-3-25 16,6-11-59-16,-6-3-94 0,2-5-114 15,1-4-146-15,-3-5-182 0,4-14-158 0,4-3-2 16,-4-11 71-16,5-7 142 0,-3-7 203 16</inkml:trace>
  <inkml:trace contextRef="#ctx0" brushRef="#br0" timeOffset="39364.24">28609 13957 336 0,'8'22'530'0,"-8"-4"64"15,2-4 46-15,2 8-182 0,3 4-178 16,-1 2-92-16,0 4-59 0,2-1-40 0,-2 1-34 16,-1 2-26-16,-3-6-16 0,4 4-7 15,-6-10-3-15,4 1-2 0,0 0-11 0,-2-6-30 16,-2-3-47-16,6-5-62 0,-6-4-80 0,5-1-94 16,-1-8-106-16,-4-6-98 0,2-3-1 15,4-9 51-15,-2-1 92 0</inkml:trace>
  <inkml:trace contextRef="#ctx0" brushRef="#br0" timeOffset="40263.85">28847 13808 390 0,'10'4'548'0,"-8"1"98"0,8 4 120 16,-3-1-118-16,1 15-116 0,-2 0-80 0,0 3-82 16,-2 7-111-16,-2 2-133 0,5 2-61 15,-7-6-31-15,4 6-15 0,0-6-7 0,-2 0-4 16,-2-4-3-16,8 0 1 0,-8 0-1 15,2-5-1-15,5 1 0 0,-3 0 0 16,0-6 0-16,-2-3-3 0,-2 0 2 0,0-5-3 16,0-6-3-16,4 2 2 0,-4-5-11 15,0-5-14-15,0-3-13 0,2-10-17 0,2 1-18 16,2-11-13-16,-1 2-9 0,5-11-11 16,-8-3-1-16,8-2 8 0,-3-2 17 0,7-1 25 15,-2 0 30-15,3-4 37 0,1 3 38 16,3 1 34-16,2 5 31 0,1 3 16 0,3 6-4 15,-2 5-15-15,0 7-21 0,-3 6-25 16,1 3-19-16,-4 6-12 0,-1 4-11 0,-4 4-6 16,3 6-5-16,-5 8-2 0,-8-4 0 15,5 9-4-15,-3-3-8 0,-4 8-10 0,4-5-20 16,-4 8-31-16,0-8-48 0,-4 3-55 16,0 2-53-16,4-5-47 0,-2 0-42 0,-3-6-36 15,5-3-33-15,0-5-24 0,0-1-12 16,0-8 1-16,7-5 10 0,1-4 22 0,0-5 41 15,2-3 47-15,7-9 68 0,4-2 115 16,1-3 160-16,3-4 134 0,0-2 88 16,2-3 43-16,0 3 0 0,0-8-55 0,4 0-44 15,-5 1-5-15,-1-1 20 0,2-1 24 16,0 6 30-16,-2 4 47 0,-7 4 64 0,-1 9 5 16,-7 6-26-16,-3 8-43 0,1 4-70 15,-12 14-101-15,0 5-55 0,-5 14-31 0,-1 3-21 16,-5 13-21-16,-1 6-13 0,-1 4-7 15,1 0-2-15,-5 9-3 0,5-5-2 0,-1 5-4 16,7 1-1-16,1-1-3 0,-1-9-2 16,6 0 0-16,2-5-3 0,2-13-5 0,2-4-4 15,4-6-4-15,2-3-2 0,1-6 3 16,1-3 5-16,5-9 4 0,-3-1 8 16,5-8 2-16,-1-1 3 0,1-4 0 0,-1 1 0 15,5-12 1-15,-5 3-3 0,5-6 0 0,0 1-1 16,-5 4-2-16,-3 1 2 0,-3 8 1 15,-4 4 1-15,-2 5 8 0,-12 5 5 0,2 12 4 16,-5 6 4-16,-7 9 2 0,-7 2-1 16,0 8-3-16,-10 4-3 0,0-3-6 15,-6 8-3-15,5-2-5 0,-5-4-3 0,2 4 2 16,2-4 4-16,-1-5 10 0,3-3 4 16,2-6 6-16,6-8 4 0,-4-6-1 0,11-3-1 15,3-5-3-15,9-9 2 0,0-3-1 16,1-8-1-16,7-1 0 0,7-11 0 0,1 1-5 15,4-10-1-15,5-8-6 0,-1-2-5 16,15-1-1-16,-4-3 3 0,2-4 8 16,4 6 13-16,4 2 7 0,3 2 6 0,1 3 2 15,-2 6-5-15,1 0-10 0,1 8-9 16,-8 2-12-16,0 2-6 0,-4 1-16 0,-4 5-30 16,-7-1-39-16,-1 1-51 0,2-1-68 0,-7 0-111 15,0-3-139-15,-1 0-204 0,3-6-137 16,-3 0-99-16,-3-8 42 0,6-1 135 15,7-4 226-15</inkml:trace>
  <inkml:trace contextRef="#ctx0" brushRef="#br0" timeOffset="40817.18">30579 12755 52 0,'-6'-18'663'0,"-5"4"213"0,5 0 124 0,-4-3 78 16,0 8-302-16,3-5-278 0,5 9-198 16,-6 2-116-16,0 3-78 0,-3 0-54 0,-5 3-29 15,-1 8-15-15,-8-3-5 0,7 5-2 16,-9 6-1-16,2-2-2 0,2 6 0 0,1 3-1 16,1 2 1-16,5-2-1 0,3 5 1 15,-1-3-1-15,7 4-1 0,1-6 0 0,6-3-2 16,2-1 2-16,7 1 0 0,-3-4-3 15,4-7 2-15,7 2-1 0,-5-5 3 16,9-4 2-16,1 4 2 0,1-6 2 0,2 3 1 16,2-1-2-16,-4-2-2 0,-1 3 2 0,-5-3-2 15,-1 2 1-15,-1 4 1 0,-5-4 2 16,-4 4 1-16,-3 0-1 0,-3-1 2 16,0 1-3-16,-7 5 1 0,5-5-1 0,-6 5-3 15,0-5-4-15,-3-1-2 0,-3 1-10 16,4 5-26-16,-7-5-33 0,5 1-36 0,-3-6-48 15,-1 1-72-15,3-2-76 0,-3 3-85 0,1-6-102 16,-1-6-89-16,3 6-17 0,-1-3 28 16,6 3 39-16,-3-5 91 0,7 5 121 15,2-4 96-15,2-1 71 0,2 0 89 0,4 1 62 16,3-1 45-16,-1 5 36 0,6-4 31 16,-1-1 12-16,-3 5 3 0,4 0-12 15,-5 0-25-15,-1 0-21 0,-2 0-18 0,0 0-12 16,-1 5-10-16,-5-5-6 0,0 4-6 15,0-4-1-15,0 5 0 0,0-1 1 0,-5 1-2 16,3 0-2-16,2-1-10 0,0 1-19 0,-4 4-35 16,0-6-51-16,4 8-87 0,-2-8-55 15,2 6-12-15,-4-4 19 0</inkml:trace>
  <inkml:trace contextRef="#ctx0" brushRef="#br0" timeOffset="41726.06">30079 13353 499 0,'18'5'641'0,"-1"-5"122"15,10 0 124-15,-3 0-232 0,12 0-173 16,-1 0-119-16,6 0-114 0,-2-5-118 16,-1 2-62-16,-3-3-33 0,2 1-16 0,-6 2-10 15,-8 3-6-15,-3 0-4 0,-7 0-3 0,-7 8 2 16,-2 1 1-16,-8 5 0 0,-2 9 1 15,-7-1 2-15,-7 1 1 0,-3 8 1 0,-8-4 0 16,-2 9 0-16,0-4 3 0,-4 3-4 16,-1 1 1-16,5 4-3 0,0-3-2 15,6 3-16-15,5-3-41 0,1 3-78 0,4-9-107 16,7 1-168-16,2-5-232 0,4-14-163 16,8-8-14-16,4-10 65 0,11-13 152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D7453206-0163-49B7-83AB-CDA9FE1FD21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23555" name="Rectangle 3">
            <a:extLst>
              <a:ext uri="{FF2B5EF4-FFF2-40B4-BE49-F238E27FC236}">
                <a16:creationId xmlns:a16="http://schemas.microsoft.com/office/drawing/2014/main" id="{5914D75A-E93A-4B02-8572-AB2E9CDA92E3}"/>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en-US" altLang="en-US"/>
          </a:p>
        </p:txBody>
      </p:sp>
      <p:sp>
        <p:nvSpPr>
          <p:cNvPr id="23556" name="Rectangle 4">
            <a:extLst>
              <a:ext uri="{FF2B5EF4-FFF2-40B4-BE49-F238E27FC236}">
                <a16:creationId xmlns:a16="http://schemas.microsoft.com/office/drawing/2014/main" id="{98795866-AAEF-416B-94E8-D4E578B11F08}"/>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a:extLst>
              <a:ext uri="{FF2B5EF4-FFF2-40B4-BE49-F238E27FC236}">
                <a16:creationId xmlns:a16="http://schemas.microsoft.com/office/drawing/2014/main" id="{E9C32F44-4257-4402-84FC-A8D09CE37777}"/>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58" name="Rectangle 6">
            <a:extLst>
              <a:ext uri="{FF2B5EF4-FFF2-40B4-BE49-F238E27FC236}">
                <a16:creationId xmlns:a16="http://schemas.microsoft.com/office/drawing/2014/main" id="{E3D3F81C-30F9-4E33-A5D0-0D9A626B488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23559" name="Rectangle 7">
            <a:extLst>
              <a:ext uri="{FF2B5EF4-FFF2-40B4-BE49-F238E27FC236}">
                <a16:creationId xmlns:a16="http://schemas.microsoft.com/office/drawing/2014/main" id="{BD8CF84E-98F4-4B4C-8A29-BDFEC6EEAB7B}"/>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6A13692A-DEE9-4DA8-AE5F-85854E9E82F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13692A-DEE9-4DA8-AE5F-85854E9E82F8}" type="slidenum">
              <a:rPr lang="en-US" altLang="en-US" smtClean="0"/>
              <a:pPr/>
              <a:t>4</a:t>
            </a:fld>
            <a:endParaRPr lang="en-US" altLang="en-US"/>
          </a:p>
        </p:txBody>
      </p:sp>
    </p:spTree>
    <p:extLst>
      <p:ext uri="{BB962C8B-B14F-4D97-AF65-F5344CB8AC3E}">
        <p14:creationId xmlns:p14="http://schemas.microsoft.com/office/powerpoint/2010/main" val="42951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13692A-DEE9-4DA8-AE5F-85854E9E82F8}" type="slidenum">
              <a:rPr lang="en-US" altLang="en-US" smtClean="0"/>
              <a:pPr/>
              <a:t>26</a:t>
            </a:fld>
            <a:endParaRPr lang="en-US" altLang="en-US"/>
          </a:p>
        </p:txBody>
      </p:sp>
    </p:spTree>
    <p:extLst>
      <p:ext uri="{BB962C8B-B14F-4D97-AF65-F5344CB8AC3E}">
        <p14:creationId xmlns:p14="http://schemas.microsoft.com/office/powerpoint/2010/main" val="60157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03021-C3B3-4CC2-BE78-7274C876EF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483FC-3010-44AD-9E6B-5DF3375ED4E4}"/>
              </a:ext>
            </a:extLst>
          </p:cNvPr>
          <p:cNvSpPr>
            <a:spLocks noGrp="1"/>
          </p:cNvSpPr>
          <p:nvPr>
            <p:ph type="subTitle" idx="1"/>
          </p:nvPr>
        </p:nvSpPr>
        <p:spPr>
          <a:xfrm>
            <a:off x="1524000" y="3602038"/>
            <a:ext cx="9144000" cy="1655762"/>
          </a:xfrm>
        </p:spPr>
        <p:txBody>
          <a:bodyPr>
            <a:normAutofit/>
          </a:bodyPr>
          <a:lstStyle>
            <a:lvl1pPr marL="0" indent="0" algn="ctr">
              <a:buNone/>
              <a:defRPr sz="4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EB49247-060C-47B0-920C-2F474688F5EB}"/>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id="{12321499-B517-43AF-9615-4D68AD76B167}"/>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id="{C8247753-D1EE-4873-A93E-5AA805B2DC83}"/>
              </a:ext>
            </a:extLst>
          </p:cNvPr>
          <p:cNvSpPr>
            <a:spLocks noGrp="1"/>
          </p:cNvSpPr>
          <p:nvPr>
            <p:ph type="sldNum" sz="quarter" idx="12"/>
          </p:nvPr>
        </p:nvSpPr>
        <p:spPr/>
        <p:txBody>
          <a:bodyPr/>
          <a:lstStyle/>
          <a:p>
            <a:fld id="{4B126E54-4934-4F83-A89E-72C179820B2A}" type="slidenum">
              <a:rPr lang="en-US" altLang="en-US" smtClean="0"/>
              <a:pPr/>
              <a:t>‹#›</a:t>
            </a:fld>
            <a:endParaRPr lang="en-US" altLang="en-US"/>
          </a:p>
        </p:txBody>
      </p:sp>
    </p:spTree>
    <p:extLst>
      <p:ext uri="{BB962C8B-B14F-4D97-AF65-F5344CB8AC3E}">
        <p14:creationId xmlns:p14="http://schemas.microsoft.com/office/powerpoint/2010/main" val="1310197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FBABD-4A6C-4EBA-AA25-37F50E83AE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370736-EC2E-416E-9F63-3F22E1A454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57D7FD-07A2-4836-8F47-C8FA47B67315}"/>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id="{181304E2-01C8-46BE-A535-F39E3D761805}"/>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id="{E5255468-ED75-44FF-8E64-F1B904001FD4}"/>
              </a:ext>
            </a:extLst>
          </p:cNvPr>
          <p:cNvSpPr>
            <a:spLocks noGrp="1"/>
          </p:cNvSpPr>
          <p:nvPr>
            <p:ph type="sldNum" sz="quarter" idx="12"/>
          </p:nvPr>
        </p:nvSpPr>
        <p:spPr/>
        <p:txBody>
          <a:bodyPr/>
          <a:lstStyle/>
          <a:p>
            <a:fld id="{26F440A8-DE2A-44E2-A23D-711A075E300F}" type="slidenum">
              <a:rPr lang="en-US" altLang="en-US" smtClean="0"/>
              <a:pPr/>
              <a:t>‹#›</a:t>
            </a:fld>
            <a:endParaRPr lang="en-US" altLang="en-US"/>
          </a:p>
        </p:txBody>
      </p:sp>
    </p:spTree>
    <p:extLst>
      <p:ext uri="{BB962C8B-B14F-4D97-AF65-F5344CB8AC3E}">
        <p14:creationId xmlns:p14="http://schemas.microsoft.com/office/powerpoint/2010/main" val="623366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D48A2C-7F22-426F-A62B-20379A0EC3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EF1D15-5F5E-4B4C-8268-85C0E2DC2B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C6E82-D433-4BA3-9487-92F2B5232788}"/>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id="{627AC5BA-D4F5-4034-9735-3A02F3DAD8B4}"/>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id="{A7064725-05FD-4BC6-95FF-EA998779B866}"/>
              </a:ext>
            </a:extLst>
          </p:cNvPr>
          <p:cNvSpPr>
            <a:spLocks noGrp="1"/>
          </p:cNvSpPr>
          <p:nvPr>
            <p:ph type="sldNum" sz="quarter" idx="12"/>
          </p:nvPr>
        </p:nvSpPr>
        <p:spPr/>
        <p:txBody>
          <a:bodyPr/>
          <a:lstStyle/>
          <a:p>
            <a:fld id="{CB580365-6624-42F2-8E58-DE10588BB9B2}" type="slidenum">
              <a:rPr lang="en-US" altLang="en-US" smtClean="0"/>
              <a:pPr/>
              <a:t>‹#›</a:t>
            </a:fld>
            <a:endParaRPr lang="en-US" altLang="en-US"/>
          </a:p>
        </p:txBody>
      </p:sp>
    </p:spTree>
    <p:extLst>
      <p:ext uri="{BB962C8B-B14F-4D97-AF65-F5344CB8AC3E}">
        <p14:creationId xmlns:p14="http://schemas.microsoft.com/office/powerpoint/2010/main" val="1533976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B03D9-F918-4919-9B5B-095CD166AB4C}"/>
              </a:ext>
            </a:extLst>
          </p:cNvPr>
          <p:cNvSpPr>
            <a:spLocks noGrp="1"/>
          </p:cNvSpPr>
          <p:nvPr>
            <p:ph type="title"/>
          </p:nvPr>
        </p:nvSpPr>
        <p:spPr/>
        <p:txBody>
          <a:bodyPr/>
          <a:lstStyle/>
          <a:p>
            <a:r>
              <a:rPr lang="en-US"/>
              <a:t>Click to edit Master title style</a:t>
            </a:r>
          </a:p>
        </p:txBody>
      </p:sp>
      <p:sp>
        <p:nvSpPr>
          <p:cNvPr id="3" name="Text Placeholder 2">
            <a:extLst>
              <a:ext uri="{FF2B5EF4-FFF2-40B4-BE49-F238E27FC236}">
                <a16:creationId xmlns:a16="http://schemas.microsoft.com/office/drawing/2014/main" id="{44C7892B-BF1F-4788-B136-901B5D97F53D}"/>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6738F2-005E-4357-9FEF-E800E73AD744}"/>
              </a:ext>
            </a:extLst>
          </p:cNvPr>
          <p:cNvSpPr>
            <a:spLocks noGrp="1"/>
          </p:cNvSpPr>
          <p:nvPr>
            <p:ph type="dt" sz="half" idx="10"/>
          </p:nvPr>
        </p:nvSpPr>
        <p:spPr/>
        <p:txBody>
          <a:bodyPr/>
          <a:lstStyle/>
          <a:p>
            <a:fld id="{F4375BEB-4D27-498A-9493-EC8D556C065F}" type="datetimeFigureOut">
              <a:rPr lang="en-US" smtClean="0"/>
              <a:t>3/9/2021</a:t>
            </a:fld>
            <a:endParaRPr lang="en-US"/>
          </a:p>
        </p:txBody>
      </p:sp>
      <p:sp>
        <p:nvSpPr>
          <p:cNvPr id="5" name="Footer Placeholder 4">
            <a:extLst>
              <a:ext uri="{FF2B5EF4-FFF2-40B4-BE49-F238E27FC236}">
                <a16:creationId xmlns:a16="http://schemas.microsoft.com/office/drawing/2014/main" id="{AEDCA0D4-52E6-45F0-BBE6-00F07191F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2F9A9A-1A71-4132-BB45-DB86531BDD5E}"/>
              </a:ext>
            </a:extLst>
          </p:cNvPr>
          <p:cNvSpPr>
            <a:spLocks noGrp="1"/>
          </p:cNvSpPr>
          <p:nvPr>
            <p:ph type="sldNum" sz="quarter" idx="12"/>
          </p:nvPr>
        </p:nvSpPr>
        <p:spPr/>
        <p:txBody>
          <a:bodyPr/>
          <a:lstStyle/>
          <a:p>
            <a:fld id="{A54CF1A0-5EA1-4E71-B943-726B794E5D95}" type="slidenum">
              <a:rPr lang="en-US" smtClean="0"/>
              <a:t>‹#›</a:t>
            </a:fld>
            <a:endParaRPr lang="en-US"/>
          </a:p>
        </p:txBody>
      </p:sp>
    </p:spTree>
    <p:extLst>
      <p:ext uri="{BB962C8B-B14F-4D97-AF65-F5344CB8AC3E}">
        <p14:creationId xmlns:p14="http://schemas.microsoft.com/office/powerpoint/2010/main" val="1113842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DF2CC-9260-42A5-8C04-D45CF30CF60B}"/>
              </a:ext>
            </a:extLst>
          </p:cNvPr>
          <p:cNvSpPr>
            <a:spLocks noGrp="1"/>
          </p:cNvSpPr>
          <p:nvPr>
            <p:ph type="title"/>
          </p:nvPr>
        </p:nvSpPr>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9C9BC8C-BD69-40C2-AB6E-11C6714319BD}"/>
              </a:ext>
            </a:extLst>
          </p:cNvPr>
          <p:cNvSpPr>
            <a:spLocks noGrp="1"/>
          </p:cNvSpPr>
          <p:nvPr>
            <p:ph idx="1"/>
          </p:nvPr>
        </p:nvSpPr>
        <p:spPr>
          <a:xfrm>
            <a:off x="838200" y="1825625"/>
            <a:ext cx="8171089" cy="4351338"/>
          </a:xfrm>
        </p:spPr>
        <p:txBody>
          <a:bodyPr>
            <a:normAutofit/>
          </a:bodyPr>
          <a:lstStyle>
            <a:lvl1pPr>
              <a:defRPr sz="2800">
                <a:latin typeface="Atkinson Hyperlegible" pitchFamily="50" charset="0"/>
              </a:defRPr>
            </a:lvl1pPr>
            <a:lvl2pPr>
              <a:defRPr sz="2800">
                <a:latin typeface="Atkinson Hyperlegible" pitchFamily="50" charset="0"/>
              </a:defRPr>
            </a:lvl2pPr>
            <a:lvl3pPr>
              <a:defRPr sz="2800">
                <a:latin typeface="Atkinson Hyperlegible" pitchFamily="50" charset="0"/>
              </a:defRPr>
            </a:lvl3pPr>
            <a:lvl4pPr>
              <a:defRPr sz="2800">
                <a:latin typeface="Atkinson Hyperlegible" pitchFamily="50" charset="0"/>
              </a:defRPr>
            </a:lvl4pPr>
            <a:lvl5pPr>
              <a:defRPr sz="2800">
                <a:latin typeface="Atkinson Hyperlegible"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41BD90-E74D-45A5-A3EA-CF835382D06E}"/>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id="{EDDD36AB-FC44-48B3-8488-8EFF49AACC16}"/>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id="{620F97AB-1FD4-4722-8E32-548AE7592EE7}"/>
              </a:ext>
            </a:extLst>
          </p:cNvPr>
          <p:cNvSpPr>
            <a:spLocks noGrp="1"/>
          </p:cNvSpPr>
          <p:nvPr>
            <p:ph type="sldNum" sz="quarter" idx="12"/>
          </p:nvPr>
        </p:nvSpPr>
        <p:spPr/>
        <p:txBody>
          <a:bodyPr/>
          <a:lstStyle/>
          <a:p>
            <a:fld id="{B5B55ADC-DE6A-4321-B309-53E6522459BD}" type="slidenum">
              <a:rPr lang="en-US" altLang="en-US" smtClean="0"/>
              <a:pPr/>
              <a:t>‹#›</a:t>
            </a:fld>
            <a:endParaRPr lang="en-US" altLang="en-US"/>
          </a:p>
        </p:txBody>
      </p:sp>
    </p:spTree>
    <p:extLst>
      <p:ext uri="{BB962C8B-B14F-4D97-AF65-F5344CB8AC3E}">
        <p14:creationId xmlns:p14="http://schemas.microsoft.com/office/powerpoint/2010/main" val="2782479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51E3E-6028-45E7-97C3-489D7F697354}"/>
              </a:ext>
            </a:extLst>
          </p:cNvPr>
          <p:cNvSpPr>
            <a:spLocks noGrp="1"/>
          </p:cNvSpPr>
          <p:nvPr>
            <p:ph type="title"/>
          </p:nvPr>
        </p:nvSpPr>
        <p:spPr>
          <a:xfrm>
            <a:off x="831850" y="1709738"/>
            <a:ext cx="10515600" cy="2852737"/>
          </a:xfrm>
        </p:spPr>
        <p:txBody>
          <a:bodyPr anchor="b"/>
          <a:lstStyle>
            <a:lvl1pPr>
              <a:defRPr sz="6000">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B603D0-8E53-4E90-AEE6-636200E117C7}"/>
              </a:ext>
            </a:extLst>
          </p:cNvPr>
          <p:cNvSpPr>
            <a:spLocks noGrp="1"/>
          </p:cNvSpPr>
          <p:nvPr>
            <p:ph type="body" idx="1"/>
          </p:nvPr>
        </p:nvSpPr>
        <p:spPr>
          <a:xfrm>
            <a:off x="831850" y="4589463"/>
            <a:ext cx="10515600" cy="1500187"/>
          </a:xfrm>
        </p:spPr>
        <p:txBody>
          <a:bodyPr>
            <a:normAutofit/>
          </a:bodyPr>
          <a:lstStyle>
            <a:lvl1pPr marL="0" indent="0">
              <a:buNone/>
              <a:defRPr sz="4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1A300F-A8E9-4F19-9E5B-5C2D2614BE33}"/>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id="{5911726A-343E-4072-B96A-99EB3D9CCDCB}"/>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id="{11AE20DB-6EAA-4119-AD1C-B6EF02EEBE5E}"/>
              </a:ext>
            </a:extLst>
          </p:cNvPr>
          <p:cNvSpPr>
            <a:spLocks noGrp="1"/>
          </p:cNvSpPr>
          <p:nvPr>
            <p:ph type="sldNum" sz="quarter" idx="12"/>
          </p:nvPr>
        </p:nvSpPr>
        <p:spPr/>
        <p:txBody>
          <a:bodyPr/>
          <a:lstStyle/>
          <a:p>
            <a:fld id="{55DC44FC-6BD2-4EA8-AA3D-96600D12DA92}" type="slidenum">
              <a:rPr lang="en-US" altLang="en-US" smtClean="0"/>
              <a:pPr/>
              <a:t>‹#›</a:t>
            </a:fld>
            <a:endParaRPr lang="en-US" altLang="en-US"/>
          </a:p>
        </p:txBody>
      </p:sp>
    </p:spTree>
    <p:extLst>
      <p:ext uri="{BB962C8B-B14F-4D97-AF65-F5344CB8AC3E}">
        <p14:creationId xmlns:p14="http://schemas.microsoft.com/office/powerpoint/2010/main" val="193873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2B06-6A7C-4FB9-AE96-2B94C1DC6C4F}"/>
              </a:ext>
            </a:extLst>
          </p:cNvPr>
          <p:cNvSpPr>
            <a:spLocks noGrp="1"/>
          </p:cNvSpPr>
          <p:nvPr>
            <p:ph type="title"/>
          </p:nvPr>
        </p:nvSpPr>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11BC38C-9F53-4768-9EE9-D24613804C83}"/>
              </a:ext>
            </a:extLst>
          </p:cNvPr>
          <p:cNvSpPr>
            <a:spLocks noGrp="1"/>
          </p:cNvSpPr>
          <p:nvPr>
            <p:ph sz="half" idx="1"/>
          </p:nvPr>
        </p:nvSpPr>
        <p:spPr>
          <a:xfrm>
            <a:off x="838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8CE2ACB-41D3-4D45-9D19-4C2E4B875BBB}"/>
              </a:ext>
            </a:extLst>
          </p:cNvPr>
          <p:cNvSpPr>
            <a:spLocks noGrp="1"/>
          </p:cNvSpPr>
          <p:nvPr>
            <p:ph sz="half" idx="2"/>
          </p:nvPr>
        </p:nvSpPr>
        <p:spPr>
          <a:xfrm>
            <a:off x="6172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EE89DC9-646D-4AB8-A1DA-63C92288275B}"/>
              </a:ext>
            </a:extLst>
          </p:cNvPr>
          <p:cNvSpPr>
            <a:spLocks noGrp="1"/>
          </p:cNvSpPr>
          <p:nvPr>
            <p:ph type="dt" sz="half" idx="10"/>
          </p:nvPr>
        </p:nvSpPr>
        <p:spPr/>
        <p:txBody>
          <a:bodyPr/>
          <a:lstStyle/>
          <a:p>
            <a:endParaRPr lang="en-US" altLang="en-US"/>
          </a:p>
        </p:txBody>
      </p:sp>
      <p:sp>
        <p:nvSpPr>
          <p:cNvPr id="6" name="Footer Placeholder 5">
            <a:extLst>
              <a:ext uri="{FF2B5EF4-FFF2-40B4-BE49-F238E27FC236}">
                <a16:creationId xmlns:a16="http://schemas.microsoft.com/office/drawing/2014/main" id="{58F839C6-C193-4E81-B2FF-B771F1605B74}"/>
              </a:ext>
            </a:extLst>
          </p:cNvPr>
          <p:cNvSpPr>
            <a:spLocks noGrp="1"/>
          </p:cNvSpPr>
          <p:nvPr>
            <p:ph type="ftr" sz="quarter" idx="11"/>
          </p:nvPr>
        </p:nvSpPr>
        <p:spPr/>
        <p:txBody>
          <a:bodyPr/>
          <a:lstStyle/>
          <a:p>
            <a:endParaRPr lang="en-US" altLang="en-US"/>
          </a:p>
        </p:txBody>
      </p:sp>
      <p:sp>
        <p:nvSpPr>
          <p:cNvPr id="7" name="Slide Number Placeholder 6">
            <a:extLst>
              <a:ext uri="{FF2B5EF4-FFF2-40B4-BE49-F238E27FC236}">
                <a16:creationId xmlns:a16="http://schemas.microsoft.com/office/drawing/2014/main" id="{DEAC0F4C-45E8-4BBE-AEBE-570F4409F10E}"/>
              </a:ext>
            </a:extLst>
          </p:cNvPr>
          <p:cNvSpPr>
            <a:spLocks noGrp="1"/>
          </p:cNvSpPr>
          <p:nvPr>
            <p:ph type="sldNum" sz="quarter" idx="12"/>
          </p:nvPr>
        </p:nvSpPr>
        <p:spPr/>
        <p:txBody>
          <a:bodyPr/>
          <a:lstStyle/>
          <a:p>
            <a:fld id="{9B437E74-45B7-484F-9A65-383F14C9C309}" type="slidenum">
              <a:rPr lang="en-US" altLang="en-US" smtClean="0"/>
              <a:pPr/>
              <a:t>‹#›</a:t>
            </a:fld>
            <a:endParaRPr lang="en-US" altLang="en-US"/>
          </a:p>
        </p:txBody>
      </p:sp>
    </p:spTree>
    <p:extLst>
      <p:ext uri="{BB962C8B-B14F-4D97-AF65-F5344CB8AC3E}">
        <p14:creationId xmlns:p14="http://schemas.microsoft.com/office/powerpoint/2010/main" val="3492878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1B55-A1A9-44DC-9D31-826C2F131602}"/>
              </a:ext>
            </a:extLst>
          </p:cNvPr>
          <p:cNvSpPr>
            <a:spLocks noGrp="1"/>
          </p:cNvSpPr>
          <p:nvPr>
            <p:ph type="title"/>
          </p:nvPr>
        </p:nvSpPr>
        <p:spPr>
          <a:xfrm>
            <a:off x="839788" y="365125"/>
            <a:ext cx="1051560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F1514FF-F85A-4DD8-ADE6-922E65B6E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4D2DBC-F26A-40A8-A6F6-D58010174514}"/>
              </a:ext>
            </a:extLst>
          </p:cNvPr>
          <p:cNvSpPr>
            <a:spLocks noGrp="1"/>
          </p:cNvSpPr>
          <p:nvPr>
            <p:ph sz="half" idx="2"/>
          </p:nvPr>
        </p:nvSpPr>
        <p:spPr>
          <a:xfrm>
            <a:off x="839788" y="2505075"/>
            <a:ext cx="5157787"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43EF9E7-DDAA-43D7-8B01-2BD9F3047A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06D5C9-279C-4441-A4F5-EE2C3A37A398}"/>
              </a:ext>
            </a:extLst>
          </p:cNvPr>
          <p:cNvSpPr>
            <a:spLocks noGrp="1"/>
          </p:cNvSpPr>
          <p:nvPr>
            <p:ph sz="quarter" idx="4"/>
          </p:nvPr>
        </p:nvSpPr>
        <p:spPr>
          <a:xfrm>
            <a:off x="6172200" y="2505075"/>
            <a:ext cx="5183188"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EAFCE15-CF6D-4E1F-8AE3-5F9D58C55FBB}"/>
              </a:ext>
            </a:extLst>
          </p:cNvPr>
          <p:cNvSpPr>
            <a:spLocks noGrp="1"/>
          </p:cNvSpPr>
          <p:nvPr>
            <p:ph type="dt" sz="half" idx="10"/>
          </p:nvPr>
        </p:nvSpPr>
        <p:spPr/>
        <p:txBody>
          <a:bodyPr/>
          <a:lstStyle/>
          <a:p>
            <a:endParaRPr lang="en-US" altLang="en-US"/>
          </a:p>
        </p:txBody>
      </p:sp>
      <p:sp>
        <p:nvSpPr>
          <p:cNvPr id="8" name="Footer Placeholder 7">
            <a:extLst>
              <a:ext uri="{FF2B5EF4-FFF2-40B4-BE49-F238E27FC236}">
                <a16:creationId xmlns:a16="http://schemas.microsoft.com/office/drawing/2014/main" id="{5D06A5D4-3452-47B4-BE7C-2F8E3A9BF4CC}"/>
              </a:ext>
            </a:extLst>
          </p:cNvPr>
          <p:cNvSpPr>
            <a:spLocks noGrp="1"/>
          </p:cNvSpPr>
          <p:nvPr>
            <p:ph type="ftr" sz="quarter" idx="11"/>
          </p:nvPr>
        </p:nvSpPr>
        <p:spPr/>
        <p:txBody>
          <a:bodyPr/>
          <a:lstStyle/>
          <a:p>
            <a:endParaRPr lang="en-US" altLang="en-US"/>
          </a:p>
        </p:txBody>
      </p:sp>
      <p:sp>
        <p:nvSpPr>
          <p:cNvPr id="9" name="Slide Number Placeholder 8">
            <a:extLst>
              <a:ext uri="{FF2B5EF4-FFF2-40B4-BE49-F238E27FC236}">
                <a16:creationId xmlns:a16="http://schemas.microsoft.com/office/drawing/2014/main" id="{D1C8B4BF-BDFC-493D-80DA-E83F2FC0405D}"/>
              </a:ext>
            </a:extLst>
          </p:cNvPr>
          <p:cNvSpPr>
            <a:spLocks noGrp="1"/>
          </p:cNvSpPr>
          <p:nvPr>
            <p:ph type="sldNum" sz="quarter" idx="12"/>
          </p:nvPr>
        </p:nvSpPr>
        <p:spPr/>
        <p:txBody>
          <a:bodyPr/>
          <a:lstStyle/>
          <a:p>
            <a:fld id="{0181F1A5-A0C6-4373-8D23-FD97DDE888DF}" type="slidenum">
              <a:rPr lang="en-US" altLang="en-US" smtClean="0"/>
              <a:pPr/>
              <a:t>‹#›</a:t>
            </a:fld>
            <a:endParaRPr lang="en-US" altLang="en-US"/>
          </a:p>
        </p:txBody>
      </p:sp>
    </p:spTree>
    <p:extLst>
      <p:ext uri="{BB962C8B-B14F-4D97-AF65-F5344CB8AC3E}">
        <p14:creationId xmlns:p14="http://schemas.microsoft.com/office/powerpoint/2010/main" val="2649869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0391F-37C5-432E-8E1C-770E0527BB9D}"/>
              </a:ext>
            </a:extLst>
          </p:cNvPr>
          <p:cNvSpPr>
            <a:spLocks noGrp="1"/>
          </p:cNvSpPr>
          <p:nvPr>
            <p:ph type="title"/>
          </p:nvPr>
        </p:nvSpPr>
        <p:spPr/>
        <p:txBody>
          <a:bodyPr/>
          <a:lstStyle>
            <a:lvl1pPr>
              <a:defRPr>
                <a:latin typeface="Atkinson Hyperlegible" pitchFamily="50" charset="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7C27445-1815-4F74-8FA2-59957163AF85}"/>
              </a:ext>
            </a:extLst>
          </p:cNvPr>
          <p:cNvSpPr>
            <a:spLocks noGrp="1"/>
          </p:cNvSpPr>
          <p:nvPr>
            <p:ph type="dt" sz="half" idx="10"/>
          </p:nvPr>
        </p:nvSpPr>
        <p:spPr/>
        <p:txBody>
          <a:bodyPr/>
          <a:lstStyle/>
          <a:p>
            <a:endParaRPr lang="en-US" altLang="en-US"/>
          </a:p>
        </p:txBody>
      </p:sp>
      <p:sp>
        <p:nvSpPr>
          <p:cNvPr id="4" name="Footer Placeholder 3">
            <a:extLst>
              <a:ext uri="{FF2B5EF4-FFF2-40B4-BE49-F238E27FC236}">
                <a16:creationId xmlns:a16="http://schemas.microsoft.com/office/drawing/2014/main" id="{F5138088-54BE-4CB7-9FA1-012869CC662B}"/>
              </a:ext>
            </a:extLst>
          </p:cNvPr>
          <p:cNvSpPr>
            <a:spLocks noGrp="1"/>
          </p:cNvSpPr>
          <p:nvPr>
            <p:ph type="ftr" sz="quarter" idx="11"/>
          </p:nvPr>
        </p:nvSpPr>
        <p:spPr/>
        <p:txBody>
          <a:bodyPr/>
          <a:lstStyle/>
          <a:p>
            <a:endParaRPr lang="en-US" altLang="en-US"/>
          </a:p>
        </p:txBody>
      </p:sp>
      <p:sp>
        <p:nvSpPr>
          <p:cNvPr id="5" name="Slide Number Placeholder 4">
            <a:extLst>
              <a:ext uri="{FF2B5EF4-FFF2-40B4-BE49-F238E27FC236}">
                <a16:creationId xmlns:a16="http://schemas.microsoft.com/office/drawing/2014/main" id="{9C2BB5BB-2E3C-42B4-93AC-2C10D0FCF4AA}"/>
              </a:ext>
            </a:extLst>
          </p:cNvPr>
          <p:cNvSpPr>
            <a:spLocks noGrp="1"/>
          </p:cNvSpPr>
          <p:nvPr>
            <p:ph type="sldNum" sz="quarter" idx="12"/>
          </p:nvPr>
        </p:nvSpPr>
        <p:spPr/>
        <p:txBody>
          <a:bodyPr/>
          <a:lstStyle/>
          <a:p>
            <a:fld id="{3F0C1AA6-74F3-4903-90CF-FC55B6B65A8D}" type="slidenum">
              <a:rPr lang="en-US" altLang="en-US" smtClean="0"/>
              <a:pPr/>
              <a:t>‹#›</a:t>
            </a:fld>
            <a:endParaRPr lang="en-US" altLang="en-US"/>
          </a:p>
        </p:txBody>
      </p:sp>
    </p:spTree>
    <p:extLst>
      <p:ext uri="{BB962C8B-B14F-4D97-AF65-F5344CB8AC3E}">
        <p14:creationId xmlns:p14="http://schemas.microsoft.com/office/powerpoint/2010/main" val="838771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331BC7-637B-442F-824A-210DA8C20843}"/>
              </a:ext>
            </a:extLst>
          </p:cNvPr>
          <p:cNvSpPr>
            <a:spLocks noGrp="1"/>
          </p:cNvSpPr>
          <p:nvPr>
            <p:ph type="dt" sz="half" idx="10"/>
          </p:nvPr>
        </p:nvSpPr>
        <p:spPr/>
        <p:txBody>
          <a:bodyPr/>
          <a:lstStyle/>
          <a:p>
            <a:endParaRPr lang="en-US" altLang="en-US"/>
          </a:p>
        </p:txBody>
      </p:sp>
      <p:sp>
        <p:nvSpPr>
          <p:cNvPr id="3" name="Footer Placeholder 2">
            <a:extLst>
              <a:ext uri="{FF2B5EF4-FFF2-40B4-BE49-F238E27FC236}">
                <a16:creationId xmlns:a16="http://schemas.microsoft.com/office/drawing/2014/main" id="{71755274-52E7-474F-BA7B-ACD5E9C737F0}"/>
              </a:ext>
            </a:extLst>
          </p:cNvPr>
          <p:cNvSpPr>
            <a:spLocks noGrp="1"/>
          </p:cNvSpPr>
          <p:nvPr>
            <p:ph type="ftr" sz="quarter" idx="11"/>
          </p:nvPr>
        </p:nvSpPr>
        <p:spPr/>
        <p:txBody>
          <a:bodyPr/>
          <a:lstStyle/>
          <a:p>
            <a:endParaRPr lang="en-US" altLang="en-US"/>
          </a:p>
        </p:txBody>
      </p:sp>
      <p:sp>
        <p:nvSpPr>
          <p:cNvPr id="4" name="Slide Number Placeholder 3">
            <a:extLst>
              <a:ext uri="{FF2B5EF4-FFF2-40B4-BE49-F238E27FC236}">
                <a16:creationId xmlns:a16="http://schemas.microsoft.com/office/drawing/2014/main" id="{70BC2351-8CC8-4A30-980B-A2D349886D79}"/>
              </a:ext>
            </a:extLst>
          </p:cNvPr>
          <p:cNvSpPr>
            <a:spLocks noGrp="1"/>
          </p:cNvSpPr>
          <p:nvPr>
            <p:ph type="sldNum" sz="quarter" idx="12"/>
          </p:nvPr>
        </p:nvSpPr>
        <p:spPr/>
        <p:txBody>
          <a:bodyPr/>
          <a:lstStyle/>
          <a:p>
            <a:fld id="{9F923D07-CCAC-4FCB-8823-89ABD5A379E8}" type="slidenum">
              <a:rPr lang="en-US" altLang="en-US" smtClean="0"/>
              <a:pPr/>
              <a:t>‹#›</a:t>
            </a:fld>
            <a:endParaRPr lang="en-US" altLang="en-US"/>
          </a:p>
        </p:txBody>
      </p:sp>
    </p:spTree>
    <p:extLst>
      <p:ext uri="{BB962C8B-B14F-4D97-AF65-F5344CB8AC3E}">
        <p14:creationId xmlns:p14="http://schemas.microsoft.com/office/powerpoint/2010/main" val="1881826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FA174-79D5-4DC6-8531-180E5A697E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00A7D0-FA5C-4986-B68B-F8DCF362C8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C8D403-827D-436C-B110-D36F4F86F9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29720-F7B7-46AE-8741-03FFEC4792BF}"/>
              </a:ext>
            </a:extLst>
          </p:cNvPr>
          <p:cNvSpPr>
            <a:spLocks noGrp="1"/>
          </p:cNvSpPr>
          <p:nvPr>
            <p:ph type="dt" sz="half" idx="10"/>
          </p:nvPr>
        </p:nvSpPr>
        <p:spPr/>
        <p:txBody>
          <a:bodyPr/>
          <a:lstStyle/>
          <a:p>
            <a:endParaRPr lang="en-US" altLang="en-US"/>
          </a:p>
        </p:txBody>
      </p:sp>
      <p:sp>
        <p:nvSpPr>
          <p:cNvPr id="6" name="Footer Placeholder 5">
            <a:extLst>
              <a:ext uri="{FF2B5EF4-FFF2-40B4-BE49-F238E27FC236}">
                <a16:creationId xmlns:a16="http://schemas.microsoft.com/office/drawing/2014/main" id="{D2B41D49-2DF8-41A3-B966-237FD4CF1461}"/>
              </a:ext>
            </a:extLst>
          </p:cNvPr>
          <p:cNvSpPr>
            <a:spLocks noGrp="1"/>
          </p:cNvSpPr>
          <p:nvPr>
            <p:ph type="ftr" sz="quarter" idx="11"/>
          </p:nvPr>
        </p:nvSpPr>
        <p:spPr/>
        <p:txBody>
          <a:bodyPr/>
          <a:lstStyle/>
          <a:p>
            <a:endParaRPr lang="en-US" altLang="en-US"/>
          </a:p>
        </p:txBody>
      </p:sp>
      <p:sp>
        <p:nvSpPr>
          <p:cNvPr id="7" name="Slide Number Placeholder 6">
            <a:extLst>
              <a:ext uri="{FF2B5EF4-FFF2-40B4-BE49-F238E27FC236}">
                <a16:creationId xmlns:a16="http://schemas.microsoft.com/office/drawing/2014/main" id="{658EC6F5-3D39-44B1-8C51-E90A83D48ABB}"/>
              </a:ext>
            </a:extLst>
          </p:cNvPr>
          <p:cNvSpPr>
            <a:spLocks noGrp="1"/>
          </p:cNvSpPr>
          <p:nvPr>
            <p:ph type="sldNum" sz="quarter" idx="12"/>
          </p:nvPr>
        </p:nvSpPr>
        <p:spPr/>
        <p:txBody>
          <a:bodyPr/>
          <a:lstStyle/>
          <a:p>
            <a:fld id="{8EDAFBDF-8D2F-4833-92C3-5053E22CE559}" type="slidenum">
              <a:rPr lang="en-US" altLang="en-US" smtClean="0"/>
              <a:pPr/>
              <a:t>‹#›</a:t>
            </a:fld>
            <a:endParaRPr lang="en-US" altLang="en-US"/>
          </a:p>
        </p:txBody>
      </p:sp>
    </p:spTree>
    <p:extLst>
      <p:ext uri="{BB962C8B-B14F-4D97-AF65-F5344CB8AC3E}">
        <p14:creationId xmlns:p14="http://schemas.microsoft.com/office/powerpoint/2010/main" val="3946781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2C610-2F05-466A-B268-24C7D9A5A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1489F0-8219-4971-BCF0-2327C3646D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DE50B22-232C-464D-B561-12C81578A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BA121B-8CDC-4A44-9F1F-7FD70CF1C9D1}"/>
              </a:ext>
            </a:extLst>
          </p:cNvPr>
          <p:cNvSpPr>
            <a:spLocks noGrp="1"/>
          </p:cNvSpPr>
          <p:nvPr>
            <p:ph type="dt" sz="half" idx="10"/>
          </p:nvPr>
        </p:nvSpPr>
        <p:spPr/>
        <p:txBody>
          <a:bodyPr/>
          <a:lstStyle/>
          <a:p>
            <a:endParaRPr lang="en-US" altLang="en-US"/>
          </a:p>
        </p:txBody>
      </p:sp>
      <p:sp>
        <p:nvSpPr>
          <p:cNvPr id="6" name="Footer Placeholder 5">
            <a:extLst>
              <a:ext uri="{FF2B5EF4-FFF2-40B4-BE49-F238E27FC236}">
                <a16:creationId xmlns:a16="http://schemas.microsoft.com/office/drawing/2014/main" id="{0FDAB18E-1F34-4074-9BC6-274F283FB571}"/>
              </a:ext>
            </a:extLst>
          </p:cNvPr>
          <p:cNvSpPr>
            <a:spLocks noGrp="1"/>
          </p:cNvSpPr>
          <p:nvPr>
            <p:ph type="ftr" sz="quarter" idx="11"/>
          </p:nvPr>
        </p:nvSpPr>
        <p:spPr/>
        <p:txBody>
          <a:bodyPr/>
          <a:lstStyle/>
          <a:p>
            <a:endParaRPr lang="en-US" altLang="en-US"/>
          </a:p>
        </p:txBody>
      </p:sp>
      <p:sp>
        <p:nvSpPr>
          <p:cNvPr id="7" name="Slide Number Placeholder 6">
            <a:extLst>
              <a:ext uri="{FF2B5EF4-FFF2-40B4-BE49-F238E27FC236}">
                <a16:creationId xmlns:a16="http://schemas.microsoft.com/office/drawing/2014/main" id="{49A51570-D877-4AF1-972A-AF774112F8C0}"/>
              </a:ext>
            </a:extLst>
          </p:cNvPr>
          <p:cNvSpPr>
            <a:spLocks noGrp="1"/>
          </p:cNvSpPr>
          <p:nvPr>
            <p:ph type="sldNum" sz="quarter" idx="12"/>
          </p:nvPr>
        </p:nvSpPr>
        <p:spPr/>
        <p:txBody>
          <a:bodyPr/>
          <a:lstStyle/>
          <a:p>
            <a:fld id="{5CB8E337-BF6D-4AA6-84FC-0DF2389FBA42}" type="slidenum">
              <a:rPr lang="en-US" altLang="en-US" smtClean="0"/>
              <a:pPr/>
              <a:t>‹#›</a:t>
            </a:fld>
            <a:endParaRPr lang="en-US" altLang="en-US"/>
          </a:p>
        </p:txBody>
      </p:sp>
    </p:spTree>
    <p:extLst>
      <p:ext uri="{BB962C8B-B14F-4D97-AF65-F5344CB8AC3E}">
        <p14:creationId xmlns:p14="http://schemas.microsoft.com/office/powerpoint/2010/main" val="3253172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B82377-34CE-4831-BE2E-499F86D13F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140342F-ACF4-45B2-B77F-774AD3C80C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0AFD648-4635-4794-9918-1FE25D6F1F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a:extLst>
              <a:ext uri="{FF2B5EF4-FFF2-40B4-BE49-F238E27FC236}">
                <a16:creationId xmlns:a16="http://schemas.microsoft.com/office/drawing/2014/main" id="{5E4D657F-E72E-4EBF-AB33-19AD5AB593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a:extLst>
              <a:ext uri="{FF2B5EF4-FFF2-40B4-BE49-F238E27FC236}">
                <a16:creationId xmlns:a16="http://schemas.microsoft.com/office/drawing/2014/main" id="{D34168F5-E3DB-4336-9ECF-3A6E97134D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B1825-54D8-4A4A-AB77-2B337734FD80}" type="slidenum">
              <a:rPr lang="en-US" altLang="en-US" smtClean="0"/>
              <a:pPr/>
              <a:t>‹#›</a:t>
            </a:fld>
            <a:endParaRPr lang="en-US" altLang="en-US"/>
          </a:p>
        </p:txBody>
      </p:sp>
    </p:spTree>
    <p:extLst>
      <p:ext uri="{BB962C8B-B14F-4D97-AF65-F5344CB8AC3E}">
        <p14:creationId xmlns:p14="http://schemas.microsoft.com/office/powerpoint/2010/main" val="239868090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Atkinson Hyperlegible"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tkinson Hyperlegible"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ustomXml" Target="../ink/ink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ustomXml" Target="../ink/ink18.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customXml" Target="../ink/ink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customXml" Target="../ink/ink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customXml" Target="../ink/ink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customXml" Target="../ink/ink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customXml" Target="../ink/ink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customXml" Target="../ink/ink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customXml" Target="../ink/ink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customXml" Target="../ink/ink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customXml" Target="../ink/ink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customXml" Target="../ink/ink3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customXml" Target="../ink/ink3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customXml" Target="../ink/ink3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customXml" Target="../ink/ink3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customXml" Target="../ink/ink3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customXml" Target="../ink/ink3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customXml" Target="../ink/ink3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customXml" Target="../ink/ink3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customXml" Target="../ink/ink38.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customXml" Target="../ink/ink39.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customXml" Target="../ink/ink40.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customXml" Target="../ink/ink41.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customXml" Target="../ink/ink42.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customXml" Target="../ink/ink4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customXml" Target="../ink/ink44.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customXml" Target="../ink/ink45.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customXml" Target="../ink/ink46.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customXml" Target="../ink/ink4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customXml" Target="../ink/ink4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customXml" Target="../ink/ink4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customXml" Target="../ink/ink5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customXml" Target="../ink/ink5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customXml" Target="../ink/ink5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6AD11-FBC7-4A68-8D67-C334676410C1}"/>
              </a:ext>
            </a:extLst>
          </p:cNvPr>
          <p:cNvSpPr>
            <a:spLocks noGrp="1"/>
          </p:cNvSpPr>
          <p:nvPr>
            <p:ph type="ctrTitle"/>
          </p:nvPr>
        </p:nvSpPr>
        <p:spPr/>
        <p:txBody>
          <a:bodyPr/>
          <a:lstStyle/>
          <a:p>
            <a:r>
              <a:rPr lang="en-US" dirty="0"/>
              <a:t>Chapter 19 – Covert Actions</a:t>
            </a:r>
          </a:p>
        </p:txBody>
      </p:sp>
      <p:sp>
        <p:nvSpPr>
          <p:cNvPr id="3" name="Subtitle 2">
            <a:extLst>
              <a:ext uri="{FF2B5EF4-FFF2-40B4-BE49-F238E27FC236}">
                <a16:creationId xmlns:a16="http://schemas.microsoft.com/office/drawing/2014/main" id="{91870803-99A7-41D4-9C49-592819736A0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46474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7BCFE-05DA-49DF-AE99-36E0BE77A837}"/>
              </a:ext>
            </a:extLst>
          </p:cNvPr>
          <p:cNvSpPr>
            <a:spLocks noGrp="1"/>
          </p:cNvSpPr>
          <p:nvPr>
            <p:ph type="title"/>
          </p:nvPr>
        </p:nvSpPr>
        <p:spPr/>
        <p:txBody>
          <a:bodyPr>
            <a:normAutofit/>
          </a:bodyPr>
          <a:lstStyle/>
          <a:p>
            <a:r>
              <a:rPr lang="en-US" sz="3600" b="1" dirty="0">
                <a:latin typeface="+mj-lt"/>
              </a:rPr>
              <a:t>Why is it Hard to Know What Covert Action Meant in 1947?</a:t>
            </a:r>
            <a:endParaRPr lang="en-US" dirty="0"/>
          </a:p>
        </p:txBody>
      </p:sp>
      <p:sp>
        <p:nvSpPr>
          <p:cNvPr id="3" name="Content Placeholder 2">
            <a:extLst>
              <a:ext uri="{FF2B5EF4-FFF2-40B4-BE49-F238E27FC236}">
                <a16:creationId xmlns:a16="http://schemas.microsoft.com/office/drawing/2014/main" id="{BEC0D91A-2490-4E79-A4BB-4C5B74205A24}"/>
              </a:ext>
            </a:extLst>
          </p:cNvPr>
          <p:cNvSpPr>
            <a:spLocks noGrp="1"/>
          </p:cNvSpPr>
          <p:nvPr>
            <p:ph idx="1"/>
          </p:nvPr>
        </p:nvSpPr>
        <p:spPr/>
        <p:txBody>
          <a:bodyPr>
            <a:normAutofit/>
          </a:bodyPr>
          <a:lstStyle/>
          <a:p>
            <a:pPr lvl="0"/>
            <a:r>
              <a:rPr lang="en-US" dirty="0"/>
              <a:t>Finally, the contemporary term ‘‘covert action’’ had no clearly understood forebear in 1947. While the terms ‘‘operational activities,’’ ‘‘special operations,’’ and ‘‘direct activities’’ were all used, they were employed to refer to secret collection of intelligence as well as to covert action.</a:t>
            </a:r>
          </a:p>
          <a:p>
            <a:r>
              <a:rPr lang="en-US" dirty="0"/>
              <a:t>Why might the formal congressional record not be an accurate picture of whether congress intended for the CIA to carry out cover actions?</a:t>
            </a:r>
          </a:p>
          <a:p>
            <a:pPr lvl="1"/>
            <a:r>
              <a:rPr lang="en-US" dirty="0"/>
              <a:t>They wanted to keep it secret</a:t>
            </a:r>
          </a:p>
        </p:txBody>
      </p:sp>
      <p:sp>
        <p:nvSpPr>
          <p:cNvPr id="4" name="Slide Number Placeholder 3">
            <a:extLst>
              <a:ext uri="{FF2B5EF4-FFF2-40B4-BE49-F238E27FC236}">
                <a16:creationId xmlns:a16="http://schemas.microsoft.com/office/drawing/2014/main" id="{E26DB934-4E69-4752-9AFB-7976A2B4450A}"/>
              </a:ext>
            </a:extLst>
          </p:cNvPr>
          <p:cNvSpPr>
            <a:spLocks noGrp="1"/>
          </p:cNvSpPr>
          <p:nvPr>
            <p:ph type="sldNum" sz="quarter" idx="12"/>
          </p:nvPr>
        </p:nvSpPr>
        <p:spPr/>
        <p:txBody>
          <a:bodyPr/>
          <a:lstStyle/>
          <a:p>
            <a:fld id="{B5B55ADC-DE6A-4321-B309-53E6522459BD}" type="slidenum">
              <a:rPr lang="en-US" altLang="en-US" smtClean="0"/>
              <a:pPr/>
              <a:t>10</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1FE571A7-9966-4482-A16E-E7F2CF951AC9}"/>
                  </a:ext>
                </a:extLst>
              </p14:cNvPr>
              <p14:cNvContentPartPr/>
              <p14:nvPr/>
            </p14:nvContentPartPr>
            <p14:xfrm>
              <a:off x="1200960" y="2108520"/>
              <a:ext cx="7681680" cy="3957840"/>
            </p14:xfrm>
          </p:contentPart>
        </mc:Choice>
        <mc:Fallback xmlns="">
          <p:pic>
            <p:nvPicPr>
              <p:cNvPr id="5" name="Ink 4">
                <a:extLst>
                  <a:ext uri="{FF2B5EF4-FFF2-40B4-BE49-F238E27FC236}">
                    <a16:creationId xmlns:a16="http://schemas.microsoft.com/office/drawing/2014/main" id="{1FE571A7-9966-4482-A16E-E7F2CF951AC9}"/>
                  </a:ext>
                </a:extLst>
              </p:cNvPr>
              <p:cNvPicPr/>
              <p:nvPr/>
            </p:nvPicPr>
            <p:blipFill>
              <a:blip r:embed="rId3"/>
              <a:stretch>
                <a:fillRect/>
              </a:stretch>
            </p:blipFill>
            <p:spPr>
              <a:xfrm>
                <a:off x="1191600" y="2099160"/>
                <a:ext cx="7700400" cy="3976560"/>
              </a:xfrm>
              <a:prstGeom prst="rect">
                <a:avLst/>
              </a:prstGeom>
            </p:spPr>
          </p:pic>
        </mc:Fallback>
      </mc:AlternateContent>
    </p:spTree>
    <p:extLst>
      <p:ext uri="{BB962C8B-B14F-4D97-AF65-F5344CB8AC3E}">
        <p14:creationId xmlns:p14="http://schemas.microsoft.com/office/powerpoint/2010/main" val="1642196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26F5B-C857-4909-85BF-165EECDC6D15}"/>
              </a:ext>
            </a:extLst>
          </p:cNvPr>
          <p:cNvSpPr>
            <a:spLocks noGrp="1"/>
          </p:cNvSpPr>
          <p:nvPr>
            <p:ph type="title"/>
          </p:nvPr>
        </p:nvSpPr>
        <p:spPr/>
        <p:txBody>
          <a:bodyPr/>
          <a:lstStyle/>
          <a:p>
            <a:pPr lvl="0"/>
            <a:r>
              <a:rPr lang="en-US" dirty="0"/>
              <a:t>What did the CIA General Counsel Say in 1947?</a:t>
            </a:r>
          </a:p>
        </p:txBody>
      </p:sp>
      <p:sp>
        <p:nvSpPr>
          <p:cNvPr id="3" name="Content Placeholder 2">
            <a:extLst>
              <a:ext uri="{FF2B5EF4-FFF2-40B4-BE49-F238E27FC236}">
                <a16:creationId xmlns:a16="http://schemas.microsoft.com/office/drawing/2014/main" id="{4E061DD6-37C3-4FBE-BD49-561BF908D26B}"/>
              </a:ext>
            </a:extLst>
          </p:cNvPr>
          <p:cNvSpPr>
            <a:spLocks noGrp="1"/>
          </p:cNvSpPr>
          <p:nvPr>
            <p:ph idx="1"/>
          </p:nvPr>
        </p:nvSpPr>
        <p:spPr/>
        <p:txBody>
          <a:bodyPr>
            <a:normAutofit lnSpcReduction="10000"/>
          </a:bodyPr>
          <a:lstStyle/>
          <a:p>
            <a:pPr lvl="0"/>
            <a:r>
              <a:rPr lang="en-US" dirty="0"/>
              <a:t>Taken out of context and without knowledge of its history, these Sections could bear almost unlimited interpretation, provided that the services performed could be shown to be of benefit to an intelligence agency or related to national intelligence. …</a:t>
            </a:r>
          </a:p>
          <a:p>
            <a:pPr lvl="0"/>
            <a:r>
              <a:rPr lang="en-US" dirty="0"/>
              <a:t> In our opinion, however, either activity would be an unwarranted extension of the functions authorized in Sections [§3036d(4)]. This is based on our understanding of the intent of Congress at the time these provisions were enacted.</a:t>
            </a:r>
          </a:p>
        </p:txBody>
      </p:sp>
      <p:sp>
        <p:nvSpPr>
          <p:cNvPr id="4" name="Slide Number Placeholder 3">
            <a:extLst>
              <a:ext uri="{FF2B5EF4-FFF2-40B4-BE49-F238E27FC236}">
                <a16:creationId xmlns:a16="http://schemas.microsoft.com/office/drawing/2014/main" id="{41AC68ED-A312-4731-BDB1-3FFB8E811ECF}"/>
              </a:ext>
            </a:extLst>
          </p:cNvPr>
          <p:cNvSpPr>
            <a:spLocks noGrp="1"/>
          </p:cNvSpPr>
          <p:nvPr>
            <p:ph type="sldNum" sz="quarter" idx="12"/>
          </p:nvPr>
        </p:nvSpPr>
        <p:spPr/>
        <p:txBody>
          <a:bodyPr/>
          <a:lstStyle/>
          <a:p>
            <a:fld id="{B5B55ADC-DE6A-4321-B309-53E6522459BD}" type="slidenum">
              <a:rPr lang="en-US" altLang="en-US" smtClean="0"/>
              <a:pPr/>
              <a:t>11</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12812A8A-3EBE-43F8-B40C-497B8D423B66}"/>
                  </a:ext>
                </a:extLst>
              </p14:cNvPr>
              <p14:cNvContentPartPr/>
              <p14:nvPr/>
            </p14:nvContentPartPr>
            <p14:xfrm>
              <a:off x="1606680" y="4588560"/>
              <a:ext cx="6094440" cy="97560"/>
            </p14:xfrm>
          </p:contentPart>
        </mc:Choice>
        <mc:Fallback xmlns="">
          <p:pic>
            <p:nvPicPr>
              <p:cNvPr id="5" name="Ink 4">
                <a:extLst>
                  <a:ext uri="{FF2B5EF4-FFF2-40B4-BE49-F238E27FC236}">
                    <a16:creationId xmlns:a16="http://schemas.microsoft.com/office/drawing/2014/main" id="{12812A8A-3EBE-43F8-B40C-497B8D423B66}"/>
                  </a:ext>
                </a:extLst>
              </p:cNvPr>
              <p:cNvPicPr/>
              <p:nvPr/>
            </p:nvPicPr>
            <p:blipFill>
              <a:blip r:embed="rId3"/>
              <a:stretch>
                <a:fillRect/>
              </a:stretch>
            </p:blipFill>
            <p:spPr>
              <a:xfrm>
                <a:off x="1597320" y="4579200"/>
                <a:ext cx="6113160" cy="116280"/>
              </a:xfrm>
              <a:prstGeom prst="rect">
                <a:avLst/>
              </a:prstGeom>
            </p:spPr>
          </p:pic>
        </mc:Fallback>
      </mc:AlternateContent>
    </p:spTree>
    <p:extLst>
      <p:ext uri="{BB962C8B-B14F-4D97-AF65-F5344CB8AC3E}">
        <p14:creationId xmlns:p14="http://schemas.microsoft.com/office/powerpoint/2010/main" val="952682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C0E73-637A-4503-B8AB-0D20A5443CD4}"/>
              </a:ext>
            </a:extLst>
          </p:cNvPr>
          <p:cNvSpPr>
            <a:spLocks noGrp="1"/>
          </p:cNvSpPr>
          <p:nvPr>
            <p:ph type="title"/>
          </p:nvPr>
        </p:nvSpPr>
        <p:spPr/>
        <p:txBody>
          <a:bodyPr/>
          <a:lstStyle/>
          <a:p>
            <a:pPr lvl="0"/>
            <a:r>
              <a:rPr lang="en-US" dirty="0"/>
              <a:t>Annex NSC-4[/]A, Adopted by the </a:t>
            </a:r>
            <a:r>
              <a:rPr lang="en-US" dirty="0" err="1"/>
              <a:t>NSC</a:t>
            </a:r>
            <a:r>
              <a:rPr lang="en-US" dirty="0"/>
              <a:t> at its First Meeting</a:t>
            </a:r>
          </a:p>
        </p:txBody>
      </p:sp>
      <p:sp>
        <p:nvSpPr>
          <p:cNvPr id="3" name="Content Placeholder 2">
            <a:extLst>
              <a:ext uri="{FF2B5EF4-FFF2-40B4-BE49-F238E27FC236}">
                <a16:creationId xmlns:a16="http://schemas.microsoft.com/office/drawing/2014/main" id="{667117B9-8334-442C-A096-9D58BABAFA53}"/>
              </a:ext>
            </a:extLst>
          </p:cNvPr>
          <p:cNvSpPr>
            <a:spLocks noGrp="1"/>
          </p:cNvSpPr>
          <p:nvPr>
            <p:ph idx="1"/>
          </p:nvPr>
        </p:nvSpPr>
        <p:spPr/>
        <p:txBody>
          <a:bodyPr>
            <a:normAutofit lnSpcReduction="10000"/>
          </a:bodyPr>
          <a:lstStyle/>
          <a:p>
            <a:pPr lvl="0"/>
            <a:r>
              <a:rPr lang="en-US" dirty="0"/>
              <a:t>NSC-4[/]A, which empowered the Secretary of State to coordinate information activities designed to counter communism. A top secret annex took cognizance of the ‘‘vicious psychological efforts of the USSR, its satellite countries, and Communist groups to discredit and defeat the activities of the U.S. and other Western powers.’’ The </a:t>
            </a:r>
            <a:r>
              <a:rPr lang="en-US" dirty="0" err="1"/>
              <a:t>NSC</a:t>
            </a:r>
            <a:r>
              <a:rPr lang="en-US" dirty="0"/>
              <a:t> determined that ‘</a:t>
            </a:r>
            <a:r>
              <a:rPr lang="en-US" dirty="0">
                <a:highlight>
                  <a:srgbClr val="FFFF00"/>
                </a:highlight>
              </a:rPr>
              <a:t>‘in the interests of world peace and U.S. national security the foreign information activities of the U.S. government must be supplemented by covert psychological operations”</a:t>
            </a:r>
          </a:p>
        </p:txBody>
      </p:sp>
      <p:sp>
        <p:nvSpPr>
          <p:cNvPr id="4" name="Slide Number Placeholder 3">
            <a:extLst>
              <a:ext uri="{FF2B5EF4-FFF2-40B4-BE49-F238E27FC236}">
                <a16:creationId xmlns:a16="http://schemas.microsoft.com/office/drawing/2014/main" id="{BC462910-7752-47BA-8E71-134639EBE2AA}"/>
              </a:ext>
            </a:extLst>
          </p:cNvPr>
          <p:cNvSpPr>
            <a:spLocks noGrp="1"/>
          </p:cNvSpPr>
          <p:nvPr>
            <p:ph type="sldNum" sz="quarter" idx="12"/>
          </p:nvPr>
        </p:nvSpPr>
        <p:spPr/>
        <p:txBody>
          <a:bodyPr/>
          <a:lstStyle/>
          <a:p>
            <a:fld id="{B5B55ADC-DE6A-4321-B309-53E6522459BD}" type="slidenum">
              <a:rPr lang="en-US" altLang="en-US" smtClean="0"/>
              <a:pPr/>
              <a:t>12</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785F447E-738D-4243-8EAE-5D9D1E6DD84C}"/>
                  </a:ext>
                </a:extLst>
              </p14:cNvPr>
              <p14:cNvContentPartPr/>
              <p14:nvPr/>
            </p14:nvContentPartPr>
            <p14:xfrm>
              <a:off x="1119240" y="4482000"/>
              <a:ext cx="10994040" cy="1589400"/>
            </p14:xfrm>
          </p:contentPart>
        </mc:Choice>
        <mc:Fallback xmlns="">
          <p:pic>
            <p:nvPicPr>
              <p:cNvPr id="5" name="Ink 4">
                <a:extLst>
                  <a:ext uri="{FF2B5EF4-FFF2-40B4-BE49-F238E27FC236}">
                    <a16:creationId xmlns:a16="http://schemas.microsoft.com/office/drawing/2014/main" id="{785F447E-738D-4243-8EAE-5D9D1E6DD84C}"/>
                  </a:ext>
                </a:extLst>
              </p:cNvPr>
              <p:cNvPicPr/>
              <p:nvPr/>
            </p:nvPicPr>
            <p:blipFill>
              <a:blip r:embed="rId3"/>
              <a:stretch>
                <a:fillRect/>
              </a:stretch>
            </p:blipFill>
            <p:spPr>
              <a:xfrm>
                <a:off x="1109880" y="4472640"/>
                <a:ext cx="11012760" cy="1608120"/>
              </a:xfrm>
              <a:prstGeom prst="rect">
                <a:avLst/>
              </a:prstGeom>
            </p:spPr>
          </p:pic>
        </mc:Fallback>
      </mc:AlternateContent>
    </p:spTree>
    <p:extLst>
      <p:ext uri="{BB962C8B-B14F-4D97-AF65-F5344CB8AC3E}">
        <p14:creationId xmlns:p14="http://schemas.microsoft.com/office/powerpoint/2010/main" val="2596733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9B738-4920-4EDF-8058-C38473DAF26F}"/>
              </a:ext>
            </a:extLst>
          </p:cNvPr>
          <p:cNvSpPr>
            <a:spLocks noGrp="1"/>
          </p:cNvSpPr>
          <p:nvPr>
            <p:ph type="title"/>
          </p:nvPr>
        </p:nvSpPr>
        <p:spPr/>
        <p:txBody>
          <a:bodyPr/>
          <a:lstStyle/>
          <a:p>
            <a:pPr lvl="0"/>
            <a:r>
              <a:rPr lang="en-US" dirty="0"/>
              <a:t>NSC-10/2,  Which Superseded NSC-4[/]A </a:t>
            </a:r>
          </a:p>
        </p:txBody>
      </p:sp>
      <p:sp>
        <p:nvSpPr>
          <p:cNvPr id="3" name="Content Placeholder 2">
            <a:extLst>
              <a:ext uri="{FF2B5EF4-FFF2-40B4-BE49-F238E27FC236}">
                <a16:creationId xmlns:a16="http://schemas.microsoft.com/office/drawing/2014/main" id="{F05EF03B-5408-4927-9553-B98D2C4AE5D8}"/>
              </a:ext>
            </a:extLst>
          </p:cNvPr>
          <p:cNvSpPr>
            <a:spLocks noGrp="1"/>
          </p:cNvSpPr>
          <p:nvPr>
            <p:ph idx="1"/>
          </p:nvPr>
        </p:nvSpPr>
        <p:spPr/>
        <p:txBody>
          <a:bodyPr/>
          <a:lstStyle/>
          <a:p>
            <a:pPr lvl="0"/>
            <a:r>
              <a:rPr lang="en-US" dirty="0"/>
              <a:t>The CIA was authorized to undertake economic warfare, sabotage, subversion against hostile states (including assistance to guerrilla and refugee liberation groups), and support of indigenous anti-communist elements in threatened countries. . . . </a:t>
            </a:r>
          </a:p>
        </p:txBody>
      </p:sp>
      <p:sp>
        <p:nvSpPr>
          <p:cNvPr id="4" name="Slide Number Placeholder 3">
            <a:extLst>
              <a:ext uri="{FF2B5EF4-FFF2-40B4-BE49-F238E27FC236}">
                <a16:creationId xmlns:a16="http://schemas.microsoft.com/office/drawing/2014/main" id="{97DCDEA6-7B9D-47FD-993D-8C3501E1601B}"/>
              </a:ext>
            </a:extLst>
          </p:cNvPr>
          <p:cNvSpPr>
            <a:spLocks noGrp="1"/>
          </p:cNvSpPr>
          <p:nvPr>
            <p:ph type="sldNum" sz="quarter" idx="12"/>
          </p:nvPr>
        </p:nvSpPr>
        <p:spPr/>
        <p:txBody>
          <a:bodyPr/>
          <a:lstStyle/>
          <a:p>
            <a:fld id="{B5B55ADC-DE6A-4321-B309-53E6522459BD}" type="slidenum">
              <a:rPr lang="en-US" altLang="en-US" smtClean="0"/>
              <a:pPr/>
              <a:t>13</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275D4229-B4B3-4D9D-A8EC-A2B4E58AADE7}"/>
                  </a:ext>
                </a:extLst>
              </p14:cNvPr>
              <p14:cNvContentPartPr/>
              <p14:nvPr/>
            </p14:nvContentPartPr>
            <p14:xfrm>
              <a:off x="964440" y="2198880"/>
              <a:ext cx="10044360" cy="3572280"/>
            </p14:xfrm>
          </p:contentPart>
        </mc:Choice>
        <mc:Fallback xmlns="">
          <p:pic>
            <p:nvPicPr>
              <p:cNvPr id="5" name="Ink 4">
                <a:extLst>
                  <a:ext uri="{FF2B5EF4-FFF2-40B4-BE49-F238E27FC236}">
                    <a16:creationId xmlns:a16="http://schemas.microsoft.com/office/drawing/2014/main" id="{275D4229-B4B3-4D9D-A8EC-A2B4E58AADE7}"/>
                  </a:ext>
                </a:extLst>
              </p:cNvPr>
              <p:cNvPicPr/>
              <p:nvPr/>
            </p:nvPicPr>
            <p:blipFill>
              <a:blip r:embed="rId3"/>
              <a:stretch>
                <a:fillRect/>
              </a:stretch>
            </p:blipFill>
            <p:spPr>
              <a:xfrm>
                <a:off x="955080" y="2189520"/>
                <a:ext cx="10063080" cy="3591000"/>
              </a:xfrm>
              <a:prstGeom prst="rect">
                <a:avLst/>
              </a:prstGeom>
            </p:spPr>
          </p:pic>
        </mc:Fallback>
      </mc:AlternateContent>
    </p:spTree>
    <p:extLst>
      <p:ext uri="{BB962C8B-B14F-4D97-AF65-F5344CB8AC3E}">
        <p14:creationId xmlns:p14="http://schemas.microsoft.com/office/powerpoint/2010/main" val="990616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47ED8-2C35-48B3-A9B7-0285821FC643}"/>
              </a:ext>
            </a:extLst>
          </p:cNvPr>
          <p:cNvSpPr>
            <a:spLocks noGrp="1"/>
          </p:cNvSpPr>
          <p:nvPr>
            <p:ph type="title"/>
          </p:nvPr>
        </p:nvSpPr>
        <p:spPr/>
        <p:txBody>
          <a:bodyPr/>
          <a:lstStyle/>
          <a:p>
            <a:r>
              <a:rPr lang="en-US" sz="3600" b="1" dirty="0">
                <a:latin typeface="+mj-lt"/>
              </a:rPr>
              <a:t>Office of Special Projects (</a:t>
            </a:r>
            <a:r>
              <a:rPr lang="en-US" sz="3600" b="1" dirty="0" err="1">
                <a:latin typeface="+mj-lt"/>
              </a:rPr>
              <a:t>OSP</a:t>
            </a:r>
            <a:r>
              <a:rPr lang="en-US" sz="3600" b="1" dirty="0">
                <a:latin typeface="+mj-lt"/>
              </a:rPr>
              <a:t>)</a:t>
            </a:r>
            <a:endParaRPr lang="en-US" dirty="0"/>
          </a:p>
        </p:txBody>
      </p:sp>
      <p:sp>
        <p:nvSpPr>
          <p:cNvPr id="3" name="Content Placeholder 2">
            <a:extLst>
              <a:ext uri="{FF2B5EF4-FFF2-40B4-BE49-F238E27FC236}">
                <a16:creationId xmlns:a16="http://schemas.microsoft.com/office/drawing/2014/main" id="{DDCD0794-CE98-4ADC-B55C-BF3CAB92BB15}"/>
              </a:ext>
            </a:extLst>
          </p:cNvPr>
          <p:cNvSpPr>
            <a:spLocks noGrp="1"/>
          </p:cNvSpPr>
          <p:nvPr>
            <p:ph idx="1"/>
          </p:nvPr>
        </p:nvSpPr>
        <p:spPr/>
        <p:txBody>
          <a:bodyPr/>
          <a:lstStyle/>
          <a:p>
            <a:pPr lvl="0"/>
            <a:r>
              <a:rPr lang="en-US" dirty="0"/>
              <a:t>[U]</a:t>
            </a:r>
            <a:r>
              <a:rPr lang="en-US" dirty="0" err="1"/>
              <a:t>nder</a:t>
            </a:r>
            <a:r>
              <a:rPr lang="en-US" dirty="0"/>
              <a:t> the authority of 50 U.S.C. §[403-4a(d)(4)], the </a:t>
            </a:r>
            <a:r>
              <a:rPr lang="en-US" dirty="0" err="1"/>
              <a:t>NSC</a:t>
            </a:r>
            <a:r>
              <a:rPr lang="en-US" dirty="0"/>
              <a:t> ordered the establishment in CIA of the Office of Special Projects (</a:t>
            </a:r>
            <a:r>
              <a:rPr lang="en-US" dirty="0" err="1"/>
              <a:t>OSP</a:t>
            </a:r>
            <a:r>
              <a:rPr lang="en-US" dirty="0"/>
              <a:t>), to conduct covert action. The Chief of </a:t>
            </a:r>
            <a:r>
              <a:rPr lang="en-US" dirty="0" err="1"/>
              <a:t>OSP</a:t>
            </a:r>
            <a:r>
              <a:rPr lang="en-US" dirty="0"/>
              <a:t> was to receive policy guidance from the Secretary of State and the Secretary of Defense. </a:t>
            </a:r>
            <a:r>
              <a:rPr lang="en-US" dirty="0" err="1"/>
              <a:t>OSP</a:t>
            </a:r>
            <a:r>
              <a:rPr lang="en-US" dirty="0"/>
              <a:t> (later, </a:t>
            </a:r>
            <a:r>
              <a:rPr lang="en-US" dirty="0" err="1"/>
              <a:t>OPC</a:t>
            </a:r>
            <a:r>
              <a:rPr lang="en-US" dirty="0"/>
              <a:t>) [Office of Policy Coordination] was to operate independently of all components of the CIA to the maximum degree consistent with efficiency.</a:t>
            </a:r>
          </a:p>
        </p:txBody>
      </p:sp>
      <p:sp>
        <p:nvSpPr>
          <p:cNvPr id="4" name="Slide Number Placeholder 3">
            <a:extLst>
              <a:ext uri="{FF2B5EF4-FFF2-40B4-BE49-F238E27FC236}">
                <a16:creationId xmlns:a16="http://schemas.microsoft.com/office/drawing/2014/main" id="{825C8BFB-A903-4167-A3F8-F1FF689247DA}"/>
              </a:ext>
            </a:extLst>
          </p:cNvPr>
          <p:cNvSpPr>
            <a:spLocks noGrp="1"/>
          </p:cNvSpPr>
          <p:nvPr>
            <p:ph type="sldNum" sz="quarter" idx="12"/>
          </p:nvPr>
        </p:nvSpPr>
        <p:spPr/>
        <p:txBody>
          <a:bodyPr/>
          <a:lstStyle/>
          <a:p>
            <a:fld id="{B5B55ADC-DE6A-4321-B309-53E6522459BD}" type="slidenum">
              <a:rPr lang="en-US" altLang="en-US" smtClean="0"/>
              <a:pPr/>
              <a:t>14</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99657569-BD51-4FAE-97CE-2AF33B29FC27}"/>
                  </a:ext>
                </a:extLst>
              </p14:cNvPr>
              <p14:cNvContentPartPr/>
              <p14:nvPr/>
            </p14:nvContentPartPr>
            <p14:xfrm>
              <a:off x="1001520" y="1327320"/>
              <a:ext cx="5374080" cy="66960"/>
            </p14:xfrm>
          </p:contentPart>
        </mc:Choice>
        <mc:Fallback xmlns="">
          <p:pic>
            <p:nvPicPr>
              <p:cNvPr id="5" name="Ink 4">
                <a:extLst>
                  <a:ext uri="{FF2B5EF4-FFF2-40B4-BE49-F238E27FC236}">
                    <a16:creationId xmlns:a16="http://schemas.microsoft.com/office/drawing/2014/main" id="{99657569-BD51-4FAE-97CE-2AF33B29FC27}"/>
                  </a:ext>
                </a:extLst>
              </p:cNvPr>
              <p:cNvPicPr/>
              <p:nvPr/>
            </p:nvPicPr>
            <p:blipFill>
              <a:blip r:embed="rId3"/>
              <a:stretch>
                <a:fillRect/>
              </a:stretch>
            </p:blipFill>
            <p:spPr>
              <a:xfrm>
                <a:off x="992160" y="1317960"/>
                <a:ext cx="5392800" cy="85680"/>
              </a:xfrm>
              <a:prstGeom prst="rect">
                <a:avLst/>
              </a:prstGeom>
            </p:spPr>
          </p:pic>
        </mc:Fallback>
      </mc:AlternateContent>
    </p:spTree>
    <p:extLst>
      <p:ext uri="{BB962C8B-B14F-4D97-AF65-F5344CB8AC3E}">
        <p14:creationId xmlns:p14="http://schemas.microsoft.com/office/powerpoint/2010/main" val="799401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80E4-3596-4AB8-AFC5-DF9F33BD1CEA}"/>
              </a:ext>
            </a:extLst>
          </p:cNvPr>
          <p:cNvSpPr>
            <a:spLocks noGrp="1"/>
          </p:cNvSpPr>
          <p:nvPr>
            <p:ph type="title"/>
          </p:nvPr>
        </p:nvSpPr>
        <p:spPr/>
        <p:txBody>
          <a:bodyPr/>
          <a:lstStyle/>
          <a:p>
            <a:r>
              <a:rPr lang="en-US" dirty="0"/>
              <a:t>Expanding Covert Actions during the Cold War – From a 1954 Report</a:t>
            </a:r>
          </a:p>
        </p:txBody>
      </p:sp>
      <p:sp>
        <p:nvSpPr>
          <p:cNvPr id="3" name="Content Placeholder 2">
            <a:extLst>
              <a:ext uri="{FF2B5EF4-FFF2-40B4-BE49-F238E27FC236}">
                <a16:creationId xmlns:a16="http://schemas.microsoft.com/office/drawing/2014/main" id="{7D33B11E-6930-4540-8F29-2C1FD4B69E55}"/>
              </a:ext>
            </a:extLst>
          </p:cNvPr>
          <p:cNvSpPr>
            <a:spLocks noGrp="1"/>
          </p:cNvSpPr>
          <p:nvPr>
            <p:ph idx="1"/>
          </p:nvPr>
        </p:nvSpPr>
        <p:spPr/>
        <p:txBody>
          <a:bodyPr>
            <a:normAutofit fontScale="92500" lnSpcReduction="20000"/>
          </a:bodyPr>
          <a:lstStyle/>
          <a:p>
            <a:pPr lvl="0"/>
            <a:r>
              <a:rPr lang="en-US" dirty="0"/>
              <a:t>It is now clear that we are facing an implacable enemy whose avowed objective is world domination by whatever means and at whatever cost. There are no rules in such a game. Hitherto acceptable norms of human conduct do not apply. If the U.S. is to survive, longstanding American concepts of ''fair play'' must be reconsidered. We must develop effective espionage and counterespionage services and must learn to subvert, sabotage, and destroy our enemies by more clever, more sophisticated, and more effective methods than those used against us. </a:t>
            </a:r>
            <a:r>
              <a:rPr lang="en-US" dirty="0">
                <a:highlight>
                  <a:srgbClr val="FFFF00"/>
                </a:highlight>
              </a:rPr>
              <a:t>It may become necessary that the American people be made acquainted with, understand and support this fundamentally repugnant philosophy. </a:t>
            </a:r>
            <a:r>
              <a:rPr lang="en-US" dirty="0"/>
              <a:t>[Quoted in Church Comm. Rep., supra p. 478, bk. I, at 50.]</a:t>
            </a:r>
          </a:p>
        </p:txBody>
      </p:sp>
      <p:sp>
        <p:nvSpPr>
          <p:cNvPr id="4" name="Slide Number Placeholder 3">
            <a:extLst>
              <a:ext uri="{FF2B5EF4-FFF2-40B4-BE49-F238E27FC236}">
                <a16:creationId xmlns:a16="http://schemas.microsoft.com/office/drawing/2014/main" id="{4FAB304D-4F61-4284-853B-4820F92B2BE9}"/>
              </a:ext>
            </a:extLst>
          </p:cNvPr>
          <p:cNvSpPr>
            <a:spLocks noGrp="1"/>
          </p:cNvSpPr>
          <p:nvPr>
            <p:ph type="sldNum" sz="quarter" idx="12"/>
          </p:nvPr>
        </p:nvSpPr>
        <p:spPr/>
        <p:txBody>
          <a:bodyPr/>
          <a:lstStyle/>
          <a:p>
            <a:fld id="{B5B55ADC-DE6A-4321-B309-53E6522459BD}" type="slidenum">
              <a:rPr lang="en-US" altLang="en-US" smtClean="0"/>
              <a:pPr/>
              <a:t>15</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35C48715-0273-468E-AF41-0FA86A45EE32}"/>
                  </a:ext>
                </a:extLst>
              </p14:cNvPr>
              <p14:cNvContentPartPr/>
              <p14:nvPr/>
            </p14:nvContentPartPr>
            <p14:xfrm>
              <a:off x="963720" y="1601280"/>
              <a:ext cx="8432280" cy="4239720"/>
            </p14:xfrm>
          </p:contentPart>
        </mc:Choice>
        <mc:Fallback xmlns="">
          <p:pic>
            <p:nvPicPr>
              <p:cNvPr id="5" name="Ink 4">
                <a:extLst>
                  <a:ext uri="{FF2B5EF4-FFF2-40B4-BE49-F238E27FC236}">
                    <a16:creationId xmlns:a16="http://schemas.microsoft.com/office/drawing/2014/main" id="{35C48715-0273-468E-AF41-0FA86A45EE32}"/>
                  </a:ext>
                </a:extLst>
              </p:cNvPr>
              <p:cNvPicPr/>
              <p:nvPr/>
            </p:nvPicPr>
            <p:blipFill>
              <a:blip r:embed="rId3"/>
              <a:stretch>
                <a:fillRect/>
              </a:stretch>
            </p:blipFill>
            <p:spPr>
              <a:xfrm>
                <a:off x="954360" y="1591920"/>
                <a:ext cx="8451000" cy="4258440"/>
              </a:xfrm>
              <a:prstGeom prst="rect">
                <a:avLst/>
              </a:prstGeom>
            </p:spPr>
          </p:pic>
        </mc:Fallback>
      </mc:AlternateContent>
    </p:spTree>
    <p:extLst>
      <p:ext uri="{BB962C8B-B14F-4D97-AF65-F5344CB8AC3E}">
        <p14:creationId xmlns:p14="http://schemas.microsoft.com/office/powerpoint/2010/main" val="726568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14E00-727F-4F11-8B00-C5D9F1B4B4AD}"/>
              </a:ext>
            </a:extLst>
          </p:cNvPr>
          <p:cNvSpPr>
            <a:spLocks noGrp="1"/>
          </p:cNvSpPr>
          <p:nvPr>
            <p:ph type="ctrTitle"/>
          </p:nvPr>
        </p:nvSpPr>
        <p:spPr/>
        <p:txBody>
          <a:bodyPr/>
          <a:lstStyle/>
          <a:p>
            <a:r>
              <a:rPr lang="en-US" dirty="0"/>
              <a:t>Covert Actions in Cuba</a:t>
            </a:r>
          </a:p>
        </p:txBody>
      </p:sp>
      <p:sp>
        <p:nvSpPr>
          <p:cNvPr id="5" name="Subtitle 4">
            <a:extLst>
              <a:ext uri="{FF2B5EF4-FFF2-40B4-BE49-F238E27FC236}">
                <a16:creationId xmlns:a16="http://schemas.microsoft.com/office/drawing/2014/main" id="{A4D80C74-85F3-44EC-BCEC-A82B83725E6B}"/>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A59A6A57-B778-4C97-8BCC-F53A985F2EC0}"/>
              </a:ext>
            </a:extLst>
          </p:cNvPr>
          <p:cNvSpPr>
            <a:spLocks noGrp="1"/>
          </p:cNvSpPr>
          <p:nvPr>
            <p:ph type="sldNum" sz="quarter" idx="12"/>
          </p:nvPr>
        </p:nvSpPr>
        <p:spPr/>
        <p:txBody>
          <a:bodyPr/>
          <a:lstStyle/>
          <a:p>
            <a:fld id="{B5B55ADC-DE6A-4321-B309-53E6522459BD}" type="slidenum">
              <a:rPr lang="en-US" altLang="en-US" smtClean="0"/>
              <a:pPr/>
              <a:t>16</a:t>
            </a:fld>
            <a:endParaRPr lang="en-US" altLang="en-US"/>
          </a:p>
        </p:txBody>
      </p:sp>
    </p:spTree>
    <p:extLst>
      <p:ext uri="{BB962C8B-B14F-4D97-AF65-F5344CB8AC3E}">
        <p14:creationId xmlns:p14="http://schemas.microsoft.com/office/powerpoint/2010/main" val="2383934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2C3BB-6550-4A5D-B04C-8191D04F45D5}"/>
              </a:ext>
            </a:extLst>
          </p:cNvPr>
          <p:cNvSpPr>
            <a:spLocks noGrp="1"/>
          </p:cNvSpPr>
          <p:nvPr>
            <p:ph type="title"/>
          </p:nvPr>
        </p:nvSpPr>
        <p:spPr/>
        <p:txBody>
          <a:bodyPr/>
          <a:lstStyle/>
          <a:p>
            <a:pPr algn="ctr"/>
            <a:r>
              <a:rPr lang="en-US" dirty="0"/>
              <a:t>The Bay of Pigs</a:t>
            </a:r>
          </a:p>
        </p:txBody>
      </p:sp>
      <p:sp>
        <p:nvSpPr>
          <p:cNvPr id="3" name="Content Placeholder 2">
            <a:extLst>
              <a:ext uri="{FF2B5EF4-FFF2-40B4-BE49-F238E27FC236}">
                <a16:creationId xmlns:a16="http://schemas.microsoft.com/office/drawing/2014/main" id="{061CC4BD-B4F2-400D-B482-C6FDE396FAA6}"/>
              </a:ext>
            </a:extLst>
          </p:cNvPr>
          <p:cNvSpPr>
            <a:spLocks noGrp="1"/>
          </p:cNvSpPr>
          <p:nvPr>
            <p:ph sz="half" idx="1"/>
          </p:nvPr>
        </p:nvSpPr>
        <p:spPr/>
        <p:txBody>
          <a:bodyPr>
            <a:normAutofit fontScale="85000" lnSpcReduction="20000"/>
          </a:bodyPr>
          <a:lstStyle/>
          <a:p>
            <a:r>
              <a:rPr lang="en-US" dirty="0"/>
              <a:t>Richard M. Nixon proposed it</a:t>
            </a:r>
          </a:p>
          <a:p>
            <a:r>
              <a:rPr lang="en-US" dirty="0"/>
              <a:t>Dwight D. Eisenhower planned it</a:t>
            </a:r>
          </a:p>
          <a:p>
            <a:r>
              <a:rPr lang="en-US" dirty="0"/>
              <a:t>Robert F. Kennedy championed it</a:t>
            </a:r>
          </a:p>
          <a:p>
            <a:r>
              <a:rPr lang="en-US" dirty="0"/>
              <a:t>John F. Kennedy approved it</a:t>
            </a:r>
          </a:p>
          <a:p>
            <a:r>
              <a:rPr lang="en-US" dirty="0"/>
              <a:t>The CIA carried it out</a:t>
            </a:r>
          </a:p>
          <a:p>
            <a:r>
              <a:rPr lang="en-US" dirty="0"/>
              <a:t>1,197 invaders were captured</a:t>
            </a:r>
          </a:p>
          <a:p>
            <a:r>
              <a:rPr lang="en-US" dirty="0"/>
              <a:t>200 of them had been soldiers in Batista's army (14 of those were wanted for murder in Cuba)</a:t>
            </a:r>
          </a:p>
          <a:p>
            <a:r>
              <a:rPr lang="en-US" dirty="0"/>
              <a:t>One CIA soldier fired the first shot</a:t>
            </a:r>
          </a:p>
          <a:p>
            <a:r>
              <a:rPr lang="en-US" dirty="0"/>
              <a:t>A volunteer teacher was the first Cuban casualty</a:t>
            </a:r>
          </a:p>
          <a:p>
            <a:endParaRPr lang="en-US" dirty="0"/>
          </a:p>
        </p:txBody>
      </p:sp>
      <p:sp>
        <p:nvSpPr>
          <p:cNvPr id="5" name="Content Placeholder 4">
            <a:extLst>
              <a:ext uri="{FF2B5EF4-FFF2-40B4-BE49-F238E27FC236}">
                <a16:creationId xmlns:a16="http://schemas.microsoft.com/office/drawing/2014/main" id="{1AA4C63C-2239-4E51-9683-4632DF822997}"/>
              </a:ext>
            </a:extLst>
          </p:cNvPr>
          <p:cNvSpPr>
            <a:spLocks noGrp="1"/>
          </p:cNvSpPr>
          <p:nvPr>
            <p:ph sz="half" idx="2"/>
          </p:nvPr>
        </p:nvSpPr>
        <p:spPr/>
        <p:txBody>
          <a:bodyPr>
            <a:normAutofit fontScale="85000" lnSpcReduction="20000"/>
          </a:bodyPr>
          <a:lstStyle/>
          <a:p>
            <a:r>
              <a:rPr lang="en-US" dirty="0"/>
              <a:t>4 American pilots and over 100 Cuban invaders were killed in battle</a:t>
            </a:r>
          </a:p>
          <a:p>
            <a:r>
              <a:rPr lang="en-US" dirty="0"/>
              <a:t>1,400 Cuban invaders felt betrayed by their sponsor</a:t>
            </a:r>
          </a:p>
          <a:p>
            <a:r>
              <a:rPr lang="en-US" dirty="0"/>
              <a:t>One U.S. senator lied to the United Nations</a:t>
            </a:r>
          </a:p>
          <a:p>
            <a:r>
              <a:rPr lang="en-US" dirty="0"/>
              <a:t>One U.S. president was embarrassed in front of the world</a:t>
            </a:r>
          </a:p>
          <a:p>
            <a:r>
              <a:rPr lang="en-US" dirty="0"/>
              <a:t>Lead to Cuban Missile Crisis</a:t>
            </a:r>
          </a:p>
          <a:p>
            <a:r>
              <a:rPr lang="en-US" dirty="0"/>
              <a:t>CIA Motto - “Killing Castro for Fifty Years”</a:t>
            </a:r>
          </a:p>
          <a:p>
            <a:r>
              <a:rPr lang="en-US" dirty="0"/>
              <a:t>Did it get Kennedy assassinated?</a:t>
            </a:r>
          </a:p>
        </p:txBody>
      </p:sp>
      <p:sp>
        <p:nvSpPr>
          <p:cNvPr id="4" name="Slide Number Placeholder 3">
            <a:extLst>
              <a:ext uri="{FF2B5EF4-FFF2-40B4-BE49-F238E27FC236}">
                <a16:creationId xmlns:a16="http://schemas.microsoft.com/office/drawing/2014/main" id="{590A9018-3BD8-4EF1-B56E-2FDA30B9B3E5}"/>
              </a:ext>
            </a:extLst>
          </p:cNvPr>
          <p:cNvSpPr>
            <a:spLocks noGrp="1"/>
          </p:cNvSpPr>
          <p:nvPr>
            <p:ph type="sldNum" sz="quarter" idx="12"/>
          </p:nvPr>
        </p:nvSpPr>
        <p:spPr/>
        <p:txBody>
          <a:bodyPr/>
          <a:lstStyle/>
          <a:p>
            <a:fld id="{B5B55ADC-DE6A-4321-B309-53E6522459BD}" type="slidenum">
              <a:rPr lang="en-US" altLang="en-US" smtClean="0"/>
              <a:pPr/>
              <a:t>17</a:t>
            </a:fld>
            <a:endParaRPr lang="en-US" altLang="en-US"/>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BB384A97-E37C-4EB8-97A6-10B244B1072E}"/>
                  </a:ext>
                </a:extLst>
              </p14:cNvPr>
              <p14:cNvContentPartPr/>
              <p14:nvPr/>
            </p14:nvContentPartPr>
            <p14:xfrm>
              <a:off x="793440" y="745920"/>
              <a:ext cx="10528560" cy="4748400"/>
            </p14:xfrm>
          </p:contentPart>
        </mc:Choice>
        <mc:Fallback xmlns="">
          <p:pic>
            <p:nvPicPr>
              <p:cNvPr id="6" name="Ink 5">
                <a:extLst>
                  <a:ext uri="{FF2B5EF4-FFF2-40B4-BE49-F238E27FC236}">
                    <a16:creationId xmlns:a16="http://schemas.microsoft.com/office/drawing/2014/main" id="{BB384A97-E37C-4EB8-97A6-10B244B1072E}"/>
                  </a:ext>
                </a:extLst>
              </p:cNvPr>
              <p:cNvPicPr/>
              <p:nvPr/>
            </p:nvPicPr>
            <p:blipFill>
              <a:blip r:embed="rId3"/>
              <a:stretch>
                <a:fillRect/>
              </a:stretch>
            </p:blipFill>
            <p:spPr>
              <a:xfrm>
                <a:off x="784080" y="736560"/>
                <a:ext cx="10547280" cy="4767120"/>
              </a:xfrm>
              <a:prstGeom prst="rect">
                <a:avLst/>
              </a:prstGeom>
            </p:spPr>
          </p:pic>
        </mc:Fallback>
      </mc:AlternateContent>
    </p:spTree>
    <p:extLst>
      <p:ext uri="{BB962C8B-B14F-4D97-AF65-F5344CB8AC3E}">
        <p14:creationId xmlns:p14="http://schemas.microsoft.com/office/powerpoint/2010/main" val="3370519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8D034-9A12-41A5-A239-2430F257C89C}"/>
              </a:ext>
            </a:extLst>
          </p:cNvPr>
          <p:cNvSpPr>
            <a:spLocks noGrp="1"/>
          </p:cNvSpPr>
          <p:nvPr>
            <p:ph type="title"/>
          </p:nvPr>
        </p:nvSpPr>
        <p:spPr/>
        <p:txBody>
          <a:bodyPr/>
          <a:lstStyle/>
          <a:p>
            <a:pPr algn="ctr"/>
            <a:r>
              <a:rPr lang="en-US" dirty="0"/>
              <a:t>Bay of Pigs – Legal Issues</a:t>
            </a:r>
          </a:p>
        </p:txBody>
      </p:sp>
      <p:sp>
        <p:nvSpPr>
          <p:cNvPr id="3" name="Content Placeholder 2">
            <a:extLst>
              <a:ext uri="{FF2B5EF4-FFF2-40B4-BE49-F238E27FC236}">
                <a16:creationId xmlns:a16="http://schemas.microsoft.com/office/drawing/2014/main" id="{FF294F34-190B-4E86-BB7E-E3E2936CAC4D}"/>
              </a:ext>
            </a:extLst>
          </p:cNvPr>
          <p:cNvSpPr>
            <a:spLocks noGrp="1"/>
          </p:cNvSpPr>
          <p:nvPr>
            <p:ph idx="1"/>
          </p:nvPr>
        </p:nvSpPr>
        <p:spPr/>
        <p:txBody>
          <a:bodyPr>
            <a:normAutofit lnSpcReduction="10000"/>
          </a:bodyPr>
          <a:lstStyle/>
          <a:p>
            <a:r>
              <a:rPr lang="en-US" dirty="0"/>
              <a:t>Why Cuban nationals and not US soldiers?</a:t>
            </a:r>
          </a:p>
          <a:p>
            <a:r>
              <a:rPr lang="en-US" dirty="0"/>
              <a:t>What about using aircraft painted to look like Cuban air force planes to bomb Cuban airports?</a:t>
            </a:r>
          </a:p>
          <a:p>
            <a:r>
              <a:rPr lang="en-US" dirty="0"/>
              <a:t>Was this a United Nations issue?</a:t>
            </a:r>
          </a:p>
          <a:p>
            <a:r>
              <a:rPr lang="en-US" dirty="0"/>
              <a:t>One of the major newspapers had the information before the invasion but sat on it at the government’s request.</a:t>
            </a:r>
          </a:p>
          <a:p>
            <a:r>
              <a:rPr lang="en-US" dirty="0"/>
              <a:t>Kennedy later quipped that he would have been better off if they had printed it and stopped the invasion.</a:t>
            </a:r>
          </a:p>
        </p:txBody>
      </p:sp>
      <p:sp>
        <p:nvSpPr>
          <p:cNvPr id="4" name="Slide Number Placeholder 3">
            <a:extLst>
              <a:ext uri="{FF2B5EF4-FFF2-40B4-BE49-F238E27FC236}">
                <a16:creationId xmlns:a16="http://schemas.microsoft.com/office/drawing/2014/main" id="{FB2975EE-EBA9-40FA-87A1-1A198767EFAC}"/>
              </a:ext>
            </a:extLst>
          </p:cNvPr>
          <p:cNvSpPr>
            <a:spLocks noGrp="1"/>
          </p:cNvSpPr>
          <p:nvPr>
            <p:ph type="sldNum" sz="quarter" idx="12"/>
          </p:nvPr>
        </p:nvSpPr>
        <p:spPr/>
        <p:txBody>
          <a:bodyPr/>
          <a:lstStyle/>
          <a:p>
            <a:fld id="{B5B55ADC-DE6A-4321-B309-53E6522459BD}" type="slidenum">
              <a:rPr lang="en-US" altLang="en-US" smtClean="0"/>
              <a:pPr/>
              <a:t>18</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A0C7B106-824B-4BFF-950B-8B2E4F029732}"/>
                  </a:ext>
                </a:extLst>
              </p14:cNvPr>
              <p14:cNvContentPartPr/>
              <p14:nvPr/>
            </p14:nvContentPartPr>
            <p14:xfrm>
              <a:off x="940680" y="1598040"/>
              <a:ext cx="5465520" cy="1899000"/>
            </p14:xfrm>
          </p:contentPart>
        </mc:Choice>
        <mc:Fallback xmlns="">
          <p:pic>
            <p:nvPicPr>
              <p:cNvPr id="5" name="Ink 4">
                <a:extLst>
                  <a:ext uri="{FF2B5EF4-FFF2-40B4-BE49-F238E27FC236}">
                    <a16:creationId xmlns:a16="http://schemas.microsoft.com/office/drawing/2014/main" id="{A0C7B106-824B-4BFF-950B-8B2E4F029732}"/>
                  </a:ext>
                </a:extLst>
              </p:cNvPr>
              <p:cNvPicPr/>
              <p:nvPr/>
            </p:nvPicPr>
            <p:blipFill>
              <a:blip r:embed="rId3"/>
              <a:stretch>
                <a:fillRect/>
              </a:stretch>
            </p:blipFill>
            <p:spPr>
              <a:xfrm>
                <a:off x="931320" y="1588680"/>
                <a:ext cx="5484240" cy="1917720"/>
              </a:xfrm>
              <a:prstGeom prst="rect">
                <a:avLst/>
              </a:prstGeom>
            </p:spPr>
          </p:pic>
        </mc:Fallback>
      </mc:AlternateContent>
    </p:spTree>
    <p:extLst>
      <p:ext uri="{BB962C8B-B14F-4D97-AF65-F5344CB8AC3E}">
        <p14:creationId xmlns:p14="http://schemas.microsoft.com/office/powerpoint/2010/main" val="183613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05B3A-10E8-4EC0-AD8A-E915A6009D2F}"/>
              </a:ext>
            </a:extLst>
          </p:cNvPr>
          <p:cNvSpPr>
            <a:spLocks noGrp="1"/>
          </p:cNvSpPr>
          <p:nvPr>
            <p:ph type="ctrTitle"/>
          </p:nvPr>
        </p:nvSpPr>
        <p:spPr/>
        <p:txBody>
          <a:bodyPr/>
          <a:lstStyle/>
          <a:p>
            <a:r>
              <a:rPr lang="en-US" dirty="0"/>
              <a:t>Congressional Oversight</a:t>
            </a:r>
          </a:p>
        </p:txBody>
      </p:sp>
      <p:sp>
        <p:nvSpPr>
          <p:cNvPr id="5" name="Subtitle 4">
            <a:extLst>
              <a:ext uri="{FF2B5EF4-FFF2-40B4-BE49-F238E27FC236}">
                <a16:creationId xmlns:a16="http://schemas.microsoft.com/office/drawing/2014/main" id="{B185E993-9888-40A6-B1FF-9589C691A036}"/>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570A15F9-9C6A-4B01-B6DB-91D01238151E}"/>
              </a:ext>
            </a:extLst>
          </p:cNvPr>
          <p:cNvSpPr>
            <a:spLocks noGrp="1"/>
          </p:cNvSpPr>
          <p:nvPr>
            <p:ph type="sldNum" sz="quarter" idx="12"/>
          </p:nvPr>
        </p:nvSpPr>
        <p:spPr/>
        <p:txBody>
          <a:bodyPr/>
          <a:lstStyle/>
          <a:p>
            <a:fld id="{B5B55ADC-DE6A-4321-B309-53E6522459BD}" type="slidenum">
              <a:rPr lang="en-US" altLang="en-US" smtClean="0"/>
              <a:pPr/>
              <a:t>19</a:t>
            </a:fld>
            <a:endParaRPr lang="en-US" altLang="en-US"/>
          </a:p>
        </p:txBody>
      </p:sp>
    </p:spTree>
    <p:extLst>
      <p:ext uri="{BB962C8B-B14F-4D97-AF65-F5344CB8AC3E}">
        <p14:creationId xmlns:p14="http://schemas.microsoft.com/office/powerpoint/2010/main" val="1341441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5AF3D-80CB-4E72-8BC7-7C70D2D54189}"/>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4498800B-066A-424A-954B-6CFAD885BAD0}"/>
              </a:ext>
            </a:extLst>
          </p:cNvPr>
          <p:cNvSpPr>
            <a:spLocks noGrp="1"/>
          </p:cNvSpPr>
          <p:nvPr>
            <p:ph idx="1"/>
          </p:nvPr>
        </p:nvSpPr>
        <p:spPr>
          <a:xfrm>
            <a:off x="838200" y="1524000"/>
            <a:ext cx="8171089" cy="4652963"/>
          </a:xfrm>
        </p:spPr>
        <p:txBody>
          <a:bodyPr>
            <a:normAutofit fontScale="85000" lnSpcReduction="20000"/>
          </a:bodyPr>
          <a:lstStyle/>
          <a:p>
            <a:r>
              <a:rPr lang="en-US" dirty="0"/>
              <a:t>Covert actions are foreign actions, unconstrainted by the Constitution or domestic law. </a:t>
            </a:r>
          </a:p>
          <a:p>
            <a:r>
              <a:rPr lang="en-US" dirty="0"/>
              <a:t>Historically, Congress did not constrain covert actions.</a:t>
            </a:r>
          </a:p>
          <a:p>
            <a:r>
              <a:rPr lang="en-US" dirty="0"/>
              <a:t>The </a:t>
            </a:r>
            <a:r>
              <a:rPr lang="en-US" altLang="en-US" dirty="0"/>
              <a:t>Intelligence Authorization Act of 1991 requires reporting  covert actions to congress, limiting plausible deniability.</a:t>
            </a:r>
          </a:p>
          <a:p>
            <a:r>
              <a:rPr lang="en-US" altLang="en-US" dirty="0"/>
              <a:t>Enforcement of Congressional limitations is still limited.</a:t>
            </a:r>
          </a:p>
          <a:p>
            <a:r>
              <a:rPr lang="en-US" dirty="0"/>
              <a:t>The CIA is tasked with covet actions, but the military is also used.</a:t>
            </a:r>
          </a:p>
          <a:p>
            <a:r>
              <a:rPr lang="en-US" dirty="0"/>
              <a:t>Work is increasingly pushed to private contractors, which are outside of the government or military command and control structure.</a:t>
            </a:r>
          </a:p>
          <a:p>
            <a:r>
              <a:rPr lang="en-US" dirty="0"/>
              <a:t>Standing makes it difficulty for individuals and NGOs to challenge covert actions in court.</a:t>
            </a:r>
          </a:p>
        </p:txBody>
      </p:sp>
      <p:sp>
        <p:nvSpPr>
          <p:cNvPr id="4" name="Slide Number Placeholder 3">
            <a:extLst>
              <a:ext uri="{FF2B5EF4-FFF2-40B4-BE49-F238E27FC236}">
                <a16:creationId xmlns:a16="http://schemas.microsoft.com/office/drawing/2014/main" id="{E7442E70-A520-45E9-BB47-4DF51AEADEB3}"/>
              </a:ext>
            </a:extLst>
          </p:cNvPr>
          <p:cNvSpPr>
            <a:spLocks noGrp="1"/>
          </p:cNvSpPr>
          <p:nvPr>
            <p:ph type="sldNum" sz="quarter" idx="12"/>
          </p:nvPr>
        </p:nvSpPr>
        <p:spPr/>
        <p:txBody>
          <a:bodyPr/>
          <a:lstStyle/>
          <a:p>
            <a:fld id="{B5B55ADC-DE6A-4321-B309-53E6522459BD}" type="slidenum">
              <a:rPr lang="en-US" altLang="en-US" smtClean="0"/>
              <a:pPr/>
              <a:t>2</a:t>
            </a:fld>
            <a:endParaRPr lang="en-US" altLang="en-US"/>
          </a:p>
        </p:txBody>
      </p:sp>
    </p:spTree>
    <p:extLst>
      <p:ext uri="{BB962C8B-B14F-4D97-AF65-F5344CB8AC3E}">
        <p14:creationId xmlns:p14="http://schemas.microsoft.com/office/powerpoint/2010/main" val="1053068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06E64-56AD-4BEF-B816-F5BA7774EEA3}"/>
              </a:ext>
            </a:extLst>
          </p:cNvPr>
          <p:cNvSpPr>
            <a:spLocks noGrp="1"/>
          </p:cNvSpPr>
          <p:nvPr>
            <p:ph type="title"/>
          </p:nvPr>
        </p:nvSpPr>
        <p:spPr/>
        <p:txBody>
          <a:bodyPr/>
          <a:lstStyle/>
          <a:p>
            <a:r>
              <a:rPr lang="en-US" dirty="0"/>
              <a:t>The Cold War Through Vietnam</a:t>
            </a:r>
          </a:p>
        </p:txBody>
      </p:sp>
      <p:sp>
        <p:nvSpPr>
          <p:cNvPr id="3" name="Content Placeholder 2">
            <a:extLst>
              <a:ext uri="{FF2B5EF4-FFF2-40B4-BE49-F238E27FC236}">
                <a16:creationId xmlns:a16="http://schemas.microsoft.com/office/drawing/2014/main" id="{2450E6B5-F30A-471A-883F-0B5F9AB6D7F5}"/>
              </a:ext>
            </a:extLst>
          </p:cNvPr>
          <p:cNvSpPr>
            <a:spLocks noGrp="1"/>
          </p:cNvSpPr>
          <p:nvPr>
            <p:ph idx="1"/>
          </p:nvPr>
        </p:nvSpPr>
        <p:spPr/>
        <p:txBody>
          <a:bodyPr>
            <a:normAutofit/>
          </a:bodyPr>
          <a:lstStyle/>
          <a:p>
            <a:r>
              <a:rPr lang="en-US" dirty="0"/>
              <a:t>Archetypical “good old boy” organization.</a:t>
            </a:r>
          </a:p>
          <a:p>
            <a:r>
              <a:rPr lang="en-US" dirty="0"/>
              <a:t>Ivy league universities and old money networks.</a:t>
            </a:r>
          </a:p>
          <a:p>
            <a:r>
              <a:rPr lang="en-US" dirty="0"/>
              <a:t>Cozy personal relationships with influential congressional members. </a:t>
            </a:r>
          </a:p>
          <a:p>
            <a:r>
              <a:rPr lang="en-US" dirty="0"/>
              <a:t>Mostly based on “plausible deniability”</a:t>
            </a:r>
          </a:p>
          <a:p>
            <a:pPr lvl="1"/>
            <a:r>
              <a:rPr lang="en-US" dirty="0"/>
              <a:t>Don’t ask, we won’t tell</a:t>
            </a:r>
          </a:p>
          <a:p>
            <a:r>
              <a:rPr lang="en-US" dirty="0"/>
              <a:t>This extended to not questioning the many CIA failures, especially in the USSR, China, and Cuba.</a:t>
            </a:r>
          </a:p>
        </p:txBody>
      </p:sp>
      <p:sp>
        <p:nvSpPr>
          <p:cNvPr id="4" name="Slide Number Placeholder 3">
            <a:extLst>
              <a:ext uri="{FF2B5EF4-FFF2-40B4-BE49-F238E27FC236}">
                <a16:creationId xmlns:a16="http://schemas.microsoft.com/office/drawing/2014/main" id="{58C1CF8E-8499-4E0F-AF5B-62EE61F24DFF}"/>
              </a:ext>
            </a:extLst>
          </p:cNvPr>
          <p:cNvSpPr>
            <a:spLocks noGrp="1"/>
          </p:cNvSpPr>
          <p:nvPr>
            <p:ph type="sldNum" sz="quarter" idx="12"/>
          </p:nvPr>
        </p:nvSpPr>
        <p:spPr/>
        <p:txBody>
          <a:bodyPr/>
          <a:lstStyle/>
          <a:p>
            <a:fld id="{B5B55ADC-DE6A-4321-B309-53E6522459BD}" type="slidenum">
              <a:rPr lang="en-US" altLang="en-US" smtClean="0"/>
              <a:pPr/>
              <a:t>20</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50E1A41B-4823-46AC-973D-CC698A428669}"/>
                  </a:ext>
                </a:extLst>
              </p14:cNvPr>
              <p14:cNvContentPartPr/>
              <p14:nvPr/>
            </p14:nvContentPartPr>
            <p14:xfrm>
              <a:off x="1036440" y="1636920"/>
              <a:ext cx="7746480" cy="3055680"/>
            </p14:xfrm>
          </p:contentPart>
        </mc:Choice>
        <mc:Fallback xmlns="">
          <p:pic>
            <p:nvPicPr>
              <p:cNvPr id="5" name="Ink 4">
                <a:extLst>
                  <a:ext uri="{FF2B5EF4-FFF2-40B4-BE49-F238E27FC236}">
                    <a16:creationId xmlns:a16="http://schemas.microsoft.com/office/drawing/2014/main" id="{50E1A41B-4823-46AC-973D-CC698A428669}"/>
                  </a:ext>
                </a:extLst>
              </p:cNvPr>
              <p:cNvPicPr/>
              <p:nvPr/>
            </p:nvPicPr>
            <p:blipFill>
              <a:blip r:embed="rId3"/>
              <a:stretch>
                <a:fillRect/>
              </a:stretch>
            </p:blipFill>
            <p:spPr>
              <a:xfrm>
                <a:off x="1027080" y="1627560"/>
                <a:ext cx="7765200" cy="3074400"/>
              </a:xfrm>
              <a:prstGeom prst="rect">
                <a:avLst/>
              </a:prstGeom>
            </p:spPr>
          </p:pic>
        </mc:Fallback>
      </mc:AlternateContent>
    </p:spTree>
    <p:extLst>
      <p:ext uri="{BB962C8B-B14F-4D97-AF65-F5344CB8AC3E}">
        <p14:creationId xmlns:p14="http://schemas.microsoft.com/office/powerpoint/2010/main" val="1863784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AF3BF-4710-4B4D-9D2F-BF7F315FAB28}"/>
              </a:ext>
            </a:extLst>
          </p:cNvPr>
          <p:cNvSpPr>
            <a:spLocks noGrp="1"/>
          </p:cNvSpPr>
          <p:nvPr>
            <p:ph type="title"/>
          </p:nvPr>
        </p:nvSpPr>
        <p:spPr/>
        <p:txBody>
          <a:bodyPr/>
          <a:lstStyle/>
          <a:p>
            <a:r>
              <a:rPr lang="en-US" dirty="0"/>
              <a:t>The CIA Budget – Exemption from Rules on Using Public Funds</a:t>
            </a:r>
          </a:p>
        </p:txBody>
      </p:sp>
      <p:sp>
        <p:nvSpPr>
          <p:cNvPr id="3" name="Content Placeholder 2">
            <a:extLst>
              <a:ext uri="{FF2B5EF4-FFF2-40B4-BE49-F238E27FC236}">
                <a16:creationId xmlns:a16="http://schemas.microsoft.com/office/drawing/2014/main" id="{B7897529-8F4C-43D2-B0B3-31F0D45B2FDA}"/>
              </a:ext>
            </a:extLst>
          </p:cNvPr>
          <p:cNvSpPr>
            <a:spLocks noGrp="1"/>
          </p:cNvSpPr>
          <p:nvPr>
            <p:ph idx="1"/>
          </p:nvPr>
        </p:nvSpPr>
        <p:spPr/>
        <p:txBody>
          <a:bodyPr>
            <a:normAutofit/>
          </a:bodyPr>
          <a:lstStyle/>
          <a:p>
            <a:r>
              <a:rPr lang="en-US" dirty="0"/>
              <a:t>The 1949 Central Intelligence Agency Act grants expansive authority to the CIA concerning the transfer and use of public funds. The Act states that </a:t>
            </a:r>
            <a:r>
              <a:rPr lang="en-US" dirty="0">
                <a:highlight>
                  <a:srgbClr val="FFFF00"/>
                </a:highlight>
              </a:rPr>
              <a:t>sums made available to the CIA “may be expended without regard to the provisions of law and regulations relating to the expenditure of Government funds.”</a:t>
            </a:r>
          </a:p>
        </p:txBody>
      </p:sp>
      <p:sp>
        <p:nvSpPr>
          <p:cNvPr id="4" name="Slide Number Placeholder 3">
            <a:extLst>
              <a:ext uri="{FF2B5EF4-FFF2-40B4-BE49-F238E27FC236}">
                <a16:creationId xmlns:a16="http://schemas.microsoft.com/office/drawing/2014/main" id="{110B41BD-635F-47C1-BDDA-C64E3CA89AF8}"/>
              </a:ext>
            </a:extLst>
          </p:cNvPr>
          <p:cNvSpPr>
            <a:spLocks noGrp="1"/>
          </p:cNvSpPr>
          <p:nvPr>
            <p:ph type="sldNum" sz="quarter" idx="12"/>
          </p:nvPr>
        </p:nvSpPr>
        <p:spPr/>
        <p:txBody>
          <a:bodyPr/>
          <a:lstStyle/>
          <a:p>
            <a:fld id="{B5B55ADC-DE6A-4321-B309-53E6522459BD}" type="slidenum">
              <a:rPr lang="en-US" altLang="en-US" smtClean="0"/>
              <a:pPr/>
              <a:t>21</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4423B1CC-A2B0-4700-BD22-87545BD6800B}"/>
                  </a:ext>
                </a:extLst>
              </p14:cNvPr>
              <p14:cNvContentPartPr/>
              <p14:nvPr/>
            </p14:nvContentPartPr>
            <p14:xfrm>
              <a:off x="1016640" y="3689640"/>
              <a:ext cx="7691760" cy="915480"/>
            </p14:xfrm>
          </p:contentPart>
        </mc:Choice>
        <mc:Fallback xmlns="">
          <p:pic>
            <p:nvPicPr>
              <p:cNvPr id="5" name="Ink 4">
                <a:extLst>
                  <a:ext uri="{FF2B5EF4-FFF2-40B4-BE49-F238E27FC236}">
                    <a16:creationId xmlns:a16="http://schemas.microsoft.com/office/drawing/2014/main" id="{4423B1CC-A2B0-4700-BD22-87545BD6800B}"/>
                  </a:ext>
                </a:extLst>
              </p:cNvPr>
              <p:cNvPicPr/>
              <p:nvPr/>
            </p:nvPicPr>
            <p:blipFill>
              <a:blip r:embed="rId3"/>
              <a:stretch>
                <a:fillRect/>
              </a:stretch>
            </p:blipFill>
            <p:spPr>
              <a:xfrm>
                <a:off x="1007280" y="3680280"/>
                <a:ext cx="7710480" cy="934200"/>
              </a:xfrm>
              <a:prstGeom prst="rect">
                <a:avLst/>
              </a:prstGeom>
            </p:spPr>
          </p:pic>
        </mc:Fallback>
      </mc:AlternateContent>
    </p:spTree>
    <p:extLst>
      <p:ext uri="{BB962C8B-B14F-4D97-AF65-F5344CB8AC3E}">
        <p14:creationId xmlns:p14="http://schemas.microsoft.com/office/powerpoint/2010/main" val="1541633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4949A-B4B3-4A3E-ADCB-95A161477CE5}"/>
              </a:ext>
            </a:extLst>
          </p:cNvPr>
          <p:cNvSpPr>
            <a:spLocks noGrp="1"/>
          </p:cNvSpPr>
          <p:nvPr>
            <p:ph type="title"/>
          </p:nvPr>
        </p:nvSpPr>
        <p:spPr/>
        <p:txBody>
          <a:bodyPr/>
          <a:lstStyle/>
          <a:p>
            <a:r>
              <a:rPr lang="en-US" dirty="0"/>
              <a:t>The CIA Budget – Transfer</a:t>
            </a:r>
            <a:r>
              <a:rPr lang="en-US" baseline="0" dirty="0"/>
              <a:t> from Other Agencies by OMB</a:t>
            </a:r>
            <a:endParaRPr lang="en-US" dirty="0"/>
          </a:p>
        </p:txBody>
      </p:sp>
      <p:sp>
        <p:nvSpPr>
          <p:cNvPr id="3" name="Content Placeholder 2">
            <a:extLst>
              <a:ext uri="{FF2B5EF4-FFF2-40B4-BE49-F238E27FC236}">
                <a16:creationId xmlns:a16="http://schemas.microsoft.com/office/drawing/2014/main" id="{C3436D5F-1AE3-4502-BD84-CF16453049D6}"/>
              </a:ext>
            </a:extLst>
          </p:cNvPr>
          <p:cNvSpPr>
            <a:spLocks noGrp="1"/>
          </p:cNvSpPr>
          <p:nvPr>
            <p:ph idx="1"/>
          </p:nvPr>
        </p:nvSpPr>
        <p:spPr/>
        <p:txBody>
          <a:bodyPr>
            <a:normAutofit/>
          </a:bodyPr>
          <a:lstStyle/>
          <a:p>
            <a:r>
              <a:rPr lang="en-US" dirty="0"/>
              <a:t>Moreover, instead of direct appropriations to the CIA, the </a:t>
            </a:r>
            <a:r>
              <a:rPr lang="en-US" dirty="0">
                <a:highlight>
                  <a:srgbClr val="FFFF00"/>
                </a:highlight>
              </a:rPr>
              <a:t>1949 Act authorizes the Agency to transfer to and receive from other government agencies “such sums as may be approved” by the Office of Management and Budget (OMB) </a:t>
            </a:r>
            <a:r>
              <a:rPr lang="en-US" dirty="0"/>
              <a:t>for any of the functions or activities authorized by the National Security Act of 1947. Other agencies are also permitted to transfer or receive from the CIA such sums “without regard to any provisions of law limiting or prohibiting transfers between appropriations.” </a:t>
            </a:r>
          </a:p>
        </p:txBody>
      </p:sp>
      <p:sp>
        <p:nvSpPr>
          <p:cNvPr id="4" name="Slide Number Placeholder 3">
            <a:extLst>
              <a:ext uri="{FF2B5EF4-FFF2-40B4-BE49-F238E27FC236}">
                <a16:creationId xmlns:a16="http://schemas.microsoft.com/office/drawing/2014/main" id="{DBB418E4-0DD2-4116-BC5C-619DF7FA5035}"/>
              </a:ext>
            </a:extLst>
          </p:cNvPr>
          <p:cNvSpPr>
            <a:spLocks noGrp="1"/>
          </p:cNvSpPr>
          <p:nvPr>
            <p:ph type="sldNum" sz="quarter" idx="12"/>
          </p:nvPr>
        </p:nvSpPr>
        <p:spPr/>
        <p:txBody>
          <a:bodyPr/>
          <a:lstStyle/>
          <a:p>
            <a:fld id="{B5B55ADC-DE6A-4321-B309-53E6522459BD}" type="slidenum">
              <a:rPr lang="en-US" altLang="en-US" smtClean="0"/>
              <a:pPr/>
              <a:t>22</a:t>
            </a:fld>
            <a:endParaRPr lang="en-US" altLang="en-US"/>
          </a:p>
        </p:txBody>
      </p:sp>
    </p:spTree>
    <p:extLst>
      <p:ext uri="{BB962C8B-B14F-4D97-AF65-F5344CB8AC3E}">
        <p14:creationId xmlns:p14="http://schemas.microsoft.com/office/powerpoint/2010/main" val="1932389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F3BA-F43C-4729-A8EF-61256170E4C6}"/>
              </a:ext>
            </a:extLst>
          </p:cNvPr>
          <p:cNvSpPr>
            <a:spLocks noGrp="1"/>
          </p:cNvSpPr>
          <p:nvPr>
            <p:ph type="title"/>
          </p:nvPr>
        </p:nvSpPr>
        <p:spPr/>
        <p:txBody>
          <a:bodyPr/>
          <a:lstStyle/>
          <a:p>
            <a:r>
              <a:rPr lang="en-US" dirty="0"/>
              <a:t>The</a:t>
            </a:r>
            <a:r>
              <a:rPr lang="en-US" baseline="0" dirty="0"/>
              <a:t> CIA Budget – Hiding the Appropriation</a:t>
            </a:r>
            <a:endParaRPr lang="en-US" dirty="0"/>
          </a:p>
        </p:txBody>
      </p:sp>
      <p:sp>
        <p:nvSpPr>
          <p:cNvPr id="3" name="Content Placeholder 2">
            <a:extLst>
              <a:ext uri="{FF2B5EF4-FFF2-40B4-BE49-F238E27FC236}">
                <a16:creationId xmlns:a16="http://schemas.microsoft.com/office/drawing/2014/main" id="{7450A604-9CEB-4358-8C05-8C54A2DAF790}"/>
              </a:ext>
            </a:extLst>
          </p:cNvPr>
          <p:cNvSpPr>
            <a:spLocks noGrp="1"/>
          </p:cNvSpPr>
          <p:nvPr>
            <p:ph idx="1"/>
          </p:nvPr>
        </p:nvSpPr>
        <p:spPr/>
        <p:txBody>
          <a:bodyPr/>
          <a:lstStyle/>
          <a:p>
            <a:r>
              <a:rPr lang="en-US" dirty="0"/>
              <a:t>Thus, funds for the intelligence community are first concealed in various inflated appropriation bills and then secretly transferred by OMB to the intelligence agencies after the bills are enacted.</a:t>
            </a:r>
          </a:p>
        </p:txBody>
      </p:sp>
      <p:sp>
        <p:nvSpPr>
          <p:cNvPr id="4" name="Slide Number Placeholder 3">
            <a:extLst>
              <a:ext uri="{FF2B5EF4-FFF2-40B4-BE49-F238E27FC236}">
                <a16:creationId xmlns:a16="http://schemas.microsoft.com/office/drawing/2014/main" id="{58E74A81-A586-459F-BE69-9597A0D82C38}"/>
              </a:ext>
            </a:extLst>
          </p:cNvPr>
          <p:cNvSpPr>
            <a:spLocks noGrp="1"/>
          </p:cNvSpPr>
          <p:nvPr>
            <p:ph type="sldNum" sz="quarter" idx="12"/>
          </p:nvPr>
        </p:nvSpPr>
        <p:spPr/>
        <p:txBody>
          <a:bodyPr/>
          <a:lstStyle/>
          <a:p>
            <a:fld id="{B5B55ADC-DE6A-4321-B309-53E6522459BD}" type="slidenum">
              <a:rPr lang="en-US" altLang="en-US" smtClean="0"/>
              <a:pPr/>
              <a:t>23</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5ECBDA94-9C2F-44E1-B74D-A1F78A1E21B6}"/>
                  </a:ext>
                </a:extLst>
              </p14:cNvPr>
              <p14:cNvContentPartPr/>
              <p14:nvPr/>
            </p14:nvContentPartPr>
            <p14:xfrm>
              <a:off x="1095480" y="2510280"/>
              <a:ext cx="7612920" cy="470160"/>
            </p14:xfrm>
          </p:contentPart>
        </mc:Choice>
        <mc:Fallback xmlns="">
          <p:pic>
            <p:nvPicPr>
              <p:cNvPr id="5" name="Ink 4">
                <a:extLst>
                  <a:ext uri="{FF2B5EF4-FFF2-40B4-BE49-F238E27FC236}">
                    <a16:creationId xmlns:a16="http://schemas.microsoft.com/office/drawing/2014/main" id="{5ECBDA94-9C2F-44E1-B74D-A1F78A1E21B6}"/>
                  </a:ext>
                </a:extLst>
              </p:cNvPr>
              <p:cNvPicPr/>
              <p:nvPr/>
            </p:nvPicPr>
            <p:blipFill>
              <a:blip r:embed="rId3"/>
              <a:stretch>
                <a:fillRect/>
              </a:stretch>
            </p:blipFill>
            <p:spPr>
              <a:xfrm>
                <a:off x="1086120" y="2500920"/>
                <a:ext cx="7631640" cy="488880"/>
              </a:xfrm>
              <a:prstGeom prst="rect">
                <a:avLst/>
              </a:prstGeom>
            </p:spPr>
          </p:pic>
        </mc:Fallback>
      </mc:AlternateContent>
    </p:spTree>
    <p:extLst>
      <p:ext uri="{BB962C8B-B14F-4D97-AF65-F5344CB8AC3E}">
        <p14:creationId xmlns:p14="http://schemas.microsoft.com/office/powerpoint/2010/main" val="3800682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864C3-7200-42A0-88D6-D387939695DB}"/>
              </a:ext>
            </a:extLst>
          </p:cNvPr>
          <p:cNvSpPr>
            <a:spLocks noGrp="1"/>
          </p:cNvSpPr>
          <p:nvPr>
            <p:ph type="title"/>
          </p:nvPr>
        </p:nvSpPr>
        <p:spPr/>
        <p:txBody>
          <a:bodyPr/>
          <a:lstStyle/>
          <a:p>
            <a:r>
              <a:rPr lang="en-US" dirty="0"/>
              <a:t>United States v. Richardson, 418 U.S. 166 (1974)</a:t>
            </a:r>
          </a:p>
        </p:txBody>
      </p:sp>
      <p:sp>
        <p:nvSpPr>
          <p:cNvPr id="3" name="Content Placeholder 2">
            <a:extLst>
              <a:ext uri="{FF2B5EF4-FFF2-40B4-BE49-F238E27FC236}">
                <a16:creationId xmlns:a16="http://schemas.microsoft.com/office/drawing/2014/main" id="{F2CD122E-04EF-4C07-AF05-B6EC49F9BA0D}"/>
              </a:ext>
            </a:extLst>
          </p:cNvPr>
          <p:cNvSpPr>
            <a:spLocks noGrp="1"/>
          </p:cNvSpPr>
          <p:nvPr>
            <p:ph idx="1"/>
          </p:nvPr>
        </p:nvSpPr>
        <p:spPr/>
        <p:txBody>
          <a:bodyPr>
            <a:normAutofit/>
          </a:bodyPr>
          <a:lstStyle/>
          <a:p>
            <a:r>
              <a:rPr lang="en-US" dirty="0"/>
              <a:t>The Statement and Account Clause</a:t>
            </a:r>
          </a:p>
          <a:p>
            <a:pPr lvl="1"/>
            <a:r>
              <a:rPr lang="en-US" dirty="0"/>
              <a:t>‘No Money shall be drawn from the Treasury, but in Consequence of Appropriations made by Law; and a regular Statement and Account of the Receipts and Expenditures of all public Money shall be published from time to time.’</a:t>
            </a:r>
          </a:p>
          <a:p>
            <a:r>
              <a:rPr lang="en-US" dirty="0"/>
              <a:t>Richardson asked the Treasury Department to give an accounting of the money spent by the CIA. He then sued, asking for an accounting.</a:t>
            </a:r>
          </a:p>
        </p:txBody>
      </p:sp>
      <p:sp>
        <p:nvSpPr>
          <p:cNvPr id="4" name="Slide Number Placeholder 3">
            <a:extLst>
              <a:ext uri="{FF2B5EF4-FFF2-40B4-BE49-F238E27FC236}">
                <a16:creationId xmlns:a16="http://schemas.microsoft.com/office/drawing/2014/main" id="{9CB96765-3777-448A-93FF-2527245D5DEB}"/>
              </a:ext>
            </a:extLst>
          </p:cNvPr>
          <p:cNvSpPr>
            <a:spLocks noGrp="1"/>
          </p:cNvSpPr>
          <p:nvPr>
            <p:ph type="sldNum" sz="quarter" idx="12"/>
          </p:nvPr>
        </p:nvSpPr>
        <p:spPr/>
        <p:txBody>
          <a:bodyPr/>
          <a:lstStyle/>
          <a:p>
            <a:fld id="{B5B55ADC-DE6A-4321-B309-53E6522459BD}" type="slidenum">
              <a:rPr lang="en-US" altLang="en-US" smtClean="0"/>
              <a:pPr/>
              <a:t>24</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9A4F3954-D857-4FE0-B010-6679BE7BE550}"/>
                  </a:ext>
                </a:extLst>
              </p14:cNvPr>
              <p14:cNvContentPartPr/>
              <p14:nvPr/>
            </p14:nvContentPartPr>
            <p14:xfrm>
              <a:off x="1643760" y="1625760"/>
              <a:ext cx="7305840" cy="2590200"/>
            </p14:xfrm>
          </p:contentPart>
        </mc:Choice>
        <mc:Fallback xmlns="">
          <p:pic>
            <p:nvPicPr>
              <p:cNvPr id="5" name="Ink 4">
                <a:extLst>
                  <a:ext uri="{FF2B5EF4-FFF2-40B4-BE49-F238E27FC236}">
                    <a16:creationId xmlns:a16="http://schemas.microsoft.com/office/drawing/2014/main" id="{9A4F3954-D857-4FE0-B010-6679BE7BE550}"/>
                  </a:ext>
                </a:extLst>
              </p:cNvPr>
              <p:cNvPicPr/>
              <p:nvPr/>
            </p:nvPicPr>
            <p:blipFill>
              <a:blip r:embed="rId3"/>
              <a:stretch>
                <a:fillRect/>
              </a:stretch>
            </p:blipFill>
            <p:spPr>
              <a:xfrm>
                <a:off x="1634400" y="1616400"/>
                <a:ext cx="7324560" cy="2608920"/>
              </a:xfrm>
              <a:prstGeom prst="rect">
                <a:avLst/>
              </a:prstGeom>
            </p:spPr>
          </p:pic>
        </mc:Fallback>
      </mc:AlternateContent>
    </p:spTree>
    <p:extLst>
      <p:ext uri="{BB962C8B-B14F-4D97-AF65-F5344CB8AC3E}">
        <p14:creationId xmlns:p14="http://schemas.microsoft.com/office/powerpoint/2010/main" val="1096954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33D9C-28F7-446A-9F7A-C8BC0EC0F9F1}"/>
              </a:ext>
            </a:extLst>
          </p:cNvPr>
          <p:cNvSpPr>
            <a:spLocks noGrp="1"/>
          </p:cNvSpPr>
          <p:nvPr>
            <p:ph type="title"/>
          </p:nvPr>
        </p:nvSpPr>
        <p:spPr/>
        <p:txBody>
          <a:bodyPr/>
          <a:lstStyle/>
          <a:p>
            <a:r>
              <a:rPr lang="en-US" dirty="0"/>
              <a:t>The Taxpayer Standing Problem</a:t>
            </a:r>
          </a:p>
        </p:txBody>
      </p:sp>
      <p:sp>
        <p:nvSpPr>
          <p:cNvPr id="3" name="Content Placeholder 2">
            <a:extLst>
              <a:ext uri="{FF2B5EF4-FFF2-40B4-BE49-F238E27FC236}">
                <a16:creationId xmlns:a16="http://schemas.microsoft.com/office/drawing/2014/main" id="{2F156197-394A-4BB8-B427-2D32B7626B0D}"/>
              </a:ext>
            </a:extLst>
          </p:cNvPr>
          <p:cNvSpPr>
            <a:spLocks noGrp="1"/>
          </p:cNvSpPr>
          <p:nvPr>
            <p:ph idx="1"/>
          </p:nvPr>
        </p:nvSpPr>
        <p:spPr/>
        <p:txBody>
          <a:bodyPr/>
          <a:lstStyle/>
          <a:p>
            <a:r>
              <a:rPr lang="en-US" dirty="0"/>
              <a:t>Taxpayers can get standing if the government is spending money unconstitutionally – </a:t>
            </a:r>
            <a:r>
              <a:rPr lang="en-US" dirty="0" err="1"/>
              <a:t>Flast</a:t>
            </a:r>
            <a:r>
              <a:rPr lang="en-US" dirty="0"/>
              <a:t>.</a:t>
            </a:r>
          </a:p>
          <a:p>
            <a:pPr lvl="1"/>
            <a:r>
              <a:rPr lang="en-US" dirty="0"/>
              <a:t>This was pretty much limited to establishment clause cases.</a:t>
            </a:r>
          </a:p>
          <a:p>
            <a:r>
              <a:rPr lang="en-US" dirty="0"/>
              <a:t>Taxpayers cannot get standing to complain about government policy. </a:t>
            </a:r>
          </a:p>
          <a:p>
            <a:r>
              <a:rPr lang="en-US" dirty="0"/>
              <a:t>The lower court found that Richardson had standing to request an accounting.</a:t>
            </a:r>
          </a:p>
        </p:txBody>
      </p:sp>
      <p:sp>
        <p:nvSpPr>
          <p:cNvPr id="4" name="Slide Number Placeholder 3">
            <a:extLst>
              <a:ext uri="{FF2B5EF4-FFF2-40B4-BE49-F238E27FC236}">
                <a16:creationId xmlns:a16="http://schemas.microsoft.com/office/drawing/2014/main" id="{FA57B88E-56AD-4F18-AF86-9881255325FC}"/>
              </a:ext>
            </a:extLst>
          </p:cNvPr>
          <p:cNvSpPr>
            <a:spLocks noGrp="1"/>
          </p:cNvSpPr>
          <p:nvPr>
            <p:ph type="sldNum" sz="quarter" idx="12"/>
          </p:nvPr>
        </p:nvSpPr>
        <p:spPr/>
        <p:txBody>
          <a:bodyPr/>
          <a:lstStyle/>
          <a:p>
            <a:fld id="{B5B55ADC-DE6A-4321-B309-53E6522459BD}" type="slidenum">
              <a:rPr lang="en-US" altLang="en-US" smtClean="0"/>
              <a:pPr/>
              <a:t>25</a:t>
            </a:fld>
            <a:endParaRPr lang="en-US" altLang="en-US"/>
          </a:p>
        </p:txBody>
      </p:sp>
    </p:spTree>
    <p:extLst>
      <p:ext uri="{BB962C8B-B14F-4D97-AF65-F5344CB8AC3E}">
        <p14:creationId xmlns:p14="http://schemas.microsoft.com/office/powerpoint/2010/main" val="3944770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EFD39-EAD3-47C3-8238-0CF8B534CB00}"/>
              </a:ext>
            </a:extLst>
          </p:cNvPr>
          <p:cNvSpPr>
            <a:spLocks noGrp="1"/>
          </p:cNvSpPr>
          <p:nvPr>
            <p:ph type="title"/>
          </p:nvPr>
        </p:nvSpPr>
        <p:spPr/>
        <p:txBody>
          <a:bodyPr/>
          <a:lstStyle/>
          <a:p>
            <a:r>
              <a:rPr lang="en-US" dirty="0"/>
              <a:t>Richardson at the United States Supreme Court </a:t>
            </a:r>
          </a:p>
        </p:txBody>
      </p:sp>
      <p:sp>
        <p:nvSpPr>
          <p:cNvPr id="3" name="Content Placeholder 2">
            <a:extLst>
              <a:ext uri="{FF2B5EF4-FFF2-40B4-BE49-F238E27FC236}">
                <a16:creationId xmlns:a16="http://schemas.microsoft.com/office/drawing/2014/main" id="{478A16C2-C9C1-4CDE-A807-2473C67E60AC}"/>
              </a:ext>
            </a:extLst>
          </p:cNvPr>
          <p:cNvSpPr>
            <a:spLocks noGrp="1"/>
          </p:cNvSpPr>
          <p:nvPr>
            <p:ph idx="1"/>
          </p:nvPr>
        </p:nvSpPr>
        <p:spPr/>
        <p:txBody>
          <a:bodyPr>
            <a:normAutofit fontScale="92500" lnSpcReduction="10000"/>
          </a:bodyPr>
          <a:lstStyle/>
          <a:p>
            <a:r>
              <a:rPr lang="en-US" dirty="0"/>
              <a:t>The court found that he did not have standing because he was not complaining of unconstitutional spending. </a:t>
            </a:r>
          </a:p>
          <a:p>
            <a:r>
              <a:rPr lang="en-US" dirty="0"/>
              <a:t>As dicta: it is clear that Congress has plenary power to exact any reporting and accounting it considers appropriate in the public interest. It is therefore open to serious question whether the Framers of the Constitution ever imagined that general directives to the Congress or the Executive would be subject to enforcement by an individual citizen. …historical analysis of the genesis of cl. 7 suggests that it was intended to permit some degree of secrecy of governmental operations. </a:t>
            </a:r>
          </a:p>
          <a:p>
            <a:endParaRPr lang="en-US" dirty="0"/>
          </a:p>
        </p:txBody>
      </p:sp>
      <p:sp>
        <p:nvSpPr>
          <p:cNvPr id="4" name="Slide Number Placeholder 3">
            <a:extLst>
              <a:ext uri="{FF2B5EF4-FFF2-40B4-BE49-F238E27FC236}">
                <a16:creationId xmlns:a16="http://schemas.microsoft.com/office/drawing/2014/main" id="{8C0B7A16-1FEF-4DD6-B0AD-1DE3F971C15F}"/>
              </a:ext>
            </a:extLst>
          </p:cNvPr>
          <p:cNvSpPr>
            <a:spLocks noGrp="1"/>
          </p:cNvSpPr>
          <p:nvPr>
            <p:ph type="sldNum" sz="quarter" idx="12"/>
          </p:nvPr>
        </p:nvSpPr>
        <p:spPr/>
        <p:txBody>
          <a:bodyPr/>
          <a:lstStyle/>
          <a:p>
            <a:fld id="{B5B55ADC-DE6A-4321-B309-53E6522459BD}" type="slidenum">
              <a:rPr lang="en-US" altLang="en-US" smtClean="0"/>
              <a:pPr/>
              <a:t>26</a:t>
            </a:fld>
            <a:endParaRPr lang="en-US" altLang="en-US"/>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6D63E65F-8F59-49A2-A4AC-49CA4707FDCE}"/>
                  </a:ext>
                </a:extLst>
              </p14:cNvPr>
              <p14:cNvContentPartPr/>
              <p14:nvPr/>
            </p14:nvContentPartPr>
            <p14:xfrm>
              <a:off x="1222560" y="1707840"/>
              <a:ext cx="7915320" cy="1962360"/>
            </p14:xfrm>
          </p:contentPart>
        </mc:Choice>
        <mc:Fallback xmlns="">
          <p:pic>
            <p:nvPicPr>
              <p:cNvPr id="5" name="Ink 4">
                <a:extLst>
                  <a:ext uri="{FF2B5EF4-FFF2-40B4-BE49-F238E27FC236}">
                    <a16:creationId xmlns:a16="http://schemas.microsoft.com/office/drawing/2014/main" id="{6D63E65F-8F59-49A2-A4AC-49CA4707FDCE}"/>
                  </a:ext>
                </a:extLst>
              </p:cNvPr>
              <p:cNvPicPr/>
              <p:nvPr/>
            </p:nvPicPr>
            <p:blipFill>
              <a:blip r:embed="rId4"/>
              <a:stretch>
                <a:fillRect/>
              </a:stretch>
            </p:blipFill>
            <p:spPr>
              <a:xfrm>
                <a:off x="1213200" y="1698480"/>
                <a:ext cx="7934040" cy="1981080"/>
              </a:xfrm>
              <a:prstGeom prst="rect">
                <a:avLst/>
              </a:prstGeom>
            </p:spPr>
          </p:pic>
        </mc:Fallback>
      </mc:AlternateContent>
    </p:spTree>
    <p:extLst>
      <p:ext uri="{BB962C8B-B14F-4D97-AF65-F5344CB8AC3E}">
        <p14:creationId xmlns:p14="http://schemas.microsoft.com/office/powerpoint/2010/main" val="37760887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6B343-A80E-4293-9DFC-837EB739EECC}"/>
              </a:ext>
            </a:extLst>
          </p:cNvPr>
          <p:cNvSpPr>
            <a:spLocks noGrp="1"/>
          </p:cNvSpPr>
          <p:nvPr>
            <p:ph type="title"/>
          </p:nvPr>
        </p:nvSpPr>
        <p:spPr/>
        <p:txBody>
          <a:bodyPr/>
          <a:lstStyle/>
          <a:p>
            <a:r>
              <a:rPr lang="en-US" dirty="0"/>
              <a:t>CIA Activities in Chile</a:t>
            </a:r>
          </a:p>
        </p:txBody>
      </p:sp>
      <p:sp>
        <p:nvSpPr>
          <p:cNvPr id="3" name="Content Placeholder 2">
            <a:extLst>
              <a:ext uri="{FF2B5EF4-FFF2-40B4-BE49-F238E27FC236}">
                <a16:creationId xmlns:a16="http://schemas.microsoft.com/office/drawing/2014/main" id="{DA9C1D51-6B93-49F5-8AC4-77A9131A5F37}"/>
              </a:ext>
            </a:extLst>
          </p:cNvPr>
          <p:cNvSpPr>
            <a:spLocks noGrp="1"/>
          </p:cNvSpPr>
          <p:nvPr>
            <p:ph idx="1"/>
          </p:nvPr>
        </p:nvSpPr>
        <p:spPr>
          <a:xfrm>
            <a:off x="838200" y="1825625"/>
            <a:ext cx="9601200" cy="4351338"/>
          </a:xfrm>
        </p:spPr>
        <p:txBody>
          <a:bodyPr>
            <a:normAutofit fontScale="85000" lnSpcReduction="10000"/>
          </a:bodyPr>
          <a:lstStyle/>
          <a:p>
            <a:r>
              <a:rPr lang="en-US" dirty="0"/>
              <a:t>At the direction of the White House and interagency policy coordination committees, CIA undertook : : : sustained propaganda efforts, including financial support for major news media, against Allende and other Marxists. </a:t>
            </a:r>
          </a:p>
          <a:p>
            <a:r>
              <a:rPr lang="en-US" dirty="0"/>
              <a:t>President Nixon instructed Helms and the CIA not to inform the 40 Committee (then the executive decision-making body on covert operations), the State or Defense Departments, or the ambassador in Santiago. Staff of the S. Select Comm. to Study Governmental Operations with Respect to Intelligence Activities,</a:t>
            </a:r>
          </a:p>
          <a:p>
            <a:r>
              <a:rPr lang="en-US" dirty="0"/>
              <a:t>Support for Coup in 1970.</a:t>
            </a:r>
          </a:p>
          <a:p>
            <a:r>
              <a:rPr lang="en-US" dirty="0"/>
              <a:t>Awareness of Coup Plotting in 1973. Because CIA did not discourage the takeover and had sought to instigate a coup in 1970—probably appeared to condone it.</a:t>
            </a:r>
          </a:p>
        </p:txBody>
      </p:sp>
      <p:sp>
        <p:nvSpPr>
          <p:cNvPr id="4" name="Slide Number Placeholder 3">
            <a:extLst>
              <a:ext uri="{FF2B5EF4-FFF2-40B4-BE49-F238E27FC236}">
                <a16:creationId xmlns:a16="http://schemas.microsoft.com/office/drawing/2014/main" id="{06828B4B-5BBC-4CEF-B150-0DABCF7715B9}"/>
              </a:ext>
            </a:extLst>
          </p:cNvPr>
          <p:cNvSpPr>
            <a:spLocks noGrp="1"/>
          </p:cNvSpPr>
          <p:nvPr>
            <p:ph type="sldNum" sz="quarter" idx="12"/>
          </p:nvPr>
        </p:nvSpPr>
        <p:spPr/>
        <p:txBody>
          <a:bodyPr/>
          <a:lstStyle/>
          <a:p>
            <a:fld id="{B5B55ADC-DE6A-4321-B309-53E6522459BD}" type="slidenum">
              <a:rPr lang="en-US" altLang="en-US" smtClean="0"/>
              <a:pPr/>
              <a:t>27</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BDF08966-D565-47CF-A1DC-E1EBE5916CF9}"/>
                  </a:ext>
                </a:extLst>
              </p14:cNvPr>
              <p14:cNvContentPartPr/>
              <p14:nvPr/>
            </p14:nvContentPartPr>
            <p14:xfrm>
              <a:off x="993600" y="3052800"/>
              <a:ext cx="9079920" cy="2472480"/>
            </p14:xfrm>
          </p:contentPart>
        </mc:Choice>
        <mc:Fallback xmlns="">
          <p:pic>
            <p:nvPicPr>
              <p:cNvPr id="5" name="Ink 4">
                <a:extLst>
                  <a:ext uri="{FF2B5EF4-FFF2-40B4-BE49-F238E27FC236}">
                    <a16:creationId xmlns:a16="http://schemas.microsoft.com/office/drawing/2014/main" id="{BDF08966-D565-47CF-A1DC-E1EBE5916CF9}"/>
                  </a:ext>
                </a:extLst>
              </p:cNvPr>
              <p:cNvPicPr/>
              <p:nvPr/>
            </p:nvPicPr>
            <p:blipFill>
              <a:blip r:embed="rId3"/>
              <a:stretch>
                <a:fillRect/>
              </a:stretch>
            </p:blipFill>
            <p:spPr>
              <a:xfrm>
                <a:off x="984240" y="3043440"/>
                <a:ext cx="9098640" cy="2491200"/>
              </a:xfrm>
              <a:prstGeom prst="rect">
                <a:avLst/>
              </a:prstGeom>
            </p:spPr>
          </p:pic>
        </mc:Fallback>
      </mc:AlternateContent>
    </p:spTree>
    <p:extLst>
      <p:ext uri="{BB962C8B-B14F-4D97-AF65-F5344CB8AC3E}">
        <p14:creationId xmlns:p14="http://schemas.microsoft.com/office/powerpoint/2010/main" val="24111175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5F891-E139-46AA-A8BE-105AE930CF03}"/>
              </a:ext>
            </a:extLst>
          </p:cNvPr>
          <p:cNvSpPr>
            <a:spLocks noGrp="1"/>
          </p:cNvSpPr>
          <p:nvPr>
            <p:ph type="title"/>
          </p:nvPr>
        </p:nvSpPr>
        <p:spPr/>
        <p:txBody>
          <a:bodyPr/>
          <a:lstStyle/>
          <a:p>
            <a:r>
              <a:rPr lang="en-US" dirty="0"/>
              <a:t>What caused Congress to try to increase its oversight of the CIA?</a:t>
            </a:r>
          </a:p>
        </p:txBody>
      </p:sp>
      <p:sp>
        <p:nvSpPr>
          <p:cNvPr id="3" name="Content Placeholder 2">
            <a:extLst>
              <a:ext uri="{FF2B5EF4-FFF2-40B4-BE49-F238E27FC236}">
                <a16:creationId xmlns:a16="http://schemas.microsoft.com/office/drawing/2014/main" id="{D920D86D-515E-43A9-BD1B-BC4B84BE5C30}"/>
              </a:ext>
            </a:extLst>
          </p:cNvPr>
          <p:cNvSpPr>
            <a:spLocks noGrp="1"/>
          </p:cNvSpPr>
          <p:nvPr>
            <p:ph idx="1"/>
          </p:nvPr>
        </p:nvSpPr>
        <p:spPr/>
        <p:txBody>
          <a:bodyPr/>
          <a:lstStyle/>
          <a:p>
            <a:pPr lvl="0"/>
            <a:r>
              <a:rPr lang="en-US" dirty="0"/>
              <a:t>CIA covert actions in Chile during the 1960s and early 1970s, designed to discredit left-leaning political leaders and to prevent them from assuming power, along with Watergate and the Southeast Asia war, all served to focus public attention on the CIA and crystalize congressional determination to investigate intelligence abuses.</a:t>
            </a:r>
          </a:p>
          <a:p>
            <a:endParaRPr lang="en-US" dirty="0"/>
          </a:p>
        </p:txBody>
      </p:sp>
      <p:sp>
        <p:nvSpPr>
          <p:cNvPr id="4" name="Slide Number Placeholder 3">
            <a:extLst>
              <a:ext uri="{FF2B5EF4-FFF2-40B4-BE49-F238E27FC236}">
                <a16:creationId xmlns:a16="http://schemas.microsoft.com/office/drawing/2014/main" id="{0555732A-C70D-475F-8250-7A58EA429C27}"/>
              </a:ext>
            </a:extLst>
          </p:cNvPr>
          <p:cNvSpPr>
            <a:spLocks noGrp="1"/>
          </p:cNvSpPr>
          <p:nvPr>
            <p:ph type="sldNum" sz="quarter" idx="12"/>
          </p:nvPr>
        </p:nvSpPr>
        <p:spPr/>
        <p:txBody>
          <a:bodyPr/>
          <a:lstStyle/>
          <a:p>
            <a:fld id="{B5B55ADC-DE6A-4321-B309-53E6522459BD}" type="slidenum">
              <a:rPr lang="en-US" altLang="en-US" smtClean="0"/>
              <a:pPr/>
              <a:t>28</a:t>
            </a:fld>
            <a:endParaRPr lang="en-US" altLang="en-US"/>
          </a:p>
        </p:txBody>
      </p:sp>
    </p:spTree>
    <p:extLst>
      <p:ext uri="{BB962C8B-B14F-4D97-AF65-F5344CB8AC3E}">
        <p14:creationId xmlns:p14="http://schemas.microsoft.com/office/powerpoint/2010/main" val="32202482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3E635-70FD-4195-B321-92AB6E127D34}"/>
              </a:ext>
            </a:extLst>
          </p:cNvPr>
          <p:cNvSpPr>
            <a:spLocks noGrp="1"/>
          </p:cNvSpPr>
          <p:nvPr>
            <p:ph type="title"/>
          </p:nvPr>
        </p:nvSpPr>
        <p:spPr/>
        <p:txBody>
          <a:bodyPr/>
          <a:lstStyle/>
          <a:p>
            <a:r>
              <a:rPr lang="en-US" dirty="0"/>
              <a:t>The War Powers Resolution</a:t>
            </a:r>
          </a:p>
        </p:txBody>
      </p:sp>
      <p:sp>
        <p:nvSpPr>
          <p:cNvPr id="3" name="Content Placeholder 2">
            <a:extLst>
              <a:ext uri="{FF2B5EF4-FFF2-40B4-BE49-F238E27FC236}">
                <a16:creationId xmlns:a16="http://schemas.microsoft.com/office/drawing/2014/main" id="{B8B341D7-1C29-4806-9D3C-B04F070B6536}"/>
              </a:ext>
            </a:extLst>
          </p:cNvPr>
          <p:cNvSpPr>
            <a:spLocks noGrp="1"/>
          </p:cNvSpPr>
          <p:nvPr>
            <p:ph idx="1"/>
          </p:nvPr>
        </p:nvSpPr>
        <p:spPr/>
        <p:txBody>
          <a:bodyPr>
            <a:normAutofit/>
          </a:bodyPr>
          <a:lstStyle/>
          <a:p>
            <a:r>
              <a:rPr lang="en-US" dirty="0"/>
              <a:t>One of the actions that lead to the passage of the War Powers Resolution was Nixon’s secret war in Cambodia.</a:t>
            </a:r>
          </a:p>
          <a:p>
            <a:r>
              <a:rPr lang="en-US" dirty="0"/>
              <a:t>Congress rejected an amendment to the </a:t>
            </a:r>
            <a:r>
              <a:rPr lang="en-US" dirty="0" err="1"/>
              <a:t>WPR</a:t>
            </a:r>
            <a:r>
              <a:rPr lang="en-US" dirty="0"/>
              <a:t> that would have applied to private armies under contract or direction of the government.</a:t>
            </a:r>
          </a:p>
          <a:p>
            <a:r>
              <a:rPr lang="en-US" dirty="0"/>
              <a:t>The </a:t>
            </a:r>
            <a:r>
              <a:rPr lang="en-US" dirty="0" err="1"/>
              <a:t>WPR</a:t>
            </a:r>
            <a:r>
              <a:rPr lang="en-US" dirty="0"/>
              <a:t> only applies to the United States Armed Forces.</a:t>
            </a:r>
          </a:p>
          <a:p>
            <a:pPr lvl="1"/>
            <a:r>
              <a:rPr lang="en-US" dirty="0"/>
              <a:t>Does this implicitly endorse CIA covert actions?</a:t>
            </a:r>
          </a:p>
        </p:txBody>
      </p:sp>
      <p:sp>
        <p:nvSpPr>
          <p:cNvPr id="4" name="Slide Number Placeholder 3">
            <a:extLst>
              <a:ext uri="{FF2B5EF4-FFF2-40B4-BE49-F238E27FC236}">
                <a16:creationId xmlns:a16="http://schemas.microsoft.com/office/drawing/2014/main" id="{28C4689A-25C1-4BE2-A5AB-FC44B3855A4C}"/>
              </a:ext>
            </a:extLst>
          </p:cNvPr>
          <p:cNvSpPr>
            <a:spLocks noGrp="1"/>
          </p:cNvSpPr>
          <p:nvPr>
            <p:ph type="sldNum" sz="quarter" idx="12"/>
          </p:nvPr>
        </p:nvSpPr>
        <p:spPr/>
        <p:txBody>
          <a:bodyPr/>
          <a:lstStyle/>
          <a:p>
            <a:fld id="{B5B55ADC-DE6A-4321-B309-53E6522459BD}" type="slidenum">
              <a:rPr lang="en-US" altLang="en-US" smtClean="0"/>
              <a:pPr/>
              <a:t>29</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6CE3E48C-009C-456F-B9B7-AD9DC92DC0CC}"/>
                  </a:ext>
                </a:extLst>
              </p14:cNvPr>
              <p14:cNvContentPartPr/>
              <p14:nvPr/>
            </p14:nvContentPartPr>
            <p14:xfrm>
              <a:off x="1044720" y="4677840"/>
              <a:ext cx="7522560" cy="509040"/>
            </p14:xfrm>
          </p:contentPart>
        </mc:Choice>
        <mc:Fallback xmlns="">
          <p:pic>
            <p:nvPicPr>
              <p:cNvPr id="5" name="Ink 4">
                <a:extLst>
                  <a:ext uri="{FF2B5EF4-FFF2-40B4-BE49-F238E27FC236}">
                    <a16:creationId xmlns:a16="http://schemas.microsoft.com/office/drawing/2014/main" id="{6CE3E48C-009C-456F-B9B7-AD9DC92DC0CC}"/>
                  </a:ext>
                </a:extLst>
              </p:cNvPr>
              <p:cNvPicPr/>
              <p:nvPr/>
            </p:nvPicPr>
            <p:blipFill>
              <a:blip r:embed="rId3"/>
              <a:stretch>
                <a:fillRect/>
              </a:stretch>
            </p:blipFill>
            <p:spPr>
              <a:xfrm>
                <a:off x="1035360" y="4668480"/>
                <a:ext cx="7541280" cy="527760"/>
              </a:xfrm>
              <a:prstGeom prst="rect">
                <a:avLst/>
              </a:prstGeom>
            </p:spPr>
          </p:pic>
        </mc:Fallback>
      </mc:AlternateContent>
    </p:spTree>
    <p:extLst>
      <p:ext uri="{BB962C8B-B14F-4D97-AF65-F5344CB8AC3E}">
        <p14:creationId xmlns:p14="http://schemas.microsoft.com/office/powerpoint/2010/main" val="1906998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6512C-1A7D-4255-8BFB-5535FEF42E5E}"/>
              </a:ext>
            </a:extLst>
          </p:cNvPr>
          <p:cNvSpPr>
            <a:spLocks noGrp="1"/>
          </p:cNvSpPr>
          <p:nvPr>
            <p:ph type="title"/>
          </p:nvPr>
        </p:nvSpPr>
        <p:spPr/>
        <p:txBody>
          <a:bodyPr/>
          <a:lstStyle/>
          <a:p>
            <a:r>
              <a:rPr lang="en-US" dirty="0"/>
              <a:t>CURTAILING PRIVATE ACTIONS</a:t>
            </a:r>
          </a:p>
        </p:txBody>
      </p:sp>
      <p:sp>
        <p:nvSpPr>
          <p:cNvPr id="5" name="Text Placeholder 4">
            <a:extLst>
              <a:ext uri="{FF2B5EF4-FFF2-40B4-BE49-F238E27FC236}">
                <a16:creationId xmlns:a16="http://schemas.microsoft.com/office/drawing/2014/main" id="{00F9D68C-D2B4-4E16-AA7F-F2EB60800FB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9DEE2F4-1430-47D3-A816-6FE9DE0FF481}"/>
              </a:ext>
            </a:extLst>
          </p:cNvPr>
          <p:cNvSpPr>
            <a:spLocks noGrp="1"/>
          </p:cNvSpPr>
          <p:nvPr>
            <p:ph type="sldNum" sz="quarter" idx="12"/>
          </p:nvPr>
        </p:nvSpPr>
        <p:spPr/>
        <p:txBody>
          <a:bodyPr/>
          <a:lstStyle/>
          <a:p>
            <a:fld id="{B5B55ADC-DE6A-4321-B309-53E6522459BD}" type="slidenum">
              <a:rPr lang="en-US" altLang="en-US" smtClean="0"/>
              <a:pPr/>
              <a:t>3</a:t>
            </a:fld>
            <a:endParaRPr lang="en-US" altLang="en-US"/>
          </a:p>
        </p:txBody>
      </p:sp>
    </p:spTree>
    <p:extLst>
      <p:ext uri="{BB962C8B-B14F-4D97-AF65-F5344CB8AC3E}">
        <p14:creationId xmlns:p14="http://schemas.microsoft.com/office/powerpoint/2010/main" val="40364108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a:extLst>
              <a:ext uri="{FF2B5EF4-FFF2-40B4-BE49-F238E27FC236}">
                <a16:creationId xmlns:a16="http://schemas.microsoft.com/office/drawing/2014/main" id="{6E706CC2-CE0A-4F2E-A6CE-D4AF774F5AA0}"/>
              </a:ext>
            </a:extLst>
          </p:cNvPr>
          <p:cNvSpPr>
            <a:spLocks noGrp="1" noChangeArrowheads="1"/>
          </p:cNvSpPr>
          <p:nvPr>
            <p:ph type="title"/>
          </p:nvPr>
        </p:nvSpPr>
        <p:spPr/>
        <p:txBody>
          <a:bodyPr/>
          <a:lstStyle/>
          <a:p>
            <a:pPr eaLnBrk="1" hangingPunct="1"/>
            <a:r>
              <a:rPr lang="en-US" altLang="en-US" dirty="0"/>
              <a:t>The Hughes-Ryan Amendment - Funding Limits (1974)</a:t>
            </a:r>
          </a:p>
        </p:txBody>
      </p:sp>
      <p:sp>
        <p:nvSpPr>
          <p:cNvPr id="25604" name="Rectangle 3">
            <a:extLst>
              <a:ext uri="{FF2B5EF4-FFF2-40B4-BE49-F238E27FC236}">
                <a16:creationId xmlns:a16="http://schemas.microsoft.com/office/drawing/2014/main" id="{F8906954-3168-40ED-B15F-ABD4D903CDA5}"/>
              </a:ext>
            </a:extLst>
          </p:cNvPr>
          <p:cNvSpPr>
            <a:spLocks noGrp="1" noChangeArrowheads="1"/>
          </p:cNvSpPr>
          <p:nvPr>
            <p:ph idx="1"/>
          </p:nvPr>
        </p:nvSpPr>
        <p:spPr/>
        <p:txBody>
          <a:bodyPr>
            <a:normAutofit lnSpcReduction="10000"/>
          </a:bodyPr>
          <a:lstStyle/>
          <a:p>
            <a:pPr eaLnBrk="1" hangingPunct="1">
              <a:lnSpc>
                <a:spcPct val="90000"/>
              </a:lnSpc>
            </a:pPr>
            <a:r>
              <a:rPr lang="en-US" altLang="en-US" dirty="0"/>
              <a:t>Discussed previously and superseded in 1991.</a:t>
            </a:r>
          </a:p>
          <a:p>
            <a:pPr eaLnBrk="1" hangingPunct="1">
              <a:lnSpc>
                <a:spcPct val="90000"/>
              </a:lnSpc>
            </a:pPr>
            <a:r>
              <a:rPr lang="en-US" altLang="en-US" dirty="0"/>
              <a:t>(a) No funds appropriated under the authority of this or any other Act may be expended by or on behalf of the Central Intelligence Agency for operations in foreign countries, other than activities intended solely for obtaining necessary intelligence, unless and until the President finds that each such operation is important to the national security of the United States and reports, in a timely fashion, a description and scope of such operation to the appropriate committees of the Congress...</a:t>
            </a:r>
          </a:p>
        </p:txBody>
      </p:sp>
      <p:sp>
        <p:nvSpPr>
          <p:cNvPr id="25602" name="Slide Number Placeholder 5">
            <a:extLst>
              <a:ext uri="{FF2B5EF4-FFF2-40B4-BE49-F238E27FC236}">
                <a16:creationId xmlns:a16="http://schemas.microsoft.com/office/drawing/2014/main" id="{B792DE78-0F94-4C04-A56A-9E38F2090065}"/>
              </a:ext>
            </a:extLst>
          </p:cNvPr>
          <p:cNvSpPr>
            <a:spLocks noGrp="1"/>
          </p:cNvSpPr>
          <p:nvPr>
            <p:ph type="sldNum" sz="quarter" idx="12"/>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A6D6F64-FBBD-4E91-A2EC-9E735C112BF6}" type="slidenum">
              <a:rPr lang="en-US" altLang="en-US"/>
              <a:pPr/>
              <a:t>30</a:t>
            </a:fld>
            <a:endParaRPr lang="en-US" altLang="en-US"/>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6ED7424B-2137-4F5E-B5A9-2D539DBFD2E6}"/>
                  </a:ext>
                </a:extLst>
              </p14:cNvPr>
              <p14:cNvContentPartPr/>
              <p14:nvPr/>
            </p14:nvContentPartPr>
            <p14:xfrm>
              <a:off x="964440" y="906120"/>
              <a:ext cx="7751520" cy="3530160"/>
            </p14:xfrm>
          </p:contentPart>
        </mc:Choice>
        <mc:Fallback xmlns="">
          <p:pic>
            <p:nvPicPr>
              <p:cNvPr id="2" name="Ink 1">
                <a:extLst>
                  <a:ext uri="{FF2B5EF4-FFF2-40B4-BE49-F238E27FC236}">
                    <a16:creationId xmlns:a16="http://schemas.microsoft.com/office/drawing/2014/main" id="{6ED7424B-2137-4F5E-B5A9-2D539DBFD2E6}"/>
                  </a:ext>
                </a:extLst>
              </p:cNvPr>
              <p:cNvPicPr/>
              <p:nvPr/>
            </p:nvPicPr>
            <p:blipFill>
              <a:blip r:embed="rId3"/>
              <a:stretch>
                <a:fillRect/>
              </a:stretch>
            </p:blipFill>
            <p:spPr>
              <a:xfrm>
                <a:off x="955080" y="896760"/>
                <a:ext cx="7770240" cy="3548880"/>
              </a:xfrm>
              <a:prstGeom prst="rect">
                <a:avLst/>
              </a:prstGeom>
            </p:spPr>
          </p:pic>
        </mc:Fallback>
      </mc:AlternateContent>
    </p:spTree>
    <p:extLst>
      <p:ext uri="{BB962C8B-B14F-4D97-AF65-F5344CB8AC3E}">
        <p14:creationId xmlns:p14="http://schemas.microsoft.com/office/powerpoint/2010/main" val="15357287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a:extLst>
              <a:ext uri="{FF2B5EF4-FFF2-40B4-BE49-F238E27FC236}">
                <a16:creationId xmlns:a16="http://schemas.microsoft.com/office/drawing/2014/main" id="{936AE243-0212-4AB2-AF03-DBBBB6D3CBEF}"/>
              </a:ext>
            </a:extLst>
          </p:cNvPr>
          <p:cNvSpPr>
            <a:spLocks noGrp="1" noChangeArrowheads="1"/>
          </p:cNvSpPr>
          <p:nvPr>
            <p:ph type="title"/>
          </p:nvPr>
        </p:nvSpPr>
        <p:spPr/>
        <p:txBody>
          <a:bodyPr/>
          <a:lstStyle/>
          <a:p>
            <a:r>
              <a:rPr lang="en-US" altLang="en-US"/>
              <a:t>‘‘Plausible Deniability’’</a:t>
            </a:r>
          </a:p>
        </p:txBody>
      </p:sp>
      <p:sp>
        <p:nvSpPr>
          <p:cNvPr id="241667" name="Rectangle 3">
            <a:extLst>
              <a:ext uri="{FF2B5EF4-FFF2-40B4-BE49-F238E27FC236}">
                <a16:creationId xmlns:a16="http://schemas.microsoft.com/office/drawing/2014/main" id="{CCD9E423-C4E0-41D5-9F88-AA536F38BD59}"/>
              </a:ext>
            </a:extLst>
          </p:cNvPr>
          <p:cNvSpPr>
            <a:spLocks noGrp="1" noChangeArrowheads="1"/>
          </p:cNvSpPr>
          <p:nvPr>
            <p:ph idx="1"/>
          </p:nvPr>
        </p:nvSpPr>
        <p:spPr/>
        <p:txBody>
          <a:bodyPr>
            <a:normAutofit/>
          </a:bodyPr>
          <a:lstStyle/>
          <a:p>
            <a:pPr>
              <a:lnSpc>
                <a:spcPct val="90000"/>
              </a:lnSpc>
            </a:pPr>
            <a:r>
              <a:rPr lang="en-US" altLang="en-US" dirty="0"/>
              <a:t>How can plausible deniability let subordinates hijack policy?</a:t>
            </a:r>
          </a:p>
          <a:p>
            <a:pPr>
              <a:lnSpc>
                <a:spcPct val="90000"/>
              </a:lnSpc>
            </a:pPr>
            <a:r>
              <a:rPr lang="en-US" altLang="en-US" dirty="0"/>
              <a:t>How does the Hughes-Ryan Amendment try to end plausible deniability, as well as don’t ask, don’t tell for congressional oversight?</a:t>
            </a:r>
          </a:p>
          <a:p>
            <a:pPr lvl="1">
              <a:lnSpc>
                <a:spcPct val="90000"/>
              </a:lnSpc>
            </a:pPr>
            <a:r>
              <a:rPr lang="en-US" altLang="en-US" dirty="0"/>
              <a:t>What does this tell us about question of whether CIA is authorized to carry out covert actions?</a:t>
            </a:r>
          </a:p>
          <a:p>
            <a:pPr>
              <a:lnSpc>
                <a:spcPct val="90000"/>
              </a:lnSpc>
            </a:pPr>
            <a:r>
              <a:rPr lang="en-US" altLang="en-US" dirty="0"/>
              <a:t>What is the recourse if the president does not comply with this law?</a:t>
            </a:r>
          </a:p>
        </p:txBody>
      </p:sp>
      <p:sp>
        <p:nvSpPr>
          <p:cNvPr id="6" name="Slide Number Placeholder 5">
            <a:extLst>
              <a:ext uri="{FF2B5EF4-FFF2-40B4-BE49-F238E27FC236}">
                <a16:creationId xmlns:a16="http://schemas.microsoft.com/office/drawing/2014/main" id="{E70EFDAB-1A01-424F-B8ED-F41EEF0A8B96}"/>
              </a:ext>
            </a:extLst>
          </p:cNvPr>
          <p:cNvSpPr>
            <a:spLocks noGrp="1"/>
          </p:cNvSpPr>
          <p:nvPr>
            <p:ph type="sldNum" sz="quarter" idx="12"/>
          </p:nvPr>
        </p:nvSpPr>
        <p:spPr/>
        <p:txBody>
          <a:bodyPr/>
          <a:lstStyle/>
          <a:p>
            <a:fld id="{C43558D2-6D6B-4AC0-AA36-C291450B6D0F}" type="slidenum">
              <a:rPr lang="en-US" altLang="en-US"/>
              <a:pPr/>
              <a:t>31</a:t>
            </a:fld>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D26B9C6-56EC-4BB3-B5C2-9041BDCBE2BD}"/>
              </a:ext>
            </a:extLst>
          </p:cNvPr>
          <p:cNvSpPr>
            <a:spLocks noGrp="1" noChangeArrowheads="1"/>
          </p:cNvSpPr>
          <p:nvPr>
            <p:ph type="ctrTitle"/>
          </p:nvPr>
        </p:nvSpPr>
        <p:spPr/>
        <p:txBody>
          <a:bodyPr/>
          <a:lstStyle/>
          <a:p>
            <a:r>
              <a:rPr lang="en-US" altLang="en-US" dirty="0"/>
              <a:t>Iran-Contra</a:t>
            </a:r>
          </a:p>
        </p:txBody>
      </p:sp>
      <p:sp>
        <p:nvSpPr>
          <p:cNvPr id="4099" name="Rectangle 4">
            <a:extLst>
              <a:ext uri="{FF2B5EF4-FFF2-40B4-BE49-F238E27FC236}">
                <a16:creationId xmlns:a16="http://schemas.microsoft.com/office/drawing/2014/main" id="{E9B23381-FB76-407E-8DA5-E6D2BAE6228F}"/>
              </a:ext>
            </a:extLst>
          </p:cNvPr>
          <p:cNvSpPr>
            <a:spLocks noGrp="1" noChangeArrowheads="1"/>
          </p:cNvSpPr>
          <p:nvPr>
            <p:ph type="subTitle" idx="1"/>
          </p:nvPr>
        </p:nvSpPr>
        <p:spPr/>
        <p:txBody>
          <a:bodyPr/>
          <a:lstStyle/>
          <a:p>
            <a:pPr eaLnBrk="1" hangingPunct="1"/>
            <a:endParaRPr lang="en-US"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a:extLst>
              <a:ext uri="{FF2B5EF4-FFF2-40B4-BE49-F238E27FC236}">
                <a16:creationId xmlns:a16="http://schemas.microsoft.com/office/drawing/2014/main" id="{6B64919E-E614-4CF9-84FC-F238DF13C93E}"/>
              </a:ext>
            </a:extLst>
          </p:cNvPr>
          <p:cNvSpPr>
            <a:spLocks noGrp="1" noChangeArrowheads="1"/>
          </p:cNvSpPr>
          <p:nvPr>
            <p:ph type="title"/>
          </p:nvPr>
        </p:nvSpPr>
        <p:spPr/>
        <p:txBody>
          <a:bodyPr/>
          <a:lstStyle/>
          <a:p>
            <a:pPr eaLnBrk="1" hangingPunct="1"/>
            <a:r>
              <a:rPr lang="en-US" altLang="en-US" dirty="0"/>
              <a:t>The US Embassy Hostages as Backdrop</a:t>
            </a:r>
          </a:p>
        </p:txBody>
      </p:sp>
      <p:sp>
        <p:nvSpPr>
          <p:cNvPr id="5124" name="Rectangle 3">
            <a:extLst>
              <a:ext uri="{FF2B5EF4-FFF2-40B4-BE49-F238E27FC236}">
                <a16:creationId xmlns:a16="http://schemas.microsoft.com/office/drawing/2014/main" id="{BAD7320E-D2D5-4F1D-B0DA-31008583BAAE}"/>
              </a:ext>
            </a:extLst>
          </p:cNvPr>
          <p:cNvSpPr>
            <a:spLocks noGrp="1" noChangeArrowheads="1"/>
          </p:cNvSpPr>
          <p:nvPr>
            <p:ph idx="1"/>
          </p:nvPr>
        </p:nvSpPr>
        <p:spPr/>
        <p:txBody>
          <a:bodyPr>
            <a:normAutofit/>
          </a:bodyPr>
          <a:lstStyle/>
          <a:p>
            <a:pPr eaLnBrk="1" hangingPunct="1"/>
            <a:r>
              <a:rPr lang="en-US" altLang="en-US" dirty="0"/>
              <a:t>Carter negotiated the release of the hostages, with part of the deal being the basis for Dames v. Moore, which we discussed in an earlier chapter.</a:t>
            </a:r>
          </a:p>
          <a:p>
            <a:pPr eaLnBrk="1" hangingPunct="1"/>
            <a:r>
              <a:rPr lang="en-US" altLang="en-US" dirty="0"/>
              <a:t>Carter’s providing sanctuary to the Shah triggered the hostage taking and made Carter the embodiment of the great Satin.</a:t>
            </a:r>
          </a:p>
          <a:p>
            <a:pPr eaLnBrk="1" hangingPunct="1"/>
            <a:r>
              <a:rPr lang="en-US" altLang="en-US" dirty="0"/>
              <a:t>The hostages were not released until Reagan was sworn in. </a:t>
            </a:r>
          </a:p>
          <a:p>
            <a:pPr eaLnBrk="1" hangingPunct="1"/>
            <a:r>
              <a:rPr lang="en-US" altLang="en-US" dirty="0"/>
              <a:t>Reagan saw the hostages as fatally weakening the Carter presidency. </a:t>
            </a:r>
          </a:p>
          <a:p>
            <a:pPr lvl="1"/>
            <a:endParaRPr lang="en-US" altLang="en-US" dirty="0"/>
          </a:p>
        </p:txBody>
      </p:sp>
      <p:sp>
        <p:nvSpPr>
          <p:cNvPr id="5122" name="Slide Number Placeholder 5">
            <a:extLst>
              <a:ext uri="{FF2B5EF4-FFF2-40B4-BE49-F238E27FC236}">
                <a16:creationId xmlns:a16="http://schemas.microsoft.com/office/drawing/2014/main" id="{416CCE12-4A12-4089-8446-A6AAC5140C73}"/>
              </a:ext>
            </a:extLst>
          </p:cNvPr>
          <p:cNvSpPr>
            <a:spLocks noGrp="1"/>
          </p:cNvSpPr>
          <p:nvPr>
            <p:ph type="sldNum" sz="quarter" idx="12"/>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169AB5A-D8B8-449A-9AA6-1D3BAE2AF050}" type="slidenum">
              <a:rPr lang="en-US" altLang="en-US"/>
              <a:pPr/>
              <a:t>33</a:t>
            </a:fld>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76581-C1F8-4D06-99D3-DC7AD4B591D9}"/>
              </a:ext>
            </a:extLst>
          </p:cNvPr>
          <p:cNvSpPr>
            <a:spLocks noGrp="1"/>
          </p:cNvSpPr>
          <p:nvPr>
            <p:ph type="title"/>
          </p:nvPr>
        </p:nvSpPr>
        <p:spPr/>
        <p:txBody>
          <a:bodyPr/>
          <a:lstStyle/>
          <a:p>
            <a:r>
              <a:rPr lang="en-US" dirty="0"/>
              <a:t>Hostage taking in Lebanon</a:t>
            </a:r>
          </a:p>
        </p:txBody>
      </p:sp>
      <p:sp>
        <p:nvSpPr>
          <p:cNvPr id="3" name="Content Placeholder 2">
            <a:extLst>
              <a:ext uri="{FF2B5EF4-FFF2-40B4-BE49-F238E27FC236}">
                <a16:creationId xmlns:a16="http://schemas.microsoft.com/office/drawing/2014/main" id="{6F2F5D40-565E-4C66-90CC-A9A8BE300EC4}"/>
              </a:ext>
            </a:extLst>
          </p:cNvPr>
          <p:cNvSpPr>
            <a:spLocks noGrp="1"/>
          </p:cNvSpPr>
          <p:nvPr>
            <p:ph idx="1"/>
          </p:nvPr>
        </p:nvSpPr>
        <p:spPr/>
        <p:txBody>
          <a:bodyPr>
            <a:normAutofit fontScale="85000" lnSpcReduction="20000"/>
          </a:bodyPr>
          <a:lstStyle/>
          <a:p>
            <a:r>
              <a:rPr lang="en-US" altLang="en-US" dirty="0"/>
              <a:t>The US Embassy Hostages in Iran as Backdrop</a:t>
            </a:r>
          </a:p>
          <a:p>
            <a:pPr lvl="1"/>
            <a:r>
              <a:rPr lang="en-US" altLang="en-US" dirty="0"/>
              <a:t>Carter negotiated the release of the hostages, with part of the deal being the basis for Dames v. Moore, which we discussed in an earlier chapter.</a:t>
            </a:r>
          </a:p>
          <a:p>
            <a:pPr lvl="1"/>
            <a:r>
              <a:rPr lang="en-US" altLang="en-US" dirty="0"/>
              <a:t>Reagan saw the hostages as fatally weakening the Carter presidency. </a:t>
            </a:r>
            <a:endParaRPr lang="en-US" dirty="0"/>
          </a:p>
          <a:p>
            <a:r>
              <a:rPr lang="en-US" dirty="0"/>
              <a:t>US hostages, along those from other countries, were taken in Lebanon early in Reagan’s presidency.</a:t>
            </a:r>
          </a:p>
          <a:p>
            <a:r>
              <a:rPr lang="en-US" dirty="0"/>
              <a:t>This upset Reagan personally and was bad political publicity.</a:t>
            </a:r>
          </a:p>
          <a:p>
            <a:r>
              <a:rPr lang="en-US" dirty="0"/>
              <a:t>Other countries were negotiating deals to ransom their hostages, but Reagan took a no-negotiating with terrorists position. </a:t>
            </a:r>
          </a:p>
        </p:txBody>
      </p:sp>
      <p:sp>
        <p:nvSpPr>
          <p:cNvPr id="4" name="Slide Number Placeholder 3">
            <a:extLst>
              <a:ext uri="{FF2B5EF4-FFF2-40B4-BE49-F238E27FC236}">
                <a16:creationId xmlns:a16="http://schemas.microsoft.com/office/drawing/2014/main" id="{58D9E229-99FD-43CD-9028-0F16AE7365B2}"/>
              </a:ext>
            </a:extLst>
          </p:cNvPr>
          <p:cNvSpPr>
            <a:spLocks noGrp="1"/>
          </p:cNvSpPr>
          <p:nvPr>
            <p:ph type="sldNum" sz="quarter" idx="12"/>
          </p:nvPr>
        </p:nvSpPr>
        <p:spPr/>
        <p:txBody>
          <a:bodyPr/>
          <a:lstStyle/>
          <a:p>
            <a:fld id="{B5B55ADC-DE6A-4321-B309-53E6522459BD}" type="slidenum">
              <a:rPr lang="en-US" altLang="en-US" smtClean="0"/>
              <a:pPr/>
              <a:t>34</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517ABD67-1EE3-4E1F-BB34-BD6442CD3166}"/>
                  </a:ext>
                </a:extLst>
              </p14:cNvPr>
              <p14:cNvContentPartPr/>
              <p14:nvPr/>
            </p14:nvContentPartPr>
            <p14:xfrm>
              <a:off x="1056600" y="590040"/>
              <a:ext cx="8995320" cy="5122800"/>
            </p14:xfrm>
          </p:contentPart>
        </mc:Choice>
        <mc:Fallback xmlns="">
          <p:pic>
            <p:nvPicPr>
              <p:cNvPr id="5" name="Ink 4">
                <a:extLst>
                  <a:ext uri="{FF2B5EF4-FFF2-40B4-BE49-F238E27FC236}">
                    <a16:creationId xmlns:a16="http://schemas.microsoft.com/office/drawing/2014/main" id="{517ABD67-1EE3-4E1F-BB34-BD6442CD3166}"/>
                  </a:ext>
                </a:extLst>
              </p:cNvPr>
              <p:cNvPicPr/>
              <p:nvPr/>
            </p:nvPicPr>
            <p:blipFill>
              <a:blip r:embed="rId3"/>
              <a:stretch>
                <a:fillRect/>
              </a:stretch>
            </p:blipFill>
            <p:spPr>
              <a:xfrm>
                <a:off x="1047240" y="580680"/>
                <a:ext cx="9014040" cy="5141520"/>
              </a:xfrm>
              <a:prstGeom prst="rect">
                <a:avLst/>
              </a:prstGeom>
            </p:spPr>
          </p:pic>
        </mc:Fallback>
      </mc:AlternateContent>
    </p:spTree>
    <p:extLst>
      <p:ext uri="{BB962C8B-B14F-4D97-AF65-F5344CB8AC3E}">
        <p14:creationId xmlns:p14="http://schemas.microsoft.com/office/powerpoint/2010/main" val="41893787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a:extLst>
              <a:ext uri="{FF2B5EF4-FFF2-40B4-BE49-F238E27FC236}">
                <a16:creationId xmlns:a16="http://schemas.microsoft.com/office/drawing/2014/main" id="{0B3552CE-149D-4A87-96D3-37A7523CD35C}"/>
              </a:ext>
            </a:extLst>
          </p:cNvPr>
          <p:cNvSpPr>
            <a:spLocks noGrp="1" noChangeArrowheads="1"/>
          </p:cNvSpPr>
          <p:nvPr>
            <p:ph type="title"/>
          </p:nvPr>
        </p:nvSpPr>
        <p:spPr/>
        <p:txBody>
          <a:bodyPr/>
          <a:lstStyle/>
          <a:p>
            <a:pPr eaLnBrk="1" hangingPunct="1"/>
            <a:r>
              <a:rPr lang="en-US" altLang="en-US"/>
              <a:t>Iran and Iraq</a:t>
            </a:r>
          </a:p>
        </p:txBody>
      </p:sp>
      <p:sp>
        <p:nvSpPr>
          <p:cNvPr id="7172" name="Rectangle 3">
            <a:extLst>
              <a:ext uri="{FF2B5EF4-FFF2-40B4-BE49-F238E27FC236}">
                <a16:creationId xmlns:a16="http://schemas.microsoft.com/office/drawing/2014/main" id="{EBAD2E6E-C41B-4ACD-9B29-D665182205C5}"/>
              </a:ext>
            </a:extLst>
          </p:cNvPr>
          <p:cNvSpPr>
            <a:spLocks noGrp="1" noChangeArrowheads="1"/>
          </p:cNvSpPr>
          <p:nvPr>
            <p:ph idx="1"/>
          </p:nvPr>
        </p:nvSpPr>
        <p:spPr/>
        <p:txBody>
          <a:bodyPr>
            <a:normAutofit lnSpcReduction="10000"/>
          </a:bodyPr>
          <a:lstStyle/>
          <a:p>
            <a:pPr eaLnBrk="1" hangingPunct="1"/>
            <a:r>
              <a:rPr lang="en-US" altLang="en-US" dirty="0"/>
              <a:t>The CIA helped install the Shah of Iran and he was a close ally of the US</a:t>
            </a:r>
          </a:p>
          <a:p>
            <a:pPr eaLnBrk="1" hangingPunct="1"/>
            <a:r>
              <a:rPr lang="en-US" altLang="en-US" dirty="0"/>
              <a:t>The US had a long and mostly hostile relationship with Iraq prior to 1980, driven by Cold War politics.</a:t>
            </a:r>
          </a:p>
          <a:p>
            <a:pPr eaLnBrk="1" hangingPunct="1"/>
            <a:r>
              <a:rPr lang="en-US" altLang="en-US" dirty="0"/>
              <a:t>After the fall of the Shah and ensuing turmoil, Iraq invaded Iran in 1980, leading to a long, bloody war. </a:t>
            </a:r>
          </a:p>
          <a:p>
            <a:r>
              <a:rPr lang="en-US" altLang="en-US" dirty="0"/>
              <a:t>At this point, Iraq and Saddam Hussein became great friends of the US, and the US poured arms and support into Iraq.</a:t>
            </a:r>
          </a:p>
        </p:txBody>
      </p:sp>
      <p:sp>
        <p:nvSpPr>
          <p:cNvPr id="7170" name="Slide Number Placeholder 5">
            <a:extLst>
              <a:ext uri="{FF2B5EF4-FFF2-40B4-BE49-F238E27FC236}">
                <a16:creationId xmlns:a16="http://schemas.microsoft.com/office/drawing/2014/main" id="{57F5A22C-5D29-4CC7-B543-0D5A74875331}"/>
              </a:ext>
            </a:extLst>
          </p:cNvPr>
          <p:cNvSpPr>
            <a:spLocks noGrp="1"/>
          </p:cNvSpPr>
          <p:nvPr>
            <p:ph type="sldNum" sz="quarter" idx="12"/>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67A7F36-D22A-4DFD-9526-23255327AFD3}" type="slidenum">
              <a:rPr lang="en-US" altLang="en-US"/>
              <a:pPr/>
              <a:t>35</a:t>
            </a:fld>
            <a:endParaRPr lang="en-US" altLang="en-US"/>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D726FA58-FDA2-4F91-B84E-F81BA45B653A}"/>
                  </a:ext>
                </a:extLst>
              </p14:cNvPr>
              <p14:cNvContentPartPr/>
              <p14:nvPr/>
            </p14:nvContentPartPr>
            <p14:xfrm>
              <a:off x="594000" y="254880"/>
              <a:ext cx="9861840" cy="2367360"/>
            </p14:xfrm>
          </p:contentPart>
        </mc:Choice>
        <mc:Fallback xmlns="">
          <p:pic>
            <p:nvPicPr>
              <p:cNvPr id="2" name="Ink 1">
                <a:extLst>
                  <a:ext uri="{FF2B5EF4-FFF2-40B4-BE49-F238E27FC236}">
                    <a16:creationId xmlns:a16="http://schemas.microsoft.com/office/drawing/2014/main" id="{D726FA58-FDA2-4F91-B84E-F81BA45B653A}"/>
                  </a:ext>
                </a:extLst>
              </p:cNvPr>
              <p:cNvPicPr/>
              <p:nvPr/>
            </p:nvPicPr>
            <p:blipFill>
              <a:blip r:embed="rId3"/>
              <a:stretch>
                <a:fillRect/>
              </a:stretch>
            </p:blipFill>
            <p:spPr>
              <a:xfrm>
                <a:off x="584640" y="245520"/>
                <a:ext cx="9880560" cy="2386080"/>
              </a:xfrm>
              <a:prstGeom prst="rect">
                <a:avLst/>
              </a:prstGeom>
            </p:spPr>
          </p:pic>
        </mc:Fallback>
      </mc:AlternateContent>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AEFC2471-1829-4A1A-9717-7AB1A2E817D2}"/>
              </a:ext>
            </a:extLst>
          </p:cNvPr>
          <p:cNvSpPr>
            <a:spLocks noGrp="1" noChangeArrowheads="1"/>
          </p:cNvSpPr>
          <p:nvPr>
            <p:ph type="title"/>
          </p:nvPr>
        </p:nvSpPr>
        <p:spPr/>
        <p:txBody>
          <a:bodyPr/>
          <a:lstStyle/>
          <a:p>
            <a:pPr eaLnBrk="1" hangingPunct="1"/>
            <a:r>
              <a:rPr lang="en-US" altLang="en-US" dirty="0"/>
              <a:t>Nicaragua</a:t>
            </a:r>
          </a:p>
        </p:txBody>
      </p:sp>
      <p:sp>
        <p:nvSpPr>
          <p:cNvPr id="9220" name="Rectangle 3">
            <a:extLst>
              <a:ext uri="{FF2B5EF4-FFF2-40B4-BE49-F238E27FC236}">
                <a16:creationId xmlns:a16="http://schemas.microsoft.com/office/drawing/2014/main" id="{CFBC4F78-A643-4713-ABEE-5779C9C41B5B}"/>
              </a:ext>
            </a:extLst>
          </p:cNvPr>
          <p:cNvSpPr>
            <a:spLocks noGrp="1" noChangeArrowheads="1"/>
          </p:cNvSpPr>
          <p:nvPr>
            <p:ph idx="1"/>
          </p:nvPr>
        </p:nvSpPr>
        <p:spPr/>
        <p:txBody>
          <a:bodyPr>
            <a:normAutofit fontScale="92500" lnSpcReduction="10000"/>
          </a:bodyPr>
          <a:lstStyle/>
          <a:p>
            <a:pPr eaLnBrk="1" hangingPunct="1">
              <a:lnSpc>
                <a:spcPct val="80000"/>
              </a:lnSpc>
            </a:pPr>
            <a:r>
              <a:rPr lang="en-US" altLang="en-US" dirty="0"/>
              <a:t>US Marines stabilize US friendly government from 1912-1933.</a:t>
            </a:r>
          </a:p>
          <a:p>
            <a:pPr lvl="1">
              <a:lnSpc>
                <a:spcPct val="80000"/>
              </a:lnSpc>
            </a:pPr>
            <a:r>
              <a:rPr lang="en-US" altLang="en-US" dirty="0"/>
              <a:t>Opposed by rebel leader, Augusto C. Sandino</a:t>
            </a:r>
          </a:p>
          <a:p>
            <a:pPr eaLnBrk="1" hangingPunct="1">
              <a:lnSpc>
                <a:spcPct val="80000"/>
              </a:lnSpc>
            </a:pPr>
            <a:r>
              <a:rPr lang="en-US" altLang="en-US" dirty="0"/>
              <a:t>In 1933, Sandino is part of a three-way government with Somoza</a:t>
            </a:r>
          </a:p>
          <a:p>
            <a:pPr eaLnBrk="1" hangingPunct="1">
              <a:lnSpc>
                <a:spcPct val="80000"/>
              </a:lnSpc>
            </a:pPr>
            <a:r>
              <a:rPr lang="en-US" altLang="en-US" dirty="0"/>
              <a:t>Somoza kills Sandino and his family rules until forced out by Sandinista rebels in 1979</a:t>
            </a:r>
          </a:p>
          <a:p>
            <a:pPr eaLnBrk="1" hangingPunct="1">
              <a:lnSpc>
                <a:spcPct val="80000"/>
              </a:lnSpc>
            </a:pPr>
            <a:r>
              <a:rPr lang="en-US" altLang="en-US" dirty="0"/>
              <a:t>US opposes Sandinistas, supporting Contra rebels, even after Sandinistas are elected in 1984 </a:t>
            </a:r>
          </a:p>
          <a:p>
            <a:pPr eaLnBrk="1" hangingPunct="1">
              <a:lnSpc>
                <a:spcPct val="80000"/>
              </a:lnSpc>
            </a:pPr>
            <a:r>
              <a:rPr lang="en-US" altLang="en-US" dirty="0"/>
              <a:t>Sandinistas lose elections in 1990 and are out of power until they win again in 2006. </a:t>
            </a:r>
          </a:p>
          <a:p>
            <a:pPr eaLnBrk="1" hangingPunct="1">
              <a:lnSpc>
                <a:spcPct val="80000"/>
              </a:lnSpc>
            </a:pPr>
            <a:r>
              <a:rPr lang="en-US" altLang="en-US" dirty="0"/>
              <a:t>They have been in power since 2007.</a:t>
            </a:r>
          </a:p>
        </p:txBody>
      </p:sp>
      <p:sp>
        <p:nvSpPr>
          <p:cNvPr id="9218" name="Slide Number Placeholder 5">
            <a:extLst>
              <a:ext uri="{FF2B5EF4-FFF2-40B4-BE49-F238E27FC236}">
                <a16:creationId xmlns:a16="http://schemas.microsoft.com/office/drawing/2014/main" id="{4DAD2815-698C-41C8-9690-103AE433E2FE}"/>
              </a:ext>
            </a:extLst>
          </p:cNvPr>
          <p:cNvSpPr>
            <a:spLocks noGrp="1"/>
          </p:cNvSpPr>
          <p:nvPr>
            <p:ph type="sldNum" sz="quarter" idx="12"/>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5E08B51-3558-451A-9938-A139B844335E}" type="slidenum">
              <a:rPr lang="en-US" altLang="en-US"/>
              <a:pPr/>
              <a:t>36</a:t>
            </a:fld>
            <a:endParaRPr lang="en-US" altLang="en-US"/>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039A4F2D-0CE3-404B-8EEB-C93E3DE543BD}"/>
                  </a:ext>
                </a:extLst>
              </p14:cNvPr>
              <p14:cNvContentPartPr/>
              <p14:nvPr/>
            </p14:nvContentPartPr>
            <p14:xfrm>
              <a:off x="962280" y="1975320"/>
              <a:ext cx="7500600" cy="3475080"/>
            </p14:xfrm>
          </p:contentPart>
        </mc:Choice>
        <mc:Fallback xmlns="">
          <p:pic>
            <p:nvPicPr>
              <p:cNvPr id="2" name="Ink 1">
                <a:extLst>
                  <a:ext uri="{FF2B5EF4-FFF2-40B4-BE49-F238E27FC236}">
                    <a16:creationId xmlns:a16="http://schemas.microsoft.com/office/drawing/2014/main" id="{039A4F2D-0CE3-404B-8EEB-C93E3DE543BD}"/>
                  </a:ext>
                </a:extLst>
              </p:cNvPr>
              <p:cNvPicPr/>
              <p:nvPr/>
            </p:nvPicPr>
            <p:blipFill>
              <a:blip r:embed="rId3"/>
              <a:stretch>
                <a:fillRect/>
              </a:stretch>
            </p:blipFill>
            <p:spPr>
              <a:xfrm>
                <a:off x="952920" y="1965960"/>
                <a:ext cx="7519320" cy="3493800"/>
              </a:xfrm>
              <a:prstGeom prst="rect">
                <a:avLst/>
              </a:prstGeom>
            </p:spPr>
          </p:pic>
        </mc:Fallback>
      </mc:AlternateContent>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a:extLst>
              <a:ext uri="{FF2B5EF4-FFF2-40B4-BE49-F238E27FC236}">
                <a16:creationId xmlns:a16="http://schemas.microsoft.com/office/drawing/2014/main" id="{22AAB9F5-A519-4AFA-A482-EE240EE3AF6F}"/>
              </a:ext>
            </a:extLst>
          </p:cNvPr>
          <p:cNvSpPr>
            <a:spLocks noGrp="1" noChangeArrowheads="1"/>
          </p:cNvSpPr>
          <p:nvPr>
            <p:ph type="title"/>
          </p:nvPr>
        </p:nvSpPr>
        <p:spPr/>
        <p:txBody>
          <a:bodyPr/>
          <a:lstStyle/>
          <a:p>
            <a:pPr eaLnBrk="1" hangingPunct="1"/>
            <a:r>
              <a:rPr lang="en-US" altLang="en-US" dirty="0"/>
              <a:t>Congressional Politics and Nicaragua</a:t>
            </a:r>
          </a:p>
        </p:txBody>
      </p:sp>
      <p:sp>
        <p:nvSpPr>
          <p:cNvPr id="10244" name="Rectangle 3">
            <a:extLst>
              <a:ext uri="{FF2B5EF4-FFF2-40B4-BE49-F238E27FC236}">
                <a16:creationId xmlns:a16="http://schemas.microsoft.com/office/drawing/2014/main" id="{05A72652-109D-4340-A9CE-A97447DDA233}"/>
              </a:ext>
            </a:extLst>
          </p:cNvPr>
          <p:cNvSpPr>
            <a:spLocks noGrp="1" noChangeArrowheads="1"/>
          </p:cNvSpPr>
          <p:nvPr>
            <p:ph idx="1"/>
          </p:nvPr>
        </p:nvSpPr>
        <p:spPr/>
        <p:txBody>
          <a:bodyPr/>
          <a:lstStyle/>
          <a:p>
            <a:pPr eaLnBrk="1" hangingPunct="1"/>
            <a:r>
              <a:rPr lang="en-US" altLang="en-US" dirty="0"/>
              <a:t>This is right after the Church Committee has documented a long history of abuses by the CIA, including involvement in coups and assassinations in South and Central America.</a:t>
            </a:r>
          </a:p>
          <a:p>
            <a:pPr eaLnBrk="1" hangingPunct="1"/>
            <a:r>
              <a:rPr lang="en-US" altLang="en-US" dirty="0"/>
              <a:t>Nicaragua has deposed a long-time dictator and installed an elected government, if hostile to the US. </a:t>
            </a:r>
          </a:p>
          <a:p>
            <a:pPr eaLnBrk="1" hangingPunct="1"/>
            <a:endParaRPr lang="en-US" altLang="en-US" dirty="0"/>
          </a:p>
        </p:txBody>
      </p:sp>
      <p:sp>
        <p:nvSpPr>
          <p:cNvPr id="10242" name="Slide Number Placeholder 5">
            <a:extLst>
              <a:ext uri="{FF2B5EF4-FFF2-40B4-BE49-F238E27FC236}">
                <a16:creationId xmlns:a16="http://schemas.microsoft.com/office/drawing/2014/main" id="{8E2F4521-AEC6-4D58-B030-3EB29A0DA51F}"/>
              </a:ext>
            </a:extLst>
          </p:cNvPr>
          <p:cNvSpPr>
            <a:spLocks noGrp="1"/>
          </p:cNvSpPr>
          <p:nvPr>
            <p:ph type="sldNum" sz="quarter" idx="12"/>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60D179B-DCE6-4823-9FDB-8FA92D29DBAA}" type="slidenum">
              <a:rPr lang="en-US" altLang="en-US"/>
              <a:pPr/>
              <a:t>37</a:t>
            </a:fld>
            <a:endParaRPr lang="en-US"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a:extLst>
              <a:ext uri="{FF2B5EF4-FFF2-40B4-BE49-F238E27FC236}">
                <a16:creationId xmlns:a16="http://schemas.microsoft.com/office/drawing/2014/main" id="{D2D64FB4-A322-4643-A2CF-767A3AFA75FD}"/>
              </a:ext>
            </a:extLst>
          </p:cNvPr>
          <p:cNvSpPr>
            <a:spLocks noGrp="1" noChangeArrowheads="1"/>
          </p:cNvSpPr>
          <p:nvPr>
            <p:ph type="title"/>
          </p:nvPr>
        </p:nvSpPr>
        <p:spPr/>
        <p:txBody>
          <a:bodyPr/>
          <a:lstStyle/>
          <a:p>
            <a:pPr eaLnBrk="1" hangingPunct="1"/>
            <a:r>
              <a:rPr lang="en-US" altLang="en-US" dirty="0"/>
              <a:t>The Contra Finding</a:t>
            </a:r>
          </a:p>
        </p:txBody>
      </p:sp>
      <p:sp>
        <p:nvSpPr>
          <p:cNvPr id="18436" name="Rectangle 3">
            <a:extLst>
              <a:ext uri="{FF2B5EF4-FFF2-40B4-BE49-F238E27FC236}">
                <a16:creationId xmlns:a16="http://schemas.microsoft.com/office/drawing/2014/main" id="{3F9972FE-AC52-4FC5-BAC1-95C8A8588C24}"/>
              </a:ext>
            </a:extLst>
          </p:cNvPr>
          <p:cNvSpPr>
            <a:spLocks noGrp="1" noChangeArrowheads="1"/>
          </p:cNvSpPr>
          <p:nvPr>
            <p:ph idx="1"/>
          </p:nvPr>
        </p:nvSpPr>
        <p:spPr/>
        <p:txBody>
          <a:bodyPr>
            <a:normAutofit fontScale="92500"/>
          </a:bodyPr>
          <a:lstStyle/>
          <a:p>
            <a:pPr eaLnBrk="1" hangingPunct="1">
              <a:lnSpc>
                <a:spcPct val="90000"/>
              </a:lnSpc>
            </a:pPr>
            <a:r>
              <a:rPr lang="en-US" altLang="en-US" dirty="0"/>
              <a:t>What finding did Regan make on 1 Dec 1981 and convey to the Congressional intelligence committees?</a:t>
            </a:r>
          </a:p>
          <a:p>
            <a:pPr lvl="1" eaLnBrk="1" hangingPunct="1">
              <a:lnSpc>
                <a:spcPct val="90000"/>
              </a:lnSpc>
            </a:pPr>
            <a:r>
              <a:rPr lang="en-US" altLang="en-US" dirty="0"/>
              <a:t>authorized the CIA to ‘‘[s]</a:t>
            </a:r>
            <a:r>
              <a:rPr lang="en-US" altLang="en-US" dirty="0" err="1"/>
              <a:t>upport</a:t>
            </a:r>
            <a:r>
              <a:rPr lang="en-US" altLang="en-US" dirty="0"/>
              <a:t> and conduct . . . paramilitary operations against the Cuban presence and Cuban Sandinista support infrastructure in Nicaragua and elsewhere in Central America.’’</a:t>
            </a:r>
          </a:p>
          <a:p>
            <a:pPr eaLnBrk="1" hangingPunct="1">
              <a:lnSpc>
                <a:spcPct val="90000"/>
              </a:lnSpc>
            </a:pPr>
            <a:r>
              <a:rPr lang="en-US" altLang="en-US" dirty="0"/>
              <a:t>What was the stated purpose of this finding?</a:t>
            </a:r>
          </a:p>
          <a:p>
            <a:pPr lvl="1" eaLnBrk="1" hangingPunct="1">
              <a:lnSpc>
                <a:spcPct val="90000"/>
              </a:lnSpc>
            </a:pPr>
            <a:r>
              <a:rPr lang="en-US" altLang="en-US" dirty="0"/>
              <a:t>...interdiction of arms shipments from Nicaragua to the leftist insurgents in El Salvador...</a:t>
            </a:r>
          </a:p>
        </p:txBody>
      </p:sp>
      <p:sp>
        <p:nvSpPr>
          <p:cNvPr id="18434" name="Slide Number Placeholder 5">
            <a:extLst>
              <a:ext uri="{FF2B5EF4-FFF2-40B4-BE49-F238E27FC236}">
                <a16:creationId xmlns:a16="http://schemas.microsoft.com/office/drawing/2014/main" id="{D8030C5D-D792-4A8F-BCEB-7E48C54198DF}"/>
              </a:ext>
            </a:extLst>
          </p:cNvPr>
          <p:cNvSpPr>
            <a:spLocks noGrp="1"/>
          </p:cNvSpPr>
          <p:nvPr>
            <p:ph type="sldNum" sz="quarter" idx="12"/>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D26B7F2-9C2F-46F8-9032-C38C4D148A29}" type="slidenum">
              <a:rPr lang="en-US" altLang="en-US"/>
              <a:pPr/>
              <a:t>38</a:t>
            </a:fld>
            <a:endParaRPr lang="en-US" altLang="en-US"/>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0E58E689-1B35-4208-95EF-9292544FB195}"/>
                  </a:ext>
                </a:extLst>
              </p14:cNvPr>
              <p14:cNvContentPartPr/>
              <p14:nvPr/>
            </p14:nvContentPartPr>
            <p14:xfrm>
              <a:off x="1257480" y="2108520"/>
              <a:ext cx="7460640" cy="4058280"/>
            </p14:xfrm>
          </p:contentPart>
        </mc:Choice>
        <mc:Fallback xmlns="">
          <p:pic>
            <p:nvPicPr>
              <p:cNvPr id="2" name="Ink 1">
                <a:extLst>
                  <a:ext uri="{FF2B5EF4-FFF2-40B4-BE49-F238E27FC236}">
                    <a16:creationId xmlns:a16="http://schemas.microsoft.com/office/drawing/2014/main" id="{0E58E689-1B35-4208-95EF-9292544FB195}"/>
                  </a:ext>
                </a:extLst>
              </p:cNvPr>
              <p:cNvPicPr/>
              <p:nvPr/>
            </p:nvPicPr>
            <p:blipFill>
              <a:blip r:embed="rId3"/>
              <a:stretch>
                <a:fillRect/>
              </a:stretch>
            </p:blipFill>
            <p:spPr>
              <a:xfrm>
                <a:off x="1248120" y="2099160"/>
                <a:ext cx="7479360" cy="4077000"/>
              </a:xfrm>
              <a:prstGeom prst="rect">
                <a:avLst/>
              </a:prstGeom>
            </p:spPr>
          </p:pic>
        </mc:Fallback>
      </mc:AlternateContent>
    </p:spTree>
    <p:extLst>
      <p:ext uri="{BB962C8B-B14F-4D97-AF65-F5344CB8AC3E}">
        <p14:creationId xmlns:p14="http://schemas.microsoft.com/office/powerpoint/2010/main" val="3536183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F1DC-4BEF-4043-85CD-D9C1771D8DD0}"/>
              </a:ext>
            </a:extLst>
          </p:cNvPr>
          <p:cNvSpPr>
            <a:spLocks noGrp="1"/>
          </p:cNvSpPr>
          <p:nvPr>
            <p:ph type="title"/>
          </p:nvPr>
        </p:nvSpPr>
        <p:spPr/>
        <p:txBody>
          <a:bodyPr/>
          <a:lstStyle/>
          <a:p>
            <a:r>
              <a:rPr lang="en-US" dirty="0"/>
              <a:t>Mining the harbor of Managua, Nicaragua</a:t>
            </a:r>
          </a:p>
        </p:txBody>
      </p:sp>
      <p:sp>
        <p:nvSpPr>
          <p:cNvPr id="3" name="Content Placeholder 2">
            <a:extLst>
              <a:ext uri="{FF2B5EF4-FFF2-40B4-BE49-F238E27FC236}">
                <a16:creationId xmlns:a16="http://schemas.microsoft.com/office/drawing/2014/main" id="{93FACF86-9A02-4CAB-9908-47D8F8CD2BCC}"/>
              </a:ext>
            </a:extLst>
          </p:cNvPr>
          <p:cNvSpPr>
            <a:spLocks noGrp="1"/>
          </p:cNvSpPr>
          <p:nvPr>
            <p:ph idx="1"/>
          </p:nvPr>
        </p:nvSpPr>
        <p:spPr/>
        <p:txBody>
          <a:bodyPr/>
          <a:lstStyle/>
          <a:p>
            <a:r>
              <a:rPr lang="en-US" dirty="0"/>
              <a:t>Ignoring the Hughes-Ryan amendment, the CIA mines the harbor on Managua without the President notifying Congress.</a:t>
            </a:r>
          </a:p>
          <a:p>
            <a:r>
              <a:rPr lang="en-US" dirty="0"/>
              <a:t>This hits the news, leading to the Boland Amendment.</a:t>
            </a:r>
          </a:p>
          <a:p>
            <a:r>
              <a:rPr lang="en-US" dirty="0"/>
              <a:t>This also spawned the ICC case we read in an earlier chapter.</a:t>
            </a:r>
          </a:p>
          <a:p>
            <a:endParaRPr lang="en-US" dirty="0"/>
          </a:p>
        </p:txBody>
      </p:sp>
      <p:sp>
        <p:nvSpPr>
          <p:cNvPr id="4" name="Slide Number Placeholder 3">
            <a:extLst>
              <a:ext uri="{FF2B5EF4-FFF2-40B4-BE49-F238E27FC236}">
                <a16:creationId xmlns:a16="http://schemas.microsoft.com/office/drawing/2014/main" id="{291E6B9B-872E-41DC-9312-15ED11072AFF}"/>
              </a:ext>
            </a:extLst>
          </p:cNvPr>
          <p:cNvSpPr>
            <a:spLocks noGrp="1"/>
          </p:cNvSpPr>
          <p:nvPr>
            <p:ph type="sldNum" sz="quarter" idx="12"/>
          </p:nvPr>
        </p:nvSpPr>
        <p:spPr/>
        <p:txBody>
          <a:bodyPr/>
          <a:lstStyle/>
          <a:p>
            <a:fld id="{B5B55ADC-DE6A-4321-B309-53E6522459BD}" type="slidenum">
              <a:rPr lang="en-US" altLang="en-US" smtClean="0"/>
              <a:pPr/>
              <a:t>39</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B395B6B2-1711-447F-BEB3-D146BCF1D1A1}"/>
                  </a:ext>
                </a:extLst>
              </p14:cNvPr>
              <p14:cNvContentPartPr/>
              <p14:nvPr/>
            </p14:nvContentPartPr>
            <p14:xfrm>
              <a:off x="1162440" y="2236680"/>
              <a:ext cx="7544520" cy="1712520"/>
            </p14:xfrm>
          </p:contentPart>
        </mc:Choice>
        <mc:Fallback xmlns="">
          <p:pic>
            <p:nvPicPr>
              <p:cNvPr id="5" name="Ink 4">
                <a:extLst>
                  <a:ext uri="{FF2B5EF4-FFF2-40B4-BE49-F238E27FC236}">
                    <a16:creationId xmlns:a16="http://schemas.microsoft.com/office/drawing/2014/main" id="{B395B6B2-1711-447F-BEB3-D146BCF1D1A1}"/>
                  </a:ext>
                </a:extLst>
              </p:cNvPr>
              <p:cNvPicPr/>
              <p:nvPr/>
            </p:nvPicPr>
            <p:blipFill>
              <a:blip r:embed="rId3"/>
              <a:stretch>
                <a:fillRect/>
              </a:stretch>
            </p:blipFill>
            <p:spPr>
              <a:xfrm>
                <a:off x="1153080" y="2227320"/>
                <a:ext cx="7563240" cy="1731240"/>
              </a:xfrm>
              <a:prstGeom prst="rect">
                <a:avLst/>
              </a:prstGeom>
            </p:spPr>
          </p:pic>
        </mc:Fallback>
      </mc:AlternateContent>
    </p:spTree>
    <p:extLst>
      <p:ext uri="{BB962C8B-B14F-4D97-AF65-F5344CB8AC3E}">
        <p14:creationId xmlns:p14="http://schemas.microsoft.com/office/powerpoint/2010/main" val="2065098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EEBCE-322E-435F-9933-2A9D73D9B608}"/>
              </a:ext>
            </a:extLst>
          </p:cNvPr>
          <p:cNvSpPr>
            <a:spLocks noGrp="1"/>
          </p:cNvSpPr>
          <p:nvPr>
            <p:ph type="title"/>
          </p:nvPr>
        </p:nvSpPr>
        <p:spPr/>
        <p:txBody>
          <a:bodyPr/>
          <a:lstStyle/>
          <a:p>
            <a:r>
              <a:rPr lang="en-US" dirty="0"/>
              <a:t>Neutrality Act of 1794</a:t>
            </a:r>
          </a:p>
        </p:txBody>
      </p:sp>
      <p:sp>
        <p:nvSpPr>
          <p:cNvPr id="3" name="Content Placeholder 2">
            <a:extLst>
              <a:ext uri="{FF2B5EF4-FFF2-40B4-BE49-F238E27FC236}">
                <a16:creationId xmlns:a16="http://schemas.microsoft.com/office/drawing/2014/main" id="{F267DAEF-2540-454E-939C-ACA31F0A6B81}"/>
              </a:ext>
            </a:extLst>
          </p:cNvPr>
          <p:cNvSpPr>
            <a:spLocks noGrp="1"/>
          </p:cNvSpPr>
          <p:nvPr>
            <p:ph idx="1"/>
          </p:nvPr>
        </p:nvSpPr>
        <p:spPr/>
        <p:txBody>
          <a:bodyPr>
            <a:normAutofit/>
          </a:bodyPr>
          <a:lstStyle/>
          <a:p>
            <a:pPr marL="0" indent="0">
              <a:buNone/>
            </a:pPr>
            <a:r>
              <a:rPr lang="en-US" dirty="0"/>
              <a:t>Whoever, within the United States, knowingly begins or sets on foot or provides or prepares a means for or furnishes the money for, or takes part in, any military or naval expedition or enterprise to be carried on from thence against the territory or dominion of any foreign prince or state, or of any colony, district, or people </a:t>
            </a:r>
            <a:r>
              <a:rPr lang="en-US" dirty="0">
                <a:highlight>
                  <a:srgbClr val="FFFF00"/>
                </a:highlight>
              </a:rPr>
              <a:t>with whom the United States is at peace</a:t>
            </a:r>
            <a:r>
              <a:rPr lang="en-US" dirty="0"/>
              <a:t>, shall be fined under this title or imprisoned not more than three years, or both.</a:t>
            </a:r>
          </a:p>
        </p:txBody>
      </p:sp>
      <p:sp>
        <p:nvSpPr>
          <p:cNvPr id="4" name="Slide Number Placeholder 3">
            <a:extLst>
              <a:ext uri="{FF2B5EF4-FFF2-40B4-BE49-F238E27FC236}">
                <a16:creationId xmlns:a16="http://schemas.microsoft.com/office/drawing/2014/main" id="{CE87DC0E-F62E-476F-9E41-6F1CAE1C933A}"/>
              </a:ext>
            </a:extLst>
          </p:cNvPr>
          <p:cNvSpPr>
            <a:spLocks noGrp="1"/>
          </p:cNvSpPr>
          <p:nvPr>
            <p:ph type="sldNum" sz="quarter" idx="12"/>
          </p:nvPr>
        </p:nvSpPr>
        <p:spPr/>
        <p:txBody>
          <a:bodyPr/>
          <a:lstStyle/>
          <a:p>
            <a:fld id="{B5B55ADC-DE6A-4321-B309-53E6522459BD}" type="slidenum">
              <a:rPr lang="en-US" altLang="en-US" smtClean="0"/>
              <a:pPr/>
              <a:t>4</a:t>
            </a:fld>
            <a:endParaRPr lang="en-US" altLang="en-US"/>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087A607E-5E08-491A-AA0D-E1201704C788}"/>
                  </a:ext>
                </a:extLst>
              </p14:cNvPr>
              <p14:cNvContentPartPr/>
              <p14:nvPr/>
            </p14:nvContentPartPr>
            <p14:xfrm>
              <a:off x="905760" y="2153520"/>
              <a:ext cx="7957440" cy="2798280"/>
            </p14:xfrm>
          </p:contentPart>
        </mc:Choice>
        <mc:Fallback xmlns="">
          <p:pic>
            <p:nvPicPr>
              <p:cNvPr id="5" name="Ink 4">
                <a:extLst>
                  <a:ext uri="{FF2B5EF4-FFF2-40B4-BE49-F238E27FC236}">
                    <a16:creationId xmlns:a16="http://schemas.microsoft.com/office/drawing/2014/main" id="{087A607E-5E08-491A-AA0D-E1201704C788}"/>
                  </a:ext>
                </a:extLst>
              </p:cNvPr>
              <p:cNvPicPr/>
              <p:nvPr/>
            </p:nvPicPr>
            <p:blipFill>
              <a:blip r:embed="rId4"/>
              <a:stretch>
                <a:fillRect/>
              </a:stretch>
            </p:blipFill>
            <p:spPr>
              <a:xfrm>
                <a:off x="896400" y="2144160"/>
                <a:ext cx="7976160" cy="2817000"/>
              </a:xfrm>
              <a:prstGeom prst="rect">
                <a:avLst/>
              </a:prstGeom>
            </p:spPr>
          </p:pic>
        </mc:Fallback>
      </mc:AlternateContent>
    </p:spTree>
    <p:extLst>
      <p:ext uri="{BB962C8B-B14F-4D97-AF65-F5344CB8AC3E}">
        <p14:creationId xmlns:p14="http://schemas.microsoft.com/office/powerpoint/2010/main" val="37795877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FB362-B347-433A-9F1C-69ED36590034}"/>
              </a:ext>
            </a:extLst>
          </p:cNvPr>
          <p:cNvSpPr>
            <a:spLocks noGrp="1"/>
          </p:cNvSpPr>
          <p:nvPr>
            <p:ph type="title"/>
          </p:nvPr>
        </p:nvSpPr>
        <p:spPr/>
        <p:txBody>
          <a:bodyPr/>
          <a:lstStyle/>
          <a:p>
            <a:r>
              <a:rPr lang="en-US" dirty="0"/>
              <a:t>The Boland Amendment</a:t>
            </a:r>
          </a:p>
        </p:txBody>
      </p:sp>
      <p:sp>
        <p:nvSpPr>
          <p:cNvPr id="3" name="Content Placeholder 2">
            <a:extLst>
              <a:ext uri="{FF2B5EF4-FFF2-40B4-BE49-F238E27FC236}">
                <a16:creationId xmlns:a16="http://schemas.microsoft.com/office/drawing/2014/main" id="{E543C271-60EE-4C72-AC2E-22AEC00FC96B}"/>
              </a:ext>
            </a:extLst>
          </p:cNvPr>
          <p:cNvSpPr>
            <a:spLocks noGrp="1"/>
          </p:cNvSpPr>
          <p:nvPr>
            <p:ph idx="1"/>
          </p:nvPr>
        </p:nvSpPr>
        <p:spPr/>
        <p:txBody>
          <a:bodyPr>
            <a:normAutofit/>
          </a:bodyPr>
          <a:lstStyle/>
          <a:p>
            <a:r>
              <a:rPr lang="en-US" dirty="0"/>
              <a:t>No appropriations or funds made available pursuant to this [authorization bill] to the Central Intelligence Agency, the Department of Defense, or any other agency or entity of the United States involved in intelligence activities may be obligated or expended for the purpose or which would have the effect of supporting, directly or indirectly, military or paramilitary operations in Nicaragua by any nation, group, organization, movement, or individual. [Pub. L. No. 98-473, §8066(a), 98 Stat. 1837, 1935 (1984).]</a:t>
            </a:r>
          </a:p>
        </p:txBody>
      </p:sp>
      <p:sp>
        <p:nvSpPr>
          <p:cNvPr id="4" name="Slide Number Placeholder 3">
            <a:extLst>
              <a:ext uri="{FF2B5EF4-FFF2-40B4-BE49-F238E27FC236}">
                <a16:creationId xmlns:a16="http://schemas.microsoft.com/office/drawing/2014/main" id="{625494EE-6C94-4A16-A87D-EA1567756ADC}"/>
              </a:ext>
            </a:extLst>
          </p:cNvPr>
          <p:cNvSpPr>
            <a:spLocks noGrp="1"/>
          </p:cNvSpPr>
          <p:nvPr>
            <p:ph type="sldNum" sz="quarter" idx="12"/>
          </p:nvPr>
        </p:nvSpPr>
        <p:spPr/>
        <p:txBody>
          <a:bodyPr/>
          <a:lstStyle/>
          <a:p>
            <a:fld id="{B5B55ADC-DE6A-4321-B309-53E6522459BD}" type="slidenum">
              <a:rPr lang="en-US" altLang="en-US" smtClean="0"/>
              <a:pPr/>
              <a:t>40</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65A65482-0C18-4E31-9B88-79EDB7AA6ED5}"/>
                  </a:ext>
                </a:extLst>
              </p14:cNvPr>
              <p14:cNvContentPartPr/>
              <p14:nvPr/>
            </p14:nvContentPartPr>
            <p14:xfrm>
              <a:off x="976320" y="462240"/>
              <a:ext cx="9489960" cy="5246280"/>
            </p14:xfrm>
          </p:contentPart>
        </mc:Choice>
        <mc:Fallback xmlns="">
          <p:pic>
            <p:nvPicPr>
              <p:cNvPr id="5" name="Ink 4">
                <a:extLst>
                  <a:ext uri="{FF2B5EF4-FFF2-40B4-BE49-F238E27FC236}">
                    <a16:creationId xmlns:a16="http://schemas.microsoft.com/office/drawing/2014/main" id="{65A65482-0C18-4E31-9B88-79EDB7AA6ED5}"/>
                  </a:ext>
                </a:extLst>
              </p:cNvPr>
              <p:cNvPicPr/>
              <p:nvPr/>
            </p:nvPicPr>
            <p:blipFill>
              <a:blip r:embed="rId3"/>
              <a:stretch>
                <a:fillRect/>
              </a:stretch>
            </p:blipFill>
            <p:spPr>
              <a:xfrm>
                <a:off x="966960" y="452880"/>
                <a:ext cx="9508680" cy="5265000"/>
              </a:xfrm>
              <a:prstGeom prst="rect">
                <a:avLst/>
              </a:prstGeom>
            </p:spPr>
          </p:pic>
        </mc:Fallback>
      </mc:AlternateContent>
    </p:spTree>
    <p:extLst>
      <p:ext uri="{BB962C8B-B14F-4D97-AF65-F5344CB8AC3E}">
        <p14:creationId xmlns:p14="http://schemas.microsoft.com/office/powerpoint/2010/main" val="37767759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13613-11D6-4301-9578-69254DAA26C4}"/>
              </a:ext>
            </a:extLst>
          </p:cNvPr>
          <p:cNvSpPr>
            <a:spLocks noGrp="1"/>
          </p:cNvSpPr>
          <p:nvPr>
            <p:ph type="title"/>
          </p:nvPr>
        </p:nvSpPr>
        <p:spPr/>
        <p:txBody>
          <a:bodyPr/>
          <a:lstStyle/>
          <a:p>
            <a:r>
              <a:rPr lang="en-US" dirty="0"/>
              <a:t>Iran as Intermediary with the Hostage Takers</a:t>
            </a:r>
          </a:p>
        </p:txBody>
      </p:sp>
      <p:sp>
        <p:nvSpPr>
          <p:cNvPr id="3" name="Content Placeholder 2">
            <a:extLst>
              <a:ext uri="{FF2B5EF4-FFF2-40B4-BE49-F238E27FC236}">
                <a16:creationId xmlns:a16="http://schemas.microsoft.com/office/drawing/2014/main" id="{6900B939-7EA8-4F22-9F38-F2F71C5D5D43}"/>
              </a:ext>
            </a:extLst>
          </p:cNvPr>
          <p:cNvSpPr>
            <a:spLocks noGrp="1"/>
          </p:cNvSpPr>
          <p:nvPr>
            <p:ph idx="1"/>
          </p:nvPr>
        </p:nvSpPr>
        <p:spPr/>
        <p:txBody>
          <a:bodyPr/>
          <a:lstStyle/>
          <a:p>
            <a:r>
              <a:rPr lang="en-US" dirty="0"/>
              <a:t>No negotiating with terrorists and no ransom.</a:t>
            </a:r>
          </a:p>
          <a:p>
            <a:r>
              <a:rPr lang="en-US" dirty="0"/>
              <a:t>It was OK to have a third-party country try to influence the hostage takers.</a:t>
            </a:r>
          </a:p>
          <a:p>
            <a:pPr lvl="1"/>
            <a:r>
              <a:rPr lang="en-US" dirty="0"/>
              <a:t>If that includes money, just don’t tell us.</a:t>
            </a:r>
          </a:p>
          <a:p>
            <a:r>
              <a:rPr lang="en-US" dirty="0"/>
              <a:t>Iran is a position to be the intermediary, but it is our enemy, and we are supporting Iraq in its war against Iran.</a:t>
            </a:r>
          </a:p>
          <a:p>
            <a:r>
              <a:rPr lang="en-US" dirty="0"/>
              <a:t>What to do?</a:t>
            </a:r>
          </a:p>
        </p:txBody>
      </p:sp>
      <p:sp>
        <p:nvSpPr>
          <p:cNvPr id="4" name="Slide Number Placeholder 3">
            <a:extLst>
              <a:ext uri="{FF2B5EF4-FFF2-40B4-BE49-F238E27FC236}">
                <a16:creationId xmlns:a16="http://schemas.microsoft.com/office/drawing/2014/main" id="{2EDCF9F2-3333-4CEF-8D77-869A21349025}"/>
              </a:ext>
            </a:extLst>
          </p:cNvPr>
          <p:cNvSpPr>
            <a:spLocks noGrp="1"/>
          </p:cNvSpPr>
          <p:nvPr>
            <p:ph type="sldNum" sz="quarter" idx="12"/>
          </p:nvPr>
        </p:nvSpPr>
        <p:spPr/>
        <p:txBody>
          <a:bodyPr/>
          <a:lstStyle/>
          <a:p>
            <a:fld id="{B5B55ADC-DE6A-4321-B309-53E6522459BD}" type="slidenum">
              <a:rPr lang="en-US" altLang="en-US" smtClean="0"/>
              <a:pPr/>
              <a:t>41</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4C7E6B9E-30E0-481D-8DDE-833BF850AABD}"/>
                  </a:ext>
                </a:extLst>
              </p14:cNvPr>
              <p14:cNvContentPartPr/>
              <p14:nvPr/>
            </p14:nvContentPartPr>
            <p14:xfrm>
              <a:off x="629640" y="153360"/>
              <a:ext cx="8987400" cy="3505680"/>
            </p14:xfrm>
          </p:contentPart>
        </mc:Choice>
        <mc:Fallback xmlns="">
          <p:pic>
            <p:nvPicPr>
              <p:cNvPr id="5" name="Ink 4">
                <a:extLst>
                  <a:ext uri="{FF2B5EF4-FFF2-40B4-BE49-F238E27FC236}">
                    <a16:creationId xmlns:a16="http://schemas.microsoft.com/office/drawing/2014/main" id="{4C7E6B9E-30E0-481D-8DDE-833BF850AABD}"/>
                  </a:ext>
                </a:extLst>
              </p:cNvPr>
              <p:cNvPicPr/>
              <p:nvPr/>
            </p:nvPicPr>
            <p:blipFill>
              <a:blip r:embed="rId3"/>
              <a:stretch>
                <a:fillRect/>
              </a:stretch>
            </p:blipFill>
            <p:spPr>
              <a:xfrm>
                <a:off x="620280" y="144000"/>
                <a:ext cx="9006120" cy="3524400"/>
              </a:xfrm>
              <a:prstGeom prst="rect">
                <a:avLst/>
              </a:prstGeom>
            </p:spPr>
          </p:pic>
        </mc:Fallback>
      </mc:AlternateContent>
    </p:spTree>
    <p:extLst>
      <p:ext uri="{BB962C8B-B14F-4D97-AF65-F5344CB8AC3E}">
        <p14:creationId xmlns:p14="http://schemas.microsoft.com/office/powerpoint/2010/main" val="22515750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9DB21-96CA-4327-A221-CEA7BAF1476B}"/>
              </a:ext>
            </a:extLst>
          </p:cNvPr>
          <p:cNvSpPr>
            <a:spLocks noGrp="1"/>
          </p:cNvSpPr>
          <p:nvPr>
            <p:ph type="title"/>
          </p:nvPr>
        </p:nvSpPr>
        <p:spPr/>
        <p:txBody>
          <a:bodyPr/>
          <a:lstStyle/>
          <a:p>
            <a:r>
              <a:rPr lang="en-US" dirty="0"/>
              <a:t>The Arms Deal</a:t>
            </a:r>
          </a:p>
        </p:txBody>
      </p:sp>
      <p:sp>
        <p:nvSpPr>
          <p:cNvPr id="3" name="Content Placeholder 2">
            <a:extLst>
              <a:ext uri="{FF2B5EF4-FFF2-40B4-BE49-F238E27FC236}">
                <a16:creationId xmlns:a16="http://schemas.microsoft.com/office/drawing/2014/main" id="{D6F07FEF-99E3-4230-BFED-912FB1815CD3}"/>
              </a:ext>
            </a:extLst>
          </p:cNvPr>
          <p:cNvSpPr>
            <a:spLocks noGrp="1"/>
          </p:cNvSpPr>
          <p:nvPr>
            <p:ph idx="1"/>
          </p:nvPr>
        </p:nvSpPr>
        <p:spPr/>
        <p:txBody>
          <a:bodyPr/>
          <a:lstStyle/>
          <a:p>
            <a:r>
              <a:rPr lang="en-US" dirty="0"/>
              <a:t>At first the US does not want to sell arms directly to Iran, so Israel is brought in as a broker.</a:t>
            </a:r>
          </a:p>
          <a:p>
            <a:pPr lvl="1"/>
            <a:r>
              <a:rPr lang="en-US" dirty="0"/>
              <a:t>Israel wants to improve its relationship with the US.</a:t>
            </a:r>
          </a:p>
          <a:p>
            <a:r>
              <a:rPr lang="en-US" dirty="0"/>
              <a:t>Arms are transferred to Israel, who sells them to Iran.</a:t>
            </a:r>
          </a:p>
          <a:p>
            <a:r>
              <a:rPr lang="en-US" dirty="0"/>
              <a:t>Later the US sells arms directly to Iran.</a:t>
            </a:r>
          </a:p>
          <a:p>
            <a:pPr lvl="1"/>
            <a:r>
              <a:rPr lang="en-US" dirty="0"/>
              <a:t>These go to “Iranian moderates” </a:t>
            </a:r>
          </a:p>
        </p:txBody>
      </p:sp>
      <p:sp>
        <p:nvSpPr>
          <p:cNvPr id="4" name="Slide Number Placeholder 3">
            <a:extLst>
              <a:ext uri="{FF2B5EF4-FFF2-40B4-BE49-F238E27FC236}">
                <a16:creationId xmlns:a16="http://schemas.microsoft.com/office/drawing/2014/main" id="{AFE1252D-42EF-4DA6-ABD2-238B8309E58E}"/>
              </a:ext>
            </a:extLst>
          </p:cNvPr>
          <p:cNvSpPr>
            <a:spLocks noGrp="1"/>
          </p:cNvSpPr>
          <p:nvPr>
            <p:ph type="sldNum" sz="quarter" idx="12"/>
          </p:nvPr>
        </p:nvSpPr>
        <p:spPr/>
        <p:txBody>
          <a:bodyPr/>
          <a:lstStyle/>
          <a:p>
            <a:fld id="{B5B55ADC-DE6A-4321-B309-53E6522459BD}" type="slidenum">
              <a:rPr lang="en-US" altLang="en-US" smtClean="0"/>
              <a:pPr/>
              <a:t>42</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FD125BD6-8C96-41B6-BC7D-848389A33F84}"/>
                  </a:ext>
                </a:extLst>
              </p14:cNvPr>
              <p14:cNvContentPartPr/>
              <p14:nvPr/>
            </p14:nvContentPartPr>
            <p14:xfrm>
              <a:off x="1034280" y="1753560"/>
              <a:ext cx="7576920" cy="3735720"/>
            </p14:xfrm>
          </p:contentPart>
        </mc:Choice>
        <mc:Fallback xmlns="">
          <p:pic>
            <p:nvPicPr>
              <p:cNvPr id="5" name="Ink 4">
                <a:extLst>
                  <a:ext uri="{FF2B5EF4-FFF2-40B4-BE49-F238E27FC236}">
                    <a16:creationId xmlns:a16="http://schemas.microsoft.com/office/drawing/2014/main" id="{FD125BD6-8C96-41B6-BC7D-848389A33F84}"/>
                  </a:ext>
                </a:extLst>
              </p:cNvPr>
              <p:cNvPicPr/>
              <p:nvPr/>
            </p:nvPicPr>
            <p:blipFill>
              <a:blip r:embed="rId3"/>
              <a:stretch>
                <a:fillRect/>
              </a:stretch>
            </p:blipFill>
            <p:spPr>
              <a:xfrm>
                <a:off x="1024920" y="1744200"/>
                <a:ext cx="7595640" cy="3754440"/>
              </a:xfrm>
              <a:prstGeom prst="rect">
                <a:avLst/>
              </a:prstGeom>
            </p:spPr>
          </p:pic>
        </mc:Fallback>
      </mc:AlternateContent>
    </p:spTree>
    <p:extLst>
      <p:ext uri="{BB962C8B-B14F-4D97-AF65-F5344CB8AC3E}">
        <p14:creationId xmlns:p14="http://schemas.microsoft.com/office/powerpoint/2010/main" val="41399995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ACC5D-711E-4BB0-8775-2654A7B46485}"/>
              </a:ext>
            </a:extLst>
          </p:cNvPr>
          <p:cNvSpPr>
            <a:spLocks noGrp="1"/>
          </p:cNvSpPr>
          <p:nvPr>
            <p:ph type="title"/>
          </p:nvPr>
        </p:nvSpPr>
        <p:spPr/>
        <p:txBody>
          <a:bodyPr/>
          <a:lstStyle/>
          <a:p>
            <a:r>
              <a:rPr lang="en-US" dirty="0"/>
              <a:t>Linking in the Contras </a:t>
            </a:r>
          </a:p>
        </p:txBody>
      </p:sp>
      <p:sp>
        <p:nvSpPr>
          <p:cNvPr id="3" name="Content Placeholder 2">
            <a:extLst>
              <a:ext uri="{FF2B5EF4-FFF2-40B4-BE49-F238E27FC236}">
                <a16:creationId xmlns:a16="http://schemas.microsoft.com/office/drawing/2014/main" id="{C6A47270-E0C1-4C37-927D-2AC4BA6006A3}"/>
              </a:ext>
            </a:extLst>
          </p:cNvPr>
          <p:cNvSpPr>
            <a:spLocks noGrp="1"/>
          </p:cNvSpPr>
          <p:nvPr>
            <p:ph idx="1"/>
          </p:nvPr>
        </p:nvSpPr>
        <p:spPr/>
        <p:txBody>
          <a:bodyPr>
            <a:normAutofit/>
          </a:bodyPr>
          <a:lstStyle/>
          <a:p>
            <a:r>
              <a:rPr lang="en-US" dirty="0"/>
              <a:t>The Boland Amendment blocks the use of Congressional funds to support the Contras or to support the US forces supporting the Contras.</a:t>
            </a:r>
          </a:p>
          <a:p>
            <a:r>
              <a:rPr lang="en-US" dirty="0"/>
              <a:t>The arms deal with Iran is generating cash outside congressional appropriations, so why not use it to support the Contras?</a:t>
            </a:r>
          </a:p>
          <a:p>
            <a:pPr lvl="1"/>
            <a:r>
              <a:rPr lang="en-US" dirty="0"/>
              <a:t>It was generally assumed that the Constitution does not allow the president to use funds outside of appropriations unless authorized by Congress.</a:t>
            </a:r>
          </a:p>
        </p:txBody>
      </p:sp>
      <p:sp>
        <p:nvSpPr>
          <p:cNvPr id="4" name="Slide Number Placeholder 3">
            <a:extLst>
              <a:ext uri="{FF2B5EF4-FFF2-40B4-BE49-F238E27FC236}">
                <a16:creationId xmlns:a16="http://schemas.microsoft.com/office/drawing/2014/main" id="{0B1B4540-EC6A-4B63-9DAD-7A538DFED7A7}"/>
              </a:ext>
            </a:extLst>
          </p:cNvPr>
          <p:cNvSpPr>
            <a:spLocks noGrp="1"/>
          </p:cNvSpPr>
          <p:nvPr>
            <p:ph type="sldNum" sz="quarter" idx="12"/>
          </p:nvPr>
        </p:nvSpPr>
        <p:spPr/>
        <p:txBody>
          <a:bodyPr/>
          <a:lstStyle/>
          <a:p>
            <a:fld id="{B5B55ADC-DE6A-4321-B309-53E6522459BD}" type="slidenum">
              <a:rPr lang="en-US" altLang="en-US" smtClean="0"/>
              <a:pPr/>
              <a:t>43</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C00F668A-14B6-480E-B934-DF87E94B3B59}"/>
                  </a:ext>
                </a:extLst>
              </p14:cNvPr>
              <p14:cNvContentPartPr/>
              <p14:nvPr/>
            </p14:nvContentPartPr>
            <p14:xfrm>
              <a:off x="734400" y="964440"/>
              <a:ext cx="10365840" cy="4848840"/>
            </p14:xfrm>
          </p:contentPart>
        </mc:Choice>
        <mc:Fallback xmlns="">
          <p:pic>
            <p:nvPicPr>
              <p:cNvPr id="5" name="Ink 4">
                <a:extLst>
                  <a:ext uri="{FF2B5EF4-FFF2-40B4-BE49-F238E27FC236}">
                    <a16:creationId xmlns:a16="http://schemas.microsoft.com/office/drawing/2014/main" id="{C00F668A-14B6-480E-B934-DF87E94B3B59}"/>
                  </a:ext>
                </a:extLst>
              </p:cNvPr>
              <p:cNvPicPr/>
              <p:nvPr/>
            </p:nvPicPr>
            <p:blipFill>
              <a:blip r:embed="rId3"/>
              <a:stretch>
                <a:fillRect/>
              </a:stretch>
            </p:blipFill>
            <p:spPr>
              <a:xfrm>
                <a:off x="725040" y="955080"/>
                <a:ext cx="10384560" cy="4867560"/>
              </a:xfrm>
              <a:prstGeom prst="rect">
                <a:avLst/>
              </a:prstGeom>
            </p:spPr>
          </p:pic>
        </mc:Fallback>
      </mc:AlternateContent>
    </p:spTree>
    <p:extLst>
      <p:ext uri="{BB962C8B-B14F-4D97-AF65-F5344CB8AC3E}">
        <p14:creationId xmlns:p14="http://schemas.microsoft.com/office/powerpoint/2010/main" val="21939368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a:extLst>
              <a:ext uri="{FF2B5EF4-FFF2-40B4-BE49-F238E27FC236}">
                <a16:creationId xmlns:a16="http://schemas.microsoft.com/office/drawing/2014/main" id="{07F360B7-7999-4155-BF5A-CA74E27B9436}"/>
              </a:ext>
            </a:extLst>
          </p:cNvPr>
          <p:cNvSpPr>
            <a:spLocks noGrp="1" noChangeArrowheads="1"/>
          </p:cNvSpPr>
          <p:nvPr>
            <p:ph type="title"/>
          </p:nvPr>
        </p:nvSpPr>
        <p:spPr/>
        <p:txBody>
          <a:bodyPr/>
          <a:lstStyle/>
          <a:p>
            <a:pPr eaLnBrk="1" hangingPunct="1"/>
            <a:r>
              <a:rPr lang="en-US" altLang="en-US"/>
              <a:t>Arms Export Control Act</a:t>
            </a:r>
          </a:p>
        </p:txBody>
      </p:sp>
      <p:sp>
        <p:nvSpPr>
          <p:cNvPr id="14340" name="Rectangle 3">
            <a:extLst>
              <a:ext uri="{FF2B5EF4-FFF2-40B4-BE49-F238E27FC236}">
                <a16:creationId xmlns:a16="http://schemas.microsoft.com/office/drawing/2014/main" id="{E5D6F809-913D-459C-BFB0-A25491B2D530}"/>
              </a:ext>
            </a:extLst>
          </p:cNvPr>
          <p:cNvSpPr>
            <a:spLocks noGrp="1" noChangeArrowheads="1"/>
          </p:cNvSpPr>
          <p:nvPr>
            <p:ph idx="1"/>
          </p:nvPr>
        </p:nvSpPr>
        <p:spPr/>
        <p:txBody>
          <a:bodyPr>
            <a:normAutofit fontScale="92500" lnSpcReduction="20000"/>
          </a:bodyPr>
          <a:lstStyle/>
          <a:p>
            <a:pPr eaLnBrk="1" hangingPunct="1">
              <a:lnSpc>
                <a:spcPct val="90000"/>
              </a:lnSpc>
            </a:pPr>
            <a:r>
              <a:rPr lang="en-US" altLang="en-US" sz="2800" dirty="0"/>
              <a:t>What does the </a:t>
            </a:r>
            <a:r>
              <a:rPr lang="en-US" altLang="en-US" sz="2800" dirty="0" err="1"/>
              <a:t>AECA</a:t>
            </a:r>
            <a:r>
              <a:rPr lang="en-US" altLang="en-US" sz="2800" dirty="0"/>
              <a:t> require before foreign arms sales?</a:t>
            </a:r>
          </a:p>
          <a:p>
            <a:pPr lvl="1" eaLnBrk="1" hangingPunct="1">
              <a:lnSpc>
                <a:spcPct val="90000"/>
              </a:lnSpc>
            </a:pPr>
            <a:r>
              <a:rPr lang="en-US" altLang="en-US" sz="2800" dirty="0"/>
              <a:t>the transfer ‘</a:t>
            </a:r>
            <a:r>
              <a:rPr lang="en-US" altLang="en-US" sz="2800" dirty="0" err="1"/>
              <a:t>‘will</a:t>
            </a:r>
            <a:r>
              <a:rPr lang="en-US" altLang="en-US" sz="2800" dirty="0"/>
              <a:t> strengthen the security of the United States and promote world peace,’’ and unless the transferee agrees in writing not to further transfer the items without obtaining the consent of the President.</a:t>
            </a:r>
          </a:p>
          <a:p>
            <a:pPr lvl="1" eaLnBrk="1" hangingPunct="1">
              <a:lnSpc>
                <a:spcPct val="90000"/>
              </a:lnSpc>
            </a:pPr>
            <a:r>
              <a:rPr lang="en-US" altLang="en-US" sz="2800" dirty="0"/>
              <a:t>Reagan only gave oral approval and did not notify Congress</a:t>
            </a:r>
          </a:p>
          <a:p>
            <a:pPr eaLnBrk="1" hangingPunct="1">
              <a:lnSpc>
                <a:spcPct val="90000"/>
              </a:lnSpc>
            </a:pPr>
            <a:r>
              <a:rPr lang="en-US" altLang="en-US" sz="2800" dirty="0"/>
              <a:t>The </a:t>
            </a:r>
            <a:r>
              <a:rPr lang="en-US" altLang="en-US" sz="2800" dirty="0" err="1"/>
              <a:t>AECA</a:t>
            </a:r>
            <a:r>
              <a:rPr lang="en-US" altLang="en-US" sz="2800" dirty="0"/>
              <a:t> forbids transfer to states involved with international terrorism, such as Iran, unless the President makes a specific finding that the sale is necessary for national security and notifies Congress.</a:t>
            </a:r>
          </a:p>
          <a:p>
            <a:pPr lvl="1">
              <a:lnSpc>
                <a:spcPct val="90000"/>
              </a:lnSpc>
            </a:pPr>
            <a:r>
              <a:rPr lang="en-US" altLang="en-US" sz="2800" dirty="0"/>
              <a:t>This finding was not shared with Congress.</a:t>
            </a:r>
          </a:p>
          <a:p>
            <a:pPr eaLnBrk="1" hangingPunct="1">
              <a:lnSpc>
                <a:spcPct val="90000"/>
              </a:lnSpc>
            </a:pPr>
            <a:endParaRPr lang="en-US" altLang="en-US" sz="2800" dirty="0"/>
          </a:p>
        </p:txBody>
      </p:sp>
      <p:sp>
        <p:nvSpPr>
          <p:cNvPr id="14338" name="Slide Number Placeholder 5">
            <a:extLst>
              <a:ext uri="{FF2B5EF4-FFF2-40B4-BE49-F238E27FC236}">
                <a16:creationId xmlns:a16="http://schemas.microsoft.com/office/drawing/2014/main" id="{E018190B-AB99-4326-8055-11BE2CF98F9F}"/>
              </a:ext>
            </a:extLst>
          </p:cNvPr>
          <p:cNvSpPr>
            <a:spLocks noGrp="1"/>
          </p:cNvSpPr>
          <p:nvPr>
            <p:ph type="sldNum" sz="quarter" idx="12"/>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9A46FFE-85F5-4301-A1B3-FE1A539E33C8}" type="slidenum">
              <a:rPr lang="en-US" altLang="en-US"/>
              <a:pPr/>
              <a:t>44</a:t>
            </a:fld>
            <a:endParaRPr lang="en-US" altLang="en-US"/>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7EBA0409-2438-4D85-8C39-280439DD7FC2}"/>
                  </a:ext>
                </a:extLst>
              </p14:cNvPr>
              <p14:cNvContentPartPr/>
              <p14:nvPr/>
            </p14:nvContentPartPr>
            <p14:xfrm>
              <a:off x="772560" y="1181520"/>
              <a:ext cx="9114840" cy="5108400"/>
            </p14:xfrm>
          </p:contentPart>
        </mc:Choice>
        <mc:Fallback xmlns="">
          <p:pic>
            <p:nvPicPr>
              <p:cNvPr id="2" name="Ink 1">
                <a:extLst>
                  <a:ext uri="{FF2B5EF4-FFF2-40B4-BE49-F238E27FC236}">
                    <a16:creationId xmlns:a16="http://schemas.microsoft.com/office/drawing/2014/main" id="{7EBA0409-2438-4D85-8C39-280439DD7FC2}"/>
                  </a:ext>
                </a:extLst>
              </p:cNvPr>
              <p:cNvPicPr/>
              <p:nvPr/>
            </p:nvPicPr>
            <p:blipFill>
              <a:blip r:embed="rId3"/>
              <a:stretch>
                <a:fillRect/>
              </a:stretch>
            </p:blipFill>
            <p:spPr>
              <a:xfrm>
                <a:off x="763200" y="1172160"/>
                <a:ext cx="9133560" cy="5127120"/>
              </a:xfrm>
              <a:prstGeom prst="rect">
                <a:avLst/>
              </a:prstGeom>
            </p:spPr>
          </p:pic>
        </mc:Fallback>
      </mc:AlternateContent>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a:extLst>
              <a:ext uri="{FF2B5EF4-FFF2-40B4-BE49-F238E27FC236}">
                <a16:creationId xmlns:a16="http://schemas.microsoft.com/office/drawing/2014/main" id="{2520E9F3-FF96-4681-8E13-3CB46D886CC7}"/>
              </a:ext>
            </a:extLst>
          </p:cNvPr>
          <p:cNvSpPr>
            <a:spLocks noGrp="1" noChangeArrowheads="1"/>
          </p:cNvSpPr>
          <p:nvPr>
            <p:ph type="title"/>
          </p:nvPr>
        </p:nvSpPr>
        <p:spPr/>
        <p:txBody>
          <a:bodyPr/>
          <a:lstStyle/>
          <a:p>
            <a:pPr eaLnBrk="1" hangingPunct="1"/>
            <a:r>
              <a:rPr lang="en-US" altLang="en-US"/>
              <a:t>Interpreting Boland</a:t>
            </a:r>
          </a:p>
        </p:txBody>
      </p:sp>
      <p:sp>
        <p:nvSpPr>
          <p:cNvPr id="21508" name="Rectangle 3">
            <a:extLst>
              <a:ext uri="{FF2B5EF4-FFF2-40B4-BE49-F238E27FC236}">
                <a16:creationId xmlns:a16="http://schemas.microsoft.com/office/drawing/2014/main" id="{F7438FD2-6CB4-4252-97AB-42E7ADECD132}"/>
              </a:ext>
            </a:extLst>
          </p:cNvPr>
          <p:cNvSpPr>
            <a:spLocks noGrp="1" noChangeArrowheads="1"/>
          </p:cNvSpPr>
          <p:nvPr>
            <p:ph idx="1"/>
          </p:nvPr>
        </p:nvSpPr>
        <p:spPr/>
        <p:txBody>
          <a:bodyPr>
            <a:normAutofit fontScale="92500" lnSpcReduction="10000"/>
          </a:bodyPr>
          <a:lstStyle/>
          <a:p>
            <a:pPr eaLnBrk="1" hangingPunct="1">
              <a:lnSpc>
                <a:spcPct val="90000"/>
              </a:lnSpc>
            </a:pPr>
            <a:r>
              <a:rPr lang="en-US" altLang="en-US" sz="2800" dirty="0"/>
              <a:t>First, does the language ‘‘any other agency or entity’’ cover only agencies traditionally involved in intelligence operations, or does it also apply to any entity that is actually so involved?</a:t>
            </a:r>
          </a:p>
          <a:p>
            <a:pPr eaLnBrk="1" hangingPunct="1">
              <a:lnSpc>
                <a:spcPct val="90000"/>
              </a:lnSpc>
            </a:pPr>
            <a:r>
              <a:rPr lang="en-US" altLang="en-US" sz="2800" dirty="0"/>
              <a:t>Second, does ‘‘involved’’ encompass indirect support? </a:t>
            </a:r>
          </a:p>
          <a:p>
            <a:pPr eaLnBrk="1" hangingPunct="1">
              <a:lnSpc>
                <a:spcPct val="90000"/>
              </a:lnSpc>
            </a:pPr>
            <a:r>
              <a:rPr lang="en-US" altLang="en-US" sz="2800" dirty="0"/>
              <a:t>Third, does the phrase ‘‘no funds available’’ apply only to the then-current DOD appropriation or to all government funds?</a:t>
            </a:r>
          </a:p>
          <a:p>
            <a:pPr eaLnBrk="1" hangingPunct="1">
              <a:lnSpc>
                <a:spcPct val="90000"/>
              </a:lnSpc>
            </a:pPr>
            <a:r>
              <a:rPr lang="en-US" altLang="en-US" sz="2800" dirty="0"/>
              <a:t>How did the White House try it take advantage of its interpretation questions to get around Boland II?</a:t>
            </a:r>
          </a:p>
        </p:txBody>
      </p:sp>
      <p:sp>
        <p:nvSpPr>
          <p:cNvPr id="21506" name="Slide Number Placeholder 5">
            <a:extLst>
              <a:ext uri="{FF2B5EF4-FFF2-40B4-BE49-F238E27FC236}">
                <a16:creationId xmlns:a16="http://schemas.microsoft.com/office/drawing/2014/main" id="{99D91A86-CF99-4866-9C42-6456EE2C23FC}"/>
              </a:ext>
            </a:extLst>
          </p:cNvPr>
          <p:cNvSpPr>
            <a:spLocks noGrp="1"/>
          </p:cNvSpPr>
          <p:nvPr>
            <p:ph type="sldNum" sz="quarter" idx="12"/>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D7F0F55-0A38-4B70-8688-69F49AA9F9CE}" type="slidenum">
              <a:rPr lang="en-US" altLang="en-US"/>
              <a:pPr/>
              <a:t>45</a:t>
            </a:fld>
            <a:endParaRPr lang="en-US" altLang="en-US"/>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C19EF6EE-0375-4F89-85EF-0C52B51EF858}"/>
                  </a:ext>
                </a:extLst>
              </p14:cNvPr>
              <p14:cNvContentPartPr/>
              <p14:nvPr/>
            </p14:nvContentPartPr>
            <p14:xfrm>
              <a:off x="986040" y="2089080"/>
              <a:ext cx="7837920" cy="2882160"/>
            </p14:xfrm>
          </p:contentPart>
        </mc:Choice>
        <mc:Fallback xmlns="">
          <p:pic>
            <p:nvPicPr>
              <p:cNvPr id="2" name="Ink 1">
                <a:extLst>
                  <a:ext uri="{FF2B5EF4-FFF2-40B4-BE49-F238E27FC236}">
                    <a16:creationId xmlns:a16="http://schemas.microsoft.com/office/drawing/2014/main" id="{C19EF6EE-0375-4F89-85EF-0C52B51EF858}"/>
                  </a:ext>
                </a:extLst>
              </p:cNvPr>
              <p:cNvPicPr/>
              <p:nvPr/>
            </p:nvPicPr>
            <p:blipFill>
              <a:blip r:embed="rId3"/>
              <a:stretch>
                <a:fillRect/>
              </a:stretch>
            </p:blipFill>
            <p:spPr>
              <a:xfrm>
                <a:off x="976680" y="2079720"/>
                <a:ext cx="7856640" cy="2900880"/>
              </a:xfrm>
              <a:prstGeom prst="rect">
                <a:avLst/>
              </a:prstGeom>
            </p:spPr>
          </p:pic>
        </mc:Fallback>
      </mc:AlternateContent>
    </p:spTree>
    <p:extLst>
      <p:ext uri="{BB962C8B-B14F-4D97-AF65-F5344CB8AC3E}">
        <p14:creationId xmlns:p14="http://schemas.microsoft.com/office/powerpoint/2010/main" val="38272925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F1031-5B7E-4A20-86E0-7F48DB58D16C}"/>
              </a:ext>
            </a:extLst>
          </p:cNvPr>
          <p:cNvSpPr>
            <a:spLocks noGrp="1"/>
          </p:cNvSpPr>
          <p:nvPr>
            <p:ph type="title"/>
          </p:nvPr>
        </p:nvSpPr>
        <p:spPr/>
        <p:txBody>
          <a:bodyPr/>
          <a:lstStyle/>
          <a:p>
            <a:r>
              <a:rPr lang="en-US" dirty="0"/>
              <a:t>Dealing with the Boland Amendment</a:t>
            </a:r>
          </a:p>
        </p:txBody>
      </p:sp>
      <p:sp>
        <p:nvSpPr>
          <p:cNvPr id="3" name="Content Placeholder 2">
            <a:extLst>
              <a:ext uri="{FF2B5EF4-FFF2-40B4-BE49-F238E27FC236}">
                <a16:creationId xmlns:a16="http://schemas.microsoft.com/office/drawing/2014/main" id="{91CAB67A-6D26-486B-B671-9FB4A486D662}"/>
              </a:ext>
            </a:extLst>
          </p:cNvPr>
          <p:cNvSpPr>
            <a:spLocks noGrp="1"/>
          </p:cNvSpPr>
          <p:nvPr>
            <p:ph idx="1"/>
          </p:nvPr>
        </p:nvSpPr>
        <p:spPr/>
        <p:txBody>
          <a:bodyPr>
            <a:normAutofit/>
          </a:bodyPr>
          <a:lstStyle/>
          <a:p>
            <a:r>
              <a:rPr lang="en-US" dirty="0"/>
              <a:t>What are the arguments that the Boland Amendment is unconstitutional?</a:t>
            </a:r>
          </a:p>
          <a:p>
            <a:r>
              <a:rPr lang="en-US" dirty="0"/>
              <a:t>Before the arms for hostages deal, the administration was seeking donations from wealthy individuals and other countries to fund the Contras.</a:t>
            </a:r>
          </a:p>
          <a:p>
            <a:r>
              <a:rPr lang="en-US" dirty="0"/>
              <a:t>Secretary of State Schultz reported to the President that the White House Chief of Staff believed that it would be an impeachable offense to funnel third-party money to the Contras.</a:t>
            </a:r>
          </a:p>
        </p:txBody>
      </p:sp>
      <p:sp>
        <p:nvSpPr>
          <p:cNvPr id="4" name="Slide Number Placeholder 3">
            <a:extLst>
              <a:ext uri="{FF2B5EF4-FFF2-40B4-BE49-F238E27FC236}">
                <a16:creationId xmlns:a16="http://schemas.microsoft.com/office/drawing/2014/main" id="{12E0C082-F9AB-4376-A4E3-B918DA0A56B5}"/>
              </a:ext>
            </a:extLst>
          </p:cNvPr>
          <p:cNvSpPr>
            <a:spLocks noGrp="1"/>
          </p:cNvSpPr>
          <p:nvPr>
            <p:ph type="sldNum" sz="quarter" idx="12"/>
          </p:nvPr>
        </p:nvSpPr>
        <p:spPr/>
        <p:txBody>
          <a:bodyPr/>
          <a:lstStyle/>
          <a:p>
            <a:fld id="{B5B55ADC-DE6A-4321-B309-53E6522459BD}" type="slidenum">
              <a:rPr lang="en-US" altLang="en-US" smtClean="0"/>
              <a:pPr/>
              <a:t>46</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95F1700B-6F09-4290-B861-ABE3D73BEEC0}"/>
                  </a:ext>
                </a:extLst>
              </p14:cNvPr>
              <p14:cNvContentPartPr/>
              <p14:nvPr/>
            </p14:nvContentPartPr>
            <p14:xfrm>
              <a:off x="1069200" y="1614240"/>
              <a:ext cx="8542800" cy="4460400"/>
            </p14:xfrm>
          </p:contentPart>
        </mc:Choice>
        <mc:Fallback xmlns="">
          <p:pic>
            <p:nvPicPr>
              <p:cNvPr id="5" name="Ink 4">
                <a:extLst>
                  <a:ext uri="{FF2B5EF4-FFF2-40B4-BE49-F238E27FC236}">
                    <a16:creationId xmlns:a16="http://schemas.microsoft.com/office/drawing/2014/main" id="{95F1700B-6F09-4290-B861-ABE3D73BEEC0}"/>
                  </a:ext>
                </a:extLst>
              </p:cNvPr>
              <p:cNvPicPr/>
              <p:nvPr/>
            </p:nvPicPr>
            <p:blipFill>
              <a:blip r:embed="rId3"/>
              <a:stretch>
                <a:fillRect/>
              </a:stretch>
            </p:blipFill>
            <p:spPr>
              <a:xfrm>
                <a:off x="1059840" y="1604880"/>
                <a:ext cx="8561520" cy="4479120"/>
              </a:xfrm>
              <a:prstGeom prst="rect">
                <a:avLst/>
              </a:prstGeom>
            </p:spPr>
          </p:pic>
        </mc:Fallback>
      </mc:AlternateContent>
    </p:spTree>
    <p:extLst>
      <p:ext uri="{BB962C8B-B14F-4D97-AF65-F5344CB8AC3E}">
        <p14:creationId xmlns:p14="http://schemas.microsoft.com/office/powerpoint/2010/main" val="2703580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a:extLst>
              <a:ext uri="{FF2B5EF4-FFF2-40B4-BE49-F238E27FC236}">
                <a16:creationId xmlns:a16="http://schemas.microsoft.com/office/drawing/2014/main" id="{914A3E1C-214E-4F2E-A995-89FCA5C0C466}"/>
              </a:ext>
            </a:extLst>
          </p:cNvPr>
          <p:cNvSpPr>
            <a:spLocks noGrp="1" noChangeArrowheads="1"/>
          </p:cNvSpPr>
          <p:nvPr>
            <p:ph type="title"/>
          </p:nvPr>
        </p:nvSpPr>
        <p:spPr/>
        <p:txBody>
          <a:bodyPr/>
          <a:lstStyle/>
          <a:p>
            <a:pPr eaLnBrk="1" hangingPunct="1"/>
            <a:r>
              <a:rPr lang="en-US" altLang="en-US" dirty="0"/>
              <a:t>US v. Terrell, 731 </a:t>
            </a:r>
            <a:r>
              <a:rPr lang="en-US" altLang="en-US" dirty="0" err="1"/>
              <a:t>F.Supp</a:t>
            </a:r>
            <a:r>
              <a:rPr lang="en-US" altLang="en-US" dirty="0"/>
              <a:t> 473 (1989)</a:t>
            </a:r>
          </a:p>
        </p:txBody>
      </p:sp>
      <p:sp>
        <p:nvSpPr>
          <p:cNvPr id="26628" name="Rectangle 3">
            <a:extLst>
              <a:ext uri="{FF2B5EF4-FFF2-40B4-BE49-F238E27FC236}">
                <a16:creationId xmlns:a16="http://schemas.microsoft.com/office/drawing/2014/main" id="{B4E84081-70BE-4AA3-BFE1-489586858187}"/>
              </a:ext>
            </a:extLst>
          </p:cNvPr>
          <p:cNvSpPr>
            <a:spLocks noGrp="1" noChangeArrowheads="1"/>
          </p:cNvSpPr>
          <p:nvPr>
            <p:ph idx="1"/>
          </p:nvPr>
        </p:nvSpPr>
        <p:spPr/>
        <p:txBody>
          <a:bodyPr>
            <a:normAutofit/>
          </a:bodyPr>
          <a:lstStyle/>
          <a:p>
            <a:pPr eaLnBrk="1" hangingPunct="1"/>
            <a:r>
              <a:rPr lang="en-US" altLang="en-US" dirty="0"/>
              <a:t>Prosecution based on the Neutrality Act, for shipping arms to the Contras.</a:t>
            </a:r>
          </a:p>
          <a:p>
            <a:pPr eaLnBrk="1" hangingPunct="1"/>
            <a:r>
              <a:rPr lang="en-US" altLang="en-US" dirty="0"/>
              <a:t>The court dismissed an argument that United States was “at peace” with Nicaragua within the meaning of the Act as “absurd,” given the “unceasing efforts of the executive branch to support the Contra cause”</a:t>
            </a:r>
          </a:p>
          <a:p>
            <a:pPr eaLnBrk="1" hangingPunct="1"/>
            <a:r>
              <a:rPr lang="en-US" altLang="en-US" dirty="0"/>
              <a:t>Does this mean that the Act never applies if our private army attacks someone, thus ending the peace?</a:t>
            </a:r>
          </a:p>
        </p:txBody>
      </p:sp>
      <p:sp>
        <p:nvSpPr>
          <p:cNvPr id="26626" name="Slide Number Placeholder 5">
            <a:extLst>
              <a:ext uri="{FF2B5EF4-FFF2-40B4-BE49-F238E27FC236}">
                <a16:creationId xmlns:a16="http://schemas.microsoft.com/office/drawing/2014/main" id="{AEC688BA-BC24-45ED-9336-BE29EE2D288F}"/>
              </a:ext>
            </a:extLst>
          </p:cNvPr>
          <p:cNvSpPr>
            <a:spLocks noGrp="1"/>
          </p:cNvSpPr>
          <p:nvPr>
            <p:ph type="sldNum" sz="quarter" idx="12"/>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C4FB5AC-358E-49E9-8AA3-A23B860E7899}" type="slidenum">
              <a:rPr lang="en-US" altLang="en-US"/>
              <a:pPr/>
              <a:t>47</a:t>
            </a:fld>
            <a:endParaRPr lang="en-US" altLang="en-US"/>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9EBA41A6-4252-48F7-B378-E3E39CFCFF87}"/>
                  </a:ext>
                </a:extLst>
              </p14:cNvPr>
              <p14:cNvContentPartPr/>
              <p14:nvPr/>
            </p14:nvContentPartPr>
            <p14:xfrm>
              <a:off x="970560" y="1455480"/>
              <a:ext cx="9967680" cy="2430360"/>
            </p14:xfrm>
          </p:contentPart>
        </mc:Choice>
        <mc:Fallback xmlns="">
          <p:pic>
            <p:nvPicPr>
              <p:cNvPr id="2" name="Ink 1">
                <a:extLst>
                  <a:ext uri="{FF2B5EF4-FFF2-40B4-BE49-F238E27FC236}">
                    <a16:creationId xmlns:a16="http://schemas.microsoft.com/office/drawing/2014/main" id="{9EBA41A6-4252-48F7-B378-E3E39CFCFF87}"/>
                  </a:ext>
                </a:extLst>
              </p:cNvPr>
              <p:cNvPicPr/>
              <p:nvPr/>
            </p:nvPicPr>
            <p:blipFill>
              <a:blip r:embed="rId3"/>
              <a:stretch>
                <a:fillRect/>
              </a:stretch>
            </p:blipFill>
            <p:spPr>
              <a:xfrm>
                <a:off x="961200" y="1446120"/>
                <a:ext cx="9986400" cy="2449080"/>
              </a:xfrm>
              <a:prstGeom prst="rect">
                <a:avLst/>
              </a:prstGeom>
            </p:spPr>
          </p:pic>
        </mc:Fallback>
      </mc:AlternateContent>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6CA207EF-D8BB-4BF4-95ED-2426F695B9E9}"/>
              </a:ext>
            </a:extLst>
          </p:cNvPr>
          <p:cNvSpPr>
            <a:spLocks noGrp="1" noChangeArrowheads="1"/>
          </p:cNvSpPr>
          <p:nvPr>
            <p:ph type="ctrTitle"/>
          </p:nvPr>
        </p:nvSpPr>
        <p:spPr/>
        <p:txBody>
          <a:bodyPr/>
          <a:lstStyle/>
          <a:p>
            <a:pPr eaLnBrk="1" hangingPunct="1"/>
            <a:r>
              <a:rPr lang="en-US" altLang="en-US"/>
              <a:t>The Iran-Contra Affair in the Courts</a:t>
            </a:r>
          </a:p>
        </p:txBody>
      </p:sp>
      <p:sp>
        <p:nvSpPr>
          <p:cNvPr id="25603" name="Rectangle 4">
            <a:extLst>
              <a:ext uri="{FF2B5EF4-FFF2-40B4-BE49-F238E27FC236}">
                <a16:creationId xmlns:a16="http://schemas.microsoft.com/office/drawing/2014/main" id="{71C6C9A4-3D00-4F43-8E8C-D4B794C5C2BD}"/>
              </a:ext>
            </a:extLst>
          </p:cNvPr>
          <p:cNvSpPr>
            <a:spLocks noGrp="1" noChangeArrowheads="1"/>
          </p:cNvSpPr>
          <p:nvPr>
            <p:ph type="subTitle" idx="1"/>
          </p:nvPr>
        </p:nvSpPr>
        <p:spPr/>
        <p:txBody>
          <a:bodyPr/>
          <a:lstStyle/>
          <a:p>
            <a:pPr eaLnBrk="1" hangingPunct="1"/>
            <a:endParaRPr lang="en-US"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a:extLst>
              <a:ext uri="{FF2B5EF4-FFF2-40B4-BE49-F238E27FC236}">
                <a16:creationId xmlns:a16="http://schemas.microsoft.com/office/drawing/2014/main" id="{56B7F19C-2FBC-4476-980F-D78E37517C27}"/>
              </a:ext>
            </a:extLst>
          </p:cNvPr>
          <p:cNvSpPr>
            <a:spLocks noGrp="1" noChangeArrowheads="1"/>
          </p:cNvSpPr>
          <p:nvPr>
            <p:ph type="title"/>
          </p:nvPr>
        </p:nvSpPr>
        <p:spPr/>
        <p:txBody>
          <a:bodyPr/>
          <a:lstStyle/>
          <a:p>
            <a:pPr eaLnBrk="1" hangingPunct="1"/>
            <a:r>
              <a:rPr lang="en-US" altLang="en-US"/>
              <a:t>The Independent Counsel</a:t>
            </a:r>
          </a:p>
        </p:txBody>
      </p:sp>
      <p:sp>
        <p:nvSpPr>
          <p:cNvPr id="27652" name="Rectangle 3">
            <a:extLst>
              <a:ext uri="{FF2B5EF4-FFF2-40B4-BE49-F238E27FC236}">
                <a16:creationId xmlns:a16="http://schemas.microsoft.com/office/drawing/2014/main" id="{BB70241E-E66B-41E2-A873-D19033EFCAAD}"/>
              </a:ext>
            </a:extLst>
          </p:cNvPr>
          <p:cNvSpPr>
            <a:spLocks noGrp="1" noChangeArrowheads="1"/>
          </p:cNvSpPr>
          <p:nvPr>
            <p:ph idx="1"/>
          </p:nvPr>
        </p:nvSpPr>
        <p:spPr/>
        <p:txBody>
          <a:bodyPr/>
          <a:lstStyle/>
          <a:p>
            <a:pPr eaLnBrk="1" hangingPunct="1">
              <a:lnSpc>
                <a:spcPct val="90000"/>
              </a:lnSpc>
            </a:pPr>
            <a:r>
              <a:rPr lang="en-US" altLang="en-US"/>
              <a:t>The attorney general (Meese) requested an independent counsel</a:t>
            </a:r>
          </a:p>
          <a:p>
            <a:pPr eaLnBrk="1" hangingPunct="1">
              <a:lnSpc>
                <a:spcPct val="90000"/>
              </a:lnSpc>
            </a:pPr>
            <a:r>
              <a:rPr lang="en-US" altLang="en-US"/>
              <a:t>Judge Lawrence Walsh was appointed</a:t>
            </a:r>
          </a:p>
          <a:p>
            <a:pPr eaLnBrk="1" hangingPunct="1">
              <a:lnSpc>
                <a:spcPct val="90000"/>
              </a:lnSpc>
            </a:pPr>
            <a:r>
              <a:rPr lang="en-US" altLang="en-US"/>
              <a:t>Became a huge project</a:t>
            </a:r>
          </a:p>
          <a:p>
            <a:pPr eaLnBrk="1" hangingPunct="1">
              <a:lnSpc>
                <a:spcPct val="90000"/>
              </a:lnSpc>
            </a:pPr>
            <a:r>
              <a:rPr lang="en-US" altLang="en-US"/>
              <a:t>Indicted Poindexter, North, Secord, and Hakim</a:t>
            </a:r>
          </a:p>
          <a:p>
            <a:pPr lvl="1" eaLnBrk="1" hangingPunct="1">
              <a:lnSpc>
                <a:spcPct val="90000"/>
              </a:lnSpc>
            </a:pPr>
            <a:r>
              <a:rPr lang="en-US" altLang="en-US"/>
              <a:t>Conspiracy to violate the Boland Amendment</a:t>
            </a:r>
          </a:p>
          <a:p>
            <a:pPr lvl="1" eaLnBrk="1" hangingPunct="1">
              <a:lnSpc>
                <a:spcPct val="90000"/>
              </a:lnSpc>
            </a:pPr>
            <a:r>
              <a:rPr lang="en-US" altLang="en-US"/>
              <a:t>Obstruction of justice</a:t>
            </a:r>
          </a:p>
          <a:p>
            <a:pPr lvl="1" eaLnBrk="1" hangingPunct="1">
              <a:lnSpc>
                <a:spcPct val="90000"/>
              </a:lnSpc>
            </a:pPr>
            <a:r>
              <a:rPr lang="en-US" altLang="en-US"/>
              <a:t>Money crimes related to improper expenditures</a:t>
            </a:r>
          </a:p>
        </p:txBody>
      </p:sp>
      <p:sp>
        <p:nvSpPr>
          <p:cNvPr id="27650" name="Slide Number Placeholder 5">
            <a:extLst>
              <a:ext uri="{FF2B5EF4-FFF2-40B4-BE49-F238E27FC236}">
                <a16:creationId xmlns:a16="http://schemas.microsoft.com/office/drawing/2014/main" id="{18CC29D4-F708-4F67-9D90-7FC6F48F1662}"/>
              </a:ext>
            </a:extLst>
          </p:cNvPr>
          <p:cNvSpPr>
            <a:spLocks noGrp="1"/>
          </p:cNvSpPr>
          <p:nvPr>
            <p:ph type="sldNum" sz="quarter" idx="12"/>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3D0A88A-686E-4BD4-A66D-5858B0B7E64B}" type="slidenum">
              <a:rPr lang="en-US" altLang="en-US"/>
              <a:pPr/>
              <a:t>49</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CAE18-229F-492E-9BA2-A043ECEB3AEA}"/>
              </a:ext>
            </a:extLst>
          </p:cNvPr>
          <p:cNvSpPr>
            <a:spLocks noGrp="1"/>
          </p:cNvSpPr>
          <p:nvPr>
            <p:ph type="title"/>
          </p:nvPr>
        </p:nvSpPr>
        <p:spPr/>
        <p:txBody>
          <a:bodyPr/>
          <a:lstStyle/>
          <a:p>
            <a:r>
              <a:rPr lang="en-US" sz="3600" b="1" dirty="0">
                <a:latin typeface="+mj-lt"/>
              </a:rPr>
              <a:t>Jefferson on the Neutrality Act</a:t>
            </a:r>
            <a:endParaRPr lang="en-US" dirty="0"/>
          </a:p>
        </p:txBody>
      </p:sp>
      <p:sp>
        <p:nvSpPr>
          <p:cNvPr id="3" name="Content Placeholder 2">
            <a:extLst>
              <a:ext uri="{FF2B5EF4-FFF2-40B4-BE49-F238E27FC236}">
                <a16:creationId xmlns:a16="http://schemas.microsoft.com/office/drawing/2014/main" id="{A5EB3FB1-8256-4D63-A5F6-B0229ECF952C}"/>
              </a:ext>
            </a:extLst>
          </p:cNvPr>
          <p:cNvSpPr>
            <a:spLocks noGrp="1"/>
          </p:cNvSpPr>
          <p:nvPr>
            <p:ph idx="1"/>
          </p:nvPr>
        </p:nvSpPr>
        <p:spPr/>
        <p:txBody>
          <a:bodyPr/>
          <a:lstStyle/>
          <a:p>
            <a:pPr marL="0" indent="0">
              <a:buNone/>
            </a:pPr>
            <a:r>
              <a:rPr lang="en-US" dirty="0"/>
              <a:t>If one citizen has a right to go to war of his own authority, every citizen has the same. If every citizen has that right, then the nation (which is composed of all its citizens) has a right to go to war, by the authority of its individual citizens. But this is not true either on the general principles of society, or by our Constitution, which gives that power to Congress alone and not to the citizens individually. (not in the book)</a:t>
            </a:r>
          </a:p>
        </p:txBody>
      </p:sp>
      <p:sp>
        <p:nvSpPr>
          <p:cNvPr id="4" name="Slide Number Placeholder 3">
            <a:extLst>
              <a:ext uri="{FF2B5EF4-FFF2-40B4-BE49-F238E27FC236}">
                <a16:creationId xmlns:a16="http://schemas.microsoft.com/office/drawing/2014/main" id="{1E9B9A3E-C066-4644-9053-339454339C29}"/>
              </a:ext>
            </a:extLst>
          </p:cNvPr>
          <p:cNvSpPr>
            <a:spLocks noGrp="1"/>
          </p:cNvSpPr>
          <p:nvPr>
            <p:ph type="sldNum" sz="quarter" idx="12"/>
          </p:nvPr>
        </p:nvSpPr>
        <p:spPr/>
        <p:txBody>
          <a:bodyPr/>
          <a:lstStyle/>
          <a:p>
            <a:fld id="{B5B55ADC-DE6A-4321-B309-53E6522459BD}" type="slidenum">
              <a:rPr lang="en-US" altLang="en-US" smtClean="0"/>
              <a:pPr/>
              <a:t>5</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A5BCA159-994E-4542-B324-4112EB7ED4B1}"/>
                  </a:ext>
                </a:extLst>
              </p14:cNvPr>
              <p14:cNvContentPartPr/>
              <p14:nvPr/>
            </p14:nvContentPartPr>
            <p14:xfrm>
              <a:off x="686160" y="4820400"/>
              <a:ext cx="7606440" cy="615600"/>
            </p14:xfrm>
          </p:contentPart>
        </mc:Choice>
        <mc:Fallback xmlns="">
          <p:pic>
            <p:nvPicPr>
              <p:cNvPr id="5" name="Ink 4">
                <a:extLst>
                  <a:ext uri="{FF2B5EF4-FFF2-40B4-BE49-F238E27FC236}">
                    <a16:creationId xmlns:a16="http://schemas.microsoft.com/office/drawing/2014/main" id="{A5BCA159-994E-4542-B324-4112EB7ED4B1}"/>
                  </a:ext>
                </a:extLst>
              </p:cNvPr>
              <p:cNvPicPr/>
              <p:nvPr/>
            </p:nvPicPr>
            <p:blipFill>
              <a:blip r:embed="rId3"/>
              <a:stretch>
                <a:fillRect/>
              </a:stretch>
            </p:blipFill>
            <p:spPr>
              <a:xfrm>
                <a:off x="676800" y="4811040"/>
                <a:ext cx="7625160" cy="634320"/>
              </a:xfrm>
              <a:prstGeom prst="rect">
                <a:avLst/>
              </a:prstGeom>
            </p:spPr>
          </p:pic>
        </mc:Fallback>
      </mc:AlternateContent>
    </p:spTree>
    <p:extLst>
      <p:ext uri="{BB962C8B-B14F-4D97-AF65-F5344CB8AC3E}">
        <p14:creationId xmlns:p14="http://schemas.microsoft.com/office/powerpoint/2010/main" val="30174660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a:extLst>
              <a:ext uri="{FF2B5EF4-FFF2-40B4-BE49-F238E27FC236}">
                <a16:creationId xmlns:a16="http://schemas.microsoft.com/office/drawing/2014/main" id="{E02CB7AC-A11E-4676-A8B6-A7184167F660}"/>
              </a:ext>
            </a:extLst>
          </p:cNvPr>
          <p:cNvSpPr>
            <a:spLocks noGrp="1" noChangeArrowheads="1"/>
          </p:cNvSpPr>
          <p:nvPr>
            <p:ph type="title"/>
          </p:nvPr>
        </p:nvSpPr>
        <p:spPr/>
        <p:txBody>
          <a:bodyPr/>
          <a:lstStyle/>
          <a:p>
            <a:pPr eaLnBrk="1" hangingPunct="1"/>
            <a:r>
              <a:rPr lang="en-US" altLang="en-US"/>
              <a:t>Problems with the Prosecutions</a:t>
            </a:r>
          </a:p>
        </p:txBody>
      </p:sp>
      <p:sp>
        <p:nvSpPr>
          <p:cNvPr id="28676" name="Rectangle 3">
            <a:extLst>
              <a:ext uri="{FF2B5EF4-FFF2-40B4-BE49-F238E27FC236}">
                <a16:creationId xmlns:a16="http://schemas.microsoft.com/office/drawing/2014/main" id="{3FDFA2AA-C897-4988-94FC-E53F643D1F2D}"/>
              </a:ext>
            </a:extLst>
          </p:cNvPr>
          <p:cNvSpPr>
            <a:spLocks noGrp="1" noChangeArrowheads="1"/>
          </p:cNvSpPr>
          <p:nvPr>
            <p:ph idx="1"/>
          </p:nvPr>
        </p:nvSpPr>
        <p:spPr/>
        <p:txBody>
          <a:bodyPr/>
          <a:lstStyle/>
          <a:p>
            <a:pPr eaLnBrk="1" hangingPunct="1">
              <a:lnSpc>
                <a:spcPct val="90000"/>
              </a:lnSpc>
            </a:pPr>
            <a:r>
              <a:rPr lang="en-US" altLang="en-US" dirty="0"/>
              <a:t>Complicated because they had been granted immunity so they would testify before congress</a:t>
            </a:r>
          </a:p>
          <a:p>
            <a:pPr lvl="1" eaLnBrk="1" hangingPunct="1">
              <a:lnSpc>
                <a:spcPct val="90000"/>
              </a:lnSpc>
            </a:pPr>
            <a:r>
              <a:rPr lang="en-US" altLang="en-US" dirty="0"/>
              <a:t>Did congress intend to stop the prosecution?</a:t>
            </a:r>
          </a:p>
          <a:p>
            <a:pPr lvl="1" eaLnBrk="1" hangingPunct="1">
              <a:lnSpc>
                <a:spcPct val="90000"/>
              </a:lnSpc>
            </a:pPr>
            <a:r>
              <a:rPr lang="en-US" altLang="en-US" dirty="0"/>
              <a:t>Is it better to have the hearing or a conviction?</a:t>
            </a:r>
          </a:p>
          <a:p>
            <a:pPr eaLnBrk="1" hangingPunct="1">
              <a:lnSpc>
                <a:spcPct val="90000"/>
              </a:lnSpc>
            </a:pPr>
            <a:r>
              <a:rPr lang="en-US" altLang="en-US" dirty="0"/>
              <a:t>The White House refused to turn over classified documents requested by North's attorneys, resulting in the dismissal of most of the money crimes</a:t>
            </a:r>
          </a:p>
          <a:p>
            <a:pPr eaLnBrk="1" hangingPunct="1">
              <a:lnSpc>
                <a:spcPct val="90000"/>
              </a:lnSpc>
            </a:pPr>
            <a:r>
              <a:rPr lang="en-US" altLang="en-US" dirty="0"/>
              <a:t>Is criminal prosecution appropriate?</a:t>
            </a:r>
          </a:p>
        </p:txBody>
      </p:sp>
      <p:sp>
        <p:nvSpPr>
          <p:cNvPr id="28674" name="Slide Number Placeholder 5">
            <a:extLst>
              <a:ext uri="{FF2B5EF4-FFF2-40B4-BE49-F238E27FC236}">
                <a16:creationId xmlns:a16="http://schemas.microsoft.com/office/drawing/2014/main" id="{83E3A5C1-7581-48E1-99A0-B45098E0538C}"/>
              </a:ext>
            </a:extLst>
          </p:cNvPr>
          <p:cNvSpPr>
            <a:spLocks noGrp="1"/>
          </p:cNvSpPr>
          <p:nvPr>
            <p:ph type="sldNum" sz="quarter" idx="12"/>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15A5D24-800A-4333-8412-D9E143EEC166}" type="slidenum">
              <a:rPr lang="en-US" altLang="en-US"/>
              <a:pPr/>
              <a:t>50</a:t>
            </a:fld>
            <a:endParaRPr lang="en-US" altLang="en-US"/>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79D4B0CB-3224-47C0-9643-EE3B6A0D66A2}"/>
                  </a:ext>
                </a:extLst>
              </p14:cNvPr>
              <p14:cNvContentPartPr/>
              <p14:nvPr/>
            </p14:nvContentPartPr>
            <p14:xfrm>
              <a:off x="977760" y="2166840"/>
              <a:ext cx="7837920" cy="2679480"/>
            </p14:xfrm>
          </p:contentPart>
        </mc:Choice>
        <mc:Fallback xmlns="">
          <p:pic>
            <p:nvPicPr>
              <p:cNvPr id="2" name="Ink 1">
                <a:extLst>
                  <a:ext uri="{FF2B5EF4-FFF2-40B4-BE49-F238E27FC236}">
                    <a16:creationId xmlns:a16="http://schemas.microsoft.com/office/drawing/2014/main" id="{79D4B0CB-3224-47C0-9643-EE3B6A0D66A2}"/>
                  </a:ext>
                </a:extLst>
              </p:cNvPr>
              <p:cNvPicPr/>
              <p:nvPr/>
            </p:nvPicPr>
            <p:blipFill>
              <a:blip r:embed="rId3"/>
              <a:stretch>
                <a:fillRect/>
              </a:stretch>
            </p:blipFill>
            <p:spPr>
              <a:xfrm>
                <a:off x="968400" y="2157480"/>
                <a:ext cx="7856640" cy="2698200"/>
              </a:xfrm>
              <a:prstGeom prst="rect">
                <a:avLst/>
              </a:prstGeom>
            </p:spPr>
          </p:pic>
        </mc:Fallback>
      </mc:AlternateContent>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a:extLst>
              <a:ext uri="{FF2B5EF4-FFF2-40B4-BE49-F238E27FC236}">
                <a16:creationId xmlns:a16="http://schemas.microsoft.com/office/drawing/2014/main" id="{EBFEF5E5-4BC1-478F-AB95-461B3033B46B}"/>
              </a:ext>
            </a:extLst>
          </p:cNvPr>
          <p:cNvSpPr>
            <a:spLocks noGrp="1" noChangeArrowheads="1"/>
          </p:cNvSpPr>
          <p:nvPr>
            <p:ph type="title"/>
          </p:nvPr>
        </p:nvSpPr>
        <p:spPr/>
        <p:txBody>
          <a:bodyPr/>
          <a:lstStyle/>
          <a:p>
            <a:pPr eaLnBrk="1" hangingPunct="1"/>
            <a:r>
              <a:rPr lang="en-US" altLang="en-US"/>
              <a:t>The President's Involvement</a:t>
            </a:r>
          </a:p>
        </p:txBody>
      </p:sp>
      <p:sp>
        <p:nvSpPr>
          <p:cNvPr id="24580" name="Rectangle 3">
            <a:extLst>
              <a:ext uri="{FF2B5EF4-FFF2-40B4-BE49-F238E27FC236}">
                <a16:creationId xmlns:a16="http://schemas.microsoft.com/office/drawing/2014/main" id="{673E77DB-B4B1-45C3-8986-A6B10733E5DE}"/>
              </a:ext>
            </a:extLst>
          </p:cNvPr>
          <p:cNvSpPr>
            <a:spLocks noGrp="1" noChangeArrowheads="1"/>
          </p:cNvSpPr>
          <p:nvPr>
            <p:ph idx="1"/>
          </p:nvPr>
        </p:nvSpPr>
        <p:spPr/>
        <p:txBody>
          <a:bodyPr/>
          <a:lstStyle/>
          <a:p>
            <a:pPr eaLnBrk="1" hangingPunct="1"/>
            <a:r>
              <a:rPr lang="en-US" altLang="en-US" dirty="0"/>
              <a:t>What did Reagan say about what he knew and authorized?</a:t>
            </a:r>
          </a:p>
          <a:p>
            <a:pPr eaLnBrk="1" hangingPunct="1"/>
            <a:r>
              <a:rPr lang="en-US" altLang="en-US" dirty="0"/>
              <a:t>How did this defuse the impeachment issue?</a:t>
            </a:r>
          </a:p>
          <a:p>
            <a:pPr eaLnBrk="1" hangingPunct="1"/>
            <a:r>
              <a:rPr lang="en-US" altLang="en-US" dirty="0"/>
              <a:t>What was later support for this position?</a:t>
            </a:r>
          </a:p>
          <a:p>
            <a:pPr eaLnBrk="1" hangingPunct="1"/>
            <a:r>
              <a:rPr lang="en-US" altLang="en-US" dirty="0"/>
              <a:t>If there are no presidential findings, where does this leave the legal status of these activities, even if they might have been legal with presidential findings?</a:t>
            </a:r>
          </a:p>
        </p:txBody>
      </p:sp>
      <p:sp>
        <p:nvSpPr>
          <p:cNvPr id="24578" name="Slide Number Placeholder 5">
            <a:extLst>
              <a:ext uri="{FF2B5EF4-FFF2-40B4-BE49-F238E27FC236}">
                <a16:creationId xmlns:a16="http://schemas.microsoft.com/office/drawing/2014/main" id="{D6D5D707-C7CC-491F-A30D-0E6258D806C8}"/>
              </a:ext>
            </a:extLst>
          </p:cNvPr>
          <p:cNvSpPr>
            <a:spLocks noGrp="1"/>
          </p:cNvSpPr>
          <p:nvPr>
            <p:ph type="sldNum" sz="quarter" idx="12"/>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DA6B6A4-A424-4124-8CF5-247E2B132F8B}" type="slidenum">
              <a:rPr lang="en-US" altLang="en-US"/>
              <a:pPr/>
              <a:t>51</a:t>
            </a:fld>
            <a:endParaRPr lang="en-US" altLang="en-US"/>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BBB52659-6318-4615-988E-F10451E9CB39}"/>
                  </a:ext>
                </a:extLst>
              </p14:cNvPr>
              <p14:cNvContentPartPr/>
              <p14:nvPr/>
            </p14:nvContentPartPr>
            <p14:xfrm>
              <a:off x="826920" y="993960"/>
              <a:ext cx="10559880" cy="4524840"/>
            </p14:xfrm>
          </p:contentPart>
        </mc:Choice>
        <mc:Fallback xmlns="">
          <p:pic>
            <p:nvPicPr>
              <p:cNvPr id="2" name="Ink 1">
                <a:extLst>
                  <a:ext uri="{FF2B5EF4-FFF2-40B4-BE49-F238E27FC236}">
                    <a16:creationId xmlns:a16="http://schemas.microsoft.com/office/drawing/2014/main" id="{BBB52659-6318-4615-988E-F10451E9CB39}"/>
                  </a:ext>
                </a:extLst>
              </p:cNvPr>
              <p:cNvPicPr/>
              <p:nvPr/>
            </p:nvPicPr>
            <p:blipFill>
              <a:blip r:embed="rId3"/>
              <a:stretch>
                <a:fillRect/>
              </a:stretch>
            </p:blipFill>
            <p:spPr>
              <a:xfrm>
                <a:off x="817560" y="984600"/>
                <a:ext cx="10578600" cy="4543560"/>
              </a:xfrm>
              <a:prstGeom prst="rect">
                <a:avLst/>
              </a:prstGeom>
            </p:spPr>
          </p:pic>
        </mc:Fallback>
      </mc:AlternateContent>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a:extLst>
              <a:ext uri="{FF2B5EF4-FFF2-40B4-BE49-F238E27FC236}">
                <a16:creationId xmlns:a16="http://schemas.microsoft.com/office/drawing/2014/main" id="{EDB9001C-A71E-44C4-AAA9-4063CD9D0578}"/>
              </a:ext>
            </a:extLst>
          </p:cNvPr>
          <p:cNvSpPr>
            <a:spLocks noGrp="1" noChangeArrowheads="1"/>
          </p:cNvSpPr>
          <p:nvPr>
            <p:ph type="title"/>
          </p:nvPr>
        </p:nvSpPr>
        <p:spPr/>
        <p:txBody>
          <a:bodyPr/>
          <a:lstStyle/>
          <a:p>
            <a:pPr eaLnBrk="1" hangingPunct="1"/>
            <a:r>
              <a:rPr lang="en-US" altLang="en-US"/>
              <a:t>The Outcomes</a:t>
            </a:r>
          </a:p>
        </p:txBody>
      </p:sp>
      <p:sp>
        <p:nvSpPr>
          <p:cNvPr id="30724" name="Rectangle 3">
            <a:extLst>
              <a:ext uri="{FF2B5EF4-FFF2-40B4-BE49-F238E27FC236}">
                <a16:creationId xmlns:a16="http://schemas.microsoft.com/office/drawing/2014/main" id="{B7612320-692F-44EC-9BAF-BAC33A04CE11}"/>
              </a:ext>
            </a:extLst>
          </p:cNvPr>
          <p:cNvSpPr>
            <a:spLocks noGrp="1" noChangeArrowheads="1"/>
          </p:cNvSpPr>
          <p:nvPr>
            <p:ph idx="1"/>
          </p:nvPr>
        </p:nvSpPr>
        <p:spPr/>
        <p:txBody>
          <a:bodyPr>
            <a:normAutofit fontScale="92500" lnSpcReduction="10000"/>
          </a:bodyPr>
          <a:lstStyle/>
          <a:p>
            <a:pPr eaLnBrk="1" hangingPunct="1">
              <a:lnSpc>
                <a:spcPct val="80000"/>
              </a:lnSpc>
            </a:pPr>
            <a:r>
              <a:rPr lang="en-US" altLang="en-US" sz="2800" dirty="0"/>
              <a:t>North and Poindexter were convicted</a:t>
            </a:r>
          </a:p>
          <a:p>
            <a:pPr lvl="1" eaLnBrk="1" hangingPunct="1">
              <a:lnSpc>
                <a:spcPct val="80000"/>
              </a:lnSpc>
            </a:pPr>
            <a:r>
              <a:rPr lang="en-US" altLang="en-US" sz="2800" dirty="0"/>
              <a:t>The convictions were thrown out on appeal because they depended in part on immunized testimony</a:t>
            </a:r>
          </a:p>
          <a:p>
            <a:pPr lvl="1" eaLnBrk="1" hangingPunct="1">
              <a:lnSpc>
                <a:spcPct val="80000"/>
              </a:lnSpc>
            </a:pPr>
            <a:r>
              <a:rPr lang="en-US" altLang="en-US" sz="2800" dirty="0"/>
              <a:t>The independent counsel did not re-prosecute, finding it impossible to prove the case without running into immunity.</a:t>
            </a:r>
          </a:p>
          <a:p>
            <a:pPr eaLnBrk="1" hangingPunct="1">
              <a:lnSpc>
                <a:spcPct val="80000"/>
              </a:lnSpc>
            </a:pPr>
            <a:r>
              <a:rPr lang="en-US" altLang="en-US" sz="2800" dirty="0"/>
              <a:t>McFarlane pleaded guilty to misdemeanor charges of withholding information from Congress.  He was pardoned by Bush.</a:t>
            </a:r>
          </a:p>
          <a:p>
            <a:pPr eaLnBrk="1" hangingPunct="1">
              <a:lnSpc>
                <a:spcPct val="80000"/>
              </a:lnSpc>
            </a:pPr>
            <a:r>
              <a:rPr lang="en-US" altLang="en-US" sz="2800" dirty="0"/>
              <a:t>Casper Weinberger was pardoned, foreclosing trial.</a:t>
            </a:r>
          </a:p>
          <a:p>
            <a:pPr eaLnBrk="1" hangingPunct="1">
              <a:lnSpc>
                <a:spcPct val="80000"/>
              </a:lnSpc>
            </a:pPr>
            <a:r>
              <a:rPr lang="en-US" altLang="en-US" sz="2800" dirty="0"/>
              <a:t>Six were pardoned, 5 after convictions.</a:t>
            </a:r>
          </a:p>
        </p:txBody>
      </p:sp>
      <p:sp>
        <p:nvSpPr>
          <p:cNvPr id="30722" name="Slide Number Placeholder 5">
            <a:extLst>
              <a:ext uri="{FF2B5EF4-FFF2-40B4-BE49-F238E27FC236}">
                <a16:creationId xmlns:a16="http://schemas.microsoft.com/office/drawing/2014/main" id="{22360CEA-2324-4AEC-A8FF-2F521CD6C027}"/>
              </a:ext>
            </a:extLst>
          </p:cNvPr>
          <p:cNvSpPr>
            <a:spLocks noGrp="1"/>
          </p:cNvSpPr>
          <p:nvPr>
            <p:ph type="sldNum" sz="quarter" idx="12"/>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ECD0A16-F1C3-4B1A-9B0E-8294DAA6B3FC}" type="slidenum">
              <a:rPr lang="en-US" altLang="en-US"/>
              <a:pPr/>
              <a:t>52</a:t>
            </a:fld>
            <a:endParaRPr lang="en-US" altLang="en-US"/>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6F042BF9-BCFC-4A25-8DAB-9E5D0671B8E5}"/>
                  </a:ext>
                </a:extLst>
              </p14:cNvPr>
              <p14:cNvContentPartPr/>
              <p14:nvPr/>
            </p14:nvContentPartPr>
            <p14:xfrm>
              <a:off x="1053720" y="2756520"/>
              <a:ext cx="7282080" cy="3120120"/>
            </p14:xfrm>
          </p:contentPart>
        </mc:Choice>
        <mc:Fallback xmlns="">
          <p:pic>
            <p:nvPicPr>
              <p:cNvPr id="2" name="Ink 1">
                <a:extLst>
                  <a:ext uri="{FF2B5EF4-FFF2-40B4-BE49-F238E27FC236}">
                    <a16:creationId xmlns:a16="http://schemas.microsoft.com/office/drawing/2014/main" id="{6F042BF9-BCFC-4A25-8DAB-9E5D0671B8E5}"/>
                  </a:ext>
                </a:extLst>
              </p:cNvPr>
              <p:cNvPicPr/>
              <p:nvPr/>
            </p:nvPicPr>
            <p:blipFill>
              <a:blip r:embed="rId3"/>
              <a:stretch>
                <a:fillRect/>
              </a:stretch>
            </p:blipFill>
            <p:spPr>
              <a:xfrm>
                <a:off x="1044360" y="2747160"/>
                <a:ext cx="7300800" cy="3138840"/>
              </a:xfrm>
              <a:prstGeom prst="rect">
                <a:avLst/>
              </a:prstGeom>
            </p:spPr>
          </p:pic>
        </mc:Fallback>
      </mc:AlternateContent>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3FBBE-091A-4C5D-804C-5A1F33CEDF66}"/>
              </a:ext>
            </a:extLst>
          </p:cNvPr>
          <p:cNvSpPr>
            <a:spLocks noGrp="1"/>
          </p:cNvSpPr>
          <p:nvPr>
            <p:ph type="ctrTitle"/>
          </p:nvPr>
        </p:nvSpPr>
        <p:spPr/>
        <p:txBody>
          <a:bodyPr/>
          <a:lstStyle/>
          <a:p>
            <a:r>
              <a:rPr lang="en-US" altLang="en-US" dirty="0"/>
              <a:t>Intelligence Authorization Act of 1991</a:t>
            </a:r>
            <a:endParaRPr lang="en-US" dirty="0"/>
          </a:p>
        </p:txBody>
      </p:sp>
      <p:sp>
        <p:nvSpPr>
          <p:cNvPr id="3" name="Content Placeholder 2">
            <a:extLst>
              <a:ext uri="{FF2B5EF4-FFF2-40B4-BE49-F238E27FC236}">
                <a16:creationId xmlns:a16="http://schemas.microsoft.com/office/drawing/2014/main" id="{96F04A7D-C9DE-49A3-BCB2-ED24AD811623}"/>
              </a:ext>
            </a:extLst>
          </p:cNvPr>
          <p:cNvSpPr>
            <a:spLocks noGrp="1"/>
          </p:cNvSpPr>
          <p:nvPr>
            <p:ph type="subTitle" idx="1"/>
          </p:nvPr>
        </p:nvSpPr>
        <p:spPr/>
        <p:txBody>
          <a:bodyPr/>
          <a:lstStyle/>
          <a:p>
            <a:pPr eaLnBrk="1" hangingPunct="1"/>
            <a:r>
              <a:rPr lang="en-US" altLang="en-US" sz="2800" dirty="0"/>
              <a:t>Replaces the Hughes-Ryan Amendment</a:t>
            </a:r>
          </a:p>
        </p:txBody>
      </p:sp>
      <p:sp>
        <p:nvSpPr>
          <p:cNvPr id="4" name="Slide Number Placeholder 3">
            <a:extLst>
              <a:ext uri="{FF2B5EF4-FFF2-40B4-BE49-F238E27FC236}">
                <a16:creationId xmlns:a16="http://schemas.microsoft.com/office/drawing/2014/main" id="{AD0D6927-D4EE-4853-9AC0-28763A919229}"/>
              </a:ext>
            </a:extLst>
          </p:cNvPr>
          <p:cNvSpPr>
            <a:spLocks noGrp="1"/>
          </p:cNvSpPr>
          <p:nvPr>
            <p:ph type="sldNum" sz="quarter" idx="12"/>
          </p:nvPr>
        </p:nvSpPr>
        <p:spPr/>
        <p:txBody>
          <a:bodyPr/>
          <a:lstStyle/>
          <a:p>
            <a:fld id="{B5B55ADC-DE6A-4321-B309-53E6522459BD}" type="slidenum">
              <a:rPr lang="en-US" altLang="en-US" smtClean="0"/>
              <a:pPr/>
              <a:t>53</a:t>
            </a:fld>
            <a:endParaRPr lang="en-US" altLang="en-US"/>
          </a:p>
        </p:txBody>
      </p:sp>
    </p:spTree>
    <p:extLst>
      <p:ext uri="{BB962C8B-B14F-4D97-AF65-F5344CB8AC3E}">
        <p14:creationId xmlns:p14="http://schemas.microsoft.com/office/powerpoint/2010/main" val="30143984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8F705-7753-4C4D-BDF6-2159B71556AA}"/>
              </a:ext>
            </a:extLst>
          </p:cNvPr>
          <p:cNvSpPr>
            <a:spLocks noGrp="1"/>
          </p:cNvSpPr>
          <p:nvPr>
            <p:ph type="title"/>
          </p:nvPr>
        </p:nvSpPr>
        <p:spPr/>
        <p:txBody>
          <a:bodyPr/>
          <a:lstStyle/>
          <a:p>
            <a:pPr marR="0" lvl="0" rtl="0"/>
            <a:r>
              <a:rPr lang="en-US" b="1" i="0" u="none" strike="noStrike" baseline="0" dirty="0">
                <a:solidFill>
                  <a:srgbClr val="000000"/>
                </a:solidFill>
                <a:latin typeface="Calibri Light" panose="020F0302020204030204" pitchFamily="34" charset="0"/>
              </a:rPr>
              <a:t>§3091. GENERAL CONGRESSIONAL OVERSIGHT PROVISIONS</a:t>
            </a:r>
            <a:endParaRPr lang="en-US" dirty="0"/>
          </a:p>
        </p:txBody>
      </p:sp>
      <p:sp>
        <p:nvSpPr>
          <p:cNvPr id="3" name="Text Placeholder 2">
            <a:extLst>
              <a:ext uri="{FF2B5EF4-FFF2-40B4-BE49-F238E27FC236}">
                <a16:creationId xmlns:a16="http://schemas.microsoft.com/office/drawing/2014/main" id="{9B4A7BC1-C1AC-45D3-A4D6-A5447E535851}"/>
              </a:ext>
            </a:extLst>
          </p:cNvPr>
          <p:cNvSpPr>
            <a:spLocks noGrp="1"/>
          </p:cNvSpPr>
          <p:nvPr>
            <p:ph type="body" idx="1"/>
          </p:nvPr>
        </p:nvSpPr>
        <p:spPr/>
        <p:txBody>
          <a:bodyPr>
            <a:normAutofit fontScale="70000" lnSpcReduction="20000"/>
          </a:bodyPr>
          <a:lstStyle/>
          <a:p>
            <a:pPr marR="0" lvl="0" rtl="0"/>
            <a:r>
              <a:rPr lang="en-US" dirty="0"/>
              <a:t>(a)(1) The President shall ensure that the congressional intelligence committees are kept fully and currently informed of the intelligence activities of the United States, including any significant anticipated intelligence activity </a:t>
            </a:r>
            <a:r>
              <a:rPr lang="en-US" dirty="0">
                <a:highlight>
                  <a:srgbClr val="FFFF00"/>
                </a:highlight>
              </a:rPr>
              <a:t>as required by this subchapter</a:t>
            </a:r>
            <a:r>
              <a:rPr lang="en-US" dirty="0"/>
              <a:t>.</a:t>
            </a:r>
          </a:p>
          <a:p>
            <a:pPr marR="0" lvl="0" rtl="0"/>
            <a:r>
              <a:rPr lang="en-US" dirty="0">
                <a:highlight>
                  <a:srgbClr val="FFFF00"/>
                </a:highlight>
              </a:rPr>
              <a:t>(2) Nothing in this subchapter shall be construed as requiring the approval of the congressional intelligence committees as a condition precedent to the initiation of any significant anticipated intelligence activity.</a:t>
            </a:r>
          </a:p>
          <a:p>
            <a:pPr marR="0" lvl="0" rtl="0"/>
            <a:r>
              <a:rPr lang="en-US" dirty="0"/>
              <a:t>(b) The </a:t>
            </a:r>
            <a:r>
              <a:rPr lang="en-US" dirty="0">
                <a:highlight>
                  <a:srgbClr val="FFFF00"/>
                </a:highlight>
              </a:rPr>
              <a:t>President shall ensure that any illegal intelligence activity is reported promptly </a:t>
            </a:r>
            <a:r>
              <a:rPr lang="en-US" dirty="0"/>
              <a:t>to the intelligence committees, as well as any corrective action that has been taken or is planned in connection with such illegal activity. …</a:t>
            </a:r>
          </a:p>
          <a:p>
            <a:pPr marR="0" lvl="0" rtl="0"/>
            <a:r>
              <a:rPr lang="en-US" dirty="0"/>
              <a:t>(e) </a:t>
            </a:r>
            <a:r>
              <a:rPr lang="en-US" dirty="0">
                <a:highlight>
                  <a:srgbClr val="FFFF00"/>
                </a:highlight>
              </a:rPr>
              <a:t>Nothing in this chapter shall be construed as authority to withhold information from the congressional intelligence committees on the grounds that providing the information to the congressional intelligence committees would constitute the unauthorized disclosure of classified information or information relating to intelligence sources and methods.</a:t>
            </a:r>
          </a:p>
          <a:p>
            <a:pPr marR="0" lvl="0" rtl="0"/>
            <a:r>
              <a:rPr lang="en-US" dirty="0"/>
              <a:t>(f) As used in this section, the term </a:t>
            </a:r>
            <a:r>
              <a:rPr lang="en-US" dirty="0">
                <a:highlight>
                  <a:srgbClr val="FFFF00"/>
                </a:highlight>
              </a:rPr>
              <a:t>“intelligence activities” includes covert actions </a:t>
            </a:r>
            <a:r>
              <a:rPr lang="en-US" dirty="0"/>
              <a:t>as defined in section 3093(e) of this title, and includes financial intelligence activities.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140DBD13-03EA-4C0C-832E-9119C8A3FC13}"/>
                  </a:ext>
                </a:extLst>
              </p14:cNvPr>
              <p14:cNvContentPartPr/>
              <p14:nvPr/>
            </p14:nvContentPartPr>
            <p14:xfrm>
              <a:off x="1077480" y="2827440"/>
              <a:ext cx="9888120" cy="2553120"/>
            </p14:xfrm>
          </p:contentPart>
        </mc:Choice>
        <mc:Fallback xmlns="">
          <p:pic>
            <p:nvPicPr>
              <p:cNvPr id="4" name="Ink 3">
                <a:extLst>
                  <a:ext uri="{FF2B5EF4-FFF2-40B4-BE49-F238E27FC236}">
                    <a16:creationId xmlns:a16="http://schemas.microsoft.com/office/drawing/2014/main" id="{140DBD13-03EA-4C0C-832E-9119C8A3FC13}"/>
                  </a:ext>
                </a:extLst>
              </p:cNvPr>
              <p:cNvPicPr/>
              <p:nvPr/>
            </p:nvPicPr>
            <p:blipFill>
              <a:blip r:embed="rId3"/>
              <a:stretch>
                <a:fillRect/>
              </a:stretch>
            </p:blipFill>
            <p:spPr>
              <a:xfrm>
                <a:off x="1068120" y="2818080"/>
                <a:ext cx="9906840" cy="2571840"/>
              </a:xfrm>
              <a:prstGeom prst="rect">
                <a:avLst/>
              </a:prstGeom>
            </p:spPr>
          </p:pic>
        </mc:Fallback>
      </mc:AlternateContent>
    </p:spTree>
    <p:extLst>
      <p:ext uri="{BB962C8B-B14F-4D97-AF65-F5344CB8AC3E}">
        <p14:creationId xmlns:p14="http://schemas.microsoft.com/office/powerpoint/2010/main" val="2528227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4F2A2-6856-4CAC-B56E-2931325EB46A}"/>
              </a:ext>
            </a:extLst>
          </p:cNvPr>
          <p:cNvSpPr>
            <a:spLocks noGrp="1"/>
          </p:cNvSpPr>
          <p:nvPr>
            <p:ph type="title"/>
          </p:nvPr>
        </p:nvSpPr>
        <p:spPr/>
        <p:txBody>
          <a:bodyPr/>
          <a:lstStyle/>
          <a:p>
            <a:pPr marR="0" lvl="0" rtl="0"/>
            <a:r>
              <a:rPr lang="en-US" b="1" i="0" u="none" strike="noStrike" baseline="0" dirty="0">
                <a:solidFill>
                  <a:srgbClr val="000000"/>
                </a:solidFill>
                <a:latin typeface="Calibri Light" panose="020F0302020204030204" pitchFamily="34" charset="0"/>
              </a:rPr>
              <a:t>3092. REPORTING OF INTELLIGENCE ACTIVITIES OTHER THAN COVERT ACTIONS</a:t>
            </a:r>
            <a:endParaRPr lang="en-US" dirty="0"/>
          </a:p>
        </p:txBody>
      </p:sp>
      <p:sp>
        <p:nvSpPr>
          <p:cNvPr id="3" name="Text Placeholder 2">
            <a:extLst>
              <a:ext uri="{FF2B5EF4-FFF2-40B4-BE49-F238E27FC236}">
                <a16:creationId xmlns:a16="http://schemas.microsoft.com/office/drawing/2014/main" id="{62A342CB-231D-4BBA-AEA8-BC9B6DCD2CA5}"/>
              </a:ext>
            </a:extLst>
          </p:cNvPr>
          <p:cNvSpPr>
            <a:spLocks noGrp="1"/>
          </p:cNvSpPr>
          <p:nvPr>
            <p:ph type="body" idx="1"/>
          </p:nvPr>
        </p:nvSpPr>
        <p:spPr/>
        <p:txBody>
          <a:bodyPr>
            <a:normAutofit fontScale="77500" lnSpcReduction="20000"/>
          </a:bodyPr>
          <a:lstStyle/>
          <a:p>
            <a:pPr marR="0" lvl="0" rtl="0"/>
            <a:r>
              <a:rPr lang="en-US" dirty="0"/>
              <a:t>(a) </a:t>
            </a:r>
            <a:r>
              <a:rPr lang="en-US" dirty="0">
                <a:highlight>
                  <a:srgbClr val="FFFF00"/>
                </a:highlight>
              </a:rPr>
              <a:t>To the extent consistent with due regard for the protection from unauthorized disclosure of classified information relating to sensitive intelligence sources and methods or other exceptionally sensitive matters</a:t>
            </a:r>
            <a:r>
              <a:rPr lang="en-US" dirty="0"/>
              <a:t>, the Director of National Intelligence and the heads of all departments, agencies, and other entities of the United States Government involved in intelligence activities shall—</a:t>
            </a:r>
          </a:p>
          <a:p>
            <a:pPr lvl="1"/>
            <a:r>
              <a:rPr lang="en-US" dirty="0"/>
              <a:t>(1) keep the congressional intelligence committees fully and currently informed of all intelligence activities, </a:t>
            </a:r>
            <a:r>
              <a:rPr lang="en-US" dirty="0">
                <a:highlight>
                  <a:srgbClr val="FFFF00"/>
                </a:highlight>
              </a:rPr>
              <a:t>other than a covert action </a:t>
            </a:r>
            <a:r>
              <a:rPr lang="en-US" dirty="0"/>
              <a:t>(as defined in section 3093(e) of this title), which are the responsibility of, are engaged in by, or are carried out for or on behalf of, any department, agency, or entity of the United States Government, including any significant anticipated intelligence activity and any significant intelligence failure; and</a:t>
            </a:r>
          </a:p>
          <a:p>
            <a:pPr lvl="1"/>
            <a:r>
              <a:rPr lang="en-US" dirty="0"/>
              <a:t>(2) furnish the congressional intelligence committees any information or material concerning intelligence activities (including the legal basis under which the intelligence activity is being or was conducted), </a:t>
            </a:r>
            <a:r>
              <a:rPr lang="en-US" dirty="0">
                <a:highlight>
                  <a:srgbClr val="FFFF00"/>
                </a:highlight>
              </a:rPr>
              <a:t>other than covert actions</a:t>
            </a:r>
            <a:r>
              <a:rPr lang="en-US" dirty="0"/>
              <a:t>, which is within their custody or control, and which is requested by either of the congressional intelligence committees in order to carry out its authorized responsibilities. . .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7F97E1C5-D2B9-42E5-AE01-7F1787B7A2F0}"/>
                  </a:ext>
                </a:extLst>
              </p14:cNvPr>
              <p14:cNvContentPartPr/>
              <p14:nvPr/>
            </p14:nvContentPartPr>
            <p14:xfrm>
              <a:off x="1636560" y="3229200"/>
              <a:ext cx="8421840" cy="394200"/>
            </p14:xfrm>
          </p:contentPart>
        </mc:Choice>
        <mc:Fallback xmlns="">
          <p:pic>
            <p:nvPicPr>
              <p:cNvPr id="4" name="Ink 3">
                <a:extLst>
                  <a:ext uri="{FF2B5EF4-FFF2-40B4-BE49-F238E27FC236}">
                    <a16:creationId xmlns:a16="http://schemas.microsoft.com/office/drawing/2014/main" id="{7F97E1C5-D2B9-42E5-AE01-7F1787B7A2F0}"/>
                  </a:ext>
                </a:extLst>
              </p:cNvPr>
              <p:cNvPicPr/>
              <p:nvPr/>
            </p:nvPicPr>
            <p:blipFill>
              <a:blip r:embed="rId3"/>
              <a:stretch>
                <a:fillRect/>
              </a:stretch>
            </p:blipFill>
            <p:spPr>
              <a:xfrm>
                <a:off x="1627200" y="3219840"/>
                <a:ext cx="8440560" cy="412920"/>
              </a:xfrm>
              <a:prstGeom prst="rect">
                <a:avLst/>
              </a:prstGeom>
            </p:spPr>
          </p:pic>
        </mc:Fallback>
      </mc:AlternateContent>
    </p:spTree>
    <p:extLst>
      <p:ext uri="{BB962C8B-B14F-4D97-AF65-F5344CB8AC3E}">
        <p14:creationId xmlns:p14="http://schemas.microsoft.com/office/powerpoint/2010/main" val="39387188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A2208-4064-4E18-9D4A-D41877ACA44F}"/>
              </a:ext>
            </a:extLst>
          </p:cNvPr>
          <p:cNvSpPr>
            <a:spLocks noGrp="1"/>
          </p:cNvSpPr>
          <p:nvPr>
            <p:ph type="title"/>
          </p:nvPr>
        </p:nvSpPr>
        <p:spPr/>
        <p:txBody>
          <a:bodyPr/>
          <a:lstStyle/>
          <a:p>
            <a:pPr marR="0" lvl="0" rtl="0"/>
            <a:r>
              <a:rPr lang="en-US" b="1" i="0" u="none" strike="noStrike" baseline="0" dirty="0">
                <a:solidFill>
                  <a:srgbClr val="000000"/>
                </a:solidFill>
                <a:latin typeface="Calibri Light" panose="020F0302020204030204" pitchFamily="34" charset="0"/>
              </a:rPr>
              <a:t>§3093. PRESIDENTIAL APPROVAL AND REPORTING OF COVERT ACTIONS</a:t>
            </a:r>
            <a:endParaRPr lang="en-US" dirty="0"/>
          </a:p>
        </p:txBody>
      </p:sp>
      <p:sp>
        <p:nvSpPr>
          <p:cNvPr id="3" name="Text Placeholder 2">
            <a:extLst>
              <a:ext uri="{FF2B5EF4-FFF2-40B4-BE49-F238E27FC236}">
                <a16:creationId xmlns:a16="http://schemas.microsoft.com/office/drawing/2014/main" id="{1A77233F-3B8B-4B1B-A3C4-E830268823F1}"/>
              </a:ext>
            </a:extLst>
          </p:cNvPr>
          <p:cNvSpPr>
            <a:spLocks noGrp="1"/>
          </p:cNvSpPr>
          <p:nvPr>
            <p:ph type="body" idx="1"/>
          </p:nvPr>
        </p:nvSpPr>
        <p:spPr>
          <a:xfrm>
            <a:off x="304800" y="1825625"/>
            <a:ext cx="11049000" cy="4667250"/>
          </a:xfrm>
        </p:spPr>
        <p:txBody>
          <a:bodyPr>
            <a:normAutofit fontScale="55000" lnSpcReduction="20000"/>
          </a:bodyPr>
          <a:lstStyle/>
          <a:p>
            <a:pPr marR="0" lvl="0" rtl="0"/>
            <a:r>
              <a:rPr lang="en-US" b="1" i="0" u="none" strike="noStrike" baseline="0" dirty="0">
                <a:solidFill>
                  <a:srgbClr val="000000"/>
                </a:solidFill>
                <a:latin typeface="Calibri Light" panose="020F0302020204030204" pitchFamily="34" charset="0"/>
              </a:rPr>
              <a:t>(a) The President </a:t>
            </a:r>
            <a:r>
              <a:rPr lang="en-US" b="1" i="0" u="none" strike="noStrike" baseline="0" dirty="0">
                <a:solidFill>
                  <a:srgbClr val="000000"/>
                </a:solidFill>
                <a:highlight>
                  <a:srgbClr val="FFFF00"/>
                </a:highlight>
                <a:latin typeface="Calibri Light" panose="020F0302020204030204" pitchFamily="34" charset="0"/>
              </a:rPr>
              <a:t>may not authorize the conduct of a covert action </a:t>
            </a:r>
            <a:r>
              <a:rPr lang="en-US" b="1" i="0" u="none" strike="noStrike" baseline="0" dirty="0">
                <a:solidFill>
                  <a:srgbClr val="000000"/>
                </a:solidFill>
                <a:latin typeface="Calibri Light" panose="020F0302020204030204" pitchFamily="34" charset="0"/>
              </a:rPr>
              <a:t>by departments, agencies, or entities of the United States Government </a:t>
            </a:r>
            <a:r>
              <a:rPr lang="en-US" b="1" i="0" u="none" strike="noStrike" baseline="0" dirty="0">
                <a:solidFill>
                  <a:srgbClr val="000000"/>
                </a:solidFill>
                <a:highlight>
                  <a:srgbClr val="FFFF00"/>
                </a:highlight>
                <a:latin typeface="Calibri Light" panose="020F0302020204030204" pitchFamily="34" charset="0"/>
              </a:rPr>
              <a:t>unless the President determines such an action is necessary to support identifiable foreign policy objectives of the United States and is important to the national security of the United States, which determination shall be set forth in a finding that shall meet each of the following conditions</a:t>
            </a:r>
            <a:r>
              <a:rPr lang="en-US" b="1" i="0" u="none" strike="noStrike" baseline="0" dirty="0">
                <a:solidFill>
                  <a:srgbClr val="000000"/>
                </a:solidFill>
                <a:latin typeface="Calibri Light" panose="020F0302020204030204" pitchFamily="34" charset="0"/>
              </a:rPr>
              <a:t>:</a:t>
            </a:r>
          </a:p>
          <a:p>
            <a:pPr lvl="1"/>
            <a:r>
              <a:rPr lang="en-US" b="1" i="0" u="none" strike="noStrike" baseline="0" dirty="0">
                <a:solidFill>
                  <a:srgbClr val="000000"/>
                </a:solidFill>
                <a:latin typeface="Calibri Light" panose="020F0302020204030204" pitchFamily="34" charset="0"/>
              </a:rPr>
              <a:t>(1) Each finding shall be in writing, </a:t>
            </a:r>
            <a:r>
              <a:rPr lang="en-US" b="1" i="0" u="none" strike="noStrike" baseline="0" dirty="0">
                <a:solidFill>
                  <a:srgbClr val="000000"/>
                </a:solidFill>
                <a:highlight>
                  <a:srgbClr val="FFFF00"/>
                </a:highlight>
                <a:latin typeface="Calibri Light" panose="020F0302020204030204" pitchFamily="34" charset="0"/>
              </a:rPr>
              <a:t>unless immediate action by the United States is required and time does not permit the preparation of a written finding</a:t>
            </a:r>
            <a:r>
              <a:rPr lang="en-US" b="1" i="0" u="none" strike="noStrike" baseline="0" dirty="0">
                <a:solidFill>
                  <a:srgbClr val="000000"/>
                </a:solidFill>
                <a:latin typeface="Calibri Light" panose="020F0302020204030204" pitchFamily="34" charset="0"/>
              </a:rPr>
              <a:t>, in which case a written record of the President’s decision shall be contemporaneously made and shall be reduced to a written finding as soon as possible but in no event more than 48 hours after the decision is made.</a:t>
            </a:r>
          </a:p>
          <a:p>
            <a:pPr lvl="1"/>
            <a:r>
              <a:rPr lang="en-US" b="1" i="0" u="none" strike="noStrike" baseline="0" dirty="0">
                <a:solidFill>
                  <a:srgbClr val="000000"/>
                </a:solidFill>
                <a:latin typeface="Calibri Light" panose="020F0302020204030204" pitchFamily="34" charset="0"/>
              </a:rPr>
              <a:t>(2) </a:t>
            </a:r>
            <a:r>
              <a:rPr lang="en-US" b="1" i="0" u="none" strike="noStrike" baseline="0" dirty="0">
                <a:solidFill>
                  <a:srgbClr val="000000"/>
                </a:solidFill>
                <a:highlight>
                  <a:srgbClr val="FFFF00"/>
                </a:highlight>
                <a:latin typeface="Calibri Light" panose="020F0302020204030204" pitchFamily="34" charset="0"/>
              </a:rPr>
              <a:t>Except as permitted by paragraph (1), a finding may not authorize or sanction a covert action, or any aspect of any such action, which already has occurred.</a:t>
            </a:r>
          </a:p>
          <a:p>
            <a:pPr lvl="1"/>
            <a:r>
              <a:rPr lang="en-US" b="1" i="0" u="none" strike="noStrike" baseline="0" dirty="0">
                <a:solidFill>
                  <a:srgbClr val="000000"/>
                </a:solidFill>
                <a:latin typeface="Calibri Light" panose="020F0302020204030204" pitchFamily="34" charset="0"/>
              </a:rPr>
              <a:t>(3</a:t>
            </a:r>
            <a:r>
              <a:rPr lang="en-US" b="1" i="0" u="none" strike="noStrike" baseline="0" dirty="0">
                <a:solidFill>
                  <a:srgbClr val="000000"/>
                </a:solidFill>
                <a:highlight>
                  <a:srgbClr val="FFFF00"/>
                </a:highlight>
                <a:latin typeface="Calibri Light" panose="020F0302020204030204" pitchFamily="34" charset="0"/>
              </a:rPr>
              <a:t>) Each finding shall specify each department, agency, or entity of the United States Government authorized to fund or otherwise participate in any significant way in such action. </a:t>
            </a:r>
          </a:p>
          <a:p>
            <a:pPr lvl="1"/>
            <a:r>
              <a:rPr lang="en-US" dirty="0"/>
              <a:t>Any employee, contractor, or contract agent of a department, agency, or entity of the United States Government other than the Central Intelligence Agency directed to participate in any way in a covert action</a:t>
            </a:r>
            <a:r>
              <a:rPr lang="en-US" dirty="0">
                <a:highlight>
                  <a:srgbClr val="FFFF00"/>
                </a:highlight>
              </a:rPr>
              <a:t> shall be subject either to the policies and regulations of the Central Intelligence Agency, or to written policies or regulations adopted by such department, agency, or entity, to govern such participation.</a:t>
            </a:r>
          </a:p>
          <a:p>
            <a:pPr lvl="1"/>
            <a:r>
              <a:rPr lang="en-US" dirty="0"/>
              <a:t>(4) Each finding shall specify whether it is contemplated that </a:t>
            </a:r>
            <a:r>
              <a:rPr lang="en-US" dirty="0">
                <a:highlight>
                  <a:srgbClr val="FFFF00"/>
                </a:highlight>
              </a:rPr>
              <a:t>any third party </a:t>
            </a:r>
            <a:r>
              <a:rPr lang="en-US" dirty="0"/>
              <a:t>which is not an element of, or a contractor or contract agent of, the United States Government, or is not otherwise subject to United States Government policies and regulations, </a:t>
            </a:r>
            <a:r>
              <a:rPr lang="en-US" dirty="0">
                <a:highlight>
                  <a:srgbClr val="FFFF00"/>
                </a:highlight>
              </a:rPr>
              <a:t>will be used to fund or otherwise participate in any significant way in the covert action concerned, or be used to undertake the covert action concerned on behalf of the United States</a:t>
            </a:r>
            <a:r>
              <a:rPr lang="en-US" dirty="0"/>
              <a:t>.</a:t>
            </a:r>
          </a:p>
          <a:p>
            <a:pPr lvl="1"/>
            <a:r>
              <a:rPr lang="en-US" dirty="0"/>
              <a:t>(5) A finding may not authorize any action that would violate the Constitution or </a:t>
            </a:r>
            <a:r>
              <a:rPr lang="en-US" dirty="0">
                <a:highlight>
                  <a:srgbClr val="FFFF00"/>
                </a:highlight>
              </a:rPr>
              <a:t>any statute </a:t>
            </a:r>
            <a:r>
              <a:rPr lang="en-US" dirty="0"/>
              <a:t>of the United States.</a:t>
            </a:r>
            <a:endParaRPr lang="en-US" b="1" i="0" u="none" strike="noStrike" baseline="0" dirty="0">
              <a:solidFill>
                <a:srgbClr val="000000"/>
              </a:solidFill>
              <a:latin typeface="Calibri Light" panose="020F0302020204030204" pitchFamily="34" charset="0"/>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08EFBA58-20C0-4665-BFDC-0F61E9907A23}"/>
                  </a:ext>
                </a:extLst>
              </p14:cNvPr>
              <p14:cNvContentPartPr/>
              <p14:nvPr/>
            </p14:nvContentPartPr>
            <p14:xfrm>
              <a:off x="1839600" y="1217520"/>
              <a:ext cx="9824760" cy="4528080"/>
            </p14:xfrm>
          </p:contentPart>
        </mc:Choice>
        <mc:Fallback xmlns="">
          <p:pic>
            <p:nvPicPr>
              <p:cNvPr id="4" name="Ink 3">
                <a:extLst>
                  <a:ext uri="{FF2B5EF4-FFF2-40B4-BE49-F238E27FC236}">
                    <a16:creationId xmlns:a16="http://schemas.microsoft.com/office/drawing/2014/main" id="{08EFBA58-20C0-4665-BFDC-0F61E9907A23}"/>
                  </a:ext>
                </a:extLst>
              </p:cNvPr>
              <p:cNvPicPr/>
              <p:nvPr/>
            </p:nvPicPr>
            <p:blipFill>
              <a:blip r:embed="rId3"/>
              <a:stretch>
                <a:fillRect/>
              </a:stretch>
            </p:blipFill>
            <p:spPr>
              <a:xfrm>
                <a:off x="1830240" y="1208160"/>
                <a:ext cx="9843480" cy="4546800"/>
              </a:xfrm>
              <a:prstGeom prst="rect">
                <a:avLst/>
              </a:prstGeom>
            </p:spPr>
          </p:pic>
        </mc:Fallback>
      </mc:AlternateContent>
    </p:spTree>
    <p:extLst>
      <p:ext uri="{BB962C8B-B14F-4D97-AF65-F5344CB8AC3E}">
        <p14:creationId xmlns:p14="http://schemas.microsoft.com/office/powerpoint/2010/main" val="19187769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178E9-3ACA-4A6C-864E-761E0EF606FF}"/>
              </a:ext>
            </a:extLst>
          </p:cNvPr>
          <p:cNvSpPr>
            <a:spLocks noGrp="1"/>
          </p:cNvSpPr>
          <p:nvPr>
            <p:ph type="title"/>
          </p:nvPr>
        </p:nvSpPr>
        <p:spPr/>
        <p:txBody>
          <a:bodyPr/>
          <a:lstStyle/>
          <a:p>
            <a:pPr marR="0" lvl="0" rtl="0"/>
            <a:r>
              <a:rPr lang="en-US" sz="2800" b="1" i="0" kern="1200" baseline="0" dirty="0">
                <a:solidFill>
                  <a:schemeClr val="tx1"/>
                </a:solidFill>
                <a:effectLst/>
                <a:latin typeface="+mn-lt"/>
                <a:ea typeface="+mn-ea"/>
                <a:cs typeface="+mn-cs"/>
              </a:rPr>
              <a:t>§3093. PRESIDENTIAL APPROVAL AND REPORTING OF COVERT ACTIONS -</a:t>
            </a:r>
            <a:r>
              <a:rPr lang="en-US" sz="2800" b="1" i="0" kern="1200" dirty="0">
                <a:solidFill>
                  <a:schemeClr val="tx1"/>
                </a:solidFill>
                <a:effectLst/>
                <a:latin typeface="+mn-lt"/>
                <a:ea typeface="+mn-ea"/>
                <a:cs typeface="+mn-cs"/>
              </a:rPr>
              <a:t> continued</a:t>
            </a:r>
            <a:endParaRPr lang="en-US" dirty="0"/>
          </a:p>
        </p:txBody>
      </p:sp>
      <p:sp>
        <p:nvSpPr>
          <p:cNvPr id="3" name="Text Placeholder 2">
            <a:extLst>
              <a:ext uri="{FF2B5EF4-FFF2-40B4-BE49-F238E27FC236}">
                <a16:creationId xmlns:a16="http://schemas.microsoft.com/office/drawing/2014/main" id="{189CA796-7E1F-4B5C-B695-00BA22DE14CE}"/>
              </a:ext>
            </a:extLst>
          </p:cNvPr>
          <p:cNvSpPr>
            <a:spLocks noGrp="1"/>
          </p:cNvSpPr>
          <p:nvPr>
            <p:ph type="body" idx="1"/>
          </p:nvPr>
        </p:nvSpPr>
        <p:spPr/>
        <p:txBody>
          <a:bodyPr>
            <a:normAutofit fontScale="55000" lnSpcReduction="20000"/>
          </a:bodyPr>
          <a:lstStyle/>
          <a:p>
            <a:pPr marR="0" lvl="0" rtl="0"/>
            <a:r>
              <a:rPr lang="en-US" b="1" i="0" u="none" strike="noStrike" baseline="0" dirty="0">
                <a:solidFill>
                  <a:srgbClr val="000000"/>
                </a:solidFill>
                <a:latin typeface="Calibri Light" panose="020F0302020204030204" pitchFamily="34" charset="0"/>
              </a:rPr>
              <a:t>(b) </a:t>
            </a:r>
            <a:r>
              <a:rPr lang="en-US" b="1" i="0" u="none" strike="noStrike" baseline="0" dirty="0">
                <a:solidFill>
                  <a:srgbClr val="000000"/>
                </a:solidFill>
                <a:highlight>
                  <a:srgbClr val="FFFF00"/>
                </a:highlight>
                <a:latin typeface="Calibri Light" panose="020F0302020204030204" pitchFamily="34" charset="0"/>
              </a:rPr>
              <a:t>To the extent consistent with due regard for the protection from unauthorized disclosure of classified information </a:t>
            </a:r>
            <a:r>
              <a:rPr lang="en-US" b="1" i="0" u="none" strike="noStrike" baseline="0" dirty="0">
                <a:solidFill>
                  <a:srgbClr val="000000"/>
                </a:solidFill>
                <a:latin typeface="Calibri Light" panose="020F0302020204030204" pitchFamily="34" charset="0"/>
              </a:rPr>
              <a:t>relating to sensitive intelligence sources and methods or other exceptionally sensitive matters, the Director of National Intelligence and the heads of all departments, agencies, and entities of the United States Government </a:t>
            </a:r>
            <a:r>
              <a:rPr lang="en-US" b="1" i="0" u="none" strike="noStrike" baseline="0" dirty="0">
                <a:solidFill>
                  <a:srgbClr val="000000"/>
                </a:solidFill>
                <a:highlight>
                  <a:srgbClr val="FFFF00"/>
                </a:highlight>
                <a:latin typeface="Calibri Light" panose="020F0302020204030204" pitchFamily="34" charset="0"/>
              </a:rPr>
              <a:t>involved in a covert action</a:t>
            </a:r>
            <a:r>
              <a:rPr lang="en-US" b="1" i="0" u="none" strike="noStrike" baseline="0" dirty="0">
                <a:solidFill>
                  <a:srgbClr val="000000"/>
                </a:solidFill>
                <a:latin typeface="Calibri Light" panose="020F0302020204030204" pitchFamily="34" charset="0"/>
              </a:rPr>
              <a:t>—</a:t>
            </a:r>
          </a:p>
          <a:p>
            <a:pPr lvl="1"/>
            <a:r>
              <a:rPr lang="en-US" b="1" i="0" u="none" strike="noStrike" baseline="0" dirty="0">
                <a:solidFill>
                  <a:srgbClr val="000000"/>
                </a:solidFill>
                <a:latin typeface="Calibri Light" panose="020F0302020204030204" pitchFamily="34" charset="0"/>
              </a:rPr>
              <a:t>(1) </a:t>
            </a:r>
            <a:r>
              <a:rPr lang="en-US" b="1" i="0" u="none" strike="noStrike" baseline="0" dirty="0">
                <a:solidFill>
                  <a:srgbClr val="000000"/>
                </a:solidFill>
                <a:highlight>
                  <a:srgbClr val="FFFF00"/>
                </a:highlight>
                <a:latin typeface="Calibri Light" panose="020F0302020204030204" pitchFamily="34" charset="0"/>
              </a:rPr>
              <a:t>shall keep the congressional intelligence committees fully and currently informed </a:t>
            </a:r>
            <a:r>
              <a:rPr lang="en-US" b="1" i="0" u="none" strike="noStrike" baseline="0" dirty="0">
                <a:solidFill>
                  <a:srgbClr val="000000"/>
                </a:solidFill>
                <a:latin typeface="Calibri Light" panose="020F0302020204030204" pitchFamily="34" charset="0"/>
              </a:rPr>
              <a:t>of all covert actions which are the responsibility of, are engaged in by, or are carried out for or on behalf of, any department, agency, or entity of the United States Government, including significant failures; and</a:t>
            </a:r>
          </a:p>
          <a:p>
            <a:pPr lvl="1"/>
            <a:r>
              <a:rPr lang="en-US" b="1" i="0" u="none" strike="noStrike" baseline="0" dirty="0">
                <a:solidFill>
                  <a:srgbClr val="000000"/>
                </a:solidFill>
                <a:latin typeface="Calibri Light" panose="020F0302020204030204" pitchFamily="34" charset="0"/>
              </a:rPr>
              <a:t>(2) shall furnish to the congressional intelligence committees any information or material concerning covert actions (including the legal basis under which the covert action is being or was conducted) which is in the possession, custody, or control of any department, agency, or entity of the United States Government </a:t>
            </a:r>
            <a:r>
              <a:rPr lang="en-US" b="1" i="0" u="none" strike="noStrike" baseline="0" dirty="0">
                <a:solidFill>
                  <a:srgbClr val="000000"/>
                </a:solidFill>
                <a:highlight>
                  <a:srgbClr val="FFFF00"/>
                </a:highlight>
                <a:latin typeface="Calibri Light" panose="020F0302020204030204" pitchFamily="34" charset="0"/>
              </a:rPr>
              <a:t>and which is requested by either of the congressional intelligence committees in order to carry out its authorized responsibilities</a:t>
            </a:r>
            <a:r>
              <a:rPr lang="en-US" b="1" i="0" u="none" strike="noStrike" baseline="0" dirty="0">
                <a:solidFill>
                  <a:srgbClr val="000000"/>
                </a:solidFill>
                <a:latin typeface="Calibri Light" panose="020F0302020204030204" pitchFamily="34" charset="0"/>
              </a:rPr>
              <a:t>.</a:t>
            </a:r>
          </a:p>
          <a:p>
            <a:pPr marR="0" lvl="0" rtl="0"/>
            <a:r>
              <a:rPr lang="en-US" b="1" i="0" u="none" strike="noStrike" baseline="0" dirty="0">
                <a:solidFill>
                  <a:srgbClr val="000000"/>
                </a:solidFill>
                <a:latin typeface="Calibri Light" panose="020F0302020204030204" pitchFamily="34" charset="0"/>
              </a:rPr>
              <a:t>(c)(1) The President shall ensure that any finding approved pursuant to subsection (a) shall be reported in writing to the congressional intelligence committees as soon as possible after such approval and before the initiation of the covert action authorized by the finding, except as otherwise provided in paragraph (2) and paragraph (3).</a:t>
            </a:r>
          </a:p>
          <a:p>
            <a:pPr marR="0" lvl="0" rtl="0"/>
            <a:r>
              <a:rPr lang="en-US" b="1" i="0" u="none" strike="noStrike" baseline="0" dirty="0">
                <a:solidFill>
                  <a:srgbClr val="000000"/>
                </a:solidFill>
                <a:latin typeface="Calibri Light" panose="020F0302020204030204" pitchFamily="34" charset="0"/>
              </a:rPr>
              <a:t>(2) </a:t>
            </a:r>
            <a:r>
              <a:rPr lang="en-US" b="1" i="0" u="none" strike="noStrike" baseline="0" dirty="0">
                <a:solidFill>
                  <a:srgbClr val="000000"/>
                </a:solidFill>
                <a:highlight>
                  <a:srgbClr val="FFFF00"/>
                </a:highlight>
                <a:latin typeface="Calibri Light" panose="020F0302020204030204" pitchFamily="34" charset="0"/>
              </a:rPr>
              <a:t>If the President determines that it is essential to limit access to the finding to meet extraordinary circumstances affecting vital interests of the United States, the finding may be reported to the chairmen and ranking minority members of the congressional intelligence committees, the Speaker and minority leader of the House of Representatives, the majority and minority leaders of the Senate, and such other member or members of the congressional leadership as may be included by the President.</a:t>
            </a:r>
          </a:p>
          <a:p>
            <a:pPr lvl="1"/>
            <a:r>
              <a:rPr lang="en-US" b="1" dirty="0">
                <a:solidFill>
                  <a:srgbClr val="000000"/>
                </a:solidFill>
                <a:highlight>
                  <a:srgbClr val="FFFF00"/>
                </a:highlight>
                <a:latin typeface="Calibri Light" panose="020F0302020204030204" pitchFamily="34" charset="0"/>
              </a:rPr>
              <a:t>[Gang of 8]</a:t>
            </a:r>
            <a:endParaRPr lang="en-US" b="1" i="0" u="none" strike="noStrike" baseline="0" dirty="0">
              <a:solidFill>
                <a:srgbClr val="000000"/>
              </a:solidFill>
              <a:highlight>
                <a:srgbClr val="FFFF00"/>
              </a:highlight>
              <a:latin typeface="Calibri Light" panose="020F0302020204030204" pitchFamily="34" charset="0"/>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4B1CB979-0728-4537-B2E1-3DBA78DE4F2E}"/>
                  </a:ext>
                </a:extLst>
              </p14:cNvPr>
              <p14:cNvContentPartPr/>
              <p14:nvPr/>
            </p14:nvContentPartPr>
            <p14:xfrm>
              <a:off x="1001520" y="4415400"/>
              <a:ext cx="9839880" cy="1048320"/>
            </p14:xfrm>
          </p:contentPart>
        </mc:Choice>
        <mc:Fallback xmlns="">
          <p:pic>
            <p:nvPicPr>
              <p:cNvPr id="4" name="Ink 3">
                <a:extLst>
                  <a:ext uri="{FF2B5EF4-FFF2-40B4-BE49-F238E27FC236}">
                    <a16:creationId xmlns:a16="http://schemas.microsoft.com/office/drawing/2014/main" id="{4B1CB979-0728-4537-B2E1-3DBA78DE4F2E}"/>
                  </a:ext>
                </a:extLst>
              </p:cNvPr>
              <p:cNvPicPr/>
              <p:nvPr/>
            </p:nvPicPr>
            <p:blipFill>
              <a:blip r:embed="rId3"/>
              <a:stretch>
                <a:fillRect/>
              </a:stretch>
            </p:blipFill>
            <p:spPr>
              <a:xfrm>
                <a:off x="992160" y="4406040"/>
                <a:ext cx="9858600" cy="1067040"/>
              </a:xfrm>
              <a:prstGeom prst="rect">
                <a:avLst/>
              </a:prstGeom>
            </p:spPr>
          </p:pic>
        </mc:Fallback>
      </mc:AlternateContent>
    </p:spTree>
    <p:extLst>
      <p:ext uri="{BB962C8B-B14F-4D97-AF65-F5344CB8AC3E}">
        <p14:creationId xmlns:p14="http://schemas.microsoft.com/office/powerpoint/2010/main" val="42557107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A117F-8F34-4EE3-94D7-DC763B8D8D4E}"/>
              </a:ext>
            </a:extLst>
          </p:cNvPr>
          <p:cNvSpPr>
            <a:spLocks noGrp="1"/>
          </p:cNvSpPr>
          <p:nvPr>
            <p:ph type="title"/>
          </p:nvPr>
        </p:nvSpPr>
        <p:spPr/>
        <p:txBody>
          <a:bodyPr/>
          <a:lstStyle/>
          <a:p>
            <a:r>
              <a:rPr lang="en-US" sz="4400" b="1" i="0" kern="1200" baseline="0" dirty="0">
                <a:solidFill>
                  <a:schemeClr val="tx1"/>
                </a:solidFill>
                <a:effectLst/>
                <a:latin typeface="+mj-lt"/>
                <a:ea typeface="+mj-ea"/>
                <a:cs typeface="+mj-cs"/>
              </a:rPr>
              <a:t>§3093. PRESIDENTIAL APPROVAL AND REPORTING OF COVERT ACTIONS -</a:t>
            </a:r>
            <a:r>
              <a:rPr lang="en-US" sz="4400" b="1" i="0" kern="1200" dirty="0">
                <a:solidFill>
                  <a:schemeClr val="tx1"/>
                </a:solidFill>
                <a:effectLst/>
                <a:latin typeface="+mj-lt"/>
                <a:ea typeface="+mj-ea"/>
                <a:cs typeface="+mj-cs"/>
              </a:rPr>
              <a:t> continued</a:t>
            </a:r>
            <a:endParaRPr lang="en-US" dirty="0"/>
          </a:p>
        </p:txBody>
      </p:sp>
      <p:sp>
        <p:nvSpPr>
          <p:cNvPr id="3" name="Text Placeholder 2">
            <a:extLst>
              <a:ext uri="{FF2B5EF4-FFF2-40B4-BE49-F238E27FC236}">
                <a16:creationId xmlns:a16="http://schemas.microsoft.com/office/drawing/2014/main" id="{716C562C-2ADC-491D-94C0-B0AB694EEB30}"/>
              </a:ext>
            </a:extLst>
          </p:cNvPr>
          <p:cNvSpPr>
            <a:spLocks noGrp="1"/>
          </p:cNvSpPr>
          <p:nvPr>
            <p:ph type="body" idx="1"/>
          </p:nvPr>
        </p:nvSpPr>
        <p:spPr/>
        <p:txBody>
          <a:bodyPr>
            <a:normAutofit fontScale="70000" lnSpcReduction="20000"/>
          </a:bodyPr>
          <a:lstStyle/>
          <a:p>
            <a:r>
              <a:rPr lang="en-US" sz="2800" kern="1200" dirty="0">
                <a:solidFill>
                  <a:schemeClr val="tx1"/>
                </a:solidFill>
                <a:effectLst/>
                <a:latin typeface="+mn-lt"/>
                <a:ea typeface="+mn-ea"/>
                <a:cs typeface="+mn-cs"/>
              </a:rPr>
              <a:t>(3) </a:t>
            </a:r>
            <a:r>
              <a:rPr lang="en-US" sz="2800" kern="1200" dirty="0">
                <a:solidFill>
                  <a:schemeClr val="tx1"/>
                </a:solidFill>
                <a:effectLst/>
                <a:highlight>
                  <a:srgbClr val="FFFF00"/>
                </a:highlight>
                <a:latin typeface="+mn-lt"/>
                <a:ea typeface="+mn-ea"/>
                <a:cs typeface="+mn-cs"/>
              </a:rPr>
              <a:t>Whenever a finding is not reported </a:t>
            </a:r>
            <a:r>
              <a:rPr lang="en-US" sz="2800" kern="1200" dirty="0">
                <a:solidFill>
                  <a:schemeClr val="tx1"/>
                </a:solidFill>
                <a:effectLst/>
                <a:latin typeface="+mn-lt"/>
                <a:ea typeface="+mn-ea"/>
                <a:cs typeface="+mn-cs"/>
              </a:rPr>
              <a:t>pursuant to paragraph (1) or (2) of this [sub]section, the President shall fully inform the congressional intelligence committees in a timely fashion and </a:t>
            </a:r>
            <a:r>
              <a:rPr lang="en-US" sz="2800" kern="1200" dirty="0">
                <a:solidFill>
                  <a:schemeClr val="tx1"/>
                </a:solidFill>
                <a:effectLst/>
                <a:highlight>
                  <a:srgbClr val="FFFF00"/>
                </a:highlight>
                <a:latin typeface="+mn-lt"/>
                <a:ea typeface="+mn-ea"/>
                <a:cs typeface="+mn-cs"/>
              </a:rPr>
              <a:t>shall provide a statement of the reasons for not giving prior notice.</a:t>
            </a:r>
          </a:p>
          <a:p>
            <a:r>
              <a:rPr lang="en-US" sz="2800" kern="1200" dirty="0">
                <a:solidFill>
                  <a:schemeClr val="tx1"/>
                </a:solidFill>
                <a:effectLst/>
                <a:latin typeface="+mn-lt"/>
                <a:ea typeface="+mn-ea"/>
                <a:cs typeface="+mn-cs"/>
              </a:rPr>
              <a:t>(4) In a case under paragraph (1), (2), or (3), a copy of the finding, signed by the President, shall be provided to the chairman of each congressional intelligence committee.</a:t>
            </a:r>
          </a:p>
          <a:p>
            <a:r>
              <a:rPr lang="en-US" sz="2800" kern="1200" dirty="0">
                <a:solidFill>
                  <a:schemeClr val="tx1"/>
                </a:solidFill>
                <a:effectLst/>
                <a:highlight>
                  <a:srgbClr val="FFFF00"/>
                </a:highlight>
                <a:latin typeface="+mn-lt"/>
                <a:ea typeface="+mn-ea"/>
                <a:cs typeface="+mn-cs"/>
              </a:rPr>
              <a:t>(5)(A) When access to a finding, or a notification provided under subsection (d)(1), is limited to the Members of Congress specified in paragraph (2), a written statement of the reasons for limiting such access shall also be provided.</a:t>
            </a:r>
          </a:p>
          <a:p>
            <a:r>
              <a:rPr lang="en-US" sz="2800" kern="1200" dirty="0">
                <a:solidFill>
                  <a:schemeClr val="tx1"/>
                </a:solidFill>
                <a:effectLst/>
                <a:latin typeface="+mn-lt"/>
                <a:ea typeface="+mn-ea"/>
                <a:cs typeface="+mn-cs"/>
              </a:rPr>
              <a:t>(B) Not later than 180 days after a statement of reasons is submitted in accordance with subparagraph (A) or this subparagraph, the President shall ensure that—</a:t>
            </a:r>
          </a:p>
          <a:p>
            <a:r>
              <a:rPr lang="en-US" sz="2800" kern="1200" dirty="0">
                <a:solidFill>
                  <a:schemeClr val="tx1"/>
                </a:solidFill>
                <a:effectLst/>
                <a:latin typeface="+mn-lt"/>
                <a:ea typeface="+mn-ea"/>
                <a:cs typeface="+mn-cs"/>
              </a:rPr>
              <a:t>(i) all members of the congressional intelligence committees are provided access to the finding or notification; or</a:t>
            </a:r>
          </a:p>
          <a:p>
            <a:r>
              <a:rPr lang="en-US" sz="2800" kern="1200" dirty="0">
                <a:solidFill>
                  <a:schemeClr val="tx1"/>
                </a:solidFill>
                <a:effectLst/>
                <a:highlight>
                  <a:srgbClr val="FFFF00"/>
                </a:highlight>
                <a:latin typeface="+mn-lt"/>
                <a:ea typeface="+mn-ea"/>
                <a:cs typeface="+mn-cs"/>
              </a:rPr>
              <a:t>(ii) a statement of reasons that it is essential to continue to limit access to such finding or such notification to meet extraordinary circumstances affecting vital interests of the United States is submitted to the Members of Congress specified in paragraph (2).</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EAEE9BF1-6259-49E0-870E-F30471DC1528}"/>
                  </a:ext>
                </a:extLst>
              </p14:cNvPr>
              <p14:cNvContentPartPr/>
              <p14:nvPr/>
            </p14:nvContentPartPr>
            <p14:xfrm>
              <a:off x="1120680" y="2176200"/>
              <a:ext cx="6837840" cy="429840"/>
            </p14:xfrm>
          </p:contentPart>
        </mc:Choice>
        <mc:Fallback xmlns="">
          <p:pic>
            <p:nvPicPr>
              <p:cNvPr id="4" name="Ink 3">
                <a:extLst>
                  <a:ext uri="{FF2B5EF4-FFF2-40B4-BE49-F238E27FC236}">
                    <a16:creationId xmlns:a16="http://schemas.microsoft.com/office/drawing/2014/main" id="{EAEE9BF1-6259-49E0-870E-F30471DC1528}"/>
                  </a:ext>
                </a:extLst>
              </p:cNvPr>
              <p:cNvPicPr/>
              <p:nvPr/>
            </p:nvPicPr>
            <p:blipFill>
              <a:blip r:embed="rId3"/>
              <a:stretch>
                <a:fillRect/>
              </a:stretch>
            </p:blipFill>
            <p:spPr>
              <a:xfrm>
                <a:off x="1111320" y="2166840"/>
                <a:ext cx="6856560" cy="448560"/>
              </a:xfrm>
              <a:prstGeom prst="rect">
                <a:avLst/>
              </a:prstGeom>
            </p:spPr>
          </p:pic>
        </mc:Fallback>
      </mc:AlternateContent>
    </p:spTree>
    <p:extLst>
      <p:ext uri="{BB962C8B-B14F-4D97-AF65-F5344CB8AC3E}">
        <p14:creationId xmlns:p14="http://schemas.microsoft.com/office/powerpoint/2010/main" val="31859312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204D6-BBF2-4321-A505-E9921AF53776}"/>
              </a:ext>
            </a:extLst>
          </p:cNvPr>
          <p:cNvSpPr>
            <a:spLocks noGrp="1"/>
          </p:cNvSpPr>
          <p:nvPr>
            <p:ph type="title"/>
          </p:nvPr>
        </p:nvSpPr>
        <p:spPr/>
        <p:txBody>
          <a:bodyPr/>
          <a:lstStyle/>
          <a:p>
            <a:pPr lvl="0"/>
            <a:r>
              <a:rPr lang="en-US" sz="2800" b="1" i="0" kern="1200" baseline="0" dirty="0">
                <a:solidFill>
                  <a:schemeClr val="tx1"/>
                </a:solidFill>
                <a:effectLst/>
                <a:latin typeface="+mn-lt"/>
                <a:ea typeface="+mn-ea"/>
                <a:cs typeface="+mn-cs"/>
              </a:rPr>
              <a:t>§3093. PRESIDENTIAL APPROVAL AND REPORTING OF COVERT ACTIONS -</a:t>
            </a:r>
            <a:r>
              <a:rPr lang="en-US" sz="2800" b="1" i="0" kern="1200" dirty="0">
                <a:solidFill>
                  <a:schemeClr val="tx1"/>
                </a:solidFill>
                <a:effectLst/>
                <a:latin typeface="+mn-lt"/>
                <a:ea typeface="+mn-ea"/>
                <a:cs typeface="+mn-cs"/>
              </a:rPr>
              <a:t> continued</a:t>
            </a:r>
            <a:endParaRPr lang="en-US" dirty="0"/>
          </a:p>
        </p:txBody>
      </p:sp>
      <p:sp>
        <p:nvSpPr>
          <p:cNvPr id="3" name="Text Placeholder 2">
            <a:extLst>
              <a:ext uri="{FF2B5EF4-FFF2-40B4-BE49-F238E27FC236}">
                <a16:creationId xmlns:a16="http://schemas.microsoft.com/office/drawing/2014/main" id="{B2CC6A2E-5B4C-400C-B389-DAD707A87AB7}"/>
              </a:ext>
            </a:extLst>
          </p:cNvPr>
          <p:cNvSpPr>
            <a:spLocks noGrp="1"/>
          </p:cNvSpPr>
          <p:nvPr>
            <p:ph type="body" idx="1"/>
          </p:nvPr>
        </p:nvSpPr>
        <p:spPr/>
        <p:txBody>
          <a:bodyPr>
            <a:normAutofit fontScale="77500" lnSpcReduction="20000"/>
          </a:bodyPr>
          <a:lstStyle/>
          <a:p>
            <a:r>
              <a:rPr lang="en-US" sz="2800" kern="1200" dirty="0">
                <a:solidFill>
                  <a:schemeClr val="tx1"/>
                </a:solidFill>
                <a:effectLst/>
                <a:latin typeface="+mn-lt"/>
                <a:ea typeface="+mn-ea"/>
                <a:cs typeface="+mn-cs"/>
              </a:rPr>
              <a:t>(d)(1) The President shall ensure that the congressional intelligence committees, or, if applicable, the Members of Congress specified in subsection (c)(2) [of this section,] </a:t>
            </a:r>
            <a:r>
              <a:rPr lang="en-US" sz="2800" kern="1200" dirty="0">
                <a:solidFill>
                  <a:schemeClr val="tx1"/>
                </a:solidFill>
                <a:effectLst/>
                <a:highlight>
                  <a:srgbClr val="FFFF00"/>
                </a:highlight>
                <a:latin typeface="+mn-lt"/>
                <a:ea typeface="+mn-ea"/>
                <a:cs typeface="+mn-cs"/>
              </a:rPr>
              <a:t>are notified in writing of any significant change in a previously approved covert action, or any significant undertaking </a:t>
            </a:r>
            <a:r>
              <a:rPr lang="en-US" sz="2800" kern="1200" dirty="0">
                <a:solidFill>
                  <a:schemeClr val="tx1"/>
                </a:solidFill>
                <a:effectLst/>
                <a:latin typeface="+mn-lt"/>
                <a:ea typeface="+mn-ea"/>
                <a:cs typeface="+mn-cs"/>
              </a:rPr>
              <a:t>pursuant to a previously approved finding, in the same manner as findings are reported pursuant to subsection (c) of this section.</a:t>
            </a:r>
          </a:p>
          <a:p>
            <a:r>
              <a:rPr lang="en-US" sz="2800" kern="1200" dirty="0">
                <a:solidFill>
                  <a:schemeClr val="tx1"/>
                </a:solidFill>
                <a:effectLst/>
                <a:latin typeface="+mn-lt"/>
                <a:ea typeface="+mn-ea"/>
                <a:cs typeface="+mn-cs"/>
              </a:rPr>
              <a:t>(2) In determining whether an activity constitutes a </a:t>
            </a:r>
            <a:r>
              <a:rPr lang="en-US" sz="2800" kern="1200" dirty="0">
                <a:solidFill>
                  <a:schemeClr val="tx1"/>
                </a:solidFill>
                <a:effectLst/>
                <a:highlight>
                  <a:srgbClr val="FFFF00"/>
                </a:highlight>
                <a:latin typeface="+mn-lt"/>
                <a:ea typeface="+mn-ea"/>
                <a:cs typeface="+mn-cs"/>
              </a:rPr>
              <a:t>significant undertaking </a:t>
            </a:r>
            <a:r>
              <a:rPr lang="en-US" sz="2800" kern="1200" dirty="0">
                <a:solidFill>
                  <a:schemeClr val="tx1"/>
                </a:solidFill>
                <a:effectLst/>
                <a:latin typeface="+mn-lt"/>
                <a:ea typeface="+mn-ea"/>
                <a:cs typeface="+mn-cs"/>
              </a:rPr>
              <a:t>for purposes of paragraph (1), the President shall consider whether the activity—</a:t>
            </a:r>
          </a:p>
          <a:p>
            <a:pPr lvl="1"/>
            <a:r>
              <a:rPr lang="en-US" kern="1200" dirty="0">
                <a:solidFill>
                  <a:schemeClr val="tx1"/>
                </a:solidFill>
                <a:effectLst/>
                <a:latin typeface="+mn-lt"/>
                <a:ea typeface="+mn-ea"/>
                <a:cs typeface="+mn-cs"/>
              </a:rPr>
              <a:t>(A) involves significant risk of loss of life;</a:t>
            </a:r>
          </a:p>
          <a:p>
            <a:pPr lvl="1"/>
            <a:r>
              <a:rPr lang="en-US" kern="1200" dirty="0">
                <a:solidFill>
                  <a:schemeClr val="tx1"/>
                </a:solidFill>
                <a:effectLst/>
                <a:latin typeface="+mn-lt"/>
                <a:ea typeface="+mn-ea"/>
                <a:cs typeface="+mn-cs"/>
              </a:rPr>
              <a:t>(B) requires an expansion of existing authorities, including authorities relating to research, development, or operations;</a:t>
            </a:r>
          </a:p>
          <a:p>
            <a:pPr lvl="1"/>
            <a:r>
              <a:rPr lang="en-US" kern="1200" dirty="0">
                <a:solidFill>
                  <a:schemeClr val="tx1"/>
                </a:solidFill>
                <a:effectLst/>
                <a:latin typeface="+mn-lt"/>
                <a:ea typeface="+mn-ea"/>
                <a:cs typeface="+mn-cs"/>
              </a:rPr>
              <a:t>(C) results in the expenditure of significant funds or other resources;</a:t>
            </a:r>
          </a:p>
          <a:p>
            <a:pPr lvl="1"/>
            <a:r>
              <a:rPr lang="en-US" kern="1200" dirty="0">
                <a:solidFill>
                  <a:schemeClr val="tx1"/>
                </a:solidFill>
                <a:effectLst/>
                <a:latin typeface="+mn-lt"/>
                <a:ea typeface="+mn-ea"/>
                <a:cs typeface="+mn-cs"/>
              </a:rPr>
              <a:t>(D) requires notification under section 3094 of this title;</a:t>
            </a:r>
          </a:p>
          <a:p>
            <a:pPr lvl="1"/>
            <a:r>
              <a:rPr lang="en-US" kern="1200" dirty="0">
                <a:solidFill>
                  <a:schemeClr val="tx1"/>
                </a:solidFill>
                <a:effectLst/>
                <a:latin typeface="+mn-lt"/>
                <a:ea typeface="+mn-ea"/>
                <a:cs typeface="+mn-cs"/>
              </a:rPr>
              <a:t>(E) gives rise to a significant risk of disclosing intelligence sources or methods; or</a:t>
            </a:r>
          </a:p>
          <a:p>
            <a:pPr lvl="1"/>
            <a:r>
              <a:rPr lang="en-US" kern="1200" dirty="0">
                <a:solidFill>
                  <a:schemeClr val="tx1"/>
                </a:solidFill>
                <a:effectLst/>
                <a:latin typeface="+mn-lt"/>
                <a:ea typeface="+mn-ea"/>
                <a:cs typeface="+mn-cs"/>
              </a:rPr>
              <a:t>(F) presents a reasonably foreseeable risk of serious damage to the diplomatic relations of the United States if such activity were disclosed without authorization.</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9DF312FC-B572-410D-9C77-D89EC035B6F1}"/>
                  </a:ext>
                </a:extLst>
              </p14:cNvPr>
              <p14:cNvContentPartPr/>
              <p14:nvPr/>
            </p14:nvContentPartPr>
            <p14:xfrm>
              <a:off x="1140840" y="2443680"/>
              <a:ext cx="10143360" cy="3577320"/>
            </p14:xfrm>
          </p:contentPart>
        </mc:Choice>
        <mc:Fallback xmlns="">
          <p:pic>
            <p:nvPicPr>
              <p:cNvPr id="4" name="Ink 3">
                <a:extLst>
                  <a:ext uri="{FF2B5EF4-FFF2-40B4-BE49-F238E27FC236}">
                    <a16:creationId xmlns:a16="http://schemas.microsoft.com/office/drawing/2014/main" id="{9DF312FC-B572-410D-9C77-D89EC035B6F1}"/>
                  </a:ext>
                </a:extLst>
              </p:cNvPr>
              <p:cNvPicPr/>
              <p:nvPr/>
            </p:nvPicPr>
            <p:blipFill>
              <a:blip r:embed="rId3"/>
              <a:stretch>
                <a:fillRect/>
              </a:stretch>
            </p:blipFill>
            <p:spPr>
              <a:xfrm>
                <a:off x="1131480" y="2434320"/>
                <a:ext cx="10162080" cy="3596040"/>
              </a:xfrm>
              <a:prstGeom prst="rect">
                <a:avLst/>
              </a:prstGeom>
            </p:spPr>
          </p:pic>
        </mc:Fallback>
      </mc:AlternateContent>
    </p:spTree>
    <p:extLst>
      <p:ext uri="{BB962C8B-B14F-4D97-AF65-F5344CB8AC3E}">
        <p14:creationId xmlns:p14="http://schemas.microsoft.com/office/powerpoint/2010/main" val="916057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BB790-17AD-491C-934A-7BFEF9D1319A}"/>
              </a:ext>
            </a:extLst>
          </p:cNvPr>
          <p:cNvSpPr>
            <a:spLocks noGrp="1"/>
          </p:cNvSpPr>
          <p:nvPr>
            <p:ph type="title"/>
          </p:nvPr>
        </p:nvSpPr>
        <p:spPr>
          <a:xfrm>
            <a:off x="2743201" y="304801"/>
            <a:ext cx="7793037" cy="1462087"/>
          </a:xfrm>
        </p:spPr>
        <p:txBody>
          <a:bodyPr/>
          <a:lstStyle/>
          <a:p>
            <a:r>
              <a:rPr lang="en-US" dirty="0"/>
              <a:t>Logan Act - 18 U.S. Code § 953. (1799)</a:t>
            </a:r>
          </a:p>
        </p:txBody>
      </p:sp>
      <p:sp>
        <p:nvSpPr>
          <p:cNvPr id="3" name="Content Placeholder 2">
            <a:extLst>
              <a:ext uri="{FF2B5EF4-FFF2-40B4-BE49-F238E27FC236}">
                <a16:creationId xmlns:a16="http://schemas.microsoft.com/office/drawing/2014/main" id="{DE795530-1458-4578-8B20-7810874DAFF7}"/>
              </a:ext>
            </a:extLst>
          </p:cNvPr>
          <p:cNvSpPr>
            <a:spLocks noGrp="1"/>
          </p:cNvSpPr>
          <p:nvPr>
            <p:ph idx="1"/>
          </p:nvPr>
        </p:nvSpPr>
        <p:spPr/>
        <p:txBody>
          <a:bodyPr>
            <a:normAutofit lnSpcReduction="10000"/>
          </a:bodyPr>
          <a:lstStyle/>
          <a:p>
            <a:pPr marL="0" indent="0">
              <a:buNone/>
            </a:pPr>
            <a:r>
              <a:rPr lang="en-US" dirty="0"/>
              <a:t>Any citizen of the United States, wherever he may be, who, </a:t>
            </a:r>
            <a:r>
              <a:rPr lang="en-US" dirty="0">
                <a:highlight>
                  <a:srgbClr val="FFFF00"/>
                </a:highlight>
              </a:rPr>
              <a:t>without authority of the United States</a:t>
            </a:r>
            <a:r>
              <a:rPr lang="en-US" dirty="0"/>
              <a:t>, directly or indirectly </a:t>
            </a:r>
            <a:r>
              <a:rPr lang="en-US" dirty="0">
                <a:highlight>
                  <a:srgbClr val="FFFF00"/>
                </a:highlight>
              </a:rPr>
              <a:t>commences or carries on any correspondence </a:t>
            </a:r>
            <a:r>
              <a:rPr lang="en-US" dirty="0"/>
              <a:t>or intercourse with any foreign government or any officer or agent thereof, with intent to influence the measures or conduct of any foreign government or of any officer or agent thereof, in relation to any disputes or controversies with the United States, or to defeat the measures of the United States, shall be fined under this title or imprisoned not more than three years, or both. …</a:t>
            </a:r>
          </a:p>
        </p:txBody>
      </p:sp>
      <p:sp>
        <p:nvSpPr>
          <p:cNvPr id="4" name="Slide Number Placeholder 3">
            <a:extLst>
              <a:ext uri="{FF2B5EF4-FFF2-40B4-BE49-F238E27FC236}">
                <a16:creationId xmlns:a16="http://schemas.microsoft.com/office/drawing/2014/main" id="{03B79F74-49E4-410B-8157-DFC7EA63C402}"/>
              </a:ext>
            </a:extLst>
          </p:cNvPr>
          <p:cNvSpPr>
            <a:spLocks noGrp="1"/>
          </p:cNvSpPr>
          <p:nvPr>
            <p:ph type="sldNum" sz="quarter" idx="12"/>
          </p:nvPr>
        </p:nvSpPr>
        <p:spPr/>
        <p:txBody>
          <a:bodyPr/>
          <a:lstStyle/>
          <a:p>
            <a:fld id="{B5B55ADC-DE6A-4321-B309-53E6522459BD}" type="slidenum">
              <a:rPr lang="en-US" altLang="en-US" smtClean="0"/>
              <a:pPr/>
              <a:t>6</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B30EC63D-74BA-42F2-9415-C44695A72EE0}"/>
                  </a:ext>
                </a:extLst>
              </p14:cNvPr>
              <p14:cNvContentPartPr/>
              <p14:nvPr/>
            </p14:nvContentPartPr>
            <p14:xfrm>
              <a:off x="926640" y="966240"/>
              <a:ext cx="10069560" cy="4592880"/>
            </p14:xfrm>
          </p:contentPart>
        </mc:Choice>
        <mc:Fallback xmlns="">
          <p:pic>
            <p:nvPicPr>
              <p:cNvPr id="5" name="Ink 4">
                <a:extLst>
                  <a:ext uri="{FF2B5EF4-FFF2-40B4-BE49-F238E27FC236}">
                    <a16:creationId xmlns:a16="http://schemas.microsoft.com/office/drawing/2014/main" id="{B30EC63D-74BA-42F2-9415-C44695A72EE0}"/>
                  </a:ext>
                </a:extLst>
              </p:cNvPr>
              <p:cNvPicPr/>
              <p:nvPr/>
            </p:nvPicPr>
            <p:blipFill>
              <a:blip r:embed="rId3"/>
              <a:stretch>
                <a:fillRect/>
              </a:stretch>
            </p:blipFill>
            <p:spPr>
              <a:xfrm>
                <a:off x="917280" y="956880"/>
                <a:ext cx="10088280" cy="4611600"/>
              </a:xfrm>
              <a:prstGeom prst="rect">
                <a:avLst/>
              </a:prstGeom>
            </p:spPr>
          </p:pic>
        </mc:Fallback>
      </mc:AlternateContent>
    </p:spTree>
    <p:extLst>
      <p:ext uri="{BB962C8B-B14F-4D97-AF65-F5344CB8AC3E}">
        <p14:creationId xmlns:p14="http://schemas.microsoft.com/office/powerpoint/2010/main" val="47480940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31A36-7C0A-4EF8-9883-FAC555CD2BF0}"/>
              </a:ext>
            </a:extLst>
          </p:cNvPr>
          <p:cNvSpPr>
            <a:spLocks noGrp="1"/>
          </p:cNvSpPr>
          <p:nvPr>
            <p:ph type="title"/>
          </p:nvPr>
        </p:nvSpPr>
        <p:spPr/>
        <p:txBody>
          <a:bodyPr/>
          <a:lstStyle/>
          <a:p>
            <a:r>
              <a:rPr lang="en-US" sz="4400" b="1" i="0" kern="1200" baseline="0" dirty="0">
                <a:solidFill>
                  <a:schemeClr val="tx1"/>
                </a:solidFill>
                <a:effectLst/>
                <a:latin typeface="+mj-lt"/>
                <a:ea typeface="+mj-ea"/>
                <a:cs typeface="+mj-cs"/>
              </a:rPr>
              <a:t>§3093. PRESIDENTIAL APPROVAL AND REPORTING OF COVERT ACTIONS -</a:t>
            </a:r>
            <a:r>
              <a:rPr lang="en-US" sz="4400" b="1" i="0" kern="1200" dirty="0">
                <a:solidFill>
                  <a:schemeClr val="tx1"/>
                </a:solidFill>
                <a:effectLst/>
                <a:latin typeface="+mj-lt"/>
                <a:ea typeface="+mj-ea"/>
                <a:cs typeface="+mj-cs"/>
              </a:rPr>
              <a:t> continued</a:t>
            </a:r>
            <a:endParaRPr lang="en-US" dirty="0"/>
          </a:p>
        </p:txBody>
      </p:sp>
      <p:sp>
        <p:nvSpPr>
          <p:cNvPr id="3" name="Text Placeholder 2">
            <a:extLst>
              <a:ext uri="{FF2B5EF4-FFF2-40B4-BE49-F238E27FC236}">
                <a16:creationId xmlns:a16="http://schemas.microsoft.com/office/drawing/2014/main" id="{BCBD43EF-EF5C-42B0-A5AC-06E9CCA92FFA}"/>
              </a:ext>
            </a:extLst>
          </p:cNvPr>
          <p:cNvSpPr>
            <a:spLocks noGrp="1"/>
          </p:cNvSpPr>
          <p:nvPr>
            <p:ph type="body" idx="1"/>
          </p:nvPr>
        </p:nvSpPr>
        <p:spPr/>
        <p:txBody>
          <a:bodyPr>
            <a:normAutofit fontScale="77500" lnSpcReduction="20000"/>
          </a:bodyPr>
          <a:lstStyle/>
          <a:p>
            <a:r>
              <a:rPr lang="en-US" sz="2800" kern="1200" dirty="0">
                <a:solidFill>
                  <a:schemeClr val="tx1"/>
                </a:solidFill>
                <a:effectLst/>
                <a:latin typeface="+mn-lt"/>
                <a:ea typeface="+mn-ea"/>
                <a:cs typeface="+mn-cs"/>
              </a:rPr>
              <a:t>(e) As used in this subchapter, the term </a:t>
            </a:r>
            <a:r>
              <a:rPr lang="en-US" sz="2800" kern="1200" dirty="0">
                <a:solidFill>
                  <a:schemeClr val="tx1"/>
                </a:solidFill>
                <a:effectLst/>
                <a:highlight>
                  <a:srgbClr val="FFFF00"/>
                </a:highlight>
                <a:latin typeface="+mn-lt"/>
                <a:ea typeface="+mn-ea"/>
                <a:cs typeface="+mn-cs"/>
              </a:rPr>
              <a:t>“covert action” means an activity or activities of the United States Government to influence political, economic, or military conditions abroad, where it is intended that the role of the United States Government will not be apparent or acknowledged publicly</a:t>
            </a:r>
            <a:r>
              <a:rPr lang="en-US" sz="2800" kern="1200" dirty="0">
                <a:solidFill>
                  <a:schemeClr val="tx1"/>
                </a:solidFill>
                <a:effectLst/>
                <a:latin typeface="+mn-lt"/>
                <a:ea typeface="+mn-ea"/>
                <a:cs typeface="+mn-cs"/>
              </a:rPr>
              <a:t>, but </a:t>
            </a:r>
            <a:r>
              <a:rPr lang="en-US" sz="2800" kern="1200" dirty="0">
                <a:solidFill>
                  <a:schemeClr val="tx1"/>
                </a:solidFill>
                <a:effectLst/>
                <a:highlight>
                  <a:srgbClr val="FFFF00"/>
                </a:highlight>
                <a:latin typeface="+mn-lt"/>
                <a:ea typeface="+mn-ea"/>
                <a:cs typeface="+mn-cs"/>
              </a:rPr>
              <a:t>does not include</a:t>
            </a:r>
            <a:r>
              <a:rPr lang="en-US" sz="2800" kern="1200" dirty="0">
                <a:solidFill>
                  <a:schemeClr val="tx1"/>
                </a:solidFill>
                <a:effectLst/>
                <a:latin typeface="+mn-lt"/>
                <a:ea typeface="+mn-ea"/>
                <a:cs typeface="+mn-cs"/>
              </a:rPr>
              <a:t>—</a:t>
            </a:r>
          </a:p>
          <a:p>
            <a:pPr lvl="1"/>
            <a:r>
              <a:rPr lang="en-US" kern="1200" dirty="0">
                <a:solidFill>
                  <a:schemeClr val="tx1"/>
                </a:solidFill>
                <a:effectLst/>
                <a:latin typeface="+mn-lt"/>
                <a:ea typeface="+mn-ea"/>
                <a:cs typeface="+mn-cs"/>
              </a:rPr>
              <a:t>(1) activities the primary purpose of which is to acquire intelligence, traditional counterintelligence activities, traditional activities to improve or maintain the operational security of United States Government programs, or administrative activities;</a:t>
            </a:r>
          </a:p>
          <a:p>
            <a:pPr lvl="1"/>
            <a:r>
              <a:rPr lang="en-US" kern="1200" dirty="0">
                <a:solidFill>
                  <a:schemeClr val="tx1"/>
                </a:solidFill>
                <a:effectLst/>
                <a:latin typeface="+mn-lt"/>
                <a:ea typeface="+mn-ea"/>
                <a:cs typeface="+mn-cs"/>
              </a:rPr>
              <a:t>(2) traditional diplomatic or military activities or routine support to such activities;</a:t>
            </a:r>
          </a:p>
          <a:p>
            <a:pPr lvl="1"/>
            <a:r>
              <a:rPr lang="en-US" kern="1200" dirty="0">
                <a:solidFill>
                  <a:schemeClr val="tx1"/>
                </a:solidFill>
                <a:effectLst/>
                <a:latin typeface="+mn-lt"/>
                <a:ea typeface="+mn-ea"/>
                <a:cs typeface="+mn-cs"/>
              </a:rPr>
              <a:t>(3) traditional law enforcement activities conducted by United States Government law enforcement agencies or routine support to such activities; or</a:t>
            </a:r>
          </a:p>
          <a:p>
            <a:pPr lvl="1"/>
            <a:r>
              <a:rPr lang="en-US" kern="1200" dirty="0">
                <a:solidFill>
                  <a:schemeClr val="tx1"/>
                </a:solidFill>
                <a:effectLst/>
                <a:latin typeface="+mn-lt"/>
                <a:ea typeface="+mn-ea"/>
                <a:cs typeface="+mn-cs"/>
              </a:rPr>
              <a:t>(4) activities to provide routine support to the overt activities (other than activities described in paragraph (1), (2), or (3)) of other United States Government agencies abroad.</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CCEE6348-615B-42A2-8021-A7B67CB47B5B}"/>
                  </a:ext>
                </a:extLst>
              </p14:cNvPr>
              <p14:cNvContentPartPr/>
              <p14:nvPr/>
            </p14:nvContentPartPr>
            <p14:xfrm>
              <a:off x="192600" y="1445400"/>
              <a:ext cx="11138400" cy="4147560"/>
            </p14:xfrm>
          </p:contentPart>
        </mc:Choice>
        <mc:Fallback xmlns="">
          <p:pic>
            <p:nvPicPr>
              <p:cNvPr id="4" name="Ink 3">
                <a:extLst>
                  <a:ext uri="{FF2B5EF4-FFF2-40B4-BE49-F238E27FC236}">
                    <a16:creationId xmlns:a16="http://schemas.microsoft.com/office/drawing/2014/main" id="{CCEE6348-615B-42A2-8021-A7B67CB47B5B}"/>
                  </a:ext>
                </a:extLst>
              </p:cNvPr>
              <p:cNvPicPr/>
              <p:nvPr/>
            </p:nvPicPr>
            <p:blipFill>
              <a:blip r:embed="rId3"/>
              <a:stretch>
                <a:fillRect/>
              </a:stretch>
            </p:blipFill>
            <p:spPr>
              <a:xfrm>
                <a:off x="183240" y="1436040"/>
                <a:ext cx="11157120" cy="4166280"/>
              </a:xfrm>
              <a:prstGeom prst="rect">
                <a:avLst/>
              </a:prstGeom>
            </p:spPr>
          </p:pic>
        </mc:Fallback>
      </mc:AlternateContent>
    </p:spTree>
    <p:extLst>
      <p:ext uri="{BB962C8B-B14F-4D97-AF65-F5344CB8AC3E}">
        <p14:creationId xmlns:p14="http://schemas.microsoft.com/office/powerpoint/2010/main" val="18422774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71C18-B55F-4E47-9C8E-57913993F5FF}"/>
              </a:ext>
            </a:extLst>
          </p:cNvPr>
          <p:cNvSpPr>
            <a:spLocks noGrp="1"/>
          </p:cNvSpPr>
          <p:nvPr>
            <p:ph type="title"/>
          </p:nvPr>
        </p:nvSpPr>
        <p:spPr/>
        <p:txBody>
          <a:bodyPr/>
          <a:lstStyle/>
          <a:p>
            <a:r>
              <a:rPr lang="en-US" sz="4400" b="1" i="0" kern="1200" baseline="0" dirty="0">
                <a:solidFill>
                  <a:schemeClr val="tx1"/>
                </a:solidFill>
                <a:effectLst/>
                <a:latin typeface="+mj-lt"/>
                <a:ea typeface="+mj-ea"/>
                <a:cs typeface="+mj-cs"/>
              </a:rPr>
              <a:t>§3093. PRESIDENTIAL APPROVAL AND REPORTING OF COVERT ACTIONS -</a:t>
            </a:r>
            <a:r>
              <a:rPr lang="en-US" sz="4400" b="1" i="0" kern="1200" dirty="0">
                <a:solidFill>
                  <a:schemeClr val="tx1"/>
                </a:solidFill>
                <a:effectLst/>
                <a:latin typeface="+mj-lt"/>
                <a:ea typeface="+mj-ea"/>
                <a:cs typeface="+mj-cs"/>
              </a:rPr>
              <a:t> continued</a:t>
            </a:r>
            <a:endParaRPr lang="en-US" dirty="0"/>
          </a:p>
        </p:txBody>
      </p:sp>
      <p:sp>
        <p:nvSpPr>
          <p:cNvPr id="3" name="Text Placeholder 2">
            <a:extLst>
              <a:ext uri="{FF2B5EF4-FFF2-40B4-BE49-F238E27FC236}">
                <a16:creationId xmlns:a16="http://schemas.microsoft.com/office/drawing/2014/main" id="{29BB6678-BA99-45DC-9996-10BE3C0227D5}"/>
              </a:ext>
            </a:extLst>
          </p:cNvPr>
          <p:cNvSpPr>
            <a:spLocks noGrp="1"/>
          </p:cNvSpPr>
          <p:nvPr>
            <p:ph type="body" idx="1"/>
          </p:nvPr>
        </p:nvSpPr>
        <p:spPr/>
        <p:txBody>
          <a:bodyPr>
            <a:normAutofit/>
          </a:bodyPr>
          <a:lstStyle/>
          <a:p>
            <a:r>
              <a:rPr lang="en-US" sz="2800" kern="1200" dirty="0">
                <a:solidFill>
                  <a:schemeClr val="tx1"/>
                </a:solidFill>
                <a:effectLst/>
                <a:latin typeface="+mn-lt"/>
                <a:ea typeface="+mn-ea"/>
                <a:cs typeface="+mn-cs"/>
              </a:rPr>
              <a:t>(f) No covert action may be conducted which is intended to influence United States political processes, public opinion, policies, or media. …</a:t>
            </a:r>
          </a:p>
          <a:p>
            <a:r>
              <a:rPr lang="en-US" sz="2800" kern="1200" dirty="0">
                <a:solidFill>
                  <a:schemeClr val="tx1"/>
                </a:solidFill>
                <a:effectLst/>
                <a:latin typeface="+mn-lt"/>
                <a:ea typeface="+mn-ea"/>
                <a:cs typeface="+mn-cs"/>
              </a:rPr>
              <a:t>(h) For each type of activity undertaken as part of a covert action, the President shall establish in writing a plan to respond to the unauthorized public disclosure of that type of activity.</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399627AF-172F-4991-8973-522578AA91C5}"/>
                  </a:ext>
                </a:extLst>
              </p14:cNvPr>
              <p14:cNvContentPartPr/>
              <p14:nvPr/>
            </p14:nvContentPartPr>
            <p14:xfrm>
              <a:off x="1195200" y="2038680"/>
              <a:ext cx="9624600" cy="734400"/>
            </p14:xfrm>
          </p:contentPart>
        </mc:Choice>
        <mc:Fallback xmlns="">
          <p:pic>
            <p:nvPicPr>
              <p:cNvPr id="4" name="Ink 3">
                <a:extLst>
                  <a:ext uri="{FF2B5EF4-FFF2-40B4-BE49-F238E27FC236}">
                    <a16:creationId xmlns:a16="http://schemas.microsoft.com/office/drawing/2014/main" id="{399627AF-172F-4991-8973-522578AA91C5}"/>
                  </a:ext>
                </a:extLst>
              </p:cNvPr>
              <p:cNvPicPr/>
              <p:nvPr/>
            </p:nvPicPr>
            <p:blipFill>
              <a:blip r:embed="rId3"/>
              <a:stretch>
                <a:fillRect/>
              </a:stretch>
            </p:blipFill>
            <p:spPr>
              <a:xfrm>
                <a:off x="1185840" y="2029320"/>
                <a:ext cx="9643320" cy="753120"/>
              </a:xfrm>
              <a:prstGeom prst="rect">
                <a:avLst/>
              </a:prstGeom>
            </p:spPr>
          </p:pic>
        </mc:Fallback>
      </mc:AlternateContent>
    </p:spTree>
    <p:extLst>
      <p:ext uri="{BB962C8B-B14F-4D97-AF65-F5344CB8AC3E}">
        <p14:creationId xmlns:p14="http://schemas.microsoft.com/office/powerpoint/2010/main" val="2611994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EC6D0-7EEB-4BE6-A182-F957B34D2837}"/>
              </a:ext>
            </a:extLst>
          </p:cNvPr>
          <p:cNvSpPr>
            <a:spLocks noGrp="1"/>
          </p:cNvSpPr>
          <p:nvPr>
            <p:ph type="title"/>
          </p:nvPr>
        </p:nvSpPr>
        <p:spPr/>
        <p:txBody>
          <a:bodyPr/>
          <a:lstStyle/>
          <a:p>
            <a:pPr lvl="0"/>
            <a:r>
              <a:rPr lang="en-US" sz="2800" kern="1200" dirty="0">
                <a:solidFill>
                  <a:schemeClr val="tx1"/>
                </a:solidFill>
                <a:effectLst/>
                <a:latin typeface="+mn-lt"/>
                <a:ea typeface="+mn-ea"/>
                <a:cs typeface="+mn-cs"/>
              </a:rPr>
              <a:t>§3094. FUNDING OF INTELLIGENCE ACTIVITIES . . .</a:t>
            </a:r>
            <a:endParaRPr lang="en-US" dirty="0"/>
          </a:p>
        </p:txBody>
      </p:sp>
      <p:sp>
        <p:nvSpPr>
          <p:cNvPr id="3" name="Text Placeholder 2">
            <a:extLst>
              <a:ext uri="{FF2B5EF4-FFF2-40B4-BE49-F238E27FC236}">
                <a16:creationId xmlns:a16="http://schemas.microsoft.com/office/drawing/2014/main" id="{F64B0CBB-2455-4A9A-AFF7-F16932253FF8}"/>
              </a:ext>
            </a:extLst>
          </p:cNvPr>
          <p:cNvSpPr>
            <a:spLocks noGrp="1"/>
          </p:cNvSpPr>
          <p:nvPr>
            <p:ph type="body" idx="1"/>
          </p:nvPr>
        </p:nvSpPr>
        <p:spPr/>
        <p:txBody>
          <a:bodyPr>
            <a:normAutofit fontScale="77500" lnSpcReduction="20000"/>
          </a:bodyPr>
          <a:lstStyle/>
          <a:p>
            <a:r>
              <a:rPr lang="en-US" dirty="0"/>
              <a:t>(c) </a:t>
            </a:r>
            <a:r>
              <a:rPr lang="en-US" dirty="0">
                <a:highlight>
                  <a:srgbClr val="FFFF00"/>
                </a:highlight>
              </a:rPr>
              <a:t>No funds appropriated for, or otherwise available to, any department, agency, or entity of the United States Government may be expended, or may be directed to be expended, for any covert action, as defined in section 3093(e), unless and until a Presidential finding required by subsection (a) of section 3093 has been signed or otherwise issued in accordance with that subsection.</a:t>
            </a:r>
          </a:p>
          <a:p>
            <a:r>
              <a:rPr lang="en-US" dirty="0"/>
              <a:t>(d)(1) Except as otherwise specifically provided by law, funds available to an intelligence agency that are </a:t>
            </a:r>
            <a:r>
              <a:rPr lang="en-US" dirty="0">
                <a:highlight>
                  <a:srgbClr val="FFFF00"/>
                </a:highlight>
              </a:rPr>
              <a:t>not appropriated funds </a:t>
            </a:r>
            <a:r>
              <a:rPr lang="en-US" dirty="0"/>
              <a:t>may be obligated or expended for an intelligence or intelligence-related activity </a:t>
            </a:r>
            <a:r>
              <a:rPr lang="en-US" dirty="0">
                <a:highlight>
                  <a:srgbClr val="FFFF00"/>
                </a:highlight>
              </a:rPr>
              <a:t>only if those funds are used for activities reported to the appropriate congressional committees pursuant to procedures which identify—</a:t>
            </a:r>
          </a:p>
          <a:p>
            <a:pPr lvl="1"/>
            <a:r>
              <a:rPr lang="en-US" dirty="0"/>
              <a:t>(A) the types of activities for which non-appropriated funds may be expended; and</a:t>
            </a:r>
          </a:p>
          <a:p>
            <a:pPr lvl="1"/>
            <a:r>
              <a:rPr lang="en-US" dirty="0"/>
              <a:t>(B) the circumstances under which an activity must be reported as a significant anticipated intelligence activity before such funds can be expended.</a:t>
            </a:r>
          </a:p>
          <a:p>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4D1365D6-2431-4187-BB86-E2D305B7DDC6}"/>
                  </a:ext>
                </a:extLst>
              </p14:cNvPr>
              <p14:cNvContentPartPr/>
              <p14:nvPr/>
            </p14:nvContentPartPr>
            <p14:xfrm>
              <a:off x="732960" y="411840"/>
              <a:ext cx="10931400" cy="5559120"/>
            </p14:xfrm>
          </p:contentPart>
        </mc:Choice>
        <mc:Fallback xmlns="">
          <p:pic>
            <p:nvPicPr>
              <p:cNvPr id="4" name="Ink 3">
                <a:extLst>
                  <a:ext uri="{FF2B5EF4-FFF2-40B4-BE49-F238E27FC236}">
                    <a16:creationId xmlns:a16="http://schemas.microsoft.com/office/drawing/2014/main" id="{4D1365D6-2431-4187-BB86-E2D305B7DDC6}"/>
                  </a:ext>
                </a:extLst>
              </p:cNvPr>
              <p:cNvPicPr/>
              <p:nvPr/>
            </p:nvPicPr>
            <p:blipFill>
              <a:blip r:embed="rId3"/>
              <a:stretch>
                <a:fillRect/>
              </a:stretch>
            </p:blipFill>
            <p:spPr>
              <a:xfrm>
                <a:off x="723600" y="402480"/>
                <a:ext cx="10950120" cy="5577840"/>
              </a:xfrm>
              <a:prstGeom prst="rect">
                <a:avLst/>
              </a:prstGeom>
            </p:spPr>
          </p:pic>
        </mc:Fallback>
      </mc:AlternateContent>
    </p:spTree>
    <p:extLst>
      <p:ext uri="{BB962C8B-B14F-4D97-AF65-F5344CB8AC3E}">
        <p14:creationId xmlns:p14="http://schemas.microsoft.com/office/powerpoint/2010/main" val="52492835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FB2E2-599B-43A0-B356-654C834CBA71}"/>
              </a:ext>
            </a:extLst>
          </p:cNvPr>
          <p:cNvSpPr>
            <a:spLocks noGrp="1"/>
          </p:cNvSpPr>
          <p:nvPr>
            <p:ph type="title"/>
          </p:nvPr>
        </p:nvSpPr>
        <p:spPr/>
        <p:txBody>
          <a:bodyPr/>
          <a:lstStyle/>
          <a:p>
            <a:r>
              <a:rPr lang="en-US" dirty="0"/>
              <a:t>Gang of Eight</a:t>
            </a:r>
          </a:p>
        </p:txBody>
      </p:sp>
      <p:sp>
        <p:nvSpPr>
          <p:cNvPr id="3" name="Content Placeholder 2">
            <a:extLst>
              <a:ext uri="{FF2B5EF4-FFF2-40B4-BE49-F238E27FC236}">
                <a16:creationId xmlns:a16="http://schemas.microsoft.com/office/drawing/2014/main" id="{89BA47C9-C8D1-41D5-9BF2-F08ADA23C93F}"/>
              </a:ext>
            </a:extLst>
          </p:cNvPr>
          <p:cNvSpPr>
            <a:spLocks noGrp="1"/>
          </p:cNvSpPr>
          <p:nvPr>
            <p:ph idx="1"/>
          </p:nvPr>
        </p:nvSpPr>
        <p:spPr/>
        <p:txBody>
          <a:bodyPr>
            <a:normAutofit/>
          </a:bodyPr>
          <a:lstStyle/>
          <a:p>
            <a:pPr lvl="0"/>
            <a:r>
              <a:rPr lang="en-US" dirty="0"/>
              <a:t>If the President determines that it is “essential” to limit access to a covert action finding in order to “meet extraordinary circumstances affecting vital interests of the United States,” he may limit the notification of such a finding to the chairs and ranking minority members of the House and Senate intelligence committees, the Speaker and minority leader of the House of Representatives, and the majority and minority leaders of the Senate. </a:t>
            </a:r>
            <a:r>
              <a:rPr lang="en-US" dirty="0">
                <a:highlight>
                  <a:srgbClr val="FFFF00"/>
                </a:highlight>
              </a:rPr>
              <a:t>These Members are colloquially known as the Gang of Eight. </a:t>
            </a:r>
          </a:p>
        </p:txBody>
      </p:sp>
      <p:sp>
        <p:nvSpPr>
          <p:cNvPr id="4" name="Slide Number Placeholder 3">
            <a:extLst>
              <a:ext uri="{FF2B5EF4-FFF2-40B4-BE49-F238E27FC236}">
                <a16:creationId xmlns:a16="http://schemas.microsoft.com/office/drawing/2014/main" id="{AD78F25F-2152-403B-98C4-112A3D7B43FA}"/>
              </a:ext>
            </a:extLst>
          </p:cNvPr>
          <p:cNvSpPr>
            <a:spLocks noGrp="1"/>
          </p:cNvSpPr>
          <p:nvPr>
            <p:ph type="sldNum" sz="quarter" idx="12"/>
          </p:nvPr>
        </p:nvSpPr>
        <p:spPr/>
        <p:txBody>
          <a:bodyPr/>
          <a:lstStyle/>
          <a:p>
            <a:fld id="{B5B55ADC-DE6A-4321-B309-53E6522459BD}" type="slidenum">
              <a:rPr lang="en-US" altLang="en-US" smtClean="0"/>
              <a:pPr/>
              <a:t>63</a:t>
            </a:fld>
            <a:endParaRPr lang="en-US" altLang="en-US"/>
          </a:p>
        </p:txBody>
      </p:sp>
    </p:spTree>
    <p:extLst>
      <p:ext uri="{BB962C8B-B14F-4D97-AF65-F5344CB8AC3E}">
        <p14:creationId xmlns:p14="http://schemas.microsoft.com/office/powerpoint/2010/main" val="8193053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72098-8E62-43B1-B3CC-993F8FBD8790}"/>
              </a:ext>
            </a:extLst>
          </p:cNvPr>
          <p:cNvSpPr>
            <a:spLocks noGrp="1"/>
          </p:cNvSpPr>
          <p:nvPr>
            <p:ph type="title"/>
          </p:nvPr>
        </p:nvSpPr>
        <p:spPr/>
        <p:txBody>
          <a:bodyPr/>
          <a:lstStyle/>
          <a:p>
            <a:r>
              <a:rPr lang="en-US" dirty="0"/>
              <a:t>Presidential Signing Statement </a:t>
            </a:r>
          </a:p>
        </p:txBody>
      </p:sp>
      <p:sp>
        <p:nvSpPr>
          <p:cNvPr id="3" name="Content Placeholder 2">
            <a:extLst>
              <a:ext uri="{FF2B5EF4-FFF2-40B4-BE49-F238E27FC236}">
                <a16:creationId xmlns:a16="http://schemas.microsoft.com/office/drawing/2014/main" id="{219DCB81-37DA-42CC-9B51-F2E0BB656A42}"/>
              </a:ext>
            </a:extLst>
          </p:cNvPr>
          <p:cNvSpPr>
            <a:spLocks noGrp="1"/>
          </p:cNvSpPr>
          <p:nvPr>
            <p:ph idx="1"/>
          </p:nvPr>
        </p:nvSpPr>
        <p:spPr/>
        <p:txBody>
          <a:bodyPr>
            <a:normAutofit lnSpcReduction="10000"/>
          </a:bodyPr>
          <a:lstStyle/>
          <a:p>
            <a:r>
              <a:rPr lang="en-US" dirty="0"/>
              <a:t>Several provisions in the Act requiring the disclosure of certain information to the Congress raise constitutional concerns. These provisions </a:t>
            </a:r>
            <a:r>
              <a:rPr lang="en-US" dirty="0">
                <a:highlight>
                  <a:srgbClr val="FFFF00"/>
                </a:highlight>
              </a:rPr>
              <a:t>cannot be construed to detract from the President’s constitutional authority to withhold information </a:t>
            </a:r>
            <a:r>
              <a:rPr lang="en-US" dirty="0"/>
              <a:t>the disclosure of which could significantly impair foreign relations, the national security, the deliberative processes of the Executive, or the performance of the Executive’s constitutional duties.</a:t>
            </a:r>
          </a:p>
          <a:p>
            <a:pPr lvl="1"/>
            <a:r>
              <a:rPr lang="en-US" dirty="0"/>
              <a:t>President George Bush I</a:t>
            </a:r>
          </a:p>
        </p:txBody>
      </p:sp>
      <p:sp>
        <p:nvSpPr>
          <p:cNvPr id="4" name="Slide Number Placeholder 3">
            <a:extLst>
              <a:ext uri="{FF2B5EF4-FFF2-40B4-BE49-F238E27FC236}">
                <a16:creationId xmlns:a16="http://schemas.microsoft.com/office/drawing/2014/main" id="{4BE81B0F-0521-4EEB-AC1B-8436689A96B9}"/>
              </a:ext>
            </a:extLst>
          </p:cNvPr>
          <p:cNvSpPr>
            <a:spLocks noGrp="1"/>
          </p:cNvSpPr>
          <p:nvPr>
            <p:ph type="sldNum" sz="quarter" idx="12"/>
          </p:nvPr>
        </p:nvSpPr>
        <p:spPr/>
        <p:txBody>
          <a:bodyPr/>
          <a:lstStyle/>
          <a:p>
            <a:fld id="{B5B55ADC-DE6A-4321-B309-53E6522459BD}" type="slidenum">
              <a:rPr lang="en-US" altLang="en-US" smtClean="0"/>
              <a:pPr/>
              <a:t>64</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B3784370-187F-49FF-A0E4-77BF5FA6DFE5}"/>
                  </a:ext>
                </a:extLst>
              </p14:cNvPr>
              <p14:cNvContentPartPr/>
              <p14:nvPr/>
            </p14:nvContentPartPr>
            <p14:xfrm>
              <a:off x="869760" y="2517840"/>
              <a:ext cx="10136160" cy="3454200"/>
            </p14:xfrm>
          </p:contentPart>
        </mc:Choice>
        <mc:Fallback xmlns="">
          <p:pic>
            <p:nvPicPr>
              <p:cNvPr id="5" name="Ink 4">
                <a:extLst>
                  <a:ext uri="{FF2B5EF4-FFF2-40B4-BE49-F238E27FC236}">
                    <a16:creationId xmlns:a16="http://schemas.microsoft.com/office/drawing/2014/main" id="{B3784370-187F-49FF-A0E4-77BF5FA6DFE5}"/>
                  </a:ext>
                </a:extLst>
              </p:cNvPr>
              <p:cNvPicPr/>
              <p:nvPr/>
            </p:nvPicPr>
            <p:blipFill>
              <a:blip r:embed="rId3"/>
              <a:stretch>
                <a:fillRect/>
              </a:stretch>
            </p:blipFill>
            <p:spPr>
              <a:xfrm>
                <a:off x="860400" y="2508480"/>
                <a:ext cx="10154880" cy="3472920"/>
              </a:xfrm>
              <a:prstGeom prst="rect">
                <a:avLst/>
              </a:prstGeom>
            </p:spPr>
          </p:pic>
        </mc:Fallback>
      </mc:AlternateContent>
    </p:spTree>
    <p:extLst>
      <p:ext uri="{BB962C8B-B14F-4D97-AF65-F5344CB8AC3E}">
        <p14:creationId xmlns:p14="http://schemas.microsoft.com/office/powerpoint/2010/main" val="21636422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56A2C-FB4D-479A-A75F-4F0A0E54DFE0}"/>
              </a:ext>
            </a:extLst>
          </p:cNvPr>
          <p:cNvSpPr>
            <a:spLocks noGrp="1"/>
          </p:cNvSpPr>
          <p:nvPr>
            <p:ph type="title"/>
          </p:nvPr>
        </p:nvSpPr>
        <p:spPr/>
        <p:txBody>
          <a:bodyPr/>
          <a:lstStyle/>
          <a:p>
            <a:r>
              <a:rPr lang="en-US" dirty="0"/>
              <a:t>The Effect of Reporting to the Gang of Eight</a:t>
            </a:r>
          </a:p>
        </p:txBody>
      </p:sp>
      <p:sp>
        <p:nvSpPr>
          <p:cNvPr id="3" name="Content Placeholder 2">
            <a:extLst>
              <a:ext uri="{FF2B5EF4-FFF2-40B4-BE49-F238E27FC236}">
                <a16:creationId xmlns:a16="http://schemas.microsoft.com/office/drawing/2014/main" id="{5E74BDC3-7AC9-4D9F-9FF2-42B81916F7FE}"/>
              </a:ext>
            </a:extLst>
          </p:cNvPr>
          <p:cNvSpPr>
            <a:spLocks noGrp="1"/>
          </p:cNvSpPr>
          <p:nvPr>
            <p:ph idx="1"/>
          </p:nvPr>
        </p:nvSpPr>
        <p:spPr/>
        <p:txBody>
          <a:bodyPr>
            <a:normAutofit fontScale="92500" lnSpcReduction="20000"/>
          </a:bodyPr>
          <a:lstStyle/>
          <a:p>
            <a:r>
              <a:rPr lang="en-US" dirty="0"/>
              <a:t>Can the President report an action to the Gang of Eight, then publicly deny it?</a:t>
            </a:r>
          </a:p>
          <a:p>
            <a:r>
              <a:rPr lang="en-US" dirty="0"/>
              <a:t>What are the implications if a member of the Gang of Eight publicly calls the president out?</a:t>
            </a:r>
          </a:p>
          <a:p>
            <a:pPr lvl="1"/>
            <a:r>
              <a:rPr lang="en-US" dirty="0"/>
              <a:t>Is this a rationale for not telling them?</a:t>
            </a:r>
          </a:p>
          <a:p>
            <a:r>
              <a:rPr lang="en-US" dirty="0"/>
              <a:t>What if the president notifies them of something that might be illegal, like torture?</a:t>
            </a:r>
          </a:p>
          <a:p>
            <a:pPr lvl="1"/>
            <a:r>
              <a:rPr lang="en-US" dirty="0"/>
              <a:t>Are they approving it by not taking action?</a:t>
            </a:r>
          </a:p>
          <a:p>
            <a:pPr lvl="1"/>
            <a:r>
              <a:rPr lang="en-US" dirty="0"/>
              <a:t>Feinstein did nothing about the report that detainees were being tortured, then tried to deny knowing about it.</a:t>
            </a:r>
          </a:p>
          <a:p>
            <a:r>
              <a:rPr lang="en-US" dirty="0">
                <a:highlight>
                  <a:srgbClr val="FFFF00"/>
                </a:highlight>
              </a:rPr>
              <a:t>We are</a:t>
            </a:r>
            <a:r>
              <a:rPr lang="en-US" baseline="0" dirty="0">
                <a:highlight>
                  <a:srgbClr val="FFFF00"/>
                </a:highlight>
              </a:rPr>
              <a:t> still left with the enforcement problem if the president ignores the reporting requirements.</a:t>
            </a:r>
            <a:endParaRPr lang="en-US" dirty="0">
              <a:highlight>
                <a:srgbClr val="FFFF00"/>
              </a:highlight>
            </a:endParaRPr>
          </a:p>
        </p:txBody>
      </p:sp>
      <p:sp>
        <p:nvSpPr>
          <p:cNvPr id="4" name="Slide Number Placeholder 3">
            <a:extLst>
              <a:ext uri="{FF2B5EF4-FFF2-40B4-BE49-F238E27FC236}">
                <a16:creationId xmlns:a16="http://schemas.microsoft.com/office/drawing/2014/main" id="{CC35C4BC-D64D-47F1-9293-447A0D3363B3}"/>
              </a:ext>
            </a:extLst>
          </p:cNvPr>
          <p:cNvSpPr>
            <a:spLocks noGrp="1"/>
          </p:cNvSpPr>
          <p:nvPr>
            <p:ph type="sldNum" sz="quarter" idx="12"/>
          </p:nvPr>
        </p:nvSpPr>
        <p:spPr/>
        <p:txBody>
          <a:bodyPr/>
          <a:lstStyle/>
          <a:p>
            <a:fld id="{B5B55ADC-DE6A-4321-B309-53E6522459BD}" type="slidenum">
              <a:rPr lang="en-US" altLang="en-US" smtClean="0"/>
              <a:pPr/>
              <a:t>65</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5E51DE89-8D93-4995-BD13-E9501D377D0F}"/>
                  </a:ext>
                </a:extLst>
              </p14:cNvPr>
              <p14:cNvContentPartPr/>
              <p14:nvPr/>
            </p14:nvContentPartPr>
            <p14:xfrm>
              <a:off x="986040" y="2129040"/>
              <a:ext cx="10230480" cy="2677320"/>
            </p14:xfrm>
          </p:contentPart>
        </mc:Choice>
        <mc:Fallback xmlns="">
          <p:pic>
            <p:nvPicPr>
              <p:cNvPr id="5" name="Ink 4">
                <a:extLst>
                  <a:ext uri="{FF2B5EF4-FFF2-40B4-BE49-F238E27FC236}">
                    <a16:creationId xmlns:a16="http://schemas.microsoft.com/office/drawing/2014/main" id="{5E51DE89-8D93-4995-BD13-E9501D377D0F}"/>
                  </a:ext>
                </a:extLst>
              </p:cNvPr>
              <p:cNvPicPr/>
              <p:nvPr/>
            </p:nvPicPr>
            <p:blipFill>
              <a:blip r:embed="rId3"/>
              <a:stretch>
                <a:fillRect/>
              </a:stretch>
            </p:blipFill>
            <p:spPr>
              <a:xfrm>
                <a:off x="976680" y="2119680"/>
                <a:ext cx="10249200" cy="2696040"/>
              </a:xfrm>
              <a:prstGeom prst="rect">
                <a:avLst/>
              </a:prstGeom>
            </p:spPr>
          </p:pic>
        </mc:Fallback>
      </mc:AlternateContent>
    </p:spTree>
    <p:extLst>
      <p:ext uri="{BB962C8B-B14F-4D97-AF65-F5344CB8AC3E}">
        <p14:creationId xmlns:p14="http://schemas.microsoft.com/office/powerpoint/2010/main" val="122145868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F2899-4AEB-4C65-82A1-735AA06B6432}"/>
              </a:ext>
            </a:extLst>
          </p:cNvPr>
          <p:cNvSpPr>
            <a:spLocks noGrp="1"/>
          </p:cNvSpPr>
          <p:nvPr>
            <p:ph type="title"/>
          </p:nvPr>
        </p:nvSpPr>
        <p:spPr/>
        <p:txBody>
          <a:bodyPr/>
          <a:lstStyle/>
          <a:p>
            <a:r>
              <a:rPr lang="en-US" dirty="0"/>
              <a:t>SPECIAL MILITARY OPERATIONS</a:t>
            </a:r>
          </a:p>
        </p:txBody>
      </p:sp>
      <p:sp>
        <p:nvSpPr>
          <p:cNvPr id="3" name="Content Placeholder 2">
            <a:extLst>
              <a:ext uri="{FF2B5EF4-FFF2-40B4-BE49-F238E27FC236}">
                <a16:creationId xmlns:a16="http://schemas.microsoft.com/office/drawing/2014/main" id="{1F5A20BD-346C-46B2-A595-C5F1B53B70C2}"/>
              </a:ext>
            </a:extLst>
          </p:cNvPr>
          <p:cNvSpPr>
            <a:spLocks noGrp="1"/>
          </p:cNvSpPr>
          <p:nvPr>
            <p:ph idx="1"/>
          </p:nvPr>
        </p:nvSpPr>
        <p:spPr/>
        <p:txBody>
          <a:bodyPr/>
          <a:lstStyle/>
          <a:p>
            <a:r>
              <a:rPr lang="en-US" dirty="0"/>
              <a:t>No agency except the Central Intelligence Agency (or </a:t>
            </a:r>
            <a:r>
              <a:rPr lang="en-US" dirty="0">
                <a:highlight>
                  <a:srgbClr val="FFFF00"/>
                </a:highlight>
              </a:rPr>
              <a:t>the Armed Forces of the United States in time of war declared by the Congress or during any period covered by a report from the President to the Congress consistent with the War Powers Resolution</a:t>
            </a:r>
            <a:r>
              <a:rPr lang="en-US" dirty="0"/>
              <a:t>, Public Law 93-148) may conduct any covert action activity </a:t>
            </a:r>
            <a:r>
              <a:rPr lang="en-US" dirty="0">
                <a:highlight>
                  <a:srgbClr val="FFFF00"/>
                </a:highlight>
              </a:rPr>
              <a:t>unless the President determines that another agency is more likely to achieve a particular objective</a:t>
            </a:r>
            <a:r>
              <a:rPr lang="en-US" dirty="0"/>
              <a:t>. </a:t>
            </a:r>
          </a:p>
        </p:txBody>
      </p:sp>
      <p:sp>
        <p:nvSpPr>
          <p:cNvPr id="4" name="Slide Number Placeholder 3">
            <a:extLst>
              <a:ext uri="{FF2B5EF4-FFF2-40B4-BE49-F238E27FC236}">
                <a16:creationId xmlns:a16="http://schemas.microsoft.com/office/drawing/2014/main" id="{2ADAB070-5714-424A-AAA9-8781DFBD77AF}"/>
              </a:ext>
            </a:extLst>
          </p:cNvPr>
          <p:cNvSpPr>
            <a:spLocks noGrp="1"/>
          </p:cNvSpPr>
          <p:nvPr>
            <p:ph type="sldNum" sz="quarter" idx="12"/>
          </p:nvPr>
        </p:nvSpPr>
        <p:spPr/>
        <p:txBody>
          <a:bodyPr/>
          <a:lstStyle/>
          <a:p>
            <a:fld id="{B5B55ADC-DE6A-4321-B309-53E6522459BD}" type="slidenum">
              <a:rPr lang="en-US" altLang="en-US" smtClean="0"/>
              <a:pPr/>
              <a:t>66</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1518433A-1ACE-4E0C-BF39-48E5BC6C1B58}"/>
                  </a:ext>
                </a:extLst>
              </p14:cNvPr>
              <p14:cNvContentPartPr/>
              <p14:nvPr/>
            </p14:nvContentPartPr>
            <p14:xfrm>
              <a:off x="928800" y="1714680"/>
              <a:ext cx="7881120" cy="3710160"/>
            </p14:xfrm>
          </p:contentPart>
        </mc:Choice>
        <mc:Fallback xmlns="">
          <p:pic>
            <p:nvPicPr>
              <p:cNvPr id="5" name="Ink 4">
                <a:extLst>
                  <a:ext uri="{FF2B5EF4-FFF2-40B4-BE49-F238E27FC236}">
                    <a16:creationId xmlns:a16="http://schemas.microsoft.com/office/drawing/2014/main" id="{1518433A-1ACE-4E0C-BF39-48E5BC6C1B58}"/>
                  </a:ext>
                </a:extLst>
              </p:cNvPr>
              <p:cNvPicPr/>
              <p:nvPr/>
            </p:nvPicPr>
            <p:blipFill>
              <a:blip r:embed="rId3"/>
              <a:stretch>
                <a:fillRect/>
              </a:stretch>
            </p:blipFill>
            <p:spPr>
              <a:xfrm>
                <a:off x="919440" y="1705320"/>
                <a:ext cx="7899840" cy="3728880"/>
              </a:xfrm>
              <a:prstGeom prst="rect">
                <a:avLst/>
              </a:prstGeom>
            </p:spPr>
          </p:pic>
        </mc:Fallback>
      </mc:AlternateContent>
    </p:spTree>
    <p:extLst>
      <p:ext uri="{BB962C8B-B14F-4D97-AF65-F5344CB8AC3E}">
        <p14:creationId xmlns:p14="http://schemas.microsoft.com/office/powerpoint/2010/main" val="37544565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75B85-EF89-4DA5-86DD-3ABFB919DC4D}"/>
              </a:ext>
            </a:extLst>
          </p:cNvPr>
          <p:cNvSpPr>
            <a:spLocks noGrp="1"/>
          </p:cNvSpPr>
          <p:nvPr>
            <p:ph type="title"/>
          </p:nvPr>
        </p:nvSpPr>
        <p:spPr/>
        <p:txBody>
          <a:bodyPr/>
          <a:lstStyle/>
          <a:p>
            <a:r>
              <a:rPr lang="en-US" dirty="0"/>
              <a:t>Problems Raised Special Military Action</a:t>
            </a:r>
          </a:p>
        </p:txBody>
      </p:sp>
      <p:sp>
        <p:nvSpPr>
          <p:cNvPr id="3" name="Content Placeholder 2">
            <a:extLst>
              <a:ext uri="{FF2B5EF4-FFF2-40B4-BE49-F238E27FC236}">
                <a16:creationId xmlns:a16="http://schemas.microsoft.com/office/drawing/2014/main" id="{0CD2025D-7727-4949-B120-E34CEF5EC8F4}"/>
              </a:ext>
            </a:extLst>
          </p:cNvPr>
          <p:cNvSpPr>
            <a:spLocks noGrp="1"/>
          </p:cNvSpPr>
          <p:nvPr>
            <p:ph idx="1"/>
          </p:nvPr>
        </p:nvSpPr>
        <p:spPr/>
        <p:txBody>
          <a:bodyPr>
            <a:normAutofit fontScale="92500" lnSpcReduction="20000"/>
          </a:bodyPr>
          <a:lstStyle/>
          <a:p>
            <a:r>
              <a:rPr lang="en-US" dirty="0"/>
              <a:t>Military personnel are always covered by the uniform code of military justice</a:t>
            </a:r>
          </a:p>
          <a:p>
            <a:pPr lvl="1"/>
            <a:r>
              <a:rPr lang="en-US" dirty="0"/>
              <a:t>the president cannot waive the coverage of the uniform code of military justice</a:t>
            </a:r>
          </a:p>
          <a:p>
            <a:r>
              <a:rPr lang="en-US" dirty="0"/>
              <a:t>Military personnel are subject to the chain of command, which can limit plausible deniability.</a:t>
            </a:r>
          </a:p>
          <a:p>
            <a:r>
              <a:rPr lang="en-US" dirty="0"/>
              <a:t>Military personnel caught carrying out covert operations in foreign countries are hard to disown by the government.</a:t>
            </a:r>
          </a:p>
          <a:p>
            <a:r>
              <a:rPr lang="en-US" dirty="0"/>
              <a:t>Military personnel out of uniform may lose Geneva Convention protection and can be treated as spies and saboteurs.</a:t>
            </a:r>
          </a:p>
        </p:txBody>
      </p:sp>
      <p:sp>
        <p:nvSpPr>
          <p:cNvPr id="4" name="Slide Number Placeholder 3">
            <a:extLst>
              <a:ext uri="{FF2B5EF4-FFF2-40B4-BE49-F238E27FC236}">
                <a16:creationId xmlns:a16="http://schemas.microsoft.com/office/drawing/2014/main" id="{E70E9074-75AE-4146-AA1A-92D6E45E379D}"/>
              </a:ext>
            </a:extLst>
          </p:cNvPr>
          <p:cNvSpPr>
            <a:spLocks noGrp="1"/>
          </p:cNvSpPr>
          <p:nvPr>
            <p:ph type="sldNum" sz="quarter" idx="12"/>
          </p:nvPr>
        </p:nvSpPr>
        <p:spPr/>
        <p:txBody>
          <a:bodyPr/>
          <a:lstStyle/>
          <a:p>
            <a:fld id="{B5B55ADC-DE6A-4321-B309-53E6522459BD}" type="slidenum">
              <a:rPr lang="en-US" altLang="en-US" smtClean="0"/>
              <a:pPr/>
              <a:t>67</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A907A068-8147-4DC2-990D-1D52985048E9}"/>
                  </a:ext>
                </a:extLst>
              </p14:cNvPr>
              <p14:cNvContentPartPr/>
              <p14:nvPr/>
            </p14:nvContentPartPr>
            <p14:xfrm>
              <a:off x="712800" y="2127960"/>
              <a:ext cx="8081280" cy="3664800"/>
            </p14:xfrm>
          </p:contentPart>
        </mc:Choice>
        <mc:Fallback xmlns="">
          <p:pic>
            <p:nvPicPr>
              <p:cNvPr id="5" name="Ink 4">
                <a:extLst>
                  <a:ext uri="{FF2B5EF4-FFF2-40B4-BE49-F238E27FC236}">
                    <a16:creationId xmlns:a16="http://schemas.microsoft.com/office/drawing/2014/main" id="{A907A068-8147-4DC2-990D-1D52985048E9}"/>
                  </a:ext>
                </a:extLst>
              </p:cNvPr>
              <p:cNvPicPr/>
              <p:nvPr/>
            </p:nvPicPr>
            <p:blipFill>
              <a:blip r:embed="rId3"/>
              <a:stretch>
                <a:fillRect/>
              </a:stretch>
            </p:blipFill>
            <p:spPr>
              <a:xfrm>
                <a:off x="703440" y="2118600"/>
                <a:ext cx="8100000" cy="3683520"/>
              </a:xfrm>
              <a:prstGeom prst="rect">
                <a:avLst/>
              </a:prstGeom>
            </p:spPr>
          </p:pic>
        </mc:Fallback>
      </mc:AlternateContent>
    </p:spTree>
    <p:extLst>
      <p:ext uri="{BB962C8B-B14F-4D97-AF65-F5344CB8AC3E}">
        <p14:creationId xmlns:p14="http://schemas.microsoft.com/office/powerpoint/2010/main" val="12174401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B96AF-69B9-432B-80B7-BF0C878D84D8}"/>
              </a:ext>
            </a:extLst>
          </p:cNvPr>
          <p:cNvSpPr>
            <a:spLocks noGrp="1"/>
          </p:cNvSpPr>
          <p:nvPr>
            <p:ph type="title"/>
          </p:nvPr>
        </p:nvSpPr>
        <p:spPr/>
        <p:txBody>
          <a:bodyPr/>
          <a:lstStyle/>
          <a:p>
            <a:r>
              <a:rPr lang="en-US" dirty="0"/>
              <a:t>Paramilitary Forces</a:t>
            </a:r>
          </a:p>
        </p:txBody>
      </p:sp>
      <p:sp>
        <p:nvSpPr>
          <p:cNvPr id="3" name="Content Placeholder 2">
            <a:extLst>
              <a:ext uri="{FF2B5EF4-FFF2-40B4-BE49-F238E27FC236}">
                <a16:creationId xmlns:a16="http://schemas.microsoft.com/office/drawing/2014/main" id="{6BEA75D5-B44A-4DF5-9495-CC0E10FDD9F9}"/>
              </a:ext>
            </a:extLst>
          </p:cNvPr>
          <p:cNvSpPr>
            <a:spLocks noGrp="1"/>
          </p:cNvSpPr>
          <p:nvPr>
            <p:ph idx="1"/>
          </p:nvPr>
        </p:nvSpPr>
        <p:spPr>
          <a:xfrm>
            <a:off x="838200" y="1825625"/>
            <a:ext cx="9372600" cy="4351338"/>
          </a:xfrm>
        </p:spPr>
        <p:txBody>
          <a:bodyPr>
            <a:normAutofit fontScale="92500"/>
          </a:bodyPr>
          <a:lstStyle/>
          <a:p>
            <a:pPr lvl="0"/>
            <a:r>
              <a:rPr lang="en-US" sz="3600" b="1" dirty="0">
                <a:latin typeface="+mj-lt"/>
                <a:ea typeface="+mj-ea"/>
                <a:cs typeface="+mj-cs"/>
              </a:rPr>
              <a:t>Nonmilitary, such as CIA</a:t>
            </a:r>
          </a:p>
          <a:p>
            <a:pPr lvl="1"/>
            <a:r>
              <a:rPr lang="en-US" sz="3600" b="1" dirty="0">
                <a:latin typeface="+mj-lt"/>
                <a:ea typeface="+mj-ea"/>
                <a:cs typeface="+mj-cs"/>
              </a:rPr>
              <a:t>Not subject to military chain of command</a:t>
            </a:r>
          </a:p>
          <a:p>
            <a:pPr lvl="1"/>
            <a:r>
              <a:rPr lang="en-US" sz="3600" b="1" dirty="0">
                <a:latin typeface="+mj-lt"/>
                <a:ea typeface="+mj-ea"/>
                <a:cs typeface="+mj-cs"/>
              </a:rPr>
              <a:t>Not subject to UCMJ</a:t>
            </a:r>
          </a:p>
          <a:p>
            <a:pPr lvl="0"/>
            <a:r>
              <a:rPr lang="en-US" sz="3600" b="1" dirty="0">
                <a:latin typeface="+mj-lt"/>
                <a:ea typeface="+mj-ea"/>
                <a:cs typeface="+mj-cs"/>
              </a:rPr>
              <a:t>Usually also work with contractors and dirty assets</a:t>
            </a:r>
          </a:p>
          <a:p>
            <a:pPr lvl="1"/>
            <a:r>
              <a:rPr lang="en-US" sz="3600" b="1" dirty="0">
                <a:latin typeface="+mj-lt"/>
                <a:ea typeface="+mj-ea"/>
                <a:cs typeface="+mj-cs"/>
              </a:rPr>
              <a:t>Air America in Laos</a:t>
            </a:r>
          </a:p>
          <a:p>
            <a:pPr lvl="0"/>
            <a:r>
              <a:rPr lang="en-US" sz="3600" b="1" dirty="0">
                <a:latin typeface="+mj-lt"/>
                <a:ea typeface="+mj-ea"/>
                <a:cs typeface="+mj-cs"/>
              </a:rPr>
              <a:t>Are still agents of the US under International law </a:t>
            </a:r>
          </a:p>
          <a:p>
            <a:pPr lvl="0"/>
            <a:r>
              <a:rPr lang="en-US" sz="3600" b="1" dirty="0">
                <a:latin typeface="+mj-lt"/>
                <a:ea typeface="+mj-ea"/>
                <a:cs typeface="+mj-cs"/>
              </a:rPr>
              <a:t>Do not get combatant status and can be tried as criminals. </a:t>
            </a:r>
          </a:p>
        </p:txBody>
      </p:sp>
      <p:sp>
        <p:nvSpPr>
          <p:cNvPr id="4" name="Slide Number Placeholder 3">
            <a:extLst>
              <a:ext uri="{FF2B5EF4-FFF2-40B4-BE49-F238E27FC236}">
                <a16:creationId xmlns:a16="http://schemas.microsoft.com/office/drawing/2014/main" id="{54A92837-4EB7-4D68-AEC0-6A4043F15C76}"/>
              </a:ext>
            </a:extLst>
          </p:cNvPr>
          <p:cNvSpPr>
            <a:spLocks noGrp="1"/>
          </p:cNvSpPr>
          <p:nvPr>
            <p:ph type="sldNum" sz="quarter" idx="12"/>
          </p:nvPr>
        </p:nvSpPr>
        <p:spPr/>
        <p:txBody>
          <a:bodyPr/>
          <a:lstStyle/>
          <a:p>
            <a:fld id="{B5B55ADC-DE6A-4321-B309-53E6522459BD}" type="slidenum">
              <a:rPr lang="en-US" altLang="en-US" smtClean="0"/>
              <a:pPr/>
              <a:t>68</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FA58D6F9-B880-4D23-B55A-89D68DF2E7B5}"/>
                  </a:ext>
                </a:extLst>
              </p14:cNvPr>
              <p14:cNvContentPartPr/>
              <p14:nvPr/>
            </p14:nvContentPartPr>
            <p14:xfrm>
              <a:off x="1320120" y="2262240"/>
              <a:ext cx="7752240" cy="2846520"/>
            </p14:xfrm>
          </p:contentPart>
        </mc:Choice>
        <mc:Fallback xmlns="">
          <p:pic>
            <p:nvPicPr>
              <p:cNvPr id="5" name="Ink 4">
                <a:extLst>
                  <a:ext uri="{FF2B5EF4-FFF2-40B4-BE49-F238E27FC236}">
                    <a16:creationId xmlns:a16="http://schemas.microsoft.com/office/drawing/2014/main" id="{FA58D6F9-B880-4D23-B55A-89D68DF2E7B5}"/>
                  </a:ext>
                </a:extLst>
              </p:cNvPr>
              <p:cNvPicPr/>
              <p:nvPr/>
            </p:nvPicPr>
            <p:blipFill>
              <a:blip r:embed="rId3"/>
              <a:stretch>
                <a:fillRect/>
              </a:stretch>
            </p:blipFill>
            <p:spPr>
              <a:xfrm>
                <a:off x="1310760" y="2252880"/>
                <a:ext cx="7770960" cy="2865240"/>
              </a:xfrm>
              <a:prstGeom prst="rect">
                <a:avLst/>
              </a:prstGeom>
            </p:spPr>
          </p:pic>
        </mc:Fallback>
      </mc:AlternateContent>
    </p:spTree>
    <p:extLst>
      <p:ext uri="{BB962C8B-B14F-4D97-AF65-F5344CB8AC3E}">
        <p14:creationId xmlns:p14="http://schemas.microsoft.com/office/powerpoint/2010/main" val="23195306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19EBD-0129-4477-A9B6-663265AE4703}"/>
              </a:ext>
            </a:extLst>
          </p:cNvPr>
          <p:cNvSpPr>
            <a:spLocks noGrp="1"/>
          </p:cNvSpPr>
          <p:nvPr>
            <p:ph type="title"/>
          </p:nvPr>
        </p:nvSpPr>
        <p:spPr/>
        <p:txBody>
          <a:bodyPr/>
          <a:lstStyle/>
          <a:p>
            <a:pPr lvl="0"/>
            <a:r>
              <a:rPr lang="en-US" sz="3600" b="1" dirty="0">
                <a:latin typeface="+mj-lt"/>
              </a:rPr>
              <a:t>Dirty Assets</a:t>
            </a:r>
            <a:endParaRPr lang="en-US" dirty="0"/>
          </a:p>
        </p:txBody>
      </p:sp>
      <p:sp>
        <p:nvSpPr>
          <p:cNvPr id="3" name="Content Placeholder 2">
            <a:extLst>
              <a:ext uri="{FF2B5EF4-FFF2-40B4-BE49-F238E27FC236}">
                <a16:creationId xmlns:a16="http://schemas.microsoft.com/office/drawing/2014/main" id="{5F6683D6-CFC3-48DB-85EA-FE161E3B8EB5}"/>
              </a:ext>
            </a:extLst>
          </p:cNvPr>
          <p:cNvSpPr>
            <a:spLocks noGrp="1"/>
          </p:cNvSpPr>
          <p:nvPr>
            <p:ph idx="1"/>
          </p:nvPr>
        </p:nvSpPr>
        <p:spPr>
          <a:xfrm>
            <a:off x="838200" y="1447800"/>
            <a:ext cx="9753600" cy="4729163"/>
          </a:xfrm>
        </p:spPr>
        <p:txBody>
          <a:bodyPr>
            <a:normAutofit fontScale="92500" lnSpcReduction="20000"/>
          </a:bodyPr>
          <a:lstStyle/>
          <a:p>
            <a:pPr lvl="0"/>
            <a:r>
              <a:rPr lang="en-US" sz="3600" b="1" dirty="0">
                <a:latin typeface="+mj-lt"/>
                <a:ea typeface="+mj-ea"/>
                <a:cs typeface="+mj-cs"/>
              </a:rPr>
              <a:t>Is a foreign government employee working as a spy for the US a dirty asset?</a:t>
            </a:r>
          </a:p>
          <a:p>
            <a:pPr lvl="0"/>
            <a:r>
              <a:rPr lang="en-US" sz="3600" b="1" dirty="0">
                <a:latin typeface="+mj-lt"/>
                <a:ea typeface="+mj-ea"/>
                <a:cs typeface="+mj-cs"/>
              </a:rPr>
              <a:t>What about working with international criminal organizations?</a:t>
            </a:r>
          </a:p>
          <a:p>
            <a:pPr lvl="0"/>
            <a:r>
              <a:rPr lang="en-US" sz="3600" b="1" dirty="0">
                <a:latin typeface="+mj-lt"/>
                <a:ea typeface="+mj-ea"/>
                <a:cs typeface="+mj-cs"/>
              </a:rPr>
              <a:t>Why must intelligence agencies deal with dirty assets?</a:t>
            </a:r>
          </a:p>
          <a:p>
            <a:pPr lvl="0"/>
            <a:r>
              <a:rPr lang="en-US" sz="3600" b="1" dirty="0">
                <a:latin typeface="+mj-lt"/>
                <a:ea typeface="+mj-ea"/>
                <a:cs typeface="+mj-cs"/>
              </a:rPr>
              <a:t>What are the accountability issues?</a:t>
            </a:r>
          </a:p>
          <a:p>
            <a:pPr lvl="0"/>
            <a:r>
              <a:rPr lang="en-US" sz="3600" b="1" dirty="0">
                <a:latin typeface="+mj-lt"/>
              </a:rPr>
              <a:t>What are the risks?</a:t>
            </a:r>
          </a:p>
          <a:p>
            <a:pPr lvl="1"/>
            <a:r>
              <a:rPr lang="en-US" sz="3600" b="1" dirty="0">
                <a:latin typeface="+mj-lt"/>
                <a:ea typeface="+mj-ea"/>
                <a:cs typeface="+mj-cs"/>
              </a:rPr>
              <a:t>Double agents?</a:t>
            </a:r>
          </a:p>
          <a:p>
            <a:pPr lvl="1"/>
            <a:r>
              <a:rPr lang="en-US" sz="3600" b="1" dirty="0">
                <a:latin typeface="+mj-lt"/>
                <a:ea typeface="+mj-ea"/>
                <a:cs typeface="+mj-cs"/>
              </a:rPr>
              <a:t>Disinformation?</a:t>
            </a:r>
          </a:p>
          <a:p>
            <a:pPr lvl="1"/>
            <a:r>
              <a:rPr lang="en-US" sz="3600" b="1" dirty="0">
                <a:latin typeface="+mj-lt"/>
                <a:ea typeface="+mj-ea"/>
                <a:cs typeface="+mj-cs"/>
              </a:rPr>
              <a:t>Assassination?</a:t>
            </a:r>
          </a:p>
        </p:txBody>
      </p:sp>
      <p:sp>
        <p:nvSpPr>
          <p:cNvPr id="4" name="Slide Number Placeholder 3">
            <a:extLst>
              <a:ext uri="{FF2B5EF4-FFF2-40B4-BE49-F238E27FC236}">
                <a16:creationId xmlns:a16="http://schemas.microsoft.com/office/drawing/2014/main" id="{11563189-09C2-4FC4-9491-00DDFC6B7AB9}"/>
              </a:ext>
            </a:extLst>
          </p:cNvPr>
          <p:cNvSpPr>
            <a:spLocks noGrp="1"/>
          </p:cNvSpPr>
          <p:nvPr>
            <p:ph type="sldNum" sz="quarter" idx="12"/>
          </p:nvPr>
        </p:nvSpPr>
        <p:spPr/>
        <p:txBody>
          <a:bodyPr/>
          <a:lstStyle/>
          <a:p>
            <a:fld id="{B5B55ADC-DE6A-4321-B309-53E6522459BD}" type="slidenum">
              <a:rPr lang="en-US" altLang="en-US" smtClean="0"/>
              <a:pPr/>
              <a:t>69</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11C78DCA-4F6D-4DDE-808F-2FDB558586DF}"/>
                  </a:ext>
                </a:extLst>
              </p14:cNvPr>
              <p14:cNvContentPartPr/>
              <p14:nvPr/>
            </p14:nvContentPartPr>
            <p14:xfrm>
              <a:off x="523080" y="2595600"/>
              <a:ext cx="8457120" cy="3504600"/>
            </p14:xfrm>
          </p:contentPart>
        </mc:Choice>
        <mc:Fallback xmlns="">
          <p:pic>
            <p:nvPicPr>
              <p:cNvPr id="5" name="Ink 4">
                <a:extLst>
                  <a:ext uri="{FF2B5EF4-FFF2-40B4-BE49-F238E27FC236}">
                    <a16:creationId xmlns:a16="http://schemas.microsoft.com/office/drawing/2014/main" id="{11C78DCA-4F6D-4DDE-808F-2FDB558586DF}"/>
                  </a:ext>
                </a:extLst>
              </p:cNvPr>
              <p:cNvPicPr/>
              <p:nvPr/>
            </p:nvPicPr>
            <p:blipFill>
              <a:blip r:embed="rId3"/>
              <a:stretch>
                <a:fillRect/>
              </a:stretch>
            </p:blipFill>
            <p:spPr>
              <a:xfrm>
                <a:off x="513720" y="2586240"/>
                <a:ext cx="8475840" cy="3523320"/>
              </a:xfrm>
              <a:prstGeom prst="rect">
                <a:avLst/>
              </a:prstGeom>
            </p:spPr>
          </p:pic>
        </mc:Fallback>
      </mc:AlternateContent>
    </p:spTree>
    <p:extLst>
      <p:ext uri="{BB962C8B-B14F-4D97-AF65-F5344CB8AC3E}">
        <p14:creationId xmlns:p14="http://schemas.microsoft.com/office/powerpoint/2010/main" val="96033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F8B19-2261-4C00-B605-AF18D0D45C71}"/>
              </a:ext>
            </a:extLst>
          </p:cNvPr>
          <p:cNvSpPr>
            <a:spLocks noGrp="1"/>
          </p:cNvSpPr>
          <p:nvPr>
            <p:ph type="title"/>
          </p:nvPr>
        </p:nvSpPr>
        <p:spPr/>
        <p:txBody>
          <a:bodyPr/>
          <a:lstStyle/>
          <a:p>
            <a:r>
              <a:rPr lang="en-US" dirty="0"/>
              <a:t>The</a:t>
            </a:r>
            <a:r>
              <a:rPr lang="en-US" baseline="0" dirty="0"/>
              <a:t> History of the Logan Act</a:t>
            </a:r>
            <a:endParaRPr lang="en-US" dirty="0"/>
          </a:p>
        </p:txBody>
      </p:sp>
      <p:sp>
        <p:nvSpPr>
          <p:cNvPr id="3" name="Content Placeholder 2">
            <a:extLst>
              <a:ext uri="{FF2B5EF4-FFF2-40B4-BE49-F238E27FC236}">
                <a16:creationId xmlns:a16="http://schemas.microsoft.com/office/drawing/2014/main" id="{0BD3E0EF-4BEC-4371-96FA-C0C159644915}"/>
              </a:ext>
            </a:extLst>
          </p:cNvPr>
          <p:cNvSpPr>
            <a:spLocks noGrp="1"/>
          </p:cNvSpPr>
          <p:nvPr>
            <p:ph idx="1"/>
          </p:nvPr>
        </p:nvSpPr>
        <p:spPr/>
        <p:txBody>
          <a:bodyPr>
            <a:normAutofit fontScale="92500" lnSpcReduction="10000"/>
          </a:bodyPr>
          <a:lstStyle/>
          <a:p>
            <a:pPr lvl="0"/>
            <a:r>
              <a:rPr lang="en-US" dirty="0"/>
              <a:t>Could this have been used against Jane Fonda in the Vietnam War?</a:t>
            </a:r>
          </a:p>
          <a:p>
            <a:pPr lvl="0"/>
            <a:r>
              <a:rPr lang="en-US" dirty="0"/>
              <a:t>What about Nancy Pelosi visiting Syria?</a:t>
            </a:r>
          </a:p>
          <a:p>
            <a:pPr lvl="0"/>
            <a:r>
              <a:rPr lang="en-US" dirty="0"/>
              <a:t>The 47 Senators who wrote to Iran warning it not to make a deal with Obama?</a:t>
            </a:r>
          </a:p>
          <a:p>
            <a:pPr lvl="0"/>
            <a:r>
              <a:rPr lang="en-US" dirty="0"/>
              <a:t>Has the law been enforced?</a:t>
            </a:r>
          </a:p>
          <a:p>
            <a:pPr lvl="1"/>
            <a:r>
              <a:rPr lang="en-US" dirty="0"/>
              <a:t>Last indictment was 1803!</a:t>
            </a:r>
          </a:p>
          <a:p>
            <a:pPr lvl="1"/>
            <a:r>
              <a:rPr lang="en-US" b="0" i="0" dirty="0">
                <a:solidFill>
                  <a:srgbClr val="222222"/>
                </a:solidFill>
                <a:effectLst/>
                <a:latin typeface="pt-serif"/>
              </a:rPr>
              <a:t>Desuetude – the implicit repeal of criminal laws through disuse.</a:t>
            </a:r>
            <a:endParaRPr lang="en-US" dirty="0"/>
          </a:p>
          <a:p>
            <a:pPr lvl="0"/>
            <a:r>
              <a:rPr lang="en-US" dirty="0"/>
              <a:t>What are the 1st amendment issues under modern Supreme Court precedent?</a:t>
            </a:r>
          </a:p>
          <a:p>
            <a:pPr lvl="0"/>
            <a:endParaRPr lang="en-US" dirty="0"/>
          </a:p>
        </p:txBody>
      </p:sp>
      <p:sp>
        <p:nvSpPr>
          <p:cNvPr id="4" name="Slide Number Placeholder 3">
            <a:extLst>
              <a:ext uri="{FF2B5EF4-FFF2-40B4-BE49-F238E27FC236}">
                <a16:creationId xmlns:a16="http://schemas.microsoft.com/office/drawing/2014/main" id="{1FFC036E-9293-4740-90F1-8AD5D34814C7}"/>
              </a:ext>
            </a:extLst>
          </p:cNvPr>
          <p:cNvSpPr>
            <a:spLocks noGrp="1"/>
          </p:cNvSpPr>
          <p:nvPr>
            <p:ph type="sldNum" sz="quarter" idx="12"/>
          </p:nvPr>
        </p:nvSpPr>
        <p:spPr/>
        <p:txBody>
          <a:bodyPr/>
          <a:lstStyle/>
          <a:p>
            <a:fld id="{B5B55ADC-DE6A-4321-B309-53E6522459BD}" type="slidenum">
              <a:rPr lang="en-US" altLang="en-US" smtClean="0"/>
              <a:pPr/>
              <a:t>7</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51F4C4F0-E0F5-42E7-81D7-C1EECED6D426}"/>
                  </a:ext>
                </a:extLst>
              </p14:cNvPr>
              <p14:cNvContentPartPr/>
              <p14:nvPr/>
            </p14:nvContentPartPr>
            <p14:xfrm>
              <a:off x="1212840" y="2070720"/>
              <a:ext cx="7389360" cy="3665520"/>
            </p14:xfrm>
          </p:contentPart>
        </mc:Choice>
        <mc:Fallback xmlns="">
          <p:pic>
            <p:nvPicPr>
              <p:cNvPr id="5" name="Ink 4">
                <a:extLst>
                  <a:ext uri="{FF2B5EF4-FFF2-40B4-BE49-F238E27FC236}">
                    <a16:creationId xmlns:a16="http://schemas.microsoft.com/office/drawing/2014/main" id="{51F4C4F0-E0F5-42E7-81D7-C1EECED6D426}"/>
                  </a:ext>
                </a:extLst>
              </p:cNvPr>
              <p:cNvPicPr/>
              <p:nvPr/>
            </p:nvPicPr>
            <p:blipFill>
              <a:blip r:embed="rId3"/>
              <a:stretch>
                <a:fillRect/>
              </a:stretch>
            </p:blipFill>
            <p:spPr>
              <a:xfrm>
                <a:off x="1203480" y="2061360"/>
                <a:ext cx="7408080" cy="3684240"/>
              </a:xfrm>
              <a:prstGeom prst="rect">
                <a:avLst/>
              </a:prstGeom>
            </p:spPr>
          </p:pic>
        </mc:Fallback>
      </mc:AlternateContent>
    </p:spTree>
    <p:extLst>
      <p:ext uri="{BB962C8B-B14F-4D97-AF65-F5344CB8AC3E}">
        <p14:creationId xmlns:p14="http://schemas.microsoft.com/office/powerpoint/2010/main" val="235820906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364CD-E68E-487A-8185-778087EF8C7B}"/>
              </a:ext>
            </a:extLst>
          </p:cNvPr>
          <p:cNvSpPr>
            <a:spLocks noGrp="1"/>
          </p:cNvSpPr>
          <p:nvPr>
            <p:ph type="title"/>
          </p:nvPr>
        </p:nvSpPr>
        <p:spPr/>
        <p:txBody>
          <a:bodyPr/>
          <a:lstStyle/>
          <a:p>
            <a:r>
              <a:rPr lang="en-US" dirty="0"/>
              <a:t>Stopped here</a:t>
            </a:r>
            <a:r>
              <a:rPr lang="en-US"/>
              <a:t>, March 4th</a:t>
            </a:r>
            <a:endParaRPr lang="en-US" dirty="0"/>
          </a:p>
        </p:txBody>
      </p:sp>
      <p:sp>
        <p:nvSpPr>
          <p:cNvPr id="3" name="Content Placeholder 2">
            <a:extLst>
              <a:ext uri="{FF2B5EF4-FFF2-40B4-BE49-F238E27FC236}">
                <a16:creationId xmlns:a16="http://schemas.microsoft.com/office/drawing/2014/main" id="{7FADCF7F-A6A3-4615-A5FE-293BE146DE9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A599F72-07A1-4D38-B789-E4D3AA9B5446}"/>
              </a:ext>
            </a:extLst>
          </p:cNvPr>
          <p:cNvSpPr>
            <a:spLocks noGrp="1"/>
          </p:cNvSpPr>
          <p:nvPr>
            <p:ph type="sldNum" sz="quarter" idx="12"/>
          </p:nvPr>
        </p:nvSpPr>
        <p:spPr/>
        <p:txBody>
          <a:bodyPr/>
          <a:lstStyle/>
          <a:p>
            <a:fld id="{B5B55ADC-DE6A-4321-B309-53E6522459BD}" type="slidenum">
              <a:rPr lang="en-US" altLang="en-US" smtClean="0"/>
              <a:pPr/>
              <a:t>70</a:t>
            </a:fld>
            <a:endParaRPr lang="en-US" altLang="en-US"/>
          </a:p>
        </p:txBody>
      </p:sp>
    </p:spTree>
    <p:extLst>
      <p:ext uri="{BB962C8B-B14F-4D97-AF65-F5344CB8AC3E}">
        <p14:creationId xmlns:p14="http://schemas.microsoft.com/office/powerpoint/2010/main" val="19984404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D5B6E-1BCF-4511-8C61-B7DF0C3988B2}"/>
              </a:ext>
            </a:extLst>
          </p:cNvPr>
          <p:cNvSpPr>
            <a:spLocks noGrp="1"/>
          </p:cNvSpPr>
          <p:nvPr>
            <p:ph type="title"/>
          </p:nvPr>
        </p:nvSpPr>
        <p:spPr/>
        <p:txBody>
          <a:bodyPr/>
          <a:lstStyle/>
          <a:p>
            <a:r>
              <a:rPr lang="en-US" dirty="0"/>
              <a:t>Private Contractors</a:t>
            </a:r>
          </a:p>
        </p:txBody>
      </p:sp>
      <p:sp>
        <p:nvSpPr>
          <p:cNvPr id="3" name="Content Placeholder 2">
            <a:extLst>
              <a:ext uri="{FF2B5EF4-FFF2-40B4-BE49-F238E27FC236}">
                <a16:creationId xmlns:a16="http://schemas.microsoft.com/office/drawing/2014/main" id="{29F4762D-BF68-4033-842E-471C0009E3EC}"/>
              </a:ext>
            </a:extLst>
          </p:cNvPr>
          <p:cNvSpPr>
            <a:spLocks noGrp="1"/>
          </p:cNvSpPr>
          <p:nvPr>
            <p:ph idx="1"/>
          </p:nvPr>
        </p:nvSpPr>
        <p:spPr/>
        <p:txBody>
          <a:bodyPr/>
          <a:lstStyle/>
          <a:p>
            <a:r>
              <a:rPr lang="en-US" dirty="0"/>
              <a:t>Brown</a:t>
            </a:r>
            <a:r>
              <a:rPr lang="en-US" baseline="0" dirty="0"/>
              <a:t> and Root – Vietnam war</a:t>
            </a:r>
          </a:p>
          <a:p>
            <a:r>
              <a:rPr lang="en-US" baseline="0" dirty="0"/>
              <a:t>Bechtel – mostly engineering</a:t>
            </a:r>
            <a:endParaRPr lang="en-US" dirty="0"/>
          </a:p>
          <a:p>
            <a:r>
              <a:rPr lang="en-US" dirty="0"/>
              <a:t>Blackwater, rebranded as Xe Services and now </a:t>
            </a:r>
            <a:r>
              <a:rPr lang="en-US" dirty="0" err="1"/>
              <a:t>Academi</a:t>
            </a:r>
            <a:r>
              <a:rPr lang="en-US" dirty="0"/>
              <a:t>.</a:t>
            </a:r>
          </a:p>
          <a:p>
            <a:r>
              <a:rPr lang="en-US" baseline="0" dirty="0"/>
              <a:t>Limited accountability when on foreign shores</a:t>
            </a:r>
          </a:p>
          <a:p>
            <a:r>
              <a:rPr lang="en-US" baseline="0" dirty="0"/>
              <a:t>Bad for military morale</a:t>
            </a:r>
            <a:endParaRPr lang="en-US" dirty="0"/>
          </a:p>
          <a:p>
            <a:pPr lvl="1"/>
            <a:r>
              <a:rPr lang="en-US" dirty="0"/>
              <a:t>Not subject to military control</a:t>
            </a:r>
          </a:p>
          <a:p>
            <a:pPr lvl="1"/>
            <a:r>
              <a:rPr lang="en-US" dirty="0"/>
              <a:t>Paid much more than soldiers</a:t>
            </a:r>
          </a:p>
          <a:p>
            <a:endParaRPr lang="en-US" dirty="0"/>
          </a:p>
        </p:txBody>
      </p:sp>
      <p:sp>
        <p:nvSpPr>
          <p:cNvPr id="4" name="Slide Number Placeholder 3">
            <a:extLst>
              <a:ext uri="{FF2B5EF4-FFF2-40B4-BE49-F238E27FC236}">
                <a16:creationId xmlns:a16="http://schemas.microsoft.com/office/drawing/2014/main" id="{6FBBD5BA-A4B3-4DAE-B830-2936B343618A}"/>
              </a:ext>
            </a:extLst>
          </p:cNvPr>
          <p:cNvSpPr>
            <a:spLocks noGrp="1"/>
          </p:cNvSpPr>
          <p:nvPr>
            <p:ph type="sldNum" sz="quarter" idx="12"/>
          </p:nvPr>
        </p:nvSpPr>
        <p:spPr/>
        <p:txBody>
          <a:bodyPr/>
          <a:lstStyle/>
          <a:p>
            <a:fld id="{B5B55ADC-DE6A-4321-B309-53E6522459BD}" type="slidenum">
              <a:rPr lang="en-US" altLang="en-US" smtClean="0"/>
              <a:pPr/>
              <a:t>71</a:t>
            </a:fld>
            <a:endParaRPr lang="en-US" altLang="en-US"/>
          </a:p>
        </p:txBody>
      </p:sp>
    </p:spTree>
    <p:extLst>
      <p:ext uri="{BB962C8B-B14F-4D97-AF65-F5344CB8AC3E}">
        <p14:creationId xmlns:p14="http://schemas.microsoft.com/office/powerpoint/2010/main" val="23338351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CC3BF-39B8-4B28-88C7-E5FD2E06AF5F}"/>
              </a:ext>
            </a:extLst>
          </p:cNvPr>
          <p:cNvSpPr>
            <a:spLocks noGrp="1"/>
          </p:cNvSpPr>
          <p:nvPr>
            <p:ph type="title"/>
          </p:nvPr>
        </p:nvSpPr>
        <p:spPr/>
        <p:txBody>
          <a:bodyPr/>
          <a:lstStyle/>
          <a:p>
            <a:r>
              <a:rPr lang="en-US" sz="4400" b="0" i="0" u="none" strike="noStrike" kern="1200" baseline="0" dirty="0">
                <a:solidFill>
                  <a:schemeClr val="tx1"/>
                </a:solidFill>
                <a:latin typeface="Atkinson Hyperlegible" pitchFamily="50" charset="0"/>
                <a:ea typeface="+mj-ea"/>
                <a:cs typeface="+mj-cs"/>
              </a:rPr>
              <a:t>Case Study: </a:t>
            </a:r>
            <a:r>
              <a:rPr lang="en-US" sz="4400" b="0" i="0" u="none" strike="noStrike" kern="1200" baseline="0" dirty="0" err="1">
                <a:solidFill>
                  <a:schemeClr val="tx1"/>
                </a:solidFill>
                <a:latin typeface="Atkinson Hyperlegible" pitchFamily="50" charset="0"/>
                <a:ea typeface="+mj-ea"/>
                <a:cs typeface="+mj-cs"/>
              </a:rPr>
              <a:t>Nisour</a:t>
            </a:r>
            <a:r>
              <a:rPr lang="en-US" sz="4400" b="0" i="0" u="none" strike="noStrike" kern="1200" baseline="0" dirty="0">
                <a:solidFill>
                  <a:schemeClr val="tx1"/>
                </a:solidFill>
                <a:latin typeface="Atkinson Hyperlegible" pitchFamily="50" charset="0"/>
                <a:ea typeface="+mj-ea"/>
                <a:cs typeface="+mj-cs"/>
              </a:rPr>
              <a:t> Square</a:t>
            </a:r>
            <a:endParaRPr lang="en-US" dirty="0"/>
          </a:p>
        </p:txBody>
      </p:sp>
      <p:sp>
        <p:nvSpPr>
          <p:cNvPr id="3" name="Content Placeholder 2">
            <a:extLst>
              <a:ext uri="{FF2B5EF4-FFF2-40B4-BE49-F238E27FC236}">
                <a16:creationId xmlns:a16="http://schemas.microsoft.com/office/drawing/2014/main" id="{6D3C920C-C451-485B-8D98-0BCA134D7F62}"/>
              </a:ext>
            </a:extLst>
          </p:cNvPr>
          <p:cNvSpPr>
            <a:spLocks noGrp="1"/>
          </p:cNvSpPr>
          <p:nvPr>
            <p:ph idx="1"/>
          </p:nvPr>
        </p:nvSpPr>
        <p:spPr/>
        <p:txBody>
          <a:bodyPr>
            <a:normAutofit fontScale="85000" lnSpcReduction="10000"/>
          </a:bodyPr>
          <a:lstStyle/>
          <a:p>
            <a:r>
              <a:rPr lang="en-US" dirty="0"/>
              <a:t>Although Blackwater claimed that the convoy was ambushed and that its employees fired in self-defense, Iraqi and U.S. investigations found that at least 14 of the 17 deaths in </a:t>
            </a:r>
            <a:r>
              <a:rPr lang="en-US" dirty="0" err="1"/>
              <a:t>Nisour</a:t>
            </a:r>
            <a:r>
              <a:rPr lang="en-US" dirty="0"/>
              <a:t> Square that day were without cause. Nevertheless, the United States allowed Blackwater to continue operating in Iraq until January 2009, when a new U.S.-Iraq Status of Forces Agreement took effect.</a:t>
            </a:r>
          </a:p>
          <a:p>
            <a:r>
              <a:rPr lang="en-US" dirty="0"/>
              <a:t>In 2014, four were convicted of murder, manslaughter, and weapons violations. A fifth pleaded guilty to manslaughter. A civil action brought by six </a:t>
            </a:r>
            <a:r>
              <a:rPr lang="en-US" dirty="0" err="1"/>
              <a:t>Nisour</a:t>
            </a:r>
            <a:r>
              <a:rPr lang="en-US" dirty="0"/>
              <a:t> Square victims was settled in 2012 for an unannounced sum. </a:t>
            </a:r>
          </a:p>
          <a:p>
            <a:r>
              <a:rPr lang="en-US" dirty="0"/>
              <a:t>President Trump pardoned the four who were convicted.</a:t>
            </a:r>
          </a:p>
        </p:txBody>
      </p:sp>
      <p:sp>
        <p:nvSpPr>
          <p:cNvPr id="4" name="Slide Number Placeholder 3">
            <a:extLst>
              <a:ext uri="{FF2B5EF4-FFF2-40B4-BE49-F238E27FC236}">
                <a16:creationId xmlns:a16="http://schemas.microsoft.com/office/drawing/2014/main" id="{7F1B802D-7844-45EC-8426-8D4F8AF411FA}"/>
              </a:ext>
            </a:extLst>
          </p:cNvPr>
          <p:cNvSpPr>
            <a:spLocks noGrp="1"/>
          </p:cNvSpPr>
          <p:nvPr>
            <p:ph type="sldNum" sz="quarter" idx="12"/>
          </p:nvPr>
        </p:nvSpPr>
        <p:spPr/>
        <p:txBody>
          <a:bodyPr/>
          <a:lstStyle/>
          <a:p>
            <a:fld id="{B5B55ADC-DE6A-4321-B309-53E6522459BD}" type="slidenum">
              <a:rPr lang="en-US" altLang="en-US" smtClean="0"/>
              <a:pPr/>
              <a:t>72</a:t>
            </a:fld>
            <a:endParaRPr lang="en-US" altLang="en-US"/>
          </a:p>
        </p:txBody>
      </p:sp>
    </p:spTree>
    <p:extLst>
      <p:ext uri="{BB962C8B-B14F-4D97-AF65-F5344CB8AC3E}">
        <p14:creationId xmlns:p14="http://schemas.microsoft.com/office/powerpoint/2010/main" val="391738485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EB984-777C-4B77-BDB7-F1B568AD5003}"/>
              </a:ext>
            </a:extLst>
          </p:cNvPr>
          <p:cNvSpPr>
            <a:spLocks noGrp="1"/>
          </p:cNvSpPr>
          <p:nvPr>
            <p:ph type="title"/>
          </p:nvPr>
        </p:nvSpPr>
        <p:spPr/>
        <p:txBody>
          <a:bodyPr/>
          <a:lstStyle/>
          <a:p>
            <a:r>
              <a:rPr lang="en-US" dirty="0"/>
              <a:t>What are Legitimate Roles for Contractors?</a:t>
            </a:r>
          </a:p>
        </p:txBody>
      </p:sp>
      <p:sp>
        <p:nvSpPr>
          <p:cNvPr id="3" name="Content Placeholder 2">
            <a:extLst>
              <a:ext uri="{FF2B5EF4-FFF2-40B4-BE49-F238E27FC236}">
                <a16:creationId xmlns:a16="http://schemas.microsoft.com/office/drawing/2014/main" id="{2E3FC1F3-007A-42F0-B6C5-CB8D476BC00D}"/>
              </a:ext>
            </a:extLst>
          </p:cNvPr>
          <p:cNvSpPr>
            <a:spLocks noGrp="1"/>
          </p:cNvSpPr>
          <p:nvPr>
            <p:ph idx="1"/>
          </p:nvPr>
        </p:nvSpPr>
        <p:spPr/>
        <p:txBody>
          <a:bodyPr>
            <a:normAutofit fontScale="92500" lnSpcReduction="20000"/>
          </a:bodyPr>
          <a:lstStyle/>
          <a:p>
            <a:r>
              <a:rPr lang="en-US" dirty="0"/>
              <a:t>Congress has forbidden the use of contractors to perform “inherently governmental functions.”</a:t>
            </a:r>
          </a:p>
          <a:p>
            <a:r>
              <a:rPr lang="en-US" dirty="0"/>
              <a:t>The U.S. government has exclusive responsibility for discretionary decisions concerning the appropriate, measured use of combat power. : : : Since combat operations authorized by the U.S. government entail the exercise of sovereign Government authority and involve substantial discretion—i.e., can significantly affect the life, liberty, or property of private persons or international relations—they are IG [inherently governmental]. : : : [U.S. </a:t>
            </a:r>
            <a:r>
              <a:rPr lang="en-US" dirty="0" err="1"/>
              <a:t>Dep’t</a:t>
            </a:r>
            <a:r>
              <a:rPr lang="en-US" dirty="0"/>
              <a:t> of Defense, DOD Instr. 1100.22, Policy and Procedures for Determining Workforce Mix 18 (Apr. 12, 2010).]</a:t>
            </a:r>
          </a:p>
          <a:p>
            <a:r>
              <a:rPr lang="en-US" dirty="0"/>
              <a:t>How about interrogation and torture?</a:t>
            </a:r>
          </a:p>
        </p:txBody>
      </p:sp>
      <p:sp>
        <p:nvSpPr>
          <p:cNvPr id="4" name="Slide Number Placeholder 3">
            <a:extLst>
              <a:ext uri="{FF2B5EF4-FFF2-40B4-BE49-F238E27FC236}">
                <a16:creationId xmlns:a16="http://schemas.microsoft.com/office/drawing/2014/main" id="{B241EB59-6A10-48ED-8388-AD501440275D}"/>
              </a:ext>
            </a:extLst>
          </p:cNvPr>
          <p:cNvSpPr>
            <a:spLocks noGrp="1"/>
          </p:cNvSpPr>
          <p:nvPr>
            <p:ph type="sldNum" sz="quarter" idx="12"/>
          </p:nvPr>
        </p:nvSpPr>
        <p:spPr/>
        <p:txBody>
          <a:bodyPr/>
          <a:lstStyle/>
          <a:p>
            <a:fld id="{B5B55ADC-DE6A-4321-B309-53E6522459BD}" type="slidenum">
              <a:rPr lang="en-US" altLang="en-US" smtClean="0"/>
              <a:pPr/>
              <a:t>73</a:t>
            </a:fld>
            <a:endParaRPr lang="en-US" altLang="en-US"/>
          </a:p>
        </p:txBody>
      </p:sp>
    </p:spTree>
    <p:extLst>
      <p:ext uri="{BB962C8B-B14F-4D97-AF65-F5344CB8AC3E}">
        <p14:creationId xmlns:p14="http://schemas.microsoft.com/office/powerpoint/2010/main" val="48698964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67075-C70E-44D4-95AD-CBE3797E2C67}"/>
              </a:ext>
            </a:extLst>
          </p:cNvPr>
          <p:cNvSpPr>
            <a:spLocks noGrp="1"/>
          </p:cNvSpPr>
          <p:nvPr>
            <p:ph type="title"/>
          </p:nvPr>
        </p:nvSpPr>
        <p:spPr/>
        <p:txBody>
          <a:bodyPr/>
          <a:lstStyle/>
          <a:p>
            <a:r>
              <a:rPr lang="en-US" dirty="0"/>
              <a:t>Legal Accountability for Contractors</a:t>
            </a:r>
          </a:p>
        </p:txBody>
      </p:sp>
      <p:sp>
        <p:nvSpPr>
          <p:cNvPr id="3" name="Content Placeholder 2">
            <a:extLst>
              <a:ext uri="{FF2B5EF4-FFF2-40B4-BE49-F238E27FC236}">
                <a16:creationId xmlns:a16="http://schemas.microsoft.com/office/drawing/2014/main" id="{806870F3-DF10-484A-B230-E35C6550565A}"/>
              </a:ext>
            </a:extLst>
          </p:cNvPr>
          <p:cNvSpPr>
            <a:spLocks noGrp="1"/>
          </p:cNvSpPr>
          <p:nvPr>
            <p:ph idx="1"/>
          </p:nvPr>
        </p:nvSpPr>
        <p:spPr/>
        <p:txBody>
          <a:bodyPr>
            <a:normAutofit/>
          </a:bodyPr>
          <a:lstStyle/>
          <a:p>
            <a:r>
              <a:rPr lang="en-US" dirty="0"/>
              <a:t>Can be tried for violations of US by the DOJ.</a:t>
            </a:r>
          </a:p>
          <a:p>
            <a:r>
              <a:rPr lang="en-US" dirty="0"/>
              <a:t>Hard to sue in the US for actions on foreign soil against foreign nationals.</a:t>
            </a:r>
          </a:p>
          <a:p>
            <a:r>
              <a:rPr lang="en-US" dirty="0"/>
              <a:t>Do not get prisoner of war protections and may be tried as criminal in the country they operate in.</a:t>
            </a:r>
          </a:p>
          <a:p>
            <a:pPr lvl="1"/>
            <a:r>
              <a:rPr lang="en-US" dirty="0"/>
              <a:t>The US may not extradite them if the escape.</a:t>
            </a:r>
          </a:p>
          <a:p>
            <a:r>
              <a:rPr lang="en-US" dirty="0"/>
              <a:t>Easy to cross the line to a criminal gang.</a:t>
            </a:r>
          </a:p>
        </p:txBody>
      </p:sp>
      <p:sp>
        <p:nvSpPr>
          <p:cNvPr id="4" name="Slide Number Placeholder 3">
            <a:extLst>
              <a:ext uri="{FF2B5EF4-FFF2-40B4-BE49-F238E27FC236}">
                <a16:creationId xmlns:a16="http://schemas.microsoft.com/office/drawing/2014/main" id="{F56BFC0E-B4E6-4330-90FE-A1927B6F5CAA}"/>
              </a:ext>
            </a:extLst>
          </p:cNvPr>
          <p:cNvSpPr>
            <a:spLocks noGrp="1"/>
          </p:cNvSpPr>
          <p:nvPr>
            <p:ph type="sldNum" sz="quarter" idx="12"/>
          </p:nvPr>
        </p:nvSpPr>
        <p:spPr/>
        <p:txBody>
          <a:bodyPr/>
          <a:lstStyle/>
          <a:p>
            <a:fld id="{B5B55ADC-DE6A-4321-B309-53E6522459BD}" type="slidenum">
              <a:rPr lang="en-US" altLang="en-US" smtClean="0"/>
              <a:pPr/>
              <a:t>74</a:t>
            </a:fld>
            <a:endParaRPr lang="en-US" altLang="en-US"/>
          </a:p>
        </p:txBody>
      </p:sp>
    </p:spTree>
    <p:extLst>
      <p:ext uri="{BB962C8B-B14F-4D97-AF65-F5344CB8AC3E}">
        <p14:creationId xmlns:p14="http://schemas.microsoft.com/office/powerpoint/2010/main" val="1205772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23849-4522-463D-B7E0-9F0F7EE54074}"/>
              </a:ext>
            </a:extLst>
          </p:cNvPr>
          <p:cNvSpPr>
            <a:spLocks noGrp="1"/>
          </p:cNvSpPr>
          <p:nvPr>
            <p:ph type="title"/>
          </p:nvPr>
        </p:nvSpPr>
        <p:spPr/>
        <p:txBody>
          <a:bodyPr/>
          <a:lstStyle/>
          <a:p>
            <a:r>
              <a:rPr lang="en-US" dirty="0"/>
              <a:t>EARLY CIA COVERT OPERATIONS</a:t>
            </a:r>
          </a:p>
        </p:txBody>
      </p:sp>
      <p:sp>
        <p:nvSpPr>
          <p:cNvPr id="5" name="Text Placeholder 4">
            <a:extLst>
              <a:ext uri="{FF2B5EF4-FFF2-40B4-BE49-F238E27FC236}">
                <a16:creationId xmlns:a16="http://schemas.microsoft.com/office/drawing/2014/main" id="{F6F41397-289C-49A1-99B4-FFCAE9161892}"/>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E4F1111-E723-4415-8035-4A8529380ED3}"/>
              </a:ext>
            </a:extLst>
          </p:cNvPr>
          <p:cNvSpPr>
            <a:spLocks noGrp="1"/>
          </p:cNvSpPr>
          <p:nvPr>
            <p:ph type="sldNum" sz="quarter" idx="12"/>
          </p:nvPr>
        </p:nvSpPr>
        <p:spPr/>
        <p:txBody>
          <a:bodyPr/>
          <a:lstStyle/>
          <a:p>
            <a:fld id="{B5B55ADC-DE6A-4321-B309-53E6522459BD}" type="slidenum">
              <a:rPr lang="en-US" altLang="en-US" smtClean="0"/>
              <a:pPr/>
              <a:t>8</a:t>
            </a:fld>
            <a:endParaRPr lang="en-US" altLang="en-US"/>
          </a:p>
        </p:txBody>
      </p:sp>
    </p:spTree>
    <p:extLst>
      <p:ext uri="{BB962C8B-B14F-4D97-AF65-F5344CB8AC3E}">
        <p14:creationId xmlns:p14="http://schemas.microsoft.com/office/powerpoint/2010/main" val="2989813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DE29B-06E3-4382-991D-80A3070F78DA}"/>
              </a:ext>
            </a:extLst>
          </p:cNvPr>
          <p:cNvSpPr>
            <a:spLocks noGrp="1"/>
          </p:cNvSpPr>
          <p:nvPr>
            <p:ph type="title"/>
          </p:nvPr>
        </p:nvSpPr>
        <p:spPr/>
        <p:txBody>
          <a:bodyPr/>
          <a:lstStyle/>
          <a:p>
            <a:r>
              <a:rPr lang="en-US" dirty="0"/>
              <a:t>National Security Act of 1947</a:t>
            </a:r>
          </a:p>
        </p:txBody>
      </p:sp>
      <p:sp>
        <p:nvSpPr>
          <p:cNvPr id="3" name="Content Placeholder 2">
            <a:extLst>
              <a:ext uri="{FF2B5EF4-FFF2-40B4-BE49-F238E27FC236}">
                <a16:creationId xmlns:a16="http://schemas.microsoft.com/office/drawing/2014/main" id="{8EC8F5F9-AE55-4512-8B28-10B478AF64D0}"/>
              </a:ext>
            </a:extLst>
          </p:cNvPr>
          <p:cNvSpPr>
            <a:spLocks noGrp="1"/>
          </p:cNvSpPr>
          <p:nvPr>
            <p:ph idx="1"/>
          </p:nvPr>
        </p:nvSpPr>
        <p:spPr/>
        <p:txBody>
          <a:bodyPr/>
          <a:lstStyle/>
          <a:p>
            <a:pPr lvl="0"/>
            <a:r>
              <a:rPr lang="en-US" dirty="0"/>
              <a:t>‘‘perform such other functions and duties related to intelligence affecting the national security as the President or the Director of National Intelligence may direct,’’ </a:t>
            </a:r>
          </a:p>
          <a:p>
            <a:pPr lvl="1"/>
            <a:r>
              <a:rPr lang="en-US" dirty="0"/>
              <a:t>50 U.S.C. §403-4a(d)(4)</a:t>
            </a:r>
          </a:p>
        </p:txBody>
      </p:sp>
      <p:sp>
        <p:nvSpPr>
          <p:cNvPr id="4" name="Slide Number Placeholder 3">
            <a:extLst>
              <a:ext uri="{FF2B5EF4-FFF2-40B4-BE49-F238E27FC236}">
                <a16:creationId xmlns:a16="http://schemas.microsoft.com/office/drawing/2014/main" id="{4DDB12C1-329E-4E56-9690-1DC7FEB1EA3D}"/>
              </a:ext>
            </a:extLst>
          </p:cNvPr>
          <p:cNvSpPr>
            <a:spLocks noGrp="1"/>
          </p:cNvSpPr>
          <p:nvPr>
            <p:ph type="sldNum" sz="quarter" idx="12"/>
          </p:nvPr>
        </p:nvSpPr>
        <p:spPr/>
        <p:txBody>
          <a:bodyPr/>
          <a:lstStyle/>
          <a:p>
            <a:fld id="{B5B55ADC-DE6A-4321-B309-53E6522459BD}" type="slidenum">
              <a:rPr lang="en-US" altLang="en-US" smtClean="0"/>
              <a:pPr/>
              <a:t>9</a:t>
            </a:fld>
            <a:endParaRPr lang="en-US" alt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C5F971D1-62AF-41BE-A3AE-5ADB86838D46}"/>
                  </a:ext>
                </a:extLst>
              </p14:cNvPr>
              <p14:cNvContentPartPr/>
              <p14:nvPr/>
            </p14:nvContentPartPr>
            <p14:xfrm>
              <a:off x="987480" y="2040120"/>
              <a:ext cx="7820640" cy="1262160"/>
            </p14:xfrm>
          </p:contentPart>
        </mc:Choice>
        <mc:Fallback xmlns="">
          <p:pic>
            <p:nvPicPr>
              <p:cNvPr id="5" name="Ink 4">
                <a:extLst>
                  <a:ext uri="{FF2B5EF4-FFF2-40B4-BE49-F238E27FC236}">
                    <a16:creationId xmlns:a16="http://schemas.microsoft.com/office/drawing/2014/main" id="{C5F971D1-62AF-41BE-A3AE-5ADB86838D46}"/>
                  </a:ext>
                </a:extLst>
              </p:cNvPr>
              <p:cNvPicPr/>
              <p:nvPr/>
            </p:nvPicPr>
            <p:blipFill>
              <a:blip r:embed="rId3"/>
              <a:stretch>
                <a:fillRect/>
              </a:stretch>
            </p:blipFill>
            <p:spPr>
              <a:xfrm>
                <a:off x="978120" y="2030760"/>
                <a:ext cx="7839360" cy="1280880"/>
              </a:xfrm>
              <a:prstGeom prst="rect">
                <a:avLst/>
              </a:prstGeom>
            </p:spPr>
          </p:pic>
        </mc:Fallback>
      </mc:AlternateContent>
    </p:spTree>
    <p:extLst>
      <p:ext uri="{BB962C8B-B14F-4D97-AF65-F5344CB8AC3E}">
        <p14:creationId xmlns:p14="http://schemas.microsoft.com/office/powerpoint/2010/main" val="1070621676"/>
      </p:ext>
    </p:extLst>
  </p:cSld>
  <p:clrMapOvr>
    <a:masterClrMapping/>
  </p:clrMapOvr>
</p:sld>
</file>

<file path=ppt/theme/theme1.xml><?xml version="1.0" encoding="utf-8"?>
<a:theme xmlns:a="http://schemas.openxmlformats.org/drawingml/2006/main" name="EPR Blank Slide for Zo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E34DF8E1-2313-426B-B218-403C9492A447}" vid="{B6D0B2DE-0DEE-4E17-93A3-588CBB79694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EPR Blank Slide for Zoom</Template>
  <TotalTime>4330</TotalTime>
  <Words>6845</Words>
  <Application>Microsoft Office PowerPoint</Application>
  <PresentationFormat>Widescreen</PresentationFormat>
  <Paragraphs>397</Paragraphs>
  <Slides>74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74</vt:i4>
      </vt:variant>
    </vt:vector>
  </HeadingPairs>
  <TitlesOfParts>
    <vt:vector size="81" baseType="lpstr">
      <vt:lpstr>Arial</vt:lpstr>
      <vt:lpstr>Atkinson Hyperlegible</vt:lpstr>
      <vt:lpstr>Calibri</vt:lpstr>
      <vt:lpstr>Calibri Light</vt:lpstr>
      <vt:lpstr>pt-serif</vt:lpstr>
      <vt:lpstr>Tahoma</vt:lpstr>
      <vt:lpstr>EPR Blank Slide for Zoom</vt:lpstr>
      <vt:lpstr>Chapter 19 – Covert Actions</vt:lpstr>
      <vt:lpstr>Learning Objectives</vt:lpstr>
      <vt:lpstr>CURTAILING PRIVATE ACTIONS</vt:lpstr>
      <vt:lpstr>Neutrality Act of 1794</vt:lpstr>
      <vt:lpstr>Jefferson on the Neutrality Act</vt:lpstr>
      <vt:lpstr>Logan Act - 18 U.S. Code § 953. (1799)</vt:lpstr>
      <vt:lpstr>The History of the Logan Act</vt:lpstr>
      <vt:lpstr>EARLY CIA COVERT OPERATIONS</vt:lpstr>
      <vt:lpstr>National Security Act of 1947</vt:lpstr>
      <vt:lpstr>Why is it Hard to Know What Covert Action Meant in 1947?</vt:lpstr>
      <vt:lpstr>What did the CIA General Counsel Say in 1947?</vt:lpstr>
      <vt:lpstr>Annex NSC-4[/]A, Adopted by the NSC at its First Meeting</vt:lpstr>
      <vt:lpstr>NSC-10/2,  Which Superseded NSC-4[/]A </vt:lpstr>
      <vt:lpstr>Office of Special Projects (OSP)</vt:lpstr>
      <vt:lpstr>Expanding Covert Actions during the Cold War – From a 1954 Report</vt:lpstr>
      <vt:lpstr>Covert Actions in Cuba</vt:lpstr>
      <vt:lpstr>The Bay of Pigs</vt:lpstr>
      <vt:lpstr>Bay of Pigs – Legal Issues</vt:lpstr>
      <vt:lpstr>Congressional Oversight</vt:lpstr>
      <vt:lpstr>The Cold War Through Vietnam</vt:lpstr>
      <vt:lpstr>The CIA Budget – Exemption from Rules on Using Public Funds</vt:lpstr>
      <vt:lpstr>The CIA Budget – Transfer from Other Agencies by OMB</vt:lpstr>
      <vt:lpstr>The CIA Budget – Hiding the Appropriation</vt:lpstr>
      <vt:lpstr>United States v. Richardson, 418 U.S. 166 (1974)</vt:lpstr>
      <vt:lpstr>The Taxpayer Standing Problem</vt:lpstr>
      <vt:lpstr>Richardson at the United States Supreme Court </vt:lpstr>
      <vt:lpstr>CIA Activities in Chile</vt:lpstr>
      <vt:lpstr>What caused Congress to try to increase its oversight of the CIA?</vt:lpstr>
      <vt:lpstr>The War Powers Resolution</vt:lpstr>
      <vt:lpstr>The Hughes-Ryan Amendment - Funding Limits (1974)</vt:lpstr>
      <vt:lpstr>‘‘Plausible Deniability’’</vt:lpstr>
      <vt:lpstr>Iran-Contra</vt:lpstr>
      <vt:lpstr>The US Embassy Hostages as Backdrop</vt:lpstr>
      <vt:lpstr>Hostage taking in Lebanon</vt:lpstr>
      <vt:lpstr>Iran and Iraq</vt:lpstr>
      <vt:lpstr>Nicaragua</vt:lpstr>
      <vt:lpstr>Congressional Politics and Nicaragua</vt:lpstr>
      <vt:lpstr>The Contra Finding</vt:lpstr>
      <vt:lpstr>Mining the harbor of Managua, Nicaragua</vt:lpstr>
      <vt:lpstr>The Boland Amendment</vt:lpstr>
      <vt:lpstr>Iran as Intermediary with the Hostage Takers</vt:lpstr>
      <vt:lpstr>The Arms Deal</vt:lpstr>
      <vt:lpstr>Linking in the Contras </vt:lpstr>
      <vt:lpstr>Arms Export Control Act</vt:lpstr>
      <vt:lpstr>Interpreting Boland</vt:lpstr>
      <vt:lpstr>Dealing with the Boland Amendment</vt:lpstr>
      <vt:lpstr>US v. Terrell, 731 F.Supp 473 (1989)</vt:lpstr>
      <vt:lpstr>The Iran-Contra Affair in the Courts</vt:lpstr>
      <vt:lpstr>The Independent Counsel</vt:lpstr>
      <vt:lpstr>Problems with the Prosecutions</vt:lpstr>
      <vt:lpstr>The President's Involvement</vt:lpstr>
      <vt:lpstr>The Outcomes</vt:lpstr>
      <vt:lpstr>Intelligence Authorization Act of 1991</vt:lpstr>
      <vt:lpstr>§3091. GENERAL CONGRESSIONAL OVERSIGHT PROVISIONS</vt:lpstr>
      <vt:lpstr>3092. REPORTING OF INTELLIGENCE ACTIVITIES OTHER THAN COVERT ACTIONS</vt:lpstr>
      <vt:lpstr>§3093. PRESIDENTIAL APPROVAL AND REPORTING OF COVERT ACTIONS</vt:lpstr>
      <vt:lpstr>§3093. PRESIDENTIAL APPROVAL AND REPORTING OF COVERT ACTIONS - continued</vt:lpstr>
      <vt:lpstr>§3093. PRESIDENTIAL APPROVAL AND REPORTING OF COVERT ACTIONS - continued</vt:lpstr>
      <vt:lpstr>§3093. PRESIDENTIAL APPROVAL AND REPORTING OF COVERT ACTIONS - continued</vt:lpstr>
      <vt:lpstr>§3093. PRESIDENTIAL APPROVAL AND REPORTING OF COVERT ACTIONS - continued</vt:lpstr>
      <vt:lpstr>§3093. PRESIDENTIAL APPROVAL AND REPORTING OF COVERT ACTIONS - continued</vt:lpstr>
      <vt:lpstr>§3094. FUNDING OF INTELLIGENCE ACTIVITIES . . .</vt:lpstr>
      <vt:lpstr>Gang of Eight</vt:lpstr>
      <vt:lpstr>Presidential Signing Statement </vt:lpstr>
      <vt:lpstr>The Effect of Reporting to the Gang of Eight</vt:lpstr>
      <vt:lpstr>SPECIAL MILITARY OPERATIONS</vt:lpstr>
      <vt:lpstr>Problems Raised Special Military Action</vt:lpstr>
      <vt:lpstr>Paramilitary Forces</vt:lpstr>
      <vt:lpstr>Dirty Assets</vt:lpstr>
      <vt:lpstr>Stopped here, March 4th</vt:lpstr>
      <vt:lpstr>Private Contractors</vt:lpstr>
      <vt:lpstr>Case Study: Nisour Square</vt:lpstr>
      <vt:lpstr>What are Legitimate Roles for Contractors?</vt:lpstr>
      <vt:lpstr>Legal Accountability for Contractors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Richards</dc:creator>
  <cp:lastModifiedBy>Edward P Richards</cp:lastModifiedBy>
  <cp:revision>164</cp:revision>
  <dcterms:created xsi:type="dcterms:W3CDTF">2019-04-04T00:56:00Z</dcterms:created>
  <dcterms:modified xsi:type="dcterms:W3CDTF">2021-03-09T15:19:31Z</dcterms:modified>
</cp:coreProperties>
</file>