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9:50:44.5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6735 1376 1511 0,'-55'3'0'15,"-95"6"47"-15,-62 3 1 0,-31 9 38 16,-32 5 1-16,-15 14-27 16,-17 6 1-16,-5 6-33 15,-3 10 0 1,11 16-14-16,11 9 1 0,13 13-5 16,10 11 0-16,18 17-4 0,12 12 0 15,14 18-2-15,18 6 1 16,26 9-3-16,29 2 1 15,40 5-2-15,32 2 1 16,28-13-2-16,39 4 1 16,40-3-1-16,43-6 0 15,39-6-1-15,33-6 0 16,33-12-4-16,40-12 0 16,42-12-6-16,29-8 0 15,22-17-3-15,41-13 0 16,36-9-4-16,27-18 0 15,18-22 4-15,17-17 0 16,6-21 3-16,5-23 1 16,12-26 2-16,-14-25 0 15,-12-29 3-15,-18-20 0 16,-14-15 2-16,-29-15 0 0,-36-11 1 16,-30-18 1-16,-36-15 0 15,-42-7 1-15,-35-12 0 16,-49-13 0-16,-47-19 1 15,-52-6 1-15,-55-13 8 16,-46-5 1-16,-42 4 14 16,-50 4 1-16,-56-2 8 15,-63 19 1-15,-62 24 3 16,-55 19 1-16,-57 19-8 16,-52 43 0-16,-41 58-8 0,-58 58 1 15,-50 61-8-15,-55 85 0 16,-61 97-5-16,-39 108 1 15,-39 114-4-15,8 103 1 16,-4 114-7-16,104 50 1 16,-506 487-3-16</inkml:trace>
  <inkml:trace contextRef="#ctx0" brushRef="#br0" timeOffset="59196.11">19112 1561 1545 0,'0'0'0'0,"-11"-21"65"15,-5 0 0-15,-5 1 34 16,-9-1 1-16,-14 2-14 15,-12 2 1-15,-17-1-38 16,-3 6 0-16,-1 12-22 0,-11 12 1 16,-16 6-5-1,-8 14 0-15,-2 13-5 0,-8 21 0 16,-17 14-4-16,-20 34 1 16,-5 23-3-16,-2 24 1 15,11 12-4-15,3 14 1 16,11-2-1-16,19-3 0 15,36-9-1-15,22-21 1 16,15-21-1-16,21-18 0 16,24-18-1-16,15-17 0 15,15-21-2-15,13-22 1 16,14-16-2-16,18-19 1 16,19-19-5-16,8-16 0 15,-1-13-4-15,11-11 1 16,-108 59-1822-16</inkml:trace>
  <inkml:trace contextRef="#ctx0" brushRef="#br0" timeOffset="59944.05">18221 3522 1556 0,'-5'17'0'0,"-4"31"8"15,-3 10 1-15,6-5 11 16,6-11 1-16,4-9 24 15,1-7 1-15,0-7-10 16,1-9 0-16,2 0 0 16,10-10 1-16,9-12 2 0,8-8 1 15,5-13-3 1,6-9 0-16,4-3-5 16,-1-9 0-16,-3-8-8 0,-4-4 0 15,-3 1-6-15,-5 2 1 16,-4-6-4-16,-11 3 0 15,-7 9-6-15,-3 14 1 16,-9 15-3-16,-3 8 0 16,-4 11-2-16,-6 5 1 15,-10 11-2-15,0 2 1 16,6 5-2-16,1 1 1 16,7 6-3-16,4-5 1 15,1-4-1-15,2-4 0 16,1 1-1-16,-1 0 1 15,2-9-1-15,0 7 0 16,0-7 0-16,0 0 0 0,5 8 0 16,-5-8 0-16,7 6 0 15,-7-6 0-15,9 0 0 16,-9 0 0-16,5 3 1 16,-5-3 1-16,0 0 0 15,0 0 0-15,9-9 1 16,-9 9 1-16,0 0 0 15,7-7 1-15,-7 7-1 16,4-5 0-16,-4 5 1 16,0 0 0-16,0 0 0 0,-2-8 0 15,2 8 0-15,-9 0 1 16,-1 0 0-16,-10 5 0 16,-12 2 0-16,-5 7 1 15,-3-2-1-15,-3 8 0 16,-4 5 0-16,1 11 0 15,9 11 0-15,7 10 0 16,11 14 0-16,4 7 1 16,1-4-2-16,5 1 1 15,6-10-5-15,3-15 1 16,9-17-2-16,10-17 0 16,11-25-2-16,13-18 0 15,-43 27-1794-15</inkml:trace>
  <inkml:trace contextRef="#ctx0" brushRef="#br0" timeOffset="60344">19078 3337 1859 0,'0'15'0'0,"0"18"3"16,7 17 1-16,6 11-1 15,-1-2 1-15,-10-11 23 16,-2-13 1-16,0-16 1 16,0-9 1-16,0-10 7 15,0 0 0-15,21-10-4 0,4-15 0 16,15-20-3-16,11-8 0 16,13-9-5-16,1-1 0 15,6-1-4-15,-8 12 1 16,-10 19-9-16,-9 13 1 15,-10 18-7-15,-11 24 0 16,-13 22-3-16,-10 13 0 16,-9 3-2-16,1 3 0 15,2-13-1-15,4-17 1 16,4-16-2-16,11-17 0 16,15-17 0-16,12-20 0 15,19-18-2-15,4-14 1 16,9-23-11-16,6-14 0 15,-78 106-1720-15</inkml:trace>
  <inkml:trace contextRef="#ctx0" brushRef="#br0" timeOffset="60711.66">20750 2303 1411 0,'-1'9'0'0,"-5"12"1"16,-11 17 0-16,-13 14 10 15,-11 7 1-15,-10-2 42 16,-4 2 1-16,2 1 28 15,-8-6 0-15,-3-7 15 16,-3-11 0-16,-2-7-29 16,6-8 0-16,12-5-13 15,15-8 1-15,15-3-13 0,14-6 1 16,11-8-21-16,22-6 1 16,32-10-11-16,20-1 1 15,14 6-5-15,10 7 0 16,18 13-5-16,-7 21 1 15,-18 21-6-15,-14 23 1 16,-23 19-2-16,-24 6 1 16,-18 1-5-16,-20-1 1 15,-17-3-1-15,-7-4 0 16,-6-12-5-16,1-14 1 16,6-31-13-16,13-31 0 15,14-44-13-15,21-25 0 16,-21 74-1618-16</inkml:trace>
  <inkml:trace contextRef="#ctx0" brushRef="#br0" timeOffset="60960.94">21530 2113 1433 0,'-4'29'0'0,"-6"54"0"15,-2 25 1-15,1 11 21 16,-1 9 1-16,-6 0 50 15,0 0 1-15,4-5-11 16,0-10 0-16,2-9 16 16,3-9 0-16,4-14-2 15,-4-12 0-15,2-10-12 16,0-14 1-16,1-21-19 0,-1-13 0 16,-5-13-13-16,-7-22 0 15,-8-21-27-15,-1-21 0 16,28 66-1786-16</inkml:trace>
  <inkml:trace contextRef="#ctx0" brushRef="#br0" timeOffset="61178.84">21031 2923 1444 0,'0'0'0'16,"-2"-7"21"-16,2 7 1 15,18 3-8-15,12 10 1 16,19 4-11-16,8-2 0 16,6-11 0-16,4-8 1 15,11-8 6-15,3-8 1 16,12-6 18-16,3-11 1 15,-5-1 33-15,-3-2 0 16,1-5 7-16,-10 4 1 16,-10 6-18-16,-14 2 0 15,-13 6-19-15,-9 11 1 16,-10 14-18-16,-2 8 0 0,2 13-14 16,0 3 0-16,-23-22-1588 15</inkml:trace>
  <inkml:trace contextRef="#ctx0" brushRef="#br0" timeOffset="61644.84">22447 2923 1254 0,'0'9'0'0,"6"6"7"15,-1 6 1-15,-3-4 2 16,-4 4 0-16,-5 12 65 0,-4 0 0 16,-1 0-2-16,0-6 1 15,-3 8-8-15,5 5 1 16,6 1-2-16,8 4 0 15,8 5-16-15,9 1 0 16,11-10-2-16,3-8 1 16,11-9 6-16,2-10 0 15,-4-7-3-15,-3-16 1 16,-3-15-12-16,-2-12 0 16,-5-2-6-16,-2-16 0 15,-5-8-2-15,-6-13 1 16,-8-11-2-16,-4-1 1 15,-1-6-6-15,-5 8 0 16,4 16-3-16,-3 19 0 16,3 22-5-16,-4 16 0 15,0 12-7-15,-5 19 1 0,1 35-5 16,-5 13 0-16,4 11-3 16,7 2 0-16,10-6-2 15,2-8 0-15,7-9-2 16,8-12 1-16,6-12-2 15,4-18 1-15,-2-10-12 16,1-17 0-16,0-8-14 16,0-22 0-16,5-15-33 15,4-9 0-15,-47 66-1830 16</inkml:trace>
  <inkml:trace contextRef="#ctx0" brushRef="#br0" timeOffset="62494.27">23555 2816 1265 0,'0'5'0'16,"2"10"3"-16,3 11 0 15,0 7-2-15,-1-2 0 16,-1-10 24-16,1-4 1 16,-1 4 5-16,1-5 0 15,1-4 5-15,4-3 1 16,5-9 10-16,7 0 1 16,11-4 11-16,3-5 1 15,4-8-2-15,4-7 1 16,4-6-9-16,-1-2 0 15,-7-8-11-15,-11 5 1 16,-12 8-7-16,-9 1 0 16,-7 1-9-16,-5 5 0 15,-8 13-6-15,-11 19 1 16,-22 17-8-16,-4 20 1 16,5 13-5-16,4 9 0 0,11 5-2 15,9 4 0-15,12-11 0 16,14-7 0-16,15-12 0 15,4-12 0-15,12-13 0 16,8-10 1-16,0-11 1 16,2-8 1-16,-2-8-4 15,0-9 1-15,-4-12-3 16,-1-5 0-16,-3-1-2 0,-1-6 1 16,0 0-2-16,0 1 0 15,1-1-8-15,-3 4 1 16,1 10-16-16,-3 5 1 15,-2 5-26-15,-5 5 1 16,-2 8-8-16,0-1 1 16,7-3 5-16,1 3 0 15,-4 4 4-15,2 2 0 16,9-1 22-16,-3-1 1 16,-8 10 11-16,-4 7 0 15,-3 0 10-15,-5 6 0 16,-5 2 4-16,-4 1 0 15,-5-2 10-15,-2-1 0 16,2-3 15-16,2-4 0 16,3-1 5-16,10-5 0 15,7-5-2-15,12-9 1 16,7-3-6-16,3-5 1 16,0-4-4-16,-2-3 1 0,-1 0-11 15,-4-2 0-15,-2 2-8 16,-7 8 0-16,-10 7-4 15,-9 9 1-15,-2-3-1 16,-6 10 0-16,1 14-1 16,-2 8 0-16,-3 7 0 15,-3 8 0-15,5 8 0 16,-3 1 0-16,8-3 1 16,4 4 0-16,3-4 0 0,3-1 1 15,6-4 0-15,4-12 1 16,4-11-2-16,8-12 1 15,8-13-1-15,5-18 0 16,-49 21-1516-16</inkml:trace>
  <inkml:trace contextRef="#ctx0" brushRef="#br0" timeOffset="63445.14">23830 3889 1579 0,'0'0'0'15,"0"0"33"-15,-32 0 0 16,1 0 41-16,-13 8 1 16,-16 4-18-16,-13 13 0 15,-11 7-29-15,-13 13 1 16,-6 9-17-16,-3 20 0 15,-5 18-4-15,7 16 0 16,5 14 2-16,17 8 0 16,22 5 1-16,24-19 0 15,24-26-1-15,24-15 1 16,22-20-7-16,24-19 0 16,27-20-4-16,12-16 1 15,7-21-2-15,10-12 0 0,-114 33-1556 16</inkml:trace>
  <inkml:trace contextRef="#ctx0" brushRef="#br0" timeOffset="63893.96">24421 4557 1489 0,'0'0'0'0,"-14"17"11"0,0 4 0 15,1 3 9-15,1 0 1 16,-6-3 42-16,-1-4 0 16,3-5-19-16,4-3 1 15,1-2-6-15,4-2 1 16,7-5 1-16,0 0 0 16,-7 5-7-16,18-1 1 15,20-4-5-15,15-9 0 16,11-12-5-16,5-12 0 15,6-12-8-15,3-12 1 16,5-14-2-16,-7-3 0 16,-11 3-8-16,-18 5 1 15,-15 0-1-15,-16 4 0 16,-18 5-3-16,-16 10 0 16,-26 14-1-16,-14 14 0 15,-13 18-1-15,1 18 0 16,-1 12-2-16,9 13 0 0,9-1-2 15,16-1 1-15,19-5-6 16,20-4 1-16,16-14-15 16,17-17 1-16,-28 0-1618 15</inkml:trace>
  <inkml:trace contextRef="#ctx0" brushRef="#br0" timeOffset="64844.76">25125 3868 1220 0,'10'5'0'0,"26"14"1"15,6 23 0-15,-3 23 0 0,-13 15 1 16,-12 10 30-16,-12 5 1 16,-9 4 33-16,-5-8 0 15,-4-18 16-15,7-17 1 16,13-24-1-16,1-16 0 16,2-7-13-16,9-21 0 15,16-18-15-15,3-18 1 16,-2-11-1-16,-4-2 1 15,-6 2-18-15,-8 2 1 16,-6 11-16-16,-2 9 0 16,-5 20-13-16,0 7 1 15,-2 10-6-15,-4 12 0 16,-5 21-3-16,-1 12 1 16,-1 8-2-16,2 1 0 15,2-1 0-15,2-8 0 16,2-12-1-16,3-12 1 0,1-9-2 15,6-8 1-15,8-11-1 16,11-11 0-16,16-23-3 16,13-13 0-16,10-8-3 15,2-4 1-15,-5 0-5 16,-2 4 1-16,-9 10-9 16,0 14 1-16,-7 14-1 15,-3 19 1-15,-2 17-1 16,-11 10 1-16,-3 9 2 15,-4 2 1-15,2-1 5 0,-2-1 1 16,-5-9 0 0,-4-3 1-16,-1-7 0 0,-1 0 1 15,-1-6 1-15,0-3 0 16,2-6 1-16,3-6 1 16,5-8 0-16,2-8 1 15,2 1-2-15,4-2 0 16,1 4-7-16,5 11 1 15,6 8-7-15,0 15 1 16,0 14-4-16,-4 14 1 16,-1 19 11-16,-6 15 1 15,-4 19 7-15,-6 23 1 16,-9 14 1-16,-9 14 1 16,-11 0 3-16,-10-1 1 15,-9 3 6-15,-5-13 1 16,-6-16 8-16,1-13 1 15,-3-17 5-15,3-16 0 0,5-9 3 16,3-17 0-16,7-19 4 16,0-16 1-16,-3-17-4 15,4-18 1-15,6-27-10 16,7-19 0-16,6-30-8 16,9-22 0-16,8-25-4 15,9-25 1-15,13-33-4 16,19-12 1-16,17 1-2 15,17 16 1-15,13 32-2 16,4 25 0-16,-7 37-2 16,-3 27 1-16,-3 27-2 0,-11 23 1 15,-13 22-2-15,-14 18 1 16,-13 26-1-16,-20 18 0 16,-19 24-4-16,-15 12 0 15,-14 5-17-15,-9 4 0 16,-5-4-17-16,-4-3 1 15,46-92-1565-15</inkml:trace>
  <inkml:trace contextRef="#ctx0" brushRef="#br0" timeOffset="65263.16">27522 4079 1545 0,'12'3'0'15,"20"10"8"-15,14-1 0 16,7 1 33-16,2 3 0 0,-4 0 21 16,-5 1 1-16,-1 0-26 15,-6 1 1-15,-7 1-6 16,-9 1 0-16,-9 1-3 16,-14-4 0-16,-12 8-7 15,-13 2 0-15,-12-1-5 16,-7 2 1-16,-9-6-4 15,-4-2 0-15,-3-8-4 16,-1-7 1-16,-3-10-6 0,3-7 1 16,11-4-3-16,13-1 0 15,16-4-1-15,10 5 1 16,11 4-2-16,7 4 0 16,4 4-1-16,7 11 1 15,8 7-1-15,2 10 1 16,-3 16-1-16,0 1 0 15,3-11 0-15,9-18 0 16,12-24-2-16,10-18 1 16,8-15-18-16,1-8 1 15,-68 53-1542-15</inkml:trace>
  <inkml:trace contextRef="#ctx0" brushRef="#br0" timeOffset="65644.08">28113 4086 1063 0,'7'-12'0'16,"14"-21"8"-16,4-3 0 15,-4 3 9-15,-5 8 0 16,-7 17 5-16,-1 16 0 15,1 20 2-15,-2 10 0 16,-1 7 19-16,-1 9 1 0,0 3 11 16,2-3 0-16,4-4 3 15,1-14 0-15,2-15 0 16,4-12 0-16,12-13-12 16,3-10 0-16,3-10-20 15,-3-12 0-15,-5-6-11 16,-1 1 1-16,-2 2-7 15,-6 3 0-15,-1-2-9 16,-4 7 1-16,-5 14-2 16,-4 1 0-16,0 11-4 0,2 10 1 15,4 14-3-15,-2 14 0 16,-6 9 1-16,-3 4 1 16,-2 6 1-16,2 2 1 15,2 1 2-15,3-1 0 16,8-2 1-16,6-9 0 15,9-10 0-15,15-14 1 16,20-19-1-16,10-24 1 16,11-30-8-16,19-17 0 15,-103 71-1322-15</inkml:trace>
  <inkml:trace contextRef="#ctx0" brushRef="#br0" timeOffset="65878.89">30088 3394 1153 0,'15'-12'0'16,"25"-14"16"-16,-6 5 0 15,-15 17 12-15,-21 30 1 16,-22 38 6-16,-22 40 0 16,-23 40 62-16,-23 39 1 0,-19 35 7 15,-11 9 0-15,-1-12 8 16,6-16 1-16,12-14-28 16,6-33 0-16,7-33-16 15,15-23 0-15,13-22-15 16,2-17 0-16,-5-15-29 15,-7-13 1-15,-5-13-17 16,-6-15 0-16,-1-11-9 16,-10-6 0-16,96 16-1832 15</inkml:trace>
  <inkml:trace contextRef="#ctx0" brushRef="#br0" timeOffset="66312.46">23001 6860 1713 0,'51'-5'0'16,"89"-7"3"-16,68-9 1 0,49-9 4 15,50-4 1-15,37-9 1 16,34-6 0-16,29-10 23 16,22 2 0-16,13-2 20 15,15 2 1-15,2 4-2 16,-2-1 1-16,-15 0-10 15,-20 9 1-15,-34 5-12 16,-39 11 0-16,-49 7-7 16,-49 9 1-16,-41 5-13 0,-48 1 1 15,-49-9-14 1,-39 2 1-16,-41-5-3 0,-43-7 1 16,10 26-1696-16</inkml:trace>
  <inkml:trace contextRef="#ctx0" brushRef="#br0" timeOffset="66844.36">18262 4610 1747 0,'30'-8'0'0,"54"-20"33"16,45-5 1-16,49-3 3 15,57-8 0-15,47-9-20 16,42-4 1-16,36 3-9 0,27-3 1 16,15-5 2-16,26-1 1 15,26-2 3-15,11-1 0 16,15-3-1-16,0 4 0 15,-13 8 12-15,-12 4 0 16,-17 8 11-16,-27 7 1 16,-32 7 1-16,-28 8 1 15,-28 7 1-15,-23 8 0 16,-29 4-7-16,-27 4 0 16,-34-5-17-16,-23-4 1 15,-14 3-10-15,-15 0 1 16,-6-1-6-16,-6-10 0 15,-146 17-1849-15</inkml:trace>
  <inkml:trace contextRef="#ctx0" brushRef="#br0" timeOffset="-214093.68">1554 6585 772 0,'0'0'0'16,"55"2"6"-16,3 3 0 15,19-2 10-15,5-1 1 16,-1 1 4-16,0 1 0 16,5-8 7-16,4 3 1 15,9 2-16-15,2 6 1 16,-3-2-5-16,10 4 0 16,10 3 3-16,4 0 1 15,0 9 8-15,1-4 0 16,11-1 10-16,5-4 0 15,17 2 5-15,6 0 1 16,-5 0-4-16,5-7 0 16,1-2 0-16,9-2 0 15,8-1 2-15,7 1 0 16,11-8-4-16,1-3 0 16,7-3-3-16,6-1 1 0,5 0-2 15,9-5 0-15,5-6 4 16,-2 4 0-16,2 4-3 15,13-3 1-15,4-3 1 16,1-3 0-16,9 2-2 16,-1-1 0-16,13 1 1 15,7 1 0-15,11-3-2 16,1-4 1-16,0-1-2 16,9 3 1-16,-3-2-4 0,6 2 0 15,10 2 0-15,-4 3 0 16,-9 0-3-16,-7 1 1 15,2-5 3-15,3 5 0 16,9 2-5-16,-7 3 1 16,-5-6-2-16,-4 2 0 15,1 8-1-15,-6-1 1 16,-2 2 3-16,-9 5 0 16,-12 1 3-16,-12 3 1 15,-7 1 2-15,-24 0 1 16,-11 1-4-16,-17 3 1 15,-8-1-3-15,-13-3 0 16,-10 0-2-16,-14 2 0 16,-24 1 0-16,-11 1 1 15,-11-1-2-15,-10 1 1 16,-11 1-2-16,-9-2 1 0,-7 3-4 16,-11-3 1-1,-12 2-3-15,-13 2 1 0,1 2-3 16,-5 0 1-16,-2-3-3 15,-6 3 0-15,-2-7-2 16,-3 1 0-16,-4 4-5 16,4 2 0-16,5 1-2 15,4-8 0-15,-18-2-2058 16</inkml:trace>
  <inkml:trace contextRef="#ctx0" brushRef="#br0" timeOffset="-206836.5">18646 1045 900 0,'118'-5'29'0,"18"-2"1"15,25 2-4-15,11-2 1 16,8-7-8-16,11-5 0 16,8 2 1-16,11 0 1 0,4 1-4 15,15 4 0-15,9 7-2 16,9 1 0-16,17 1-2 15,3 6 0-15,1 1-2 16,9 1 1-16,3-2-2 16,-5 1 1-16,1-4-3 15,6 2 1-15,20 4-3 16,8 3 1-16,13 3-2 16,-4 0 1-16,-5-3-2 15,5 3 1-15,11 5-2 16,-5-5 1-16,-6-3-1 0,-10 3 0 15,-13 4-1-15,-9 1 1 16,-1 0 0-16,-11-1 0 16,-7 1 0-16,-17-1 1 15,-8 1 5-15,-17 4 1 16,-19 0 3-16,-15 3 1 16,-18 5 5-16,-17 8 1 15,-14 8 4-15,-12 0 1 16,-10 1-2-16,-4 12 0 15,-11-1 2-15,-6 10 1 16,-6 6 2-16,-8 6 0 16,-5 5-4-16,-7 9 1 15,-8 11-6-15,-6 8 1 16,-2 8-2-16,-3 11 0 16,-4 6-3-16,-4 10 0 15,-1 7-4-15,-5 10 0 16,-8 1-3-16,-3 13 1 0,-3 0-2 15,-6 4 0-15,-3 0-2 16,-6-2 1-16,-3-2-2 16,-8-10 0-16,-6-7-1 15,-9-11 1-15,-7-3 2 16,-7-18 0-16,-6-8 3 16,-3-16 1-16,-3-13 1 15,-6-11 1-15,-7-5 1 0,-5-6 1 16,-2-5 2-16,-13-6 1 15,-11-2-3-15,-8-3 1 16,-3-9-2-16,-6 2 1 16,-1-4-1-16,-9 0 1 15,-8 2-2-15,-8 0 0 16,-10 0 1-16,-13-3 0 16,-9 3-1-16,-12 1 0 15,-7-1-3-15,-14-3 1 16,-4-2-3-16,-10-6 1 15,-6-2-2-15,4-1 0 16,0 0-2-16,-6-2 1 16,4-1-2-16,-1-2 0 15,1-12-1-15,-2 1 0 16,-7 4 0-16,1-1 1 16,-8-6-1-16,-4-4 1 15,-4-2 0-15,-10 1 0 0,-1-2-1 16,0-2 1-16,-5 1-1 15,-3-4 0-15,-6-4-1 16,3-8 1-16,2-5-1 16,0-7 0-16,-1-9 0 15,1-5 0-15,5-6 0 16,-5 1 0-16,2-2-1 16,-1 4 1-16,-1-1-1 15,0-3 1-15,4-12-1 16,1 0 1-16,2-2-1 15,2-3 1-15,-2-2-1 0,2-4 1 16,2-3 0-16,4-1 0 16,17-6 1-16,7-2 0 15,5 0 0-15,7 3 0 16,-3-10 0-16,10-3 0 16,13 0 1-16,10-2 0 15,14 1 2-15,20-3 0 16,13-4-2-16,22-6 1 15,21-7-2-15,13-10 0 16,19-7-2-16,19-16 1 16,16-13-1-16,23-16 0 15,18-18-1-15,22-15 1 16,17 0-2-16,17-13 0 16,23-3-2-16,6-10 1 15,2 0-2-15,15 6 1 16,16 7 0-16,11 8 0 15,8 11 1-15,20 13 1 0,21 10-1 16,12 11 0-16,12 5 0 16,6 9 1-16,7 0-7 15,-9 18 0-15,-14 11-23 16,270-150 32-16</inkml:trace>
  <inkml:trace contextRef="#ctx0" brushRef="#br0" timeOffset="-191979.38">4535 7672 1164 0,'0'0'0'0,"-18"-19"30"16,-1 1 1-16,-8 1 26 15,-8 3 1-15,-5 0-8 16,-3 6 0-16,-6-1-16 16,-1 2 1-16,-2 2-16 15,-3 1 0-15,-9 1-6 0,-3 6 0 16,2 4 3 0,-5 7 1-16,6 3 1 0,-5 4 0 15,-3 2 0-15,-9 3 0 16,0 3-2-16,5 4 0 15,4 3 0-15,3 2 0 16,-4 4-3-16,1 1 1 16,2 7-5-16,2 1 0 15,14 2-4-15,8 1 1 16,2-6-1-16,2 2 1 16,-8 4-1-16,4 3 1 15,6 6-1-15,4-1 1 16,10-12 0-16,7-2 0 15,1 3-1-15,9-1 1 16,9-5-2-16,5-4 1 16,8 1-1-16,6-1 0 15,8 8-1-15,4-4 0 16,10-4-1-16,5-3 1 0,3 2-1 16,1-5 1-16,-5-2-1 15,12-4 0-15,6-3 0 16,6-3 0-16,7-4 0 15,2-2 0-15,-1-3 0 16,8-4 0-16,14-5 1 16,1-5 1-16,-5-12 1 15,4 0 1-15,9-2 0 16,-8-1 1-16,3-9 0 16,-6-2 0-16,5-7 2 0,-3 0 0 15,-8-4 1-15,-1-4 1 16,-12-6 6-16,-2-6 1 15,0-8 5-15,-4 0 0 16,-3-3 6-16,-11-1 1 16,-5-5-4-16,-11-1 0 15,-5-3-5-15,-10 1 0 16,-10 6 2-16,-8 1 1 16,-5 0-1-16,-13-3 1 15,-14-5-3-15,-25 6 0 16,-20 6-4-16,-22 8 1 15,-28 14-3-15,-25 23 0 16,-30 21-15-16,-48 29 1 16,-45 41-8-16,-34 38 0 15,300-112-1800-15</inkml:trace>
  <inkml:trace contextRef="#ctx0" brushRef="#br0" timeOffset="-69036.47">3212 9227 1052 0,'0'0'0'16,"23"-7"30"-16,-2-1 0 15,-1-1 23-15,-3 6 1 16,1-3 4-16,-4 5 1 16,-2 1-20-16,2-2 0 15,1-1-13-15,2 1 0 16,3 2-4-16,10-2 1 15,1-3-4-15,10-7 1 16,1 0-4-16,6-2 0 16,-2 0 0-16,3 0 0 15,-3 0-3-15,-2 2 1 16,2 2-4-16,3 5 1 16,2-4 3-16,2 5 1 15,6 4 2-15,-8-3 0 16,-2 0 5-16,0 1 0 15,-4 2 1-15,4-5 1 0,7-2 0 16,6-2 0-16,2 2 0 16,-1 2 0-16,-1-4-7 15,-7-1 1-15,-1 5-2 16,4 0 1-16,8-2-3 16,4 1 0-16,6-2 0 15,-7 4 0-15,-6-3-2 16,4 6 1-16,2-3-3 15,7 4 0-15,5 4-1 16,0-3 0-16,-8-1-2 16,-1 0 0-16,9 2-1 0,6 0 0 15,3 1-1-15,-4-3 0 16,0 0-2-16,4 0 0 16,13 2-1-16,-3 1 1 15,-6-1-2-15,6 0 1 16,10 3-1-16,1-1 0 15,-7-6-1-15,5 2 1 16,8 5-1-16,-3-1 1 16,-6-3-1-16,8 3 1 15,15 1-1-15,-8-2 0 16,-5 1 0-16,2-1 0 16,7 2 0-16,-1 2 0 15,-3-3 0-15,4-2 0 16,7 1 0-16,2-3 0 15,3 0 1-15,-1 0 0 16,-4 2 0-16,5 1 1 16,11 4 0-16,4-3 0 0,-10 1 0 15,-1-5 1-15,0 2-1 16,9-1 1-16,10 1-2 16,6-2 1-16,-1 0 0 15,4-2 0-15,2-1-1 16,5 3 0-16,4 0 0 15,0 0 0-15,10 0 0 16,0 0 0-16,11 0-1 16,3 0 1-16,3 2-1 0,4-1 1 15,6-2-1-15,3-5 1 16,9 3 0-16,-2 3 0 16,1 2 0-16,1-2 0 15,9-4 0-15,8-4 0 16,13 1 0-16,0 3 0 15,11 1 0-15,8-3 0 16,8 1 0-16,-1-7 0 16,5 0 1-16,6-4 0 15,9 6-1-15,8 0 0 16,10-1 0-16,1-3 0 16,-14 1 0-16,23-12 0 15,17-4 0-15,4 1 1 16,-3 2 0-16,3-1 0 15,14-4 1-15,6 3 0 16,3 0 3-16,4 6 0 0,0-8 2 16,1 6 0-16,-4 0 2 15,4 3 1-15,13 9 5 16,-5 5 0-16,-8 2 3 16,-6 0 0-16,-6-2-3 15,-4 5 1-15,5 7-1 16,-5-3 1-16,-6 0-3 15,-8-2 1-15,-6 5-3 16,-4-5 1-16,-7 0-2 16,-13 0 0-16,-6 0 3 0,-17-7 0 15,-24 5 0 1,-12-3 1-16,-11 1 0 0,-32-2 1 16,-28 2-3-16,-32-1 1 15,-29-4-4-15,-26-10 1 16,-107 19-1977-16</inkml:trace>
  <inkml:trace contextRef="#ctx0" brushRef="#br0" timeOffset="-67986.15">4083 10286 1287 0,'0'0'0'0,"0"0"23"16,0 0 1-16,-8-19 27 15,8 19 0-15,0 0-11 0,17-1 1 16,10-6-17 0,6 2 0-16,11 3-11 0,14 4 0 15,20 1-4-15,17 4 0 16,16 2-2-16,18-2 0 15,19-1 1-15,6 1 0 16,-6 0 0-16,5 2 0 16,6 1 3-16,0-1 0 15,12-2 0-15,0 0 0 16,-3 1 21-16,-1 1 1 16,3-5-1-16,-3-3 1 15,-3 1 3-15,11 3 1 16,-2-1 5-16,-11 1 0 15,-17-2 9-15,-11 1 1 16,-16 1-2-16,-9-2 1 16,-6 3-8-16,-5-1 0 15,-2-3 2-15,-15-1 0 0,-21 3-6 16,-16-1 1-16,-12 1-10 16,-8 1 1-16,-3-5-3 15,-3 0 0-15,-9 2-7 16,-4 1 0-16,-5-3-6 15,0 0 0-15,9-3-6 16,-4-6 1-16,13-8-8 16,3-13 0-16,-21 30-1995 15</inkml:trace>
  <inkml:trace contextRef="#ctx0" brushRef="#br0" timeOffset="-6400.8">14915 11093 1511 0,'0'0'0'0,"11"-36"41"15,-2 6 0-15,-4 6 63 16,-5 7 0-16,-2 4-35 16,-1 3 1-16,-2 1-23 15,-6 6 1-15,-5 3-21 0,-7 14 1 16,-5 19-8-16,-7 17 0 16,3 16-2-16,-3 17 0 15,3 21-3-15,4 15 0 16,1 14-4-16,4 14 0 15,4 11-1-15,1 18 0 16,-3 9-1-16,-2 2 1 16,-3-7-2-16,-3-17 1 15,-6-16-1-15,7-19 1 16,2-10 1-16,3-19 0 16,1-22-2-16,5-18 1 15,6-26-7-15,-3-23 1 16,-9-16-4-16,2-33 1 15,21 39-1749-15</inkml:trace>
  <inkml:trace contextRef="#ctx0" brushRef="#br0" timeOffset="-5998.95">13675 11292 1399 0,'-1'-9'0'0,"-5"-18"1"16,3 1 1-16,5 10 0 15,8 0 0-15,13-1 9 16,11 3 0-16,12 7 12 0,15 4 0 16,17 1 22-16,10-1 1 15,7-6 5-15,11-3 1 16,28-4-3-16,13-3 0 15,22-8-7-15,30-6 0 16,23-7 19-16,13-2 1 16,9 1 4-16,-10 3 1 15,-10-2-20-15,-18 5 1 16,-13 6 3-16,-31 8 1 16,-24 11-6-16,-22 5 0 15,-19 5-9-15,-14 5 0 16,-14 4-24-16,-15-1 1 15,-15-1-14-15,-16 2 1 16,-2 3-4-16,-7 0 1 16,-14-12-1868-16</inkml:trace>
  <inkml:trace contextRef="#ctx0" brushRef="#br0" timeOffset="-4735.86">19267 10755 1814 0,'0'0'0'0,"-4"-12"-1"0,1 4 1 16,3 8 0-16,-23 0 0 15,-14 12 7-15,-12 10 1 16,-13 18 17-16,-12 2 1 16,-16 3 8-16,-7 3 1 15,-4 6 3-15,-6-1 1 16,-6-1-8-16,0 0 1 16,2 2-4-16,8-1 1 15,3-9-8-15,10-4 1 16,14-11-5-16,16-3 0 15,20-4-5-15,13-6 0 16,9-7-3-16,10-4 0 16,8-5-1-16,-6 7 1 15,6-7-1-15,0 0 0 16,0 0-2-16,0 0 1 0,9 1 1 16,-9-1 0-16,16-1-2 15,-4-1 1-15,6-3 0 16,-4-2 0-16,-2 2 0 15,3 1 0-15,-1 1 0 16,3 3 0-16,-4 3-2 16,-3 1 0-16,1-1-1 15,-1 1 0-15,5 1 1 16,-1 0 1-16,-6 2-3 16,1-5 1-16,-9-2-2 0,6 3 0 15,-6-3 0-15,10 7 0 16,-10-7 0-16,0 0 0 15,7 4 0-15,-7-4 0 16,0 0 0-16,0 0 0 16,0 0-1-16,0 0 1 15,2-9-1-15,5-2 0 16,5 3-1-16,10-11 0 16,9-4-7-16,-2-3 1 15,-10 6-18-15,-5 2 0 16,-3 3-17-16,-3-1 1 15,-1 4-1-15,-3 0 0 16,-4 12 8-16,5-9 1 16,-5 9 8-16,0 0 0 15,0 0 6-15,-7-7 0 16,7 7 8-16,0 0 1 0,-2-8 4 16,2 8 1-16,-3-6 2 15,3 6 1-15,-2-8 0 16,2 8 1-16,0-7 0 15,0 7 0-15,9-17-1 16,5-1 0-16,2-4-8 16,5-8 0-16,-21 30-1504 15</inkml:trace>
  <inkml:trace contextRef="#ctx0" brushRef="#br0" timeOffset="-3950.38">18316 11044 1119 0,'0'0'0'0,"18"-8"13"16,-6 1 0-16,-3 3 9 0,-9 4 0 15,11-1 10-15,-11 1 0 16,12 0 4-16,-12 0 1 15,9 5 20-15,-9-5 1 16,2 7 5-16,-2-7 0 16,-4 7 2-16,4-7 0 15,0 0-11-15,0 0 0 16,-7 1-7-16,7-1 1 16,-7-1-8-16,7 1 1 15,0 0-8-15,0 0 1 16,-7-7-7-16,7 7 0 15,0 0-7-15,0 0 1 16,10-7-10-16,-10 7 0 16,6-4-5-16,-6 4 1 15,0 0-1-15,0 0 0 16,7-7-2-16,-7 7 1 16,0 0 1-16,0 0 0 0,-4 11 0 15,-10 3 1-15,-2 8 2 16,-3 8 1-16,1 6 3 15,1 9 1-15,-6 10-1 16,-2 18 0-16,-5 26-1 16,-7 17 0-16,-9 13 4 15,-7 10 1-15,-17 13 0 16,-8 7 0-16,0 1 0 16,-1-17 0-16,7-4-2 15,-2-8 0-15,-8 1 4 0,7-8 0 16,6-13 1-16,7-11 1 15,2-11 1-15,5-17 0 16,6-11-2-16,5-14 1 16,12-13 3-16,11-10 0 15,10-11-5-15,11-13 1 16,-1 10-4-16,20-8 1 16,22-6-4-16,17-6 1 15,23-11 0-15,20-5 0 16,33 0-2-16,21-2 1 15,19-3-2-15,22 2 0 16,11 8-2-16,1 9 0 16,3 10-1-16,-9 6 1 15,-17 4-1-15,-16 6 0 16,-12 2 0-16,-7 5 0 16,-11 8 8-16,-12 6 1 0,-21 3 7 15,-16-9 0-15,-12-10 2 16,-13-3 0-16,-10-6 3 15,-15-3 0-15,-15-5-9 16,-7-4 0-16,-3-3-11 16,-4-7 1-16,1-11-10 15,-12-3 0-15,-5-1-10 16,-11-10 0-16,16 37-2341 16</inkml:trace>
  <inkml:trace contextRef="#ctx0" brushRef="#br0" timeOffset="-2401.25">13774 14630 1545 0,'55'0'0'16,"98"0"50"-16,54 0 0 16,27 0 34-16,33 0 0 15,18 0-24-15,22-5 1 16,16-7-39-16,21-4 1 16,23-1-10-16,7 0 1 15,5-1-6-15,9 1 0 16,6 3 3-16,-1 0 1 15,4 1-5-15,0-3 1 16,5-5-2-16,-4 0 1 16,-9-3 3-16,-12-4 1 15,-15-3 13-15,-17 0 1 16,-22 4 7-16,-25 2 1 16,-24 3 4-16,-29 3 1 15,-34 3-2-15,-29 1 1 16,-30-1-6-16,-30 0 1 0,-25 4-6 15,-23-2 0-15,-16 1 4 16,-5-3 0-16,-11-5-5 16,-10 1 1-16,-15 2-4 15,-6-3 1-15,-4-10-9 16,-3-7 0-16,-10-3-4 16,-1-8 0-16,-2-8-1 15,1-16 0-15,-1-13 2 16,-2-14 1-16,-3-16 1 15,-2-14 0-15,2-17 3 0,-2-21 0 16,-3-17 4-16,-4-14 1 16,-5-16 6-16,-8-6 0 15,-6-11 5-15,-7 3 1 16,-9 3 0-16,-6 11 1 16,-7 9-1-16,-8 9 1 15,-7 12-4-15,-6 18 0 16,-5 15-10-16,-2 14 1 15,-1 8-5-15,1 14 1 16,0 17-6-16,2 9 1 16,2 12-4-16,1 16 1 15,6 12-2-15,-5 8 0 16,-4 15-3-16,-7 9 0 16,-1 12-2-16,-2 4 0 0,-10 4-2 15,-4 4 1 1,-6 7-1-16,-6-8 0 15,-15-4-1-15,-10-2 0 0,-10-4-2 16,-15-4 1-16,-22-3-2 16,-17-7 1-16,-13-2-1 15,-17-2 1-15,-13-6 0 16,-8 1 0-16,-15 2-1 16,-8-1 1-16,-23-1 0 15,-1 6 0-15,1 1-2 16,3 5 0-16,1 2-2 15,1 11 1-15,2 6-6 16,10 4 0-16,18 4-4 0,12 1 0 16,20-2-8-16,21 1 1 15,23-3 0-15,19-1 1 16,18 7-2-16,26-2 1 16,27-3-1-16,16-2 1 15,15-2 1-15,10-5 1 16,19 2 3-16,12 1 1 15,21 0 2-15,11 3 1 16,5 1-3-16,9 17 1 16,13 23-1-16,4 24 1 15,6 25-1-15,-4 22 1 16,-1 41-3-16,-13 40 1 16,-15 52 0-16,-22 50 0 15,-23 30 0-15,-15 36 1 16,-8 14 4-16,-8-16 0 15,-9-19 3-15,6-17 0 0,21-16 7 16,13-26 1-16,16-29 2 16,25-37 0-16,28-42 1 15,27-36 0-15,26-34 2 16,21-26 1-16,27-20 2 16,29-23 0-16,36-20 4 15,18-16 0-15,27-16 0 16,24-7 1-16,23-7-4 15,12-6 0-15,-284 32-2014 0</inkml:trace>
  <inkml:trace contextRef="#ctx0" brushRef="#br0" timeOffset="58212.98">2066 8720 1500 0,'-6'116'0'0,"-8"191"47"0,-4 80 0 15,6 20 47-15,2 3 1 16,1-10-29-16,-4-13 1 16,5-15-39-16,6-20 0 15,2-22-11-15,2-30 0 16,1-25-6-16,2-21 1 15,4-18-5-15,0-18 0 16,3-23-2-16,-1-15 0 16,-2-19-1-16,3-21 0 15,2-19 0-15,9-15 1 16,5-14-1-16,8-7 1 16,8-4 0-16,5-8 1 0,6-8 0 15,5-2 0-15,2-5 0 16,15 0 0-16,18-1 0 15,13-2 1-15,0-3-3 16,4-4 1-16,21 3 0 16,6 2 0-16,6 4-1 15,3 4 0-15,7 6-2 16,16-1 1-16,20-4-1 16,19-6 0-16,7-8-1 15,14-3 0-15,14-8-1 0,19-4 1 16,20-6-1-16,20 3 0 15,8 1-1-15,13 2 0 16,4-7-3-16,22 1 1 16,13 1-3-16,10 3 0 15,17 4-1-15,8 1 0 16,7 0 4-16,13 4 0 16,12 2 2-16,12-2 1 15,12 1 0-15,14 1 0 16,9-3 0-16,2-2 1 15,6-3 1-15,1 3 0 16,13-1 2-16,-1 7 1 16,0 8 1-16,2 0 1 15,5 3 5-15,-5 2 1 16,-2-3 1-16,-16 1 0 16,-5-2 1-16,-10-2 1 0,-9 0 0 15,-17-5 0-15,5-5 0 16,-8-2 0-16,-9-10-2 15,-10-6 0-15,-7-3 0 16,-16-5 0-16,-2-4 0 16,-6-6 1-16,0-8-2 15,-12-3 0-15,-10-1-3 16,-16-6 0-16,-2-3-2 16,-10 1 0-16,-22 6-2 15,-8 1 1-15,-6 0-6 0,-27-3 1 16,-276 12-1849-16</inkml:trace>
  <inkml:trace contextRef="#ctx0" brushRef="#br0" timeOffset="59747.81">27480 17245 1971 0,'8'-14'0'16,"17"-22"2"-16,16-23 1 15,17-21-2-15,12-25 1 16,12-25 37-16,13-29 1 16,12-30 22-16,10-27 0 15,5-16 4-15,1-26 1 0,6-20-12 16,8-32 1-16,10-24-14 15,5-28 1-15,4-24-12 16,3-22 0-16,7-32-6 16,9-22 0-16,6-14-6 15,-1-3 0-15,0-7-11 16,-9 3 1-16,-8-9-2 16,-10 1 1-16,-3-4-3 15,-5 2 1-15,-8 1-1 0,-12 4 1 16,-12 9 2-1,-12 5 1-15,-9 12 1 0,-18 3 1 16,-16 9-1-16,-7 9 1 16,-5 13-1-16,-7 18 0 15,-8 19-1-15,-4 28 1 16,-4 29-5-16,-7 39 1 16,-9 36-2-16,-9 36 0 15,-9 30-1-15,-6 39 0 16,-6 26-1-16,-5 26 0 15,-4 23-1-15,-5 16 1 16,-9 15-1-16,-7 10 0 16,-5 7-1-16,-6 8 1 15,-12 8-1-15,-8 3 0 16,-8 6 0-16,-8 6 0 16,-13-3-1-16,-7 3 1 15,-14-4-2-15,-9 3 0 0,-14-3-1 16,-20-4 1-16,-17-11-1 15,-14-7 0-15,-16-11 1 16,-17-10 0-16,-15-10 0 16,-25-3 0-16,-20-2 0 15,-27-1 1-15,-22 1-1 16,-31 5 1-16,-37 7-1 16,-37 8 0-16,-26 13 0 15,-27 13 0-15,-13 4 0 16,-24 12 1-16,-12 12-1 0,-7-3 1 15,-15-2 0-15,-12 7 0 16,4 6 0-16,1 1 0 16,2-2 0-16,-5-2 0 15,-7-1 0-15,3 6 0 16,4 10 0-16,3 0 0 16,-6 1 0-16,3 2 0 15,5 7-1-15,11 3 1 16,12-4-1-16,7-1 1 15,7 1 0-15,9-3 0 16,5-5-1-16,18-3 0 16,23 3-1-16,11-6 1 15,10 3 0-15,10-6 0 16,15-7-1-16,16-1 0 16,12-8 0-16,19-2 1 15,25 1-2-15,16-11 1 0,7-1 1 16,25-11 0-16,15-11 0 15,24-8 0-15,13-6 0 16,17-4 1-16,10-9-1 16,16 0 1-16,10 4-1 15,9-2 1-15,8 5 0 16,6 2 0-16,17 4 0 16,6 5 0-16,11 3 0 15,7 3 0-15,9 6-2 16,10-2 0-16,22 2-2 0,3-4 0 15,-5-6 0-15,14 4 0 16,19 6 1-16,7 3 1 16,15 9 1-16,10 15 0 15,7 15 0-15,6 20 1 16,3 22-1-16,5 20 1 16,5 10-1-16,4 23 1 15,6 27-1-15,-4 24 1 16,1 30-1-16,-6 38 0 15,3 24 0-15,-9 36 0 16,0 30 0-16,-12 16 0 16,-5 10 1-16,-2 25 1 15,-2 32 0-15,12 0 0 16,13 4 0-16,10 8 1 16,9 3 3-16,15-8 0 0,11-7 5 15,10 0 1 1,8-5 2-16,-1-16 1 0,-3-17 5 15,-4-44 1-15,-6-34 4 16,-10-38 1-16,-3-36 2 16,-8-23 1-16,0-26 2 15,-1-26 0-15,-6-31 1 16,1-19 1-16,1-12-5 16,-4-15 0-16,0-15-3 15,1-12 0-15,4-15-9 16,4-7 0-16,0-9-10 0,9-3 0 15,17-6-4-15,3-6 0 16,-29 10-2334-16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9:59:10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2720 6365 1007 0,'0'0'0'0,"26"-5"22"0,-6 5 1 15,1 0 25-15,-2 0 1 16,8-4-8-16,1-1 0 16,2-2-18-16,-4-1 1 15,12-1-11-15,-1 2 0 16,7 5-4-16,5 2 0 15,9 0-4-15,2 0 1 16,-2 0 5-16,2 0 0 16,2-1 7-16,2-1 0 15,11 2 6-15,3 3 0 16,-2-1 1-16,-4-2 1 16,1 0-3-16,1 7 0 0,7-2 5 15,0 2 0-15,-2-2-1 16,-5-5 0-16,6 4-1 15,3 1 0-15,7 7 5 16,-4-3 0-16,-5-2-3 16,-3 1 1-16,1 1-4 15,4 3 0-15,5-3-3 16,-5-2 0-16,-2-2 2 16,0-2 0-16,13 2-2 15,-2 2 0-15,-8-1-2 16,-3-1 0-16,6 2-2 0,-1 1 1 15,10 1-1-15,-1-2 0 16,-7-4-1-16,4-1 0 16,12 5-3-16,-2-2 1 15,-5-5-2-15,2 4 0 16,12-3-2-16,-5 1 1 16,-2-4-3-16,4 1 0 15,8 1-1-15,-1 0 1 16,1 0-1-16,0-4 0 15,11 4 3-15,0 4 0 16,-5-8 1-16,3 4 1 16,11 0 1-16,0 0 0 15,0-3-1-15,-2 1 0 16,3-1-2-16,12 3 1 16,4-6-3-16,1 3 0 15,-1-1-1-15,-3-3 1 0,7-1-1 16,5-1 0-16,2 4-1 15,6-4 0-15,2 1-2 16,1-3 1-16,4-1-1 16,1-2 1-16,-2-1 0 15,9-1 0-15,1 6-1 16,2-2 0-16,13 0-1 16,2-1 1-16,0 5-2 15,2-1 1-15,-2 6 0 16,3-4 0-16,-1-2-1 0,-3 0 1 15,-2 4-1-15,1 5 0 16,-4 0-1-16,3 0 1 16,-8-3-1-16,2-4 1 15,0 2 0-15,-5 1 0 16,0 3 0-16,-4-6 1 16,-7-2-1-16,-7 0 0 15,-5-3 0-15,-13-5 0 16,-3-4 0-16,-7 2 1 15,-11 5-1-15,-13-1 0 16,-8-6-1-16,-16 4 1 16,-3-2 0-16,-11-4 0 15,-11-1 0-15,-17 0 0 16,-7-1 1-16,-14-1 1 16,-13-1 1-16,-6-3 1 0,-12-8 1 15,-6-2 1-15,-9-1 0 16,-9-4 0-16,-14-2-2 15,-7 2 1-15,-14 4 1 16,-9-1 0-16,-6 6-2 16,-8 3 1-16,-10 0-1 15,-8-3 0-15,-11 1-1 16,-6-5 0-16,-15 2-1 16,-3 0 0-16,-7 2-1 15,-12 3 0-15,-6 0-1 16,-12-5 1-16,-5 2 0 15,-10-1 0-15,-2 11-2 0,1-3 1 16,-7 1-1-16,-4-5 0 16,-7 7-1-16,-6-3 0 15,-4 1 0-15,-4 1 0 16,-2 1 0-16,-1 0 1 16,-2 3-1-16,-2 2 1 15,-5 4-1-15,0 0 0 16,-9 1 0-16,2-1 0 15,-2 1-1-15,2 1 1 16,2 1 0-16,6 5 0 16,5 1-1-16,-5 1 1 15,3 1-1-15,-2 3 1 16,3-2-1-16,4 1 1 16,3-4-1-16,5 4 1 15,6 1-1-15,2-2 0 16,3 1 0-16,2 4 0 0,-2 0 0 15,4 0 0-15,5 4 0 16,0-4 1-16,0 0-1 16,0 0 0-16,0 1 0 15,0 6 0-15,5-2 0 16,4 8 0-16,8 2 0 16,1-1 0-16,-1-2 0 15,6 4 0-15,0-4-1 16,4 2 1-16,-1 1-1 15,9 1 1-15,2 1-1 0,4 4 1 16,5 6-1-16,1 3 1 16,-6 11-1-16,5 1 0 15,12-4 0-15,0 2 0 16,2-7-1-16,4 8 0 16,6 4 0-16,8 5 1 15,6 4-1-15,12 0 1 16,8 8-1-16,7-1 0 15,-6-3-1-15,12 0 0 16,13 0-1-16,15 8 1 16,5 3-2-16,12 6 1 15,9-4-1-15,9-2 0 16,11-3-2-16,11-4 0 16,14 0-1-16,15-5 1 15,12-3 0-15,23-9 1 16,18-5-1-16,14-9 1 15,9-17-1-15,9-5 1 0,17-6-9 16,8-3 0-16,18-3-8 16,15-11 0-16,7-11 0 15,2-13 0-15,-189 38-1901 16</inkml:trace>
  <inkml:trace contextRef="#ctx0" brushRef="#br0" timeOffset="120323.36">3443 8457 1657 0,'0'0'0'0,"0"0"43"15,0 0 1-15,-18-15 26 16,18 15 1-16,0 0-12 15,0 0 1-15,0 0-41 0,16 0 1 16,13-2-7-16,6-7 0 16,2 2-7-16,7 2 1 15,11 2 1-15,8 3 1 16,4 3 0-16,7-1 1 16,20 5-3-16,5 5 0 15,1 0-2-15,8 2 1 16,10 5-2-16,4 5 1 15,-4 2-1-15,11 4 0 16,12 2-1-16,12 1 0 16,9-8-1-16,6-5 0 15,3 1-1-15,5-5 1 16,10-6 0-16,8-3 0 16,8-4 1-16,10-1 1 15,2 2 0-15,3-1 0 16,8-1 2-16,5 0 1 15,1-6 0-15,3 4 0 16,4 0 0-16,11-3 1 0,2-4-1 16,1-4 1-16,5-6-1 15,1 1 1-15,-1 4 0 16,-6-7 0-16,-6-3 0 16,-7-8 0-16,2 3 3 15,-5 1 0-15,-4-2 0 16,-11-8 0-16,-12 1 1 15,-14 2 0-15,-8 0-1 16,-22 0 1-16,-4 2 0 0,-15 0 1 16,-16 2 0-16,-17 1 0 15,-22 4 1-15,-17 1 0 16,-15 4-1-16,-14-2 0 16,-21 6-2-16,-11 1 1 15,-12-7 2-15,-17-3 0 16,-15-9 1-16,-21 0 0 15,-16 4 0-15,-17 5 1 16,-13-2-1-16,-14 3 1 16,-17 4 4-16,-12-2 0 15,-9 2-1-15,-20 2 1 16,-16-4-4-16,-20-1 1 16,-6 3-3-16,-13 0 1 15,6-2-3-15,-15-2 1 16,-5-1-4-16,0 0 1 0,-3-7-3 15,-6 0 1 1,-7 1-1-16,2 3 0 0,-3-6-2 16,-9 3 1-16,-1-1 0 15,-4 5 0-15,-3 2-1 16,-3 0 0-16,-3 1 1 16,-27 2 1-16,-9 9 0 15,-5 9 0-15,5 10-1 16,-5 10 0-16,-16 7 0 15,11 14 0-15,14 13-1 16,14 11 1-16,19 12-4 16,16 8 1-16,8 8-1 0,29 5 0 15,26 3-1-15,29 1 0 16,30-11-1-16,34-10 1 16,40-10-1-16,35-8 0 15,27-10-1-15,33-1 1 16,39-2-11-16,14-8 0 15,14-9-16-15,18-18 0 16,30-12-12-16,26-9 0 16,29-6-3-16,28-6 0 15,21-3 0-15,10 3 0 16,24 4 10-16,8-2 0 16,23 1 8-16,16 3 1 15,-2 4 0-15,25-4 1 16,20-20-14-16,-10-1 0 15,-361 36-1768-15</inkml:trace>
  <inkml:trace contextRef="#ctx0" brushRef="#br0" timeOffset="136155.2">3507 10549 1489 0,'0'0'0'0,"0"0"31"15,0 0 0-15,12-17 34 16,-12 17 0-16,9-12 11 0,-9 12 0 15,0-7-31-15,0 7 1 16,0 0-17-16,0 0 1 16,9-2-6-16,1 6 1 15,6 5-4-15,0 4 0 16,9 5-6-16,-2-4 0 16,1-2-3-16,3 1 1 15,4 1-4-15,5 2 1 16,-8-4-3-16,4 0 1 15,7 0 0-15,3 2 1 16,5 2-1-16,3-1 0 16,1-1-1-16,-2-2 0 15,6 0 4-15,-2 2 1 16,2 0 1-16,-1 0 0 16,8 1-3-16,2-1 1 15,4 2 1-15,-1-2 0 0,2-2 0 16,-2-2 1-16,6 4 0 15,2 2 1-15,7-4 0 16,-5 2 0-16,-10-1-1 16,7 3 0-16,6 3 0 15,6-3 1-15,1 1-2 16,-1-5 1-16,-5 2-4 16,9 1 1-16,9 1-1 15,0 1 0-15,-4-5-1 16,4-3 1-16,5 0-2 15,2-1 0-15,5 3 0 0,2-3 0 16,5-2-1-16,3-3 0 16,-2-3-1-16,6 0 0 15,11 0 0-15,3-3 0 16,0-3-1-16,11-2 0 16,-2-4 0-16,11 0 1 15,9-1-1-15,-1 1 0 16,-4 4 1-16,-1-4 1 15,0-6-1-15,6 3 0 16,5-4 0-16,1 1 1 16,-1 1 0-16,2 0 0 15,-8-2 0-15,-10-2 1 16,-2-2-1-16,-3 1 1 16,-2 3 0-16,-2-4 0 15,-3-1 3-15,-13-2 0 0,-7 0 0 16,-6 2 1-16,-12 3 0 15,-6 2 1-15,-8 2-1 16,-15 0 0-16,-18-6-2 16,-13 2 0-16,-11 7-2 15,-12 1 0-15,-8 6 1 16,-5-2 1-16,-6-1 0 16,-7-4 1-16,-6-3 1 15,-14-3 0-15,-6 3 0 16,-11-4 0-16,-3-5 5 15,-7 4 0-15,-15 1 2 0,-12 0 1 16,-1 1-1-16,-8 2 1 16,-1-1-1-16,-6 2 1 15,-7 0-4-15,-3 1 1 16,1 2-3-16,-6-1 1 16,-6-4-3-16,-4-2 1 15,4-2-3-15,-1 3 0 16,-8-1-2-16,4 2 0 15,-2-2-1-15,-2 0 0 16,-6 4-1-16,-7 3 1 16,3 2 0-16,-5 0 0 15,4-2 1-15,-3-1 1 16,-6-1 0-16,4 4 0 16,7 0-1-16,1-4 0 15,-6 2 0-15,0 2 0 16,-3-3-2-16,5 2 1 0,2 5-1 15,-8-1 0-15,-1 1 0 16,-2-1 0-16,2 9-1 16,2 2 0-16,0-1-1 15,-3 5 1-15,-8-5-1 16,6 6 0-16,8 0-1 16,2 3 1-16,-5 1-2 15,3 1 1-15,9 2-1 16,5 3 1-16,0 2 0 15,6 2 0-15,1 0-1 0,8 1 0 16,-3-1 0-16,12 3 0 16,8 4-1-16,3 1 0 15,1-1 0-15,5-6 0 16,8-2-1-16,15 0 1 16,5 1-1-16,7 2 1 15,2-4-1-15,4-2 1 16,3-2-1-16,5-2 1 15,12-5-1-15,5 4 1 16,4-3-1-16,4 3 0 16,2 4-2-16,-1 1 1 15,6-5-2-15,6 2 1 16,11 10-1-16,6 2 0 16,4-3-2-16,8-3 0 15,-2 1-1-15,6 0 0 16,4-4-1-16,6 1 1 15,9 1 1-15,11 1 0 0,10-6 0 16,2 2 1-16,-3 3 1 16,-6 2 1-16,1-1 1 15,3 6 0-15,1 5-2 16,-1 4 1-16,-4 0-14 16,-17-11 0-16,-55-24-2354 15</inkml:trace>
  <inkml:trace contextRef="#ctx0" brushRef="#br0" timeOffset="142460.38">10567 10556 951 0,'0'0'0'15,"0"0"14"-15,18-19 0 16,-7 7 22-16,5-2 0 16,-2 2 20-16,-4-3 1 15,6-1 12-15,-2 2 0 16,-5 2-31-16,-4 4 0 15,1-1 4-15,1-1 1 16,0 4-5-16,0 3 0 16,-7 3 2-16,14-2 1 15,-2 4-9-15,4 0 0 16,5-2-4-16,2-2 1 16,9 0-2-16,0-1 0 15,3-1-4-15,6 1 0 16,4-6-5-16,10-5 1 0,12-1 0 15,5-1 1-15,13 4 0 16,2-2 0-16,-6-3 4 16,2-4 0-16,10 9 3 15,-3-5 0-15,-12 1-1 16,-6-1 1-16,-14 8-1 16,-8 2 0-16,-10-1 7 15,-12-1 0-15,-6 5 0 16,-12 4 0-16,-1 0 0 15,0 0 1-15,-9 0 2 16,5 0 0-16,-5 0-2 16,0 0 1-16,7 0-7 0,-7 0 0 15,0 0-2-15,0 0 1 16,0 0-5-16,0 0 1 16,0 0-5-16,2-7 0 15,-2 7-5-15,0 0 1 16,0 0-6-16,-2-5 1 15,2 5-7-15,0 0 0 16,0 0-2059-16</inkml:trace>
  <inkml:trace contextRef="#ctx0" brushRef="#br0" timeOffset="143781.79">13480 9179 1534 0,'0'0'0'0,"0"0"64"0,0 0 0 15,-23-12 44-15,2 12 1 16,-15 0-34-16,-6 3 1 15,-7 2-40-15,-6 13 1 16,-14 15-13-16,-7 10 0 16,-17 11-4-16,1 8 0 15,-3 17-8-15,0 8 1 16,10 5-6-16,7 1 1 16,22-6-1-16,17-6 0 15,21-10-3-15,18-4 1 16,16-3-3-16,16-10 1 15,17-14-2-15,10-9 1 16,4-14-2-16,1-6 0 16,-3-11 0-16,3-5 0 0,8-2-1 15,-5-4 0-15,-3-4-8 16,-10-4 0-16,-4-4-17 16,-6 1 0-16,-44 22-1617 15</inkml:trace>
  <inkml:trace contextRef="#ctx0" brushRef="#br0" timeOffset="144197.51">13444 10004 1231 0,'0'0'0'0,"6"12"23"0,-5-6 1 15,-1-6 25-15,-8 17 0 16,-5 7 0-16,-1 0 0 16,-3-5-3-16,2-1 0 15,3 3-1-15,0 1 0 16,1 1-2-16,-1-3 1 15,6-8-5-15,5-1 1 16,2-1-7-16,5 2 0 16,6 0-4-16,6-3 1 15,8-7-3-15,6-6 0 16,5-3-4-16,-2-8 1 16,-1-16 4-16,-1-4 0 15,-3-10-4-15,-5-2 1 16,-6-1 4-16,-1-2 1 15,-7-9-2-15,-4-2 0 16,-7-4-4-16,-7-3 0 16,-4 4-3-16,-8 9 1 15,-3 8-7-15,3 12 1 0,7 18-9 16,3 10 0-16,-5 14-5 16,0 10 0-16,0 13-2 15,10 6 0-15,9 6-5 16,9-6 0-16,-14-36-1794 15</inkml:trace>
  <inkml:trace contextRef="#ctx0" brushRef="#br0" timeOffset="144591.94">14041 9572 1623 0,'0'0'0'15,"0"0"1"-15,3 8 0 16,-1 8 1-16,0 12 0 16,-2 24 31-16,-2 12 0 15,0 0 4-15,-3 3 0 16,-2 4 6-16,1-7 1 16,6 0-5-16,6-10 1 15,6-8-10-15,2-11 1 16,4-12-6-16,-4-8 0 15,4-6-6-15,8-9 0 16,6-7 0-16,3-10 1 16,7-13 3-16,3-11 0 0,0-13 3 15,-1-7 0 1,-5-6-3-16,-3-6 1 16,-6-6-5-16,-8 1 1 0,-4 7-4 15,-4 12 0-15,-5 14-5 16,-4 14 1-16,1 14-6 15,1 3 0-15,-2 7-6 16,-5 7 1-16,0 0-1783 16</inkml:trace>
  <inkml:trace contextRef="#ctx0" brushRef="#br0" timeOffset="145082.12">14676 9819 1511 0,'1'7'0'16,"12"10"5"-16,6 8 0 16,4 4 9-16,2-1 0 15,3-1 7-15,-7-4 1 16,-2-7 3-16,-4-3 1 16,2-1 1-16,3-3 1 15,-3-5 5-15,4-8 0 16,8-11 1-16,2-4 0 15,-1-6-4-15,-3-6 1 16,-4-3-6-16,-6-3 1 16,-2-10-6-16,-8 2 0 15,0 4-4-15,-11 1 1 16,-6 7-2-16,-3 6 1 0,-1 9-3 16,-12 13 1-16,-11 12-2 15,0 10 0-15,3 13-3 16,6 8 0-16,5 10-2 15,2 6 0-15,10-4-3 16,4 2 1-16,9-2-3 16,8-8 1-16,10-4-1 15,6-2 0-15,8-8-1 16,3-7 1-16,-2-11-1 16,4-13 1-16,5-11 0 15,7-16 1-15,7-11-3 0,4-8 0 16,-4-4-6-16,-1-6 0 15,-57 59-1605-15</inkml:trace>
  <inkml:trace contextRef="#ctx0" brushRef="#br0" timeOffset="145331.71">15616 9650 1243 0,'0'15'0'16,"-4"23"7"-16,2 16 0 16,-1 5 27-16,-2 1 0 15,-2-3 6-15,1-10 1 16,6-11-14-16,4-11 1 15,1-8-6-15,4-10 1 16,1-5 2-16,12-9 0 16,13-12 20-16,5-6 0 15,12-11 34-15,1-2 0 16,1-10-10-16,4-3 0 16,-3 0-13-16,-2-1 1 0,-5 7-44 15,-10 8 0-15,-13 11-13 16,-7 7 1-16,-6 5-14 15,-7 4 1-15,-5 10-1531 16</inkml:trace>
  <inkml:trace contextRef="#ctx0" brushRef="#br0" timeOffset="146550.47">16630 9551 1545 0,'14'3'0'15,"27"6"0"-15,8 8 0 16,-1 13 0-16,-8 15 0 16,-5 12 17-16,-8 12 0 15,-13 2 20-15,-12 2 0 16,-7-2 13-16,-4-6 0 16,0-13 1-16,-2-15 0 15,1-15-7-15,-1-4 0 16,1-10-3-16,-5-1 0 15,-2-2-1-15,-11-13 0 16,-6-11-6-16,-3-11 0 16,0-11-7-16,-7-4 1 15,-5-2-7-15,-3 2 0 16,5 5-8-16,4 11 0 16,12 11-6-16,4 10 1 0,13 6-4 15,0 12 1-15,3 16-2 16,10 4 1-16,13-3-2 15,16-6 0-15,9-5-1 16,13-8 1-16,13-6-2 16,9-9 1-16,8-7-1 15,1-6 0-15,-3-6-2 16,-4-7 1-16,5-4-5 16,-7-1 0-16,-5-3-5 15,-8 3 0-15,-12 5-5 0,-8 9 1 16,-14 3-2-16,-4 11 1 15,-11 8-1-15,-1 10 0 16,-2 13 7-16,-7 12 1 16,-5 9 3-16,-4 6 0 15,-1 4 3-15,1 0 1 16,2-4 0-16,0-8 1 16,10-14-1-16,6-9 1 15,9-4 0-15,6-12 1 16,17-13 0-16,8-9 0 15,13-8 0-15,2-4 0 16,4 0 0-16,-2 4 0 16,-12 3 0-16,-11 10 0 15,-10 16 0-15,-12 12 0 16,-8 21 0-16,-15 9 0 16,-16 3 0-16,-8 5 0 0,-6 4 0 15,-7-4 1-15,2-5 0 16,2-12 1-16,8-14 0 15,8-11 0-15,7-2-1 16,5-19 1-16,8-16-1 16,12-11 0-16,11-6-1 15,12-5 1-15,8 3-1 16,5 1 0-16,6 7-1 16,7 11 1-16,3 8-1 15,-2 9 0-15,-4 7-1 16,-3 7 0-16,-1 8-1 15,-1 7 0-15,1 4-1 0,3 0 1 16,-3 1-1-16,3 1 1 16,-3-2 2-16,-2-1 1 15,-7-6 0-15,0-3 0 16,-1-6 2-16,1-12 1 16,-2-7 2-16,0-14 1 15,-1-6 0-15,-6-10 1 16,-2-7 0-16,-5-10 1 15,-2-10-3-15,-8-3 0 16,-10-4-3-16,-4 3 1 16,-15 1-3-16,-5 12 1 15,-13 10-1-15,-10 17 0 16,-16 14-2-16,-5 21 1 16,0 21-2-16,12 8 0 15,12 11 2-15,17 7 0 16,15 3 1-16,21-5 0 0,27-12 0 15,18-16 0-15,26-15 1 16,9-16 0-16,12-12 1 16,0-12 0-16,-12-5-1 15,-13 0 1-15,-26-1-2 16,-28 10 1-16,-34-3-3 16,-44 20 1-16,-42 14-7 15,-29 18 0-15,117-15-1630 16</inkml:trace>
  <inkml:trace contextRef="#ctx0" brushRef="#br0" timeOffset="147865.9">12437 10480 1590 0,'13'-1'0'16,"18"-12"0"-16,26 1 1 15,36-3 10-15,10 3 1 0,8 6 24 16,3 10 0-16,4 6 22 15,6 9 0-15,15 6 5 16,9 2 0-16,15 8-8 16,22-9 1-16,18 1-10 15,28-9 0-15,14-8-13 16,21-5 0-16,24-5-7 16,11-7 1-16,10-1-5 15,13 3 0-15,13-1-3 16,-5 5 1-16,-8 1 5 15,-11 7 1-15,-8-2 2 0,-14 7 0 16,-20 0-6-16,-27 5 0 16,-17 4 11-16,-29-2 0 15,-27-10 6-15,-21-1 0 16,-16 5 1-16,-30-1 0 16,-23-5-5-16,-14 0 0 15,-14-1-7-15,-14 0 1 16,-13-5-8-16,-10-1 0 15,0 0-7-15,2-7 1 16,14-19-6-16,1-10 1 16,8-21-7-16,1-10 1 15,9-11-3-15,2-12 0 16,7-18-1-16,4-6 0 16,4-7-1-16,-2-11 0 15,-5-8-3-15,-4-5 1 16,-11 0-1-16,-4 4 1 15,-3-1-1-15,-6 4 1 0,-5 0 2 16,-3 6 0-16,-2 11 1 16,-2 5 0-16,-10 9 0 15,-4 12 1-15,-7 11 0 16,-5 17 1-16,-6 17 1 16,0 15 0-16,-3 13 1 15,-9 16 1-15,-10 13-3 16,-9 14 1-16,-6 9-2 15,-5 6 0-15,-3 5-1 16,-13 10 0-16,-16 2-2 0,-10 4 1 16,-9 2-4-16,-11-2 1 15,-10-3-2-15,-16 0 0 16,-25-6-1-16,-16 2 0 16,-6-8 3-16,-12-13 0 15,-3-17 2-15,-8-8 0 16,-6-8 1-16,-14-15 1 15,-11-8 0-15,-1-8 0 16,-8-3 0-16,-6 0 0 16,-8 2 0-16,-8-4 0 15,-10 5 0-15,3-3 1 16,0 5-2-16,8 5 1 16,-2 1-4-16,6 6 1 15,11 7-5-15,8-1 0 16,11 2-11-16,16 3 0 15,10 3-9-15,20 2 0 0,14 7-3 16,15 8 1-16,12 7 0 16,10 6 1-16,8 3 6 15,17 3 1-15,14 4 4 16,19-2 0-16,5 0 3 16,15 2 1-16,15 9 3 15,14 3 0-15,8 2 1 16,3 10 0-16,7 8 2 15,6 10 1-15,1 8-1 16,-2 3 1-16,1-4 0 0,-1 10 0 16,-8 6-1-16,1 1 1 15,2-1-1-15,6-2 1 16,4-5 0-16,8-1 1 16,10-7 0-16,11-6 1 15,20-10 1-15,18-3 0 16,17-3 0-16,19-15 1 15,23-6 1-15,14-16 0 16,11-3 1-16,17-4 0 16,14-10 0-16,15-14 0 15,-191 7-1780-15</inkml:trace>
  <inkml:trace contextRef="#ctx0" brushRef="#br0" timeOffset="154125.53">4417 11828 1377 0,'0'0'0'0,"0"0"42"0,0 0 1 16,0 0 33-16,-13 19 1 15,5-3-21-15,-3 3 0 16,2-5-29-16,-3 0 1 16,1-4-12-16,2 0 1 15,6-1-6-15,-1 0 0 16,4-9-3-16,7 10 1 15,4 1-3-15,7 1 1 16,3 0-2-16,11 0 0 16,5 0-2-16,3 0 0 15,4-3 0-15,4-2 1 16,-4-2-1-16,0 0 1 16,6-1-1-16,4 2 1 15,10 1-1-15,3-1 0 16,2-3 0-16,-2-1 1 15,-4-2-2-15,6 1 1 0,10 6-1 16,1 4 1-16,1 3 2 16,-2 1 1-16,-7 4-1 15,10-3 0-15,9 1 0 16,3 0 1-16,-4 1 1 16,-2-3 1-16,5-4 0 15,3 3 0-15,6-1-2 16,-1 6 1-16,-6-1 1 15,4 3 0-15,5 1 0 0,0-1 1 16,-6 5-2-16,1-2 0 16,14 2-1-16,-7-2 0 15,-4-3 0-15,2-2 0 16,13-2 1-16,-4-1 0 16,-9-1-1-16,5 3 1 15,13-1-1-15,-4 0 1 16,-7-5-2-16,2-3 1 15,9 3 0-15,5-5 0 16,-6 4-1-16,3-1 0 16,10-1 0-16,3-3 0 15,6 0-1-15,-2-1 1 16,4-5-1-16,3 0 0 16,2 0-1-16,7-7 1 15,9 2-1-15,-7 1 1 16,0 3-1-16,3-1 0 15,5 0 2-15,1-5 0 0,7 2-1 16,4 0 1-16,3 0 0 16,3-2 0-16,1 3 0 15,-1-4 1-15,4-1 0 16,5-1 0-16,8-1 0 16,-1 2 0-16,-3 3 2 15,-4 2 0-15,-3 1 2 16,-3 1 0-16,-3 2 0 15,1 0 0-15,-1-4 3 16,-5-4 0-16,-11-4 1 0,-3-6 0 16,0-4 1-16,-2-2 0 15,-2-2-2-15,-10-5 1 16,-18-4-2-16,-5-1 0 16,-15 1-3-16,-6-3 1 15,-13-4 0-15,-1-1 0 16,-4-4 5-16,-11-5 0 15,-5-3 3-15,-10-11 0 16,-10-1-2-16,-11-1 0 16,-5 1-2-16,-4 1 1 15,-9 4-1-15,-11-4 1 16,-11 4-1-16,-6 5 1 16,-11 15-1-16,-8 4 1 15,-2 7-2-15,-3 7 1 16,-8 6-2-16,-2 8 0 15,-11 3 4-15,-3 2 1 16,-4-2-1-16,-6-2 1 0,-3 2-6 16,-5 4 1-16,2 1-4 15,-10 2 1-15,-8-7-3 16,-1 0 1-16,-4 0-2 16,-4 0 1-16,-3-3-2 15,-5-2 0-15,-6 0-1 16,-6 0 1-16,-5 1-1 15,-6 4 0-15,-2 4-1 16,-12-2 0-16,-11 1-1 0,-11 1 1 16,1 3-1-16,-2 3 0 15,-4 1-1-15,-7 1 1 16,-10-3-1-16,-8 1 1 16,-7 1-1-16,-3-1 1 15,-1 2-1-15,-5 0 1 16,4-1-1-16,-1-2 0 15,1-4 0-15,0-2 0 16,4-1-1-16,1-2 1 16,-1 0-1-16,0 4 0 15,-4-1 0-15,3 3 0 16,6 1 0-16,-3-2 0 16,-6-3-1-16,4 0 1 15,-4 3-1-15,0-3 0 16,0-9 0-16,4 0 0 15,-1 0 0-15,1 0 1 16,10 1-1-16,8-5 0 0,6-6-1 16,-1 0 1-16,8 3 0 15,-7 0 0-15,3-1-1 16,1-1 0-16,3 4 0 16,6 4 1-16,8 1-1 15,1 3 1-15,5 4 0 16,1 6 0-16,8-4 0 15,3 3 1-15,14 2 0 16,-3 2 0-16,2-1-1 0,10 3 1 16,9 1 0-16,1 4 0 15,3 1 0-15,1 4 0 16,13 1 0-16,6 1 0 16,11 1-1-16,6 1 0 15,5-1-1-15,3 2 0 16,11 2-3-16,10-4 1 15,13-1-3-15,7-4 1 16,5 5-1-16,9 7 0 16,6 6 1-16,8 2 0 15,10 7 0-15,-1 2 0 16,0 6-2-16,-5 3 1 16,-4 4 0-16,-9 4 1 15,-5 12 1-15,-10 4 0 16,-8 2 1-16,-5 4 0 15,2 3 1-15,2 0 0 0,1 5 0 16,4-6 1-16,10-10-3 16,13-4 0-16,14-15-2 15,9-16 0-15,-32-37-1996 16</inkml:trace>
  <inkml:trace contextRef="#ctx0" brushRef="#br0" timeOffset="-198148.51">25890 8305 1836 0,'0'0'63'0,"-26"-64"0"16,6 10 53-16,1 6 1 16,0 6-33-16,-1-1 1 15,1 1-39-15,3 8 0 16,4 13-20-16,-1 6 1 15,1 11-7-15,-4 20 0 16,-10 23-5-16,1 24 1 16,-2 25-3-16,1 23 0 15,-2 32-3-15,1 15 0 16,4 32-5-16,2 28 0 16,2 30-1-16,1 11 0 0,2 8-1 15,2-1 0-15,4-6 3 16,6-13 1-16,8-6 15 15,1-14 0-15,0-18 14 16,1-19 1-16,-1-17 11 16,2-18 0-16,0-24-2 15,-4-18 1-15,-3-20-6 16,-3-20 0-16,-2-13-10 16,-1-17 0-16,-1-20-13 15,-7-14 1-15,-14-11-16 0,-6-17 1 16,-6-16-11-16,-10-18 0 15,-9-24-34-15,-5-11 0 16,64 88-2255-16</inkml:trace>
  <inkml:trace contextRef="#ctx0" brushRef="#br0" timeOffset="-197748.38">24682 11072 1635 0,'-7'-7'0'16,"-5"-10"36"-16,1 0 0 15,6 6 31-15,1 6 1 16,4 5 14-16,2 10 0 15,10 28-39-15,6 21 0 16,7 19-13-16,3 23 1 16,4 23-3-16,-2 13 0 15,-2 17-9-15,0 0 0 16,0-5-6-16,6-18 1 16,3-15-4-16,7-21 0 15,5-15 11-15,6-16 1 0,0-17 12 16,8-25 1-16,8-25-15 15,6-27 0-15,3-30 24 16,3-23 0-16,5-21 9 16,-3-22 0-16,1-20 2 15,4-15 1-15,3 0-6 16,-4 6 0-16,-8 16-4 16,-14 18 0-16,-16 22-7 15,-12 23 1-15,-7 14-7 16,-8 13 0-16,-8 20-15 15,-2 10 0-15,2 3-11 0,3 4 1 16,6 5-7-16,7-1 0 16,8-1-3-16,5 0 0 15,-45 9-2351-15</inkml:trace>
  <inkml:trace contextRef="#ctx0" brushRef="#br0" timeOffset="-195709.39">17995 9530 1142 0,'18'4'0'16,"28"-3"-11"-16,14 3 1 15,-60-4-831-15</inkml:trace>
  <inkml:trace contextRef="#ctx0" brushRef="#br0" timeOffset="-191141.64">3014 13467 1478 0,'0'0'0'15,"25"-7"36"-15,-5 4 0 16,-3 3 26-16,6 3 0 16,9 1-15-16,3-3 0 15,-1-1-31-15,-1 0 1 16,-5 2-8-16,8 2 1 16,4-4-4-16,10 1 1 15,4-1-2-15,15 0 0 0,7 0-1 16,5 0 0-16,0-1-2 15,0 1 1-15,11 1 0 16,-5 3 0-16,3-2-1 16,-1-1 1-16,5 5 0 15,1-1 0-15,9 0 3 16,-5-3 0-16,-2-4 5 16,5 2 0-16,11 3 4 15,2 3 1-15,-4-5 0 16,7 4 1-16,4 4 0 15,3 2 0-15,-10-1-2 0,7 0 0 16,8 4-2-16,1 3 0 16,4 2-2-16,5 1 1 15,-1-3-3-15,2 0 0 16,7 4-2-16,2-2 0 16,13-7 0-16,-5 0 0 15,-1-7-2-15,6 1 1 16,6-5 1-16,6 1 0 15,10 1-1-15,4 1 0 16,1-9 0-16,4-2 1 16,2 0 1-16,5 5 0 15,2-1 0-15,-4 3 0 16,6 0 2-16,1 3 0 16,-3 4 3-16,5-2 0 15,0-3 3-15,-5-2 0 16,-7 0 3-16,-2 3 0 0,3 3-3 15,-8 1 1-15,-4 3-1 16,-14-3 1-16,-21-5-3 16,-9-1 0-16,-6 3 2 15,-19-1 1-15,-7 1 1 16,-13 1 1-16,-5 0 8 16,-11-1 1-16,-20-3 2 15,-13-1 0-15,-15-1-1 0,-4-5 0 16,-1-2-4-16,-8 1 0 15,-3-2-1-15,3-1 0 16,8-8 0-16,-4 1 0 16,-6 2-3-16,-2-3 1 15,2-9-7-15,1 1 1 16,5-2-3-16,-6 5 0 16,-1 1 0-16,0-4 0 15,2-9-5-15,3-6 1 16,4-4-2-16,-2-4 0 15,-1-8-2-15,-4 0 1 16,2 0-2-16,-5-2 0 16,-4 6 1-16,-2-1 1 15,-6-1 0-15,-6 1 0 16,-2-1-1-16,-4 1 1 16,-9 4 0-16,-3 3 0 15,-4 5 1-15,-7 4 0 0,-3-1-2 16,-2 0 1-16,-7 3-2 15,-2 3 1-15,-7 4-3 16,2 5 1-16,-2 3-2 16,-2 5 1-16,-6 4-2 15,-5 2 1-15,-13 3-1 16,-4-2 0-16,2-3-1 16,-5-2 1-16,-13 0-1 15,-9 1 0-15,-1-6-1 16,-9-1 1-16,-13 0-1 15,-5-1 1-15,-1 2-1 0,-13 0 1 16,-16-2 0-16,-16 0 0 16,-8 2 0-16,-13 4 0 15,-9-4 0-15,-1 5 1 16,-2-3-1-16,-8 6 0 16,-2 3-2-16,-6-1 1 15,1 2-4-15,-1 2 1 16,5 0-6-16,-3-1 0 15,7 1-6-15,1-5 0 16,-1-6-4-16,7 4 1 16,2 3-3-16,4 1 1 15,3 1 1-15,7 2 0 16,5-7 3-16,10 3 1 16,6 0 2-16,3 2 1 15,4 4 1-15,2 1 1 16,-2 2 1-16,0 5 0 15,9 4 0-15,8 5 1 0,15 3-2 16,1 2 1-16,-1 0 2 16,12 5 0-16,10 1-3 15,5 4 0-15,-7 4-3 16,12 2 0-16,13 4-3 16,3 5 1-16,-8-1 1 15,4 4 0-15,10 3-2 16,11 2 0-16,7-4 0 15,3 4 1-15,-3 3 2 0,4 6 0 16,5 0 1 0,6 6 1-16,3 8 1 0,8 1 1 15,10-2 0-15,4 2 1 16,10-1 1-16,13-6 1 16,11-7 1-16,16-5 0 15,9-8 1-15,14-8 1 16,21-8 1-16,14-3 0 15,9-6 1-15,9-9 1 16,10-9 0-16,0-22 0 16,-109 16-1747-16</inkml:trace>
  <inkml:trace contextRef="#ctx0" brushRef="#br0" timeOffset="-140082.45">4498 14720 1343 0,'0'0'0'0,"0"0"44"15,0 0 0-15,0 0 40 16,-12 21 1-16,6-6-26 16,3 3 0-16,6-1-33 15,-3-5 1-15,2-1-11 16,5-3 0-16,7 3-4 16,9 1 1-16,9-4-6 15,0-1 1-15,3-7-2 16,0 0 0-16,11 4-2 0,3-1 1 15,15 2 5-15,3 4 0 16,5 0 10-16,1 1 0 16,-5 4 1-16,8 0 0 15,11-2 4-15,3-3 1 16,8-6-1-16,-1-1 1 16,2-1-1-16,5-2 0 15,7-8-5-15,2 0 0 16,5 3 3-16,4-1 0 15,9 0 5-15,5 2 1 16,10-1 1-16,7-1 0 16,1-1-2-16,3-1 1 15,0 0-5-15,12 1 1 16,6-1-3-16,-2-1 0 16,10-2 2-16,-7-2 0 15,-3-4 5-15,-3 3 0 16,-6 1 2-16,-2 2 0 0,2 0-5 15,-9 3 1-15,-8 2-4 16,-8 2 0-16,-17-4-5 16,-8 1 1-16,-6 3-2 15,-9 1 0-15,-6-1-1 16,-12-4 1-16,-8-1-1 16,-8 1 0-16,-3 1-2 15,-8 1 0-15,-4 0-3 16,-8-4 0-16,-1-4 0 15,-8 1 1-15,-5 2-2 0,-5-2 1 16,0-9-3-16,-2 1 1 16,-6 1 0-16,-7 2 1 15,1 0 1-15,-4-2 0 16,-1 1-1-16,1-3 1 16,-3-1-1-16,-2-2 0 15,-2-9-2-15,-3 2 0 16,5 2 0-16,0-3 0 15,-4-10-2-15,4-4 1 16,-3-1-1-16,3-4 1 16,3-3-1-16,-3 1 1 15,0 3-1-15,0 5 1 16,0 2 0-16,0 7 0 16,-5 5 0-16,-2 4 0 15,0-2-1-15,4 5 0 16,-3 9 0-16,-1 3 1 0,-3 0-1 15,-8 2 1-15,-3 3-3 16,-2-1 1-16,-5 5-3 16,-9 1 0-16,-2 2-1 15,-2 2 0-15,-5 0-1 16,1 0 1-16,-5 0-1 16,-5 0 0-16,-3 0 0 15,-9 0 0-15,-5 0 0 16,-6 0 0-16,-3 0 0 15,-4 0 0-15,-5 0 0 0,-8 0 1 16,-6 2-1-16,-2 0 0 16,-2 0 0-16,-8 1 0 15,-6 2 0-15,-1-1 0 16,-4-1 0-16,-7-1 0 16,3 5-1-16,-1 0 1 15,-8 0-1-15,-1-2 0 16,5-3-1-16,-1 1 1 15,-1-1-1-15,-1-4 0 16,0-5-1-16,6 2 0 16,5 0 1-16,1 1 0 15,-6-1 0-15,8 0 0 16,7 3 0-16,0-3 1 16,-8 3-1-16,5 2 1 15,11 2-1-15,-3 3 1 0,1 2 0 16,0 2 0-1,15-1 0-15,0 1 0 0,0 0 0 16,4 3 0-16,6 0 0 16,6 5 0-16,4 4 0 15,1 3 0-15,0-1-1 16,2 4 0-16,7 10-2 16,3 1 1-16,10 5-3 15,-3 6 1-15,3-1-3 16,-1 4 0-16,9 3-2 15,-2 2 0-15,6-3-1 0,7 0 1 16,0-1-2-16,6-6 1 16,10-2 0-16,1 0 0 15,6 0 0-15,3-2 1 16,4-3 0-16,8-7 0 16,3-10 0-16,8-1 1 15,3 6 0-15,6-1 0 16,9-1 0-16,3-3 1 15,11-6-1-15,4-3 1 16,-1-5 1-16,0-4 0 16,-6-2 2-16,-4-3 1 15,-2-1 0-15,-2-1 1 16,11 4-3-16,3 3 0 16,2 0-15-16,11-5 0 15,-62 0-2133-15</inkml:trace>
  <inkml:trace contextRef="#ctx0" brushRef="#br0" timeOffset="-129080.47">26973 12524 1926 0,'0'0'0'0,"-7"38"83"15,0 7 0-15,2 17 49 16,-2 15 1-16,-4 9-57 15,-5 4 0-15,-3 0-48 16,-4 0 1-16,-2-3-12 0,4-8 0 16,7-4-6-16,5-10 0 15,4-8-7-15,3-12 1 16,6-17-5-16,13-17 0 16,19-18-9-16,10-11 0 15,-46 18-1951-15</inkml:trace>
  <inkml:trace contextRef="#ctx0" brushRef="#br0" timeOffset="-128726.15">27494 12924 1814 0,'0'0'0'16,"-11"17"4"-16,-5 11 1 16,-7 20-3-16,-5 15 1 15,-5 11 14-15,3 4 0 16,7 0 14-16,9-9 1 15,8-12 13-15,15-14 1 16,9-13 5-16,17-18 1 0,20-17-10 16,12-21 0-16,9-21-8 15,6-21 1-15,14-21-6 16,-1-12 1-16,0-10-8 16,-14-5 1-16,-14-3-4 15,-15-4 1-15,-19 5 0 16,-19 8 0-16,-17 8-3 15,-15 19 0-15,-14 22-3 16,-14 25 1-16,-12 25 5 0,-5 15 1 16,-1 16-3-16,10 15 0 15,18 15-5-15,12 7 1 16,24-57-1981-16</inkml:trace>
  <inkml:trace contextRef="#ctx0" brushRef="#br0" timeOffset="-128115.49">28921 12104 2183 0,'0'0'0'16,"-9"-2"5"-16,-2 5 0 16,-1 11 2-16,-9 14 0 15,-11 13 40-15,-9 13 1 16,-3 12-15-16,0 8 0 16,2 9 9-16,3 4 0 15,9 1-1-15,7 0 0 16,7 6-6-16,8-9 0 15,4-15-7-15,8-9 0 16,4-16-14-16,3-14 1 0,1-17-10 16,8-23 0-16,11-22-7 15,5-16 0-15,-36 47-2020 16</inkml:trace>
  <inkml:trace contextRef="#ctx0" brushRef="#br0" timeOffset="-127881.65">28824 12496 1545 0,'-2'-19'0'0,"-3"-34"13"16,1-1 0-16,4 19-6 15,-2 11 0-15,1 12 65 16,1 12 0-16,14 16 32 16,0 13 1-16,5 16-10 0,6 7 0 15,3 5-11-15,0 4 0 16,-1 1-19-16,-2 2 1 16,-1 5-18-16,-3 4 1 15,-3-2-15-15,-4-5 1 16,-3-9-17-16,-2-12 0 15,-4-14-11-15,0-10 1 16,0-9-7-16,6-14 0 16,8-22-5-16,4-18 0 15,-23 42-1975-15</inkml:trace>
  <inkml:trace contextRef="#ctx0" brushRef="#br0" timeOffset="-127599.33">29498 11794 1814 0,'-13'14'0'0,"-15"10"-1"15,-2 17 1-15,7 13-27 16,-2 10 0-16,-3 7 51 16,-7 9 0-16,-6-1 34 15,2 3 1-15,4-5 14 16,5-4 0-16,6-7-10 15,4-11 0-15,8-11-25 16,3-13 0-16,0-12-17 16,2-7 0-16,7-12-15 0,0-7 0 15,11-29-6-15,6-22 0 16,-17 58-1745-16</inkml:trace>
  <inkml:trace contextRef="#ctx0" brushRef="#br0" timeOffset="-127349.47">29752 11747 1881 0,'8'24'0'16,"15"42"6"-16,0 29 0 15,-5 19-3-15,-4 16 1 16,-3 17 107-16,-4 6 1 16,0-3 0-16,0-17 1 15,2-15-11-15,1-21 0 16,-1-17-24-16,0-16 1 15,0-18-17-15,-2-13 1 16,-6-15-16-16,1-13 0 16,-2-5-14-16,0 0 1 0,0 0-12 15,0-23 0-15,2-8-20 16,0-4 1-16,-2 35-2286 16</inkml:trace>
  <inkml:trace contextRef="#ctx0" brushRef="#br0" timeOffset="-125782.23">26882 14045 1534 0,'35'-8'0'16,"62"-17"23"-16,41-4 0 0,34-4 8 15,33 2 1 1,17 5 24-16,13 7 0 0,14 5-19 16,-4 5 0-16,-2 4-7 15,-8 5 1-15,-8-5 6 16,-11 3 1-16,-12 4-6 15,-17 3 1-15,-23 2 18 16,-21 2 1-16,-21-1 2 16,-16 3 1-16,-15 1-6 15,-10-2 0-15,-10-1-7 0,-13-6 1 16,-17-1-24-16,-11-4 1 16,-7-4-17-16,-4-3 1 15,-1-2-4-15,-6-2 0 16,-3-5-9-16,-4 3 0 15,0 6-29-15,-3 0 1 16,-4-3-23-16,1-2 1 16,1 1-3-16,0 1 1 15,0-4 21-15,0-12 1 16,0-13 25-16,0-8 0 16,3-4 14-16,1-8 0 15,-2-15 18-15,-1-11 0 16,1-16 40-16,0-12 1 15,0-20 24-15,-1-8 0 16,-2-11-4-16,-3-11 1 16,2-13-17-16,1-2 1 15,-5 5-15-15,-1 14 0 0,-2 14-8 16,1 14 0-16,-1 17-16 16,-2 19 1-16,1 9-15 15,1 13 1-15,2 15-9 16,0 6 1-16,1 11-4 15,3 12 1-15,5 10-1 16,1 4 0-16,2 1 0 16,2 4 0-16,0 5-1 15,1 2 0-15,-1 1 0 16,1 4 0-16,3 4 0 0,-2 1 0 16,-2 7 0-16,-7 2 1 15,-7 9-1-15,-13 3 1 16,-11-2-1-16,-13-2 1 15,-15-3 0-15,-13-1 0 16,-13-3 0-16,-13-3 0 16,-19 2 0-16,-13 0 0 15,-19 0 0-15,-6-2 0 16,-14-7 0-16,-11-1 1 16,-5-10-1-16,-2-4 1 15,5-7-1-15,11-1 1 16,3 6-1-16,6-7 1 15,7-5-1-15,0 2 1 16,5 1 0-16,9 0 0 16,15 2 0-16,8 2 0 15,7 1-1-15,9 2 0 16,15-1 0-16,13 1 0 16,7 2 0-16,11 1 0 0,15 4-3 15,11 4 1-15,14-4-5 16,4 5 1-16,12 2-4 15,0 0 1-15,0 0-3 16,16 11 1-16,10 1-1 16,6 3 1-16,2 4 0 15,-1 11 0-15,-3 10 1 16,-5 13 0-16,-4 20 2 16,-7 10 0-16,-7 23 0 0,-7 18 1 15,-10 20-1-15,-12 24 1 16,-9 27-1-16,-13 16 1 15,-11 6 0-15,-5-4 1 16,-5-13 0-16,3-9 1 16,9-10 0-16,7-16 1 15,6-18 2-15,3-21 1 16,3-13 1-16,6-18 0 16,3-19 0-16,4-12 1 15,9-21 1-15,6-12 1 16,5-10 3-16,6-5 1 15,7-2 5-15,9-6 0 16,13-8 4-16,6-5 1 16,10-4 2-16,8-3 1 15,16-2 1-15,9-1 1 16,11-2-6-16,4-1 0 0,5 3-3 16,-1-3 1-16,4-4-11 15,1-2 0-15,-3-4-5 16,2 0 0-16,7 2-8 15,-5-12 1-15,-108 38-2147 16</inkml:trace>
  <inkml:trace contextRef="#ctx0" brushRef="#br0" timeOffset="-124181.17">27339 12173 1276 0,'0'0'0'16,"0"0"64"-16,7 24 0 15,-7-14 65-15,-2 4 0 16,0 10-47-16,-1 6 1 15,-1-1-38-15,0 2 1 16,1 2-18-16,-4 5 1 16,-4 4-8-16,-1 5 0 15,-2 3-5-15,0 3 0 16,0 5-5-16,3 2 1 16,4 2 3-16,3 4 1 15,3 3 2-15,-1-3 0 0,-2-4 0 16,-1-4 0-16,-2-6 0 15,2-13 0-15,3-14 1 16,0-15 1-16,-3-3-2 16,-6-11 1-16,-6-9-3 15,-3-15 0-15,3-15-1 16,3-13 1-16,5-11-8 16,11-11 1-16,10-14-6 15,14-7 1-15,15-8-4 16,12-7 0-16,-53 114-1781 0</inkml:trace>
  <inkml:trace contextRef="#ctx0" brushRef="#br0" timeOffset="-113932.53">9169 15118 1713 0,'0'0'0'15,"0"0"65"-15,0 0 1 0,-20-21 36 16,-1 18 1-16,-16 3-32 16,-9 0 1-16,-7-4-42 15,2-1 1-15,-2-2-15 16,4 0 0-16,3 1-6 15,-3 0 1-15,3 1-4 16,-4-2 1-16,-11-3 3 16,-5 3 1-16,-4 3 3 15,1 3 0-15,0-3 3 16,-1-3 0-16,-8-7-2 16,-8-1 1-16,4-2-3 0,1-6 0 15,2-6 0-15,-4-4 1 16,-7-4-3-16,-5 3 1 15,8-1-2-15,3 2 1 16,-10 2-2-16,3 4 1 16,-3 6 0-16,2 5 1 15,6 2-3-15,-4 0 1 16,0-1-2-16,0-4 1 16,9-4-2-16,5 1 0 15,4-1 0-15,3-1 0 16,-3-2-1-16,-1 0 0 15,10 5 0-15,5 1 0 16,3 2-1-16,6 5 0 16,-4 0 0-16,1 7 1 15,-2 0-1-15,1 1 1 0,2 0 0 16,7 3 0-16,7 2 0 16,1-2 1-16,1-1-2 15,1 1 1-15,3 2-2 16,-10 4 0-16,-6 4-2 15,-3 6 0-15,3 2-1 16,2 5 1-16,0 6-1 16,0 4 0-16,5 4-1 15,-4 5 1-15,-2 1-1 16,-3 4 0-16,-6 0 0 0,-3 2 0 16,3-2 0-16,0 4 0 15,6-3 0-15,3-1 0 16,0 4 0-16,6-1 0 15,-1-3 0-15,0-5 0 16,-3 0 0-16,0 0 0 16,4 1-1-16,3 1 1 15,1-3-1-15,8 1 1 16,2 0-1-16,3 3 1 16,0 2-1-16,0 0 1 15,0-1-1-15,5-3 1 16,4-1-1-16,2-5 1 15,1-3-1-15,3 1 0 16,-1 0 0-16,0-2 1 16,9-6-1-16,5-1 1 15,8 5-1-15,6-1 1 16,-1-2 0-16,4-2 0 16,5 4 0-16,5-4 0 15,8-3-1-15,10 0 1 0,17 1-1 16,7 1 1-16,3-6-1 15,12-3 0-15,11 0 0 16,8-4 0-16,13-8 0 16,12-4 0-16,15-5-1 15,2-3 1-15,7-3-1 16,10 1 1-16,15 4 1 16,5-1 0-16,9-1 0 15,-2-1 0-15,0 1 1 0,3 0 0 16,-6-3 1-16,-11-2 1 15,-16-1 3-15,-12-1 0 16,-17-2 0-16,-6 2 0 16,-4 6-1-16,-15-3 1 15,-17-3 2-15,-17 0 0 16,-12-2 2-16,-10-4 0 16,-10-3 2-16,-3-1 0 15,-4-3 3-15,-9-4 0 16,2-8 3-16,-7-1 0 15,0-6 4-15,-9 1 1 16,-2-1 0-16,-1 1 1 16,-4 1-3-16,-2 2 1 15,-5 2-4-15,2-2 0 16,2 2-5-16,-4 5 0 16,-4 5-5-16,-3 2 0 0,-2-4-6 15,2-1 0-15,14-1-2 16,2-3 0-16,-9 40-2345 15</inkml:trace>
  <inkml:trace contextRef="#ctx0" brushRef="#br0" timeOffset="-107548.45">12377 14140 1870 0,'0'0'0'0,"-40"-5"87"0,-4 2 0 15,-6 3 34-15,-5-2 1 16,-12-5-53-16,-1-2 0 16,-8-6-37-16,-2-1 0 15,-12-3-16 1,-3 0 1-16,-3 0-8 0,1 2 1 16,4 1-8-16,2 1 0 15,-2 3-2-15,4 0 0 16,8 6-7-16,6 3 0 15,73 3-1892-15</inkml:trace>
  <inkml:trace contextRef="#ctx0" brushRef="#br0" timeOffset="-107161.54">10617 13879 1556 0,'0'0'0'0,"9"7"15"15,8 3 1-15,12 9 19 16,11 6 0-16,9 1-17 16,4-6 1-16,9 1 4 15,9-2 1-15,10-2 5 16,5-3 1-16,15-5 1 16,1-6 1-16,-12-3 10 0,5 0 1 15,-3 0-4 1,-9 4 1-16,-14-2-1 0,-15 3 1 15,-24 3 0-15,-10 6 0 16,-15 11-7-16,-19-1 1 16,-23 10-4-16,-27 3 0 15,-29-3-5-15,-20 3 0 16,-14 2-1-16,-9 3 0 16,6 0 2-16,3-1 0 15,7 2-3-15,16-3 1 16,21-3-11-16,12-6 0 15,20 0-11-15,25-5 1 16,26-26-1909-16</inkml:trace>
  <inkml:trace contextRef="#ctx0" brushRef="#br0" timeOffset="-98532.5">6020 15786 1254 0,'0'0'0'15,"0"0"58"-15,-30-14 1 16,20 9 38-16,-12 2 1 16,-6-1-32-16,-4 2 1 15,-3 2-31-15,2 0 0 16,-11-1-15-16,-2-3 0 15,2 4 1-15,-2 4 1 0,0-3-3 16,2 1 0-16,-11 3 3 16,-8 6 0-16,-13 1 6 15,-5 0 0-15,5 0 4 16,-2-1 1-16,-12-5-3 16,0 0 0-16,-1 1-5 15,1 3 0-15,3 4-1 16,-1-2 0-16,-4-7-1 15,8 2 0-15,9 5 0 0,8 4 0 16,9-4-3 0,4-2 1-16,1-1-6 0,12-1 0 15,13 1-5-15,5 2 1 16,5-1-4-16,4 2 1 16,0 2-3-16,5 7 1 15,0 8-3-15,4 6 0 16,-2-1-1-16,5 3 0 15,-1 6-1-15,3 4 0 16,-4 8-1-16,4 0 0 16,7-1-1-16,4-4 1 15,3-5-1-15,7-2 0 16,6-1 0-16,1-4 0 16,7-2 0-16,-1 1 0 15,1 1 0-15,-3-2 0 16,-1-5 0-16,5-1 0 0,8-6 0 15,7-2 1-15,12 1-1 16,4-1 1-16,6 1-1 16,3-2 1-16,1-2-1 15,6-5 1-15,19-4-1 16,-3-1 1-16,-4 1-1 16,4 0 0-16,14-1 0 15,0 0 0-15,-9-1 0 16,2-1 0-16,16 0 0 15,-2 0 1-15,-8 0 0 16,7-2 0-16,16 2 0 0,5-2 1 16,-1-3 0-16,-3 0 0 15,14 1 0-15,9-1 0 16,10-4 0-16,0 1 1 16,6-3-1-16,-4-1 1 15,-3-4 0-15,8 2 0 16,4 0 0-16,2 4 1 15,3 1-1-15,4 0 1 16,1 2-2-16,-1 0 1 16,5 0-1-16,0 0 0 15,2 0-1-15,-8-1 1 16,1-3-1-16,2-1 1 16,3-4-1-16,8-1 0 15,1-2 0-15,0 0 0 16,2-4 0-16,-1 1 1 15,13 3-1-15,-1 3 1 16,-5 0 0-16,1 2 0 0,-2 2 0 16,5 3 0-16,-7 2 0 15,-1 4 1-15,6-1-1 16,-7-1 1-16,2-2-1 16,-5 2 1-16,-2 1 0 15,2 1 0-15,0 1-1 16,-4 2 1-16,1 3 0 15,-4 1 0-15,-1-1-1 16,-1 0 0-16,-1 2 0 16,2 2 0-16,3 2-1 0,3 1 1 15,0 1 0-15,-2 2 0 16,4 1 0-16,0 2 0 16,-12 1 0-16,3 0 0 15,0-5-1-15,0-2 1 16,0-1 0-16,0-2 0 15,3-2 0-15,4-2 1 16,0 1-1-16,2-1 1 16,-3-5 0-16,1-1 1 15,5-3-1-15,-3-1 0 16,0 0 0-16,-4-1 1 16,-3-5 0-16,-4 0 0 15,-5-5 0-15,-3-4 0 16,-8-6 0-16,-3 2 1 15,-6 1-1-15,-1-2 0 16,-2-5 0-16,-9-2 0 16,-8-4 2-16,-13 0 0 0,-7-2 2 15,-7-2 0-15,-7-7 0 16,-9 1 1-16,-4-4 2 16,-13-5 1-16,-11-2-1 15,-16 0 1-15,-7 0 0 16,-13 0 1-16,-8 0 2 15,-13 0 1-15,-6 4-2 16,-12-2 0-16,-11-2-3 16,-11 2 0-16,-11 1 0 0,-9 2 1 15,-8 2-1-15,-13 2 0 16,-17 3-3-16,-11-3 1 16,-11 5-4-16,-12 0 1 15,-7 0-3-15,-8 3 1 16,-12 6-4-16,-15 1 1 15,-18 0-1-15,-10 2 0 16,-15 2-1-16,-3 3 1 16,-9 4-3-16,-7 2 1 15,-5-1-1-15,-11 6 0 16,-3 4-1-16,-6 6 0 16,-8 2 0-16,-2 2 1 15,-6 1-1-15,0 0 0 16,-1 2-1-16,0-2 1 15,-15-1 0-15,6 1 0 16,0 2-1-16,2 0 1 0,5 0 0 16,0-2 0-16,3-5-1 15,1 1 1-15,-6 6 0 16,5-3 0-16,3-6 0 16,6 0 1-16,-3 2-1 15,3 2 0-15,2-2 0 16,5 0 1-16,8 4-1 15,-1-1 0-15,-5 2 1 16,6 2 1-16,-6 4 0 16,5 2 0-16,6 5 0 15,0-1 0-15,1-1-1 16,2-3 1-16,2 1 0 16,2-2 1-16,9 2 0 0,1-2 0 15,-3-1 0-15,3 1 1 16,2 3-1-16,7-1 1 15,0-2-1-15,4-3 1 16,5-9-1-16,0 0 1 16,2-7 0-16,0 0 0 15,-2-2 0-15,0-1 0 16,5 0 0-16,4 1 0 16,-1-1 0-16,10-2 0 15,0-4 0-15,6 2 0 16,3-3 0-16,-6 0 0 15,-4-1 0-15,-6 4 0 16,-4 1 0-16,2 2 0 16,5 3 0-16,0 6 0 15,4 5 0-15,-4 6 0 0,-2 1 0 16,0 6 0-16,2 1-4 16,4 2 0-16,5-2-10 15,17-1 1-15,15 1-7 16,7-3 1-16,1-7-27 15,1 7 1-15,130-14-1953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20:05:13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7782 2869 1343 0,'0'0'0'0,"-28"-8"37"16,-9-1 1-16,-16 2 45 15,-9 2 1-15,-3 1-14 16,-5-4 1-16,1-1-38 16,-9 2 0-16,-12-7-11 15,-5 2 1-15,-4-3-6 16,-5 3 0-16,-9-6-5 16,0 1 0-16,-3 1 0 15,-6 1 0-15,-10 3 1 16,-2 1 0-16,2-1-2 15,-4 0 1-15,-4 0-1 0,-8 0 0 16,-2-4-4-16,-1 2 1 16,9 2-4-16,-6 4 1 15,2-1-2-15,-15-1 1 16,3 4-1-16,4 3 1 16,10 3-2-16,-5 3 1 15,3 1-1-15,-2 8 1 16,-6 5-1-16,4 7 1 15,11 6-1-15,0 6 0 16,-6 6 0-16,6-1 0 16,6 4 0-16,12-3 0 15,3 3-1-15,10 5 1 16,4 0 0-16,5 4 0 16,4 3-1-16,10 2 1 15,11 1-1-15,7-1 0 16,9-2 0-16,8 6 0 0,13-3 0 15,9 4 0-15,7-3-1 16,16-2 0-16,10-2 0 16,16 0 1-16,7-3-1 15,9 1 1-15,8 5-1 16,9-2 0-16,10-8 0 16,13-9 0-16,17-3 0 15,10-5 0-15,0-5 0 16,12-7 0-16,15-7 0 15,14-2 0-15,13-2 0 0,13-5 0 16,8-5 0-16,4-5 0 16,16-5 0-16,17-4 1 15,6-2 1-15,18-8 0 16,7 1 2-16,15-9 1 16,5-8 2-16,-6-5 0 15,2-2 1-15,-6-7 0 16,1 1 0-16,-6-1 0 15,-9-3 7-15,-17 7 0 16,-9 0 5-16,-14-4 0 16,-13-7 0-16,-22 4 1 15,-27 7 1-15,-19 3 0 16,-20 2-4-16,-24 9 1 16,-25 0 7-16,-29-2 1 15,-20-11-1-15,-36-1 0 16,-49-4-5-16,-35 4 1 0,-40 5-7 15,-59 9 1-15,-48 13-7 16,-44 23 1-16,-28 33-9 16,-35 42 1-16,-22 37-11 15,-19 49 0-15,411-161-1872 16</inkml:trace>
  <inkml:trace contextRef="#ctx0" brushRef="#br0" timeOffset="6434.95">4683 4756 683 0,'0'0'0'16,"0"0"27"-16,0 0 0 0,23 6 34 15,-9-6 0-15,13 0 7 16,4 0 0-16,6 0-11 16,4 0 1-16,5 0-33 15,1 0 0-15,3 0 0 16,-3 0 1-16,1 0-2 16,2 0 0-16,1 6-3 15,3-3 0-15,8-3 6 16,5 0 0-16,5 0 4 15,1 0 1-15,-4 2 0 0,6 0 1 16,8 3 3-16,2-5 0 16,-4 0-5-16,-3 0 1 15,-6 3-3-15,4 2 0 16,7-1 0-16,1-2 1 16,-2 5-5-16,-1 1 0 15,2 1-3-15,5 1 0 16,4-5-4-16,1-5 0 15,-3-3 3-15,5 1 0 16,9 2 3-16,-5 2 0 16,-4-2-2-16,-5 0 1 15,0 0-3-15,2 3 1 16,1 6-4-16,-1-4 0 16,2 2 1-16,1 2 1 15,2 0 0-15,0-3 1 16,-7 0-1-16,2-3 0 0,15 1-3 15,-1 1 0-15,-4-5-2 16,2-4 0-16,4 3-2 16,1 2 0-16,-8 3 1 15,-2-1 0-15,-4-6-2 16,4 3 1-16,3 7 0 16,-1-2 1-16,-8-5 0 15,4 0 1-15,5 3 0 16,2-1 0-16,-5 2 0 15,2-1 1-15,6 9-2 16,-3 0 1-16,-3-12-2 0,1 5 0 16,11 2-1-16,0 2 0 15,-9-9-3-15,4 0 1 16,10 0-1-16,-5 2 0 16,-4-2 0-16,2 0 0 15,7 3-1-15,-1 1 1 16,-4-8 1-16,0 4 1 15,8 7 1-15,-1-2 0 16,-5-12-1-16,3 6 1 16,9 1-1-16,4 3 0 15,-10-3-2-15,1-3 0 16,7-1-2-16,5 4 1 16,2-3 1-16,3 1 0 15,-3-1 1-15,7-1 1 16,7 8-1-16,3-1 1 0,-3-6 1 15,7-3 0-15,2 3-2 16,3-4 0-16,6 2-1 16,-1 1 1-16,-1 4 0 15,2 0 1-15,-6-1 1 16,2-3 0-16,4 1 1 16,1 3 1-16,-7 3-1 15,2 2 0-15,-3-1 1 16,-3-4 0-16,-4 0 0 15,-4-4 1-15,-7 1-2 0,-11 3 1 16,-10 7 0-16,-6-4 0 16,-7-6-1-16,-4-1 0 15,-16 1-1-15,-4 3 0 16,-7 2-1-16,-6-1 0 16,-8 3-2-16,-13-4 0 15,-9 0 0-15,-5 0 0 16,-10 0-1-16,-3 0 1 15,-1 0-2-15,-5 0 1 16,-2 0-2-16,0 0 1 16,1 3-1-16,3-1 1 15,1 1-2-15,0 1 1 16,2 1-2-16,2-1 0 16,8-4-3-16,4 0 1 15,-3 0-3-15,6 0 0 16,11-7-8-16,6-12 1 15,-57 19-2335-15</inkml:trace>
  <inkml:trace contextRef="#ctx0" brushRef="#br0" timeOffset="98391.54">3443 5635 1243 0,'0'0'0'0,"0"0"31"16,27 3 1-16,-6 1 29 0,2 1 1 16,5 2-20-16,-2 3 1 15,6 1-23-15,-4-1 0 16,4 2-8-16,3 4 1 16,1-4-5-16,1 0 1 15,3-4-3-15,6 1 1 16,12 3 0-16,9-3 1 15,11 3 2-15,3 0 1 16,-3-3 0-16,6 3 0 16,10-3 1-16,6-6 0 15,-4 0 1-15,6 3 1 16,11 1-2-16,1-2 0 16,3-5 5-16,1 3 0 15,16 2 0-15,2 2 0 16,-6-1 0-16,8-6 0 15,10 3 0-15,6 2 0 0,3-1 2 16,5-1 0-16,-3-3-1 16,-1-3 0-16,10-6 2 15,3 0 0-15,9 2 3 16,9 2 1-16,1-5 0 16,-3-2 0-16,0-2-2 15,-2-3 0-15,-3 1-2 16,0 4 0-16,1-2-4 15,-1 4 1-15,-2 1-1 16,-4 0 0-16,-5 1 0 16,-12-4 0-16,-11 3-1 0,-12-3 1 15,-5 3 0-15,-13-3 0 16,-2 0-2-16,-12 0 0 16,-9 0 6-16,-10-2 0 15,-13-2 2-15,-8 4 0 16,-15-2 3-16,-8 4 1 15,-13 1-5-15,-5 1 1 16,-5 1-3-16,-8 2 1 16,-3-4 0-16,-7-7 0 15,-3 2-1-15,-8-6 0 16,-6-8-1-16,-6-1 0 16,-4 4-1-16,-3 1 1 15,-3 3-3-15,-3 1 0 16,-1 2-2-16,-7-2 0 15,-10-5 4-15,-10-1 0 16,1 7 2-16,-8 2 1 16,-1 8-3-16,-6-3 0 0,-3-3-1 15,-9 3 1-15,-2 3-3 16,-5 4 1-16,0-2-6 16,-5 2 1-16,-2-8-3 15,-5 1 0-15,5 0 1 16,-4 4 0-16,-9-8-2 15,3 2 1-15,1 2-1 16,0 0 1-16,-3-4 0 16,-1 3 0-16,8-3 0 0,1 0 0 15,-6-6 0-15,1 1 0 16,2 6-2-16,-2-3 0 16,-5-1 0-16,-1 2 0 15,3-4-2-15,-6 4 1 16,-1 5-1-16,-2-4 1 15,-6 7-1-15,4-3 0 16,-4 4 0-16,-1-1 0 16,-11 0 0-16,-1 6 1 15,4 6-1-15,-1 3 0 16,-3-3-1-16,-5 9 1 16,-6 5-2-16,-2 4 1 15,7-2-2-15,6 7 1 16,-1-2-1-16,2 1 0 15,2-8 0-15,16-3 1 16,7 5-1-16,-1-5 1 0,7-2-1 16,0 3 1-16,12 1-1 15,5 1 1-15,1 1-1 16,2-1 0-16,2 2 0 16,11 5 0-16,14 2-1 15,7 4 1-15,3-1-2 16,7 2 1-16,6 5-2 15,5 3 1-15,7 6-1 16,7-4 1-16,14-5-1 16,9 2 0-16,9 1-1 15,9 0 0-15,13 3 0 0,12-8 1 16,10-1-1-16,14-1 0 16,10-3-1-16,13 0 1 15,14-4 0-15,9-5 0 16,0 1-1-16,0 0 1 15,0 3 0-15,0-1 0 16,-6-1-1-16,3-1 1 16,3 0-5-16,-6-1 0 15,1 1-10-15,1 0 1 16,9 0-5-16,-5-13 1 16,-113-8-2193-16</inkml:trace>
  <inkml:trace contextRef="#ctx0" brushRef="#br0" timeOffset="128032.94">3071 6908 1063 0,'0'0'0'16,"32"0"18"-16,-4 0 1 16,-2 0 32-16,1 0 1 0,5 0 13 15,1 0 0-15,2-1-20 16,1-1 1-16,10 7-26 16,3 4 1-16,6 1-3 15,8-1 0-15,13-4 0 16,7 2 1-1,1-4 0-15,12 3 0 0,17-10-1 16,8 1 1-16,1-6 3 16,5-3 1-16,9 0 0 15,7 0 1-15,15 1 2 16,5-1 1-16,-10 0 1 0,9-4 1 16,-3-1 7-16,0 0 0 15,3 5-10-15,-5-6 1 16,-3-6 4-16,-15 2 0 15,-1 1-3-15,-10 0 1 16,-9 0-2-16,-15-1 0 16,-9 1-4-16,-9-1 1 15,-15-1-6-15,-22 4 1 16,-12 5-2-16,-14 2 1 16,-10 4-2-16,-17-3 1 15,-8-8-1-15,-13 0 0 16,-14 2 4-16,-10-4 1 15,-15-3 14-15,-10-2 0 16,-14-2 0-16,-4-5 1 16,-3 4-4-16,-12-8 1 15,-15-4 2-15,-2-8 0 0,-1 3-7 16,-2 1 1-16,-12-2 0 16,-6 4 0-16,-3 5-7 15,-2 5 1-15,0 9-5 16,-2 3 0-16,-3 7-5 15,-7-2 0-15,-9 3-2 16,0 2 0-16,-6 6-4 16,-3 5 0-16,8 3-2 15,0 3 1-15,5 1-2 16,-1 3 0-16,-3 6-2 0,14 4 0 16,21 8-1-16,9 3 0 15,20 2-1-15,15 3 0 16,16 6-1-16,14 3 1 15,15 9-2-15,3 3 0 16,12 0-2-16,9-2 0 16,20-1-3-16,11-2 1 15,19 3-2-15,10 2 1 16,7 5-3-16,5-1 1 16,6-11-2-16,17-8 0 15,15-1 0-15,12-4 1 16,-1-13 1-16,15-7 1 15,14-8-1-15,4-6 1 16,5-3 2-16,-1-7 1 16,-1-1 1-16,-7-1 1 15,-8-3 1-15,-10 7 0 16,-10 3-3-16,-9 4 1 0,-13 6-13 16,-4 1 0-16,-73-9-2005 15</inkml:trace>
  <inkml:trace contextRef="#ctx0" brushRef="#br0" timeOffset="134181.79">4457 7713 974 0,'0'0'0'15,"0"0"13"-15,0 0 0 0,20 10 19 16,-20-10 0 0,12 2 2-16,-12-2 0 0,9 5 2 15,-9-5 0-15,5 0-13 16,4 0 0-16,-9 0 2 15,9 0 1-15,-9 0 4 16,9 2 0-16,-1 2 1 16,1 3 0-16,2-2-5 15,-2 2 1-15,0-7-4 16,3 1 0-16,4 6-3 16,5-3 1-16,-2-3-3 0,8-2 1 15,3-1 1-15,2 0 0 16,5-1 1-16,0-1 0 15,10 3 1-15,1-3 0 16,1-3-2-16,-1 2 1 16,-2 0 0-16,-6 5 1 15,-6 0-2-15,5 2 0 16,1 1-1-16,10-3 0 16,4 4-3-16,4-4 0 15,2 1-1-15,-1 3 1 16,-10-1-5-16,0 1 1 15,1-4 2-15,1 1 0 16,11 6-3-16,1 2 0 16,1-2-3-16,-4 0 1 15,-2 3 0-15,-3-1 1 16,1 3-1-16,9-3 1 0,11-4 0 16,0 2 1-16,-7-6-3 15,-2 1 1-15,-2 3-2 16,6-1 0-16,4-2-1 15,5 1 0-15,-1 0-2 16,-1 1 1-16,-6 1-1 16,4 0 0-16,14-5 1 15,-7 0 0-15,-2 4 2 16,0-1 0-16,4 1 0 16,1-3 1-16,9-1 0 15,-8 2 0-15,-2 3 3 0,-1-5 0 16,13-3 3-16,-2 1 1 15,-6-1 0-15,-3-1 1 16,4-4-2-16,2-1 0 16,5 0 0-16,-2 2 1 15,-9-6 6-15,-4-1 0 16,1 3 1-16,-4 4 1 16,-5 2 1-16,-7-2 0 15,-12 2-3-15,-8-4 1 16,-4 1-2-16,-6-3 0 15,-7 3 3-15,-7 3 0 16,-6-4 0-16,-3 2 1 16,-1 2-3-16,-8-4 1 15,-1 0-2-15,-3-3 0 16,-2-3-4-16,-3-3 1 16,-5-1-7-16,-1 2 1 15,1 0-9-15,5-4 1 0,4 21-2109 16</inkml:trace>
  <inkml:trace contextRef="#ctx0" brushRef="#br0" timeOffset="144345.07">4168 8779 1131 0,'0'0'0'0,"23"4"21"16,-5-1 0-16,-4 2 26 16,3-1 0-16,12-1 0 15,-3 2 1-15,2 1-12 0,4-3 1 16,7-3-17-16,1 3 0 16,1 6-6-16,0 3 0 15,4-3 8-15,1 3 0 16,-5 0 3-16,3-3 0 15,2-6-2-15,12 6 0 16,11 0-2-16,7-4 1 16,1-10-3-16,-4-9 1 15,-5 2-2-15,8 3 1 16,9 5 5-16,5 1 0 16,-13 0 0-16,-4 6 1 15,3 2-3-15,1 6 1 16,13-1 0-16,-7 0 0 15,-7 1-2-15,0-1 0 16,1-1-4-16,8-4 0 0,10 2-1 16,-8-2 1-16,-6-5-1 15,0 0 0-15,9 5-2 16,0 2 0-16,2-3 0 16,-8 1 0-16,3 0-3 15,3 2 0-15,5 5-1 16,-2 0 0-16,-6 0-2 15,-1 2 0-15,6 2-2 16,2-4 1-16,-8-4-1 16,0 5 0-16,3-6-1 15,2 1 0-15,13-3 0 0,-1-1 1 16,-8-4 0-16,4 0 0 16,10 2-1-16,-5 1 0 15,-9 0-1-15,4 1 1 16,11 1-2-16,1-1 1 15,-11-4-1-15,4 0 0 16,7 1-1-16,2 3 1 16,-9-1 0-16,2-3 0 15,11 0-1-15,-5-3 1 16,-4-2-1-16,1 1 1 16,10-1 0-16,-6 1 0 15,-6-1 0-15,4-2 1 16,7-1 4-16,-5-3 0 15,-9 1-1-15,4-2 1 16,1 0 4-16,-1 3 1 16,-11 0-2-16,-4 2 0 0,3 4 2 15,2 3 1-15,3 2 0 16,-4-2 1-16,-11-2 0 16,-4 0 0-16,4 4-2 15,-1 0 1-15,-11-1 4 16,-7-2 0-16,-14-3-4 15,-7 1 0-15,-6-6-4 16,-8 6 1-16,-6 3 4 16,-3 0 0-16,-9 0 2 15,-3 0 0-15,-11 0 5 0,9 0 0 16,-9 0 4-16,0 0 0 16,7 0 0-16,-7 0 0 15,0 0-1-15,0 0 1 16,0 0-6-16,0 0 1 15,0 0-7-15,2-5 1 16,-2 5-11-16,0 0 0 16,0 0-2214-16</inkml:trace>
  <inkml:trace contextRef="#ctx0" brushRef="#br0" timeOffset="160939.72">4422 9798 1220 0,'0'0'0'0,"0"0"30"16,0 0 1-16,0-17 28 16,0 17 1-16,-9-12-5 15,4 0 1-15,0 3-17 16,-2 1 1-16,7 8-17 15,-6-9 1-15,6 9-4 16,0 0 1-16,0 0-3 0,0 0 1 16,9 2-2-16,5 3 0 15,4 5 0-15,8-1 0 16,3 0-1-16,6-4 1 16,2-5-3-16,3-2 1 15,1-1-4-15,0-1 0 16,-6-1-1-16,5 1 0 15,6 8 2-15,4 1 1 16,4 4 2-16,5 1 1 16,-5 2 0-16,-4-1 0 15,-6-8-2-15,2 1 1 16,3 4 1-16,6 3 1 16,8-3 1-16,1-3 1 15,-1 2-1-15,-1-1 1 16,-11-5 1-16,4 1 0 15,1 3 3-15,8 4 1 0,4 1 0 16,0 4 0-16,-9-7-2 16,0 0 0-16,-6 0-2 15,-2 1 1-15,11 5-5 16,6-1 1-16,1 0-1 16,2-4 0-16,-11 5-4 15,1-6 0-15,5-2 0 16,4 0 1-16,11 2-3 15,0-2 0-15,-6-2-1 16,0-3 0-16,1-3-2 16,5 1 0-16,6 2 0 0,-4 0 0 15,-7-1-1-15,-1-3 0 16,12 2 0-16,-1 2 0 16,2 4-1-16,-5-2 0 15,-2-2 1-15,1 0 1 16,11-2 1-16,2 0 1 15,-8 0-1-15,3 2 1 16,1-3 0-16,8-1 0 16,-4 3-1-16,-1-4 1 15,-4 1 2-15,5 1 1 16,9-1 1-16,0 1 0 16,-10-3 1-16,6 1 0 15,8-2-1-15,-2 2 0 16,-9 2-1-16,3-1 0 15,4 3-1-15,0-1 0 16,-5 2-1-16,0 0 0 16,5 0 3-16,-3 0 0 0,-3 0 0 15,-4 0 1-15,-2-2 7 16,-2 2 0-16,8 0 4 16,-2 2 1-16,-19 1-1 15,3 1 1-15,3-8-3 16,1 1 0-16,3 1-5 15,-12-5 1-15,-9-2-6 16,-3 4 1-16,2-2 1 16,4 6 1-16,4 1-5 15,-10 1 1-15,-5 3 0 0,-12-4 0 16,-11 3-1-16,-8-1 1 16,-2 1-3-16,-2 1 0 15,-8-4 1-15,0 0 0 16,-7 3 1-16,-8-3 0 15,9 2-1-15,-9-2 1 16,0 0 1-16,5-5 0 16,-5 5 1-16,0 0 0 15,0 0 0-15,0 0 1 16,4-12-1-16,1-4 0 16,-1-10-2-16,10-7 1 15,9-8-7-15,9-1 1 16,12-8-7-16,10 2 1 15,-54 48-2566-15</inkml:trace>
  <inkml:trace contextRef="#ctx0" brushRef="#br0" timeOffset="170467.06">4494 10565 1220 0,'0'0'0'16,"23"5"42"-16,4 4 1 0,-1 0 36 15,2 4 0-15,4 5-23 16,-2 2 1-16,-2-4-26 15,4 1 0-15,0 1-12 16,5-3 0-16,4-3-6 16,6-1 0-16,4 1-6 15,4 3 1-15,-2 1 5 16,2 1 1-16,3-1 4 16,5-2 0-16,10 3 5 0,2 2 1 15,3-2-2-15,3 1 1 16,-5-3-3-16,5-3 1 15,11-3-2-15,-2 0 0 16,0 1-1-16,0 0 0 16,0-1-3-16,10-2 1 15,4 0-3-15,0 0 1 16,4-2 3-16,-4 0 0 16,9-1-4-16,0 3 1 15,0 0 2-15,0-1 0 16,0 1 0-16,5 0 0 15,2 0 0-15,-2 2 0 16,0 0 0-16,4-1 0 16,8-3 2-16,-3-3 0 15,-5-2-2-15,0-2 0 16,17 1-3-16,2-5 1 16,-2 5-2-16,6-4 0 0,3-4-1 15,2-1 0-15,4-1-3 16,-1 4 1-16,-8 2-2 15,-1 5 0-15,1 3-2 16,3-1 1-16,0-4-2 16,-1 1 1-16,-3 1-2 15,5-2 1-15,1-1 0 16,8-3 0-16,8-2-2 16,0-3 1-16,-11-1 0 15,4 2 0-15,7-1 0 0,-2 1 1 16,10 0-1-16,3 1 0 15,3 0 1-15,0 2 0 16,5 2 0-16,-9 2 1 16,2-1-1-16,2 3 0 15,4-3 0-15,-6 4 1 16,2 0-1-16,0 0 0 16,-2 0-1-16,0-2 1 15,-2-1 1-15,1-2 0 16,-3 0-1-16,-1-1 1 15,-2-2 0-15,0-1 0 16,2-7-1-16,-2-1 1 16,-7-9-1-16,-7-1 1 15,-3-5-1-15,-10 1 0 16,-2 4 0-16,-14-1 1 16,-13-2-1-16,-13 1 0 15,-6 3 0-15,-12-5 1 0,-15 3 0 16,-20 2 0-16,-15 4 4 15,-11 3 1-15,-7-2 1 16,-16-3 1-16,-9-4 1 16,-9 0 1-16,-12 1 0 15,-9 1 1-15,-13-4 2 16,-15 1 0-16,-9 3 0 16,-4 3 0-16,-1-3-2 15,-14 2 0-15,-11 0-2 16,-5 3 1-16,3-1-6 0,-4 1 1 15,-14 0-1-15,-1 0 0 16,-9 2-3-16,-5 4 0 16,2-1-1-16,-4 1 0 15,-7 1-3-15,-3 0 0 16,8 4-1-16,-5 1 0 16,-2 0-1-16,-6 2 1 15,-6 2-1-15,1-2 0 16,6 6-1-16,4 1 0 15,-6 0-2-15,-3 0 0 16,-4 0-1-16,-3 0 0 16,-2 0 0-16,1 0 0 15,1 5-2-15,3 2 1 16,7-4 0-16,-3 2 0 16,-9 0 1-16,-2-1 0 15,2-1 1-15,0 1 0 16,9-2 0-16,-2-2 1 0,-7-4 0 15,-4 2 0-15,2 2 0 16,-3 0 1-16,-4-8 0 16,3 4 0-16,3 4 1 15,3 0 0-15,1 0 0 16,-4 0 0-16,-3 0 0 16,1-3 0-16,-6-1 0 15,-1 3 1-15,5 1-1 16,3 1 1-16,2 1-1 15,4 3 1-15,5-1-1 0,-4 1 1 16,-3 2-1-16,-5 0 1 16,5-2-1-16,3 0 1 15,6 0-1-15,0 4 1 16,8-2 0-16,1-7 0 16,-6 0 0-16,2 0 0 15,12 0 0-15,1 2 0 16,3 3 0-16,-4 0 0 15,-3-1 0-15,12 1 1 16,11 7-1-16,1-4 1 16,-5-1-1-16,8 4 1 15,11 4-1-15,1 1 1 16,-2 1-1-16,7 4 1 16,17 3-1-16,1-3 1 15,5 2-1-15,3 1 0 16,8-2 0-16,15 1 0 15,6 1 0-15,12-3 0 0,14-7 0 16,5 5 0-16,0 8-1 16,6 8 1-16,10 3-2 15,7 2 1-15,8 1-2 16,3 4 1-16,8 2-2 16,13-4 1-16,9 2-2 15,13 2 1-15,13-5-2 16,4-1 0-16,-2-3-1 15,7-5 0-15,14-5-2 0,7-8 1 16,-3-2-3-16,5-6 1 16,6-5 1-16,3-2 0 15,-6-5 2-15,-3-2 0 16,-5 1 4-16,0 1 0 16,-7 1 2-16,-8 4 1 15,-12-1 0-15,-12 5 0 16,2-1-1-16,-2-1 1 15,-2 0-7-15,1-9 0 16,-59 2-1967-16</inkml:trace>
  <inkml:trace contextRef="#ctx0" brushRef="#br0" timeOffset="189832.75">4182 12682 1198 0,'0'0'0'15,"20"-7"32"-15,3 0 0 16,6 2 28-16,9 1 1 16,-1 1-13-16,3 1 1 15,4 2-19-15,0 0 1 16,-3 0-15-16,-1 0 1 15,3-2 7-15,4 0 0 16,-4 6 2-16,-3 1 1 0,6 2-1 16,7-2 0-16,5-1-5 15,6-1 1-15,-6 4-1 16,2 7 1-16,-2-2-7 16,0 0 1-16,11-7-1 15,4 0 0-15,2 2 2 16,3 0 0-16,-11-2-4 15,0-1 0-15,5-2 4 16,6 1 0-16,3 1 0 0,-3 1 0 16,-2 2 0-16,-4 1 0 15,6-1 0-15,8 0 0 16,7 0-1-16,-3-2 1 16,0 4-3-16,2 0 1 15,10 1-2-15,-1-1 0 16,-8-2-2-16,8 1 1 15,7 3-3-15,1-4 0 16,-1-6-1-16,4 1 1 16,12 7-3-16,-2-4 1 15,-10 0-1-15,5 0 1 16,8 6-2-16,-5 1 1 16,-7 0 0-16,7 0 0 15,10 2-1-15,-3 1 0 16,-5 1 0-16,0 1 0 15,5 2-1-15,0 0 1 16,7 0 1-16,-7-3 0 0,-4 1 0 16,3 4 1-16,9-4 1 15,-4 1 1-15,-1-8-1 16,6-1 1-16,11-1-2 16,1 1 0-16,5 0-1 15,4-6 0-15,0-6 0 16,4-3 0-16,1-2 3 15,4-1 0-15,5 2-2 16,-2 0 1-16,-3-1 3 16,-9-3 0-16,-3-1 3 0,-1 0 1 15,-1-5-2-15,-1 1 1 16,-2-3 0-16,-12 0 0 16,-12-5 0-16,-3 0 1 15,0 3 4-15,-13 0 1 16,-10-7-4-16,-4-3 1 15,-8 0 1-15,-10 0 1 16,-3-2-1-16,-10-2 1 16,-9 3-2-16,-15 0 1 15,-8 0 3-15,-11-3 1 16,-5 0-2-16,-11-3 0 16,-7 2-1-16,-6-7 1 15,-7-1 0-15,-7-1 1 16,-10-1-2-16,-3 2 0 15,-15 3-5-15,-5 3 0 16,-12 1 0-16,-1 5 0 16,-5 2-2-16,-11 4 1 0,-12 2-4 15,-6 3 1-15,2 9-3 16,-10 2 1-16,-12-8-2 16,-6 3 0-16,1 4-2 15,-6 3 0-15,-9-3-1 16,-10-1 0-16,-3 2-1 15,1 0 1-15,8-1 0 16,-2 1 0-16,-2-2-1 16,-11 1 1-16,2 4-1 0,1 2 1 15,4 0-1-15,4 0 0 16,-1-4 0-16,-5 0 0 16,-6 1-1-16,0 3 1 15,3-4-1-15,6 2 1 16,-1 0-2-16,-3 0 1 15,-7 0-1-15,-2 0 1 16,2 0 0-16,2 4 0 16,9-4-1-16,-4 4 1 15,-2 1 0-15,-4-3 0 16,1 3 0-16,0 0 0 16,8-1 0-16,1 3 1 15,3 0-1-15,-2 3 0 16,-6 1-1-16,4 1 1 15,6-3-1-15,7 1 1 16,0 0-1-16,-4 3 1 16,-3 1-1-16,7-4 0 0,10 6 0 15,-3-4 0-15,-2 2 0 16,1 3 0-16,4 2 0 16,4 2 0-16,2 0 0 15,1 2 0-15,3 3 0 16,3 0 0-16,5-2 0 15,2 2 0-15,-4 5 0 16,4 2 0-16,3 4 0 16,8-3 0-16,4 4 0 15,3 2 0-15,3 2-1 0,11 3 1 16,6 4-1-16,3-1 1 16,6 6-1-16,4-4 1 15,-2-1-2-15,11 1 1 16,4-3-1-16,13-2 0 15,9-2-1-15,10-3 0 16,6-7-3-16,5-2 0 16,8 4-1-16,10 0 0 15,9-1-2-15,12-4 1 16,14-6 0-16,11-1 1 16,9-4-2-16,5-4 0 15,-1-2 1-15,6-1 1 16,18 0 0-16,-2 0 1 15,-5-1 2-15,2-3 0 16,3 3 1-16,-1-2 0 16,-4 1 0-16,-7-3 1 0,-4-5 1 15,2-6 0-15,2 4 0 16,-5-1 1-16,-8-4-1 16,-6 1 0-16,-6 6 0 15,-9 0 1-15,2 3-2 16,-5-3 0-16,-5-4-20 15,-2-10 0-15,-39 19-2184 16</inkml:trace>
  <inkml:trace contextRef="#ctx0" brushRef="#br0" timeOffset="-191637.19">3812 13742 1108 0,'0'0'0'15,"0"0"27"-15,0 0 1 0,0 0 25 16,0 0 0 0,17-8 5-16,-17 8 1 0,6-4-17 15,-6 4 0-15,9-5-15 16,-9 5 1-16,14-3-3 15,-6 4 1-15,7 3-4 16,-1-1 1-16,7 1-3 16,2 1 0-16,0 2 5 15,0-2 1-15,3-3 4 16,1 1 1-16,10 4-2 16,-6-2 0-16,-4-1 4 0,-1-4 0 15,2 0-6-15,4 0 1 16,0 0-4-16,-2 0 0 15,7 0-1-15,0 0 1 16,4 5-1-16,3 4 0 16,-2-2-2-16,2-1 0 15,-3 0 5-15,-1-1 1 16,-3 2 1-16,2-2 1 16,-2-2-2-16,7-1 1 15,6 0-1-15,1 0 0 16,7 3-4-16,0-2 0 15,-8 1-2-15,-5-4 0 16,-4 0-2-16,1 3 0 16,2 2-3-16,6 2 0 15,-1-1-3-15,6-1 1 16,-2-2-2-16,-2 4 0 16,-5 0 0-16,-2 3 1 0,0-1-2 15,7-2 1-15,7-5 0 16,6-1 1-16,3 1 0 15,0 0 0-15,-7-4-3 16,3-1 1-16,-1 1-1 16,7-3 0-16,7 0-1 15,1-1 0-15,-4 5-2 16,-10-1 1-16,1 2 0 16,6 0 1-16,8 0-2 15,3 0 0-15,-3-2 0 0,-2-3 0 16,5-2 0-16,2-2 1 15,5 6-1-15,0 0 1 16,-3-3-1-16,-1 1 1 16,4 2-2-16,2-1 1 15,4 1-2-15,-2-1 1 16,1 3 2-16,2-3 0 16,8 1 1-16,-3-1 1 15,-5 2-2-15,4-1 1 16,9 3-1-16,1 3 1 15,-10-6-2-15,5 1 0 16,9 4-1-16,2 1 1 16,-10 1-2-16,5-1 1 15,8 1 0-15,-2-2 0 16,-8-2-2-16,-2 1 0 16,14 3 0-16,-11-1 0 0,-1-3-2 15,-2-3 1-15,14 1 0 16,-8 0 0-16,1-3-1 15,2 2 0-15,7 3 0 16,-4 1 0-16,-7-1 0 16,-2 2 0-16,8 3 0 15,-10-1 1-15,-11-1-1 16,-6-1 1-16,-2 1 0 16,-4 1 0-16,-2-1 0 15,-12 1 0-15,-10-1-1 0,-16 1 1 16,-10-3-1-16,-11-1 1 15,-6 0-1-15,-4 0 0 16,-3-1 0-16,-10 1 0 16,9-4 0-16,-9 4 0 15,0-7 1-15,-2-1 0 16,-5-4 0-16,-3-9 1 16,-13-7 1-16,0-1 1 15,2 1 4-15,-2 0 1 16,-7-5 2-16,-4 1 0 15,-5 0 1-15,-3 3 0 16,1 0-3-16,-4 1 1 16,0-3-2-16,0-2 1 15,4-2-3-15,0-1 0 16,1-2 0-16,-6 0 0 16,-3-7-1-16,-1 3 1 0,-6 2-1 15,1 6 1-15,0-3-1 16,1 3 1-16,-4 1 0 15,-1 2 0-15,-4 1-2 16,-4 3 1-16,-7 4-1 16,-2-1 1-16,7 7-2 15,-7-1 1-15,-7-1 0 16,-1-1 0-16,-3-1-1 16,1 2 0-16,1 3-1 15,-8 4 0-15,-8 2-1 16,-1-1 1-16,10-3 0 0,-7 1 0 15,-10 2-1-15,-2 3 1 16,5-3-1-16,-2 1 0 16,-8 3-1-16,3 0 1 15,7 0-1-15,-1 0 0 16,-12 2-1-16,0-2 1 16,9 2-1-16,-6 3 0 15,-2 2 0-15,-4 2 0 16,9-2 0-16,-2-2 0 15,-5-1-1-15,6-1 1 16,6 2-1-16,-1-1 1 16,-13-2-1-16,9 1 0 15,9-1 0-15,-3 0 0 16,-6-4 0-16,0 2 0 16,14 4 0-16,-9-1 0 15,-5-1 0-15,4 2 0 0,5 3 0 16,0 2 0-16,-9 1 0 15,2 2 0-15,10 2 0 16,-3 3 0-16,-5 4 0 16,1 2 0-16,6 1 0 15,5-3 0-15,-2 5 0 16,1 2 0-16,-3 1 0 16,7 1 0-16,8-2 0 15,-4-1 0-15,-3 1 0 16,6-4 0-16,10 6 0 0,4-1 0 15,15-4 0-15,0-8 0 16,7-10 0-16,3 0 0 16,6 4 0-16,6-3 0 15,14-4 0-15,4 1 0 16,0 2 0-16,1 0 1 16,1 0-1-16,3 2 1 15,8 0-1-15,5-2 1 16,-12 3-1-16,12-3 0 15,-9 12 0-15,9-3 0 16,0 1 0-16,0 4 0 16,7 10 0-16,4 1 0 15,1-1 0-15,2 2 0 16,5 1 0-16,3 3 0 16,-5-3-1-16,6 3 0 15,4 5-1-15,1 4 1 0,-2-2-1 16,1 1 1-16,-4-4-2 15,-4-1 0-15,-1 2-1 16,-4-2 1-16,3-6-2 16,1-1 1-16,2 4 0 15,1-4 0-15,-4-2 1 16,-3-7 0-16,4-1 0 16,1 1 1-16,8 4-1 15,-4-2 1-15,-9-7-1 16,4-2 0-16,5-1-1 15,3-2 0-15,-3-5-10 0,3-4 1 16,-3-3-26-16,0-9 1 16,-23 14-2388-16</inkml:trace>
  <inkml:trace contextRef="#ctx0" brushRef="#br0" timeOffset="-147238.8">14739 13206 1590 0,'0'0'0'16,"0"0"39"-16,0 0 1 0,0 0 29 15,0 0 0-15,-7 17-29 16,-4-8 1-16,-6 3-33 16,-1 0 1-16,8-5-7 15,-6 5 1-15,-4 9-3 16,-3-7 0-16,23-14-1433 16</inkml:trace>
  <inkml:trace contextRef="#ctx0" brushRef="#br0" timeOffset="-138480.9">16667 13846 1467 0,'0'0'0'0,"0"0"59"16,14-17 0-16,-12 10 33 16,-9 2 0-16,-11-2-34 15,-10 2 1-15,-2-1-29 16,0 5 1-16,-2 1-15 16,0 1 0-16,1 1-4 15,-1 2 1-15,-2 1-4 16,-4 0 1-16,-5 2 3 15,-10 2 0-15,-1-1 1 0,-6 4 0 16,-4-1 1-16,-3 1 1 16,2 2-1-16,0 1 1 15,-13 1-4-15,-3-2 0 16,-2-9 0-16,0 0 1 16,0 0 2-16,-1 1 0 15,-12-3 0-15,-1-1 1 16,2-2 0-16,-5 1 0 15,-12 5-2-15,3-5 0 16,5 3-3-16,-5-1 0 16,-8-1 0-16,1-2 1 15,6 0-3-15,-2 0 0 16,-7-2 1-16,-1-3 0 16,6 2 1-16,-4-6 1 15,-16-1 0-15,3 1 1 16,4 4-1-16,-4 1 0 15,-8 1-1-15,-7-1 0 16,-8 3-1-16,4 1 0 0,11 3-1 16,-6 1 1-16,-6 1-2 15,-5-5 0-15,-1-4-1 16,0 3 1-16,8 2-2 16,-1 3 0-16,-9-9-1 15,-3-1 0-15,-1 1-1 16,3 2 1-16,6 1-2 15,3-1 1-15,2 1-1 16,-11 0 0-16,-4-1-1 0,0 1 1 16,2 2-1-16,5 0 0 15,3-5 0-15,1-1 0 16,-6 1-1-16,-3 0 1 16,3 0-1-16,2-2 1 15,7-2-1-15,2-3 1 16,0 2-1-16,-2-6 0 15,2-3 0-15,6 4 0 16,8 3 0-16,2-1 0 16,-11 0-1-16,6 0 1 15,6 5-1-15,1-1 1 16,3 0-1-16,0 3 0 16,-4 0 0-16,9 1 1 15,9 5-1-15,6-2 0 16,-10-3 0-16,5-3 0 15,6 2 0-15,3 5 0 0,5-1 0 16,1 2 0-16,-2 2 0 16,5 3 0-16,8 5 0 15,-4 2 0-15,4 2-1 16,-1 4 1-16,8 1 0 16,10 1 0-16,2 6 0 15,2-1 0-15,-6-5 0 16,2 3 0-16,6 4-1 15,5 3 1-15,8-1-2 16,4 2 1-16,8 4-2 0,0 1 1 16,1 2-2-1,2 1 1-15,7-10-2 0,1-3 1 16,13-7 0-16,2 2 0 16,3 3-1-16,4 2 1 15,5-7 0-15,5-2 0 16,8 2-1-16,4 4 1 15,3 1-1-15,3 2 0 16,3-2 0-16,2 0 1 16,2 4 0-16,-2 2 0 15,8 1-1-15,1 0 0 16,9-2-1-16,10-6 0 16,9-6-1-16,6-3 1 15,1-2 0-15,2-2 1 16,6-3-1-16,6-1 0 15,8 0 0-15,-3 1 0 0,-1-1-1 16,5-1 1-16,13 3-1 16,-4-1 1-16,-5-3 0 15,1-2 0-15,17-1 0 16,1 1 0-16,-10-4 3 16,10 1 0-16,16-5 1 15,2-1 1-15,0-3-1 16,-4-2 0-16,11 0 0 15,10 0 1-15,2 3-1 16,-1 0 1-16,-2-1-1 0,-3 0 1 16,5 1-1-16,3 4 0 15,7 5 0-15,-2 0 0 16,-8-4-1-16,4-1 1 16,8 0-1-16,-2 0 0 15,7-2-1-15,9 0 1 16,2 7-1-16,-2 2 1 15,-7 1-1-15,-7 2 0 16,-4 2 0-16,0 4 1 16,2-1-1-16,7 2 1 15,6-2 0-15,-3 3 1 16,-4 0-1-16,-5 0 1 16,-2-7 0-16,-1 3 0 15,9 5-1-15,2 0 1 16,2-2-1-16,-6 2 1 15,-3 0 0-15,-4 1 1 16,-3 1 0-16,3-1 1 16,0-1 0-16,9 2 0 0,0-1 0 15,-3 1 0-15,-9-4 0 16,-9-2 0-16,3-3 0 16,4 2 0-16,0 1 0 15,4-3 0-15,-1-3 0 16,-1-4 1-16,-6-2 0 15,3-3 0-15,8-2 0 16,3-5 0-16,1-9 0 16,-2-3 0-16,-6-6 0 15,-1-3 0-15,-6-5 1 0,1-3 1 16,1-6-1-16,-12-1 0 16,-13-2 3-16,-10 1 1 15,-10 2 7-15,-17 1 0 16,-15-5 0-16,-15-2 1 15,-10-1-3-15,-16 0 0 16,-17 3 3-16,-17 0 0 16,-15-2 2-16,-13 1 1 15,-10 3-1-15,-18 3 1 16,-12 1 2-16,-8 0 0 16,-8-7 3-16,-12 5 1 15,-6 5 1-15,-12 8 0 16,-11 4-5-16,-12 6 1 15,-14 5-6-15,-11 7 1 16,-12 5-5-16,-11 7 1 16,-3 5-6-16,0 6 1 0,0 6-7 15,1 6 1-15,11 6-8 16,2 0 0-16,171-29-2041 16</inkml:trace>
  <inkml:trace contextRef="#ctx0" brushRef="#br0" timeOffset="-103146.89">20265 1866 963 0,'0'0'23'0,"6"-19"0"0,-3-7 24 0,-5 1 0 15,1 1 39-15,-3 3 1 16,4 13-17-16,0 8 0 16,0-9-22-16,0 9 0 15,-9 9-9-15,-1 11 0 16,-3 17-7-16,-1 10 0 15,-7 1-1-15,-5 11 0 16,-10 7-6-16,-2 15 1 16,-3 11-4-16,0 3 1 15,-3-2-5-15,-5 2 0 16,-8 6 5-16,-1-3 1 16,4-11 0-16,4-7 0 15,11-8 0-15,15-6 0 16,8-7-4-16,14-14 0 15,7-16-6-15,18-4 1 16,25-10-5-16,14-6 1 16,13-9 0-16,3-12 0 0,7-9 4 15,1-3 0-15,4-9 1 16,-5-4 0-16,-13 5-2 16,-14 0 1-16,-7 1-5 15,-3-2 0-15,-2-1-4 16,-4-6 0-16,1 5-6 15,-1-4 0-15,2 0-6 16,-2 3 1-16,-5-5-31 16,-5 4 0-16,-7 15-36 15,-7 6 0-15,-8 11-1 16,-3 5 1-16,0 2 10 16,-3 17 0-16,-8 22 32 0,-5 13 1 15,-8 8 17-15,-8 1 1 16,-10-3 11-16,-2 2 0 15,5 1 7-15,0-1 1 16,8 0 12-16,8-13 0 16,7-20 17-16,9-8 0 15,5-4 4-15,13-1 0 16,14-8-3-16,8-13 0 16,9-16-5-16,3-15 0 15,6-14 5-15,11-12 0 16,12-11-8-16,-2-1 0 15,-7-9-3-15,-10-1 1 16,-14-6-4-16,-13 7 0 16,-14 18-3-16,-8 11 0 15,-6 25-4-15,-18 13 0 0,-14 13-3 16,-3 15 0-16,-4 12-2 16,6 12 1-16,5 6-5 15,7-1 0-15,7 4-3 16,10-12 0-16,13-12-2 15,7-9 0-15,14-15-1 16,5-6 0-16,4-7-1 16,0-4 0-16,9-6-1 15,-1 1 1-15,-1 1-1 16,-9 3 1-16,-15 9-1 16,-12 7 1-16,-3 2-1 0,-7 11 1 15,1 16-1-15,-10 18 1 16,-11 17-1-16,-4 5 0 15,-3 3 0-15,-1-6 0 16,4-6 0-16,11-6 0 16,12-11 0-16,8-10 0 15,3-16 0-15,10-11 0 16,8-11 0-16,4-9 0 16,3-16 0-16,4-1 0 15,3-6 0-15,-4 1 0 16,-7 5 0-16,-2 3 1 15,-6 0-1-15,-9 7 1 16,-11 7 0-16,-4 7 0 16,-6 3 0-16,0 0 0 15,0 9 0-15,-4-15 1 0,4-2 0 16,4-8 0-16,6-4 1 16,11-7 0-16,8 1 0 15,6-7 0-15,5 3-1 16,1 1 1-16,-4 13-2 15,-5 5 1-15,-7 7-4 16,-6 0 1-16,-19 13-1831 16</inkml:trace>
  <inkml:trace contextRef="#ctx0" brushRef="#br0" timeOffset="-102263.52">22128 2733 1388 0,'0'0'0'16,"-11"-13"8"-16,3 5 0 15,8 8-5-15,-4-7 1 16,4 7 26-16,0 0 0 15,0 0-1-15,5 9 0 16,8 18-1-16,1 11 0 16,-2 19 3-16,1 14 1 15,1 16-3-15,3-2 0 16,3-11-2-16,-1-12 1 0,0-17-5 16,1-12 1-16,-8-12-3 15,8-11 0-15,11-11 7 16,10-15 1-16,3-22 4 15,2-16 0-15,-4-20 9 16,-1-7 1-16,-8-15 3 16,-4-6 0-16,-7-7-5 15,-2-1 0-15,-2 7-7 16,-1 24 1-16,1 17-8 16,-6 22 1-16,-7 22-7 15,1 6 0-15,1 11-5 0,0-3 1 16,0 4-12-16,7 0 0 15,12 0-5-15,8-3 0 16,5-6-7-16,7-3 0 16,-46 12-1814-16</inkml:trace>
  <inkml:trace contextRef="#ctx0" brushRef="#br0" timeOffset="-101660.54">23774 1767 1444 0,'0'0'0'16,"19"-16"-4"-16,-5 8 0 16,-14 8-10-16,7 29 1 0,-9 11 16 15,-6 14 1-15,-8 10 12 16,-2 13 0-16,1 22 16 15,-1 8 1-15,0-5 13 16,2 6 0-16,8-1 2 16,-3-7 0-16,0-6-4 15,-1-18 1-15,-2-19-9 16,2-19 1-16,5-17-6 16,-9-14 1-16,-9-16 14 15,-2-18 1-15,1-20-15 0,0-22 0 16,1-35-8-16,5-24 0 15,13-21-11-15,16-19 0 16,21-22-6-16,21-1 1 16,16 10-3-16,23 20 1 15,23 20-2-15,5 34 0 16,-5 24-3-16,2 29 0 16,1 30-1-16,-13 16 1 15,-17 16-1-15,-14 10 0 16,-13 11-1-16,-22 13 0 15,-21 9-1-15,-22 12 0 16,-18 8-2-16,-12 10 1 16,-13 2 2-16,-9-3 1 15,-15-2 0-15,-8-1 0 16,-2-11 8-16,8-12 1 16,13-13 11-16,12-13 0 0,15-11 7 15,10-5 0-15,10-10-2 16,4-2 1-16,4-2-10 15,7 2 0-15,-2-12-9 16,9 4 0-16,-7 8-1798 16</inkml:trace>
  <inkml:trace contextRef="#ctx0" brushRef="#br0" timeOffset="-100580.42">25626 1281 1512 0,'0'0'89'16,"-41"-6"0"-16,-3-9 2 15,-7-2 0-15,-4-4-21 16,-5 0 1-16,-8-10-14 16,-10-4 1-16,-7-1-27 15,-6-2 1-15,-12 10-14 16,-8-5 1-16,-9-5 6 0,-10-3 0 15,-13 8 1-15,-18 0 1 16,-12 3-4-16,-14 3 1 16,-17 6-5-16,-18 4 1 15,-17 10-2-15,-11 3 0 16,-13 11-3-16,-3 5 0 16,-8 13-4-16,-1 9 0 15,4 15-3-15,4 10 1 16,-3 18-2-16,0 6 0 15,-1 7-4-15,-1 18 0 16,2 11-2-16,20 6 1 16,17 6-2-16,30-3 1 15,30-5-1-15,16 2 0 16,18 8 0-16,30-5 0 16,27-2 0-16,24-1 0 15,18 15-1-15,20 4 0 0,20 1-1 16,14 1 0-16,22-3-2 15,27 1 1-15,27 1-1 16,23 11 0-16,19-7-1 16,25 0 0-16,29 6-3 15,18-18 0-15,25-21-3 16,18-24 1-16,21-20-2 16,22-28 0-16,13-25 2 15,18-23 0-15,5-22-1 16,18-22 0-16,7-30 5 15,0-21 0-15,-1-18 3 0,-1-24 0 16,-7-14 3-16,-17-18 1 16,-22-21 8-16,-19-5 1 15,-19-12 14-15,-32 7 0 16,-32 1 4-16,-39 9 0 16,-33 11 0-16,-46 15 0 15,-48 19-4-15,-37 5 0 16,-42 11 4-16,-34 10 1 15,-36 23-2-15,-33 10 0 16,-26 10-6-16,-24 15 1 16,-20 20-9-16,14 12 1 15,18 15-4-15,37 6 0 16,40 4-6-16,25 1 0 16,14-2-5-16,25 0 1 15,44 9-2123-15</inkml:trace>
  <inkml:trace contextRef="#ctx0" brushRef="#br0" timeOffset="-100080.72">26769 1577 1702 0,'0'0'0'15,"-2"-40"46"-15,-2 7 1 16,1 12 40-16,-1 4 1 16,3 8-18-16,1 9 1 15,0-7-41-15,0 19 0 16,0 16-8-16,0 26 1 16,0 34-4-16,-7 23 1 15,-4 29-6-15,-5 14 0 16,-5 17-5-16,-4 2 0 15,4-19-3-15,5-26 1 0,6-32-1 16,3-22 1-16,1-14-2 16,3-18 0-16,3-18-4 15,-4-15 0-15,-3-9-1 16,-7-21 0-16,-7-24-8 16,-2-26 1-16,-2-15-22 15,-5-16 1-15,30 102-1673 16</inkml:trace>
  <inkml:trace contextRef="#ctx0" brushRef="#br0" timeOffset="-99496.8">26102 1802 1231 0,'0'0'0'0,"-18"-23"8"0,6 11 0 15,3 3 4-15,9 9 1 16,-7-10 23-16,16 5 0 16,17-7-3-16,10-1 1 15,6-4 22-15,4 0 0 16,9-2 3-16,6 5 0 15,10-2-1-15,8 1 1 16,6 6-5-16,1 4 1 16,-3 1-8-16,2 1 1 15,5 6-11-15,-7 6 1 16,-14 0-9-16,-11 6 1 16,-16 6-6-16,-12 12 0 15,-14 17-6-15,-14 16 1 16,-15 12-4-16,-8 8 1 15,-9 18-3-15,-3 7 0 16,-1-4 2-16,6 4 0 0,9-4 0 16,10-6 1-16,12-11-3 15,13-12 1-15,11-16-2 16,8-9 1-16,9-18-4 16,9-11 1-16,5-20 2 15,6-13 0-15,8-15 1 16,-1-14 1-16,-6-11 0 15,-9-13 0-15,-10-16 3 16,-11-8 0-16,-12-6 2 16,-14-3 0-16,-16 1-1 0,-12 6 1 15,-13 10-1-15,-14 16 0 16,-10 13-8-16,-8 17 0 16,-3 14-5-16,7 15 0 15,14 11-4-15,11 8 0 16,16-4-2-16,8 5 0 15,11-1-5-15,14-7 1 16,21-9-17-16,18-21 1 16,18-24-22-16,10-14 0 15,12-19-61-15,10-8 1 16,-103 86-1605-16</inkml:trace>
  <inkml:trace contextRef="#ctx0" brushRef="#br0" timeOffset="-98296.71">28732 1078 1262 0,'12'12'26'0,"22"51"0"0,-4 39-20 16,-13 22 1-16,-11 22 15 15,-8 15 0 1,0 3 14-16,4-12 0 0,5-18 12 16,2-24 0-16,7-20 8 15,0-7 0-15,-4-12-17 16,-3-10 1-16,-4-8-7 15,-3-14 0-15,-4-24-4 16,-10-6 0-16,-15-6 0 16,-8-13 0-16,-9-20-2 0,-7-11 1 15,-13-9-5-15,-5 1 1 16,-1-1 2-16,-8 17 0 16,-6 12 4-16,1 21 1 15,9 21 0-15,10 21 1 16,11 18-6-16,11 11 1 15,8 12-9-15,11-1 1 16,13-8-6-16,10-15 1 16,12-11-6-16,15-22 0 15,11-17-4-15,14-21 0 16,13-21-4-16,11-14 0 16,10-15-3-16,8-16 0 15,1-14-21-15,0-1 1 16,-1 6-22-16,-8 4 0 15,-14 0-10-15,-6 21 1 16,-13 26 17-16,-8 27 0 16,-2 23 15-16,-6 22 1 0,-4 21 10 15,-3 9 0-15,-1 5 5 16,-5 7 0-16,-1 1 5 16,0-1 0-16,-2-15 1 15,2-15 0-15,0-15 1 16,-3-16 0-16,-1-10 1 15,2-10 1-15,7-13 2 16,-1-8 0-16,-6-9 5 16,-7-8 0-16,-7-10-3 15,-9 1 1-15,-6-4-3 0,-10 10 1 16,-7-1-3-16,-5 15 1 16,-9 18-1-16,-3 15 1 15,-6 10-2-15,4 9 1 16,6 9-1-16,6 2 0 15,9 0-1-15,11 2 1 16,12-8-2-16,7-1 1 16,7-2-1-16,10-3 1 15,15-5-1-15,7-11 0 16,7-14 0-16,2-3 0 16,3-9-1-16,4-3 0 15,1-10-1-15,2-6 1 16,1 2-1-16,-6 1 1 15,-9 1-2-15,-9 10 1 16,-10 5-1-16,-9 13 0 16,-6 9-1-16,-3 15 1 0,1 17-1 15,-5 5 1-15,-3 7 1 16,-1 3 0-16,2-3 0 16,5-3 0-16,1-7 0 15,5-3 1-15,2 0-1 16,9-6 1-16,9-9 0 15,7-14 1-15,10-15-1 16,15-26 1-16,19-31-1 16,14-14 1-16,18-12-1 15,8-20 0-15,11-23-8 0,-7-13 1 16,-8-3-10-16,-13 11 0 16,-9 22-2-16,-23 27 0 15,-27 32 1-15,-13 24 1 16,-18 22 14-16,-21 32 0 15,-23 37 4-15,-16 30 0 16,-16 33 1-16,-9 19 0 16,-3 23 6-16,-8 8 0 15,-1-5 11-15,-2-12 0 16,1-6 15-16,2-6 0 16,4-9 5-16,4-5 1 15,5-16-8-15,-3-11 1 16,-4-13-1-16,0-11 1 15,3-18-11-15,2-13 0 16,62-41-1664-16</inkml:trace>
  <inkml:trace contextRef="#ctx0" brushRef="#br0" timeOffset="-94597.43">20532 6254 1489 0,'0'0'0'0,"0"0"49"16,-13-21 1-16,13 21 66 16,-12 0 1-16,-7 16-22 15,-11 17 0-15,-13 14-46 16,-11 22 1-16,-22 33-22 15,-14 19 1-15,-11 18-8 16,-20 27 0-16,-22 7-3 0,14-21 1 16,25-36-8-16,23-28 1 15,17-27-6-15,11-28 0 16,6-25-4-16,15-28 1 16,32 20-1718-16</inkml:trace>
  <inkml:trace contextRef="#ctx0" brushRef="#br0" timeOffset="-94346.77">20510 6137 1859 0,'20'31'0'15,"33"54"2"-15,9 27 0 16,-1 11 9-16,-13 7 0 15,-25-2 87-15,-11-5 1 16,-12-7-20-16,-7-21 1 0,-3-23-14 16,-3-18 1-16,8-30-16 15,-4-27 0-15,0-30-19 16,13-33 1-16,19-29-21 16,10-24 1-16,-33 119-1938 15</inkml:trace>
  <inkml:trace contextRef="#ctx0" brushRef="#br0" timeOffset="-94097.72">21601 5808 1825 0,'-13'36'0'16,"-22"64"10"-16,-18 39 0 16,-10 11 9-16,-13 15 0 15,-14 3 26-15,-6-9 1 16,-2-12-1-16,10-22 1 15,17-18 7-15,20-22 0 16,7-23-16-16,12-20 0 16,14-18-17-16,25-26 0 15,25-24-10-15,18-24 0 16,15-16-10-16,18-8 1 16,-83 74-1731-16</inkml:trace>
  <inkml:trace contextRef="#ctx0" brushRef="#br0" timeOffset="-93797.27">21671 6818 1523 0,'-2'18'0'16,"-1"27"1"-16,-13 20 1 0,-7 22-2 16,-10 0 0-16,-8-1 9 15,2-8 1-15,6-14 26 16,8-16 1-16,11-23 27 16,5-13 0-16,7-4 20 15,6-20 1-15,13-26-9 16,15-15 0-16,14-17-7 15,14-20 1-15,16-22-8 16,1-13 1-16,8-17-4 16,0-5 0-16,-2 0-34 0,-11 7 1 15,-14 0-19 1,-17 31 0-16,-15 36-6 0,-10 23 0 16,-9 26-1-16,-7 24 0 15,-17 24-4-15,1 11 1 16,7 10-7-16,12-2 1 15,-3-43-1859-15</inkml:trace>
  <inkml:trace contextRef="#ctx0" brushRef="#br0" timeOffset="-93330.32">23093 6022 1892 0,'-9'37'0'16,"-10"70"4"-16,-10 33 0 0,-2 18 13 16,-13 3 0-16,-15-7 20 15,-2-7 1-15,1-19 13 16,5-21 0-16,6-20 18 16,1-25 0-16,0-22 5 15,1-14 0-15,1-23-8 16,9-18 1-16,5-30-9 15,13-18 0-15,12-32-33 16,8-21 1-16,13-28-12 16,13-10 1-16,15-22-9 0,13-21 0 15,14-14-5-15,14 17 0 16,14 28-3-16,3 34 0 16,2 40-9-16,-3 32 1 15,0 27-9-15,-2 28 0 16,-2 31-7-16,-10 22 1 15,-20 27-1-15,-22 16 0 16,-24 11 5-16,-19 16 0 16,-23 17 2-16,-14 2 0 15,-16-9 3-15,-10-17 0 16,1-13 6-16,9-15 0 16,16-17-13-16,10-12 1 15,27-54-1776-15</inkml:trace>
  <inkml:trace contextRef="#ctx0" brushRef="#br0" timeOffset="-92580.66">23590 6592 1411 0,'9'3'0'0,"19"1"10"16,11 6 0-16,10 9 6 16,3 5 0-16,-3 2 9 15,-8 4 0-15,-11 8 12 16,-9 7 1-16,-5 3 3 15,-15 6 0-15,-11 6 2 16,-11 3 1-16,-9-1-7 16,-6-7 0-16,-1-10 3 0,-1-8 1 15,-1-11-1-15,5-11 0 16,11-10 0 0,-1-10 0-16,-1-10-6 0,2-16 0 15,4-18-6-15,1-17 0 16,0-13 0-16,-5-3 1 15,2 1-8-15,0 7 1 16,-2 11-9-16,4 20 1 16,8 22-7-16,-1 32 0 15,-9 30-3-15,-2 23 0 16,0 16-3-16,9 3 0 16,8-2-1-16,13-3 0 15,13-12 0-15,12-14 0 16,6-16 0-16,5-15 0 15,1-18 0-15,0-15 0 16,0-12-1-16,2-14 1 16,9-11-6-16,4-6 1 15,8-11-9-15,4-3 1 0,-4-9 0 16,0-1 0-16,-2-4-33 16,4 6 0-16,2 15 2 15,-8 17 1-15,-15 23 3 16,-9 18 0-16,-13 16 10 15,-8 21 1-15,-8 17 17 16,-6 7 1-16,-6 1 10 16,-5 0 1-16,-4 0 3 15,-3-5 0-15,-2-8 18 0,2-7 1 16,2-12 20-16,1-10 1 16,3-8 9-16,1-1 1 15,7-7-4-15,-9 4 0 16,9-4-11-16,0 0 1 15,0 0-6-15,-7 0 0 16,7 0-12-16,3-7 1 16,11-10-15-16,7-8 0 15,4-1-7-15,0 2 0 16,0-7-11-16,-2 2 1 16,-2 3-35-16,-2 5 0 15,-19 21-1730-15</inkml:trace>
  <inkml:trace contextRef="#ctx0" brushRef="#br0" timeOffset="-92179.83">25090 6130 1623 0,'0'0'0'0,"-4"7"-35"16,-12 39 0-16,-21 62 3 0,-9 16 1 15,-1 8 29-15,-10 3 0 16,-12 7 25-16,-6 13 0 15,-7 15 112-15,1 6 0 16,4 6 0-16,1-12 1 16,2-21-36-16,10-35 1 15,17-35-45-15,13-25 0 16,16-26-24-16,18-28 0 16,11-37-16-16,19-27 0 15,21-20-11-15,9-20 0 16,9-28-7-16,7-11 0 15,-76 143-1864-15</inkml:trace>
  <inkml:trace contextRef="#ctx0" brushRef="#br0" timeOffset="-90696.86">24927 6777 1444 0,'25'-31'0'16,"40"-54"15"-16,11 4 0 0,-4 30-5 15,-6 19 0 1,-10 23 45-16,-14 21 1 0,-10 30-4 16,-14 23 1-16,-13 27 1 15,-12 15 1-15,-11 8 3 16,-13 2 1-16,-6 1-9 15,-7-11 0-15,-2-22-8 16,7-19 1-16,12-25-9 16,12-17 1-16,4-8-5 15,6-25 0-15,5-27-5 16,10-18 0-16,13-20-6 16,14-13 1-16,11-16-13 0,3-12 1 15,4-2-6-15,-1 3 1 16,5 11-3-16,-1 24 0 15,-4 29-1-15,-9 25 1 16,-15 25-1-16,-9 33 0 16,-7 30-1-16,-12 8 0 15,-9 10 0-15,-11-3 0 16,6-7-1-16,3-12 1 16,3-20-1-16,1-9 0 15,0-16 0-15,0-4 0 16,1-1 1-16,4-9 0 15,0 0 0-15,0-19 1 16,4-16-1-16,10-7 1 16,14-3 0-16,9-8 0 15,9-4 0-15,5 0 0 16,4-2 0-16,3 9 0 0,0 8-2 16,-5 18 0-16,-7 17-2 15,-7 19 0-15,-8 17-1 16,-9 15 0-16,-14 2 1 15,-6 12 1-15,-4-1 2 16,-3 1 0-16,-2 0 1 16,0-8 0-16,0-5 0 15,2-16 1-15,3-10 0 16,0-8 0-16,2-11 0 0,7-2 0 16,9-26 0-16,5-10 1 15,7-16 1-15,2-8 0 16,6-7 1-16,1-9 0 15,2-5 1-15,1 5 0 16,6 7-3-16,-2 18 1 16,-7 20-2-16,-7 15 1 15,-9 24-1-15,-10 19 0 16,-9 29-1-16,-6 12 1 16,-7 7-1-16,-3-4 0 15,0 3 0-15,2-2 1 16,3-17-1-16,4-8 1 15,3-19-1-15,4-7 1 16,1-7 0-16,3-3 0 16,6-12 0-16,11-13 0 15,12-17 0-15,6-14 0 16,3-15 0-16,2-9 0 0,0-10 0 16,6-6 0-16,12-16-3 15,7-1 1-15,6 5-3 16,-3 9 0-16,-9 19-3 15,-8 28 0-15,-13 38-2 16,-12 38 0-16,-8 37 6 16,-9 27 0-16,-12 28 2 15,-8 15 0-15,-8 6 2 16,-2 9 0-16,-1-6 0 16,5-24 0-16,9-27 0 15,4-27 0-15,3-29 1 0,4-23 0 16,4-19 2-16,6-33 0 15,11-33 0-15,5-27 0 16,6-32-3-16,-2-20 1 16,-4-25-6-16,-3-24 1 15,-4-15-23-15,-2-11 1 16,1-3-23-16,-2 27 1 16,-1 34-5-16,-8 54 1 15,-9 48 22-15,-2 25 0 16,-3 15 12-16,-9 20 0 15,-12 17 9-15,-9 16 1 16,-10 15 6-16,-7 16 1 16,-15 14 1-16,-6 12 0 15,-1 9 4-15,4-4 1 16,12-9 4-16,12-20 0 16,18-24 3-16,15-13 0 0,15-12-5 15,21-13 1-15,18-20-1 16,24-17 0-16,22-17-4 15,11-16 1-15,8-13-3 16,7-2 0-16,-1-3-1 16,-8 10 0-16,-18 13 1 15,-22 18 0-15,-31 22 2 16,-20 18 0-16,-19 17 4 16,-20 14 1-16,-23 8 4 0,-15 2 1 15,-10 0 0-15,-3 2 0 16,-4-7 1-16,-1-4 0 15,10-3 11-15,5 2 1 16,7 5 5-16,6 3 1 16,8 6 1-16,5 3 1 15,11 8-13-15,18 3 0 16,23 1-7-16,21-7 1 16,19-10-8-16,19-20 1 15,22-11-8-15,11-21 1 16,-110 12-1741-16</inkml:trace>
  <inkml:trace contextRef="#ctx0" brushRef="#br0" timeOffset="-89937.19">29737 4127 1713 0,'0'0'0'15,"0"0"44"-15,0 0 0 16,0 0 42-16,0 0 0 16,-35-19-12-16,5 7 0 0,-7-2-41 15,-5 6 1-15,-4 4-14 16,-5 8 0-1,-6 8-6-15,-4 5 0 0,-8 7-3 16,-5 14 1-16,-2 23 0 16,5 22 0-16,3 37 2 15,2 28 1-15,-8 50-4 16,-5 37 1-16,-6 18-3 16,9 3 1-16,16 3-3 15,18-23 0-15,21-30 4 16,16-25 0-16,17-27 10 15,9-19 0-15,5-15 5 0,6-20 0 16,4-17 9-16,-1-14 0 16,0-17 3-16,2-14 0 15,4-15-5-15,-1-16 1 16,-1-16-18-16,2-15 0 16,-1-14-8-16,6-11 0 15,9-9-7-15,6-3 0 16,-61 61-2077-16</inkml:trace>
  <inkml:trace contextRef="#ctx0" brushRef="#br0" timeOffset="-89013.22">29968 4673 1467 0,'-3'29'0'15,"-4"31"0"-15,-4 24 1 16,-6 28 0-16,-10 28 1 16,-6 21 23-16,-11 16 1 15,-11 1 12-15,-5-12 1 16,-2-27 3-16,2-15 1 0,7-17-14 15,7-17 1-15,8-15-10 16,4-18 0-16,8-22-11 16,6-16 0-16,20-19-1360 15</inkml:trace>
  <inkml:trace contextRef="#ctx0" brushRef="#br0" timeOffset="-88748.8">29940 4982 1567 0,'23'-3'0'0,"41"-6"20"0,17 1 0 16,5 1-1-16,6-4 1 15,-2-11-7-15,-7-1 1 16,0-6 32-16,-9-2 0 15,-11-2 11-15,-15 2 0 16,-15 6-11-16,-10 6 1 16,-8 11-13-16,-15 8 0 15,-8-4-27-15,-22 20 0 16,30-16-1548-16</inkml:trace>
  <inkml:trace contextRef="#ctx0" brushRef="#br0" timeOffset="-88493.9">29589 5820 1388 0,'2'9'0'0,"5"11"23"16,9 5 1-16,16-12 33 15,15-2 1-15,15-11 30 16,5-11 1-16,5-6 2 16,2-7 1-16,8-2-30 15,-5-2 0-15,-10 2 11 16,-14-3 1-16,-18 5-24 15,-12-1 0-15,-7 8-15 16,-7 5 1-16,-5 0-14 0,-4-4 1 16,-2-1-13-16,-2 1 0 15,3 6-10-15,1 10 1 16,0 0-1815-16</inkml:trace>
  <inkml:trace contextRef="#ctx0" brushRef="#br0" timeOffset="-87606.35">31157 5093 1534 0,'4'9'0'16,"8"15"18"-16,-1 14 1 16,-6 19 29-16,-5 14 0 15,-7 16 10-15,-9 8 1 16,-9 7-30-16,-8 14 1 16,-6 3-7-16,0 6 1 15,2-2-1-15,2-16 0 16,5-15-1-16,2-21 1 15,1-18-2-15,4-16 0 16,8-18-4-16,-3-14 0 16,-7-21-15-16,1-10 0 15,1-15-10-15,3-16 0 0,3-23-26 16,6-10 1-16,7-17-19 16,10-9 0-16,8-12 8 15,14-2 0-15,14 4 11 16,18 11 0-16,18 13 9 15,10 18 1-15,9 18 15 16,11 12 1-16,10 21 5 16,0 18 0-16,-7 22 3 0,-3 22 0 15,-8 21 14-15,-15 19 1 16,-18 27 18-16,-21 11 0 16,-27 14 7-16,-22 11 1 15,-24 3 7-15,-18-6 0 16,-19 3 7-16,-8-9 1 15,-8-14-5-15,-3-11 1 16,-3-13-6-16,5-14 1 16,5-12-31-16,9-19 1 15,12-32-13-15,13-28 0 16,8-34-5-16,19-29 0 16,15 83-1721-16</inkml:trace>
  <inkml:trace contextRef="#ctx0" brushRef="#br0" timeOffset="-86897.99">31762 3605 1332 0,'13'7'0'0,"20"5"8"16,10 5 0-16,1-1 4 16,-2 1 0-16,-1-1 4 0,1-3 1 15,11 5-10-15,7 4 1 16,9 1 11-16,6 4 1 16,8-2 22-16,4-5 1 15,1 1 24-15,2 0 0 16,7-7 2-16,0-2 0 15,-7-3-9-15,-11 1 0 16,-12-1-13-16,-9 3 0 16,-6 0-10-16,-10 5 1 15,-10 4-7-15,-11 0 1 16,-9-6-2-16,-6-1 1 16,-6 5-3-16,-8 7 0 15,-6 2-2-15,-5 3 1 16,-2 2 1-16,-2 10 1 15,-2 12-5-15,2 23 0 16,4 30-5-16,-2 23 1 16,-2 21-4-16,-2 27 0 15,-5 39-5-15,0 14 1 0,2 3-2 16,-4 7 0-16,-7-5-1 16,-5-10 1-16,-9-5-3 15,0-20 1-15,0-17-1 16,-3-14 1-16,-7-10 4 15,-12-10 0-15,-15-6 1 16,-3-20 1-16,-6-19 11 16,-5-23 1-16,-9-26 6 15,-5-14 0-15,0-14 4 0,-9-17 1 16,-12-20-1-16,-6-13 0 16,-5-8-2-16,4-6 1 15,12 2-7-15,3 5 0 16,2 1-15-16,16 4 0 15,20-1-12-15,10 3 0 16,5 2-4-16,6-3 0 16,72 22-2295-16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20:11:45.5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2508 6398 1254 0,'0'0'0'0,"44"12"27"15,-3 0 0-15,5 0 41 16,3 0 1-16,6-6-5 16,-6-3 0-16,-8-1-24 15,3-4 0-15,5-1-21 16,6-3 1-16,8-1-5 16,5 2 0-16,4 2 5 0,-3 3 1 15,-2 3 0 1,0-1 1-16,5 8-2 0,2 1 1 15,2 4 5-15,-4 1 1 16,-8 1-6-16,3-1 1 16,5-2 0-16,2-2 0 15,7 0-2-15,-1 0 0 16,-8 0 1-16,6 0 0 16,6-3-2-16,3 3 1 15,-6-3-2-15,0 3 1 16,-3-4 1-16,6 4 0 15,8-3 1-15,1-4 0 16,-11 2-2-16,-1 0 1 16,2 0-4-16,1 3 1 15,8 4 1-15,-2 2 1 16,-9-7-2-16,-3 3 1 16,10-4-1-16,4 1 0 0,-2-2-2 15,3-5 0 1,-1-1-2-16,1 1 0 0,17 2 0 15,-6-4 1-15,0-6-1 16,3 3 1-16,8-1-2 16,5 1 1-16,-5-2-2 15,1 0 1-15,1 3-3 16,4 0 0-16,3-1-1 16,1 3 1-16,2-4 0 15,3 4 1-15,6 0-1 16,0 4 1-16,-5-4-1 0,4 0 1 15,14-6-3-15,4 3 1 16,1 3 1-16,-1-3 0 16,-7-1-2-16,6 2 1 15,10 2-1-15,2 0 0 16,-1 0 1-16,-6 0 1 16,1-8-2-16,-1 4 1 15,4 1-1-15,5-1 1 16,5 8-1-16,-4-4 1 15,-3 3 1-15,2-6 0 16,-7-1-2-16,1 3 1 16,8 2-2-16,8 3 1 15,1-1-1-15,3-1 1 16,1-4-2-16,-1-1 0 16,-3-1 0-16,3 3 1 15,-4-3 0-15,9-1 0 0,0 1 1 16,1 4 1-16,1 2 0 15,0-2 0-15,5-5 0 16,2 2 0-16,-2-1-1 16,2 2 0-16,0-5-3 15,0-1 1-15,2-1-2 16,5 0 1-16,6 3 2 16,4 4 0-16,4-2 2 15,6-3 0-15,-2-1 2 16,1-1 0-16,2 4 0 15,2-2 0-15,-1 2 0 0,2 1 0 16,6 1-1-16,0 1 1 16,4-1-3-16,8 3 1 15,4 3-1-15,-1-3 1 16,1-8-2-16,7 4 0 16,3 4-1-16,6 2 0 15,5 1-1-15,4 1 0 16,-6-1-1-16,0 1 1 15,2 1 0-15,8-2 0 16,-1-1 0-16,4 1 1 16,-3 3 0-16,3-3 0 15,0-5-1-15,1 1 1 16,-3 1 0-16,4 1 0 16,6-1 0-16,-6 0 1 15,-8 0-2-15,-7 0 1 16,-1 0 1-16,-9 2 0 15,-6 2 1-15,-6-4 0 0,-12-7-1 16,-8 1 0-16,-14-2 0 16,-12-4 0-16,-15 0 0 15,-12-2 1-15,-10-2-2 16,-18-3 1-16,-16-2-2 16,-16-1 1-16,-14-8 0 15,-12 3 0-15,-15-1 0 16,-12 2 0-16,-15-7 0 0,-13 0 1 15,-13-3 0-15,-13-2 0 16,-13 0-1-16,-10-7 1 16,-11-7-2-16,-7 2 1 15,-13 0 0-15,-8-4 0 16,-7-5-1-16,-9-1 0 16,-9-3-2-16,-11-3 0 15,-6 4-1-15,-11 0 1 16,-9 0-2-16,-11 4 1 15,-12 1-1-15,-14-1 1 16,-16 4-1-16,-15 5 0 16,-8 4-1-16,-16 7 1 15,-6 5-1-15,-15 4 0 16,-2 0-1-16,-3 4 1 16,-14 5-1-16,0 4 0 15,-8 0 0-15,-4 3 0 16,-15-6 0-16,-2 5 0 0,-2-2-3 15,-10 8 1-15,-7-1-3 16,-5 0 0-16,-4-3 1 16,0 0 0-16,-1 3-1 15,-2 1 0-15,-6-3-1 16,-1 6 0-16,-11 2-2 16,0 1 0-16,-3-7 1 15,-1 8 1-15,3 1-1 16,6-2 1-16,4-7 0 15,6-1 0-15,-10-1 0 16,6 1 0-16,5-4 1 0,3-1 1 16,6-3-1-16,-4-2 0 15,-1-1 2-15,10-3 1 16,7-1 1-16,4 1 1 16,-4 3 0-16,8-5 1 15,-7-3 0-15,5 1 0 16,3 7 0-16,2-3 1 15,1 0-1-15,-1 2 1 16,-5-3 0-16,-1 5 0 16,-3 7 0-16,3-4 0 15,12-4 0-15,-3 1 0 16,7 4-1-16,6-1 1 16,8 1-1-16,-8-1 1 15,0 1-1-15,-4-1 0 16,3 5 0-16,5 3 0 15,8-3 0-15,1-4 1 0,6 4-1 16,2 4 1-16,-3 2 0 16,13 3 0-16,0-4-1 15,4 2 1-15,2-4-1 16,3 6 1-16,4-2-1 16,1 1 0-16,10 4-1 15,-1 9 1-15,0 3-1 16,-1 5 0-16,-4 11 0 15,5 1 0-15,-5 8 0 16,9 8 1-16,0 1 0 0,5 12 0 16,9-1 0-16,-3 5 1 15,6 4-1-15,6 1 0 16,9 2-1-16,8 6 1 16,2-1-1-16,16 1 0 15,20-4 0-15,12-2 0 16,10 0-1-16,13 2 1 15,14 7-6-15,12-2 0 16,11-3-4-16,8-2 0 16,15 3-9-16,16 4 1 15,27-4-6-15,24-4 0 16,19-8 0-16,34-8 0 16,28-9 2-16,23-11 1 15,17-6-6-15,24-11 1 16,25-10-2-16,19-9 0 15,15-6-1-15,11-6 0 16,7-10-1-16,7-2 1 0,-1-2-1 16,6 7 1-16,-266 21-1889 15</inkml:trace>
  <inkml:trace contextRef="#ctx0" brushRef="#br0" timeOffset="20180.4">9661 7755 1164 0,'0'0'0'0,"0"0"25"16,7-21 0-16,-7 21 31 16,0-11 0-16,0 11 4 15,-12-12 1-15,-10-1-12 16,-8 0 0-16,-8 5-15 16,-8-1 0-16,-9 0-7 15,-3 3 1-15,-6 0-2 0,1 3 0 16,1 3-4-16,-7 0 0 15,-12 0-2-15,-5 0 0 16,-8 3-2-16,-1 6 1 16,0 0-4-16,-13 4 1 15,-1 7-1-15,-8 0 1 16,1 8 3-16,1 10 1 16,-3 7 1-16,2 9 0 15,-6-4-1-15,9 7 0 16,9 5-1-16,9-3 1 15,14 3-4-15,5 2 0 16,3 4-4-16,10 5 0 16,14 1-3-16,12 0 0 15,14 1-4-15,19-1 1 16,16-4-3-16,25 0 1 16,18 7-2-16,17-5 1 0,10-6-2 15,11-12 1-15,16-6-2 16,4-1 1-16,-3 3-1 15,10-5 0-15,15-9 0 16,7-15 0-16,-8-19 0 16,1-16 0-16,7-15 0 15,6-15 0-15,-4-9 0 16,-3-13 1-16,-6-15 6 16,-12-13 1-16,-3-10 7 0,-16-1 1 15,-23-8 7-15,-24-3 0 16,-19-8 4-16,-15-3 1 15,-14 3-1-15,-18 11 0 16,-14 13 10-16,-17 12 1 16,-24 10-11-16,-22 19 1 15,-13 23-11-15,-14 20 0 16,-23 20-10-16,-3 20 1 16,0 17-8-16,6 6 0 15,133-47-1909-15</inkml:trace>
  <inkml:trace contextRef="#ctx0" brushRef="#br0" timeOffset="21663.96">16406 8078 1433 0,'0'0'0'16,"0"0"36"-16,0 0 1 15,0 0 40-15,0 0 0 0,-32-12-20 16,9 10 0-16,-14-5-19 15,-5-1 1-15,-9-6-14 16,-2-2 1-16,2 4-9 16,-2-3 0-16,-2 1-1 15,0 2 0-15,-5-4-1 16,-1 2 1-16,-8-1-3 16,-9-1 1-16,2 4 1 15,-1 2 1-15,-4-6-2 16,-8-1 0-16,-8 0 0 15,0 1 1-15,6 0-1 0,-8 1 1 16,-10 4-2-16,-3 1 1 16,7 5-2-16,-3 8 0 15,-17 6-1-15,1 8 0 16,4 11-1-16,6 10 0 16,-4 7-1-16,10 5 1 15,18 7-1-15,9 2 0 16,0 2-3-16,12-2 0 15,20 1-2-15,10-1 0 16,16 5-3-16,18 3 1 16,13-4-2-16,19 3 1 15,22-1-1-15,15-2 0 16,13-5-1-16,22-4 1 16,19 1-1-16,16-3 0 15,9-7-2-15,23-3 1 0,14-6-2 16,5-12 1-16,11-15-2 15,5-14 1-15,7-16-1 16,0-7 1-16,0-1 0 16,1-12 0-16,-3-13 1 15,-12-5 0-15,-18-2 1 16,-17-8 0-16,-28-7 1 16,-13-2 1-16,-16 4 0 15,-21-4 0-15,-30 4 3 16,-24-10 1-16,-27 1 7 15,-32-1 1-15,-31-5 10 0,-27 8 0 16,-36 10 5-16,-38 5 1 16,-47 16-16-16,-47 28 1 15,-40 35-7-15,-37 41 0 16,-27 38-5-16,-3 24 1 16,365-116-1813-16</inkml:trace>
  <inkml:trace contextRef="#ctx0" brushRef="#br0" timeOffset="127967.77">24541 521 1346 0,'0'0'40'0,"-9"-17"1"0,9 17 7 15,0 0 1-15,-2 8-13 16,1 13 0-16,-5 17 5 16,-4 11 0-16,-6 9-14 15,0 12 1-15,0 18 3 16,-3 14 0-16,-8 5-5 16,-1 13 0-16,2 11-4 0,4 9 1 15,-4 9 4-15,5 12 1 16,7 5-2-16,3 7 0 15,4 0-5-15,5-6 0 16,4-8 0-16,5-5 1 16,5-11 2-16,3-2 1 15,0-10 4-15,0-10 1 16,-5-5-2-16,-5-10 1 16,-1-9-4-16,-6-7 0 15,-3-12-6-15,-2-13 1 16,-2-11-8-16,0-13 0 15,0-20-8-15,-6-21 0 16,15 0-1782-16</inkml:trace>
  <inkml:trace contextRef="#ctx0" brushRef="#br0" timeOffset="128531.73">23432 2696 1254 0,'12'28'0'0,"27"36"17"0,8 21 1 16,1 10-9-16,1 5 1 15,-1 6-10-15,0 1 1 16,-1 2 2-16,3 2 0 16,1 8 14-16,3-3 0 15,-1-8 16-15,2-10 1 16,3-11 25-16,11-13 1 16,9-5 9-16,1-10 0 15,-1-14-18-15,-3-12 1 16,3-12-5-16,0-12 0 15,1-13-7-15,-3-13 0 16,-2-13-10-16,-2-18 1 16,1-20 11-16,-1-16 0 15,-2-8 2-15,-4-15 1 16,-8-8-2-16,-10-1 1 16,-10-5-5-16,-6 7 1 0,-7 14-7 15,-2 4 0-15,-6 15-4 16,-1 10 1-16,-5 9-8 15,-2 13 1-15,-6 8-8 16,-1 3 1-16,1 2-7 16,3 3 1-16,-3 0-8 15,4-4 1-15,9-1-3 16,0-3 0-16,-16 41-1932 16</inkml:trace>
  <inkml:trace contextRef="#ctx0" brushRef="#br0" timeOffset="-11632.54">3014 8684 1534 0,'0'0'0'0,"-19"9"42"16,-2 6 1-16,2 15 35 0,-4 9 0 15,-4 15-21-15,-1 8 1 16,-11 9-29-16,-3 4 1 15,-8 6-15-15,-4 11 1 16,1 3-7-16,3 4 0 16,5 4 0-16,4 8 1 15,4-2-3-15,7-3 0 16,16-15 0-16,5-1 0 16,4-1-1-16,10-4 0 15,4-18-1-15,8-6 0 16,6-8-1-16,9-4 0 15,3-1-1-15,11-1 1 16,14 0-2-16,7-2 0 16,4-4 0-16,1-5 0 15,-7-1-1-15,11 1 1 16,14 1 0-16,0-1 0 16,2-5 0-16,7-3 1 15,8-2 1-15,6-2 0 0,0 0 1 16,5-3 0-16,13 0 2 15,-1 0 0-15,1-1 2 16,5 1 1-16,14-2-1 16,3 0 1-16,9 4 1 15,1 1 0-15,-5-3-1 16,1 0 1-16,2 1-1 16,6 2 0-16,10-8 4 15,2-2 1-15,7-2 0 0,1-4 1 16,-2-1 4-16,0-1 1 15,4-3-1-15,8 2 0 16,3 2-1-16,8-2 0 16,0-1-5-16,9-4 0 15,12 3-4-15,2-1 1 16,7-4-2-16,11-1 1 16,5-1-3-16,4 4 1 15,6 4-2-15,-1-4 0 16,-2 2 0-16,5-2 0 15,6 0-1-15,-6 1 0 16,1 1 0-16,3 0 0 16,3-4 0-16,2-3 1 15,4 1-1-15,-4-1 0 16,-7-4 0-16,2-1 1 16,9-2-1-16,-2-2 1 15,10 0-1-15,8 4 0 0,8 1 1 16,2-6 1-16,-5 1-2 15,7-3 1-15,7 4 0 16,2 5 0-16,-2 1 0 16,-4 0 1-16,-8 0-2 15,1 2 1-15,4 3 1 16,-5 6 0-16,-6 4-1 16,-5-3 0-16,-9 2 3 15,2-2 0-15,4-1-2 16,-8-1 1-16,-4 3 3 0,-10-6 0 15,-5-6 1-15,2-2 1 16,-6-3 0-16,-3-1 1 16,0 2 0-16,-3-1 1 15,-8 1 2-15,-12 0 0 16,-9-1 0-16,-12 1 0 16,-10 1 0-16,-19 1 0 15,-17-1-4-15,-15 6 0 16,-15 3-11-16,-11-4 1 15,-1-6-3-15,-11-13 0 16,-111 23-2212-16</inkml:trace>
  <inkml:trace contextRef="#ctx0" brushRef="#br0" timeOffset="-7361.67">23682 11058 1511 0,'0'0'0'15,"9"-34"47"-15,0 4 1 16,1-10 43-16,6-6 0 16,9-8-33-16,8-12 0 15,10-15-28-15,8-11 0 16,12-8-12-16,4-7 0 15,2-8-8-15,5 5 1 16,6 1-2-16,-3 0 0 16,3-6 0-16,-10 10 1 15,-8 13 1-15,-2 6 0 16,-6 11-1-16,-6 9 1 0,-13 4-3 16,-5 5 1-16,-3 7-1 15,-6 5 1-15,-7 15-1 16,-5 8 0-16,-6-1 1 15,-3 4 1-15,0 7 1 16,-3 2 0-16,-4 3-1 16,-9 2 1-16,-14-2-1 15,-9 3 1-15,-5 3-2 16,-11 6 1-16,-3 5-1 16,-12 4 1-16,-13 3-1 0,-16 2 0 15,-9-1-2-15,-10 1 0 16,-9 1 3-16,-10 1 0 15,-10 2 1-15,-13-3 1 16,-18 0-1-16,-22-8 0 16,-17-2 1-16,-14 0 1 15,-3 3-3-15,-10-5 0 16,-8-3-1-16,-13 1 1 16,-6 0 0-16,-10 1 1 15,1-1-3-15,-6-6 1 16,7 0-1-16,-13 0 0 15,-12 3 0-15,-8-6 0 16,2-4 0-16,3-2 0 16,5-1-2-16,-7-2 1 15,-19-4-2-15,5-1 1 16,2-4-2-16,-3 0 1 0,-6-1-1 16,-2-4 0-16,3 0-1 15,-3 1 0-15,-1 1 0 16,-4-3 1-16,-7 1-1 15,-6 5 0-15,3 2-2 16,1 5 0-16,1-2-1 16,-5-1 1-16,-11-9-1 15,6 5 0-15,13 7 0 16,-9 1 0-16,-12-12 0 0,6 8 0 16,13 7 0-1,-1-1 0-15,-12-4 0 0,1 3 0 16,7 1-1-16,1 4 1 15,1 0-1-15,-4 6 1 16,-2 2-1-16,9 1 1 16,9 0-1-16,-7 1 1 15,-6 4 0-15,4 7 0 16,14 2 0-16,-7 4 0 16,-3 1 0-16,10-3 0 15,11-6 0-15,12 0 0 16,12-4 0-16,11 5 1 15,4-5 0-15,10-4 1 16,16-1-2-16,21-1 0 16,25 1-1-16,23-1 1 15,26 3-3-15,6 6 0 16,153-11-1929-16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0" units="cm"/>
          <inkml:channel name="Y" type="integer" max="11008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1.35925" units="1/cm"/>
          <inkml:channelProperty channel="Y" name="resolution" value="632.6436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11T19:32:33.2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15625 6502 1870 0,'0'0'0'0,"10"40"40"15,2 1 1-15,6 21 35 16,-7-1 0-16,-8 6-25 15,-5 8 1-15,-1 6-34 16,-2 7 0-16,-4 11-8 16,0 12 1-16,0 10-1 0,-5 17 0 15,2 8-2-15,-8 27 0 16,-1 9-1-16,-5 15 1 16,-3 5-1-16,-2 1 1 15,4-4 6-15,1-7 0 16,6-14 8-16,-1-20 1 15,4-27-6-15,2-22 1 16,5-15-5-16,-2-29 1 16,6-27-7-16,-1-17 0 15,2-14-7-15,0-36 1 16,5 29-1861-16</inkml:trace>
  <inkml:trace contextRef="#ctx0" brushRef="#br0" timeOffset="516.52">15413 6455 1556 0,'21'0'0'16,"37"-3"51"-16,25-3 0 15,19-2 34-15,11 1 0 16,6-2 10-16,8 6 1 15,8 3-56-15,19 0 1 16,26 5-14-16,17 5 0 16,17 2-11-16,11 6 0 15,1-5 2-15,9 7 1 16,-4-5 0-16,4 2 1 16,-1-4 1-16,10-5 1 15,-5-3 5-15,-4 2 1 16,-18-5 1-16,-18 0 1 15,-8-1-2-15,-22 3 0 16,-19-1 4-16,-14-1 1 16,-14-4-9-16,-20-1 1 0,-19 3-8 15,-16 0 0-15,-18-5-13 16,-17 1 0-16,-32 4-1978 16</inkml:trace>
  <inkml:trace contextRef="#ctx0" brushRef="#br0" timeOffset="934.01">20673 6749 2083 0,'2'11'0'0,"5"15"0"0,3 20 1 15,13 27-1-15,-3 10 0 16,-12 16 47-16,-6 8 0 15,-5 5 11-15,-1 15 0 16,4 3-7-16,2 5 1 16,0 5-7-16,1 2 1 15,6 1-14-15,-4 1 1 16,0-2-2-16,3 1 0 16,6 3-6-16,-4-8 1 15,1-6-2-15,-2-8 0 16,1-1-3-16,-4-10 1 15,2-13-2-15,5-3 0 16,-3-7-6-16,3-5 1 16,-5-4-5-16,1-5 1 0,-2-7-5 15,4-11 1 1,3-17-5-16,0-11 0 0,-5-13-2 16,5-10 0-16,7-4-11 15,6-13 0-15,3-9-34 16,0-2 0-16,-30 21-2019 15</inkml:trace>
  <inkml:trace contextRef="#ctx0" brushRef="#br0" timeOffset="1335.21">21165 9888 1612 0,'0'0'0'16,"-11"0"2"0,1 2 0-16,-4 0 0 0,-11 3 0 15,-16 7 36-15,-8 2 0 16,-6 0 19-16,-5 0 1 15,-14-7 27-15,-9-2 0 16,-14-3-2-16,-10-4 1 16,-8-3-15-16,-7-2 1 15,-13-2 14-15,-8-3 0 16,-16-7-12-16,-9-2 0 16,-15 0-16-16,-11 2 1 15,-5 0-12-15,-13 2 1 16,-2 5-10-16,-8 0 0 15,-12-2-8-15,-19 0 0 16,-13 5-7-16,-6 4 0 16,3-2-2-16,-10 9 0 0,5 7-4 15,8 8 1-15,23 4-5 16,22 5 1-16,18 5-4 16,22 0 1-16,4 0-2 15,15-1 0-15,17-3-7 16,10-6 1-16,13-4-11 15,12-5 1-15,110-12-2300 16</inkml:trace>
  <inkml:trace contextRef="#ctx0" brushRef="#br0" timeOffset="9591.09">12171 6791 1287 0,'0'0'0'15,"40"24"31"-15,-1 4 1 0,0 10 31 16,0 0 0-16,1 2-17 16,-3-6 0-16,-7 6-14 15,4-2 0-15,5 4-15 16,3-3 0-16,7-1-5 15,-4 2 0-15,0 4 5 16,-4-5 1-16,1 3 1 16,1-4 1-16,3 5-1 15,1 4 1-15,10-2-2 16,-3-2 1-16,8 0-3 0,0-1 0 16,-1-7-5-1,1-3 1-15,9 0-2 0,8-3 1 16,8-3-2-16,-3 2 1 15,-6-4 2-15,5-3 1 16,14-7 2-16,0 1 1 16,-7-3 0-16,3 4 0 15,8 3 0-15,1 0 1 16,2-7-1-16,2-2 1 16,2 1-1-16,3-6 0 15,3 2-2-15,3 2 0 16,-4-1 0-16,0-3 1 15,-6 2-2-15,3-5 0 16,-3 1-2-16,1 1 1 16,1-1-3-16,-1 1 0 15,1-2 1-15,-3 1 0 16,5 1-1-16,-3-4 1 0,-4-4-1 16,0-1 1-16,10 3-1 15,-3-3 0-15,-1-4-1 16,1-3 1-16,7-3-1 15,-3 1 1-15,-11 3 1 16,2 4 0-16,5 1 1 16,0-3 1-16,-16 0 0 15,4 1 1-15,5 4-1 16,-3 1 0-16,-11-4-1 16,0-2 0-16,-1 4-1 0,5 0 1 15,1 3-2-15,-5 0 1 16,0 2-1-16,2-3 1 15,0 1-1-15,-1 4 0 16,-6 3-2-16,-2 2 0 16,3-4 0-16,1 6 0 15,3 0-1-15,-7-2 0 16,-8 1 1-16,3 1 1 16,8-4-1-16,4 4 1 15,-1-1 0-15,-6-1 0 16,-1-3 0-16,1 1 0 15,7 7-2-15,-2 0 1 16,-5-3-1-16,-1-2 1 16,4 1-2-16,2 1 1 15,4-2-2-15,-2 0 1 16,-7 0 0-16,-2 5 0 0,9 0 0 16,-4 2 1-16,1-4-1 15,-1-1 1-15,-1-4 0 16,-1 4 0-16,8-1 0 15,-2 3 1-15,-7-9 0 16,3 4 0-16,11 7 0 16,-1-5 0-16,-3 1 0 15,-1 0 1-15,7 3-2 16,0 3 1-16,-6-4 0 16,2-1 1-16,0 2 0 15,2 5 0-15,4 4 3 0,-4 3 0 16,-11 2 0-16,1 4 0 15,1-3 1-15,-3 3 1 16,1 3-2-16,-3 3 1 16,-5-3-3-16,1 0 0 15,6 5-2-15,-2 3 1 16,-6 1-2-16,-1 3 0 16,-2 0-3-16,2 5 1 15,9 4-1-15,-8-1 0 16,-4 1-1-16,-5 0 0 15,-2 1 0-15,1 6 0 16,5 4-1-16,6 0 0 16,-6-3 0-16,2 0 1 15,0 6 0-15,4 4 0 16,-1 3 0-16,3-1 0 16,1 4 0-16,0-2 1 15,0 5-1-15,0 3 1 0,4 0-2 16,-2-1 1-16,-6-3-1 15,1 1 1-15,1 2-2 16,4 0 1-16,7 1-1 16,-9-1 1-16,-8-4-1 15,4 1 1-15,8 3-1 16,3 0 1-16,2-2-1 16,0-3 1-16,-5 7-1 0,3 3 1 15,6 0-1-15,-1 2 1 16,-3-3-1-16,5-2 1 15,2 0-1-15,4 1 1 16,-2 2-1-16,1-3 1 16,9 2 0-16,3 1 1 15,4 4-1-15,2-4 0 16,0 0 1-16,4 0 0 16,3 2 0-16,6 7 1 15,3 2-2-15,-2 0 1 16,-5 1-1-16,9 6 1 15,5 1-2-15,0 4 1 16,-3 1 0-16,5 1 0 16,3 1 0-16,0 0 1 15,8 5 1-15,-4 6 0 16,-5 0 1-16,-8 1 0 16,-3-1 1-16,-3-4 0 0,-8-7-1 15,-8-3 1-15,-8 3-1 16,-8-9 0-16,-7-6-2 15,-6-5 1-15,-6-8 0 16,-10-10 1-16,-8-5 0 16,-4-3 0-16,-1-6 2 15,-6-8 0-15,-5-11 1 16,-8-8 0-16,-8-8-1 16,-7-6 0-16,-3-7 1 15,-4-4 1-15,0-1 1 16,-4-2 1-16,-2-4 1 15,-2-3 0-15,-8 0-1 0,7 0 1 16,1-3 1-16,1-2 0 16,-3-1 1-16,-3-4 0 15,1-4-1-15,-1 0 0 16,1 2-1-16,-3 2 0 16,1-1-4-16,-2-1 1 15,-2-3-4-15,-1-1 1 16,-2 2-4-16,-11 0 0 15,-11-5-2-15,-3-5 1 16,30 24-2519-16</inkml:trace>
  <inkml:trace contextRef="#ctx0" brushRef="#br0" timeOffset="13899.94">12397 6756 1276 0,'0'0'0'0,"0"0"30"16,0-19 1-16,0 19 27 0,0 0 1 15,0 0-8-15,0 0 0 16,0 0-20-16,-13-10 0 15,-1-1-14-15,-2-1 0 16,0 2 0-16,-1-2 1 16,-3 0 3-16,-6-7 0 15,-9 1 3-15,-6-3 0 16,-7 4 1-16,-6-2 0 16,1-3 0-16,-5-1 1 15,-1 2-2-15,-4 1 1 16,-11-3-5-16,-7-1 0 15,-4 0-2-15,0 3 1 16,-1-7-2-16,-1-1 0 16,-13-4 6-16,-2 3 1 15,1 5 2-15,-10 4 1 16,-4 2-3-16,-6 5 0 0,-1-2 0 16,-3-1 0-16,-11 1-3 15,-3-1 1-15,-3-2 0 16,-2-2 0-16,1-10 0 15,-4-5 1-15,-18-13-3 16,-3-4 1-16,2-10 0 16,-3-8 1-16,7-3-4 15,-1-4 0-15,-4-12-3 16,-10-8 0-16,-2-15-2 16,-5-6 0-16,-3-9-2 0,2-6 1 15,1-4-3-15,6-4 0 16,4-7-1-16,-6-3 1 15,2-4-4-15,3-5 1 16,-7-12-3-16,8-2 1 16,10-6-2-16,7-3 1 15,12-3-2-15,0 0 1 16,-5-5-1-16,6 2 0 16,8 0 0-16,7 4 0 15,8 8 0-15,-3-4 0 16,-3-10 0-16,5 11 0 15,11 18 0-15,2-1 0 16,-9 3 0-16,10 17 0 16,8 23 1-16,-3 1 0 15,-1-2-1-15,5 14 1 16,9 20-1-16,13 12 1 16,5 14-1-16,-108-89-1 0</inkml:trace>
  <inkml:trace contextRef="#ctx0" brushRef="#br0" timeOffset="18719.99">9514 613 268 0,'0'0'211'16,"23"-14"0"-16,-14 10-40 15,-9 4 1-15,9-7-97 16,-9 7 0-16,0 0-22 16,0 0 0-16,0 0-16 0,-9 13 1 15,-16 7-9 1,-8 11 0-16,-8 2-5 0,1 5 0 16,-6 11-5-16,-3 6 0 15,-1 8-4 1,1 6 1-16,-13 5 3 0,-7 4 0 15,-8 5-1-15,-4 9 1 16,-6 13 1-16,-6 11 0 16,-15 12-3-16,-1 4 0 15,-4 8-3-15,-5 9 1 16,-11 3-2-16,5 11 0 16,11 5 0-16,-5-2 0 15,-12-7-3-15,8 7 0 16,6 7-2-16,-6 12 0 15,-10 6-2-15,6-1 1 16,17 4-2-16,0 0 0 0,-11-4-1 16,10 1 0-16,15 6-1 15,-7-3 1-15,-8-1 0 16,3-6 0-16,12 5-1 16,-4-6 1-16,-11 1-1 15,6-1 0-15,6 7 0 16,2 0 1-16,-2-2 1 15,-3-6 0-15,2-12 3 16,9-2 0-16,9-8 2 16,-5-6 1-16,-10-8 1 15,12-3 1-15,15-10 0 16,7-8 1-16,11-17-3 0,4-9 0 16,4-5-1-16,3-7 0 15,3-9-2-15,7-13 0 16,7-11-2-16,9-8 1 15,1-11-4-15,8-12 0 16,0-11-3-16,5-3 0 16,0-12-1536-16</inkml:trace>
  <inkml:trace contextRef="#ctx0" brushRef="#br0" timeOffset="20133.12">4431 8497 1231 0,'14'5'0'16,"21"7"-1"-16,15 9 0 16,1 5-3-16,2 2 1 15,-2 1 2-15,-2 1 0 16,1-3 5-16,3-2 0 16,3-1 17-16,2-2 1 15,-5-1 14-15,-7-4 0 16,-5 2-3-16,-4 6 0 15,-2-1-6-15,0 2 0 16,6-5-7-16,-4-2 1 16,-2 0-5-16,-3 0 1 15,-9-6-4-15,-6-2 1 16,-2-6-3-16,-3-1 1 0,-2-3 6 16,-4-2 0-16,1-12 7 15,-2-4 1-15,-1-7 5 16,-4-9 0-16,-9 0 2 15,-4 0 0-15,8 7-3 16,0 7 0-16,1-2-2 16,1-6 1-16,1 1-5 15,4-11 0-15,5-1-8 16,3-7 1-16,5-1-3 0,6-10 0 16,5-9-4-16,6-12 0 15,1-4-2-15,6-7 0 16,11-14-2-16,4-6 0 15,15 1-1-15,7-5 0 16,2-11-1-16,-1 0 0 16,8-3 0-16,5-1 0 15,10-6 4-15,-1 1 1 16,-5 1 3-16,1-9 1 16,18-6 3-16,1-9 1 15,-6-6 0-15,8-4 0 16,11 8 0-16,-5-1 0 15,-14-3-2-15,1 9 0 16,16-4-2-16,-10 2 0 16,-4-3 0-16,2 1 1 15,9 4-1-15,-4 3 1 0,-19-8-2 16,6-1 1 0,12-3-2-16,-4 0 1 0,-9 0-2 15,3 2 1-15,12 5-3 16,-12 2 1-16,-12-1-1 15,-5-1 0-15,6 14-2 16,-6 10 1-16,-9 9-2 16,-9 11 1-16,-12 2-2 15,-7 13 1-15,-7 15-2 16,-2 3 1-16,-7 11 0 0,-5 5 0 16,-4 14 0-1,-3 3 1-15,-2-1-1 0,-9 0 0 16,-2 10 0-16,-1 7 1 15,-6 7-1-15,-2 1 0 16,-3 8-1-16,0-2 1 16,0 2-1-16,0 3 0 15,0 2-1-15,-3-2 1 16,3-3-2-16,-2-5 1 16,2 1-1-16,-3-4 0 15,3-6 0-15,0 1 0 16,0 6 0-16,-6-3 0 15,-1-14 0-15,-3-6 1 16,-3-3-1-16,-3 3 1 16,-1 1 0-16,-4-4 0 15,-2-5 0-15,-5-2 0 16,-4-2 0-16,-4 4 1 16,1 5-1-16,0 2 0 0,-2-2 0 15,-4 0 0-15,1 0 0 16,-6 3 1-16,-9 6 0 15,1 1 1-15,1 2-1 16,7 1 0-16,5-1-3 16,11 3 0-16,6 3-10 15,1-3 0-15,10 2-3 16,4-6 1-16,9 34-1913 16</inkml:trace>
  <inkml:trace contextRef="#ctx0" brushRef="#br0" timeOffset="24232.99">3699 213 579 0,'-58'12'28'0,"-32"12"1"0,-11 4-12 15,-1 1 1-15,-16 1-5 16,0 8 0 0,-4 10-1-16,-9 2 0 0,-17 8 0 15,-5-1 1-15,-6 8 2 16,5 10 1-16,6 17 0 15,-7 10 0-15,-2-2 0 16,4 11 0-16,8 8-2 16,13 2 0-16,15 6 0 15,10 6 1-15,-1 7-7 0,11 0 0 16,9 0-4-16,19-5 0 16,14-10-3-16,15 8 1 15,5 6-1-15,8 1 1 16,4-10-2-16,9 8 1 15,9-1-1-15,10 0 0 16,9-1 0-16,7-9 0 16,6-11 0-16,5-13 0 15,8-4-1-15,11 0 1 16,11-8-2-16,10-4 1 16,6-6-2-16,3-1 1 15,5-6-1-15,13-4 0 16,11-5-1-16,6-6 0 15,2-9-5-15,4-5 1 16,8-5-15-16,10-9 0 16,13-10-14-16,2-5 0 15,-155-16-540-15</inkml:trace>
  <inkml:trace contextRef="#ctx0" brushRef="#br0" timeOffset="24701.24">6313 3496 347 0,'46'-33'0'0,"72"-48"-1"0,25-27 1 15,7-11 0-15,-2-2 1 16,-3-7 13-16,-13-13 1 15,-7-11 29-15,2 0 1 16,9 0 20-16,-20 11 0 16,-20 5-1-16,-15 4 1 15,-9 4 8-15,-17 7 0 16,-18 14-13-16,-11-1 0 16,-13-2-6-16,-17-1 1 15,-14 4-8-15,-13 3 1 16,-15 2-11-16,-9 10 1 15,-7 14-3-15,-20-5 0 16,-31-16-7-16,-25 1 0 16,-15 15-7-16,-17 13 0 15,-22 20-10-15,-27 12 0 16,-28 5-5-16,-10 12 1 0,-15 6-3 16,-8 10 0-16,-10 10-2 15,-16 4 0-15,-23 10-2 16,0 13 1-16,-1 19-1 15,-12 20 0-15,342-71-1114 16</inkml:trace>
  <inkml:trace contextRef="#ctx0" brushRef="#br0" timeOffset="44415.96">1953 1087 1207 0,'98'53'34'0,"1"5"1"16,11 19-13-16,-15-9 1 16,-23-18-15-16,-14-14 0 15,-21-18-5-15,-10-8 1 16,-13-5-3-16,-2-10 1 16,1-2-2-16,-12-19 0 15,-1 26-1011-15</inkml:trace>
  <inkml:trace contextRef="#ctx0" brushRef="#br0" timeOffset="44917.58">2836 772 1170 0,'69'14'29'0,"26"10"1"0,18 9-15 16,-9 5 1-16,-19 10-1 16,-13-6 0-16,-8-9 0 15,-6-7 0-15,-12-7 2 16,-6-2 1-16,-18-8 0 16,-6-2 0-16,-8-2 0 15,-8-5 0-15,13 7-1 16,-13-7 0-16,0 0 0 15,-9 1 0-15,-9-1-3 0,-8 0 1 16,-2 0 1-16,-4 4 1 16,4-1-1-16,-2 11 1 15,-2 10-3-15,4 9 1 16,-2 9-2-16,1 3 0 16,-2 8-5-16,-10 1 1 15,-5 0-2-15,-12-9 1 16,-5-7-1-16,-5-2 1 15,1-3-2-15,-1 0 0 16,1-9 1-16,7-10 1 16,-2-5 1-16,13-6 1 15,13-8-1-15,12 1 1 16,2-4-3-16,8 4 1 16,0 1-6-16,5 3 1 15,9 0-4-15,-8 0 1 16,8 0-1332-16</inkml:trace>
  <inkml:trace contextRef="#ctx0" brushRef="#br0" timeOffset="45684.46">4341 306 1332 0,'21'6'3'0,"44"18"0"0,15 9-19 16,-6 15 0-16,-11 11 12 15,-1 7 1-15,2 8 3 16,8 4 1-16,9 2 9 16,-9 1 0-16,-12-15 11 15,-3-13 0-15,-11-15 1 16,-4-8 1-16,-3-9-9 15,-11-2 1-15,-5-7-6 16,-5-7 0-16,-6-5-4 0,-7-9 1 16,-5-10-5-16,-5-7 1 15,-7-12-2-15,-3-7 1 16,1-12-2-16,0 0 1 16,5 2-3-16,9 6 1 15,9 8-2-15,11 8 0 16,6 0-1-16,11 7 0 15,9-2-1-15,3 4 0 16,-1 3 1-16,-6 0 0 16,-6 1 0-16,-1 2 1 15,-7-6 0-15,4 3 1 16,0 1 1-16,-1-1 0 16,5 2 0-16,-3 5 1 15,-3 2-5-15,-2 0 0 16,-1 7-26-16,-1 6 0 15,-26-1-961-15</inkml:trace>
  <inkml:trace contextRef="#ctx0" brushRef="#br0" timeOffset="45949.73">6399 1388 1175 0,'-3'9'0'0,"1"11"-7"16,-5 5 1-16,2-10-5 16,1-3 0-16,4-7 11 15,-10-5 0-15,-13-12 4 0,-13-14 1 16,-8-13 9-16,-2-12 1 16,-8-11 7-16,-1-7 0 15,-3-6-9-15,-9-4 1 16,-11 6-1-16,6 2 1 15,72 71-971-15</inkml:trace>
  <inkml:trace contextRef="#ctx0" brushRef="#br0" timeOffset="46233.1">5872 261 1299 0,'-11'-3'45'15,"-38"-6"1"-15,-14 1-18 16,-5-1 1-16,-2 0-21 15,-4-10 1-15,-16-10-1 16,0-1 1-16,3-3 5 16,6 4 0-16,4-7 5 15,-26-11-19-15</inkml:trace>
  <inkml:trace contextRef="#ctx0" brushRef="#br0" timeOffset="46516.38">4854 0 1627 0,'-157'133'1'0,"53"-38"1"0,18-3-2 15,15 7 0-15,13 3-1 16,16 10 1-16,42-112-1222 16</inkml:trace>
  <inkml:trace contextRef="#ctx0" brushRef="#br0" timeOffset="47260.09">1722 2592 1045 0,'17'0'21'16,"20"9"1"-16,13 12 11 15,3 12 0-15,1 12-20 16,1 1 1-16,0 6-1 16,-6-1 1-16,0-7-1 15,-3-5 1-15,-14-12 0 0,-6-6 1 16,-8-7 4 0,-7-2 0-16,-3-5 2 0,1-2 0 15,4-5 1-15,1-5 1 16,9-14-2-16,3-7 0 15,1-10-2-15,4-6 1 16,1-12-4-16,5 1 0 16,4-10-2-16,-1-2 0 15,1-1-2-15,3 0 0 16,-7 4-1-16,-2 3 0 16,-7 2-1-16,-5 7 0 15,-5 6-1-15,-4 15 1 16,-5 3-4-16,-4 5 1 15,4 6-3-15,0-1 0 16,0 6-3-16,-4 3 1 16,2 2-2-16,2 1 0 0,-9 4-2 15,5-5 0-15,-5 5-17 16,5-7 1-16,-5 7-1181 16</inkml:trace>
  <inkml:trace contextRef="#ctx0" brushRef="#br0" timeOffset="47460.67">2752 2016 943 0,'-29'-9'10'16,"-20"-4"1"-16,-9-6-11 16,-6 5 0-16,3 2 0 15,4 3 0-15,-1 5 11 16,0 1 0-16,3 3 27 0,2 7 1 16,4 2 2-1,6 11 1-15,3 13-7 0,1 12 0 16,6 23-10-16,1 13 0 15,11 18-18-15,7 17 0 16,14-116-967-16</inkml:trace>
  <inkml:trace contextRef="#ctx0" brushRef="#br0" timeOffset="48243.7">3339 1665 646 0,'7'8'-1'0,"9"20"1"15,10 10 0-15,6 2 0 16,3-2 0-16,1-2 0 16,1-6 2-16,-2-4 0 15,-7-2 25-15,-1-8 1 16,-8-3 37-16,-1 3 0 16,-4-4 15-16,-2-3 0 15,-3 3-7-15,-4-3 1 16,1-3-21-16,-6-6 1 15,7 6-10-15,-7-6 0 16,9 0-9-16,1-6 0 16,4-13-8-16,7-13 1 15,2-10-5-15,6-5 0 16,2-1-5-16,8 1 0 0,2 2-5 16,5 9 0-16,3 6-3 15,0 6 0-15,-3 7-4 16,-5 5 0-16,-10 0-3 15,-8 3 1-15,-5 2-2 16,-6 2 1-16,-3-4 1 16,-7 1 0-16,-2-5 1 15,-11-2 1-15,-6-6 3 16,-10-3 1-16,-10-2 1 0,-12-7 1 16,-6 0 1-16,-7-3 1 15,-1-1 0-15,-1 11 0 16,3 9-9-16,1 14 1 15,0 15-1-15,-2 21 0 16,11 20 1-16,7 25 0 16,12 17-6-16,18 21 0 15,14-116-1322-15</inkml:trace>
  <inkml:trace contextRef="#ctx0" brushRef="#br0" timeOffset="58702.41">25770 7528 1657 0,'-24'16'0'0,"-43"27"40"16,-11 14 1-16,-1 10-18 15,-4 8 0-15,-2 3-21 16,2-9 0-16,7-19-5 16,16-10 0-16,29-19-6 0,24-16 0 15,26-10-17-15,30-11 0 16,34-1 6-16,23-2 0 15,21 8 6-15,9 13 1 16,9 17 6-16,-4 19 0 16,-7 16 5-16,-27 15 0 15,-31 9 0-15,-26 10 1 16,-31-5 1-16,-28-5 0 16,-24-9 0-16,-17-10 0 15,-8-14 0-15,5-17 1 16,16-11-1-16,21-22 0 15,27-23-1-15,29-22 1 16,-40 50-1218-16</inkml:trace>
  <inkml:trace contextRef="#ctx0" brushRef="#br0" timeOffset="58983.01">26917 7665 1814 0,'-5'20'0'0,"-6"31"-3"15,-3 21 1-15,-4 15 4 16,-3 10 1-16,0 0 57 0,-2 0 0 16,2-1 18-1,-2-2 0-15,-3-9 8 0,1-11 0 16,-2-15-17-16,8-18 0 15,10-21-47-15,14-29 1 16,17-27-15-16,11-27 0 16,-33 63-1854-16</inkml:trace>
  <inkml:trace contextRef="#ctx0" brushRef="#br0" timeOffset="59549.21">27571 7692 1892 0,'6'12'0'16,"8"23"59"-16,5 14 1 15,6 13 31-15,-2 0 1 0,-7-1-19 16,-6-11 1 0,-8-21-42-16,-4-8 0 0,-1-9-7 15,-1-3 1-15,4-9-4 16,-7 5 0-16,7-5-6 15,2-22 0-15,8-11-5 16,10-12 1-16,8-16-5 16,9 2 0-16,5 6-5 15,3 6 1-15,-5 14-3 16,-6 14 0-16,-11 15-2 16,-11 20 0-16,-9 20-4 0,-8 18 0 15,-9 8-4-15,-2 4 1 16,4-11-1-16,5-10 0 15,5-17 1-15,6-14 1 16,3-7 2-16,12-14 1 16,18-15 0-16,7-15 1 15,4-13 1-15,5-11 1 16,5 3 0-16,7-5 1 16,6-1 0-16,3 9 0 15,-5 6 0-15,-11 17 0 16,-12 18 0-16,-11 19 1 15,-7 23-1-15,-12 22 1 16,-14 21-1-16,-9 12 1 16,-7 7-1-16,0 1 0 15,1-4 0-15,6-18 1 16,5-32-2-16,9-20 1 16,9-10-5-16,14-14 0 0,16-23-9 15,9-15 1-15,-55 45-1801 16</inkml:trace>
  <inkml:trace contextRef="#ctx0" brushRef="#br0" timeOffset="60016.33">30552 6971 1545 0,'0'0'0'16,"9"14"8"-16,-9 6 0 15,-16 17 5-15,-21 8 1 16,-25 1-9-16,-12-2 1 15,-14-3 13-15,-2-8 1 16,2-2 14-16,18-10 0 16,25-11 9-16,17-4 1 15,11-3-2-15,8-3 0 16,9 0-10-16,19 0 1 16,32 0-7-16,20 3 0 0,21 15-6 15,6 3 0-15,3 11-2 16,-11 13 0-16,-14 13-5 15,-22 9 0-15,-25 2-2 16,-24-3 1-16,-21-12-4 16,-18-16 1-16,-15-12-2 15,-13-14 0-15,-8-14-7 16,-11-19 0-16,81 21-1613 16</inkml:trace>
  <inkml:trace contextRef="#ctx0" brushRef="#br0" timeOffset="60267.01">29266 6509 1937 0,'22'33'0'16,"23"34"6"-16,0 11 0 15,0 12 11-15,0 9 1 16,-8 4-5-16,-9-1 1 16,-9-1-11-16,-14-6 0 15,-15-5-3-15,-11-2 0 16,-11-1-1-16,-9-6 0 16,41-81-1511-16</inkml:trace>
  <inkml:trace contextRef="#ctx0" brushRef="#br0" timeOffset="61099.53">26158 9674 1545 0,'0'0'0'16,"0"0"53"-16,0 0 1 15,29-5 42-15,34-11 1 16,47-17-29-16,38-12 0 16,46-12-38-16,56-14 1 15,48-15-13-15,48-6 1 16,44 2-7-16,16 3 1 16,10 8 7-16,-5-3 0 15,-4-1 9-15,-12 5 0 16,-19 4-3-16,-37 12 1 0,-29 5-12 15,-22 6 0-15,-24 3-10 16,-20-14 1-16,-244 62-1728 16</inkml:trace>
  <inkml:trace contextRef="#ctx0" brushRef="#br0" timeOffset="72573.69">15408 7755 1355 0,'0'0'0'0,"0"0"32"16,17-12 0-16,-8 5 29 15,0 1 1-15,0-6-12 16,1-2 0-16,-6-1-25 16,1-6 0-16,-1-3-10 15,1 3 1-15,-3 0-4 16,5 1 1-16,10-1-1 0,12-3 1 15,11-6-4-15,15 6 1 16,17-4-3-16,9 2 1 16,6-7-3-16,15-5 0 15,29-3-1-15,4-1 0 16,12-3-1-16,10-3 0 16,10-6-1-16,11 4 1 15,13 8-2-15,-2 10 1 16,10 11 0-16,9 10 0 15,0 10-1-15,4 9 1 16,0 6 0-16,10 5 0 16,4-3 2-16,3 1 0 15,11-3 1-15,2-7 0 16,8-12 0-16,-8-7 1 16,-1-4 1-16,-11-5 1 15,-3 4 3-15,-10 7 0 16,-18 4 0-16,-15 1 0 0,-25 5-1 15,-29-2 1-15,-130 2-1481 16</inkml:trace>
  <inkml:trace contextRef="#ctx0" brushRef="#br0" timeOffset="73099.58">16018 8973 1321 0,'67'0'0'16,"99"0"36"-16,52 3 0 0,35 6 36 15,17-4 1-15,17 2-15 16,6-2 1-16,-2 6 1 16,12-1 1-16,-1-3-25 15,8-2 0-15,8 4-10 16,-1 1 0-16,-4 1 16 16,-3 3 0-16,-1 8 2 15,-9-3 0-15,-13-9-1 16,-12-3 1-16,-19-3-5 15,-13-4 1-15,-6-2-17 0,-17-5 0 16,-8-5-11-16,-18-12 0 16,-194 24-1743-16</inkml:trace>
  <inkml:trace contextRef="#ctx0" brushRef="#br0" timeOffset="87887.15">33143 17006 1349 0,'0'0'84'0,"11"18"1"16,-4-8-31-16,-7-10 1 15,5 9-41-15,-5-9 1 16,0 0-12-16,0 0 0 16,4-11-3-16,-4 1 1 15,0 1-1-15,-2 2 0 16,0 0-4-16,-1 0 0 16,3 7-1238-16</inkml:trace>
  <inkml:trace contextRef="#ctx0" brushRef="#br0" timeOffset="135945.76">4142 8312 492 0,'0'0'0'0,"0"0"2"16,0 0 0-16,0 0 5 15,0 0 0-15,0 0-6 16,0 0 0-16,0 0-8 15,10-21 1-15,-10 21-369 16</inkml:trace>
  <inkml:trace contextRef="#ctx0" brushRef="#br0" timeOffset="136267.35">4240 8305 593 0,'0'0'0'0,"9"-5"-4"15,-4 0 1-15,4-2 0 16,-3-5 1-16,-6 12-434 16</inkml:trace>
  <inkml:trace contextRef="#ctx0" brushRef="#br0" timeOffset="136619.73">4958 6372 615 0,'34'-90'0'16,"56"-149"0"-16,23-50 0 16,21-21 2-16,-2-12 0 15,2-15 8-15,11-2 1 16,22-4 42-16,10 4 1 15,13 5 15-15,2 12 1 16,2 18-7-16,-3 15 1 16,-11 24 1-16,-13 26 0 15,-17 28-13-15,-1 26 1 16,-8 24-13-16,-14 24 0 16,-16 21-7-16,-7 17 1 15,-5 18-8-15,-11 3 1 16,-18 4-7-16,-3 11 0 15,2 5-8-15,-2 6 1 16,2 1-4-16,-2-6 0 16,0-10-6-16,-7-2 1 0,-2 3-4 15,2 4 0-15,-60 62-1154 16</inkml:trace>
  <inkml:trace contextRef="#ctx0" brushRef="#br0" timeOffset="136874.45">10296 1611 492 0,'2'33'0'16,"10"57"0"-16,-3 2 1 15,-9-11 0-15,0-26 0 16,-7-11 2-16,0-15 1 16,0-12 7-16,1-4 0 15,-3-8 6-15,-1-7 1 16,10 2-438-16</inkml:trace>
  <inkml:trace contextRef="#ctx0" brushRef="#br0" timeOffset="141515.46">610 1554 952 0,'0'0'34'16,"-3"33"1"-16,3 12-5 0,0 9 0 16,0 23-14-16,3 10 1 15,3 8-6-15,-3 16 0 16,2 20-5-16,1 10 1 16,6 1-2-16,-3-8 0 15,-4-5-1-15,-5-17 0 16,4-17-1-16,-4-5 0 15,-7-7-1-15,1-14 0 16,1-6-1-16,2-18 1 16,-3-12 0-16,6-13 0 15,6-7 0-15,6-17 1 16,11-13-1-16,17-11 1 16,24-10 0-16,12-10 0 15,15-11 0-15,12-2 0 0,10-6-1 16,14-8 1-1,23 1-1-15,26-11 1 0,30-7-1 16,11-6 0-16,6-1 0 16,6 4 1-16,2 0-1 15,4 3 0-15,-4 2 1 16,-2-2 0-16,-9-1 2 16,-3-2 1-16,-14-9 2 15,-4-4 0-15,1 5 2 16,-10-5 0-16,-6 1 2 15,-17 5 0-15,-17 3 7 16,-10 8 1-16,-6-11 4 0,-20 15 0 16,-15 19 3-16,-9 11 1 15,-7 0 20-15,-11-2 1 16,-14 2 0-16,-8 0 0 16,-15 4 1-16,-7 6 0 15,-6 5-7-15,-8 3 1 16,-2 4-6-16,-7 2 0 15,1 5-6-15,-3-1 1 16,-6-4-7-16,-3 4 0 16,1 1-6-16,-2-2 0 15,2-2-2-15,-8 11 1 16,4 9-4-16,9 10-15 16</inkml:trace>
  <inkml:trace contextRef="#ctx0" brushRef="#br0" timeOffset="141966.82">1744 0 2181 0,'-172'175'0'0,"-148"143"1"15,98-84-1-15,51-40 0 16,40-21 0-16,33-16 0 15,34-20-2-15,32-9 0 16,32-14-19-16,27-22 1 16,-27-92-1583-16</inkml:trace>
  <inkml:trace contextRef="#ctx0" brushRef="#br0" timeOffset="152058.01">1048 4603 393 0,'0'0'2'0,"10"-22"1"16,3-2 0-16,-3 3 1 15,-6 5-3-15,1 4 0 16,-1 0 4-16,1 0 0 15,4 0-1-15,0 1 1 16,5 4 3-16,3-1 0 16,6-4 10-16,12-6 0 15,6-2 13-15,8-5 1 16,11 1 15-16,7-9 0 16,2-5 2-16,12-12 1 15,18-11 3-15,9-18 1 0,1-20-10 16,18-17 1-16,34-24-6 15,24-21 0-15,14-12-3 16,18-12 0-16,9-14 4 16,14-7 0-16,9-3-3 15,-1 6 0-15,-1 6-5 16,-7 6 0-16,0 13-3 16,-11 2 0-16,-3 13 0 15,-14 11 1-15,-9 8-5 16,-13 11 0-16,-26 10-1 0,-12 10 1 15,-20 15-4-15,-7 3 1 16,-1-4 0-16,-13 6 0 16,-16 13 5-16,-8 2 1 15,-1 9-1-15,-7 10 0 16,-5 5-3-16,-12 9 0 16,-19 16-3-16,-13 13 1 15,-16 8-7-15,-14 8 0 16,0 0-2-16,-6 7 0 15,-24 13-2-15,-16 13 0 16,-26 17-3-16,-9 8 1 16,-5 9-2-16,-13 8 0 15,-19 11-1-15,-9 7 1 16,-18 11-2-16,-21 21 1 16,-19 19-1-16,-27 13 1 15,-28 4 0-15,-21 7 0 16,-10 10 0-16,-19 9 1 0,-13 17-1 15,1 0 1-15,-1 9-1 16,-16 14 0-16,-8 8 1 16,12 6 0-16,22 6 0 15,12-8 1-15,19-10 0 16,9-8 0-16,19-10-3 16,13-10 1-16,18-2-6 15,13 3 1-15,14 8-1 16,45-16 0-16,131-194-1539 0</inkml:trace>
  <inkml:trace contextRef="#ctx0" brushRef="#br0" timeOffset="182546.43">6555 780 529 0,'70'-41'59'0,"17"-16"1"15,-6-4 18-15,-14 2 0 16,-18 6-21-16,-12 4 1 15,-10 16-13-15,-10 7 1 16,-6 6-10-16,-6 4 1 16,-1 4-1-16,-4 3 1 15,0 1-6-15,0 3 1 16,0 5-6-16,0-13 0 16,0 13-4-16,0-6 1 15,0 6-7-15,9-9 0 16,-9 9-1027-16</inkml:trace>
  <inkml:trace contextRef="#ctx0" brushRef="#br0" timeOffset="193075.67">1293 7990 1747 0,'0'0'102'16,"-5"-24"0"-16,5 17-40 15,0 7 1-15,-7 28-40 16,5 8 1-16,7 11-9 15,7 13 1-15,11 11-7 16,9 19 0-16,19 17-3 0,7 1 1 16,1 4-1-1,4-10 1-15,8-12-1 0,1-10 1 16,0-18-1-16,-8-13 1 16,-4-20-2-16,-14-20 1 15,-7-14 0-15,-6-20 0 16,-3-28-1-16,-3-22 0 15,-12-23 1-15,-2-18 1 16,-4-28 0-16,-13-13 0 16,-7-20 0-16,-10-5 1 15,-2 4 1-15,-5 14 0 16,-2 23 1-16,7 34 1 16,9 33-1-16,0 24 1 15,7 22-1-15,7 28 0 16,3 21-2-16,10 29 0 15,11 35-2-15,10 18 1 16,3 24-3-16,5 11 0 0,11 2-2 16,2 4 0-16,-2-9-2 15,-4-9 1-15,-12-8-1 16,-5-19 1-16,0-6-1 16,0-12 1-16,-10-18-1 15,-4-18 1-15,-6-19-1 16,-1-26 1-16,-11 0-1820 15</inkml:trace>
  <inkml:trace contextRef="#ctx0" brushRef="#br0" timeOffset="193518.94">2503 6853 1691 0,'0'0'0'16,"23"7"11"-16,7 14 0 16,16 24 10-16,8 24 1 15,1 35 40-15,-2 19 1 16,-11 12-24-16,-3 5 1 16,-11 7-7-16,-6-19 0 15,-15-36-5-15,-4-27 1 16,-8-25-1-16,-9-17 1 15,-16-15-3-15,-11-21 1 16,-17-34-4-16,-2-22 0 16,-4-30-2-16,6-17 0 0,4-22-14 15,8-16 0-15,2-23-5 16,12 2 0-16,18 11-3 16,14 24 0-16,5 29-8 15,13 23 0-15,10 25-7 16,7 27 0-16,6 27-3 15,-1 34 1-15,10 33-1 16,-8 25 1-16,-3 32 2 16,-11 13 1-16,-5 12 1 0,-5-10 1 15,-13-20-1-15,2-18 1 16,2-24-10-16,5-29 1 16,-14-39-1511-16</inkml:trace>
  <inkml:trace contextRef="#ctx0" brushRef="#br0" timeOffset="193972.23">3374 5465 1545 0,'0'-12'0'16,"-5"-17"0"-16,-4-8 0 15,0-4 16-15,4 11 0 16,-4 18 27-16,-8 24 0 16,-24 23-1-16,-14 19 1 0,-15 22 0 15,-4 15 1-15,3 22-1 16,8 1 1-16,4-3-11 16,10-12 0-16,12-16-7 15,14-25 1-15,9-25-9 16,2-17 0-16,6-7-7 15,15-25 0-15,19-22-3 16,8-14 0-16,4-2-2 16,10 1 0-16,8 6-4 0,7 18 0 15,6 16-2-15,-8 26 0 16,-8 23-1-16,-15 23 1 16,-13 27-2-16,-13 6 0 15,-14 10-3-15,-5-15 1 16,-8-32-4-16,-1-19 0 15,0-20-4-15,2-37 0 16,-6-39-4-16,4-30 0 16,14 90-1518-16</inkml:trace>
  <inkml:trace contextRef="#ctx0" brushRef="#br0" timeOffset="194239.33">3360 4219 1399 0,'6'9'0'16,"8"20"-2"-16,7 28 1 16,7 33 4-16,4 21 0 0,7 17 6 15,3 14 0 1,7 17 31-16,1 11 0 0,-1 3 28 16,-3-7 0-16,-2-14-2 15,-10-15 1-15,-4-23-11 16,-4-19 1-16,-7-17-12 15,-6-15 1-15,-4-25-8 16,-8-14 1-16,-1-12-10 16,-14-22 1-16,-14-25-16 15,-11-19 0-15,39 54-1617 16</inkml:trace>
  <inkml:trace contextRef="#ctx0" brushRef="#br0" timeOffset="195766.75">3443 5361 1478 0,'4'-8'0'16,"1"-11"14"-16,9-7 0 15,7-7 3-15,7 0 1 16,17-7-12-16,-1-3 0 16,7-11 8-16,-5-12 0 15,-2-11 5-15,-4-3 1 16,-4 2 5-16,1 5 0 16,3 6 13-16,1 5 1 15,-9 13 1-15,-6 16 1 16,-7 16-7-16,-5 13 1 15,2 4-4-15,-2 16 0 16,4 17-8-16,-4 10 0 16,0 9-7-16,0 10 0 15,8 13-9-15,-3 3 0 0,2-7-4 16,-1-6 0-16,-3-7-3 16,-4-14 1-16,1-14-1 15,-6-9 0-15,-2-13 0 16,-6-8 0-16,0 0 0 15,9-12 0-15,-6-21 0 16,2-15 1-16,-1-11-1 16,-8-10 1-16,4 1 0 15,4 3 1-15,-2 4 1 16,7 6 1-16,3 3 0 16,11 8 1-16,3 8 0 0,8 7 1 15,5 8 0-15,1 5 0 16,1 8-1-16,-1-1 0 15,1-3-1-15,-8 3 1 16,-6 1-2-16,-1 4 1 16,6-4-1-16,5 4 0 15,-2-1 0-15,-3-2 1 16,0-5-1-16,-4-5 0 16,2-4 0-16,-2-3 0 15,-1-4 0-15,-10 2 1 16,-8 9 0-16,-12 1 0 15,-11 0 0-15,-13 6 1 16,-10 10 0-16,-7 10 0 16,-2 22 2-16,2 9 0 15,12 16-1-15,13 14 0 0,10 4 0 16,9-1 1 0,9 0-4-16,9-4 1 0,6-17-2 15,8-18 0-15,7-16 0 16,1-19 0-16,3-24 1 15,1-21 1-15,0-14-1 16,-7-19 1-16,-5-21-1 16,-6-4 0-16,-3 0-1 15,0 3 1-15,-5-6-1 16,-1 11 1-16,1 12-2 0,1 12 0 16,4 18-1-16,4 20 0 15,-8 17 0-15,8 23 0 16,4 23-1-16,1 20 1 15,-5 19-2-15,-6 5 0 16,-2 1-1-16,-5-4 0 16,-1-6-1-16,-5-6 0 15,-2-10 0-15,-6-11 0 16,0-14 1-16,-9-12 1 16,-9 0 0-16,-5-8 1 15,-8-11 0-15,-5-7 1 16,-1-10 0-16,0-13 0 15,2-4-1-15,3-4 1 16,6 0-1-16,3 12 1 16,14 16-2-16,4 11 1 15,5 6-1-15,0 9 0 16,5 17 0-16,4 14 0 0,8 1-1 16,3 1 1-16,6-9-1 15,6-12 1-15,7-18-1 16,3-27 0-16,2-26 0 15,2-26 0-15,-5-25 1 16,-1-15 1-16,-5-10 0 16,3-4 1-16,-7 2-1 15,1 0 1-15,3 10 0 16,6 18 0-16,-4 13 0 16,3 30 0-16,1 28 0 15,-4 32 0-15,-5 27 0 0,-7 20 0 16,-10 28-1-16,1 5 1 15,0 7-1-15,-3 0 1 16,-1-5-1-16,-5-16 1 16,2-28 0-16,-2-13 0 15,-7-11 0-15,2-8 1 16,-2-9 0-16,8-12 0 16,5-23 2-16,-3-18 0 15,3-11 1-15,1-7 0 16,-2-12-1-16,2 0 0 15,4-7-1-15,8-2 1 16,11 5-1-16,4 9 0 16,1 21-2-16,6 16 1 15,-2 17-1-15,-6 24 1 16,1 24-1-16,-1 21 0 0,1 24 0 16,0 19 0-16,-1 14 2 15,6 6 0-15,-2-8 5 16,-3-7 0-16,-1-18 3 15,-6-13 1-15,-4-15 3 16,-11-11 1-16,-6-11-3 16,-12-8 1-16,-1-2-5 15,-19 6 0-15,-25 9-3 16,-13 2 0-16,57-32-1766 16</inkml:trace>
  <inkml:trace contextRef="#ctx0" brushRef="#br0" timeOffset="196333.61">1953 9426 1287 0,'-6'9'0'16,"-15"7"1"-16,2-3 0 15,5-6 8-15,7-17 1 16,5-16 50-16,4-22 0 16,10-20-9-16,11-18 1 0,7-20-6 15,16-10 0-15,26-21 2 16,27-24 1-16,30-29-5 15,31-25 1-15,27-16-3 16,19-15 0-16,17-10-4 16,15-14 0-16,14-11-9 15,20-6 1-15,21-4-5 16,13 8 0-16,15 2 3 16,-5 13 1-16,-9 12 6 15,-9 17 1-15,-3 19 2 0,-24 18 0 16,-15 17 14-16,-34 15 1 15,-24 18-18-15,-25 17 1 16,-25 22 7-16,-17 15 1 16,-22 11-2-16,-23 13 0 15,-19 15-2-15,-17 2 1 16,-13 6-1-16,-11 0 1 16,-8 4-15-16,-4-2 0 15,-9-1-16-15,-1-3 1 16,-8 2-10-16,-1 6 1 15,-4 6-5-15,-3 4 1 16,12 35-2145-16</inkml:trace>
  <inkml:trace contextRef="#ctx0" brushRef="#br0" timeOffset="197286.48">7424 3105 1769 0,'0'0'0'0,"-12"-18"7"15,-2-2 0-15,-6-17 9 16,-6-4 0-16,-6-13 47 16,-7 0 0-16,-7-3-11 15,-8-5 1-15,-4-7-2 16,-2-2 1-16,7 0-7 16,3 7 1-16,4 5-9 15,1 0 0-15,-5 2-6 16,1 0 0-16,5 7-3 15,7-4 0-15,5 9-5 0,2 9 1 16,11 10-8-16,4 5 1 16,1 5-5-16,2 3 0 15,3 0-3-15,0 7 0 16,9 6-2-16,0 0 0 16,-8-6-3-16,8 6 0 15,-6-3-1-15,6 3 1 16,-17 7-2-16,2 1 0 15,-2 6-1-15,-6 5 1 16,-9-1-2-16,-8 6 1 16,-15 0-1-16,-9 11 1 15,-8 1-1-15,-16 11 0 16,-9 10 0-16,-20 5 0 16,-13 11 0-16,-27 19 0 15,-25 20 0-15,-26 14 0 0,-12 11 0 16,-17 12 0-16,-10 12 0 15,-16 15 0-15,-15 11 0 16,-3 7 0-16,-13 12 0 16,5 3 0-16,10 6 0 15,16 5 0-15,16-2 0 16,20-7 1-16,15-5-1 16,27-12 1-16,17-16 0 15,16-10 0-15,11-11 0 16,14-16 0-16,14-19-1 15,15-18 1-15,16-24-1 0,21-20 1 16,15-9-1-16,14-15 0 16,13-10 0-16,3-9 0 15,9-5 0-15,0-5 0 16,7-7 0-16,-9 5 0 16,9-5-1-16,0 0 1 15,0 0-1-15,0 0 1 16,0 0-1-16,0 0 1 15,0 0-1-15,0 0 1 16,0 0 0-16,-2 7 0 16,-5 11 0-16,-4 23 0 15,-3 22 0-15,-1 21 0 16,7 32 0-16,8 33 0 16,8 41 0-16,9 53 0 15,10 34 0-15,8 8 0 0,11-4-1 16,0-29 1-16,3-29-1 15,4-22 0-15,12-31-1 16,0-27 1-16,-8-18-2 16,1-23 1-16,-3-19 0 15,12-24 1-15,19-14-1 16,13-26 1-16,9-31-5 16,4-24 1-16,10-18-14 15,-122 54-1893-15</inkml:trace>
  <inkml:trace contextRef="#ctx0" brushRef="#br0" timeOffset="201833.47">8401 1457 1254 0,'0'0'0'16,"-10"-28"35"-16,1-4 0 15,4-10 38-15,-4-8 1 16,-5-4-27-16,-4-3 1 16,-3-9-28-16,-5-5 0 15,-8-3-10-15,-7 0 1 16,1-4-4-16,-10 3 0 16,-2 6-2-16,2-5 0 15,4-9-1-15,9 3 0 0,2 7-1 16,7 2 1-16,-2 2-1 15,5 3 0-15,0 11-1 16,-17-61-2-16</inkml:trace>
  <inkml:trace contextRef="#ctx0" brushRef="#br0" timeOffset="202533.4">5814 6261 1411 0,'-18'14'0'0,"-28"22"32"16,-5 6 0-16,-4-2 44 15,-12-7 1-15,-14-4-9 16,-9-8 0-16,-8-9 10 0,-7-3 0 15,-11-6-56-15,-2-3 1 16,-6-3 13-16,-6-3 0 16,-24-1 17-16,-8-8 1 15,-18 1 4-15,-5-3 1 16,-9 3-7-16,-9 0 0 16,-9 2-11-16,-10-4 0 15,-12 8-2-15,-6-1 1 16,0 0-10-16,5 1 0 15,6 4-8-15,-6 4 1 16,-1 9-7-16,16 0 0 16,22-3-3-16,30 0 0 15,27-3-6-15,28-8 0 16,32-2-6-16,14-9 1 16,18-3-6-16,6-20 1 15,43 39-2022-15</inkml:trace>
  <inkml:trace contextRef="#ctx0" brushRef="#br0" timeOffset="-176194.19">12361 4354 1500 0,'0'0'0'16,"21"21"50"-16,8 5 1 15,17 15 19-15,15 13 0 16,12 8-23-16,8 11 1 16,3 7-28-16,12 1 0 15,10-3-10-15,1-12 1 16,-5-13-4-16,-3-6 0 16,-2-11-3-16,-7-1 1 15,-12 1 0-15,-8-3 1 0,-15 0 1 16,-6 2 0-16,-8-3 1 15,-9 0 1-15,-4-12 5 16,-7-2 1-16,-3-6 5 16,-4-9 0-16,-2-1 2 15,2 0 0-15,0 3 6 16,-3 4 1-16,-4-4 4 16,-2 10 0-16,-5 10 0 15,-3 11 1-15,-8 11-6 16,-12 10 0-16,-7 9-4 0,-5-1 0 15,-2-1-6-15,0-3 1 16,-4-2-4-16,3-6 1 16,4-9-2-16,-1-13 1 15,-2-12-1-15,-9-11 1 16,2-8 0-16,-7-6 0 16,0-8 4-16,-1-7 1 15,-2-7 1-15,-5-5 1 16,-4-1 0-16,-8-3 1 15,-8-1 0-15,3 5 1 16,0 1-1-16,8 2 1 16,4 6-7-16,2 0 0 15,11-4-3-15,11-1 1 16,8-1-3-16,7-8 1 16,11-7-5-16,3-3 0 15,6-6-1-15,3-8 0 0,4-13 0 16,3-3 0-16,-3-5-1 15,5-8 0-15,7-6-1 16,1 0 0-16,-3-2-2 16,-3 1 0-16,-2 6-1 15,0 10 1-15,-7 15-1 16,0 3 0-16,0 14-1 16,2 5 0-16,10 10-1 15,16 2 0-15,30 0-7 16,20-3 1-16,-78 36-2172 0</inkml:trace>
  <inkml:trace contextRef="#ctx0" brushRef="#br0" timeOffset="-175982.6">14231 3620 1444 0,'0'0'0'15,"-7"-17"-3"-15,3 1 1 16,8 8-45-16,-8-8 0 16,4 16-962-16</inkml:trace>
  <inkml:trace contextRef="#ctx0" brushRef="#br0" timeOffset="-175097.2">14055 3248 806 0,'0'0'0'0,"8"5"-2"16,5 4 0-16,4 7 2 16,1 4 0-16,5 10 47 15,2 6 0-15,5 9 33 16,1 11 0-16,10 16-17 0,3 11 1 15,13 16-8-15,4 5 1 16,3 7 5-16,-1-4 0 16,-3-9 25-16,6 3 0 15,6-2-4-15,2-9 0 16,2-11-5-16,-9-8 1 16,-4-7-24-16,1-5 1 15,-1-9-5-15,4-7 1 16,-10-8-3-16,-6-7 0 15,-5-11-1-15,-11-5 0 16,-10-8-7-16,-4-8 1 16,-3-5-11-16,-1-1 1 15,-1-7-6-15,-2-1 0 16,-1 6-4-16,-3 0 0 16,-3 4-3-16,-5-1 1 15,-2 9-4-15,0-9 0 0,0 9 0 16,-19-10 0-16,-8 10-3 15,-10 7 1-15,-7 1-2 16,-7 8 0-16,-7-4-1 16,-4 0 0-16,5-7-3 15,3-1 1-15,1-11-1 16,-2-2 0-16,-3 1-2 16,-2-10 1-16,-5-2-1 15,-4 1 1-15,-3-2 0 16,-1 4 0-16,1 1 0 0,0 4 0 15,-6 3-1-15,6-3 0 16,14 3-1-16,13 4 0 16,17-2-2-16,7 2 0 15,2-2-1-15,3-1 1 16,2-10-2-16,3-6 1 16,2-9-1-16,0-8 0 15,6-8 0-15,1-1 0 16,-1 0-1-16,-3-7 1 15,-3-6-1-15,1-8 1 16,-10-6-1-16,-1-7 1 16,-3 0-1-16,0 1 1 15,-10 3-1-15,-4-1 1 16,3-2-1-16,1-4 1 16,6 6 0-16,5 10 0 15,8 0-1-15,11 8 1 16,4 6-1-16,16 7 0 15,15 5 0-15,24 9 0 0,31 3-1 16,21 12 0-16,33 13-2 16,15-1 0-16,7 2-8 15,10 2 1-15,-8-4-38 16,-6-10 0-16,-3-16-6 16,-21-18 0-16,-136 53-1931 15</inkml:trace>
  <inkml:trace contextRef="#ctx0" brushRef="#br0" timeOffset="-173920.04">10365 7322 1623 0,'0'0'0'16,"0"21"51"-16,-6 8 1 15,-1 20 42-15,-7 13 0 16,-9 12-30-16,-10 1 0 16,-6-3-24-16,-3 1 0 15,-3-4-22-15,5-3 1 16,-1-7-10-16,6-7 1 16,2-11 6-16,3-6 1 15,7-4 5-15,5-7 1 16,7-1 1-16,11 1 1 15,11 9-5-15,10 5 1 16,4 2-4-16,7 1 0 0,6-4-5 16,5-3 1-16,10-4-5 15,7-3 0-15,10 6-2 16,2 0 0-16,1-3-2 16,-4-6 1-16,-2-3 0 15,0-6 1-15,-4-1-2 16,4-5 0-16,-3-6 4 15,-4-6 0-15,-2-9-1 16,0-6 0-16,-3-11 3 0,3-4 1 16,0-9 9-16,0-3 0 15,2-5 5-15,-5 2 0 16,-11 3 1-16,-3 7 1 16,-10 8-1-16,-2 10 0 15,1 7-6-15,1 7 1 16,6 0-2-16,-5 6 0 15,-11 0-4-15,2 4 1 16,2 1-3-16,1-5 1 16,-4 0-4-16,-5 0 0 15,-3-7-1-15,0-3 1 16,1-6-2-16,-1-8 1 16,-7-9-1-16,-2-5 1 15,-8-4 1-15,-8-11 0 16,-14-10 3-16,-5-2 0 15,-5-13-1-15,-6-2 1 16,-4-5-2-16,-5 2 1 0,-6 0-3 16,-8 9 0-16,-5 10-3 15,-12 17 0-15,-19 7-3 16,-11 23 1-16,-16 20-4 16,-9 23 0-16,-21 23-6 15,-11 25 1-15,-8 21-22 16,5 16 1-16,12 0-32 15,37-11 1-15,122-100-2095 16</inkml:trace>
  <inkml:trace contextRef="#ctx0" brushRef="#br0" timeOffset="-172810.08">11418 8601 1332 0,'0'0'0'0,"0"0"86"15,-20-11 0-15,20 11 36 16,-9 11 0-16,-8 10-40 16,-3 12 1-16,-1 5-39 15,4 19 1-15,-3 21-20 0,-3 13 1 16,-12 11-3-16,3 2 0 16,4 4-5-16,2-10 0 15,4-18-5-15,5-16 0 16,6-26-2-16,2-12 1 15,1-9-2-15,11-1 0 16,11-1-1-16,13-6 1 16,6-4-1-16,11-5 0 15,11-2-2-15,7 2 1 16,-6 0-1-16,8 0 0 16,10 0-2-16,9 2 0 15,12 5-2-15,4 0 0 16,1 0 1-16,2-4 0 15,11 1 3-15,-3-4 0 16,-8-7 3-16,2-2 1 16,5-3 12-16,-5-2 1 0,-10-6 7 15,-8-1 0 1,1 0 5-16,-8 4 0 0,-10 1-9 16,-7-3 1-16,-11-2-3 15,-16 4 1-15,-10 1 1 16,-7 3 0-16,-4-8-1 15,-6 2 0-15,-4 7-1 16,-4-2 1-16,-4-5-4 16,-1-4 1-16,0-10-1 15,-4 1 1-15,4-7-3 16,-4-4 1-16,4-7-2 0,3-7 1 16,4-11-6-16,3-13 0 15,0-7-2-15,6-2 0 16,1-4-1-16,1 3 0 15,1 8-1-15,-6 8 0 16,1 13-4-16,-3 17 1 16,-3 12-3-16,-3 9 0 15,0 10-1-15,0 14 0 16,0-7-1-16,0 7 0 16,-12 7-2-16,-1 5 1 15,-2 7-1-15,-8 4 1 16,0-1-1-16,-4 6 0 15,-5 1-1-15,-8-1 0 16,-18-2-1-16,-18-2 1 16,-14-7-1-16,-23-5 0 15,-25-12 0-15,-15-3 0 16,-18-2-2-16,-23 5 1 0,-6 5-4 16,17 11 0-16,19 13-3 15,30 4 1-15,33 3-20 16,26-10 1-16,75-26-2192 15</inkml:trace>
  <inkml:trace contextRef="#ctx0" brushRef="#br0" timeOffset="-170030.4">8296 6034 1063 0,'0'0'0'0,"0"0"8"16,0 0 0-16,19 21 9 15,-16-9 0-15,1 0-13 16,-4 1 0-16,-2-5-18 0,-3 4 0 15,0 6-10-15,-4-3 1 16,9-15-762-16</inkml:trace>
  <inkml:trace contextRef="#ctx0" brushRef="#br0" timeOffset="-145829.31">6941 3797 1153 0,'0'0'0'0,"25"-7"27"16,1-2 0-16,4 9 27 15,2 5 0-15,5 8-9 16,-2 6 0-16,2 1-21 16,0 13 0-16,7 5-11 15,0 11 1-15,6 4-5 16,10-2 0-16,16-5-2 15,15-4 0-15,17-6-2 16,14-3 1-16,10-9-2 0,7 2 0 16,-5 5 0-16,2 11 1 15,0 8 0-15,-14 4 0 16,-22-1-5-16,-6 6 1 16,-8 5-3-16,-10 12 1 15,-76-76-1160-15</inkml:trace>
  <inkml:trace contextRef="#ctx0" brushRef="#br0" timeOffset="-145429.06">6179 5341 593 0,'9'-4'0'0,"17"-1"25"16,15 1 1-16,17 4 10 15,7 9 0-15,6 8-21 16,15 11 0-16,24 8 3 16,10 2 0-16,3-1-3 0,8-4 1 15,-1 1 1-15,1 4 0 16,-13 2 2-16,-11-5 1 16,-1-2 1-16,-12 0 1 15,-18-1 5-15,-8 0 1 16,-9-6-9-16,-10-2 1 15,-49-24-788-15</inkml:trace>
  <inkml:trace contextRef="#ctx0" brushRef="#br0" timeOffset="-143975.37">8274 5036 660 0,'0'0'0'16,"0"0"34"-16,27-12 0 16,-22 7 38-16,-5 5 0 15,7-4-3-15,-7 4 0 16,7 0-28-16,-7 0 0 15,7 0-11-15,-7 0 0 16,14 4-8-16,-5-4 0 16,0 1-1-16,2 3 1 0,1-1-5 15,0 1 0 1,8 1-1-16,1 2 1 0,2-2-1 16,-4-1 0-16,8 1 0 15,1-2 0-15,2-3 0 16,2 2 0-1,-4 1-4-15,7 1 1 0,2 1-5 16,4 2 0-16,3-4-3 16,5 3 0-16,2 2-6 15,11 4 0-15,-62-12-1088 16</inkml:trace>
  <inkml:trace contextRef="#ctx0" brushRef="#br0" timeOffset="-143217.93">11083 5456 615 0,'26'13'0'15,"46"19"0"-15,15 10 0 16,-1 5-2-16,-1 1 1 16,-1-6-9-16,8-1 1 15,7 8 8-15,0-11 0 16,-4-2 2-16,4-3 1 16,10 5 14-16,-1 4 0 0,-4 3 6 15,2 3 1-15,8 11 5 16,-1 10 1-16,-3 2-2 15,-1 10 1-15,9 8-5 16,2 9 1-16,-7 3-5 16,2 1 0-16,5 5-2 15,-8 0 1-15,-2-3-2 16,-3 2 1-16,6-8-1 16,0-2 1-16,-12-5 5 15,1-4 1-15,7-9 11 0,-5-4 1 16,-5-10 3-16,-9 0 0 15,2-5-1-15,1 2 0 16,-6-3-8-16,-6 0 1 16,-7-5 0-16,-3-3 0 15,-1-1 6-15,-1-8 0 16,-4 1 4-16,-3-1 1 16,-7-3 0-16,-2-5 0 15,-4-5-3-15,6-4 0 16,-1 6-5-16,1-1 0 15,-2-5-7-15,-5-3 1 16,-1-4-7-16,-6 1 1 16,-1-3-5-16,-4 1 1 15,-3 5-5-15,-1-6 0 16,-4-3-2-16,2-1 1 0,5 1-3 16,-3 0 0-1,-5 0 2-15,-5-7 1 0,3-1 1 16,2-1 0-16,-1-3 1 15,-5 4 1-15,-1 1-2 16,-3-2 1-16,-3 6-5 16,-1 0 0-16,1-2-1 15,-5 3 1-15,1 0-5 16,3 2 0-16,-5 2-3 16,6 4 0-16,-14-18-1539 15</inkml:trace>
  <inkml:trace contextRef="#ctx0" brushRef="#br0" timeOffset="-142613.22">15764 7919 873 0,'28'2'0'15,"48"3"8"-15,28 2 1 16,9 5 11-16,0-3 1 16,0 3 3-16,0-4 1 15,8 5 5-15,1-5 0 16,1 1-10-16,4-1 1 16,8 3-4-16,6-6 0 15,10-1 6-15,5-8 0 16,-3 1 0-16,6 1 1 15,10-2-7-15,2 1 0 16,7 3 2-16,11 3 0 16,5 1-4-16,9 5 1 15,5 3-6-15,7-4 0 16,-215-8-1009-16</inkml:trace>
  <inkml:trace contextRef="#ctx0" brushRef="#br0" timeOffset="-142480.18">20849 8085 907 0,'71'4'0'0,"116"4"2"16,38 6 1-16,7 10-2 15,4 9 1-15,0 4 20 16,-13 4 0-16,-7 4 6 16,-9 9 0-16,-13 5 3 15,-18 1 0-15,-13-6-8 16,-17-4 1-16,-146-50-867 16</inkml:trace>
  <inkml:trace contextRef="#ctx0" brushRef="#br0" timeOffset="-140713.5">23275 11766 1803 0,'0'0'0'0,"19"9"42"16,-1-8 1-16,-1-1 65 16,-4 0 1-16,-3 2-23 0,-3 0 1 15,-7-2-40-15,9-2 0 16,-9 2-18-16,5-2 1 16,-5 2-6-16,0 0 1 15,7 0-2-15,-7 0 1 16,0 0-6-16,0 0 1 15,0 0-4-15,0 0 1 16,0 0-3-16,0 0 0 16,0 0-3-16,0 0 0 15,0 0-4-15,0 0 1 16,-5-13-6-16,-9-12 1 16,-18-18-2-16,-10-14 0 15,42 57-1993-15</inkml:trace>
  <inkml:trace contextRef="#ctx0" brushRef="#br0" timeOffset="-139513.45">10567 4911 1187 0,'23'-3'0'15,"39"-9"23"-15,19-12 1 16,15-9 34-16,-7-5 1 16,-2-16-8-16,5-8 0 0,6-16-22 15,5-17 1-15,1-16-16 16,14-10 0-16,23-14-1 16,16-2 1-16,14 0-3 15,7 2 0-15,6-5-3 16,1 3 1-16,0 13 2 15,2 4 1-15,0 15-1 16,0 8 0-16,11 12-1 16,-8 14 1-16,1 9-1 0,-6 13 0 15,-5 15-4-15,-4 15 1 16,-8 17-2-16,1 16 1 16,-1 15-2-16,-1 15 0 15,-5 14-1-15,-8 17 1 16,-15 15-1-16,-15 22 0 15,-11 16-2-15,-18 25 1 16,-19 11-1-16,-18 14 0 16,-23 20-1-16,-19 1 1 15,-21 1-1-15,-18 11 0 16,-14 7 0-16,-16 2 0 16,-11-5 1-16,-4-1 0 15,-10-6 3-15,6-2 1 16,12 0 7-16,7-16 1 15,10-17-1-15,10-25 0 16,12-24-5-16,5-25 0 0,5-28-4 16,4-18 1-16,7-53-1372 15</inkml:trace>
  <inkml:trace contextRef="#ctx0" brushRef="#br0" timeOffset="-138569.42">9379 6166 1545 0,'0'0'0'0,"0"0"46"16,-27-16 1-16,9 29 26 15,-8 12 0-15,-16 24-40 16,-11 17 0-16,-23 12-19 16,-10 17 0-16,-10 17-5 15,6 20 1-15,6 29-6 0,1 26 1 16,2 25-3-16,12 20 1 16,19 21-3-16,12 10 1 15,18 2-1-15,11-7 0 16,9-6 0-16,9-13 0 15,14-16 0-15,14-20 0 16,16-18 0-16,2-15 0 16,3-22 0-16,5-6 0 15,15-10 0-15,21-6 0 16,17-5 0-16,13-6 0 16,14-13 1-16,10-9 0 15,15-17 3-15,17-5 0 16,18-14 6-16,10-13 0 15,20-15 1-15,7-19 1 16,0-25-1-16,12-20 0 16,6-20-1-16,10-13 1 15,7-13-1-15,4-12 0 0,-2-16-1 16,5-4 1-16,-7-6 10 16,-7-4 0-16,-12 3 10 15,-11-1 1-15,-7-5 5 16,-15 1 0-16,-6 4 0 15,-15 2 0-15,-13 8-5 16,-18 9 1-16,-17 14-6 16,-22 13 0-16,-24 15-1 15,-13 13 0-15,-12 11-3 16,-11 8 0-16,-8 11-7 0,-8 6 1 16,-12 8-13-16,-2 6 1 15,-5 6-4-15,-7-13 0 16,-30 4-1905-16</inkml:trace>
  <inkml:trace contextRef="#ctx0" brushRef="#br0" timeOffset="-126666.52">5068 3915 929 0,'0'0'0'15,"26"6"-23"-15,-6-2 1 16,-20-4-641-16</inkml:trace>
  <inkml:trace contextRef="#ctx0" brushRef="#br0" timeOffset="-126229.2">5976 6339 1758 0,'9'0'0'16,"21"0"4"-16,-2 0 1 15,-5 2-8-15,-5 1 0 16,-13-3-51-16,2-5 0 16,-2-14-42-16,-5-10 0 15,0-22 17-15,-5-6 1 16,1-12 23-16,-4-2 0 16,8 71-841-16</inkml:trace>
  <inkml:trace contextRef="#ctx0" brushRef="#br0" timeOffset="-125912.23">4796 3489 1926 0,'0'0'0'0,"5"7"-18"16,8 3 0-16,11 14-9 16,3 1 1-16,-10-13 27 15,-8 0 0-15,-7 0 1 0,-2-7 1 16,0-5 4-16,0 0 0 15,0 0 0-15,25-5 0 16,-25 5-1411-16</inkml:trace>
  <inkml:trace contextRef="#ctx0" brushRef="#br0" timeOffset="-125197.6">8008 2234 1915 0,'21'-3'0'0,"29"-3"9"15,10 3 1-15,12 12 17 16,-5 3 1-16,-21-9 4 15,-14-3 1-15,-11-5 3 16,-5-7 1-16,-1-12-1 16,-6 0 0-16,0 6 0 15,-9 3 1-15,0-6 1 16,-3 4 1-16,3 4-3 16,-6 5 0-16,3-4-2 15,-6 5 1-15,4 5-12 0,5 2 0 16,-9-3-9-16,9 3 0 15,0 0-6-15,0 0 1 16,0 0-4-16,-5-4 0 16,5 4-3-16,0 0 1 15,0 0-2-15,0 0 1 16,0 7-1-16,0-7 0 16,0 0-1-16,0 0 1 15,0 9 1-15,0-9 0 16,0 0 0-16,0 0 1 15,0 5 0-15,0-5 1 16,0 0-1-16,0 0 1 16,0 0 0-16,0 0 0 15,0 0 0-15,0 0 1 16,0 0 1-16,0 0 0 16,0 0 1-16,0 0 0 0,0 0 0 15,-8-9 1-15,8 9-1 16,-1-5 1-16,1 5-2 15,-7-12 1-15,7 12-2 16,0 0 1-16,-6-9-1 16,6 9 1-16,-5-7-3 15,5 7 1-15,0 0-2 16,0 0 0-16,-9-8-2 16,9 2 1-16,4-9-2 15,-2-6 0-15,-2 21-2057 0</inkml:trace>
  <inkml:trace contextRef="#ctx0" brushRef="#br0" timeOffset="-124817.83">6463 6839 2139 0,'0'0'0'0,"0"0"22"16,0 0 0-16,0 0 28 16,0 0 0-16,0 0-17 15,18-26 0-15,-10 14-28 16,6-9 1-16,1-12-6 16,2-12 1-16,6-12-2 15,4-14 1-15,8-19-14 0,11-17 0 16,-46 107-1735-16</inkml:trace>
  <inkml:trace contextRef="#ctx0" brushRef="#br0" timeOffset="-124548.5">8281 2765 1892 0,'0'0'0'16,"8"-6"4"-16,4 6 0 16,7 3 11-16,-1 6 0 15,-6-2 26-15,-3 1 0 16,-9 1-15-16,0 0 0 16,0-9 6-16,0 0 1 15,-9 3-2-15,-3-12 1 0,-6-15-17 16,-1-5 1-16,5-4-14 15,-9 9 1-15,23 24-1674 16</inkml:trace>
  <inkml:trace contextRef="#ctx0" brushRef="#br0" timeOffset="-124023.72">6932 5119 1847 0,'0'0'0'15,"9"-2"4"-15,1-5 1 16,12-1 18-16,-5-1 0 16,-8 6 18-16,-9 3 0 15,0 0-1-15,5 0 0 16,-5 0 3-16,0 0 1 15,0 0 6-15,9 0 0 16,-9 0-3-16,0 0 0 16,0 0-6-16,0 0 0 15,0 0-7-15,9 0 0 16,-9 0-7-16,2-9 0 16,-2 9-4-16,9-7 0 15,-2 2-7-15,0-2 0 16,0 2-3-16,2-4 1 15,-4 2-3-15,4 2 1 0,-4 0-3 16,4 1 0-16,-4-3-2 16,2 6 0-16,2-3 0 15,-9 4 0-15,11-5-3 16,-11 5 1-16,8-3-1 16,-8 3 1-16,9 1-1 15,-9-1 0-15,4 4-3 16,-4-4 1-16,0 0-2 15,0 0 1-15,7 3-2 0,-7-3 1 16,0 0-7 0,0 0 1-16,0 0-2049 0</inkml:trace>
  <inkml:trace contextRef="#ctx0" brushRef="#br0" timeOffset="-102080.14">7705 3027 1131 0,'0'0'0'16,"-18"-26"23"-16,7 5 1 15,22 0 25-15,15 6 0 0,12-3-7 16,7 6 1-16,12 4-18 15,12 16 1-15,29 18-10 16,15 19 1-16,11 21-6 16,20 8 1-16,35 16-4 15,20 9 1-15,20-4 5 16,5-8 0-16,1-4 3 16,-2-12 0-16,-8-11 3 15,-4-16 0-15,-2-12 7 16,-10 0 0-16,-3-3 5 15,-22-3 0-15,-17 2 16 0,-16-8 1 16,-22 5 0-16,-17-8 1 16,-19-8-13-16,-7-9 0 15,-18-14-13-15,-12-14 0 16,-25-10-12-16,-21-19 1 16,-21-14-9-16,-20-14 0 15,41 85-1546-15</inkml:trace>
  <inkml:trace contextRef="#ctx0" brushRef="#br0" timeOffset="-101679.43">9569 2952 1668 0,'0'0'0'0,"0"0"2"16,14 0 0-16,27 9 23 15,31 12 0-15,36 15 18 16,13 14 1-16,21 20-16 16,11 0 1-1,15 3-3-15,15-7 1 0,4-14-6 16,2-12 1-16,-1-7-5 16,-1-9 0-16,2 2-5 15,-4-11 1-15,-8-3-4 16,-11-6 1-16,-13-1 1 15,-15 2 1-15,-18-2-2 0,-25 5 1 16,-26 1-1-16,-20 4 1 16,-26 1 0-16,-34 13 1 15,-43 21-3-15,-36 11 1 16,-41 13 0-16,-63 22 0 16,-78 20 3-16,-47 24 1 15,-34 12-3-15,-15 14 0 16,-3 2-1-16,40-2 0 15,331-166-1687-15</inkml:trace>
  <inkml:trace contextRef="#ctx0" brushRef="#br0" timeOffset="205069.71">4020 1244 529 0,'10'40'51'0,"12"38"1"15,4 2 21-15,-3-3 1 16,4-2-26-16,-5 3 1 15,1 5-17-15,-3 0 0 16,1-12-11-16,5-2 0 16,3 5-5-16,8 1 0 15,7 3 0-15,5-7 1 16,6-11-1-16,-2-1 1 16,1-2-3-16,-2-3 0 15,0 8-1-15,-2 0 0 16,-1-1-2-16,2-2 1 0,11-2 0 15,-2-7 0-15,-2 0-1 16,-3 4 0-16,-2 3 3 16,2 0 0-16,-1-7 5 15,4 1 0-15,11-6 0 16,2 0 0-16,-8-4 1 16,-3 1 1-16,-7 3-2 15,5 3 1-15,6 6-4 16,-1 1 1-16,3 2 1 0,-5 0 0 15,-2-6-3-15,-1-3 1 16,-3 6-3-16,3-1 1 16,11 10-2-16,3-6 0 15,-3-5-1-15,-2 0 0 16,-6-6-3-16,-1 6 1 16,4-2-1-16,3 7 0 15,2 2 0-15,1 4 0 16,-10-3-2-16,-2-4 1 15,1-3 1-15,1 1 0 16,7 6 0-16,-4 3 0 16,1 2-2-16,-1-2 1 15,-5-10-2-15,1-2 1 16,1 1-2-16,7 1 1 16,5 1 0-16,-2-1 0 15,-6 1-1-15,-1-4 0 16,1-8 1-16,3-6 1 15,5 2-1-15,1-1 0 0,-1-5 4 16,-3-6 1-16,-8 2 0 16,3 2 0-16,5-1 3 15,-2 0 1-15,2 4 0 16,-2 0 1-16,-9-2 0 16,-4-1 1-16,-4-8-3 15,1 1 1-15,5 3-2 16,1-6 1-16,1 1-2 15,0-5 0-15,-7 1-3 0,-1-5 1 16,-2 0-1-16,1 0 1 16,6 2-3-16,-1 2 1 15,4-1 2-15,-3 3 1 16,-4-1 1-16,-3 2 0 16,-6 4 0-16,2 1 0 15,0 0-1-15,4 2 1 16,5-2-1-16,0 4 0 15,2-2-2-15,-10 3 0 16,0 2-2-16,-3-8 1 16,-2-4-2-16,5 2 0 15,-3-1 0-15,6 5 0 16,-3-5 0-16,5 3 1 16,-8-4 0-16,2-2 0 15,-3-1 0-15,-6 1 1 16,-1 0 1-16,-1 3 0 15,4 0 0-15,4 1 1 0,-1 3-1 16,1-1 1-16,-1-1-1 16,-3-1 1-16,4-2-2 15,-6 0 0-15,-1-3 1 16,-1-2 0-16,-1-2-1 16,-4 0 0-16,-1 0 0 15,-1 0 0-15,2-7 0 16,4 2 0-16,-4 2-1 15,-1 3 0-15,-1-3-1 0,1-4 0 16,5-2-1-16,-6 1 0 16,-3-4-1-16,-5 3 1 15,1 2 0-15,-1-3 0 16,-4 0-1-16,-6-1 1 16,1 3 0-16,0-1 0 15,0 3-2-15,-9 1 1 16,-4 1-2-16,-24 4 0 15,28-12-1777-15</inkml:trace>
  <inkml:trace contextRef="#ctx0" brushRef="#br0" timeOffset="205623.62">5175 2849 1198 0,'0'0'0'16,"0"0"35"-16,0 0 0 15,0 0 20-15,25 0 1 16,0 8-28-16,-1-3 0 15,-8 2-25-15,0-3 1 16,5-3-1-16,2 3 1 0,4-1-4 16,-4 1 0-16,0 1-11 15,-1-2 0-15,-22-3-1060 16</inkml:trace>
  <inkml:trace contextRef="#ctx0" brushRef="#br0" timeOffset="-200169.55">5764 3191 593 0,'0'0'0'16,"0"0"4"-16,7 21 1 16,-7-4 6-16,0 11 0 15,0 7-1-15,0 4 0 16,0-2-4-16,6 1 0 15,3-9-1-15,-1 8 1 16,6-1-3-16,1 2 1 16,11-2 0-16,2-6 0 15,8 3 0-15,-5-4 1 16,5 4-1-16,-5 0 0 16,1 3-1-16,3 6 1 15,6 4-1-15,5 3 0 0,5 6 0 16,2-3 1-16,2 2-1 15,-1-4 0-15,-4 0 1 16,-1-5 1-16,4-5 6 16,3-2 0-16,10 0 4 15,2 7 0-15,1 4 8 16,-2-3 0-16,-12-1 2 16,3 4 0-16,4-3-2 0,7 5 0 15,3-3-2 1,0-3 0-16,-5 5-4 0,-3-1 0 15,-1-4-1-15,10-4 0 16,2 1 0-16,0-1 0 16,-5 1-3-16,2-6 1 15,6 2-2-15,3 0 1 16,11-1-4-16,-4 2 1 16,-7 5-1-16,2 1 0 15,4 3-2-15,3-1 0 16,3 3 0-16,-3-1 0 15,-4-1-3-15,6-1 1 16,14 1-2-16,-2-1 1 16,-9 1-1-16,6-3 0 15,10 6 0-15,2-3 1 16,-9 2-2-16,2 0 0 16,14 1 0-16,-2 0 1 0,-5 0-1 15,3-5 0 1,11 3 0-16,0-2 0 0,-5-8 0 15,5-2 0-15,7-4 0 16,4 1 0-16,4 3-1 16,-6-5 1-16,-3 3-1 15,1 5 1-15,10 1-1 16,-4-3 1-16,-10-6-1 16,-3 2 0-16,4 3 0 15,-3-5 1-15,6 3-1 16,-7 1 1-16,0 4 2 0,2-2 0 15,0-1 2-15,-4 4 0 16,-14 4 2-16,4-3 1 16,10 1 0-16,-3 0 0 15,-4 0 0-15,-1-3 0 16,10-7-1-16,-4 2 1 16,-1-1-1-16,5 1 1 15,7 1-1-15,5 1 1 16,-1 2-2-16,1 1 0 15,-3-10-1-15,3 6 0 16,4 2-2-16,2 2 1 16,-2 1-1-16,-4 1 0 15,-1-1-1-15,11 6 0 16,7 7-1-16,1-1 1 16,1-1-1-16,3-1 1 15,6 2-2-15,6-8 1 0,6 0-2 16,-1-3 1-16,7 3-1 15,4 5 0-15,-2 7 0 16,1-3 0-16,1-1 0 16,0 4 0-16,5 2-1 15,2-2 1-15,-2 2-2 16,1 7 1-16,1 1-1 16,7 6 1-16,2-2-1 15,-6-2 1-15,6 7 0 16,-4 4 0-16,2 0 0 0,-4-2 0 15,-2 5 0-15,-1 3 1 16,-2 2-1-16,-5 1 1 16,-7-8-1-16,-2-3 1 15,-8-4-1-15,3 8 0 16,0 1 0-16,-8 0 0 16,-8-2 1-16,-14-6 0 15,-13-5 0-15,-7 3 1 16,-7 3 1-16,-10-1 0 15,-15-11 4-15,-15-2 1 16,-7-7 7-16,-4 3 1 16,-6-1 10-16,-6 0 1 15,-9-4 13-15,-7-9 0 16,-6-8 5-16,-6-8 1 16,-11-8-1-16,-4-4 0 15,-2 5-8-15,-1-2 1 16,-2-7-6-16,-3 0 1 15,-2 4-7-15,-1-4 1 0,-1-4-4 16,0-1 0-16,0 2-3 16,-1 0 1-16,1-9-2 15,-4 8 1-15,4-8 3 16,0 0 0-16,0 0 3 16,0 0 0-16,-3 7 3 15,3-7 0-15,0 0-1 16,0 0 0-16,0 0-1 15,0 0 1-15,0 0 1 16,-4 7 0-16,4-7-2 0,0 0 1 16,0 0-4-16,0 0 1 15,0 0-6-15,0 0 1 16,0 0-4-16,0 0 1 16,0 0-3-16,0 0 0 15,0 0-2-15,0 0 1 16,0 0-3-16,7 0 0 15,-7 0-2-15,9 0 0 16,-9 0 0-16,0 0 0 16,0 0-2-16,7 0 1 15,-7 0 0-15,0 0 0 16,0 0 0-16,7 0 0 16,-7 0-1-16,0 0 0 15,0 0 0-15,7 0 1 0,-7 0-1 16,0 0 0-1,0 0 0-15,0 0 0 0,0 0 0 16,0 0 1-16,0 0 0 16,0 0 0-16,0 0 0 15,0 0 1-15,0 0-1 16,0 0 1-16,0 0-1 16,0 0 0-16,0 0 0 15,0 0 0-15,0 0-1 16,0 0 0-16,0 0 0 15,0 0 1-15,-7 0-2 0,7 0 1 16,0 0-1 0,0 0 0-16,-7 2-1 0,7-2 1 15,0 0-1-15,-5 7 0 16,5-7-1-16,-6 7 1 16,6-7-1-16,-7 7 0 15,7-7 0-15,0 0 1 16,0 0-1-16,-5 7 1 15,5-7-1-15,0 0 0 16,0 0 0-16,0 0 0 16,0 0-1-16,0 0 1 15,0 0-1-15,0 0 0 16,0 0-1-16,0 0 1 16,0 0-1-16,0 0 1 15,0 0-1-15,0 5 0 16,0-5 0-16,0 0 0 15,0 0 0-15,0 7 0 16,0-7 0-16,0 0 0 0,0 0 0 16,0 0 0-16,0 0 0 15,0 7 0-15,0-7 0 16,0 0 1-16,0 0-1 16,5 7 1-16,-5-7-1 15,0 0 1-15,7 5-1 16,-7-5 1-16,0 0 0 15,0 0 0-15,7 3-1 16,-7-3 1-16,0 0-1 16,8 9 1-16,-8-9-1 0,0 0 1 15,0 0-1-15,5 5 1 16,-5-5-1-16,0 0 1 16,0 0-1-16,3 7 1 15,-3-7-1-15,0 0 1 16,0 9-1-16,0-9 1 15,0 0-1-15,0 0 1 16,0 0-1-16,0 0 1 16,0 5-1-16,0-5 1 15,0 0-1-15,0 0 0 16,0 0 0-16,0 0 0 16,0 0 0-16,0 0 0 15,0 7 0-15,0-7 1 16,0 0 0-16,0 0 0 15,0 0 0-15,0 0 0 16,0 0 0-16,0 0 1 16,0 0 0-16,0 0 0 0,0 0 1 15,0 0 0-15,0 0 0 16,0 0 0-16,0 0 0 16,0 0 1-16,0 0 0 15,0 0 0-15,0 0 1 16,0 0 0-16,0 0 1 15,0 0 1-15,0 0-1 16,0 0 0-16,0 0-1 16,0 0 0-16,0 0 1 15,0 0 1-15,0 0-1 0,0 0 0 16,0 0-1-16,0 0 0 16,0 8 0-16,0-8 0 15,0 0-2-15,0 0 1 16,0 0-1-16,0 0 0 15,0 0-1-15,0 0 1 16,-8 2-1-16,8-2 0 16,0 0 0-16,0 0 0 15,0 0-1-15,0 0 1 16,-4 7 0-16,4-7 0 16,0 0 0-16,0 0 0 15,0 0 0-15,0 0 1 16,0 0-1-16,0 0 1 15,0 0-1-15,0 0 0 16,0 0-1-16,0 0 1 16,0 7-1-16,0-7 0 0,0 0 0 15,0 0 0-15,0 0 0 16,0 0 1-16,0 0-1 16,0 0 0-16,0 0 1 15,0 0 0-15,0 7 0 16,0-7 1-16,0 0 0 15,0 0 0-15,0 0 1 16,0 0 0-16,0 0 0 16,0 0 0-16,0 0-1 0,0 0 1 15,-7 7-1-15,7-7 0 16,0 0-1-16,0 0 1 16,0 0-1-16,0 0 0 15,0 0 0-15,0 0 1 16,0 0-1-16,0 0 1 15,0 0-1-15,0 0 0 16,0 7 0-16,0-7 0 16,0 0 0-16,0 0 1 15,0 0-1-15,0 0 0 16,0 8 0-16,0-8 0 16,0 0 0-16,0 0 0 15,0 0-1-15,0 0 1 16,0 0 0-16,0 0 0 15,0 6 0-15,0-6 0 16,0 0 0-16,0 0 0 16,0 6-1-16,0-6 0 0,0 0 0 15,0 0 0-15,0 9 0 16,0-9 0-16,0 0-1 16,0 0 1-16,0 5-1 15,0-5 1-15,0 0 0 16,0 0 0-16,0 7 0 15,0-7 0-15,0 0 0 16,0 0 0-16,0 0 0 16,0 0 1-16,0 0-1 0,0 0 1 15,0 0-1 1,0 0 1-16,0 0 0 16,0 0 0-16,0 9 0 0,0-9 0 15,0 0 0-15,0 0 1 16,0 0-1-16,0 0 1 15,0 0-1-15,0 0 0 16,0 0 0-16,0 0 0 16,0 5 0-16,0-5 1 15,0 0-1-15,0 0 0 16,0 0 0-16,0 0 0 16,0 0-2-16,-9-5 1 15,-17-19-2-15,-29-21 1 16,-33-26-4-16,-32-24 0 15,120 95-2440-15</inkml:trace>
  <inkml:trace contextRef="#ctx0" brushRef="#br0" timeOffset="-198885.94">1009 5522 903 0,'-2'-19'44'16,"-5"-47"1"-16,2-13 6 0,-4-1 1 15,4 4-20-15,5 0 1 16,0-2-8-16,9-12 1 15,1-2-7-15,8-10 1 16,5-2-6-16,7-8 0 16,7-11-1-16,12-5 1 15,18-16-2-15,14-8 0 16,11-9-3-16,16-2 1 0,10-8-4 16,12-4 0-16,6-3-3 15,18-4 1-15,13 6-3 16,13-6 1-16,5 0-1 15,9 1 1-15,9-8-1 16,9 4 0-16,14 7 0 16,5 3 1-16,9-5-1 15,-2 14 1-15,-2 17-1 16,-3 14 1-16,-11 16-1 0,-10 15 0 16,-22 9 0-16,-13 5 0 15,-29 15-1-15,-18 9 1 16,-3 11 0-16,-23 3 1 15,-19-2 0-15,-20 4 1 16,-6-7 0-16,-19 19 1 16,-17 17 0-16,-11 9 0 15,-12 12 0-15,-26 4 0 16,-32 13-1-16,-23 9 1 16,-34 7-1-16,-23 7 0 15,-8 6-3-15,-20 11 1 16,-16 4-1-16,-12 10 0 15,0 15 0-15,-14 10 0 16,-7 2-1-16,-4 11 0 16,-5 21-2-16,-1 12 1 15,-12 14-2-15,-1 19 1 16,-11 25-3-16,6 17 0 0,-2 25-2 16,1 23 0-16,6 22-2 15,12 19 0-15,31 11-6 16,15 15 1-16,18 14 2 15,36 16 0-15,43 7-1 16,25 6 1-16,58-375-953 16</inkml:trace>
  <inkml:trace contextRef="#ctx0" brushRef="#br0" timeOffset="-191443.73">4225 834 531 0,'0'0'-399'0</inkml:trace>
  <inkml:trace contextRef="#ctx0" brushRef="#br0" timeOffset="-187075.93">14090 8106 1523 0,'0'0'0'0,"21"2"38"16,-7 1 1-16,-1 1 26 15,-3 1 1-15,-5 2-10 16,3-4 1-16,-1-1-20 16,0-2 0-16,1-2-18 15,3-1 1-15,1 3 0 16,2 0 0-16,-8 0 3 16,-6 0 0-16,12 7 2 0,-7-2 1 15,8-2-3-15,1 2 1 16,-2 2-3-16,8 2 1 15,1 3 2-15,7-1 0 16,4-1 0-16,-4-1 0 16,-3-6 0-16,-2 2 0 15,0-3 5-15,-8 1 1 16,-2-3-2-16,-4 0 0 16,1 0 1-16,1 0 1 15,-1 0-5-15,-1 0 1 16,0 0 3-16,-4 0 1 15,-5 0 0-15,13 0 1 16,-5 0-5-16,-8 0 0 16,9 4-1-16,-9-4 1 15,9 0-4-15,-9 0 0 16,0 0-6-16,5-9 0 16,-1 2-5-16,1-7 1 0,6-10-9 15,1-21 0-15,-12 45-2164 16</inkml:trace>
  <inkml:trace contextRef="#ctx0" brushRef="#br0" timeOffset="-185193.75">16960 9298 2004 0,'0'0'0'15,"0"0"30"-15,14 25 1 0,-9-17 77 16,-5-8 0-16,2 11 20 15,-2-11 1-15,0 6-51 16,0-6 1-16,0 0-31 16,0 0 1-16,0 0 0 15,0 0 0-15,-5-12-2 16,1 0 1-16,1 0-8 16,-1 2 1-16,4 3-7 15,-3 0 0-15,1-2-7 0,0-1 1 16,0 3-5-1,2 7 0-15,0-9-5 0,0 9 0 16,0 0-3-16,0-7 0 16,0 7-4-16,11-10 0 15,1 7-3-15,-3-1 1 16,2 1 0-16,1 1 1 16,-1-5-1-16,4 2 0 15,-4-2 1-15,1 5 0 16,-1-1-2-16,-2-1 1 15,0 2-2-15,-2 2 0 16,0 2 0-16,0 2 0 16,2-4-2-16,-9 0 1 15,7 7-2-15,-6-1 1 16,5 8 0-16,-5 4 0 16,-1-3 0-16,-7 3 1 0,-7 2-2 15,2 1 1-15,7-5 0 16,1 1 0-16,-1-5 0 15,-2-2 1-15,1-3-1 16,6-7 0-16,-5 7-1 16,5-7 0-16,-5 9-1 15,1 0 1-15,4-9-2 16,-7 8 0-16,7-8 0 16,-7 0 0-16,7 0-1 15,-7 4 0-15,7-4-1 16,-10 0 0-16,1 0 0 0,0-4 0 15,0-1 0-15,0-2 0 16,4 2-1-16,-4-2 1 16,-3-2-1-16,1 1 1 15,2-1-2-15,1 6 1 16,2-6-1-16,-1 0 0 16,0 1 0-16,0 1 0 15,2-2-2-15,5 9 1 16,-9-9-2-16,9 9 1 15,-11-7-1-15,11 7 0 16,0 0 0-16,0 0 1 16,-3-5-3-16,3 5 1 15,0 0-2-15,0 0 0 16,-9-3-1-16,9 3 1 16,0 0-1-16,0 0 1 15,0 0 1-15,0 0 0 16,-7 5 0-16,7-5 0 0,0 0 1 15,0 0 0-15,-2 7 0 16,2-7 0-16,-5 7 1 16,5-7 0-16,-7 14 1 15,5-9 1-15,-5 2 1 16,0 0 0-16,-2 1 0 16,0 1 1-16,2 0 0 15,6-4 1-15,1-5-1 0,-9 7 1 16,0-2-1-16,2 2 1 15,7-7-1-15,-12 10 0 16,1 1 0-16,0-3 1 16,4-2-1-16,7-6 1 15,-10 6-1-15,4 0 1 16,6-6-1-16,-8 8 0 16,8-8 0-16,0 0 0 15,-9 7 0-15,9-7 1 16,-5 5-1-16,5-5 0 15,0 0 0-15,-9 7 0 16,9-7 0-16,0 0 0 16,0 0 0-16,-4 6 0 15,4-6 0-15,0 0 0 16,0 0 0-16,0 6 0 16,0-6 0-16,0 0 0 15,0 0 0-15,0 0 1 0,0 0-1 16,0 0 1-16,0 0-1 15,0 0 1 1,0 0-1-16,0 0 1 0,0 0-1 16,0 0 0-16,0 0-1 15,0 9 0-15,0-9-1 16,7 2 1-16,0 0-2 16,0-1 0-16,-7-1-1 15,11 4 0-15,-11-4-1 16,12 0 0-16,-12 0 0 15,11 0 0-15,-2 0-1 0,3 0 1 16,-3 0 0 0,-2 0 0-16,2 0 0 0,0 0 0 15,-2 0-2-15,-7 0 1 16,14 0-1-16,-5 0 0 16,1 2 1-16,-1-1 1 15,0 1-1-15,-2-2 0 16,-7 0 0-16,10 2 0 15,-10-2-2-15,15 7 1 16,-3-6 1-16,-2-1 0 16,-2 0-2-16,-8 0 1 15,14 2-3-15,-4-5 1 16,1-6-10-16,-2-12 1 16,-2-17-20-16,-11-14 1 15,-10-12-22-15,-11-5 1 16,25 69-2089-16</inkml:trace>
  <inkml:trace contextRef="#ctx0" brushRef="#br0" timeOffset="-183996.47">7664 5008 1803 0,'0'0'0'16,"0"0"21"-16,20 11 0 16,9-3 38-16,-2 1 1 15,-13-4-18-15,-9-1 0 16,-5-4-21-16,0 0 0 15,9 3-10-15,-9-3 0 16,0 0-5-16,9 4 1 0,-9-4-3 16,9 13 0-16,5 12-3 15,-5-5 1-15,-9-20-1604 16</inkml:trace>
  <inkml:trace contextRef="#ctx0" brushRef="#br0" timeOffset="-182392.86">16812 8011 2038 0,'0'0'0'0,"28"1"32"15,7 6 0-15,11 2 38 16,-5 0 0-16,-20-6-1 16,-12 1 1-16,-9-4-26 15,0 0 1-15,0 0-11 16,0 0 0-16,0 0-6 15,0 0 0-15,0 0 0 16,0 0 1-16,-9 0 0 16,9 0 1-16,-16-9-5 0,5 7 0 15,-1 1-5-15,7 1 0 16,5 0-6-16,-13 3 0 16,13-3-4-16,-9 0 1 15,9 0-2-15,0 0 1 16,0 0-3-16,0 0 0 15,-7 5 0-15,7-5 0 16,0 0-1-16,0 0 0 16,0 0-1-16,0 0 0 15,-3 7-1-15,3-7 0 16,-4 7 0-16,4-7 0 16,0 0 0-16,-3 7 1 15,3-7-1-15,0 0 0 16,0 0 0-16,-5 7 0 15,5-7 0-15,0 0 0 16,0 0 0-16,0 0 1 16,0 0 0-16,-8 0 0 0,8 0-1 15,-8 2 1 1,1 1-2-16,-2-3 0 0,0 4-1 16,0-4 1-16,0 1-1 15,1 3 0-15,0-1-2 16,0 1 1-16,-1 1-1 15,-4 0 1-15,3 2-1 16,1-2 1-16,0-1-1 16,9-4 1-16,-12 7-1 15,3-2 1-15,-2-2-1 0,3-1 1 16,-5 1-1-16,3 1 1 16,-4 1-1-16,1 2 1 15,1-4-1-15,1 3 0 16,-3-6 0-16,5 3 0 15,1 2 0-15,-1-1 0 16,-4 4 0-16,3-4 0 16,10-4 0-16,-9 3 0 15,9-3 0-15,-12 5 0 16,12-5 0-16,0 0 0 16,-6 9 0-16,6-9 0 15,-8 5 0-15,8-5 0 16,-6 7 0-16,6-7 0 15,-9 12 0-15,9-12 0 16,-8 9 0-16,8-9 0 16,-6 7 0-16,6-7 0 15,-5 9 0-15,5-9 0 16,0 0 0-16,-2 8 0 0,2-8-1 16,-1 11 1-16,2-4-1 15,-1-7 1-15,6 8-1 16,-6-8 1-16,0 7-1 15,0-7 0-15,7 9-1 16,-7-9 1-16,3 12-1 16,-3-12 0-16,5 5 1 15,-5-5 0-15,0 0 0 16,4 7 0-16,-4-7-1 0,0 0 1 16,5 9-1-16,-5-9 1 15,0 0-1-15,0 0 1 16,4 5 0-16,-4-5 0 15,0 0 0-15,0 0 0 16,7 3 0-16,-7-3 1 16,0 0-1-16,0 0 1 15,7 4-1-15,-7-4 1 16,0 0-1-16,0 0 1 16,7 3-1-16,-7-3 1 15,0 0-1-15,0 0 1 16,7 0-1-16,-7 0 1 15,0 0-1-15,0 0 1 16,0 0-1-16,0 0 1 16,2 7-1-16,-2-7 0 15,0 0 0-15,0 0 0 16,0 7 0-16,0-7 0 0,0 0 0 16,0 0 0-16,0 0 0 15,0 0 1-15,0 0-1 16,0 0 1-16,0 0-1 15,0 0 0-15,-5-7-5 16,-10-15 1-16,-22-16-15 16,-12-7 1-16,49 45-2170 15</inkml:trace>
  <inkml:trace contextRef="#ctx0" brushRef="#br0" timeOffset="-180604.81">19584 9923 1612 0,'0'0'0'16,"15"-19"41"-16,-3 5 0 15,-7 5 72-15,1 4 0 16,-1-3-13-16,-5 8 1 15,7-9-37-15,-7 9 0 16,0 0-26-16,0 0 1 16,0 0-4-16,0 0 0 15,9 10-7-15,-8 9 0 16,1 11-15-16,-5 6 0 16,3-36-1872-16</inkml:trace>
  <inkml:trace contextRef="#ctx0" brushRef="#br0" timeOffset="-177932.69">6188 4693 1052 0,'0'0'0'31,"12"-38"7"-31,-3 11 1 0,1 6-18 0,3 3 0 15,-13 18-776-15</inkml:trace>
  <inkml:trace contextRef="#ctx0" brushRef="#br0" timeOffset="-172710.42">8310 4899 929 0,'0'0'0'0,"44"-8"15"0,2-5 1 15,8-11 12-15,5 0 0 16,4-2 18-16,1-2 0 16,-1 2-17-16,13-1 1 15,16-6-13-15,15 0 0 16,15 0-3-16,17 0 0 15,16-1-2-15,31-11 0 16,20-4-2-16,15 4 1 16,13 7-3-16,8 5 0 15,5 7 0-15,-4 14 0 16,2 5-2-16,-1 16 1 16,-1 10 2-16,-6 17 0 15,1 18 5-15,5 13 1 16,0 15 5-16,11 18 0 15,0 19 2-15,8 13 1 16,9 17 0-16,3 3 1 0,-12 9-3 16,8 0 1-16,-3 0-2 15,4 0 0-15,4 8-4 16,1 5 1-16,-1 7-3 16,-4-3 0-16,1 1-2 15,-2 1 0-15,0-11 0 16,1-3 1-16,1-6 0 15,3-12 1-15,0-7-2 16,-3-5 0-16,3-9-1 16,-15-11 1-16,-8-13-3 0,-16-2 0 15,-21 1-8-15,-19-7 1 16,-27-5-3-16,-20-15 1 16,-149-75-1339-16</inkml:trace>
  <inkml:trace contextRef="#ctx0" brushRef="#br0" timeOffset="-171993.54">5673 7417 1220 0,'35'7'0'15,"60"14"28"-15,52 20 0 16,41 22 29-16,38 11 0 16,23 14-14-16,38 13 1 15,22 4-26-15,21 6 1 16,7 0-8-16,10-2 1 16,6 5-4-16,12 0 0 15,7-5-4-15,23-7 0 16,27-13-2-16,15-6 0 15,11-4-1-15,27-3 0 16,15-6-1-16,17-11 1 16,25-6 0-16,1-4 0 0,-7-11 1 15,-4-5 0-15,2-9 18 16,-4-7 0-16,4 0 13 16,-14-6 1-16,-20-8 19 15,-16-3 1-15,-13-1 19 16,-34-5 1-16,-25 1-5 15,-26 10 0-15,-22 7-17 16,-28 9 0-16,-19 7-12 16,-21 5 1-16,-13 1-30 15,-31-8 0-15,-242-26-1721 16</inkml:trace>
  <inkml:trace contextRef="#ctx0" brushRef="#br0" timeOffset="-161088.08">3339 2386 1007 0,'71'-57'0'0,"107"-85"14"16,42-31 1-16,18-3 25 16,8-2 1-16,-3 1-1 15,-17 11 0-15,-15 2-17 16,-17 8 0-16,-22 14-8 15,-31 14 1-15,-41 5-4 16,-10 12 1-16,-9 19-4 16,-17 15 1-16,-24 23 0 0,-13 12 0 15,-15 13 4-15,-24 8 1 16,-23 13 3-16,-17 16 0 16,-18 27 2-16,-13 22 0 15,-21 26-1-15,-23 23 1 16,-35 36-4-16,-36 34 1 15,-37 39-5-15,-27 32 1 16,-22 25-2-16,-18 29 0 16,-14 29-3-16,-5 15 1 15,4 4-4-15,-4 22 1 16,5 15-2-16,18 12 0 16,26 19-4-16,25-16 0 15,247-401-1199-15</inkml:trace>
  <inkml:trace contextRef="#ctx0" brushRef="#br0" timeOffset="-159015.34">17916 9262 1747 0,'0'0'0'16,"25"-14"68"-16,-8 4 0 15,-3 6 58-15,-5 3 1 16,-4-3-22-16,4 1 1 16,0 1-50-16,-4 2 1 0,-5 0-23 15,0 0 1-15,9-4-8 16,-9 4 1-16,0 0-8 15,0 0 1-15,4-8-5 16,-4 8 0-16,-18 12-10 16,-3 3 0-16,21-15-2008 15</inkml:trace>
  <inkml:trace contextRef="#ctx0" brushRef="#br0" timeOffset="-139268.12">6426 414 775 0,'0'0'38'0,"-30"-18"0"16,-25 15 5-16,-8 8 0 16,-6 14-11-16,-2 10 0 15,-1 13-12-15,-11 12 1 16,-16 8-5-16,-5 12 0 15,0 13-10-15,-18 20 0 16,-22 25-4-16,-27 29 0 16,171-161-820-16</inkml:trace>
  <inkml:trace contextRef="#ctx0" brushRef="#br0" timeOffset="-139079.72">2305 4404 705 0,'-33'37'0'16,"-55"54"-1"-16,10-1 0 0,27-19-3 16,19-22 0-16,16-23-4 15,16-26 0-15,39-30-9 16,16-27 1-16,35-33 1 16,14-31 1-16,26-40-3 15,43-52 1-15,-173 213-422 16</inkml:trace>
  <inkml:trace contextRef="#ctx0" brushRef="#br0" timeOffset="-137288.11">6969 4458 1164 0,'0'0'0'15,"0"0"25"-15,30 15 0 16,4-1 27-16,4 7 1 16,5 9-19-16,1 6 1 15,5 5-16-15,1 8 1 16,-3 5-8-16,6 3 0 15,5 10-4-15,15 4 1 16,8 5-3-16,9 7 1 16,0 0-2-16,16 6 0 0,14 4-1 15,8-3 0-15,10-2-2 16,15 2 1-16,17-3-2 16,10-1 1-16,5-11-1 15,14 3 0-15,7-7 0 16,11 6 0-16,0 10 0 15,-5 0 1-15,5-8-1 16,-4 8 1-16,13 8-1 16,0 3 0-16,9-6 1 0,5 2 0 15,3-4-1 1,13 1 1-16,3-4 0 0,6-4 0 16,1 0 2-16,9 0 0 15,0 4 1-15,7 3 0 16,-6 3 0-16,-1-1 1 15,-5 3-1-15,5-2 0 16,5 4-1-16,4 2 1 16,16-9-2-16,5 5 1 15,8 4-1-15,2 5 0 16,6-9-1-16,4 9 1 16,8 6-1-16,-1 1 0 15,-8 2 0-15,1 3 1 16,5 6-1-16,-2 0 1 15,-2-8 0-15,9 7 0 16,8 9 0-16,-5-11 0 0,-8-10-1 16,-4-5 0-16,-1 2-1 15,-18-4 1 1,-11-7-1-16,-14 2 0 0,-15 0 1 16,-20-4 1-16,-13 4 3 15,-20-7 1-15,-15-5 2 16,-23-2 0-16,-24-4 2 15,-16-8 1-15,-14-12 1 16,-24-7 1-16,-15-5 2 16,-9-12 0-16,-3-4 2 15,-6-5 1-15,-8 1-1 16,-10-4 1-16,-4-2-1 0,-6-8 0 16,-7-2-1-16,-6-3 0 15,1 3-2-15,-2-3 0 16,-12-2 0-16,1 1 0 15,2 0-2-15,-3 3 0 16,-6-3-3-16,-5-7 0 16,10 10-2-16,-4-3 0 15,-1 0-2-15,-1 0 0 16,-1 0-1-16,-3-7 0 16,9 9-1-16,-2-6 0 15,0 4-1-15,2 2 1 16,-4 1-2-16,4 0 0 15,3 4-2-15,-1 2 1 16,-11-16-1544-16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88A7C-F2AD-5C9A-14F2-893DCF95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96475-659C-678A-E436-BFFD79BCC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28954-4180-0457-D227-6D808DDC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A1F89-50CD-40D7-AA95-B81D9103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B5260-E2F4-BA91-3567-4A49993B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50A2-D5EB-100F-4110-2E67ED92D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5B832-C842-0180-409D-C8AD0A70D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F2A6A-B26A-6F10-6F7F-4FEE706A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D3F20-E0C0-9174-21CC-FD8640203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885D7-92E6-E2CB-88D0-3005A167D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5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7747B-F08B-BE55-3361-83CC97AE0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67E35-4536-0A08-6A9E-C470E994B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789CE-4831-BCEC-5982-0DF0A53C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8AC35-D1D7-8326-02CD-47D1D4197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6CCF2-5AFD-00FB-010D-1AC29477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61C5-093D-A594-043B-E585E146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02A06-12EE-B55D-BFB4-2313ED97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10178-F684-BABF-58F4-3D0D6181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AD186-2840-46BB-573D-679EA2C2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57E32-EE7F-8787-D692-CD51AF7E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3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529A-758A-0F91-46EA-A82364DD0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04325-8388-D309-F085-8BD55D422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5BB43-BDE6-58D9-82FE-A1FB907A8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8A22C-5995-B5FC-3C8F-4877751A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FA2AF-2EC5-B840-CF17-F9B1B24F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418EB-33F9-157D-0C09-3C0F7088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848E4-87B8-947E-9D23-1E9C0B6EA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531F-0ECF-0A79-F1CE-7D98F1F71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20EBC-6DB8-45A8-15E0-0CBD5623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9C034-7026-92C8-716F-93FD10BD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5D1F0-05FF-0A88-0A3F-4765639C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6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7F0B7-887B-21C3-A1C2-CA4896104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F859A-4A0A-0DB6-881A-A479C809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A97B2-B7A9-4745-C572-0E7F72FAA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0B538-5D8F-C337-C8C9-9F00F3110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6838D-FA73-052E-6BF0-C169E4D62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847D7-235C-E198-27E5-195E62E8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E5707-3A61-4B54-C446-82B27E67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1BE17-4ED0-849F-674D-5D8A2695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EFDC-8B35-0AE0-4B29-BF2AEDD08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F54E5-9B12-573A-D83E-5057F4DE7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32A97-CF54-E386-D4BD-CEDAAB24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588BE-0FF6-C5BD-9EC0-BB9777ED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9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669BA-E054-D439-3A39-C776E425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6EE37-0CEE-A54B-8D94-8D28FF4C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CCBCE-F382-9C95-1FEB-9F530A30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DBE-911D-54D3-20B4-161CA6692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760AA-04E6-C198-3A98-5377DE77D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DB426-3733-5625-054C-27B0893AB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EDB22-C93D-CC38-1FD2-92CCF4E2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0A81D-88D6-9D9E-FB1C-E1070F1B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83894-A42C-3610-FF7C-67C53BC97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2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8931-2ED1-33D3-0794-7ADD1854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CEB243-BACF-156E-2FB7-CFA6F02A2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EED7-ADEF-A1F1-0B8D-8A400EDD3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5DC1A-7BDA-9434-BDAC-6FCEE54B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8C6AB-F59C-D53F-D2D0-AD7B9607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75868-1780-6FF3-006A-4985D24B3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0900B3-1BEE-E22E-C52D-2339DE88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3884A-18F8-57C2-431F-3D812DA35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3C68D-F058-838D-374B-4C8C6CDF3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C971-2C75-4543-A41F-555B000081E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62537-87AE-D5D8-A5B6-071BBB2AB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03228-71CF-C483-AEEE-343952803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DBEFD-B485-4821-9DCC-4B284127B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D67C-5D84-3112-9A9F-A22DFC597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Homeowner’s Insurance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295F5-62C9-1233-EBCE-DA84C41135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1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9013-635E-48FC-3348-E87AE4C1A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C49FF-BE46-7B90-66D4-E7729606A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7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DE0E-EBA4-38ED-5D46-217922DE1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F904B-03B5-8903-7A62-AB87915C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Flood is not covered</a:t>
            </a:r>
          </a:p>
          <a:p>
            <a:r>
              <a:rPr lang="en-US" dirty="0"/>
              <a:t>Flood is a common sense term</a:t>
            </a:r>
          </a:p>
          <a:p>
            <a:r>
              <a:rPr lang="en-US" dirty="0"/>
              <a:t>VLP only applies when the property is totaled from a covered risk</a:t>
            </a:r>
          </a:p>
          <a:p>
            <a:pPr lvl="1"/>
            <a:r>
              <a:rPr lang="en-US" dirty="0"/>
              <a:t>No flood.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57BBAD1-FFBC-4DA7-6FAC-E508DABC8B4D}"/>
                  </a:ext>
                </a:extLst>
              </p14:cNvPr>
              <p14:cNvContentPartPr/>
              <p14:nvPr/>
            </p14:nvContentPartPr>
            <p14:xfrm>
              <a:off x="0" y="0"/>
              <a:ext cx="11452680" cy="6213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57BBAD1-FFBC-4DA7-6FAC-E508DABC8B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-9360"/>
                <a:ext cx="11471400" cy="623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919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4A6B-3D7C-5FF9-7CFB-3439316A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39D14-9EDE-AC7C-5F75-1440FB14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regulated and chartered.</a:t>
            </a:r>
          </a:p>
          <a:p>
            <a:pPr lvl="1"/>
            <a:r>
              <a:rPr lang="en-US" dirty="0"/>
              <a:t>National umbrella companies, but each state company is separate.</a:t>
            </a:r>
          </a:p>
          <a:p>
            <a:pPr lvl="1"/>
            <a:r>
              <a:rPr lang="en-US" dirty="0"/>
              <a:t>No federal regulation.</a:t>
            </a:r>
          </a:p>
          <a:p>
            <a:r>
              <a:rPr lang="en-US" dirty="0"/>
              <a:t>State regulator goals</a:t>
            </a:r>
          </a:p>
          <a:p>
            <a:pPr lvl="1"/>
            <a:r>
              <a:rPr lang="en-US" dirty="0"/>
              <a:t>Low premiums.</a:t>
            </a:r>
          </a:p>
          <a:p>
            <a:pPr lvl="1"/>
            <a:r>
              <a:rPr lang="en-US" dirty="0"/>
              <a:t>Pay claims when they are made.</a:t>
            </a:r>
          </a:p>
          <a:p>
            <a:r>
              <a:rPr lang="en-US" dirty="0"/>
              <a:t>Assets for paying claims</a:t>
            </a:r>
          </a:p>
          <a:p>
            <a:pPr lvl="1"/>
            <a:r>
              <a:rPr lang="en-US" dirty="0"/>
              <a:t>Company capital</a:t>
            </a:r>
          </a:p>
          <a:p>
            <a:pPr lvl="1"/>
            <a:r>
              <a:rPr lang="en-US" dirty="0"/>
              <a:t>Reinsurance</a:t>
            </a:r>
          </a:p>
          <a:p>
            <a:pPr lvl="1"/>
            <a:r>
              <a:rPr lang="en-US" dirty="0"/>
              <a:t>Borrowing through bonds or other financial vehicles.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753E93-F64C-26C1-EA48-E455474D1A49}"/>
                  </a:ext>
                </a:extLst>
              </p14:cNvPr>
              <p14:cNvContentPartPr/>
              <p14:nvPr/>
            </p14:nvContentPartPr>
            <p14:xfrm>
              <a:off x="711360" y="1639080"/>
              <a:ext cx="10379160" cy="460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753E93-F64C-26C1-EA48-E455474D1A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2000" y="1629720"/>
                <a:ext cx="10397880" cy="462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668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C621-B616-F90A-CB5B-5AD7F71F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046"/>
          </a:xfrm>
        </p:spPr>
        <p:txBody>
          <a:bodyPr>
            <a:normAutofit fontScale="90000"/>
          </a:bodyPr>
          <a:lstStyle/>
          <a:p>
            <a:r>
              <a:rPr lang="en-US" dirty="0"/>
              <a:t>Financials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5AAF-5511-DAD3-6CC8-3D61E3745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966"/>
            <a:ext cx="10515600" cy="5144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Premiums</a:t>
            </a:r>
          </a:p>
          <a:p>
            <a:pPr lvl="1"/>
            <a:r>
              <a:rPr lang="en-US" dirty="0"/>
              <a:t>Based on value of the property and the risk</a:t>
            </a:r>
          </a:p>
          <a:p>
            <a:pPr lvl="1"/>
            <a:r>
              <a:rPr lang="en-US" dirty="0"/>
              <a:t>Set by regulators.</a:t>
            </a:r>
          </a:p>
          <a:p>
            <a:r>
              <a:rPr lang="en-US" dirty="0"/>
              <a:t>Capital</a:t>
            </a:r>
          </a:p>
          <a:p>
            <a:pPr lvl="1"/>
            <a:r>
              <a:rPr lang="en-US" dirty="0"/>
              <a:t>Higher capital, lower profits</a:t>
            </a:r>
          </a:p>
          <a:p>
            <a:pPr lvl="1"/>
            <a:r>
              <a:rPr lang="en-US" dirty="0"/>
              <a:t>Good investment income, lower premiums</a:t>
            </a:r>
          </a:p>
          <a:p>
            <a:pPr lvl="1"/>
            <a:r>
              <a:rPr lang="en-US" dirty="0"/>
              <a:t>Bad investment income, higher premiums</a:t>
            </a:r>
          </a:p>
          <a:p>
            <a:pPr lvl="1"/>
            <a:r>
              <a:rPr lang="en-US" dirty="0"/>
              <a:t>Level required set by state regulators</a:t>
            </a:r>
          </a:p>
          <a:p>
            <a:r>
              <a:rPr lang="en-US" dirty="0"/>
              <a:t>Reinsurance</a:t>
            </a:r>
          </a:p>
          <a:p>
            <a:pPr lvl="1"/>
            <a:r>
              <a:rPr lang="en-US" dirty="0"/>
              <a:t>No regulation of the industry</a:t>
            </a:r>
          </a:p>
          <a:p>
            <a:pPr lvl="1"/>
            <a:r>
              <a:rPr lang="en-US" dirty="0"/>
              <a:t>Higher the more risk</a:t>
            </a:r>
          </a:p>
          <a:p>
            <a:pPr lvl="1"/>
            <a:r>
              <a:rPr lang="en-US" dirty="0"/>
              <a:t>Level required set by state regulators.</a:t>
            </a:r>
          </a:p>
          <a:p>
            <a:pPr lvl="1"/>
            <a:r>
              <a:rPr lang="en-US" dirty="0"/>
              <a:t>Higher reinsurance costs or higher requirements for reinsurance levels, higher premiums.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31C024A-640A-CDFC-C272-8D3C04F47315}"/>
                  </a:ext>
                </a:extLst>
              </p14:cNvPr>
              <p14:cNvContentPartPr/>
              <p14:nvPr/>
            </p14:nvContentPartPr>
            <p14:xfrm>
              <a:off x="640800" y="269640"/>
              <a:ext cx="11339640" cy="5107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1C024A-640A-CDFC-C272-8D3C04F473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1440" y="260280"/>
                <a:ext cx="11358360" cy="512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050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7955C-4B28-5C39-2C56-4FBC2D8E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Disaster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F9E14-2A74-9A5A-9DFE-5E687F598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Payouts can exceed combined capital and reinsurance.</a:t>
            </a:r>
          </a:p>
          <a:p>
            <a:r>
              <a:rPr lang="en-US" dirty="0"/>
              <a:t>Company goes bankrupt, claims fall to the state to be paid.</a:t>
            </a:r>
          </a:p>
          <a:p>
            <a:pPr lvl="1"/>
            <a:r>
              <a:rPr lang="en-US" dirty="0"/>
              <a:t>Florida Citizens, Louisiana Citizens.</a:t>
            </a:r>
          </a:p>
          <a:p>
            <a:r>
              <a:rPr lang="en-US" dirty="0"/>
              <a:t>Not enough adjustors to get the claims paid quickly.</a:t>
            </a:r>
          </a:p>
          <a:p>
            <a:pPr lvl="1"/>
            <a:r>
              <a:rPr lang="en-US" dirty="0"/>
              <a:t>Penalties for unfair claims practices</a:t>
            </a:r>
          </a:p>
          <a:p>
            <a:r>
              <a:rPr lang="en-US" dirty="0"/>
              <a:t>Is the answer to require constant staffing for mass disasters?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CE137E4-9467-E5ED-1AD3-EE3DA5FE7A22}"/>
                  </a:ext>
                </a:extLst>
              </p14:cNvPr>
              <p14:cNvContentPartPr/>
              <p14:nvPr/>
            </p14:nvContentPartPr>
            <p14:xfrm>
              <a:off x="546840" y="181440"/>
              <a:ext cx="9668160" cy="3898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CE137E4-9467-E5ED-1AD3-EE3DA5FE7A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7480" y="172080"/>
                <a:ext cx="9686880" cy="391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515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0984-0D5B-5020-830D-67471301C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is Zero Sum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9F54-74F4-5CDC-52D2-31F87289F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the company pays out, the higher the premiums going forward, or the company goes bankrupt and the state pays.</a:t>
            </a:r>
          </a:p>
          <a:p>
            <a:r>
              <a:rPr lang="en-US" dirty="0"/>
              <a:t>State companies have higher rates.</a:t>
            </a:r>
          </a:p>
          <a:p>
            <a:r>
              <a:rPr lang="en-US" dirty="0"/>
              <a:t>How does the tort world play out?</a:t>
            </a:r>
          </a:p>
        </p:txBody>
      </p:sp>
    </p:spTree>
    <p:extLst>
      <p:ext uri="{BB962C8B-B14F-4D97-AF65-F5344CB8AC3E}">
        <p14:creationId xmlns:p14="http://schemas.microsoft.com/office/powerpoint/2010/main" val="146722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5EED-2F5E-D6A0-100B-49D6CFFB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FE0E9-AAD8-103A-D8F8-BFD0AA52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7B07D61-1975-4CE7-E7F1-938CA89CA0BE}"/>
                  </a:ext>
                </a:extLst>
              </p14:cNvPr>
              <p14:cNvContentPartPr/>
              <p14:nvPr/>
            </p14:nvContentPartPr>
            <p14:xfrm>
              <a:off x="128880" y="0"/>
              <a:ext cx="11812680" cy="6135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7B07D61-1975-4CE7-E7F1-938CA89CA0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20" y="-9360"/>
                <a:ext cx="11831400" cy="615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982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0005-863B-9803-4A8C-20F6C0C0C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127BB-5043-CB70-9B98-33EBD0E9A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8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ED39-86B6-DD89-6013-15EC6862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A3D9-8053-899D-3C55-1ACBCE15A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5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248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Homeowner’s Insurance</vt:lpstr>
      <vt:lpstr>The Cases</vt:lpstr>
      <vt:lpstr>Elements of Insurance</vt:lpstr>
      <vt:lpstr>Financials</vt:lpstr>
      <vt:lpstr>Mass Disaster Problems</vt:lpstr>
      <vt:lpstr>Insurance is Zero Sum Game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Homeowner’s Insurance</dc:title>
  <dc:creator>Edward Richards</dc:creator>
  <cp:lastModifiedBy>Edward Richards</cp:lastModifiedBy>
  <cp:revision>6</cp:revision>
  <dcterms:created xsi:type="dcterms:W3CDTF">2023-04-11T18:27:59Z</dcterms:created>
  <dcterms:modified xsi:type="dcterms:W3CDTF">2023-04-11T20:19:37Z</dcterms:modified>
</cp:coreProperties>
</file>