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928" r:id="rId2"/>
    <p:sldId id="1027" r:id="rId3"/>
    <p:sldId id="1031" r:id="rId4"/>
    <p:sldId id="1032" r:id="rId5"/>
    <p:sldId id="1033" r:id="rId6"/>
    <p:sldId id="1023" r:id="rId7"/>
    <p:sldId id="1024" r:id="rId8"/>
    <p:sldId id="1026" r:id="rId9"/>
    <p:sldId id="1034" r:id="rId10"/>
    <p:sldId id="1035" r:id="rId11"/>
    <p:sldId id="1045" r:id="rId12"/>
    <p:sldId id="1038" r:id="rId13"/>
    <p:sldId id="1046" r:id="rId14"/>
    <p:sldId id="1039" r:id="rId15"/>
    <p:sldId id="1029" r:id="rId16"/>
    <p:sldId id="1028" r:id="rId17"/>
    <p:sldId id="1040" r:id="rId18"/>
    <p:sldId id="1041" r:id="rId19"/>
    <p:sldId id="1043" r:id="rId20"/>
    <p:sldId id="104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0007" autoAdjust="0"/>
    <p:restoredTop sz="94660"/>
  </p:normalViewPr>
  <p:slideViewPr>
    <p:cSldViewPr snapToGrid="0">
      <p:cViewPr varScale="1">
        <p:scale>
          <a:sx n="156" d="100"/>
          <a:sy n="156" d="100"/>
        </p:scale>
        <p:origin x="108" y="204"/>
      </p:cViewPr>
      <p:guideLst/>
    </p:cSldViewPr>
  </p:slideViewPr>
  <p:notesTextViewPr>
    <p:cViewPr>
      <p:scale>
        <a:sx n="3" d="2"/>
        <a:sy n="3" d="2"/>
      </p:scale>
      <p:origin x="0" y="0"/>
    </p:cViewPr>
  </p:notesTextViewPr>
  <p:sorterViewPr>
    <p:cViewPr varScale="1">
      <p:scale>
        <a:sx n="1" d="1"/>
        <a:sy n="1" d="1"/>
      </p:scale>
      <p:origin x="0" y="-343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ink/ink1.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20:52:33.809"/>
    </inkml:context>
    <inkml:brush xml:id="br0">
      <inkml:brushProperty name="width" value="0.05292" units="cm"/>
      <inkml:brushProperty name="height" value="0.05292" units="cm"/>
      <inkml:brushProperty name="color" value="#FF0000"/>
    </inkml:brush>
  </inkml:definitions>
  <inkml:trace contextRef="#ctx0" brushRef="#br0">22334 12702 1164 0,'0'0'0'16,"-42"-12"36"-16,-2 0 0 15,-11-5 39-15,-8 1 1 16,-10-3-15-16,-4-2 1 16,-3-1-15-16,-6-1 0 15,-6 3-25-15,-5 2 0 16,-10 3-5-16,-1 1 0 16,-5 2-5-16,-1 1 0 15,-12 4-1-15,-1-5 1 16,-9 0-1-16,-8 0 0 15,-1 3-1-15,-6 1 0 16,-5-4 1-16,-17-4 0 0,-6 2-2 16,-7 2 0-1,-1-3-2-15,0-3 1 0,-5 1 2 16,-11 1 0-16,-1-3-1 16,-8 2 1-16,-9 0-1 15,-4-1 1-15,-6 3 1 16,-2-2 0-16,-5 1-1 15,-11 0 1-15,-1-1 0 16,-1 2 1-16,-6 2-1 16,-1 3 0-16,-5 1-1 15,-5 2 1-15,-4 4-1 0,1-2 0 16,-10-2-1-16,1 2 1 16,-4 1-3-16,2 3 1 15,1 1-1-15,6 0 1 16,2-4-1-16,-3-1 0 15,-8-2-1-15,0 2 0 16,4-2 0-16,5 2 1 16,0 5-2-16,0 1 1 15,6-2-2-15,0-6 1 16,-1-4-2-16,2-1 1 16,6 0-1-16,0 2 0 15,-3-1-1-15,2 4 1 16,9 6-1-16,2 1 1 15,3 1-1-15,2 1 0 16,7 0-1-16,1 1 0 16,-3 6 0-16,2 3 0 15,0 2-1-15,0 3 1 0,-3 6-1 16,3 1 1 0,0 2 0-16,5-4 0 0,3 10 0 15,1-3 0-15,1 4 1 16,3 0 0-16,10 8-1 15,0 4 1-15,5 0-1 16,9 0 1-16,0 2 0 16,4 3 0-16,2 4 1 15,6 3 0-15,15 4-1 16,13 4 1-16,13 6-1 0,15 0 0 16,-3 0 0-16,15 12 0 15,19 12 0-15,8 4 0 16,3 0-1-16,17 3 0 15,21 2-1-15,15 5 1 16,13 0-1-16,17 0 0 16,18 5-1-16,15 0 1 15,22-5-1-15,14-3 0 16,14-2-3-16,8-8 0 16,9-4-5-16,18-5 1 15,20-8-5-15,24 1 0 16,10-2-4-16,15-6 1 15,8-11-1-15,14 3 0 16,13 0-1-16,14 0 1 16,13-2 2-16,19-1 0 15,3 1 0-15,5-5 0 16,10-6 2-16,9-6 0 16,12-6 1-16,15 1 0 0,12-5 1 15,-3-6 1-15,9-1 1 16,11-6 1-16,13-1-3 15,-4 0 0-15,1 0 0 16,5 0 1-16,20-1 1 16,12 3 0-16,8-1 2 15,7-3 0-15,-5-7 0 16,13 4 0-16,0 3 2 0,0 0 1 16,0-2 1-1,7 2 1-15,7 6 0 0,4-3 1 16,1 2 0-16,3 2 0 15,0 0 0-15,8 0 1 16,2-5-1-16,0 0 1 16,0-4 0-16,-1 0 0 15,1 1 0-15,0-1 0 16,0 0 0-16,-2-1 1 16,0-4 1-16,-2-7 0 15,0-5 5-15,0-3 0 16,2-6 8-16,-5-7 0 15,-4-8 9-15,-3 0 0 16,-8 3 2-16,-12 2 0 16,-8 2-2-16,-1-2 0 15,1-7 2-15,-1-3 0 16,-1-4-1-16,-8-4 1 0,-4-3-4 16,-6-1 1-16,-9-1-3 15,-12-1 1-15,-1-9-6 16,-9 0 0-16,-8 0-3 15,-4 0 1-15,-2-3-2 16,-22 0 0-16,-13-6 1 16,-12-8 0-16,-5 0 0 15,-22-2 1-15,-16 2 0 16,-22-2 1-16,-15-4-3 16,-21-3 0-16,-18-5-1 0,-20-2 0 15,-22 4 1-15,-24 1 0 16,-26-4 1-16,-20-3 0 15,-22 2 1-15,-21-3 0 16,-18-4-1-16,-25 2 1 16,-27-1-4-16,-23-5 1 15,-26 7-1-15,-26 2 0 16,-29-8-2-16,-31 0 0 16,-31 6-4-16,-19 8 1 15,-19 1-3-15,-18 1 1 16,-25-1-2-16,-13 1 0 15,-12 4 0-15,-13 3 0 16,-9-1 0-16,-2-5 0 16,0-7-1-16,-18 4 1 15,-14 10-1-15,-5 0 0 16,-4 0-1-16,-13 2 0 0,-8-4 0 16,-10 11 0-16,-15 17-1 15,-29 10 1-15,-20 14-1 16,-25 14 1-16,-38 26-1 15,-32 25 1-15,-41 28-1 16,-22 25 0-16,-31 28 0 16,-31 41 1-16,-44 49-3 15,-27 46 0-15,-50 56-4 16,-6 8 0-16,834-325-1835 16</inkml:trace>
</inkml:ink>
</file>

<file path=ppt/ink/ink10.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21:16:35.377"/>
    </inkml:context>
    <inkml:brush xml:id="br0">
      <inkml:brushProperty name="width" value="0.05292" units="cm"/>
      <inkml:brushProperty name="height" value="0.05292" units="cm"/>
      <inkml:brushProperty name="color" value="#FF0000"/>
    </inkml:brush>
  </inkml:definitions>
  <inkml:trace contextRef="#ctx0" brushRef="#br0">3348 3240 1220 0,'0'0'0'15,"0"0"33"-15,-32 34 1 16,9-6 24-16,0 10 1 16,-3 10-12-16,-6 11 1 15,-9 10-26-15,-4 11 1 16,-5 1-10-16,4 11 1 0,6 21-5 16,-4 10 1-16,-6 8-4 15,-1 9 0-15,-11 18-2 16,-1 15 1-16,-6 3-2 15,7 11 1-15,4 7-2 16,3-4 0-16,4-1 0 16,-2-7 0-16,-7-6-1 15,6-4 0-15,4-8-1 16,10-8 1-16,10-2-1 16,7-11 0-16,5-22 0 15,9-3 0-15,8-5 0 0,2-6 0 16,12-8 0-16,4-4 0 15,12 3 0-15,11-6 1 16,10-9-1-16,8-5 1 16,0-5 0-16,7-2 0 15,11 0 0-15,14-2 1 16,18-7-1-16,13-12 1 16,6-8 1-16,9-6 0 15,14-3 0-15,12 0 0 16,10-9 0-16,13 0 1 15,9 2 0-15,5-1 1 16,9-3 0-16,7-1 0 16,4-2 0-16,14-2 1 15,-2 1-1-15,4-5 0 16,13-4-1-16,5 0 0 16,1-6 0-16,10-1 1 0,3 1 2 15,9 1 1-15,8 4 1 16,0 1 1-16,-3 0 0 15,-1-2 0-15,-1-7 1 16,10 0 1-16,18 0-1 16,5 0 0-16,6 0-3 15,1-4 1-15,-3-8-1 16,14 3 1-16,12 9-3 16,-3-8 1-16,-10-9 1 15,7 1 0-15,15 0-1 0,-6 8 0 16,1-1 0-16,2-3 0 15,8 0-3-15,7-4 1 16,1 2 2-16,-3-3 0 16,6 5 0-16,12 0 1 15,9 1 0-15,0 3 0 16,0 3 0-16,2 1 0 16,5 1 0-16,8 1 0 15,-1-1-2-15,0-1 1 16,5 8-2-16,4-1 1 15,7-1-2-15,4 1 1 16,3 1 0-16,4-1 0 16,5-6-1-16,1-1 0 15,3 8 0-15,3-1 1 16,9-6-1-16,-6-4 0 16,-1 2 1-16,-4 1 1 0,-2 1-1 15,-1 1 0-15,-6-2-1 16,-11 4 1-16,-3 0 1 15,-7 0 0-15,-7 0 1 16,-10-1 1-16,-11-6 1 16,-7-2 1-16,-13-3-2 15,-10-4 0-15,-14-1 1 16,-14-4 1-16,-28-6-2 16,-17-3 0-16,-20 1 0 0,-15-8 0 15,-17-4-1 1,-14-6 1-16,-22-10-2 0,-26 3 1 15,-21 4-1-15,-18-7 1 16,-14-3-2-16,-19-6 1 16,-20-2-3-16,-15-3 1 15,-15-3-2-15,-14-4 0 16,-17 0-2-16,-16-8 0 16,-15-6-1-16,-13 2 0 15,-13 2-2-15,-19 3 0 16,-22-2-5-16,-19 1 1 15,-12 3-3-15,-25-4 0 16,-19 8-6-16,-21-3 0 16,-13-1-3-16,-14 2 0 15,-19 7-2-15,-11 6 0 16,-18 2 1-16,-12 4 0 16,-21-7 3-16,-7 1 0 15,-10 1 0-15,-6 3 1 0,-7-2 4 16,-13 0 0-16,-4-3 2 15,-6 2 1-15,1-3 3 16,-16 3 0-16,-12-1 2 16,-3 6 1-16,-3 3 0 15,-6-3 1-15,-5-13 1 16,-14-2 0-16,-6 6 0 16,-4 5 1-16,-17 4 0 15,-1-2 0-15,-10 1 0 0,-13 1 0 16,-6-4 0-16,-3 4 0 15,-2 0 0-15,-8 4 1 16,-5 5 0-16,-2-6 0 16,-14-14 0-16,-2 6 1 15,-8 4-1-15,-5 3 1 16,0 1 0-16,-2 5 0 16,1 1 0-16,-6-4 0 15,-13-2 0-15,1 3 0 16,5 6 0-16,5 0 1 15,2 5-1-15,3 4 1 16,-3 2-1-16,-7 3 0 16,-4 0-1-16,-6 10 1 15,-1 14-2-15,-23 8 1 16,-17 11-1-16,-5 26 1 16,-12 29 1-16,-16 21 0 15,-31 28 2-15,-7 26 1 16,-9 36-1-16,-1 50 0 0,0 45-2 15,3 34 1-15,651-302-1503 16</inkml:trace>
  <inkml:trace contextRef="#ctx0" brushRef="#br0" timeOffset="34565.08">3669 13934 1108 0,'0'0'0'16,"-41"-19"42"-16,1 4 0 15,-3-4 28-15,-6 5 1 16,0 5-12-16,-4 6 1 16,2 3-27-16,-8 3 0 15,-9-6-13-15,-3 6 0 16,2 4-5-16,0 7 1 16,4 2-5-16,5 4 0 0,-7 6-1 15,-5 6 0-15,-6 4-1 16,6 7 0-16,0 9-1 15,1 2 1-15,2 3-2 16,-8 3 0-16,-5 4-1 16,7 7 0-16,6 6-1 15,2 2 0-15,3-3 1 16,1 0 0-16,1-3-1 16,6 0 1-16,8-1-2 15,7-1 1-15,10-5 0 0,8 0 0 16,5 0 0-16,8 3 1 15,6-7-2-15,8 2 1 16,6-1 0-16,11-3 0 16,8-3-1-16,11-5 1 15,4-3-1-15,11-4 0 16,3-4 0-16,6-5 0 16,-1-3 0-16,6-3 1 15,16-3-1-15,4-1 0 16,3-3-1-16,2-2 1 15,10-2-1-15,3-2 0 16,6-1 0-16,9-3 1 16,5 1-2-16,4-2 1 15,1-5-1-15,12 0 0 16,13-2-1-16,11 1 1 16,8-5 1-16,1 3 0 15,-1-2 1-15,8-1 0 0,6 3 0 16,1-1 1-16,6 1-1 15,6-1 0-15,5 1 1 16,4 3 0-16,5 6-2 16,9-1 0-16,5-3-1 15,3-2 1-15,10-2-2 16,13-3 1-16,1-4-1 16,5 1 1-16,3 1-1 15,7 1 1-15,-1-1-1 0,3-1 1 16,0-3 0-16,6 2 0 15,4 2 0-15,8 2 0 16,9 3 0-16,-4 2 1 16,-3 2-1-16,-6 3 1 15,9 0 0-15,5 0 0 16,11-1 2-16,-5-3 0 16,-4 3 2-16,4-3 0 15,3-6 2-15,7 1 0 16,1 1 2-16,-3 1 0 15,-1 0-1-15,3 0 1 16,9-1 1-16,-5-1 0 16,-11 1-1-16,6 1 0 15,1 0-1-15,2 0 1 16,-5-3-1-16,-1 0 0 16,5 1-2-16,2 1 0 15,3-1-1-15,-8-3 1 0,-3-5-2 16,-1 0 1-16,4 5-2 15,4 2 0-15,-5 3-1 16,-2 0 1-16,-12-2-2 16,3 4 1-16,9 9-1 15,-6-2 0-15,-6-4-1 16,1 4 1-16,4 5-1 16,2-3 0-16,-6-8 0 15,-1 3 0-15,-4-1 0 0,0 2 1 16,2 0-1-16,-5 0 0 15,-6-1 1-15,-3-1 1 16,1-1 0-16,-3-4 1 16,0-2 0-16,-3-1 1 15,-3 0 0-15,-8-4 0 16,2-1 0-16,-2-6 1 16,1-3-1-16,-4-2 1 15,-1-1 0-15,-1-3 0 16,4-1-1-16,3-3 0 15,1-8 0-15,3-1 0 16,2-2 1-16,-1-3 1 16,-5-4 0-16,0 2 0 15,-8-2-1-15,-3-3 0 16,-5-4 1-16,-11-3 1 16,-12-5-1-16,-21-2 1 0,-13-6-1 15,-21 3 1-15,-12-3-2 16,-25 1 0-16,-25 0-2 15,-19-7 1-15,-15-2 0 16,-14-2 0-16,-8 2-1 16,-17-9 0-16,-19-8-1 15,-13 0 0-15,-16 5-3 16,-17 0 0-16,-15 3-1 16,-14 2 0-16,-14 4 0 15,-14-1 0-15,-18 4-1 16,-16 6 0-16,-14 4-2 15,-21 2 0-15,-22 2-2 0,-18 2 0 16,-17 1 0-16,-14 4 0 16,-8 2 0-16,-15 1 1 15,-16 4 1-15,-3 6 0 16,-7 8 0-16,-16 1 1 16,-14 0 1-16,-2 4 1 15,-10 2 0-15,-2-1 0 16,-2 1 0-16,-7 3 0 15,-11 0 0-15,-1 3 1 16,5 0-1-16,-9 1 1 16,-16-2-1-16,-2 3 1 15,1 5 0-15,-6 6 0 16,-9 3 0-16,-1 3 0 16,-6 6 0-16,-3 5 1 15,-2 6-1-15,-4 1 1 16,-4-2 0-16,-5 2 0 0,-10 3 0 15,2 6 0-15,2-3 0 16,6 3 1-16,6 1-1 16,0 0 1-16,-5-5-1 15,5 3 0-15,0 2 0 16,9-1 1-16,3-6-1 16,13 0 1-16,1 1 0 15,-5-6 0-15,-3-9 0 16,3-5 0-16,7-3-1 15,7-2 1-15,-1 0 0 16,4-5 0-16,6 0 0 0,6-4 0 16,-4-3-1-16,12-4 1 15,2-1 0-15,-4-6 0 16,-7 1 0-16,6-2 1 16,8-1 0-16,4 0 1 15,-8-12 0-15,8 4 0 16,8 2 0-16,-6 0 1 15,0-4-1-15,1-1 0 16,8-6 0-16,1 6 1 16,-1 7-2-16,-2-2 1 15,-1 3-1-15,6 4 0 16,15 3-1-16,-3-2 1 16,-3-3-2-16,-4 0 0 15,-8 4 0-15,3 3 1 16,9 3 0-16,0 1 0 0,0-3-2 15,-6 1 1-15,-11 2-2 16,6 4 1-16,7 11-1 16,-5 11 0-16,-8 9-1 15,2 17 0-15,6 15-3 16,9 22 0-16,298-74-1938 16</inkml:trace>
</inkml:ink>
</file>

<file path=ppt/ink/ink11.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21:17:44.943"/>
    </inkml:context>
    <inkml:brush xml:id="br0">
      <inkml:brushProperty name="width" value="0.05292" units="cm"/>
      <inkml:brushProperty name="height" value="0.05292" units="cm"/>
      <inkml:brushProperty name="color" value="#FF0000"/>
    </inkml:brush>
  </inkml:definitions>
  <inkml:trace contextRef="#ctx0" brushRef="#br0">2522 4719 1086 0,'0'0'0'0,"-38"56"24"16,-7 2 0-16,-4 10 27 15,-4 1 1-15,-7 0-5 16,2-3 0-16,7 5-22 16,7-2 1-16,3 2-6 15,6 4 1-15,7-1-5 16,5 4 0-16,14 5-3 15,5-5 1-15,8 0-4 16,10-7 1-16,9-5-2 0,9-4 1 16,12-9-3-16,14 5 1 15,16 0-2-15,5-4 0 16,-6-12 1-16,13-6 0 16,13-1-1-16,10-4 0 15,4-14 0-15,5-1 1 16,16-4-1-16,2-7 1 15,4 2 2-15,-5-2 1 16,10-5 5-16,5 0 0 16,7 3 5-16,-4 3 1 15,-3-3 4-15,4-1 1 16,-1 0-1-16,10-1 1 16,-1 6-3-16,0 2 0 15,-3-6-2-15,-2 3 0 0,-4-3-2 16,3 6 0-1,9-1-3-15,3 4 0 0,-2-3 1 16,1 0 1-16,-8-2-3 16,3-6 1-16,2 3-3 15,11 3 1-15,5-6-1 16,2 3 1-16,3-1-2 16,-3 1 0-16,1-2-1 15,-1-4 0-15,-2-2-1 16,5-4 1-16,0 1-2 0,4 2 1 15,6-4-2-15,3-1 0 16,0-1-2-16,3 1 1 16,0-1-2-16,-7 1 0 15,5 0 0-15,-5-1 0 16,5-1 0-16,1 0 1 16,-6 7 0-16,0-4 0 15,0-3 0-15,-4 3 1 16,8 1 1-16,-4-1 0 15,3 2 2-15,3-1 0 16,-4-1 0-16,5 0 0 16,0 6 1-16,0-1 0 15,0-4 1-15,0 4 1 16,-7 4-2-16,0 4 1 16,-3-8-1-16,4 3 0 15,6-1-1-15,-1 0 0 16,8-5-2-16,0 2 0 0,2 1-2 15,9 1 1-15,3 1-2 16,4-1 1-16,1-2-2 16,4 3 1-16,-1 0-2 15,2 2 1-15,7 4-1 16,4 4 0-16,7 1-1 16,1 3 1-16,3 0-1 15,-4 2 0-15,1 2 0 16,1-4 0-16,6-7-1 15,-1 7 1-15,6 4-1 16,-2 1 1-16,0-2-1 0,2-1 1 16,10 2-1-16,1-4 0 15,6 5 0-15,1-5 0 16,3-6 0-16,0 4 1 16,1-1 0-16,10 3 0 15,10-4 0-15,6-6 0 16,-1-4 1-16,4 2 0 15,-2-3 0-15,6-2 1 16,3 1-1-16,-4 1 1 16,-1-1-1-16,5 3 0 15,4-3-1-15,-3-1 1 16,-8-2-1-16,-7-2 0 16,-14-3 0-16,-4-2 1 15,-5-1-1-15,-9-2 1 16,-12-2-1-16,-21-2 1 15,-22-5 0-15,-20-2 0 0,-24-1-1 16,-17-4 1-16,-22-5 0 16,-25 5 0-16,-28 0 0 15,-22-3 0-15,-20 3-1 16,-21-9 1-16,-24-6-2 16,-27 5 1-16,-25-2-1 15,-19 0 1-15,-30-9-2 16,-21 4 1-16,-18-4-2 15,-23 0 0-15,-31 1-5 16,-26 1 0-16,-22 2-7 0,-21 3 0 16,-13-2-10-16,-14-8 1 15,-3 0 2-15,-16 2 1 16,-11 5-5-16,-3 1 0 16,-11 2 2-16,-4 3 1 15,-6-5 1-15,-4-1 0 16,0 8 3-16,-18-3 1 15,-12 0 4-15,-9 4 0 16,-3-1 1-16,-16 2 0 16,-4 6 3-16,-3 3 0 15,-4 1 1-15,-9-3 1 16,-13-1-1-16,-19 1 1 16,-3-3 0-16,-15 6 1 15,-10 6 0-15,-12 7 1 16,-18 10 0-16,-8 5 1 0,-2 2 1 15,-9 5 0 1,-5 0 0-16,-4 2 0 16,-2 2 1-16,-17-6 0 0,-5-6 0 15,-6 6 0-15,0 6 0 16,-12 3 1-16,-16-3 0 16,-14-1 0-16,-20 5 0 15,-3 11 0-15,-9 9 0 16,0 8 0-16,0 13 0 15,-10 32 0-15,-25 34 0 16,-25 29 0-16,-10 36 0 16,-3 43 0-16,-2 56 0 15,2 59 0-15,15 46-2 0,-894 501 2 16</inkml:trace>
  <inkml:trace contextRef="#ctx0" brushRef="#br0" timeOffset="9717.29">3311 7479 1052 0,'0'0'0'0,"35"7"22"16,-1 2 1-16,10 0 29 16,2 3 1-16,6 2 8 15,0 0 1-15,1-6-15 16,1-3 1-16,-3 1-25 0,6 0 1 16,3-4 3-16,3 5 0 15,10 2-9-15,2-2 1 16,3-6 0-16,3 1 1 15,4 0-2-15,7 1 1 16,6 6-2-16,1-4 1 16,2-1 1-16,3-1 0 15,9 9-1-15,-2-3 1 16,-11-6-1-16,8 3 0 16,10 0 1-16,-1 0 1 15,-12-6-4-15,6 3 1 16,11 6-1-16,-7-1 0 15,-4-4-2-15,2-2 0 16,14 8 0-16,-2-1 0 16,2-1-2-16,0-1 1 15,4-2 0-15,4-5 1 16,7 4-2-16,-3-2 0 16,-5-4-3-16,4 0 1 0,6 2-1 15,-1 2 0-15,-2 3-2 16,-1-5 0-16,-6 0 4 15,3 4 0-15,15-3 2 16,-2 1 0-16,-2-5 1 16,-7-1 0-16,2 1-1 15,7 1 1-15,5 2-1 16,2-2 1-16,-7-5-2 16,-2 4 1-16,2-1-2 15,4-1 1-15,8 2-2 0,0-1 1 16,4-1-3-16,-4-4 0 15,-3-1 0-15,3 1 0 16,1 4-2-16,4 2 1 16,4-1-1-16,6 1 1 15,-1-2-2-15,-5-4 1 16,-3-7-2-16,3 4 1 16,5 7 0-16,2-2 0 15,6 5-1-15,4-1 0 16,5 3 0-16,-1 3 1 15,-7-3-1-15,0 0 0 16,1 0 0-16,8 0 1 16,0 0-1-16,0 2 0 15,0 0 1-15,1 3 1 16,3-2 0-16,1 1 0 0,8 3 0 16,-4 3 1-16,-2-5-2 15,0 4 1 1,-2 1-1-16,4 1 0 0,5-1-1 15,-2-1 0-15,1 0 1 16,6-4 1-16,2 2 0 16,1 1 0-16,-5-3 0 15,3 2 1-15,8 2 0 16,2-4 0-16,5 2-1 16,4-3 0-16,0-1-1 15,-2 2 0-15,9 0-1 0,3 2 0 16,-3-1 0-16,2-3 1 15,1-3-1-15,2 0 1 16,-1 2-1-16,5 1 0 16,3 1 0-16,0-1 0 15,2-6-1-15,0-1 0 16,11 4 0-16,8-1 1 16,6-3-1-16,-6 4 0 15,-5 0 0-15,-3 0 0 16,3 0-1-16,-2 0 1 15,1 2-1-15,-1 0 0 16,-3-1 0-16,5-1 1 16,2 0-1-16,-2-1 1 15,-9-6-1-15,-3 1 0 16,-2-4 0-16,-9 0 0 0,-7-2 0 16,-8-1 0-1,-8-4 0-15,-12-2 0 0,-13-2 1 16,-10-1 0-16,-17-2-1 15,-12-6 1-15,-15-6 0 16,-19-4 1-16,-17 2-1 16,-13-4 0-16,-15 1 0 15,-15-2 1-15,-17-1-2 16,-17-1 0-16,-17-5-2 16,-22 0 0-16,-18 3-1 15,-19 4 0-15,-15 1-4 16,-15 6 0-16,-12 3-3 0,-18 0 0 15,-16 4-4-15,-14 5 0 16,-8 3-2-16,-19 4 1 16,-22 1-4-16,-14 0 0 15,-9 4-5-15,-13 2 1 16,-3 0 0-16,-9-4 1 16,-8-2 0-16,-4-1 1 15,-11-4 0-15,-2 2 1 16,-6 0 0-16,-10-2 1 15,-8-1 2-15,-2 4 0 16,-9 1 4-16,-14 2 0 16,-12-3 2-16,-9 6 1 15,-4 4 2-15,-15-3 1 16,-6 1 1-16,-5-2 0 16,-2 0 1-16,-10-8 1 15,5-2 0-15,-4 1 0 16,-7 0 1-16,1 1 1 0,-3-8 0 15,-3 2 0-15,-3-2 0 16,-11 2 0-16,-18-1 0 16,-2 1 1-16,-5 2 0 15,1-1 0-15,-3-2 1 16,-5 4 0-16,2-1 1 16,-2-2 1-16,4-2 0 15,-2 2 1-15,3 2 0 16,1 0 1-16,-8 0-2 15,4 3 1-15,-4 0 0 0,-1 4 0 16,-11-4-1 0,-2 5 1-16,-5 8 0 0,-3 8 0 15,-8 8-1-15,-17 8 0 16,-23 8 0-16,-27 18 1 16,-10 17-1-16,-6 27 0 15,4 30 0-15,-21 33 1 16,-19 24-3-16,4 29 1 15,22 42-2-15,-12 37 0 16,-8 27-1-16,31 43 0 16,541-351-1783-16</inkml:trace>
  <inkml:trace contextRef="#ctx0" brushRef="#br0" timeOffset="21582.12">3108 8305 1108 0,'0'0'0'16,"26"-5"27"-16,-6-2 1 15,-8 5 53-15,2 2 0 16,4 4-5-16,0-3 1 16,1-1-31-16,-7 4 1 15,2-1-19-15,1 2 0 16,-1-1-6-16,3-1 1 16,4 3-1-16,-1-1 0 0,-2-2 0 15,4 1 0-15,8 4 0 16,2-1 1-16,2 0-2 15,4 0 0-15,3 5-4 16,0 0 0-16,1-3 1 16,2-6 1-16,-2 6 1 15,2-5 0-15,2-3-3 16,7 3 0-16,2-4-4 16,5 3 0-16,5-3-4 15,-1-3 1-15,1-4 0 0,2 5 0 16,5 2-2-16,4 0 0 15,5 2 0-15,-3-2 0 16,-2-2 0-16,-2-1 0 16,10 6-2-16,3-3 1 15,6 2-1-15,-3-2 1 16,-7-2-2-16,2-1 1 16,10 6-2-16,0-3 1 15,-10 2-1-15,5-2 0 16,5 0-1-16,1 2 0 15,2-1-1-15,-6 3 1 16,2-1 1-16,1 1 0 16,9 1 2-16,-5-2 0 15,-4-4 1-15,0 1 0 16,9 6-1-16,-1-2 0 16,-8-8 0-16,4 4 1 0,10 0-2 15,-5 0 1-15,-3-3-1 16,-3 1 1-16,5 1 1 15,-3 2 0-15,2 4-1 16,-5-1 0-16,-1-4 3 16,1 3 1-16,7 6 1 15,-7-4 0-15,-7 0-2 16,3 2 1-16,6 0-1 16,-2 0 0-16,-3 0-2 15,-1-3 0-15,4 4-1 0,0-1 0 16,-2 2 0-16,1-1 0 15,-1 3-1-15,4-1 0 16,5 2-1-16,0-3 0 16,-9-6-1-16,4 3 1 15,8 2-1-15,3 1 0 16,-10-2 0-16,8-4 1 16,5 6-1-16,-4 0 0 15,2-4-1-15,2 2 1 16,9 1-1-16,-4-2 1 15,-2-3 0-15,3 1 0 16,8 4-1-16,-2-1 1 16,-7-2 0-16,4-1 0 15,8 1 0-15,1-2 0 16,-4 1-1-16,3-2 0 16,1 1 0-16,5-1 0 15,1 1 0-15,8-1 0 0,-2-2 0 16,-7 0 0-16,3-2 0 15,2 1 1-15,7-1-1 16,-3 2 0-16,-6 0 1 16,-1 0 1-16,5 0 0 15,1 0 1-15,1 0 0 16,3-2 1-16,0-1 0 16,2-1 0-16,12 2-1 15,-1-1 0-15,-1-2-1 0,3 1 1 16,-1 1-1-16,2-1 1 15,2-1-1-15,3 0 0 16,6 3-1-16,-1 2 1 16,3 0-1-16,-4-1 0 15,-2-6 0-15,2 1 1 16,1 6-1-16,-3 0 0 16,8-5-1-16,0 3 1 15,3 2-1-15,2-1 1 16,1-3-1-16,0-1 0 15,0 2 0-15,0-4 0 16,1-2-1-16,8 0 1 16,-4 1 0-16,4 1 0 15,5 2 0-15,-1-4 1 16,-2 2-1-16,-2 2 1 16,-2-4-1-16,2 1 1 0,0-5 0 15,-7 1 0 1,-2 0-1-16,-8 0 1 15,-3 3 0-15,-8-3 1 0,-5 4-1 16,-4-1 0-16,-6-7-1 16,-15 4 1-16,-18 4-1 15,-14-1 1-15,-7 0-1 16,-12-1 0-16,-13 1 0 16,-17 1 0-16,-21-1-1 15,-15 2 1-15,-10 2 0 16,-14-4 0-16,-17-11 0 15,-15-5 1-15,-19 5 0 0,-15 2 1 16,-13 3-1-16,-13 1 1 16,-18 0-2-16,-10 0 0 15,-20 0 0-15,-14 7 0 16,-20-5-1-16,-23 4 1 16,-16-1-1-16,-12-1 0 15,-6-1-1-15,-13-4 1 16,-12 1-1-16,-3 2 0 15,-10 0 0-15,-3-4 0 16,-3-1 0-16,-1-1 0 16,-8 4 0-16,-11-5 0 15,-5-5 0-15,-2 2 0 16,2 8-1-16,-4-3 1 16,1-6-1-16,-6 6 1 15,-6-1-1-15,-6-1 1 0,2 2-1 16,-1 0 1-16,-7-9-1 15,1 7 0-15,6 3 0 16,-1-1 0-16,-4-4 0 16,4 0 1-16,3 4-1 15,2-4 1-15,-5-3-1 16,-2 0 1-16,-2 7-1 16,-2-2 1-16,-5 0-1 15,2-1 1-15,0 0-1 16,2-1 1-16,-11 0-1 15,-2-3 1-15,-2-2-1 0,-4 2 1 16,-14 5-1-16,3 5 1 16,7 7-1-16,-13 5 1 15,-7 2-1-15,-3 11 1 16,-5 11-1-16,4 13 1 16,7 18-1-16,2 11 1 15,4 7-1-15,25 16 1 16,26 12-1-16,32 4 0 15,21 8-4-15,38 2 1 16,25 1-6-16,31 2 0 16,169-116-1989-16</inkml:trace>
  <inkml:trace contextRef="#ctx0" brushRef="#br0" timeOffset="36131.75">12391 9530 1131 0,'0'0'0'0,"0"0"23"16,0 0 1-16,0 0 25 15,18-5 0-15,-9 2 3 16,5-1 1-16,4 1-11 16,10 1 1-16,9-3-20 15,2 1 0-15,1 1-1 16,1 3 1-16,5 0 1 0,5 0 1 16,7 2-3-1,9 1 0-15,11 0-4 0,3 1 0 16,7 1-3-16,7 2 1 15,6-5-3-15,8-1 0 16,8 1 4-16,13 2 0 16,6 1 2-16,12-2 0 15,7 1-1-15,16-4 1 16,13 1-3-16,1 1 1 16,14 0-1-16,4 1 0 15,5-3 4-15,9 2 0 16,4 0 1-16,13-2 1 15,1 0 0-15,14 0 1 16,8 0-2-16,10 0 0 16,4 0-2-16,13-2 1 15,7 0 2-15,7-5 1 0,9-1-2 16,11 3 0-16,10 1-2 16,5 1 1-16,13-2-2 15,3-1 1-15,11 6-4 16,7 2 1-16,7 2-1 15,1-4 1-15,7 0-3 16,7-4 1-16,19 2-1 16,13 2 1-16,8 6 0 15,7-3 0-15,3 6-1 16,4-1 0-16,3-1 0 0,5 4 1 16,-6 1 2-16,-11 3 0 15,-13 6-2-15,-15 0 1 16,-5 5 1-16,-10-4 1 15,-13-3 0-15,-17 0 0 16,-22 2 1-16,-20-4 1 16,-19-1-3-16,-18-4 1 15,-30-3-12-15,-17-2 0 16,-25-2-4-16,-30-10 0 16,-180 5-2023-16</inkml:trace>
  <inkml:trace contextRef="#ctx0" brushRef="#br0" timeOffset="37417.46">3339 10226 1377 0,'0'0'0'0,"21"-12"36"15,7 1 1-15,22 3 25 16,12 3 1-16,15-2-16 16,13 1 0-16,0-9-29 15,7-1 1-15,16-1-8 16,3 0 1-16,6 5-4 0,10 3 0 15,17 0-3-15,13 2 0 16,27 6-2-16,15 1 1 16,17 0 3-16,8-2 1 15,11 0 1-15,14-1 1 16,16 3 0-16,16-2 0 16,19-2 1-16,7 3 1 15,14 4 6-15,8 1 1 16,13-1 4-16,9 2 1 15,6 2 11-15,5 2 0 16,17 5 7-16,-1 1 0 16,-5 3-3-16,-3 1 0 15,-4 1 1-15,-1 3 0 16,4 5-7-16,-3-2 1 16,-10-7-4-16,1-6 0 0,3 1-5 15,5-3 0-15,4-3-10 16,-2-16 1-16,-372 8-1849 15</inkml:trace>
  <inkml:trace contextRef="#ctx0" brushRef="#br0" timeOffset="52008.04">5175 14348 1254 0,'0'0'0'0,"-12"-38"58"0,3 9 1 16,-5 4 49-16,0 5 0 15,-7-1-22-15,-8-2 1 16,-6 1-42-16,-5 5 1 16,-6 4-20-16,-4 8 1 15,-4 2-6-15,1 3 1 16,7 1-5-16,0-1 0 15,0-1-3-15,-7-3 0 16,-10 4-4-16,-4 4 1 16,0 1-3-16,1 0 0 15,3 0-1-15,-2 1 1 16,-8 2-2-16,-1 1 0 16,-7-2-1-16,0 3 0 15,0 4 5-15,0 0 1 16,-13-4 5-16,3-1 1 0,6 1 3 15,11 2 0-15,1-1 0 16,3-3 0-16,-4 1-1 16,-2 3 0-16,4 4-1 15,5 3 0-15,12 5-3 16,0 2 1-16,1 2-3 16,-5 5 1-16,5 10-6 15,4 5 1-15,1 2-3 16,8 2 1-16,6 2-3 15,3 1 0-15,4 6-1 16,5 3 0-16,2 5-1 16,2 4 0-16,1 0-1 0,0 1 0 15,-3 0-1-15,5 6 1 16,0 5-1-16,6 1 0 16,5-4 0-16,1-8 0 15,13-1 0-15,1-1 0 16,6 1 0-16,0-5 0 15,11-6 0-15,-4-3 0 16,7-6 0-16,1 1 0 16,6 0 0-16,13-4 0 15,11 0 0-15,5 2 0 16,10 0 0-16,-1-4 0 16,3-4 0-16,3-6 0 15,20 0 0-15,6-2 0 16,-3-1 0-16,13-4 0 15,6-3 0-15,11-2 0 0,2-4 0 16,9 1 0-16,3-1 0 16,11-1 1-16,12 0-1 15,2-2 1-15,10 0 0 16,8 1 1-16,-3-1 0 16,5-3 0-16,13-2 1 15,0 0 0-15,8 0 1 16,8-1 0-16,7-1 0 15,1-3 1-15,4 2-1 16,3-1 0-16,6 0 0 0,0 4 1 16,-6 2 0-16,6-1 0 15,6 1 2-15,7-6 0 16,3-3 0-16,6 0 1 16,6 2 0-16,8-4 0 15,-2-3 1-15,10 3 1 16,8 2-1-16,-2 1 1 15,-4-2-3-15,4-1 1 16,-2 0 1-16,5 2 0 16,13 0 0-16,-4 0 0 15,-5 0-1-15,5 1 1 16,2 1-1-16,9 3 1 16,1 0-2-16,-1 0 0 15,0-1 1-15,5-1 1 16,9-1-1-16,-6-2 1 0,-6 0-1 15,1 1 1 1,-2 4-2-16,6 0 0 0,-4 2-1 16,1-2 0-16,-3-5 0 15,1 4 0-15,4-1 0 16,-2-1 0-16,-5-2-1 16,3-2 0-16,10 4 0 15,-5-3 1-15,-9 1-2 16,-4 0 1-16,-1 0-1 15,-13 0 0-15,4 0 0 16,-5 2 1-16,-6-1 1 16,-7 3 0-16,-5-1-1 0,-3 1 1 15,1-1 1-15,-11-1 0 16,1-6 2-16,-8 0 0 16,-3 1 0-16,-7-2 0 15,0-4-3-15,-10 0 1 16,-1 2-2-16,-7-2 0 15,-3-3 0-15,-5 0 0 16,-12 5-1-16,0-2 1 16,-5-1-1-16,-3-1 1 15,-5 1-2-15,-11 0 0 16,0-3-1-16,-3-1 0 16,-4 0 0-16,2 1 0 15,-2-3 0-15,-7-1 0 16,1-3 0-16,-3-2 0 15,-7-4 0-15,2 0 0 16,0-5-1-16,-3-4 1 0,-1-2-1 16,-3-8 1-16,-1-14-1 15,-12-3 0-15,-4-5 0 16,-3-3 0-16,-3-4 0 16,-3-6 1-16,-8-10 0 15,-3 3 0-15,-2 2 0 16,-10 1 0-16,-4-5 0 15,-4-3 1-15,-3-3-1 16,-5 3 1-16,-11 9-2 16,-5 2 1-16,-11 1-2 0,-8 2 1 15,-9 7-1-15,-13 4 0 16,-12 6-1-16,-13 6 0 16,-13 4-2-16,-18 4 1 15,-20-3-2-15,-17 0 0 16,-20 5-3-16,-17-2 1 15,-14-1-3-15,-18 1 1 16,-18 3-8-16,-17 3 1 16,-16 1-2-16,-24-3 0 15,-16-3 1-15,-22 5 1 16,-12 3 1-16,-16 0 0 16,-6-2 2-16,-19-4 0 15,-10-1 2-15,-16-3 1 16,-4-4 0-16,-5 1 1 15,-7 1 1-15,-13 0 0 16,-15-2 1-16,-16 5 1 16,-6 4 0-16,-10 5 1 0,-16 3 0 15,-16-1 1-15,-7-3 0 16,-10 5 0-16,-15 4-1 16,-17 1 1-16,-4 1 0 15,-5-2 0-15,-7-3 0 16,-4-3 0-16,-12-2 0 15,-5-4 1-15,-11 8 0 16,-9-1 0-16,-8 0 0 16,-6 9 1-16,0 11 0 15,-26 1 0-15,-14 0 0 0,-11 8 1 16,-6 12-1-16,-9 9 1 16,-7 7 0-16,-27 11 0 15,-11 2 0-15,-12 8 0 16,-9 4 0-16,-25 10 0 15,-10 3 0-15,1-1 0 16,4-4 0-16,0 1 0 16,5 2 0-16,14 6 0 15,17 2-2-15,22 5 1 16,19 7-4-16,27 32 1 16,18 41-8-16,-9-1 1 15,596-157-1960-15,-2327 609 1971 16</inkml:trace>
</inkml:ink>
</file>

<file path=ppt/ink/ink12.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21:19:48.857"/>
    </inkml:context>
    <inkml:brush xml:id="br0">
      <inkml:brushProperty name="width" value="0.05292" units="cm"/>
      <inkml:brushProperty name="height" value="0.05292" units="cm"/>
      <inkml:brushProperty name="color" value="#FF0000"/>
    </inkml:brush>
  </inkml:definitions>
  <inkml:trace contextRef="#ctx0" brushRef="#br0">18577 11250 1187 0,'0'0'0'16,"50"-7"23"-16,10 2 1 15,15 5 23-15,12-5 1 16,15-2-6-16,16-2 0 0,22 1-17 16,13-4 0-16,29-4-12 15,26 1 1-15,23-1 3 16,25 2 0-16,23 9 1 16,24 0 1-16,22 1 1 15,26 4 1-15,31 0-1 16,22 0 0-16,35 5 3 15,31-1 1-15,20-4 4 0,9 0 1 16,-1 2 1-16,-6-8 1 16,-4-7 23-16,-8 1 1 15,-11-1 5-15,-30 5 0 16,-36-1-8-16,-35 2 0 16,-18 0-14-16,-44 2 0 15,-36 2-33-15,-47-18 0 16,-223 21-1675-16</inkml:trace>
  <inkml:trace contextRef="#ctx0" brushRef="#br0" timeOffset="4557.1">2861 7033 716 0,'0'0'0'0,"25"-9"15"0,3 1 0 15,7 1 28 1,8 3 1-16,9 3 33 0,3-6 0 15,12 1 1-15,0-2 1 16,-3-1-38-16,-1 6 1 16,15-4-1-16,3 3 1 15,14 6-11-15,4 3 0 16,5 0-2-16,9 2 1 16,5-1 6-16,7 0 0 15,6-2 26-15,-1 1 0 16,-6 2 7-16,10-2 0 15,7-3-10-15,-2 0 1 16,-6 3-9-16,6 2 1 16,6 1-10-16,-1-6 1 15,1-4-11-15,-2-1 0 16,-7 3 5-16,-6 0 0 0,6 0-3 16,-4-3 1-16,-1-1-4 15,-6 2 0-15,-3-1-6 16,10-2 1-16,2-2-4 15,2-2 1-15,-7 0-5 16,10 1 0-16,13 1-2 16,-2 3 1-16,-6 3-5 15,1-6 1-15,0 2-2 16,3-2 0-16,16 5-3 16,-2 2 1-16,-5 0-1 15,-3 0 0-15,1 0-2 0,5 2 1 16,3-1-1-16,4 5 1 15,-3-5-2-15,-2 3 1 16,4-1-2-16,-2 1 1 16,2-4 0-16,10 0 0 15,4 0-1-15,6 0 0 16,-1 0-1-16,2 0 1 16,-4-9-1-16,2 7 0 15,4 2-1-15,3 2 1 16,4 0-2-16,0-4 1 15,7-1 0-15,0 3 0 16,-4 0 0-16,4 3 1 16,1 2-1-16,3-1 0 15,-4-3 1-15,0 3 0 16,5-1-1-16,2 1 1 16,5-2-1-16,2-4 0 15,-4-2-1-15,6 1 1 0,7-1 0 16,-4 3 0-16,4-6-1 15,-1 3 1-15,7 4-1 16,-1 2 1-16,5 0 0 16,9 1 0-16,4-3-1 15,5 4 1-15,2-1-1 16,-1 2 0-16,3-1 0 16,10 4 0-16,2 1 0 15,2 0 0-15,-6 3 0 16,0 0 1-16,1 0-1 15,-1-3 1-15,0-2 0 0,1 1 0 16,1 1 0-16,5 0 0 16,1-1 0-16,-1-1 0 15,4-5 0-15,-2 1 0 16,0 1 0-16,-5-1 0 16,-4 6 0-16,-3 0 0 15,2-1 0-15,-2 1 1 16,3-4-1-16,-3 2 1 15,-6-3 0-15,1-3 0 16,5 3-1-16,-2-1 1 16,0-8-1-16,-4 2 1 15,3-4-1-15,-6 1 0 16,-7-2 0-16,-6 4 0 16,-8 4 1-16,-2 0 0 15,-9 0 1-15,-3-3 0 0,-13 1 1 16,-4-1 0-16,-12-9 0 15,-15 3 1-15,-10-3-1 16,-13 0 0-16,-9-9 0 16,-14 0 1-16,-7 0 1 15,-11 4 0-15,-13 1 0 16,-2-1 0-16,-3 2 0 16,-8 2 1-16,-11 1 0 15,-9 0 0-15,-10 4-2 16,-13-1 1-16,-12 4-3 15,-7 1 1-15,-2-4-3 0,-5 4 1 16,-9 1-3-16,-7 3 0 16,11 0-9-16,-11 0 0 15,0 0-2176-15</inkml:trace>
  <inkml:trace contextRef="#ctx0" brushRef="#br0" timeOffset="6885.4">3030 7858 1108 0,'20'0'0'16,"29"0"20"-16,18-3 0 0,5 3 25 16,10 3 0-16,8 3-5 15,7-5 0-15,14-4-18 16,10-1 1-16,6-2-9 16,4 4 0-16,5-2-4 15,17 4 0-15,18 0-3 16,20 0 1-16,17 0-1 15,4 0 0-15,13 4 0 16,10-2 0-16,8 1 0 16,8 0 0-16,13-8 0 0,8 2 1 15,16-1-1-15,6-1 1 16,4-3-1-16,0 1 1 16,6-2-1-16,6 4 1 15,15-2 0-15,1 0 0 16,9 2 1-16,6-2 1 15,4 5 1-15,1 2 0 16,-5 0 7-16,6 0 0 16,8 2 5-16,-3 1 0 15,-13 1-1-15,9-1 0 16,13 1 1-16,10-3 0 16,-5-1-2-16,3 0 0 15,-2-1 3-15,2-1 0 16,10 0 0-16,-7 2 0 15,-5 4 0-15,0-3 1 16,3-1-3-16,2 4 0 16,6 1 0-16,-2 2 1 0,-6-5-5 15,-3 1 0-15,5 1-1 16,2-4 0-16,7 0 1 16,-3 0 1-16,-3 3-1 15,-1 1 0-15,-2 1 0 16,2 0 0-16,2 2 3 15,-6 5 1-15,-13 2 3 16,-5 1 0-16,1-3-3 16,-11 4 1-16,-22 1-2 15,-10-5 0-15,1 1-4 0,-12-3 0 16,1-3-3-16,-17-2 1 16,-1-1-9-16,-7-8 1 15,0-1-3-15,0 1 1 16,8 4-3-16,0-20 0 15,-283 20-1863-15</inkml:trace>
  <inkml:trace contextRef="#ctx0" brushRef="#br0" timeOffset="13867.62">13282 13618 1209 0,'0'0'0'0,"0"0"32"0,21 3 1 15,13 4 21-15,13 0 0 16,8 2-9-16,5-1 1 15,5-1-20-15,6-2 0 16,3 1-14-16,12 1 1 16,18 1-5-16,9-4 1 15,0-1 1-15,9 2 1 16,16-1 6-16,10 4 0 16,12 5 5-16,17-3 1 15,10-1 1-15,10-4 1 16,6-5 0-16,7-2 0 15,10-3-1-15,15 0 1 16,12 1 4-16,5-1 1 16,11-5-5-16,7-2 1 15,9 3-1-15,4 2 0 16,5-2 2-16,1 1 0 16,9-1 1-16,9 0 1 0,6 1 1 15,6-1 0-15,11 7-4 16,8 1 0-16,-4-3-4 15,6 2 1-15,11 1 2 16,-2-1 0-16,6-1-1 16,6 1 1-16,19 5-1 15,-1-1 1-15,0-2-3 0,-1 3 0 16,-3 6-6-16,5 1 0 16,1 4-3-16,-6 2 1 15,1 3 3-15,0-2 0 16,-6-3 4-16,-5 3 1 15,-5 6 3-15,-11-4 1 16,-10-5-1-16,-6 1 1 16,-15 3-3-16,-15-3 0 15,-22-3 0-15,-22 0 1 16,-16 4-13-16,-20 3 0 16,-24 0-7-16,-23-2 1 15,-24-4-5-15,-14-13 1 16,-138 0-2100-16</inkml:trace>
  <inkml:trace contextRef="#ctx0" brushRef="#br0" timeOffset="14902.21">3297 14436 1019 0,'0'0'0'15,"46"12"25"-15,3 1 1 16,23 4 33-16,9 4 1 15,11 3-14-15,7-5 1 16,9-2-7-16,6 1 0 16,8 1-8-16,12 0 0 15,14 1-6-15,16 3 0 16,21-1 4-16,13-3 1 0,15-5-3 16,22-3 0-16,19-8-1 15,11-3 0-15,6-3-2 16,13-3 1-16,18-1 7 15,10 1 0-15,18 0 12 16,0-2 1-16,-6-4 9 16,15-1 0-16,17 5 13 15,-12 1 1-15,-9 0-18 16,2-2 1-16,2-6-2 16,-13 1 1-16,-19 4-6 0,-9 1 1 15,-12 2-13-15,1 4 1 16,-1-1-10-16,-2-13 1 15,-284 17-1912-15</inkml:trace>
</inkml:ink>
</file>

<file path=ppt/ink/ink13.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14T19:57:19.054"/>
    </inkml:context>
    <inkml:brush xml:id="br0">
      <inkml:brushProperty name="width" value="0.05292" units="cm"/>
      <inkml:brushProperty name="height" value="0.05292" units="cm"/>
      <inkml:brushProperty name="color" value="#FF0000"/>
    </inkml:brush>
  </inkml:definitions>
  <inkml:trace contextRef="#ctx0" brushRef="#br0">30300 4115 1478 0,'0'0'0'0,"-60"-12"42"15,-7 0 0-15,-16 0 29 16,-9 0 1-16,-8 3-18 15,-6-8 1-15,-7-7-32 16,-5-6 1-16,-4-3-10 0,-3 4 0 16,-11 5-6-16,-8-1 1 15,-15 1-2-15,-9 2 1 16,-5-1-2-16,-15 2 0 16,-10 4-2-16,-12 0 1 15,-1 5 0-15,-12 0 0 16,-13 0 0-16,-6 3 1 15,-5-3-2-15,-10 3 1 16,-10 0 0-16,-1 3 0 16,-14 4-2-16,-9 2 1 15,-12 2 1-15,-17 1 0 16,-4-3 0-16,-9 3 1 16,-15 3 1-16,-3-3 0 15,-5 6 0-15,-1-6 1 16,-8-6 0-16,-7 6 0 15,3 2 3-15,1-1 0 0,-3-8 0 16,-4 4 0-16,-1 0 1 16,2 0 0-16,0 0 1 15,0-3 1-15,-3-2-2 16,-3-4 0-16,3-8 1 16,10 1 0-16,5 8 0 15,1-8 1-15,-8-10-2 16,8 5 1-16,4 0-3 15,1 6 0-15,-7 3-1 16,-6 3 1-16,-1 0-3 16,-1 6 0-16,1 3-1 0,-1 0 0 15,-4 3-1-15,-5-1 0 16,-2 9 0-16,6-3 0 16,2 1-1-16,-2 5 0 15,-3 8 0-15,0 1 1 16,-4 1-1-16,4 4 0 15,8 1 0-15,4 4 1 16,-3 9-2-16,5-6 0 16,0-2-1-16,7 8 1 15,7 6-2-15,3 3 1 16,-5-3 0-16,10 2 0 16,14 7-1-16,0 6 1 15,-5 2-1-15,17 10 1 16,6 8-1-16,17 9 1 15,4 5-1-15,15-1 0 16,19 12-1-16,20-1 1 0,19-5-1 16,11 2 1-16,12 3-1 15,16-5 0-15,7-6 0 16,22-1 0-16,31 3 0 16,7 6 0-16,14-2-2 15,21-5 0-15,21 0-5 16,24-5 1-16,13 3-9 15,18-5 1-15,14-7-10 0,23-8 0 16,29 2-7-16,11-7 0 16,22-3-8-16,14-10 1 15,28-10-2-15,21-4 0 16,27-8 5-16,19-6 1 16,14-6 17-16,9-6 1 15,20-3 8-15,6-2 0 16,15-3 4-16,21-2 1 15,10-7 1-15,13-6 1 16,17 3 1-16,6-6 0 16,14 2 0-16,0-6 0 15,8-3 2-15,18-1 0 16,9 1 2-16,9-3 1 16,0 2 3-16,11-1 1 15,8 1-1-15,9-2 0 16,11-3 0-16,6-3 0 15,21-2-1-15,9 1 0 0,8-11-1 16,10 4 1-16,3-5-2 16,18 2 1-16,4-2 0 15,4 2 0-15,1 3 1 16,11 0 0-16,7 7 2 16,0-2 0-16,-2-5 4 15,16 7 0-15,16 6 1 16,-12 4 0-16,-9-1 1 15,3 5 0-15,11 8 0 16,-2 1 1-16,-9 3-3 16,-6 7 1-16,-6 1-2 0,0 8 1 15,0 3-2-15,-11 3 0 16,-19 1-1-16,-14 1 0 16,-4 4-1-16,-6-2 1 15,-6-2-2-15,-6-3 0 16,-8-6-2-16,-17-4 1 15,-5-4 0-15,1-13 1 16,-4-6-1-16,-10-7 1 16,-15-5-2-16,-27-2 1 15,-17-7 1-15,-26-8 0 16,-34-13 0-16,-31-7 0 16,-30-6 0-16,-36 1 0 15,-36-5 0-15,-43-14 0 16,-35-11-1-16,-39-12 0 15,-38-9 0-15,-39-8 0 16,-48-15 3-16,-57-12 0 16,-63-15 1-16,-73 1 1 0,-66 4-3 15,-77 11 1-15,-68 11-2 16,-64 20 0-16,-66 22-7 16,-65 29 1-16,-61 34-2 15,-61 40 0-15,786-5-1934 16</inkml:trace>
  <inkml:trace contextRef="#ctx0" brushRef="#br0" timeOffset="54124.83">21544 8677 1209 0,'0'0'0'0,"41"0"38"15,-4 2 1-15,7-1 28 16,3 3 0-16,3-1-20 16,3-3 1-16,3-3-15 15,8-2 0-15,5 1-11 16,3-1 0-16,0 2-9 16,0-1 1-16,1 4-1 15,8 4 0-15,9 1 0 16,-4 3 0-16,6 1 9 15,3 0 0-15,9-2 6 0,4 0 1 16,-2 1 5-16,7-4 1 16,12-3-4-16,5 3 1 15,1-4 0-15,5 0 0 16,8 0-6-16,10 3 1 16,6 3 6-16,-1 1 0 15,-5 1 3-15,-3 3 0 16,3 1 5-16,1 3 0 15,5 4-9-15,-3 2 0 16,-3-4 0-16,-2-6 0 16,-4-1-1-16,11 2 1 15,-1-3-6-15,10-4 0 16,3-1-1-16,11-1 1 16,1-1-4-16,-1 1 0 15,-2 1-2-15,0-1 0 16,5 1 1-16,2 1 0 0,0 3-2 15,7 5 1-15,0-8-2 16,-5 2 1-16,1 1-4 16,-1-3 1-16,-2 2-3 15,3-1 1-15,4-3-3 16,-1-3 1-16,1-3 4 16,-6 1 0-16,1 2 0 15,-5 0 1-15,-8 0 0 16,-10 0 0-16,-6 0-1 15,-6-2 1-15,-13 0-3 16,-5 2 1-16,-11 6-2 0,-12 1 0 16,-16-2 0-16,-6 0 1 15,-11 5-7-15,-13-1 0 16,-11 3-4-16,-13 0 1 16,-15-3-4-16,-10 3 1 15,-10 0-4-15,-15-2 1 16,7-10-2310-16</inkml:trace>
  <inkml:trace contextRef="#ctx0" brushRef="#br0" timeOffset="56952.4">3704 9440 1254 0,'0'0'0'16,"35"0"32"-16,-3 2 0 15,5 0 31-15,4 1 0 16,5 1-10-16,7 1 0 15,1 2-21-15,4 1 0 0,1-4-5 16,1-2 0-16,-2-6-5 16,5 2 1-16,13-1-11 15,5-2 1-15,2 1-1 16,7-6 1-16,0 3-1 16,0 3 1-16,11 1 4 15,1-4 0-15,-7 0 9 16,4 4 1-16,10-1 3 15,-1 4 0-15,-9-5-1 16,1 2 0-16,13-1-4 16,-3 1 0-16,-6-1-6 15,7 2 1-15,3 2 4 0,3-3 1 16,-10 1-3-16,6 1 1 16,2 2-1-16,-2-1 1 15,-14-7-4-15,-1 2 0 16,1 7-2-16,0 1 1 15,-4-3-1-15,4-3 0 16,-7-1-1-16,6 4 1 16,7 0-3-16,-7 2 0 15,-8-4 0-15,6 2 1 16,4 4-4-16,-1-1 0 16,-13-10-1-16,-1 6 0 15,5 1-1-15,5 0 1 16,6 1-3-16,-3-1 1 15,-4-1-1-15,1 1 1 16,6 1-2-16,1 3 0 0,-12-4 0 16,2 0 0-16,3 3-1 15,4 1 1-15,-13-4-1 16,1 0 1-16,1 0-2 16,2 2 1-16,1 4 0 15,3-4 0-15,-8-2-1 16,1 2 1-16,12 3 0 15,-8 2 0-15,-2 2-1 16,-3-4 0-16,-3 0-1 16,5 2 1-16,7 2 2 15,-5-1 0-15,-3-1 2 0,3-5 1 16,5 1 1-16,0 4 1 16,-5 2-1-16,-3-6 1 15,8-1-1-15,4-2 0 16,3 0-2-16,-2 4 0 15,-1-4 1-15,0 0 1 16,7 0-3-16,0 3 1 16,-6-3-2-16,1 4 0 15,6 1 0-15,-3-5 1 16,-3 0-1-16,1 0 1 16,6 2-1-16,-4-2 1 15,-4 0 0-15,3 0 0 16,10-2-1-16,-8 2 0 15,-2 0-1-15,1 2 0 16,0 1 1-16,4 0 1 16,-1 1-3-16,-5-2 1 0,2-4-1 15,2 2 1-15,-2 0-1 16,-3 2 0-16,-6-1-1 16,4 1 1-16,5 5-1 15,0-4 0-15,-5 3 1 16,0-6 1-16,8 3 0 15,-1 2 0-15,-4-5-1 16,2 4 1-16,6-3-1 16,-1 1 0-16,-7-2 0 0,1 2 1 15,3 1-1-15,-2 1 0 16,-2-1-1-16,-1 3 1 16,6-5-1-16,1 3 0 15,-4-1-1-15,2 1 1 16,1-1-2-16,3 2 1 15,1-1-1-15,-7 1 1 16,5-5 1-16,2 3 0 16,2-1 0-16,-3 5 0 15,-10-3 1-15,4 1 0 16,7 2 0-16,-5 0 1 16,-4-2 0-16,1-4 0 15,10 3-1-15,-4-1 1 16,-10-1-1-16,1-2 0 15,8-2-2-15,1-1 1 16,-1-1-1-16,-2 1 0 16,8 0-1-16,-3 1 1 0,1-5 0 15,-3 2 0-15,7 3 0 16,-3 0 0-16,-9-1 0 16,2 1 1-16,5 2-1 15,-1-3 1-15,-8 1 0 16,-2 0 0-16,6 4 0 15,0 0 1-15,-2 1-1 16,0-6 1-16,-1-3 0 16,1 3 0-16,0 3 1 15,0-4 1-15,0 1-1 0,-2 1 1 16,-1 4 1-16,-3 1 0 16,-2 4 0-16,1-3 1 15,3 1-1-15,1-1 1 16,-8 6-1-16,4 0 1 15,11-1 0-15,-4-6 0 16,-3 3 0-16,1 1 0 16,0-2-2-16,4 0 1 15,2 4-2-15,-1-1 1 16,6-4-1-16,0-1 1 16,-2 1 0-16,0 1 0 15,2 2 0-15,0-4 0 16,3 2 0-16,4-1 1 15,4-1 0-15,-1-1 0 16,-1-4 0-16,1 4 0 16,6 5-1-16,2-2 0 0,-4-5 0 15,2 0 1-15,5 4-2 16,5 1 1 0,6 2 0-16,-1-2 1 0,-3-12 0 15,4 5 0-15,3 7 0 16,2-1 1-16,0-4-2 15,2 0 1-15,-2-5-2 16,8 5 1-16,8 5-1 16,4-2 1-16,-1-11-2 15,4-1 1-15,5-1-1 16,0 1 0-16,5 2-1 0,-3 2 1 16,-1 0-2-16,2 5 1 15,3 3-1-15,-10 2 1 16,-4-3-1-16,-6 0 0 15,-4-4 1-15,-1 0 1 16,-7 4-1-16,-8 3 0 16,-8 0 1-16,-11 1 0 15,-10-3-1-15,-13 1 1 16,-6-1 1-16,-7 2 0 16,-9-5 1-16,-11 0 0 15,-13 0-1-15,-12 2 0 16,-16-2 0-16,-8-2 1 15,-8-1-1-15,-3-1 0 16,-2 1-3-16,-7-4 0 16,-4-5-2-16,-4-9 0 15,-10-10-5-15,-7-5 1 16,25 36-2636-16</inkml:trace>
  <inkml:trace contextRef="#ctx0" brushRef="#br0" timeOffset="59684.79">3826 10115 1299 0,'0'0'0'16,"55"-2"26"-16,-1 1 1 15,17-6 31-15,3 2 0 16,-4 1 0-16,-1 1 1 15,2 1-9-15,1-2 1 16,6 1-22-16,-1 1 0 16,-4 2-2-16,-1 0 0 15,4 5 1-15,1 1 0 16,5 1-2-16,2-2 0 16,-6-4 2-16,3 1 0 0,5 2-4 15,8-3 1-15,1-2-4 16,-3 1 1-16,-4-4 5 15,0 2 0-15,9 1-1 16,-1-1 0-16,-14-3-1 16,3 1 1-16,5 1-3 15,2-1 0-15,5-1-5 16,-2 2 1-16,-5-1 2 16,2 4 1-16,6 7 2 15,1-5 1-15,-7-4 0 0,3-1 0 16,9-1-3-16,-1 3 1 15,-5 1-3-15,-2-2 1 16,4-3-4-16,2-1 0 16,-1 3-3-16,-2 0 0 15,0-3 2-15,-1-1 0 16,6-1 2-16,1 3 0 16,-10 1 2-16,9-1 0 15,3 1-3-15,3-4 1 16,-6-1 1-16,-2 6 0 15,11-1-5-15,-4 1 0 16,-8-2-2-16,1 1 1 16,8 2-2-16,-3-1 0 15,-8-1-1-15,2-4 0 16,1 4-2-16,0 1 0 16,-3-2-1-16,0 0 1 0,3 1-2 15,2-5 1-15,0 1 0 16,2 1 1-16,-4 0-2 15,2 2 1-15,4 3-1 16,-4-1 1-16,0-1-2 16,-3-1 1-16,6 5 0 15,-4 2 0-15,-8-4-1 16,9 0 0-16,9 4-1 16,-4 0 0-16,-8-4-1 15,1 0 1-15,11 4 0 16,-6 0 0-16,-6-4-1 15,3 2 1-15,4 5-1 0,1-3 0 16,-1 0 1-16,-4-1 1 16,5 3 0-16,-1-1 0 15,-1 1-1-15,-1 1 1 16,9-2-1-16,-4 1 0 16,-5-3 0-16,0-1 1 15,5 0 0-15,-2 4 0 16,0-1-2-16,-3 1 1 15,4 1 1-15,2-3 0 16,-2 5 0-16,-3-4 1 16,-3 6 1-16,1-4 0 15,4-2 0-15,-3 1 1 16,-4 1 0-16,-1 2 0 16,4 2 0-16,3 1 0 15,-9 0-3-15,1-1 1 16,8-2-2-16,1 0 1 0,-6 3-3 15,1-1 1-15,1-2 0 16,3 2 0-16,0-1-1 16,1 3 1-16,7 2 0 15,-3 5 0-15,-9-6 0 16,6-2 0-16,6 1 0 16,-1-3 1-16,-4 1-1 15,2 7 0-15,12-1 0 16,-1-1 0-16,-4-12-1 15,-1 3 1-15,10 5 0 0,-2-3 0 16,0-5-1-16,-5 1 1 16,5 6 0-16,5 1 0 15,2-3 1-15,-3 0 0 16,-4-2 3-16,3 2 0 16,6 2 0-16,-4 1 1 15,-3-3 0-15,2 0 0 16,5 2 0-16,3-2 1 15,2-2-1-15,-5-2 0 16,-2 1 2-16,0 3 0 16,7 3-1-16,0-5 1 15,0 1-2-15,-1-1 0 16,1 2-1-16,2 3 1 16,3-1-1-16,-1-2 1 15,-6 0-1-15,4 1 1 0,-2 3-2 16,4-3 1-16,-3-1-1 15,0 0 1-15,-8 0-1 16,5-2 1-16,6-3 0 16,-1 0 0-16,-1 1 0 15,2 1 0-15,-1-3 0 16,1-2 1-16,5-3-1 16,-2-4 1-16,-5 1-2 15,-2 3 1-15,2 2-1 16,-2-4 1-16,0 0-2 15,-7-2 1-15,-3-1-1 16,-2-1 1-16,1-1 0 0,-10 3 0 16,-5 1 0-16,-4-2 0 15,-2-1 0-15,-6 1 1 16,-12 0 0-16,-3 1 0 16,-8 2 0-16,-8 6 0 15,-8 0 0-15,-13 0 1 16,-14 2-1-16,-12 0 1 15,-8 0-1-15,-4-2 1 16,-1 0 0-16,-3 3 0 16,-9-3 0-16,0 0 0 15,10 2-2-15,-10-2 1 16,0 0-1-16,7 0 1 16,-7 0-2-16,0 0 1 15,7 0 0-15,-7 0 0 16,0 0 0-16,0 0 0 15,7-5-2-15,-1-1 0 0,3-6-2 16,6-5 1-16,10-11-3 16,2-1 0-16,-27 29-2846 15</inkml:trace>
  <inkml:trace contextRef="#ctx0" brushRef="#br0" timeOffset="168816.75">2937 10989 1019 0,'0'0'0'0,"-2"40"23"16,-5 0 0-16,2 3 19 15,-8 4 1-15,3 3-2 16,-8-2 0-16,1 4-20 15,-3 4 0-15,-3 6-6 16,-3 2 0-16,-4 5-3 16,-2 0 1-16,0 2-2 15,-1 0 0-15,-3 7-1 0,7 0 0 16,4-9-1-16,2-1 1 16,5 1-3-16,1-2 1 15,2-3-2-15,7 1 1 16,1-3-2-16,5-2 0 15,2-11 0-15,2-1 0 16,5-3 0-16,-2-3 1 16,4-4 0-16,5 2 0 15,4-1 0-15,4-2 1 16,1-4-2-16,7-2 1 16,2-2 0-16,9-1 0 15,-1-4 2-15,1-8 1 16,-8-2 9-16,3-2 0 15,4 0 3-15,4-3 1 16,-1 3 4-16,6 0 0 16,4 2-2-16,-2-1 0 15,2 1-3-15,-4-2 1 16,-3-3-3-16,0 0 1 0,-2 3 0 16,2 0 0-16,0-3 6 15,9-3 0-15,3 1 2 16,0 0 1-16,-3 0 4 15,-2 2 1-15,-4-6-1 16,0 3 1-16,3 2-7 16,0 1 1-16,3-4-2 15,0 0 0-15,-6 4-6 16,-3 0 1-16,-2-3-5 16,-3 0 1-16,-1-1-4 0,10 0 1 15,4 0 4-15,5-3 0 16,4-5 1-16,-3-1 1 15,-2 2-5-15,-5 2 0 16,-5 2 0-16,5 2 0 16,5-1 0-16,2 2 0 15,7 2 2-15,-4-3 0 16,-4 1-4-16,-5 0 1 16,-1 0-1-16,7 0 1 15,4 4-2-15,6 0 1 16,-1-2 1-16,0-2 1 15,-11 0-4-15,4-2 1 16,1-3 0-16,10 4 1 16,-1-1 0-16,0 3 0 15,-8-6-1-15,3-2 0 16,-2 0-1-16,11 2 0 16,9 2-1-16,-8-2 1 0,-1-4-3 15,-4 1 0-15,9-2 1 16,1-1 1-16,9 5-1 15,-4-3 0-15,-8-3-2 16,2-1 1-16,11 3-2 16,-2-1 0-16,0-1-1 15,-4-1 0-15,-1 1-1 16,1 5 0-16,13-3 0 16,-9 1 1-16,-3 1 0 0,-1-2 0 15,8 3-1-15,1 0 0 16,0-5 1-16,-5 2 0 15,5 2-1-15,1-1 0 16,6 3-1-16,-2-5 1 16,-4 5 0-16,2-3 0 15,10-1 0-15,-4 2 1 16,-5 1 2-16,5-2 1 16,5-1 2-16,1 2 0 15,-8-4 0-15,2 2 0 16,9 3 0-16,-6-2 0 15,-6 1-1-15,3-6 1 16,5 2-1-16,3 2 0 16,-8 3-2-16,0-1 1 15,9-2 0-15,-4 0 1 16,-5-1-2-16,4-1 0 16,8-1 1-16,-7 1 1 0,-1 0-2 15,-4 2 1-15,4 1-1 16,1 1 0-16,-1-1-1 15,-3 1 0-15,7-1-1 16,-3 1 0-16,-1 1-1 16,-3 1 0-16,1 1 1 15,0 0 1-15,5 0-1 16,2 0 0-16,-7-2 0 16,5-2 1-16,-2 3 0 15,4 1 0-15,-2-7-1 16,1 3 0-16,0 2 0 15,0 2 1-15,-3 0-3 0,0 0 1 16,4 6 0-16,-2 1 0 16,-1-6-2-16,1 1 1 15,7 2 0-15,-3-1 0 16,-1 0-1-16,4 1 1 16,6-1 0-16,1-3 0 15,0 0 0-15,2 0 0 16,0 0-1-16,4 0 0 15,6-5-1-15,5 3 1 16,-8 2-1-16,5-1 0 16,4-3 0-16,3 3 0 15,6 1 0-15,-2-2 1 16,-7-2-1-16,3 3 1 16,6 1 0-16,-2 1 0 0,3 1 0 15,-6 0 0-15,-4 0 0 16,-1-1 0-16,8 4 0 15,-5 2 0-15,0-3-1 16,-8 3 1-16,3 0-1 16,2 0 0-16,-2 1-1 15,3-1 1-15,-4 2-1 16,-1-2 1-16,-4-4-1 16,3 1 1-16,8 3-1 15,-8 0 1-15,-4-2 0 16,1 0 0-16,3 4 0 0,3-1 0 15,-3-3 0-15,1 1 0 16,-1 1 0-16,3-1 0 16,3-6 0-16,3 0 0 15,-1 0 0-15,-1 2 0 16,6 0 1-16,4-4 0 16,8 0 0-16,-5-3 0 15,-2 2 0-15,0 1 1 16,1 2-1-16,4 0 0 15,4 0 0-15,-1-2 0 16,-1-1 0-16,-2-1 0 16,-1 3-1-16,0-5 1 15,3 3-1-15,2 0 1 16,2-3-1-16,0 3 1 16,-6-2-1-16,-3 1 0 15,2 1 1-15,-2-2 1 0,7-2-2 16,-2 1 1-16,1 3-1 15,-3 0 1-15,-3-1 0 16,4-1 0-16,1-2 0 16,-2 0 0-16,3 2 0 15,-3 0 1-15,-3-1-2 16,2 3 1-16,0 0 0 16,1-1 0-16,1 2 0 15,-1-3 0-15,-3 2 0 16,-3-1 1-16,-1 1-1 15,1-2 0-15,3-2 0 0,-4 1 0 16,-1 3 0-16,-6-2 1 16,-8-4-1-16,-4 1 1 15,2 2 0-15,-1 1 0 16,-4-3 0-16,-1-1 1 16,-3 0-1-16,-7 2 1 15,-5-1 0-15,1-1 0 16,1 4-1-16,-2 1 1 15,-4-8 0-15,-6 0 0 16,1 3 0-16,-3-4 1 16,-3-5-1-16,-3 3 0 15,-3 4 1-15,-4-1 0 16,-6-9-1-16,-4 1 0 16,-4 2 0-16,-4-2 1 15,-7-5-1-15,-8 1 0 16,-5-2 0-16,-2-3 1 0,-3-2-1 15,-4-4 0-15,-6-1 0 16,-2-2 1-16,-1-4 0 16,-1-5 0-16,1-3-1 15,-6 0 1-15,-5-2 0 16,-6 0 0-16,-4-2-1 16,-8-4 0-16,-8-3-2 15,-6-5 1-15,-4-5-1 16,-4 0 0-16,-4 4-1 0,-2 3 1 15,-2 0-2 1,-1 2 1-16,-3-1-1 0,-4 3 0 16,-6 6-1-16,-5 4 1 15,-6 3-3-15,-8 4 1 16,-7 1-2-16,-4 4 1 16,-5 5-4-16,-5 6 0 15,-13 4-1-15,-10 2 0 16,-11 2-2-16,-9 6 1 15,-10-1-3-15,-9 7 1 16,-14 3-2-16,-15 8 1 16,-13-2 0-16,-6 3 0 15,-10 0 1-15,-4-5 0 16,-4 3 0-16,-2 3 1 16,-3-6 2-16,-2 0 0 15,-10-4 0-15,4 2 0 16,-2 2 1-16,-2-3 1 15,-4-6-1-15,-6 1 1 0,-13-3-1 16,-7 6 1-16,-6 2-1 16,-11 1 0-16,-17-2 0 15,-8 3 0-15,-4-1 1 16,-5-2 0-16,-2-1 0 16,-4 0 0-16,-11 2-1 15,-1-1 1-15,0-6-1 16,-12-1 1-16,-2 1 0 15,2 1 0-15,-4 1 1 0,2 2 0 16,-8-2 1-16,-1 1 0 16,2-2 1-16,-7-3 1 15,-2 2 1-15,0-2 0 16,-8-4 1-16,1 0 0 16,2 3 0-16,-4 1 0 15,6-1 0-15,0 3 0 16,-1 0 0-16,-1 1 0 15,2 0 0-15,1 4 0 16,8 3 0-16,1-6 0 16,-7-4 0-16,8 3 0 15,18 2 0-15,-10 2 0 16,-3-5-1-16,1 4 1 16,15 10-1-16,-4-2 1 15,-4-4-1-15,8 4 1 16,8 4-1-16,4 1 1 0,-1-1-1 15,-1-1 1 1,0 3 0-16,16 3 0 0,14-1 0 16,0 1 0-16,-5 1 0 15,2-4 0-15,-3-2 0 16,10 2 0-16,8 3 0 16,11 1 0-16,-2 1-1 15,8 3 1-15,1-2-1 16,1 0 1-16,5 0-1 15,-1-1 1-15,0 1 0 16,1 4 0-16,9 2 0 16,0 3 0-16,-1-2 0 0,5-1 0 15,0 5 0-15,3-3 1 16,1-1 0-16,5 1 0 16,4 3 0-16,5-5 1 15,14-4 0-15,9-2 0 16,5 5 0-16,9-5 0 15,2 1 0-15,7-3 1 16,17-8-3-16,13-1 1 16,20 2-4-16,-1-1 1 15,122-4-2388-15</inkml:trace>
  <inkml:trace contextRef="#ctx0" brushRef="#br0" timeOffset="185684.58">2986 13095 895 0,'0'0'0'15,"0"0"16"-15,0 0 0 16,0 0 24-16,0 0 0 16,-17 0 12-16,6 0 0 15,-10 0-1-15,-2 2 1 16,5 1-24-16,-5 6 0 16,-5 7 3-16,-2 3 0 15,-2 1-3-15,-3 5 1 16,2 1-5-16,-3 1 0 15,5-1-5-15,-5 2 0 16,8 0-3-16,-4 1 0 16,2 2-5-16,2 2 1 0,5 0-2 15,0 2 0-15,0 1 4 16,2 2 1-16,4 5 4 16,2 4 1-16,5-2 1 15,-2 0 1-15,-6-2-4 16,4 0 1-16,1-10-3 15,8 4 0-15,0 2-1 16,7 1 1-16,1-2-3 16,2 4 0-16,2 6-1 15,2-1 0-15,-3 2-2 0,2-1 1 16,3-1-3 0,1-2 1-16,1-2 0 0,-3 0 1 15,13-1 1-15,-2 1 0 16,-3-3-2-16,1-4 0 15,8-5-1-15,5-3 1 16,5-2-1-16,3-4 1 16,10-4-2-16,3-1 0 15,1-1 0-15,1-1 0 16,-4-4 0-16,2-4 0 16,5-1 0-16,9 3 0 15,2 0 0-15,3-2 0 16,-12-4 0-16,2-3 1 15,2-3-2-15,8-1 0 16,4 2 0-16,1 1 1 16,4-1-2-16,-5-1 1 15,2-1-2-15,3-3 1 16,11 5-1-16,-2 1 0 16,-11 1-1-16,-1 1 0 0,3 5-1 15,5 1 1-15,-1 1-1 16,-4 1 1-16,-3-2-1 15,-1 0 0-15,10 0 0 16,1 0 0-16,-7-2-1 16,0-2 1-16,-3-3-1 15,5 0 1-15,7 2 0 16,-2-2 0-16,-7 0 0 0,-3 2 1 16,3-1 0-16,5 3 0 15,4 1 2-15,-3 0 0 16,-12 0 1-16,3-1 0 15,-2-4 0-15,10 2 1 16,-1 1 0-16,-2-1 0 16,-7-2 0-16,1 2 0 15,8 1 0-15,1 0 1 16,-4 4-1-16,-7-1 1 16,-1 2 1-16,2 1 0 15,0-2 1-15,5 1 1 16,-1 1 1-16,-1 1 0 15,-7 1-1-15,4-2 1 16,7-6-1-16,2 0 0 16,-11 4-3-16,2 0 1 15,0-2-2-15,1 2 0 16,8 2 0-16,-2-2 0 0,-7-4 1 16,1-1 0-16,4 2 0 15,1 3 0-15,-1-1-1 16,0 1 0-16,-5 0 1 15,-2-5 1-15,5 0-1 16,8 1 1-16,-1 4-1 16,-1-2 1-16,-11-3 1 15,5 0 0-15,7 3-1 16,4 0 1-16,0-1-1 16,-1-4 1-16,-1-2-3 0,2 0 1 15,10 0-1-15,-1-1 1 16,-9-4-1-16,5-2 1 15,13 3-1-15,-2 0 1 16,-4 3-2-16,2-1 1 16,9 1-2-16,-5-2 1 15,-8-2-1-15,4 2 1 16,9 3-2-16,-4 0 1 16,-6-3-2-16,-3 2 0 15,8 3-1-15,1 1 1 16,-1 1-1-16,-1 0 0 15,-2 3 0-15,4-2 1 16,-2 3-1-16,1-1 0 16,-4 0 1-16,2-2 1 15,7-3-1-15,0 2 1 16,-2 3 0-16,2 1 0 16,-4-1 1-16,8 0 0 0,1 4 0 15,2-3 1-15,-2-2-1 16,0-2 0-16,0-1 0 15,-1 5 0-15,-3 4-1 16,3-3 1-16,8 0 0 16,-3 0 0-16,-8 0-2 15,4 1 1-15,11 4-2 16,-5 1 1-16,-4-3-1 16,-6 2 0-16,8 2 0 15,0 1 0-15,-4 1-1 0,2-2 0 16,2 0 0-16,-1 1 1 15,-3 1-1-15,4-1 1 16,0-1-1-16,5 2 1 16,-4-1 0-16,6 1 1 15,-2-4 0-15,5-1 1 16,8-1 0-16,-1 0 0 16,-5-1 1-16,7-2 0 15,4-7 0-15,0 0 1 16,-1 0 0-16,1 2 0 15,-2-1 0-15,3 1 1 16,4-4 0-16,3 1 0 16,1-1 0-16,-1-2 0 15,3-1-1-15,-1 0 0 16,4 2 0-16,6-1 0 16,-1-1 1-16,-1-2 1 0,-6 2-1 15,-2 1 0-15,0 1 1 16,0-1 0-16,6 1 0 15,-1 1 1-15,-3 2 1 16,2 0 0-16,3 0-2 16,1 0 1-16,-1 0-1 15,0 0 0-15,6 0-2 16,-2 0 1-16,1 0 1 16,3 0 0-16,-3 2 1 15,6 1 1-15,2 3-3 0,-3-1 0 16,1-2-2-16,-2 1 1 15,-1-1 1-15,-1 1 0 16,-1-3 0-16,-1-1 0 16,6 0 0-16,2 2 0 15,-4 2-1-15,-4-3 0 16,4-1-1-16,-1 0 1 16,6 2-2-16,2 0 1 15,0 3-2-15,1-2 1 16,4-4-1-16,1-5 0 15,6 1-1-15,1 2 1 16,1-1 0-16,4-3 0 16,1-3-1-16,-1-2 1 15,1-2 0-15,1-1 1 16,-2-5 0-16,1 3 0 16,1 0 0-16,3-2 1 15,-2-4 0-15,-6-1 0 0,-3-2-1 16,-3-2 1-16,-3 1-1 15,-5-3 0-15,-4-8 0 16,-9-2 1-16,-7 2 0 16,-9-1 0-16,-8-5-1 15,-11-1 1-15,-9-1 0 16,-17 4 0-16,-15 2-1 16,-10 4 0-16,-11-4-1 15,-11-3 1-15,-11-7-2 0,-10 5 0 16,-8 5 0-16,-10 4 0 15,-10 8-2-15,-11-2 1 16,-10-4-1-16,-11-1 0 16,-12 2 0-16,-9 0 0 15,-9-1 0-15,-9 1 0 16,-5 0-1-16,-4 4 1 16,-5-1-1-16,-5 1 0 15,-7 1-2-15,-4 2 1 16,-1 0-2-16,-2 2 1 15,-8 2-3-15,-1-4 0 16,0 3-1-16,-3 2 1 16,-3 1-1-16,-3-1 0 15,-1 3-2-15,-3-2 0 16,-3-3 1-16,2 2 1 16,2 1-2-16,-1-1 0 15,-3-2 1-15,2-1 1 16,-2 0-1-16,-3 1 1 0,-4 1 1 15,-2 1 0-15,-2 0 2 16,1 2 0-16,-2 2 1 16,-4-2 0-16,-3-2 0 15,-1-1 1-15,1-1 0 16,1 2 0-16,-10 2-1 16,0 0 1-16,0 0-1 15,-4 4 1-15,-3 1-1 16,-6 2 1-16,1 0 0 0,-4 3 0 15,0 2 1-15,-2 2 0 16,-2-2-1-16,-10 2 1 16,4 3-1-16,-6-1 0 15,-2-4 0-15,-2 2 0 16,-6 5-1-16,-11 0 1 16,5 0 0-16,0 1 0 15,1 6 1-15,-1-2 0 16,-9 8 0-16,2-1 0 15,-3 0 0-15,-11 3 1 16,-9 4 0-16,0 2 0 16,-3 5 0-16,-2 0 0 15,0 2 0-15,-12-1 0 16,-1 1 0-16,4-2 0 16,2-5 0-16,2 0 0 15,-8 1 0-15,4-1 0 0,2 1 0 16,-2-1 0-16,2 0 0 15,0-2 0-15,2-2 0 16,-4-1 0-16,2-4 0 16,-2 0 1-16,2 2-1 15,-2 1 1-15,5-1-1 16,-1-3 0-16,1-3 0 16,-3-2 1-16,2-5-1 15,1-1 0-15,2-1 0 16,6-5 0-16,-8-1 0 15,6-3 0-15,7-2 0 0,-2 0 0 16,14 1 0-16,-7 1 1 16,2 0-1-16,-4-2 1 15,0-4-1-15,1 0 1 16,6-6-1-16,-3 5 1 16,1-1-1-16,1-1 0 15,3-2 0-15,2 2 0 16,3 2 0-16,-3 2 0 15,-2 2 0-15,5-2 1 16,-3 3 0-16,0 0 0 16,2 0 1-16,6-6 0 15,6-4 0-15,4-1 0 16,1 1 0-16,-1 1 1 16,-4 0-2-16,0 0 1 15,-7 1-1-15,5-3 1 16,2-1-2-16,3 0 1 0,-1 1-1 15,10 2 1-15,-3 4 0 16,3 2 0-16,8-1 0 16,-6 6 0-16,2 3 0 15,-7 1 1-15,-1 3 0 16,3 0 0-16,-2 1 0 16,8 0 0-16,10-1 0 15,-4 3 0-15,3 5 0 16,-3 3 0-16,-5 10-1 15,-4 1 0-15,-2 7-1 0,2 3 1 16,-2 4-1-16,11 0 1 16,0 7-1-16,0 0 0 15,0-1 0-15,-2 3 0 16,-3-4 0-16,5 2 0 16,8-2 0-16,10 2 0 15,5-1 0-15,10-2 0 16,-6 1 0-16,1-2 0 15,10-3 0-15,12-2 0 16,-1 4-1-16,0-2 1 16,1-6-8-16,8-9 1 15,113-18-2330-15</inkml:trace>
</inkml:ink>
</file>

<file path=ppt/ink/ink14.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14T20:05:41.621"/>
    </inkml:context>
    <inkml:brush xml:id="br0">
      <inkml:brushProperty name="width" value="0.05292" units="cm"/>
      <inkml:brushProperty name="height" value="0.05292" units="cm"/>
      <inkml:brushProperty name="color" value="#FF0000"/>
    </inkml:brush>
  </inkml:definitions>
  <inkml:trace contextRef="#ctx0" brushRef="#br0">28781 2881 1175 0,'0'0'0'15,"-3"38"31"-15,-4-5 0 16,-7 4 44-16,-6 4 0 15,-1 4-10-15,-4 5 1 16,-5-1-24-16,-5 6 0 16,-4 6-12-16,-3-4 0 0,-6 2-8 15,-5-11 0 1,-8-1-5-16,-3-6 1 0,4-13-4 16,2-7 0-16,9-9-2 15,6-15 0-15,6-18-1 16,7-9 0-16,7-18-1 15,8-6 0-15,9-8 3 16,12-7 0-16,13-9 1 16,11-2 0-16,9 6 0 0,10 3 1 15,20 10-4-15,14 15 1 16,10 9-5-16,11 10 1 16,11 13-2-16,8 7 0 15,8 10-2-15,1 9 1 16,-1 13-1-16,-13 4 1 15,-19 0-1-15,-16 11 0 16,-13 2 0-16,-15 5 1 16,-16 4 13-16,-18 0 0 15,-16 6 11-15,-15-7 0 16,-15 0 10-16,-7-10 1 16,-3-2-2-16,-2-9 1 15,0-8-3-15,3-5 1 16,6-16 3-16,5-4 1 15,2-8-15-15,3 0 0 16,4 0-8-16,4-2 0 16,4-7-10-16,3 2 0 0,3 19-1892 15</inkml:trace>
</inkml:ink>
</file>

<file path=ppt/ink/ink15.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14T20:16:31.537"/>
    </inkml:context>
    <inkml:brush xml:id="br0">
      <inkml:brushProperty name="width" value="0.05292" units="cm"/>
      <inkml:brushProperty name="height" value="0.05292" units="cm"/>
      <inkml:brushProperty name="color" value="#FF0000"/>
    </inkml:brush>
  </inkml:definitions>
  <inkml:trace contextRef="#ctx0" brushRef="#br0">2769 3868 1007 0,'0'0'0'16,"0"0"14"-16,0 29 1 15,0 21 19-15,0 14 1 16,0 4-5-16,-5 10 0 15,1 8-12-15,-8 10 0 16,-4 11-6-16,0 9 0 16,2 10-4-16,-5 13 1 15,1 4-1-15,1 27 0 16,-1 18 1-16,-1 15 0 16,1 15-3-16,4 5 1 0,1 13-2 15,5 8 0-15,-1 12 0 16,0 12 1-16,0 16-1 15,0 5 1-15,-1 1 1 16,-8 12 0-16,0 0 0 16,-1 1 1-16,1-2 5 15,-3-3 0-15,-2 0 15 16,4 1 0-16,5 2 3 16,-4-1 1-16,1-6-4 0,-1-4 0 15,-1-6-4-15,-3-3 0 16,5-11-1-16,-3 0 1 15,3-4-1-15,-6-10 0 16,2-5-2-16,1-5 0 16,3-6-4-16,2-9 1 15,3-17-2-15,7-8 1 16,5-14-3-16,5-14 0 16,4-11-2-16,3-12 1 15,8-11-4-15,6-9 1 16,15-12 0-16,3-4 1 15,2-5-1-15,5-8 0 16,2-13-2-16,5-3 0 16,7 0 0-16,11-5 0 15,10-2-2-15,4-5 1 0,0-9-1 16,11-5 1-16,19-1-2 16,7-10 1-16,9-9-2 15,14-10 1-15,12-8-2 16,14-5 1-16,17-7-1 15,9-5 0-15,17-4-1 16,7-2 1-16,17 1-1 16,4 1 1-16,20 2-1 15,8-4 0-15,23 1 0 16,-4-1 0-16,-1 1-1 16,2 2 1-16,15 3-1 15,6 3 1-15,7 0 0 0,0 4 0 16,-9 0-1-16,19 1 0 15,20 0-1-15,-8 0 1 16,-9 1-1-16,6-1 1 16,19 4-1-16,10 0 0 15,4-4 0-15,1-2 0 16,2-1 0-16,3 0 0 16,16-2 0-16,5-3 1 15,16-2-1-15,-2-2 1 16,-5-5-1-16,4 0 1 15,4 2-1-15,-2-1 1 16,2 3-1-16,1 1 1 16,5 0-1-16,0 4 1 15,1 3-1-15,-3-2 1 16,0-4 0-16,-3 1 0 0,-9 5 0 16,-4 2 0-1,-1-1-1-15,-9 0 0 0,-12-3 0 16,-4 2 0-16,0 4-1 15,-6-3 1-15,-10-4-1 16,-3 1 0-16,-8 4-1 16,-4-2 0-16,3-5-1 15,-18 0 0-15,-18 0 0 16,-1 0 1-16,-2-3 0 16,-11-4 0-16,-12-4 2 15,-14-5 0-15,-14-6 0 0,-5-4 0 16,-15-5 1-16,-5-6 0 15,-7-4 3-15,-12-6 0 16,-9-9 5-16,-2-3 1 16,-3-5 2-16,-15 0 1 15,-5-2 0-15,-7-8 0 16,-10-6-8-16,0-5 0 16,1-3-5-16,-5-2 1 15,-4-2-1-15,-8-5 0 16,-14 2-13-16,-6 3 0 15,-7-3-30-15,-7-4 1 16,-8-7-52-16,-6-6 0 16,0-6 30-16,-5-7 1 15,-6-11-11-15,2-10 0 16,4-15 59-16,0-14 1 16,-4-25 13-16,1-12 1 0,1-11 2 15,-2-16 1-15,4-24 9 16,-4-4 1-16,-3-8 6 15,-3-2 1-15,0-3 2 16,-12-16 1-16,-8-11 0 16,-11-4 1-16,-7-13 2 15,-8-5 0-15,-11 2-5 16,-13-2 0-16,-14-1 0 16,-10 1 1-16,-7 3 0 15,-8 6 0-15,-6 8-2 0,-6 8 0 16,-2 6 1-1,-4 16 1-15,-10 10-4 0,-8 11 0 16,-10 17-1-16,-11 10 0 16,-13 9-6-16,-14 7 0 15,-13 17-4-15,-12 9 0 16,-12 3-6-16,-14 12 0 16,-14 10-2-16,-13 11 1 15,-14 9-3-15,-10 13 0 16,-16 18-5-16,-15 11 0 15,-13 14-3-15,-22 10 0 16,-12 12-2-16,-23 8 0 16,-10 9-3-16,-8 9 0 15,-6 3 2-15,-19 7 0 16,-13 5 1-16,-18 9 0 16,-7 5 4-16,-9 2 1 0,-5 1 1 15,-7-1 1-15,-8-2 3 16,-4 2 0-16,-9 2 3 15,-6-9 0-15,-5-6 2 16,-12-6 0-16,-6-5 4 16,-1-3 1-16,-3 1 6 15,-9 7 0-15,-12 0 2 16,-2-2 1-16,-10-2-2 16,-9 7 0-16,-1 4 0 15,-5 2 1-15,-4 2-2 0,-9 5 0 16,-9-1-1-16,0 6 0 15,-5 3-3-15,6 3 0 16,-5-3-2-16,-1 2 0 16,-8 5-1-16,-8 1 0 15,16 1-2-15,-7 0 1 16,-7 1-1-16,7 7 0 16,14 4-1-16,3 3 0 15,13-6-1-15,5-1 1 16,1-1-1-16,8-4 1 15,12 0-1-15,20-9 0 16,12-6 0-16,23 3 1 16,11 0-1-16,8 14 0 15,17 13 1-15,24 11 0 16,16 11-3-16,24 5 0 16,31 8-1-16,10 0 1 15,293-62-1598-15</inkml:trace>
</inkml:ink>
</file>

<file path=ppt/ink/ink1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06897" units="1/cm"/>
          <inkml:channelProperty channel="T" name="resolution" value="1" units="1/dev"/>
        </inkml:channelProperties>
      </inkml:inkSource>
      <inkml:timestamp xml:id="ts0" timeString="2022-07-05T03:27:00.781"/>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16734 3050 0</inkml:trace>
</inkml:ink>
</file>

<file path=ppt/ink/ink1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06897" units="1/cm"/>
          <inkml:channelProperty channel="T" name="resolution" value="1" units="1/dev"/>
        </inkml:channelProperties>
      </inkml:inkSource>
      <inkml:timestamp xml:id="ts0" timeString="2022-07-05T03:27:02.004"/>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16992 3965 0</inkml:trace>
</inkml:ink>
</file>

<file path=ppt/ink/ink18.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14T20:16:59.037"/>
    </inkml:context>
    <inkml:brush xml:id="br0">
      <inkml:brushProperty name="width" value="0.05292" units="cm"/>
      <inkml:brushProperty name="height" value="0.05292" units="cm"/>
      <inkml:brushProperty name="color" value="#FF0000"/>
    </inkml:brush>
  </inkml:definitions>
  <inkml:trace contextRef="#ctx0" brushRef="#br0">2783 3811 974 0,'0'0'0'0,"-5"-21"21"0,0 5 1 16,5 8 23 0,0 8 1-16,-13 3-13 0,-6 9 0 15,-11 13-13-15,-2 7 0 16,1 13-9-16,8 11 0 15,0 10-2-15,0 4 0 16,2 8-1-16,1 12 1 16,4 14-3-16,2 10 1 15,4 4-2-15,-3 17 1 16,4 17-2-16,-5 30 1 16,0 15-1-16,0 27 0 15,2 13-1-15,-2 14 0 16,0 0-1-16,1 13 0 15,8 5 0-15,-4 11 0 16,-3 0 0-16,3 9 0 16,4 21 0-16,-1 8 1 15,-2 20-1-15,-1 8 1 0,3-3-1 16,3 8 0-16,-2 7 0 16,5 9 0-16,5-2-1 15,-2 2 0-15,3 5-1 16,-3-5 1-16,3-4-1 15,2-13 1-15,-2-25-1 16,3-4 0-16,-4-12 0 16,4-9 0-16,-2-18 0 15,3-16 0-15,4-15 0 16,9-19 0-16,7-17 0 0,6-21 0 16,9-13 0-16,19-20 1 15,17-17 0-15,5-4 0 16,4-5 0-16,9-10 0 15,25-10 0-15,12-11 0 16,8-8 1-16,8-10 0 16,15-10-1-16,19-1 0 15,11-4-1-15,17-7 1 16,20-11-1-16,15-4 0 16,17-10 0-16,9-7 0 15,18-10 0-15,5-3 0 16,0-2 0-16,18-1 0 15,7-4 0-15,5-1 0 16,11-1-1-16,1 6 1 16,15 1-1-16,-3 0 1 15,1-6 2-15,18-3 0 0,11-6 11 16,3 1 0 0,3 1 16-16,0-1 0 0,-7 1 5 15,14 1 1-15,7 0-6 16,23-1 1-16,-1-4 0 15,4 3 0-15,6 2-3 16,6 0 1-16,6-3-2 16,-3-5 0-16,-1-6-3 15,1-1 0-15,-2-1 0 16,-7 4 0-16,-6 0-3 0,6 1 1 16,2 0-4-16,2 1 0 15,-1 2-1-15,0-3 1 16,6 0-5-16,0 4 1 15,0 5-2-15,-4 8 0 16,-2 3-1-16,-8 3 0 16,-6 4-3-16,-12-1 1 15,2-1-2-15,-2-1 1 16,-4 2-1-16,-4 3 0 16,-12 1-1-16,-8-8 0 15,-7-13-1-15,-17-8 1 16,-4-11 2-16,-7-3 0 15,-15-3 0-15,-10-8 1 16,-11-9 4-16,-10-11 1 16,-11-13 7-16,-9-13 1 15,-14-12 4-15,-9-13 1 0,-5-16 3 16,-9-17 0-16,-7-16-1 16,-15-14 0-16,-15-16-4 15,-14-19 0-15,-12-21-3 16,-11-21 1-16,-9-17-3 15,-16-24 1-15,-10-27-4 16,-9-22 0-16,-5-19-4 16,-7-23 0-16,-8-22-3 15,-3-10 0-15,-5 2-1 16,-9-4 0-16,-12-3-2 16,-11 5 1-16,-14 7-2 0,-16 9 1 15,-15 6-1-15,-20 13 1 16,-23 15-1-16,-28 25 1 15,-27 16-1-15,-28 8 0 16,-30 10 0-16,-32 7 1 16,-30 9-4-16,-31 8 1 15,-36 11-2-15,-23 13 0 16,-23 9-1-16,-17 13 1 16,-30 6-1-16,-20 18 0 15,-14 20 0-15,-23 14 0 16,-29 14-1-16,-13 14 1 15,-11 17-2-15,-16 7 0 16,-26 9-2-16,-5 5 1 16,-11 1-2-16,-3 3 1 15,-8 11-4-15,-22 4 1 16,-9 5-5-16,-4 7 1 16,7 2-3-16,-6 3 1 0,-12 7 0 15,1 6 0-15,-2 8 1 16,-4 0 0-16,-5 3 1 15,2 2 1-15,2 2 1 16,5 0 1-16,3 2 0 16,1 3 0-16,1-3 1 15,7 3 1-15,11 2-1 16,-2-2 1-16,-2-4 1 16,8-4 1-16,10-8-1 15,5 3 1-15,-2-3 0 0,1 8 0 16,-13 4 0-16,7 17 1 15,13 18 0-15,-8 23 1 16,-17 13-2-16,4 28 1 16,-1 28 0-16,-5 39 0 15,-3 38 0-15,15 27 1 16,29 26-9-16,22 24 1 16,25 31-4-16,31 16 1 15,442-291-1718-15</inkml:trace>
  <inkml:trace contextRef="#ctx0" brushRef="#br0" timeOffset="1515.59">2355 13206 1075 0,'0'0'0'15,"47"-14"23"-15,-1 4 1 16,12 1 23-16,20 2 1 16,12 2-7-16,11-2 0 15,6 2-25-15,6 5 1 16,14 0-5-16,12 3 0 16,15 6-4-16,8 5 1 15,15 3-3-15,11 2 1 16,20 0 0-16,18 0 1 0,9 0-1 15,22-5 1-15,11-5 0 16,11-6 0-16,-2-6 0 16,16-6 0-16,3-5 8 15,25-3 1-15,9-7 7 16,3-1 0-16,4 5 10 16,2 4 0-16,9 4-5 15,3 7 1-15,-4-2-2 16,4 5 0-16,11 2-2 15,10 5 0-15,14 4-1 0,-5 1 0 16,-5 1-1-16,1-3 1 16,8-1-7-16,8 2 0 15,9 1 0-15,13-4 1 16,1-12-4-16,2-1 1 16,-7-1 3-16,5-4 1 15,8-9 1-15,6-7 1 16,11-1-2-16,16-4 0 15,-5-3-1-15,4-2 0 16,10-2-3-16,-2 2 0 16,-4 0-3-16,2-1 1 15,8 3-2-15,-5-2 0 16,-4 5-1-16,-3 7 0 16,-6 11-1-16,-13 3 0 15,-10 1 1-15,-11 3 0 0,-20-1 1 16,-4 4 0-16,-6-2-2 15,-5 0 0-15,-13 0-1 16,-17 0 1-16,-6-2 0 16,-8-5 1-16,-13 1-1 15,-15-1 0-15,-17-2-2 16,-20-1 0-16,-19 0 0 16,-15 1 0-16,-16-1 1 15,-19 1 0-15,-18 4 1 16,-25 3 1-16,-19-3-1 15,-16 4 1-15,-14 2-1 0,-16 1 0 16,-12 0-1-16,-13 0 1 16,-14-6-1-16,-12 10 1 15,-14 2-3-15,-6 5 1 16,1 1-4-16,-4-1 0 16,-2 3-4-16,5 8 1 15,15 9-1-15,1-15 0 16,-42-11-1914-16</inkml:trace>
</inkml:ink>
</file>

<file path=ppt/ink/ink19.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14T20:17:57.587"/>
    </inkml:context>
    <inkml:brush xml:id="br0">
      <inkml:brushProperty name="width" value="0.05292" units="cm"/>
      <inkml:brushProperty name="height" value="0.05292" units="cm"/>
      <inkml:brushProperty name="color" value="#FF0000"/>
    </inkml:brush>
  </inkml:definitions>
  <inkml:trace contextRef="#ctx0" brushRef="#br0">2051 10466 1209 0,'0'0'0'15,"-23"-8"45"-15,1 4 0 16,-5-3 45-16,-1 7 0 16,-13 7-18-16,-6-1 0 15,-3 4-35-15,-1 7 1 16,-4 2-14-16,1 9 1 15,1 5-7-15,3 7 1 16,-4 6-2-16,-4 3 0 16,-11 1-1-16,7 4 0 15,2 3-2-15,11-2 0 16,8 9-2-16,1 2 1 16,4 0-4-16,5-2 1 0,2 0-4 15,6-2 1-15,6-7-2 16,3 4 0-16,7 0-2 15,7-2 1-15,7-7-1 16,7-8 0-16,3-1-1 16,6-6 0-16,6-2 0 15,-3-2 0-15,6 4 0 16,-1-1 0-16,10 1 0 16,8-2 0-16,6 0-1 0,7 1 1 15,1-1-1-15,1-5 0 16,-4-4-1-16,3-8 1 15,8 1-1-15,3-3 1 16,5 3 0-16,-5-1 1 16,-3-6-1-16,7-1 1 15,6-1 1-15,3 3 0 16,-1-1 2-16,-5-3 1 16,4 2 1-16,7 1 1 15,6 0 1-15,-2 1 1 16,-12 1 1-16,-1 4 1 15,11-4-1-15,1-4 0 16,4 1-1-16,0 0 1 16,-8-2-1-16,5-4 0 15,11-5-1-15,-3 1 1 16,-3-6-1-16,5 1 0 16,3 1-1-16,4 0 1 15,-9 2-1-15,5 1 1 0,11 2-2 16,-5 2 0-16,-4 1 0 15,-2 2 0-15,13 2 0 16,-4 0 0-16,-1-3-1 16,1-4 0-16,4 0-1 15,-1 0 0-15,1-9-1 16,0 2 0-16,-1 2 0 16,6 1 1-16,6-1 2 15,1 2 1-15,-11-1 1 0,6 4 1 16,7 4-1-16,0-4 1 15,-9 3 0-15,-2-1 0 16,2-2-2-16,3 0 0 16,1 2-1-16,-4-2 1 15,-4-4-1-15,6 2 1 16,7 4 1-16,-4 0 0 16,-12-4 0-16,4 2 0 15,10 7 0-15,-2 0 0 16,-10 0-1-16,-1 2 1 15,10-1-2-15,-1 4 0 16,-1-1-1-16,0-1 0 16,-2-5-1-16,3-1 0 15,3 3-2-15,-6-2 0 16,-2-3-1-16,2 1 1 16,7 6-1-16,-3-2 0 15,-3-4-1-15,3-3 1 0,5 0-1 16,7 4 0-16,3 1 0 15,-3-5 1-15,-4-4 0 16,-3 3 0-16,5 1 0 16,2 1 1-16,-2 3 0 15,-5-3 0-15,3 3 1 16,2-2 0-16,8-2-1 16,-1 0 0-16,-7 1-1 15,0-1 1-15,2 0-2 0,5-1 1 16,11-3-1-16,-11 2 1 15,-3 2 0-15,-1-1 0 16,6-3 0-16,-2 3 0 16,11 2 1-16,-2 3 0 15,-5-8-1-15,-1 4 1 16,3 5 0-16,3 1 1 16,5-1-1-16,-1-2 0 15,-4-6-1-15,-4-2 1 16,9 1 1-16,2 1 0 15,2-1 0-15,5 1 0 16,0-2 0-16,4-1 1 16,-4 3 0-16,-2-2 0 15,1-2 0-15,1-5 1 16,9 3-1-16,3 0 0 16,1 4 0-16,3-2 1 15,0-5-2-15,1-2 1 0,-2 7 0 16,2-1 0-16,3 3 0 15,-2-1 1-15,1 5-2 16,-1-5 1-16,3 5 0 16,2 1 0-16,0 0-1 15,0 1 1-15,-2 1-1 16,2 2 0-16,0-1-1 16,2-1 0-16,-3-2-1 15,-5 0 1-15,3 2-1 16,-1-1 1-16,-1 5 0 0,1 0 0 15,1-4-1-15,-2 2 1 16,1 3 0-16,-3-2 0 16,2 2 0-16,-2-2 0 15,-4-2-1-15,1-1 1 16,-3 7-1-16,1-2 1 16,3-4-2-16,1-1 1 15,-6 5-1-15,1 0 0 16,4-2 0-16,-1-2 0 15,1 6 0-15,-7-6 0 16,-1-1-1-16,4 0 1 16,4 3-1-16,-1 0 1 15,3 0 0-15,-2-1 0 16,2-4 0-16,7 0 0 16,-2-2 0-16,-1 0 0 15,-2 4-1-15,-2-4 1 0,5-6-1 16,0-4 1-16,-3-2-1 15,0-3 1-15,-1-2-1 16,-1-2 1-16,4-5 1 16,-4-2 0-16,-2-3 0 15,-5-5 0-15,-7-4 1 16,-4-5 0-16,-8-2-1 16,-10-10 1-16,-8-2 0 15,-11 2 1-15,-10-2-1 16,-12 2 0-16,-12 3-1 15,-13-6 1-15,-14-2-1 0,-15-2 1 16,-17-1-1-16,-16 7 0 16,-18-3-2-16,-17 2 1 15,-18 0-1-15,-20 2 0 16,-22-3 0-16,-16-3 0 16,-15 3 0-16,-16 4 0 15,-19 6-1-15,-21 5 0 16,-15-5-2-16,-20 2 0 15,-16-1-7-15,-14 4 1 16,-16 4-4-16,-9 6 0 16,-16 2-2-16,-6 0 1 15,-15 6-2-15,-5 1 1 16,-5 1-1-16,-13-2 1 16,-7-3 1-16,-5 4 0 15,-2 6 1-15,-15-1 1 16,-4-3 2-16,-1 3 1 0,-1 4 0 15,-3 1 0-15,-9-8 2 16,-11 6 0-16,2 8 1 16,-4 1 1-16,-3-3 0 15,-6 2 1-15,6 0 0 16,-2 1 0-16,-5 0 1 16,-2 4 0-16,-2-4 0 15,-5 2 1-15,-5 2 0 16,-2-2 1-16,-8 4-1 15,3 1 1-15,3-3 0 0,0 1 0 16,0 3 0-16,4-1 0 16,-4-1 0-16,-1 1 0 15,-6 7 0-15,5-5 0 16,2-3 0-16,9-3 1 16,7 1-1-16,-2 2 1 15,-8 1 0-15,1 0 0 16,4-5 0-16,10 6 0 15,6 1 0-15,-1 1 0 16,1 1 0-16,-10 0 0 16,-4 3 0-16,6 5 0 15,8-1 0-15,3 3 0 16,-3 2 0-16,-1 7 0 16,3 3 0-16,4 4 0 15,8 5 0-15,0-8 0 16,-9-5 0-16,3-1 0 0,4 1 0 15,7 5 0-15,-2-5 0 16,-12 3 0-16,-2 3 0 16,-2 3 0-16,4 8 0 15,2-3 0-15,-11-1 0 16,-5 3 0-16,8 8 0 16,10 6 0-16,15 5-2 15,6 6 0-15,6-4-6 16,31 2 1-16,33-6-8 15,79 1 0-15,-216 59 15 0</inkml:trace>
</inkml:ink>
</file>

<file path=ppt/ink/ink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40.33614" units="1/cm"/>
          <inkml:channelProperty channel="Y" name="resolution" value="40.44944" units="1/cm"/>
          <inkml:channelProperty channel="T" name="resolution" value="1" units="1/dev"/>
        </inkml:channelProperties>
      </inkml:inkSource>
      <inkml:timestamp xml:id="ts0" timeString="2022-07-05T00:51:12.356"/>
    </inkml:context>
    <inkml:brush xml:id="br0">
      <inkml:brushProperty name="width" value="0.05292" units="cm"/>
      <inkml:brushProperty name="height" value="0.05292" units="cm"/>
      <inkml:brushProperty name="color" value="#FF0000"/>
    </inkml:brush>
  </inkml:definitions>
  <inkml:trace contextRef="#ctx0" brushRef="#br0">23215 7252 0</inkml:trace>
</inkml:ink>
</file>

<file path=ppt/ink/ink3.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20:54:01.974"/>
    </inkml:context>
    <inkml:brush xml:id="br0">
      <inkml:brushProperty name="width" value="0.05292" units="cm"/>
      <inkml:brushProperty name="height" value="0.05292" units="cm"/>
      <inkml:brushProperty name="color" value="#FF0000"/>
    </inkml:brush>
  </inkml:definitions>
  <inkml:trace contextRef="#ctx0" brushRef="#br0">2522 5960 660 0,'22'-3'0'16,"18"-3"4"-16,18 3 1 15,15 8 8-15,4 2 0 16,-1-3 1-16,2-4 1 16,17 1-7-16,0 6 0 15,4 2-3-15,5-1 0 16,16-1-2-16,7 4 1 16,4-1-1-16,10-1 1 15,16-1 0-15,19 1 0 16,15 3 1-16,6-3 0 0,4 3-1 15,9 0 1 1,-2 0-1-16,4 0 0 0,-2 6-1 16,14 2 0-16,-2 5-1 15,7-5 1-15,6-4-2 16,10-2 1-16,7-2-1 16,1-3 1-16,4-6 0 15,6-3 0-15,16-9 1 16,6 1 0-16,10-1 1 15,12-1 0-15,7 1 6 16,-2-3 0-16,-3 3 3 0,14-6 0 16,17-3 1-16,2 1 1 15,-8-2 0-15,4 2 1 16,11-4 2-16,8 0 0 16,-1 4-1-16,14-11 1 15,4-6-1-15,6-3 0 16,8-4 0-16,9-4 0 15,10-5-3-15,4-8 1 16,2 5-2-16,-4-1 0 16,-7 4-2-16,-9 7 1 15,-1 5 4-15,-18 8 0 16,-12 1 4-16,-27 5 1 16,-20-4 9-16,-22 2 0 15,-12 5 8-15,-33 0 0 16,-22-3 2-16,-37 0 0 15,-27 1-6-15,-40 4 1 16,-34-1-5-16,-33 2 1 0,-25 6-6 16,-25-7 1-16,-26-3-4 15,-32-3 0-15,-32 8-7 16,-31 2 1-16,-25-3-3 16,-18 3 0-16,-30-1-4 15,-35 2 1-15,-31-5-5 16,-24 5 0-16,-14-3-3 15,-17 5 0-15,-10 0-1 16,-18-5 0-16,-12-8-1 0,-8-6 0 16,-1 0 0-16,-5-2 0 15,-13-7 0-15,-4-1 0 16,-14-8 0-16,1 3 0 16,-1-3 0-16,-18 2 1 15,-6-6-1-15,-8 3 1 16,-5 1 0-16,-8 1 1 15,-18 6 0-15,-4-1 0 16,-8 3 0-16,1-5 0 16,4 0 0-16,1 4 1 15,-2 3-1-15,4-1 1 16,1 0-2-16,1 1 1 16,0 10-1-16,3 14 0 15,5 14-1-15,8 14 1 16,8 10-1-16,8 18 0 15,8 18 0-15,10 23 0 16,29 12 0-16,8 16 0 16,6 22-1-16,28 8 1 0,41 2-2 15,28 10 1-15,30-8-1 16,28 4 1-16,36-4-15 16,49-6 0-16,51-20-24 15,44-12 0-15,32-107-1215 16</inkml:trace>
  <inkml:trace contextRef="#ctx0" brushRef="#br0" timeOffset="100.35">2778 6076 638 0,'132'3'0'0,"211"1"3"0,71 1 0 15,34 4-1-15,27-6 1 16,20 6-4-16,26-9 1 16,-521 0-486-16</inkml:trace>
  <inkml:trace contextRef="#ctx0" brushRef="#br0" timeOffset="18600.16">26173 604 1937 0,'0'0'109'0,"-57"0"0"15,-22 17-55-15,-15 11 0 16,-13 5-28-16,-13 8 1 16,-14 13-8-16,-22 15 1 0,-20 14-5 15,-7 0 1-15,-3 0-3 16,21-10 1-16,29-9-3 16,25-3 1-16,26-11-2 15,21-14 1-15,29-15-3 16,28-9 1-16,25-8-1 15,26-11 0-15,23-5-4 16,23-2 0-16,17-2-2 16,13 1 1-16,7 9-3 15,-1 15 1-15,-3 12-1 16,-13 8 0-16,-19 8 0 0,-24 8 0 16,-28 12 0-16,-30 7 0 15,-30 12-1-15,-27 3 1 16,-24 5-1-16,-15-10 1 15,-6-8-1-15,5-9 1 16,15-16 0-16,20-11 0 16,27-15-1-16,29-23 1 15,29-34-5-15,34-15 0 16,39-17-8-16,17-13 0 16,-122 87-1835-16</inkml:trace>
  <inkml:trace contextRef="#ctx0" brushRef="#br0" timeOffset="19100.38">27508 666 1935 0,'-16'7'28'15,"-51"16"0"-15,-30 16-28 16,-21 12 1-16,-23 11-5 15,-15 11 0-15,-2-2 4 16,10-9 0-16,17-2 9 16,23-6 1-16,25-7 19 15,25-6 0-15,28-13 11 16,25-11 1-16,24-1-8 0,25-11 1 16,25-5-5-1,23-5 1-15,21-4-8 0,16 2 1 16,8 4-10-16,3 13 1 15,-6 13-6-15,-7 10 0 16,-14 12-3-16,-20 3 0 16,-28 11-2-16,-29 3 1 15,-29 1-1-15,-30 9 1 16,-32 8-1-16,-28 1 0 16,-21-1 1-16,-23 1 0 15,-25-1 2-15,-12-8 1 16,-7-8 2-16,16-10 0 15,30-11 0-15,26-17 1 16,23-14-1-16,16-12 1 16,21-12-1-16,18-3 0 15,14-3-8-15,14 1 1 0,14 8-4 16,6 9 0 0,-27 0-1858-16</inkml:trace>
  <inkml:trace contextRef="#ctx0" brushRef="#br0" timeOffset="30619.04">28746 1746 1377 0,'0'0'0'16,"-19"38"30"-16,-2-5 1 0,-9 3 38 16,-6 3 0-16,1 2-9 15,-2 1 1-15,-4 6-27 16,-6 9 1-16,-15 14-12 15,-3 3 1-15,5-3-6 16,5 7 0-16,9 0 5 16,13-3 1-16,13-1-5 15,13 0 0-15,13-8-1 16,9-9 0-16,12-10-5 16,10-11 1-16,12-6 1 0,4-15 1 15,4-6-3-15,-1-12 1 16,-3-13-4-16,-4-10 1 15,1-10-1-15,-1-6 0 16,2-11 4-16,-3-6 0 16,-9-11 1-16,-9-1 0 15,-13 6 1-15,-15-1 0 16,-19 4-2-16,-13 11 0 16,-9 15-2-16,-5 24 1 15,-2 28-4-15,0 29 1 16,0 22-1-16,-2 25 0 15,-1 22-1-15,1 9 1 16,6-11-1-16,9-1 0 16,10-16 0-16,16-15 0 15,14-20-1-15,16-18 0 0,15-21-5 16,12-21 0-16,6-24 0 16,8-23 1-16,8-22-3 15,13-18 0-15,-85 87-1761 16</inkml:trace>
  <inkml:trace contextRef="#ctx0" brushRef="#br0" timeOffset="31033.76">29843 1590 1623 0,'0'0'0'0,"0"18"-3"0,-7 9 0 16,-9 10-7-16,-14 9 0 15,-17 8 8-15,-10-4 1 16,-10 2 8-16,0 2 0 16,9-7 29-16,9 1 0 15,8-6 16-15,11-6 1 16,14-10-8-16,7-9 1 16,9-5-16-16,14-1 1 15,16-10-9-15,13-1 0 16,10-8-9-16,14-1 0 15,17 9-9-15,8 9 0 16,-4 18-3-16,-8 11 1 16,-10 7-2-16,-15 18 0 15,-20 15 0-15,-24 5 0 16,-24 3-1-16,-17-8 0 0,-10-16-2 16,-8-15 1-16,1-14-1 15,-3-14 1-15,1-19-9 16,3-15 1-16,9-18-28 15,7-21 0-15,30 54-1394 16</inkml:trace>
  <inkml:trace contextRef="#ctx0" brushRef="#br0" timeOffset="31285.71">29392 1808 1231 0,'0'0'0'16,"0"0"0"-16,12 9 1 15,7 3-1-15,10-3 1 16,9 0 4-16,15-3 0 16,18 3 19-16,10-4 1 15,7-5 21-15,9-5 0 16,7-4 3-16,6-3 1 16,-1-12-6-16,-5-2 1 15,-7-7 14-15,-9 0 1 16,-5 0-10-16,-12 1 0 15,-18 2-25-15,-16 2 1 16,-37 28-1408-16</inkml:trace>
  <inkml:trace contextRef="#ctx0" brushRef="#br0" timeOffset="32318.12">28106 1499 1500 0,'0'0'0'0,"0"0"54"16,0 0 0-16,-20 12 46 15,-4-4 0-15,-19 1-43 16,-8-4 0-16,-7-1-32 0,-4 3 0 15,2 1-12-15,2 1 0 16,0 3-3-16,5 0 0 16,2-7-3-16,1 4 1 15,3 3-1-15,4 0 0 16,13 0 0-16,6 0 0 16,3 2-3-16,5 5 0 15,7 2-2-15,7 9 0 16,7 11-1-16,4 8 0 15,4 1-1-15,-1 7 0 16,2 9 0-16,0 10 0 16,-3 21-1-16,-6 3 1 15,-8 14-1-15,-6-1 0 16,-7 3-1-16,0 3 0 16,0-6 0-16,2-6 0 15,2-14-1-15,5-10 1 0,10-13 0 16,2-8 0-16,6-5 0 15,5-7 1-15,9-5 0 16,8-10 0-16,11-2 0 16,6-4 0-16,6-1 0 15,11-7 0-15,16-6 1 16,10-6 0-16,15-9 0 16,5-9 1-16,2-6 2 15,-3-3 1-15,-4-6 7 0,-9 7 0 16,-13 1 3-16,-12 4 0 15,-15-2 2-15,-19 4 0 16,-19 5-11-16,-5-4 1 16,2 0-5-16,8-10 1 15,-26 19-1615-15</inkml:trace>
  <inkml:trace contextRef="#ctx0" brushRef="#br0" timeOffset="33102.44">29452 1263 1353 0,'19'12'23'15,"41"21"0"-15,7-12-7 0,4-12 1 16,4-13-7-16,7-4 0 16,2-8-3-16,8-5 1 15,10 4 12-15,2-4 0 16,-1 0-2-16,1 1 1 16,5-5 12-16,-1 5 0 15,-8-1 2-15,-5 2 0 16,-3 5-3-16,-9-2 1 15,-11 8 3-15,-17-1 0 16,-23 6-7-16,-11 3 1 16,-5 7-2-16,-4 10 0 15,-3 19-3-15,-4 18 0 16,-6 26-5-16,-6 18 0 16,-4 22-5-16,-3 20 1 15,-6 12-4-15,-1 23 0 16,2 5-3-16,3 1 1 15,4-11-4-15,1-25 1 0,4-16-2 16,5-22 1-16,9-14-2 16,2-6 0-16,-4-8 0 15,-5-13 1-15,-3-12 0 16,-4-13 0-16,-2-8 0 16,-7-7 1-16,-9 2 1 15,-15-4 1-15,-17-3 7 16,-17-12 1-16,-17-4 13 15,-22-5 1-15,-25-2 9 0,-17-1 1 16,-29-3 2-16,-10-1 1 16,4 4-3-16,22-2 0 15,36-2-16-15,32 2 1 16,24-4-10-16,12 0 1 16,64 9-1880-16</inkml:trace>
  <inkml:trace contextRef="#ctx0" brushRef="#br0" timeOffset="36317.71">29083 4148 1254 0,'0'0'0'15,"0"0"32"-15,-19 4 0 16,-3 4 27-16,-8 10 0 16,-7-1-8-16,-8 7 0 15,-14 4-23-15,-6-2 1 16,-11 1-7-16,0-1 0 15,4 4-7-15,0 1 1 16,-4 0-3-16,5 0 0 16,13 2-2-16,5-3 0 15,9 2-4-15,11-2 1 0,11-1-4 16,12 1 1-16,8 6-1 16,11 4 1-16,12 7-4 15,13 1 0-15,15 6-1 16,9 5 1-16,16 13-1 15,7 8 0-15,2 1-2 16,0 4 1-16,-2 5-3 16,-8-4 1-16,-17-16-3 15,-12-20 0-15,-17-17 3 16,-11-4 0-16,-8-5 2 0,-13-3 0 16,-18-5 1-16,-10-8 0 15,-6-11 0-15,-9-9 0 16,-5-5 2-16,2-13 0 15,7-6 6-15,9-13 0 16,10-6 8-16,14-14 1 16,17-18 4-16,17-8 0 15,17-4 7-15,17-1 1 16,15 1-1-16,4 1 0 16,3 8-2-16,-3 1 1 15,-4 12-4-15,-8 7 1 16,-11 5-3-16,-11 7 0 15,-12 15-6-15,-10 10 0 16,-12 9-10-16,-4 7 1 16,-6 5-5-16,-3 0 1 15,5 12-1591-15</inkml:trace>
  <inkml:trace contextRef="#ctx0" brushRef="#br0" timeOffset="36734">29836 4240 1847 0,'0'0'0'0,"13"7"6"0,1 10 1 16,2 13 6-16,-6 9 0 15,-12 8 27-15,-12 3 0 16,-12-1-9-16,-10-8 0 15,-6-13-10-15,3-7 0 16,13-11-5-16,10 0 0 16,9-4-6-16,7-6 0 15,25 12-4-15,8-7 0 16,17 2-2-16,6 2 0 16,6 6 0-16,-1 6 1 15,-2 13-3-15,-10 15 0 16,-12 17-2-16,-19 12 1 15,-22 1-1-15,-20 4 0 16,-21-1 0-16,-13-13 0 16,-5-19 0-16,-6-8 0 15,-10-17 0-15,-1-9 0 16,6-23 0-16,11-15 0 0,13-23-1 16,20-18 0-16,30 63-1615 15</inkml:trace>
  <inkml:trace contextRef="#ctx0" brushRef="#br0" timeOffset="36966.4">29667 4219 1433 0,'10'7'0'0,"19"14"18"16,13 5 1-16,13 1 14 15,10-4 0-15,5-4-22 0,12-14 0 16,8-10 33-16,7-11 0 15,3-10 7-15,2-10 1 16,-1-2-9-16,-4-7 1 16,-11-3-9-16,-13-3 0 15,-15 3 0-15,-21 1 1 16,-37 47-1519-16</inkml:trace>
  <inkml:trace contextRef="#ctx0" brushRef="#br0" timeOffset="37584.86">27887 3757 2116 0,'0'0'0'0,"28"7"40"0,-3 3 0 15,3 13 40-15,-3 3 0 16,-9 10-25-16,-11 6 0 15,-7 11-44-15,-8 13 1 16,-8 14-8-16,-12 22 0 16,-16 14-2-16,-10 12 1 15,-11 3-2-15,0-11 1 16,-2-13-1-16,-2-12 0 16,-4-8-1-16,-1 4 1 15,2 3-1-15,5 3 0 16,7 5-1-16,9-7 1 15,13-5-3-15,10-3 1 16,12-13-3-16,16-10 0 16,16-15-3-16,9-13 1 15,11-14-1-15,13-10 0 16,10-10-1-16,17-4 1 16,19 1-1-16,13-3 1 15,7-4 2-15,7 1 0 0,7 2 2 16,5 5 1-16,1 0 1 15,-6 5 1-15,-14-2 0 16,-11 1 0-16,-19 4 0 16,-20-3 1-16,-19 2 0 15,-12-3 0-15,-12-4-3 16,-10 0 1-16,-10 0-1796 16</inkml:trace>
  <inkml:trace contextRef="#ctx0" brushRef="#br0" timeOffset="38316.71">29688 3921 1500 0,'0'0'0'0,"35"16"28"16,2-7 1-16,9-8 35 16,11-6 0-16,11-7-9 15,15-5 0-15,21-7-29 16,11-1 0-16,7-1-14 16,-1 6 1-16,5-1-2 15,-3 5 1-15,-8 8-4 16,-11 1 1-16,-12 5 4 15,-11 2 0-15,-18 2 3 0,-17 5 0 16,-19 1-2-16,-13 10 1 16,-7 6-2-16,-9 12 1 15,-7 14-4-15,-5 7 1 16,-7 14-2-16,-6 12 1 16,-6 23-3-16,-1 12 1 15,-3 20-3-15,0 2 0 16,-1 13-2-16,4-6 1 15,8-12-1-15,3-11 0 16,-2-13 0-16,-2-9 1 16,3-7 0-16,-4-12 0 15,-8-13-1-15,-6-12 1 16,-6-4 2-16,-10-14 1 16,-16-11 6-16,-12-8 1 15,-13-9 1-15,-16-10 1 16,-17-16 2-16,-2-7 1 15,9-6 4-15,13-3 0 0,26-6-2 16,26-2 1-16,28-7-8 16,23-5 0-16,9 50-1778 15</inkml:trace>
  <inkml:trace contextRef="#ctx0" brushRef="#br0" timeOffset="81816.75">3493 8994 963 0,'0'0'0'0,"31"-12"16"0,5 3 1 16,13 7 13-16,2 2 1 15,2-2-4-15,2 1 0 16,3 2-6-16,11 3 0 15,15-1-8-15,8 3 1 16,5 1 1-16,16 3 1 16,14 2-3-16,12 0 1 15,6-3 2-15,17-2 0 16,15-11-2-16,17 3 1 16,19 1-2-16,22-2 0 15,19-7-3-15,16 4 0 16,19 5-3-16,14 2 1 15,8-1 4-15,19 1 0 16,17 0 1-16,18 0 0 16,2-4-2-16,10-3 0 15,22-2-3-15,12 0 1 0,9-7 10 16,17-5 0-16,10-7 4 16,6-9 1-1,21-8 6-15,17-9 1 0,15-3-4 16,18-6 0-16,2 2 1 15,-1 6 1-15,-1 3-5 16,-4 5 1-16,-1 5 29 16,-20 7 1-16,-21 7 9 15,-28 5 0-15,-37 13-2 16,-25-1 1-16,-32 7-10 16,-30 2 0-16,-31 2-9 0,-30-6 0 15,-27-13 0-15,-30 2 1 16,-19-3-6-16,-29-3 0 15,-31-3-6-15,-25-5 0 16,-14-2-9-16,-18-6 1 16,-8-9-20-16,-15-25 1 15,-49 71-1959-15</inkml:trace>
  <inkml:trace contextRef="#ctx0" brushRef="#br0" timeOffset="128299.81">11005 10460 1444 0,'0'0'0'15,"0"0"37"-15,26 8 0 16,-3 3 21-16,9-3 0 15,5-3-10-15,7-1 1 16,11-4-26-16,3 3 1 16,-1 1-6-16,4 6 0 15,12 6-3-15,9 3 0 16,21 3-4-16,6 6 0 16,2 3-1-16,2 0 0 0,16 2-2 15,9-7 0-15,11 2 2 16,8-6 1-16,11 1 1 15,8-4 0-15,10-7-4 16,11-2 0-16,6-6 6 16,12-4 1-16,2-4 7 15,2-4 0-15,12-8-1 16,-5-1 1-16,1-4 1 16,-6 0 0-16,-6 0 0 15,-10 1 1-15,-8-1-1 0,-19 2 1 16,-8 0-1-16,-22-4 1 15,-5-10-3-15,-11 1 1 16,-7-1-2-16,-19 0 0 16,-16 0-4-16,-11-2 1 15,-12-1-3-15,-14-4 0 16,-17 6 4-16,-12-6 0 16,-11 2-1-16,-17-7 1 15,-14-4-3-15,-15 3 1 16,-16 1-1-16,-13 1 1 15,-12 4-3-15,-15-5 1 16,-11-1-2-16,-16-6 0 16,-8-2-1-16,-10-1 0 15,-11 1 2-15,-13 2 1 16,-19 2-2-16,1 2 1 0,-16 4 0 16,-4-1 1-16,-12-3-4 15,-9 10 1-15,-9 8-2 16,-12 8 1-16,-11 8-1 15,-14 5 0-15,-7 13-2 16,4 8 1-16,-9 9-3 16,9 5 0-16,12 1-1 15,24 5 0-15,19 2-2 16,15 4 0-16,16-1 0 16,18-3 0-16,12 3-1 15,24 4 1-15,31 4-1 0,18-3 1 16,15 3-2-16,19 5 1 15,22-3-2-15,18 4 1 16,24 5-1-16,20 1 1 16,26 2-2-16,24 0 0 15,35-1-4-15,23-4 1 16,45-11-4-16,41-6 0 16,26-10-1-16,34-9 0 15,29-3 0-15,15-6 0 16,8-2-4-16,11 3 1 15,13 2-1-15,12-1 0 16,10-6-10-16,-3-10 1 16,-390 5-1945-16</inkml:trace>
  <inkml:trace contextRef="#ctx0" brushRef="#br0" timeOffset="132266.93">24435 8367 1892 0,'0'0'0'15,"0"0"56"-15,2 24 0 16,5 21 47-16,5 14 0 15,-3 14-43-15,0 7 1 16,-4 4-36-16,-3 3 1 16,-4-2-11-16,-5-9 1 15,-2-17-6-15,2-18 1 0,-1-17-4 16,2-10 1-16,3-5-1 16,3-9 0-16,0 0 0 15,12-35 0-15,11-27 0 16,7-24 0-16,5-20-2 15,6-7 0-15,3-11-2 16,5-4 0-16,2 0-1 16,1 20 0-16,-7 27-1 15,-6 24 0-15,-11 28-1 0,-3 32 1 16,5 32-1-16,0 22 0 16,-2 17 0-16,-1 9 0 15,1 4-1-15,-2-6 1 16,-4-19-2-16,-6-13 0 15,-8-27-2-15,-2-8 1 16,-6-7-1-16,8-16 1 16,15-13-1-16,4-21 0 15,8-20 0-15,0-13 1 16,-3-14 0-16,3-5 0 16,6 5 0-16,5 11 1 15,3 9-3-15,6 20 0 16,1 22-3-16,-4 32 1 15,-10 29-1-15,-5 24 0 16,-5 22-1-16,-8 11 1 16,5 18 1-16,1-1 0 15,0-8 1-15,-4-9 0 0,2-23 1 16,0-10 1-16,-1-10-5 16,-6-14 1-16,-7-16-6 15,4-15 0-15,8-14-9 16,3-12 1-16,-29 24-1693 15</inkml:trace>
  <inkml:trace contextRef="#ctx0" brushRef="#br0" timeOffset="132716.64">26227 8333 1388 0,'0'0'0'0,"-1"8"0"0,-3-3 0 16,4-5-1-16,-7 11 1 15,3-2 22-15,1-4 0 16,3-5 19-16,-7 12 0 15,5 0 12-15,2 9 1 16,0 8-5-16,0-1 1 16,2-18-11-16,3-3 0 15,4-3-10-15,5-11 1 16,5-7-6-16,4-14 0 16,-1-6-6-16,-3-8 1 15,-3-10-4-15,-6-5 1 16,-3-2-5-16,-5-3 0 15,-11-4-4-15,-10 5 0 16,-11 8-2-16,-12 15 1 16,-13 22-1-16,-3 27 1 15,-7 27-1-15,1 22 1 0,6 27-2 16,10 18 0-16,9 27 0 16,15 6 0-16,13-4-1 15,15-6 1-15,19-21-1 16,15-17 0-16,22-26-1 15,16-24 1-15,14-35-1 16,0-31 1-16,-2-35-2 16,2-27 0-16,11-23-3 15,3-34 0-15,-9-28-10 16,-5-24 1-16,-90 197-1531 0</inkml:trace>
  <inkml:trace contextRef="#ctx0" brushRef="#br0" timeOffset="133117.43">27282 6690 1231 0,'0'0'0'15,"0"0"7"-15,2 14 0 16,-7 31 13-16,-6 30 1 16,-5 32-2-16,2 19 1 15,-2 20 32-15,0 18 1 16,-1 18 17-16,4-1 1 16,4-8 0-16,-3-15 0 15,-2-27-9-15,-2-18 1 16,0-14-1-16,2-22 1 15,0-14-8-15,3-22 0 16,6-16-14-16,-4-20 0 16,-7-16-4-16,-3-16 1 15,-4-22-9-15,-3-13 0 16,-4-16-10-16,-2 5 1 0,-2 13-10 16,6 18 0-16,14 25-4 15,0 29 0-15,-4 35-2 16,6 22 0-16,8 26 0 15,8 4 0-15,7 1 0 16,11-10 1-16,14-19 0 16,13-19 0-16,15-23-1 15,3-23 1-15,-4-27-3 16,-3-21 1-16,-3-16-7 0,-6-15 1 16,3-10-30-16,-1-11 1 15,-53 94-1720-15</inkml:trace>
  <inkml:trace contextRef="#ctx0" brushRef="#br0" timeOffset="133335.04">27642 7981 1220 0,'0'18'0'16,"0"20"1"-16,-2 19 0 15,0 17-1-15,1 1 1 16,-1 4 73-16,-2 1 1 16,1-4 26-16,1-10 1 15,4-21-2-15,0-12 0 16,-2-16-19-16,0-7 0 15,0-10-26-15,12-1 1 16,6-24-18-16,8-16 0 16,13-18-25-16,12-12 0 15,16-10-14-15,5-6 1 16,-72 87-1612-16</inkml:trace>
  <inkml:trace contextRef="#ctx0" brushRef="#br0" timeOffset="133534.28">28226 7872 1299 0,'-2'7'0'0,"-3"9"21"16,-11 15 1-16,-14 17 8 15,-14 13 0-15,-13 12 13 16,-6 3 1-16,-4 0 40 16,0 0 0-16,5-5 25 15,14-5 0-15,11-7 5 16,9-7 0-16,9-14-33 0,8-11 0 16,11-9-38-1,7-15 1-15,7-6-20 0,11-22 0 16,12-16-16-16,7-20 1 15,-44 61-1822-15</inkml:trace>
  <inkml:trace contextRef="#ctx0" brushRef="#br0" timeOffset="134200.97">28485 7817 1567 0,'11'5'0'16,"19"11"29"-16,7 10 1 15,0 10 45-15,-6 11 0 16,-6 6-18-16,-7 8 0 15,-6 5-23-15,-10-6 1 16,-7 1-7-16,-6-4 0 16,-1 0-5-16,-2-10 1 15,-1-11-5-15,1-6 0 16,2-11-4-16,1-6 1 16,4-4-1-16,0-9 0 0,0-10-7 15,4-15 0-15,6-20-3 16,6-15 0-16,7-4-3 15,2-14 0-15,1-14-2 16,0 2 0-16,1 4-1 16,-1 20 1-16,-3 24-2 15,-4 17 1-15,-1 21-1 16,-2 21 0-16,-2 28-1 16,-5 18 1-16,-8 15 0 15,1-4 1-15,3 0 0 0,8-11 0 16,4-6 0-1,8-12 1-15,5-14-1 0,5-12 1 16,4-19-1-16,1-16 1 16,-1-13-1-16,3-13 1 15,6-15-1-15,3-14 1 16,4-19 0-16,1-10 0 16,4-19 0-16,0-13 0 15,-4-5 0-15,-3-3 0 16,-4 5 0-16,-1 11 0 15,-6 8 0-15,-3 20 0 16,-4 31 0-16,-7 20 0 16,-8 27 0-16,-5 24 0 15,1 26 0-15,-2 26 0 16,0 13 0-16,2 27 0 16,4 27-1-16,-1 22 1 15,2 22-1-15,5 20 0 0,4 7-1 16,-1 3 0-16,-5-7 1 15,-6-19 1-15,-9-21 0 16,-6-27 0-16,-7-30 0 16,1-28 0-16,3-30 0 15,-2-32 0-15,9-5-1620 16</inkml:trace>
  <inkml:trace contextRef="#ctx0" brushRef="#br0" timeOffset="134555.81">30637 5064 1780 0,'-2'19'0'16,"-3"26"32"-16,-7 29 1 15,-8 37 36-15,-12 32 0 16,-15 31 7-16,-15 61 0 16,-5 42-37-16,-12 36 1 15,-11 18-9-15,-2 11 0 16,0 13-8-16,9-7 1 16,16-6 6-16,4-32 1 15,6-38 0-15,8-42 0 0,10-40-5 16,7-25 1-16,8-28-6 15,4-25 0-15,8-27-10 16,1-30 0-16,6-24-11 16,5-43 0-16,0 12-1923 15</inkml:trace>
  <inkml:trace contextRef="#ctx0" brushRef="#br0" timeOffset="135350.72">30981 7521 1668 0,'-2'-9'0'16,"-3"-13"-1"-16,-13-4 1 16,-10 3-9-16,-16 11 0 15,-13 12 31-15,-11 16 1 16,-20 17 23-16,-8 26 1 16,1 18 38-16,9 22 0 15,8 17 32-15,11 0 0 16,10 3-35-16,22-11 1 15,25-17-25-15,24-4 0 0,25-14-15 16,12-18 0-16,7-19-15 16,9-13 1-16,7-13-13 15,2-20 1-15,-2-18-16 16,-5-17 1-16,-69 45-1991 16</inkml:trace>
  <inkml:trace contextRef="#ctx0" brushRef="#br0" timeOffset="135749.74">30981 7557 1601 0,'11'0'0'16,"15"6"69"-16,15 4 0 16,8 2 30-16,2-2 1 15,-2-1-71-15,-6 1 0 16,-4 1-9-16,-9 4 0 15,-13 3-1-15,-15 6 1 16,-14 5-3-16,-15 3 1 16,-15 0 0-16,-13 3 0 15,-14 5-5-15,-5-4 1 16,-2 2-8-16,6-1 0 16,6 1-1-16,4-9 1 15,6-8-6-15,8-6 1 16,11-6-2-16,10-4 1 0,11-1-3 15,14-4 1-15,-4 17-5 16,17 6 0-16,11 9-2 16,6 6 1-16,9 9-3 15,2 5 1-15,3 10 0 16,5-4 0-16,4-8-19 16,5-16 1-16,8-11-24 15,2-15 1-15,-68-8-1419 16</inkml:trace>
  <inkml:trace contextRef="#ctx0" brushRef="#br0" timeOffset="136001.2">31593 7748 1623 0,'-4'17'0'16,"-1"14"2"-16,2 19 0 15,4 16 4-15,3 9 0 16,-2-5 47-16,-1-4 0 16,3-5 2-16,3-20 1 15,0-11-5-15,-2-15 0 16,1-3-6-16,1-3 1 16,2-12-21-16,3-15 1 15,7-18-9-15,4-14 0 16,-23 50-1618-16</inkml:trace>
  <inkml:trace contextRef="#ctx0" brushRef="#br0" timeOffset="136232.79">31903 7891 1467 0,'4'21'0'0,"5"33"38"16,7 17 0-16,7 15 26 15,-2 13 0-15,-5 12-20 16,-4 5 1-16,-3-2-28 0,-6 7 0 16,3-10-10-16,-5-14 1 15,-1-16-7-15,0-20 1 16,2-23-2-16,9-25 0 16,-11-13-1359-16</inkml:trace>
  <inkml:trace contextRef="#ctx0" brushRef="#br0" timeOffset="136733.34">32932 6130 1652 0,'3'17'26'0,"1"47"0"0,-8 16-18 16,-10 13 1-16,-10 11-2 15,-10 7 0-15,-8 1 9 16,-4 4 1-16,-4-5 20 16,-2 1 0-16,-1-1 12 15,0-9 1-15,-2-10-6 16,-1-9 1-16,-1-5-5 15,2-7 0-15,4-9-4 16,4-8 1-16,4-13-9 16,5-10 1-16,0-10-5 0,3-7 0 15,3-5-3-15,-1 1 0 16,-2 7-4-16,-2 9 0 16,3 11-3-16,4 23 0 15,0 25 0-15,5 22 0 16,10 11-2-16,11 7 1 15,15-3-2-15,15-18 1 16,16-24-2-16,18-26 1 16,13-32-1-16,13-29 0 15,15-31 1-15,3-28 0 16,0-32-1-16,-7-17 1 16,-9-13-8-16,-12-14 1 15,-76 142-1924-15</inkml:trace>
  <inkml:trace contextRef="#ctx0" brushRef="#br0" timeOffset="137716.69">24160 9310 1489 0,'0'0'0'0,"23"0"36"0,19 0 1 16,36-7 34-16,10 2 0 16,-3 2-16-16,5-1 0 15,12-1-9-15,11-2 1 16,7-1-21-16,14-1 1 15,18 0-7-15,27-3 0 16,28-2 10-16,17 2 1 16,19 5 6-16,20 2 0 15,26-7 2-15,6 3 1 16,15 1-6-16,17 1 1 16,10 3-5-16,22 1 1 15,15 1 15-15,6 2 0 16,13-5 11-16,-10 3 1 15,-11 2 0-15,-16-2 1 16,-12-4-5-16,-28 0 1 16,-18 3 0-16,-18 1 1 0,-20 0-1 15,-26-1 0-15,-18-6-7 16,-24 1 1-16,-18-1-11 16,-29-3 0-16,-28-4-3 15,-19-3 1-15,-6 0-6 16,-16 2 1-16,-20-7-8 15,-15-4 0-15,-16-3-11 16,-13 1 1-16,-10 6-7 16,-11-5 0-16,-9-2-5 15,-6 1 0-15,-6 6-1 0,-4 0 0 16,34 24-2541-16</inkml:trace>
  <inkml:trace contextRef="#ctx0" brushRef="#br0" timeOffset="203350.8">32009 7755 1243 0,'-23'-4'0'15,"-38"-11"24"-15,-28 1 0 16,-15-5 36-16,-9-2 1 16,-10-5-13-16,-9-3 1 15,-18-8-19-15,-9-1 1 16,-3-2-10-16,-15 2 1 16,-10 0-6-16,-8 4 1 15,-19 4-5-15,-10 4 0 16,-10 5-6-16,-12 6 1 0,-9-1-3 15,-13 8 1-15,-9 2-2 16,-20 1 1-16,-6 4-2 16,-18 2 0-16,-11 4-1 15,-6 1 0-15,-13-3 0 16,-6 1 0-16,-1 4-1 16,14 8 1-16,20 5 3 15,20 8 0-15,20 6 4 16,30 6 0-16,20 8 3 0,26 3 0 15,22 3 4-15,22 11 0 16,20 8-1-16,22 18 0 16,27 13 0-16,29 11 1 15,31 7-5-15,30 3 0 16,31 9-13-16,40-8 0 16,-66-127-1389-16</inkml:trace>
  <inkml:trace contextRef="#ctx0" brushRef="#br0" timeOffset="213683.46">16143 11285 761 0,'0'0'0'16,"25"3"14"-16,-8 1 1 15,-8-1 26-15,4-1 0 16,1-2 39-16,3 0 0 16,-6 0 4-16,3 2 0 15,4 0-35-15,3 1 1 16,-3-1-3-16,-1 3 0 15,1 4-1-15,1-1 0 16,-1 1 0-16,5-6 0 16,-4 4-9-16,8 0 1 15,8-2 0-15,0-1 0 0,-1-1-3 16,1 3 1-16,6 0 10 16,-4 1 0-16,0-1 12 15,-4-1 1-15,-1 0-5 16,-4 2 1-16,0 0-6 15,4-2 0-15,7-2-11 16,3 1 1-16,2 1-10 16,2-3 1-16,2 0-6 15,1-4 1-15,2-3 3 16,-1-1 1-16,-1 3 0 16,2 0 1-16,4-1-2 0,1 2 0 15,3 2-1-15,-1 0 0 16,-2 2-4-16,-1 0 0 15,-6-2-5-15,4 0 1 16,5 2-2-16,-1-4 1 16,5-2-4-16,-2-3 1 15,1 4-2-15,-2 1 0 16,-3-5 0-16,2 0 0 16,6 2-3-16,6 3 0 15,-3-1 1-15,0 3 0 16,-1 0-1-16,1 3 1 15,-4-3 2-15,9 4 1 16,1-1-2-16,4 3 1 16,-1-5-2-16,-2 3 1 15,2-1-3-15,5 1 0 16,4 1-1-16,-4 0 1 0,-3 0-4 16,-1 0 1-16,4 1-3 15,4-1 1-15,5 0-2 16,-5 0 1-16,3-5 1 15,2 5 0-15,5 4 0 16,0-2 1-16,-5-4 0 16,0 3 1-16,6 2 0 15,6 1 0-15,-2-2-1 16,3-5 0-16,-5-1-1 16,5-1 1-16,4-1-1 15,3-1 0-15,1 2-1 0,0 0 0 16,5 0 0-16,3 0 1 15,1 0 0-15,-1-4 0 16,3 4 0-16,3 4 1 16,8 1-1-16,1-2 1 15,-2-3-2-15,9-5 0 16,7 2-1-16,4-4 1 16,9 3-1-16,-3 3 1 15,5-4-1-15,-5 1 1 16,5 1 1-16,4 3 0 15,6 3 0-15,0 1 1 16,-7-3 1-16,-8-1 1 16,-1 0 0-16,0 0 1 15,0-1-1-15,-1-1 1 16,1 4 1-16,-9-4 1 16,-19-5 1-16,-6 2 0 0,-5 3 1 15,-10-2 0-15,-11 1-1 16,-2-2 1-16,-5 5-1 15,-9-4 0-15,-7 1-1 16,-7-2 0-16,-9-2-1 16,-10 2 1-16,-11 1-1 15,-5 2 1-15,-4-4-1 16,-3 0 0-16,0-1-1 16,-4 2 1-16,-4 0-1 15,-3 2 1-15,-1-4-1 0,-4 3 1 16,-1 2-2-16,-1-1 0 15,1 0-2-15,-1 1 1 16,-7 2 0-16,10-4 0 16,-10 4-1-16,9 0 0 15,-9 0-1-15,0 0 0 16,0 0 0-16,7 0 1 16,-7 0-1-16,0 0 0 15,0 0-1-15,7 0 1 16,-7 0-1-16,0 0 0 15,0 0-1-15,7 0 1 16,-7 0-1-16,0 0 0 16,0 0 0-16,0 0 0 15,0 0 0-15,0 0 0 16,0 0 0-16,0 0 0 16,0 0 0-16,9-8 0 0,-2 4 0 15,0 1 0-15,-7 3-1 16,7-5 1-16,-7 5-1 15,7-9 1-15,-7 9-1 16,7-4 1-16,-7 4-1 16,7-6 0-16,-7 6 0 15,6-7 0-15,-6 7 0 16,3-7 0-16,-3 7 0 16,4-7 0-16,-4 7 0 0,3-7 0 15,-3 7-1 1,-2-7 1-16,1-7-1 0,-1-5 1 15,-3-7-2-15,-10-10 1 16,-7-9-8-16,-12-14 1 16,34 59-2666-16</inkml:trace>
  <inkml:trace contextRef="#ctx0" brushRef="#br0" timeOffset="-213980.15">16117 11292 1422 0,'0'0'0'0,"0"0"63"16,17-33 1-16,-8 12 44 15,-2-6 0-15,0-5-33 0,-7 1 0 16,0-5-32-16,-3-2 1 15,3-4-19-15,3 1 0 16,-3 1-7-16,4 2 1 16,3 0-2-16,2 1 0 15,-1-1-1-15,1-1 0 16,5 6-2-16,0 2 0 16,-1 3-2-16,-1 2 1 15,2 2-2-15,-1-1 0 16,1 8-3-16,0 5 1 15,9 3-2-15,3 2 0 16,6 2 0-16,5 2 0 16,9-2-4-16,7 5 1 15,14 1-2-15,7 3 0 16,5-4-2-16,8 0 1 16,4 0-1-16,12 0 0 15,4 0 0-15,12-4 0 16,15-1 0-16,7-5 0 0,3-1 0 15,10-1 0-15,10 0 0 16,10 0 0-16,3 5 0 16,5 2 0-16,6 0 0 15,1 1 0-15,7-3 0 16,5 0 0-16,0 1 0 16,5-1 1-16,-1 0-1 15,7 0 1-15,8-9 0 16,6 6 1-16,1 3 0 15,6-2 0-15,2 2 1 0,-1 2 0 16,15 0 0-16,-2 1 0 16,0-2 0-16,2 0 1 15,5-2 2-15,3 4 1 16,1 1 0-16,-2 1 1 16,-8-1 1-16,-1 3 1 15,-7 0 1-15,-4 3 0 16,-8 2 3-16,-9 4 0 15,-13 3 1-15,-10 0 1 16,-9 0 0-16,-21-3 0 16,-9-4 4-16,-14 2 0 15,-13 2-1-15,-13-6 1 16,-10-1-2-16,-12 0 1 16,-3 3 11-16,-9-5 0 15,-11-7 7-15,-8 2 1 16,-6 5-5-16,-5-4 1 15,-5 1-1-15,-8-2 1 0,-6-2-7 16,-10 1 1-16,-4 1-5 16,-6 2 1-16,-4-1-6 15,1 1 1-15,1-2-2 16,-1-1 0-16,-4 3-5 16,-7 3 1-16,7-3-2 15,-7 3 0-15,0 0 0 16,5-9 1-16,-5 9-1 15,7-7 0-15,-7 7-1 16,7-7 1-16,-7 7-3 0,8-3 0 16,-8 3 0-16,7-6 0 15,-7 6-3-15,7 2 1 16,-7-2-2-16,7 5 0 16,-7-5-2-16,7 19 1 15,-2 2-2-15,-1 9 1 16,-6 8-2-16,-4 7 1 15,-4 12-1-15,-4 8 0 16,-4 13 0-16,-3 5 0 16,-4-1-1-16,1-1 0 15,1 4 0-15,3-5 0 16,3-8-1-16,1-8 0 16,3-3 0-16,6-2 0 15,6 1-1-15,1-4 1 16,1-5 0-16,6-4 1 0,4-4 0 15,0-6 0-15,-3-9 0 16,-1-6 1-16,1-3-1 16,-3-5 0-16,0-4 0 15,-3-3 1-15,-2-7-1 16,0 0 1-16,0 0-1 16,0 0 1-16,-14-12-1 15,-9-9 0-15,-12-6-6 16,-4-8 0-16,39 35-2365 15</inkml:trace>
  <inkml:trace contextRef="#ctx0" brushRef="#br0" timeOffset="-212293.79">28190 10039 1814 0,'0'0'0'16,"0"0"50"-16,0 0 0 15,0 0 32-15,-31 10 0 16,3-1-42-16,-10 3 0 15,-6 0-28-15,-7 4 0 16,-9 10-6-16,-5 7 1 0,-2 13-4 16,5 15 1-16,6 8-2 15,8 11 1-15,9 6-1 16,13-3 0-16,14-1 0 16,13-10 0-16,12-8-1 15,10-10 1-15,8-18-1 16,10-10 1-16,10-14 0 15,7-12 1-15,11-10 1 16,2-11 1-16,-1-10 0 16,-5-9 1-16,-6-10 0 0,-8-7 0 15,-7-2 3 1,-12-3 1-16,-13 8 0 0,-12 9 0 16,-16 9-1-16,-12 19 1 15,-11 11-4-15,-6 24 1 16,-5 15-1-16,-1 17 1 15,-2 16-3-15,2 5 0 16,4 6-4-16,8-4 0 16,14-11-5-16,11-10 0 15,12-21-15-15,18-13 1 16,-23-18-1707-16</inkml:trace>
  <inkml:trace contextRef="#ctx0" brushRef="#br0" timeOffset="-211828">29097 9977 1511 0,'0'0'0'0,"0"0"-9"16,0 0 0-16,-3-6 13 15,-4 6 0-15,-8 6 17 16,-8 2 1-16,-8 8 3 16,-5 3 1-16,-2 2 5 15,-3 10 1-15,-1 10 1 0,5 11 0 16,3 2-6-16,8 0 1 16,12-8-3-16,15-4 1 15,19-9-4-15,10-9 1 16,7-8-5-16,10-10 0 15,10-6-3-15,3-6 0 16,7-15-2-16,3-7 0 16,5-7-2-16,-7-10 0 15,-8-8-2-15,-10-13 0 16,-10-5-1-16,-13 2 1 16,-17 7 2-16,-15 8 0 15,-18 7 1-15,-17 20 1 16,-13 14-6-16,-13 15 1 15,-4 17-5-15,3 9 1 16,10 12-3-16,13 3 1 16,44-43-1574-16</inkml:trace>
  <inkml:trace contextRef="#ctx0" brushRef="#br0" timeOffset="-211430.02">29139 10582 1668 0,'-5'9'0'0,"-9"19"2"16,-7 8 0-16,-2 11 10 0,2 0 1 16,3-1 10-16,8-8 1 15,6-17 17-15,9-9 0 16,8 2 7-16,13-5 1 15,22-9-2-15,13-12 1 16,15-11-5-16,5-10 0 16,2-7-11-16,-1-1 0 15,-8 3-4-15,-13-4 1 16,-17 1-6-16,-15-3 1 16,-17 10-6-16,-23-3 1 15,-24 1-4-15,-14 5 1 16,-9 7 1-16,-8 12 0 15,-4 6-3-15,-1 12 1 16,-3 6-4-16,4 5 0 16,8 7-11-16,0 1 1 15,62-25-1821-15</inkml:trace>
  <inkml:trace contextRef="#ctx0" brushRef="#br0" timeOffset="-210046.43">19484 11223 1086 0,'14'-4'0'16,"28"-4"8"-16,20-3 1 16,16 3 11-16,12-3 0 15,5-4-4-15,13-3 1 16,8-3-4-16,7 1 0 16,8-1 17-16,10 0 0 15,21 0 6-15,8 4 0 16,8 7 7-16,16-1 0 15,10 1-3-15,12 1 0 16,9 4 6-16,14-2 0 16,9 2 1-16,13-4 0 15,6-1-6-15,3 0 0 16,14-3 13-16,0 1 1 0,3-5-4 16,-1 1 1-16,0 1 1 15,-3 3 1-15,0 1 1 16,-6 1 1-16,-4 1 7 15,-15 4 0-15,-15 0-11 16,-23 2 1-16,-13-1-6 16,-18-1 0-16,-13-2-7 15,-17 2 1-15,-22 1-10 16,-13-1 0-16,-11-4-3 16,-15 3 0-16,-8-1-5 15,-8 1 1-15,-12 1-4 0,-10 2 1 16,-14-4-10-16,-9 2 1 15,-7-1-8-15,-4 5 1 16,1 2-4-16,-2 5 1 16,-1-1-3-16,3-2 1 15,-27-3-2133-15</inkml:trace>
  <inkml:trace contextRef="#ctx0" brushRef="#br0" timeOffset="-178847.05">23218 13645 1086 0,'0'0'0'15,"-25"-19"47"-15,2 0 0 16,-1 2 59-16,-1-4 0 0,0 2-26 15,2 5 0 1,4 2-28-16,3-2 1 0,4 2-21 16,3 4 1-16,2 4-10 15,7 4 0-15,0 0-5 16,5 12 0-16,6 0-4 16,10 4 0-16,9 0-4 15,3-1 1-15,6-3-3 16,7 2 0-16,9 2-2 15,10-1 1-15,13 3-3 16,6-6 0-16,8 0-1 0,12 0 0 16,13 0 0-16,10 0 1 15,8-1 0-15,7-5 0 16,11 3 0-16,9-2 1 16,2 2 0-16,4-2 0 15,-4-4 8-15,-7-3 1 16,0-2 5-16,0 1 1 15,0-1 5-15,-7-5 0 16,-4-2 0-16,-12-3 1 16,-7-2 2-16,-10-6 1 15,1-1-5-15,-12 0 1 16,-11 0-4-16,-10-1 1 16,-15-2-3-16,-10 1 1 15,-12 6 0-15,-13-2 1 16,-16 0 5-16,-15-6 1 15,-13-7 1-15,-16-5 1 16,-15-4-4-16,-15 1 1 16,-14-2-1-16,-15 1 0 0,-24-8-1 15,-12 3 0-15,-17 1-3 16,-13 3 1-16,-27 1-4 16,-20 1 0-16,-17 5-3 15,-15 2 0-15,-11 4-3 16,-5 10 1-16,-2 15-4 15,-9 10 1-15,6 6-3 16,12 7 1-16,10 8-1 0,15 6 0 16,12 9 0-16,12-2 0 15,18 1-2-15,17 2 0 16,22 1-1-16,24 2 0 16,22-4-1-16,22-4 0 15,24 2-2-15,20-6 1 16,26 3-2-16,25 1 1 15,33 3-1-15,24-1 1 16,32-9-1-16,25-3 0 16,38-4-1-16,41 1 1 15,27-1-2-15,8 2 1 16,11 1-2-16,-4-2 1 16,-6-8-2-16,-6-3 0 15,0 5-3-15,0 2 0 16,12-1-12-16,-2-8 1 15,-264-12-2039-15</inkml:trace>
  <inkml:trace contextRef="#ctx0" brushRef="#br0" timeOffset="-168079.04">29055 13756 940 0,'0'0'0'16,"-20"-8"48"-16,5-1 0 15,4 2 63-15,4 5 0 16,7 2-8-16,0 0 1 16,0 0-35-16,0 0 0 15,0 0-35-15,14 0 0 16,14 5 1-16,13 6 0 15,8 3-2-15,13 1 0 16,17 3 7-16,17-3 1 16,18-3 3-16,11-5 1 15,13-5 20-15,3-2 0 16,2 0-4-16,2-2 1 16,-6-8-10-16,-9-2 1 15,-3-4-9-15,-8 4 0 16,-13 2-12-16,-9-1 0 15,-13 6-17-15,-15-2 0 16,-23 5-9-16,-16 6 0 0,-30-4-1903 16</inkml:trace>
  <inkml:trace contextRef="#ctx0" brushRef="#br0" timeOffset="-166913.24">2475 14443 1097 0,'0'0'0'0,"19"4"29"16,18-1 1-16,34 4 21 15,12 5 0-15,5-1-5 16,9-3 1-16,10-4-17 16,10-4 0-16,6-2-2 0,13 0 1 15,12 2-3-15,15 4 1 16,8 1 9-16,2 0 1 16,1 2-7-16,3 2 0 15,17-1-5-15,5 1 1 16,7-2 12-16,-5 2 1 15,0 3 7-15,-1-2 0 16,-1-6-2-16,0-4 1 16,-1 0 2-16,-4-4 0 15,0 1 3-15,-14-3 1 16,-18-2-5-16,-7-3 0 16,2-1-6-16,-7 2 1 15,-14-4-7-15,-16 4 0 16,-16 1-4-16,-9 2 0 15,-8 0 5-15,-11 5 1 16,-11 6-2-16,-9 1 0 0,-15 2-13 16,-9 3 0-1,-4 9-13-15,-10-3 0 0,-18-16-2000 16</inkml:trace>
  <inkml:trace contextRef="#ctx0" brushRef="#br0" timeOffset="-151929.87">2579 15132 2206 0,'-18'2'0'0,"-28"3"103"15,-12 4 1-15,-5 4 46 16,-13 10 1-16,-14 6-98 16,0 13 0-16,3 15-41 15,1 12 1-15,-8 16-10 0,8 10 0 16,17 6-1-16,16 8 0 15,18 7-2-15,26-4 0 16,27-5-5-16,26-5 0 16,32-6-10-16,12-8 1 15,14-14-23-15,20-6 0 16,23 1-19-16,22 2 1 16,18-2-3-16,24-1 0 15,20-6-1-15,23-3 1 16,20-9 14-16,26-5 1 15,18-5 16-15,22-4 0 16,3-3 11-16,27 3 0 16,26 4 7-16,20-5 0 15,15-9 1-15,14-4 1 16,5 1 0-16,12-3 0 16,20 0 0-16,7-5 0 0,8-3-1 15,13 0 1 1,25 2-2-16,7-9 0 0,6-8-2 15,5-6 1-15,8-6-4 16,20 1 0-16,-1 0 0 16,4 0 1-16,9 0 2 15,-2 0 1-15,-3 1 2 16,7-1 0-16,10-4 3 16,-5 1 0-16,-4 0 1 15,-5 1 0-15,-3 4 0 16,-4 2 0-16,5-1-2 0,-10-1 1 15,-7-3-2-15,-6-1 1 16,6 1 0-16,-11-1 1 16,-10-3-1-16,-8-2 0 15,-10-1-3-15,-7-4 0 16,-9-2-2-16,-21-3 0 16,-19-7-6-16,-19-5 1 15,-18-8-4-15,-32 5 1 16,-22-3 0-16,-29 1 0 15,-24-6 0-15,-31-1 1 16,-37-2 4-16,-32-1 1 16,-32-7 2-16,-31 1 1 15,-41 3 9-15,-34 4 0 16,-33 5 1-16,-26-2 1 16,-22-4 4-16,-26-6 1 15,-30-6 11-15,-25 8 0 0,-28 0 12 16,-23 6 1-1,-28 4 0-15,-39-1 0 0,-42-1-4 16,-32 1 1-16,-27-3-4 16,-29 4 0-16,-22 7-5 15,-23 2 0-15,-27 8-1 16,-24 2 0-16,-12 4-5 16,-22 0 1-16,-13-1-2 15,-20 4 0-15,-6 4-3 16,-5 1 1-16,1-2-1 0,-20 4 0 15,-10 0 1-15,-8 4 0 16,-6 1-2 0,-4 2 1-16,-2 0 1 0,-9 1 0 15,-17 1 1-15,-3 1 1 16,4 4-2-16,1-2 0 16,-4-3-1-16,3-1 1 15,11-1-2-15,-3-1 0 16,-7 0-2-16,1-2 1 15,5 1 0-15,5 0 0 16,-3-3-1-16,2 1 0 16,6 4 0-16,-8 7 0 15,-8 3-2-15,1 2 1 16,5 2 2-16,-15 5 0 16,-12 5 5-16,1 4 0 15,2 3 2-15,-9 8 0 0,-14 11-2 16,-20 11 0-16,3 8-4 15,8 7 1-15,14 9-3 16,7 10 1-16,15 15-6 16,-4 17 1-16,582-115-1803 15</inkml:trace>
</inkml:ink>
</file>

<file path=ppt/ink/ink4.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20:58:54.074"/>
    </inkml:context>
    <inkml:brush xml:id="br0">
      <inkml:brushProperty name="width" value="0.05292" units="cm"/>
      <inkml:brushProperty name="height" value="0.05292" units="cm"/>
      <inkml:brushProperty name="color" value="#FF0000"/>
    </inkml:brush>
  </inkml:definitions>
  <inkml:trace contextRef="#ctx0" brushRef="#br0">5717 2580 1153 0,'32'4'0'0,"59"1"29"0,34 10 1 16,25 3 27-16,21 3 0 16,20-1-14-16,17 5 0 15,25-5-18-15,17 6 1 0,29 2-10 16,14 5 0-16,28 3-5 16,23 14 0-16,32 4-3 15,15 0 1-15,20-9 9 16,14-7 0-16,22-5 12 15,8-13 1-15,7-16 0 16,11-4 0-16,1-9-4 16,-5-12 0-16,-12-15 1 0,-14-5 1 15,-6-4-3-15,-20-9 1 16,-17-5-2-16,-37-7 1 16,-31-12 2-16,-38 1 0 15,-45-7 3-15,-46 7 1 16,-46 6 9-16,-44-7 1 15,-50-14-4-15,-38-1 1 16,-39-6-3-16,-44-14 1 16,-43-18-5-16,-52-9 0 15,-59 3-4-15,-51-7 1 16,-52-1-5-16,-45 1 0 16,-42 11-3-16,-43 17 1 15,-38 26-5-15,-36 28 0 16,-21 26-5-16,-38 27 1 15,-24 25-7-15,-40 34 1 16,-26 41-4-16,-31 65 0 16,-19 59-2-16,-10 50 1 15,6 44-2-15,33 37 1 0,38 39-2 16,72-6 0-16,579-379-1913 16</inkml:trace>
  <inkml:trace contextRef="#ctx0" brushRef="#br0" timeOffset="766.93">18198 2449 1601 0,'81'-4'0'15,"131"-4"47"-15,65 2 0 16,44 3 50-16,23-9 1 16,19-14-33-16,30-7 0 15,22-7-38-15,35-3 0 16,24-6-13-16,36 5 0 16,23 11-5-16,26 12 1 15,9 9-2-15,5 10 1 16,11 7-3-16,-11 4 1 15,-14 8 7-15,-21 2 0 16,-23 2 6-16,-44 0 0 16,-33 3 2-16,-48-12 1 15,-41-7-16-15,-58-8 0 16,-55-2-5-16,-66 1 0 0,-61-1-2 16,-60-7 1-16,-49 12-1714 15</inkml:trace>
  <inkml:trace contextRef="#ctx0" brushRef="#br0" timeOffset="1235.33">12293 4557 1455 0,'49'0'0'16,"81"5"-30"-16,70 2 0 15,54 1-29-15,47-2 1 16,42 0 64-16,38-9 0 0,19-13 43 16,37-1 0-16,29-7 47 15,35 0 1-15,32 1 2 16,10 4 1-16,16 10-3 15,-7 1 1-15,-5 4-21 16,-12 8 0-16,-15 8-7 16,-10 12 0-16,-4 9-15 15,-5 5 1-15,-9 4-29 16,-9-3 0-16,-483-39-1853 16</inkml:trace>
  <inkml:trace contextRef="#ctx0" brushRef="#br0" timeOffset="9901.18">4015 10004 929 0,'0'0'0'0,"31"-8"19"16,-2-3 1-16,-3 1 22 15,1 1 0-15,1 6 8 16,-2 3 0-16,-3 2-13 0,4 4 0 16,4 10-12-16,10 3 1 15,1 4-2-15,8-3 0 16,8 6-1-16,0-3 1 16,6-8-5-16,-1-2 0 15,6-3 1-15,10-1 0 16,13-9-4-16,1 0 1 15,-3-7-1-15,2 1 0 16,16-2 0-16,-4 3 0 16,3 1-2-16,-1 1 0 15,14 3 2-15,-2-4 0 16,0 1 17-16,4 1 0 16,9-5 11-16,-1-2 0 15,1-3-3-15,-1 2 0 16,6 0-3-16,9-3 1 15,5 0-9-15,-6 0 0 0,-4 1 0 16,4 0 0-16,4 5-3 16,2 0 1-16,0 0-7 15,-1-1 1-15,-8-3-3 16,5 5 1-16,13 2-4 16,3 1 0-16,-3 1-3 15,3-2 1-15,0-4-3 16,2 1 1-16,8-2-2 15,7 4 1-15,-2 2-1 16,3-1 0-16,-2 1-1 16,-2-1 1-16,8 2 0 0,-4-5 1 15,-2 2 1-15,5-2 0 16,2 6-1-16,1-6 0 16,9 2 1-16,3-1 1 15,-4 6-2-15,4 2 1 16,1 2-1-16,-3-4 0 15,10 0 0-15,2 0 1 16,4 1 0-16,1 3 1 16,4-1-1-16,0 1 0 15,-2-4-1-15,2 0 0 16,6 3-1-16,6-1 0 16,0-2-2-16,2 3 0 15,-1 1-2-15,1 4 1 16,12 1 1-16,-1 3 0 15,1-3 0-15,1 3 0 16,4-3-2-16,8 3 1 0,-2-4-2 16,7 4 1-16,-7-5-2 15,16 2 1-15,0 0-1 16,7-1 0-16,1 1-1 16,3 3 0-16,-2-3 0 15,-1 3 1-15,5 2 0 16,-1 5 0-16,18-4-1 15,3 3 1-15,6-1 0 16,-1-1 1-16,3-4-1 0,12 0 0 16,8 5-1-1,8-3 1-15,1-2-1 0,1 0 0 16,3 0-1-16,-2-1 1 16,0-6-1-16,-3 3 0 15,-4 6 0-15,-9 0 1 16,-8-5 1-16,-15 1 0 15,-10 6 3-15,-28-1 1 16,-20-1 2-16,-30-2 0 16,-25-1-2-16,-20-3 1 15,-22-2-2-15,-18-3 0 16,-18-1-4-16,-21-2 1 16,-13 0-4-16,-20 1 0 15,-30 1-11-15,-28-2 0 16,0 0-2092-16</inkml:trace>
  <inkml:trace contextRef="#ctx0" brushRef="#br0" timeOffset="11166.73">4747 10529 1209 0,'0'0'0'16,"40"-16"45"-16,6 4 0 15,18 5 36-15,3 5 0 16,1 4-21-16,12 3 1 16,3-5-25-16,10 0 0 15,13 2-19-15,7 0 0 16,3-2-4-16,10 0 1 16,9 0 2-16,10 0 1 15,10 5 1-15,20 0 1 16,7 2-1-16,3-2 1 15,12 4 1-15,3-2 0 16,11-4-1-16,10-1 1 0,10 1 2 16,5 3 1-1,6-1-2-15,1 0 1 0,11-5 0 16,4 9 0-16,-4 3-4 16,2-2 0-16,-2-5-3 15,1 1 1-15,17-3 5 16,0-1 0-16,8-4-1 15,8 4 0-15,3 5-1 16,5-2 1-16,-2-9 3 16,17-1 0-16,6-2-5 15,6 0 1-15,4 0-3 0,6-1 0 16,2 1-3-16,-2 3 1 16,6 3-2-16,5-4 0 15,2 1-2-15,3-6 1 16,7-1 0-16,9 1 1 15,11-2-1-15,3-6 0 16,9 1-1-16,1-4 1 16,4-3-3-16,5 2 0 15,13 3 1-15,0 5 1 16,0 2-1-16,-1 5 0 16,-10 3 1-16,-7 4 1 15,-3 7-3-15,0-3 1 16,0 3 1-16,1 3 0 15,3 2-1-15,-4 2 1 16,-11 2-1-16,-16-4 1 16,-5-4-1-16,-1 4 0 15,-8 4-2-15,-10 1 1 16,-18 1-1-16,-23-1 0 0,-18 2-2 16,-28-5 0-16,-15 5-2 15,-29-11 0-15,-28-4-3 16,-27-8 1-16,-153 4-2017 15</inkml:trace>
  <inkml:trace contextRef="#ctx0" brushRef="#br0" timeOffset="12134.93">3944 11417 1332 0,'0'0'0'16,"27"-6"23"-16,4-2 1 16,19 1 27-16,10 2 1 15,10-2-8-15,11-2 1 16,15 0-27-16,13 1 1 0,11-4-8 16,12-1 1-16,18 5-5 15,16 3 0-15,16 5-1 16,15 1 0-16,11-2-1 15,18-3 0-15,9-5-1 16,17 1 0-16,14-6-1 16,9 0 1-16,20-7 2 15,15 6 0-15,20 6 12 16,0 0 1-16,-5-6 20 0,1 10 1 16,16 6 13-1,-12 1 1-15,-14-2-4 0,-4 5 0 16,4 7-7-16,-4 1 0 15,-3 2-5-15,-22 2 0 16,-15 4 0-16,-8 0 0 16,-15 5-6-16,0 2 1 15,-1-6-11-15,1-1 0 16,-2-2-11-16,-5-10 1 16,-8-11-7-16,-8-14 1 15,-226 16-1805-15</inkml:trace>
  <inkml:trace contextRef="#ctx0" brushRef="#br0" timeOffset="33784.89">4992 11167 1231 0,'0'0'0'16,"-18"-17"37"-16,-1-2 0 15,-13-2 46-15,0 0 1 16,-8 6-15-16,-1 4 0 15,1 5-26-15,-5 7 0 0,3 10-23 16,-7 6 1-16,-15 9-3 16,-3 7 0-16,-2 7-4 15,-1 5 0-15,10 8 0 16,2 4 0-16,3 9-2 16,-3 2 1-16,-6 3-4 15,3 3 1-15,9 7-1 16,8-1 0-16,13 6-3 15,4 1 0-15,13-4-2 16,5-7 1-16,13-1-1 16,6-4 0-16,11-6-1 0,11-4 0 15,12-1-1-15,7 1 0 16,11-7-1-16,11-4 1 16,1-5 0-16,14-4 0 15,12-3 0-15,4-1 1 16,4-1 0-16,10-8 0 15,13-6 1-15,8-4 0 16,2-5 1-16,16-6 0 16,11-5-1-16,5-4 1 15,12 1 1-15,12-6 0 16,6 2 0-16,14-1 1 16,4 1 1-16,10-2 0 15,5 0 0-15,6 0 1 16,1 0-2-16,11-1 0 15,9-3 3-15,3 3 0 16,18 3 0-16,0 5 0 0,6 7-2 16,-1 3 1-16,-2-5-1 15,18 2 0-15,18 0-2 16,0 2 1-16,0-1-1 16,12 3 1-16,12-1-2 15,1-1 1-15,3-9 0 16,16 3 0-16,21 1 0 15,0-4 0-15,5-6-1 16,4-1 0-16,9 1-1 16,15-3 1-16,8-3 0 15,9-4 0-15,8-1-1 0,16 0 0 16,7 4-1-16,0 1 1 16,8 0 0-16,6-7 0 15,9-2-1-15,2-1 1 16,14-4 0-16,-2 0 0 15,6 4 0-15,1-3 1 16,2-4-1-16,0 5 0 16,2-2 0-16,-13 0 1 15,-4-2-1-15,-12 6 0 16,-12 6-1-16,-17 0 1 16,-25 1 0-16,-25-2 0 15,-23 3 0-15,-40 0 1 16,-35-5 0-16,-29-4 0 15,-39 3-1-15,-36-5 1 16,-38 5-1-16,-40-6 0 16,-39 0-1-16,-32 3 1 15,-28 4-2-15,-28-3 0 0,-29-15-2 16,-28 4 1-16,-29 6-1 16,-24 4 0-16,-24 4-2 15,-22 5 0-15,-38 6-4 16,-37-4 0-16,-30 5-4 15,-27 0 0-15,-19-4-5 16,-25 6 1-16,-18 9-2 16,-8-6 0-16,-13-7-1 15,-5-3 1-15,-10-5 1 0,-4-4 1 16,-2 0 3-16,-3-5 0 16,-6 2-1-16,-14 0 1 15,-5-2 0-15,-3 0 1 16,-11-2 1-16,-6 2 1 15,-10 4 1-15,-18 1 0 16,1 9 3-16,-4-5 1 16,-6 1 2-16,-6-10 0 15,-5-5 0-15,-4-4 1 16,-9-1 0-16,0 0 0 16,-2-2 0-16,5-6 1 15,6-4 1-15,-6-4 0 16,-8-2 2-16,-8 4 0 15,-12 0 1-15,-8 5 1 16,-6 3 7-16,-27 11 1 16,-15 9 6-16,-4 18 0 0,-3 16 3 15,-18 30 0 1,-18 27-2-16,-33 30 1 0,-22 25-4 16,-11 39 0-16,-17 52-5 15,-1 44 0-15,1 48-2 16,25 35 1-16,681-342-1770 15</inkml:trace>
  <inkml:trace contextRef="#ctx0" brushRef="#br0" timeOffset="44000.04">2882 12977 1444 0,'0'0'0'0,"-17"20"47"16,-6 4 0-16,-9 10 31 15,-3 13 0-15,-2 19-21 16,-4 12 0-16,-5 15-35 16,2 14 1-16,3 11-10 15,1 8 1-15,3 4-7 16,5 0 1-16,2 8-3 15,11-9 1-15,1-17-2 0,13-8 1 16,14-7-3-16,5-9 1 16,5-17-2-16,13-16 1 15,15-8-1-15,17-16 0 16,17-5-1-16,9-7 1 16,2-8-1-16,7-8 0 15,17-3 0-15,4-2 0 16,2-5 0-16,6-1 0 15,8-4 0-15,14 0 0 16,7-4 0-16,2 0 0 16,0 3 0-16,6-3 0 15,8-3 0-15,7 0 0 16,5 5 0-16,4 0 0 16,10 2 0-16,4 0 0 15,-3-2 0-15,-1-3 0 16,13-4 0-16,-4 2 0 15,3 3 0-15,1-1 1 16,2-4-1-16,1 2 1 0,-2 2-1 16,4 7 1-16,4 6 0 15,-1 2 1-15,-3-1 0 16,5 1 0-16,8 4 0 16,-5 1 0-16,6 3 0 15,4 1 0-15,8 3 0 16,1 0 0-16,1 1 1 15,4 1 0-15,7 2 0 16,-2 1 1-16,3-3 0 0,-1-3 1 16,1-2-3-16,8 2 0 15,0 1-2-15,4 2 1 16,12 0-1-16,-4-1 0 16,3-3 0-16,-1-3 0 15,-2-5 0-15,5 2 0 16,7 5 0-16,13 2 0 15,10-4 0-15,-5-2 0 16,0 1 0-16,5 3 0 16,9 3 0-16,0 1 0 15,7-5 0-15,4 5 0 16,5 1 0-16,2 0 1 16,5-8-1-16,3 1 1 15,4 2-1-15,2-4 1 16,0-5-1-16,10 1 0 15,9-3 0-15,2-1 0 16,-2 0 0-16,2-2 0 0,9-2 0 16,5-1 0-16,11 3 0 15,-2 0 0-15,10-3 0 16,-3-1 0-16,-5-3 0 16,-3 1 1-16,3 0 1 15,-2 0 0-15,0-5 3 16,3-1 1-16,4 0 2 15,-9-5 1-15,-12-5 0 16,-7-4 0-16,-4-4 0 0,-16 1 1 16,-3 1 4-16,-9-4 0 15,-16-5 1-15,-23 1 0 16,-14-2 1-16,-21-3 0 16,-23-4 0-16,-25 0 0 15,-17-4-2-15,-27 1 0 16,-30 5-3-16,-31 1 0 15,-29 3-1-15,-30 1 0 16,-28-2-6-16,-30-2 0 16,-32 4-3-16,-33 2 1 15,-35 9-2-15,-29 4 0 16,-30 1-3-16,-42 1 0 16,-41 0-7-16,-40 2 1 15,-28 4-7-15,-33 3 0 16,-34 5-4-16,-23 4 0 15,-22 1 6-15,-10 0 1 16,-25 2 4-16,-12 4 1 0,-25 3 1 16,-12 5 1-16,-16 4 2 15,-18 3 1-15,-5 5 2 16,-9 1 1-16,-9 1 0 16,-24 1 0-16,-8 1 0 15,-4 3 1-15,-3 2 1 16,-3-1 1-16,-5 1 0 15,-15-2 1-15,-1 0 1 16,2-3 1-16,1-6 0 0,1-6 1 16,-1-7-1-16,4-6 0 15,8-6 0-15,-4-2 0 16,-1-7-1-16,-5 5 0 16,-5 7 0-16,-5 3 1 15,1 3-5-15,2 1 1 16,2 1-2-16,3 3 0 15,-1-1-3-15,-2 1 1 16,5-1-8-16,7 8 0 16,9 8-13-16,9 8 1 15,15 17-12-15,24 2 0 16,10 1-5-16,25 0 1 16,522-47-1432-16</inkml:trace>
  <inkml:trace contextRef="#ctx0" brushRef="#br0" timeOffset="73267.84">6996 15035 1231 0,'0'0'0'0,"-18"-17"43"16,-5-1 1-16,-9 3 40 15,-5-1 1-15,-10-1-24 16,-5-5 1-16,-9-1-31 16,-5 2 0-16,1 2-13 15,-4 4 1-15,-6 3-5 0,-7 1 1 16,-6 3-5-16,-5 1 1 16,1 1-2-16,-1 3 1 15,-12-1 0-15,-4 3 0 16,-4 4 0-16,-7 4 0 15,-12 0-1-15,-7 2 1 16,-6 3-1-16,-5 2 1 16,2 1-1-16,-11 4 0 15,-8 7 1-15,-3 5 0 16,3 6 7-16,3 6 0 16,1 9 1-16,1 7 0 15,3 5 2-15,8 7 0 16,1 3-1-16,14 7 1 15,23 3-2-15,5 0 1 16,-1-4-7-16,16-2 0 0,11-2-5 16,19-3 1-16,17-4-4 15,11-3 1-15,12-9-3 16,10-5 0-16,17-6-1 16,8-2 0-16,11-5 0 15,13-2 0-15,15-6-1 16,16-3 0-16,14-4 0 15,5-3 0-15,4-6-1 16,11-3 0-16,21 0 0 16,3-1 0-16,7-6-1 0,7 0 0 15,18 0-2-15,11 2 1 16,8 0-1-16,10 0 1 16,11-2 0-16,2-1 0 15,13 4 1-15,5 3 0 16,9 1 0-16,8 4 1 15,6 3-1-15,9 0 0 16,3-2 0-16,6-2 0 16,8 3 0-16,18 3 0 15,11 1 0-15,8-1 1 16,8-4-1-16,4-1 0 16,1 1 0-16,10 4 0 15,25 5-1-15,4-9 1 16,5-8 0-16,15-4 0 15,12-5 0-15,8 0 1 0,9 2-1 16,7-1 1-16,14 3 0 16,0 1 1-16,5 4-1 15,2 3 1-15,1 3 0 16,6 4 0-16,12 0-1 16,3 2 1-16,-3 0 0 15,-1 0 0-15,0-1 0 16,1 1 0-16,3 0 0 15,-1-4 0-15,0-5 0 16,4-1 0-16,5-4 0 0,6-6 0 16,-1-4 0-1,6-6 0-15,0-4 0 0,5-7 1 16,5-5-1-16,6-5 1 16,8-3-1-16,2-3 0 15,0-2 0-15,2 0 0 16,2-2 0-16,-4-2 1 15,-5-1 0-15,-5-4 0 16,-10-1 0-16,-4-1 1 16,-11 3-1-16,-25-1 0 15,-16-3 0-15,-19-2 0 16,-19 3 0-16,-34 4 0 16,-27 0-1-16,-26 4 1 15,-29-1 0-15,-28 1 0 16,-26-2 0-16,-24-4 1 15,-31-2 0-15,-29-1 0 16,-27 0-1-16,-25-2 1 16,-19 2 0-16,-19-4 0 15,-18-5 0-15,-21 2 0 0,-23-1 1 16,-31 2 1-16,-29 1-2 16,-26 5 1-16,-29 3-1 15,-39 4 1-15,-40-1 0 16,-35 6 0-16,-27 2-1 15,-22 0 0-15,-22-6-1 16,-21 4 0-16,-11 7-1 16,-20 0 1-16,-16-4-1 15,-16 0 0-15,-10 1 0 0,-19-1 0 16,-8 4 0-16,-12 2 0 16,-22 1 0-16,-7 4 0 15,-6 1 0-15,-14 4 0 16,-26 2 0-16,-10 5 0 15,-14 8 1-15,-11 4 0 16,-23 4 2-16,-6 4 0 16,-1 13 2-16,-10 0 1 15,-8 0 2-15,-7 1 0 16,-12 1 0-16,1 3 1 16,-7 0 3-16,-1-4 0 15,-1-6-1-15,-7-4 1 16,1-7 0-16,-6-1 1 15,-12-4-5-15,-6 0 1 16,-6 1-2-16,-10 1 0 16,-22 1-2-16,3 10 1 15,7 9-3-15,3 20 0 0,7 15 0 16,10 29 1-16,3 32-3 16,15 36 1-16,13 40-2 15,23 17 1-15,623-211-1732 16</inkml:trace>
</inkml:ink>
</file>

<file path=ppt/ink/ink5.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21:00:24.191"/>
    </inkml:context>
    <inkml:brush xml:id="br0">
      <inkml:brushProperty name="width" value="0.05292" units="cm"/>
      <inkml:brushProperty name="height" value="0.05292" units="cm"/>
      <inkml:brushProperty name="color" value="#FF0000"/>
    </inkml:brush>
  </inkml:definitions>
  <inkml:trace contextRef="#ctx0" brushRef="#br0">3320 5939 537 0,'0'0'0'0,"37"-8"4"0,3-1 0 16,10 6 9-16,8 3 1 16,11 5 3-16,-2 2 1 15,-7-6 2-15,1-1 0 16,-2-1 5-16,1 2 1 15,12 6-11-15,4 2 0 16,1-2 6-16,-1 2 0 16,-2-1 3-16,7 1 1 15,13 3 4-15,1 0 1 16,-1 2-1-16,6 1 0 16,8-2-2-16,5-1 1 15,-9 2-7-15,9 1 1 16,5-3-1-16,-2 0 1 15,-1 0 2-15,5-3 0 16,12 0-2-16,4-1 0 16,-2 5-2-16,-3-5 1 0,10 4-4 15,7-3 0-15,5 3 1 16,-3 0 0-16,0 0-3 16,7 0 1-16,-3-3 3 15,8 5 1-15,5 5-3 16,-1-3 0-16,-4-3-1 15,3-6 1-15,-7 2 1 16,5-6 1-16,8 3 1 16,9-3 0-16,1 2 1 0,3-1 1 15,1-8-2-15,0 1 0 16,-3-2-3-16,-2-1 0 16,5 3-3-16,5-1 1 15,8-1-3-15,3-2 1 16,5 2 0-16,-3 2 0 15,2 3-2-15,5 0 1 16,-2 3-1-16,2 2 0 16,5-1-3-16,0 1 1 15,0 2-2-15,1-2 0 16,-5-7-1-16,3 1 1 16,8 1-1-16,2 0 1 15,-4-2 0-15,3-2 0 16,-1-4 0-16,4 4 0 15,3-1 0-15,-3 2 0 16,0-6 0-16,3-3 1 0,4 3 1 16,3 1 0-1,0 4 0-15,-1 1 0 0,0-2-2 16,1-2 1-16,0-6-2 16,2 1 1-16,6 2-2 15,-1 3 0-15,1 2 2 16,-1-2 1-16,1 2 1 15,3 1 1-15,-2-1 1 16,2 2 1-16,0-3-1 16,5 3 0-16,0 0-1 15,-3-3 1-15,-4-4 2 0,2 1 1 16,2 4-2-16,3 2 1 16,0-1-2-16,2 2 1 15,7-4-2-15,7 0 1 16,6-1-1-16,1 4 0 15,9 1-2-15,3 2 0 16,-1 0-1-16,5 4 1 16,11 4-2-16,1 1 1 15,0 3-2-15,6-3 0 16,3 3 0-16,1-3 1 16,2 3-1-16,5-4 1 15,11-3 1-15,-1 2 1 16,-7-10-1-16,3 3 1 15,4 3 3-15,-2-3 0 16,0-5 2-16,-3 2 0 0,1 3-1 16,-5-4 0-16,-3-4-3 15,-10-1 1-15,-18 0-9 16,-12-3 1-16,-278 12-1757 16</inkml:trace>
  <inkml:trace contextRef="#ctx0" brushRef="#br0" timeOffset="1468.66">3577 6735 671 0,'18'0'0'16,"22"0"22"-16,6 0 0 15,0-7 25-15,7 2 1 16,2 5 7-16,12 2 1 16,10-2-8-16,4-2 1 15,1-1-21-15,4-1 1 16,9 3-10-16,9-3 1 16,13-1-5-16,10 1 1 15,9 1 0-15,6-4 0 16,8-2 2-16,13 1 0 15,4 3 4-15,10 5 1 16,11 5-2-16,12 2 0 16,-1-4-1-16,16 2 0 15,-1-3-4-15,15 0 1 0,7 0-5 16,6 1 0-16,3-8-1 16,13 3 0-16,17 2 0 15,9 4 0-15,9-1 3 16,5 4 0-16,0 2-3 15,10-4 1-15,3-2-2 16,10 2 1-16,14 4-1 16,16-2 0-16,0-5 1 15,7-2 0-15,7-2 2 16,23 2 1-16,11 2 1 16,7-1 0-16,6-4 0 0,21 3 1 15,9 2-2-15,10 5 0 16,5-4-2-16,21 2 1 15,9 2-2-15,7 4 0 16,8 1-1-16,24 3 0 16,14 6-2-16,8 0 0 15,11 3 0-15,25 2 0 16,16 5-1-16,5 0 1 16,9 2-1-16,24 4 1 15,18 2 0-15,2 3 0 16,0-1-2-16,4 6 1 15,12 3-1-15,-4 6 1 16,-2 9-5-16,10 19 1 16,-3 11-2-16,-17-16 1 15,-658-79-1390-15</inkml:trace>
  <inkml:trace contextRef="#ctx0" brushRef="#br0" timeOffset="21815.38">13746 9750 1153 0,'0'0'0'15,"23"0"22"-15,5 0 1 16,16 2 36-16,2-2 1 16,9-2-16-16,3 0 0 15,4-6-23-15,1-1 1 16,6-1-6-16,9 1 0 15,12 4-4-15,5 5 1 16,2 0 0-16,9 8 0 16,14 6-2-16,7 2 1 15,0-4-1-15,7 0 0 16,10 0-1-16,15 0 0 16,14 2-1-16,14-4 1 15,9-4 2-15,1-6 1 16,8-6 2-16,10 0 1 15,4-10 6-15,12 2 1 0,5 4 6 16,6-1 0-16,5-8 2 16,2 0 1-16,-1 0 3 15,8 0 0-15,3-2 5 16,13-5 1-16,7-1 20 16,6 4 1-16,6 3-2 15,2 2 1-15,2 3-20 16,-1-4 1-16,-1 5 2 15,2-4 0-15,3 6-12 16,0 0 1-16,-7 4-2 16,-4-1 1-16,1-1-4 0,-2 4 1 15,5 1-5-15,-2 5 0 16,2 2-3-16,-9 1 1 16,-7-6-3-16,2-2 1 15,-3-2-4-15,5 2 0 16,1 5-2-16,6 0 0 15,-2 0-4-15,-7 0 1 16,-11-9 3-16,-7 0 1 16,-6-3 2-16,-5 2 0 15,-8-1 0-15,-11 3 1 16,-6 1-1-16,-10 0 1 16,-10 2-3-16,-14-4 0 15,-16-3-4-15,-15 0 1 16,-15 3-6-16,-9 1 0 15,-5-5-6-15,-9-7 1 0,-120 20-2250 16</inkml:trace>
  <inkml:trace contextRef="#ctx0" brushRef="#br0" timeOffset="61159.6">2341 11939 1108 0,'0'0'0'0,"0"0"20"0,0 0 0 15,0 0 25-15,17-12 0 16,-17 12-8-16,0 0 0 16,14 16-37-16,-5 4 0 15,4 18 0-15,-5-5 0 16,-8-33-984-16</inkml:trace>
  <inkml:trace contextRef="#ctx0" brushRef="#br0" timeOffset="63681.96">3591 10838 1467 0,'0'0'0'0,"-23"-17"55"15,-3 5 0-15,-11-3 30 16,-7 4 0-16,-2 8-25 16,-9-3 1-16,-7 0-36 15,-6-5 1-15,-13 1-9 16,-4-1 0-16,7 10-5 15,2 4 0-15,2 9-5 16,-7 9 1-16,2 10-4 0,5 12 1 16,3 9-3-16,11 14 1 15,6 12-3-15,-1 5 1 16,-10-2-1-16,5 11 1 16,5 12-1-16,6 5 1 15,4 9-1-15,8 10 0 16,6 19-1-16,4 21 0 15,8 22-1-15,-2 21 1 16,-2 21-2-16,0 19 0 16,-4 19-1-16,4 5 1 15,9 11-2-15,0-8 1 16,2-8-1-16,7-19 0 16,5-22-1-16,8-18 1 15,10-12-1-15,1-16 0 16,8-13-1-16,1-18 1 15,7-13-3-15,2-25 1 16,4-23-1-16,12-6 1 16,14-10-1-16,5-1 1 0,2-1 2 15,6-4 0-15,-3-5 2 16,13-7 0-16,11-2 2 16,6 1 0-16,3 3 1 15,3-2 0-15,17-5 0 16,15-6 1-16,17-6-1 15,9-5 1-15,9-6 0 16,14-4 0-16,5-8 0 0,20-5 0 16,10-7 0-16,18-5 0 15,7-3 0-15,18-1 0 16,3 1 0-16,18-2 0 16,2-4 0-16,24 0 0 15,11-1 0-15,8-2 0 16,15 0 0-16,7 1 0 15,12 3 0-15,23 1 1 16,7 3 0-16,6 1 1 16,-1 1 1-16,17 4 0 15,6 3 2-15,2 0 0 16,-1 2 2-16,6 2 0 16,9 1 1-16,15 0 0 15,-1 1-1-15,0-2 0 16,6-3 0-16,3-2 0 15,4-6 1-15,7 0 1 16,3-1-1-16,0-4 1 16,4-5-1-16,2 2 1 0,5-1-1 15,0 1 1-15,3-1 4 16,4 1 1-16,5 3 2 16,-3-2 1-16,-7-4 0 15,-6-1 0-15,0 0 0 16,-5-2 1-16,-5-4-3 15,-5 2 0-15,-4 3 2 16,-16 1 0-16,-9-5 4 16,-5-2 0-16,-7-3 1 0,-11 1 1 15,-12 3 0-15,-19-3 1 16,-17-5 13-16,-6 1 1 16,-6 1-5-16,-17-4 1 15,-7-6-6-15,-9 1 0 16,-15-3 6-16,-20-2 1 15,-20-3-2-15,-17 2 1 16,-11 3-9-16,-20 0 1 16,-15-2-8-16,-20 0 0 15,-21-2-7-15,-23-1 0 16,-12 0-7-16,-14-4 0 16,-13-3-5-16,-12 0 1 15,-10-4-22-15,-10 0 0 16,-4 3-27-16,-6-3 0 15,-7-3-14-15,-4 0 0 16,-3-4 31-16,-5-1 0 16,-4-2 15-16,0-2 1 15,-2-1 15-15,2-10 1 0,4-7 4 16,0-6 1-16,-3-9 22 16,-1-7 0-16,4-10 22 15,0-10 0-15,-4-5 3 16,-2-11 1-16,2-7-2 15,-7-3 1-15,-5-11-6 16,-6 2 1-16,-6 9-10 16,-6-4 0-16,-5-2-5 15,-7-3 0-15,-8 7-9 16,-8 4 1-16,-9 11-8 0,-7 4 0 16,-5 2-3-16,-9 9 1 15,-7 8-5-15,-11 7 1 16,-17-2-7-16,-10 12 0 15,-6 13-3-15,-16 3 1 16,-16 3-3-16,-14 11 1 16,-11 1-7-16,-14 11 0 15,-19 7-6-15,-12 5 1 16,-13 5-4-16,-16 6 1 16,-21 1-1-16,-14 3 0 15,-7 3 0-15,-6 1 1 16,-13 7 1-16,-1 1 1 15,-1 1-1-15,-16 3 1 16,-5 9 1-16,-8-2 0 16,-5 5 1-16,-3-1 0 0,-9 3 1 15,-6 3 1-15,-10-6 1 16,-8 1 1-16,-8 4 1 16,-14-2 0-16,-7-5 1 15,-6 1 1-15,-6-1-1 16,-18 3 1-16,-13 1 0 15,-8 1 1-15,-5 3 0 16,-8 2 0-16,-10 4 0 16,-4-2 0-16,-3-2 0 15,-5-2 1-15,-8 1-1 16,-1-2 1-16,-2-4 0 0,-6 0 1 16,3 2-1-16,-13-2 1 15,0-4 0-15,0 0 1 16,0-4 0-16,0 0 1 15,-5-3 0-15,-2 10 0 16,-2 6 0-16,-3 4 0 16,3 0 0-16,4-3 0 15,5-4 0-15,-5 3 0 16,-1-1 0-16,1 3 0 16,2 2-1-16,1 2 1 15,-5 3-1-15,9 0 1 16,12 2-1-16,-2 7 1 15,4 6-1-15,6 8 1 16,0 6-1-16,9 1 1 16,6 3-1-16,21-2 1 15,14 2-3-15,13-2 1 0,14-1-2 16,19 1 1-16,11 2-2 16,16 4 1-16,27-6-6 15,14-3 1-15,15-4-20 16,25-6 0-16,28-6-5 15,47-14 1-15,-334 18 33 16</inkml:trace>
  <inkml:trace contextRef="#ctx0" brushRef="#br0" timeOffset="71615.59">16369 13893 627 0,'0'0'0'16,"46"-4"22"-16,-2 3 0 15,12-1 31-15,8 2 1 16,6 0 1-16,-1 0 1 16,-2 0-23-16,0 3 0 15,2 8-8-15,7-2 1 16,7 4-9-16,7 1 0 0,3 0-3 15,15 2 0-15,15-4-4 16,13 5 0-16,7 4 2 16,16 3 1-16,12-1 0 15,18-1 1-15,24-5 8 16,16-1 1-16,20-4 1 16,14-5 1-16,14-4 2 15,7 4 1-15,7-1 4 16,7 0 1-16,11 3 12 15,15 0 0-15,15 6 6 0,5-1 0 16,-4-5-1-16,4-1 0 16,2 5 27-16,1-1 1 15,4 2 5-15,-7-4 1 16,2-5-11-16,-9 0 1 16,-14 1-9-16,-9-5 1 15,-11-6 2-15,-21-2 1 16,-15 0-4-16,-31 2 1 15,-21 0-13-15,-28 0 1 16,-26-4-10-16,-22 6 0 16,-17 4-9-16,-16 10 1 15,-18 4-25-15,-25-1 0 16,-63-14-2113-16</inkml:trace>
  <inkml:trace contextRef="#ctx0" brushRef="#br0" timeOffset="72849.22">3320 14919 1153 0,'23'0'0'16,"44"-3"38"-16,23 1 1 16,19 0 34-16,13 4 0 15,5 5-13-15,3 5 1 16,-3 4-30-16,9-1 0 16,9 1-13-16,3-2 1 15,2-1-5-15,1 1 1 16,13-2 1-16,8 2 0 15,7-2 2-15,15-3 0 16,9 0 0-16,11-2 0 0,6-2-1 16,11 0 1-16,0 2-3 15,4-2 0-15,3-3-2 16,-3-2 1-16,6-2-4 16,-3 2 0-16,1 7 4 15,-8-4 0-15,-6 4 5 16,7 0 0-16,6 0 7 15,2 0 0-15,-2 0 6 16,3-2 0-16,-3-1-2 16,6-3 1-16,8 1-3 0,2-4 1 15,-5-3-3-15,0 2 1 16,-6 3-6-16,0 0 0 16,-6 0-2-16,-1-2 0 15,0-5-2-15,-1 0 1 16,5 2-1-16,3 0 0 15,4-2 1-15,-5-3 1 16,-7-6-1-16,-4 0 0 16,1 3 2-16,-2 0 0 15,-4 0 6-15,-4 0 0 16,-16 3 0-16,-10 0 0 16,-14-8-1-16,-20 5 1 15,-14 4-3-15,-12 2 0 16,-14 2-5-16,-15 3 1 15,-20 2-6-15,-6 0 1 0,-9 2-6 16,-8 1 1-16,-15 4-8 16,-8-14 1-16,-41 7-2058 15</inkml:trace>
</inkml:ink>
</file>

<file path=ppt/ink/ink6.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21:02:33.707"/>
    </inkml:context>
    <inkml:brush xml:id="br0">
      <inkml:brushProperty name="width" value="0.05292" units="cm"/>
      <inkml:brushProperty name="height" value="0.05292" units="cm"/>
      <inkml:brushProperty name="color" value="#FF0000"/>
    </inkml:brush>
  </inkml:definitions>
  <inkml:trace contextRef="#ctx0" brushRef="#br0">13570 8085 963 0,'0'0'0'16,"40"-5"23"-16,-6 5 0 15,1 5 24-15,4-1 0 0,3-6 22 16,7 0 0-1,3-1-2-15,4 6 0 0,2-3-36 16,2 2 0-16,2-2-8 16,7 0 0-16,5 3 15 15,7 4 0-15,9 2 0 16,3 0 1-16,-3-4-2 16,6 2 1-16,8 0 4 15,3-2 0-15,3-3-4 16,3 1 0-16,8 4-5 15,6-2 0-15,-1-7-1 16,2 1 0-16,10-1 2 0,7 2 1 16,13-4-2-16,-4 1 1 15,-4-2-4-15,3 0 1 16,8 1 0-16,3 4 0 16,3 4-8-16,-1 1 1 15,-4-2-2-15,2-3 1 16,-1-1-5-16,-3 1 1 15,4 3-2-15,7 0 0 16,-1 1-3-16,8-1 1 16,-2 3-2-16,-3-6 0 15,10 0-3-15,3 1 0 16,-1 3-3-16,0-1 1 16,0 1 0-16,4 1 1 15,7 2-1-15,0 1 1 16,-2 5-1-16,0-5 1 0,-2-3-1 15,4 2 1 1,1-7-2-16,1 2 0 0,6 5-2 16,5-4 1-1,4-1 0-15,11 0 0 0,0 3-1 16,5-3 0-16,2 1 0 16,9 4 0-16,11-3 0 15,5 1 1-15,1-5-1 16,4 0 0-16,7 0-1 15,16 2 0-15,7-4 1 16,9 2 1-16,12-4-1 0,6 4 0 16,1 0 0-16,6 0 1 15,1 0 0-15,9 0 0 16,0 0-1-16,-1 0 0 16,-1 0 0-16,-1 4 1 15,-8-4 4-15,-6 3 0 16,-10 3 3-16,-20-3 1 15,-13-1 1-15,-17 1 0 16,-19 1 1-16,-16-1 0 16,-19 1-2-16,-20-3 0 15,-20-4-6-15,-21-2 0 16,-22-4-7-16,-15-3 0 16,-14-4-1-16,-16-6 0 15,-76 22-2166-15</inkml:trace>
  <inkml:trace contextRef="#ctx0" brushRef="#br0" timeOffset="1565.98">3276 8959 806 0,'0'0'0'15,"54"7"23"-15,4-2 0 16,15 0 16-16,11 4 1 16,12-4 7-16,-6 2 1 15,5-2 8-15,4-1 1 16,10 1-13-16,0 2 1 15,2-4-24-15,2 1 0 16,14-4 10-16,0 2 0 0,13 3 8 16,4 2 0-16,-3-7 4 15,16 0 1-15,6 0-4 16,8-4 0-16,9 8-6 16,7-4 1-16,1 0-5 15,6-7 0-15,1-2 6 16,4 4 0-16,7 0-2 15,-1 1 0-15,1-6-3 16,8 3 0-16,6 4 0 16,6-1 1-16,0-1-6 15,-1-2 0-15,7 0-4 0,6 2 1 16,12 0-1-16,6-6 1 16,3 1 2-16,0-2 0 15,4 0 0-15,9 0 0 16,3-1-3-16,2 0 1 15,5-1 4-15,-1 3 1 16,4-1 1-16,-2 0 1 16,-3-2-5-16,-8 0 1 15,-6 1 1-15,-3 0 1 16,-2-6-4-16,-9-1 0 16,-7-3-1-16,-5-6 1 15,-7-1-3-15,-16 3 0 16,-5 2-2-16,-13 5 1 15,-14-1-2-15,-8 2 0 16,-10 2-1-16,-17-4 1 16,-150 21-2062-16</inkml:trace>
  <inkml:trace contextRef="#ctx0" brushRef="#br0" timeOffset="4233.56">9105 9771 963 0,'0'0'0'16,"0"0"25"-16,27 5 1 16,-27-5 17-16,12 2 0 15,-3 1 4-15,5-3 1 16,4 4-13-16,5 1 0 16,-1-3-11-16,7 1 0 0,6 0-6 15,7 3 1-15,6 4-2 16,1-1 1-16,1-4 7 15,4 2 1-15,5-2 2 16,4 2 0-16,9-2 5 16,6-1 0-16,12-1-2 15,2 2 0-15,3-5-5 16,11 4 0-16,8-4 4 16,6 0 0-16,9-4 12 0,9-1 1 15,8-2 9-15,15 0 1 16,20 0-5-16,13-1 1 15,11-3-4-15,12-1 1 16,7-3-3-16,11-3 0 16,6-3-8-16,10 4 0 15,1 2-4-15,11 1 0 16,0-2 2-16,15 4 1 16,-4 2-2-16,4 3 1 15,1-2-1-15,-7 9 1 16,-18 0-1-16,-7 2 1 15,-16 5-6-15,-7-2 0 16,-9 2-2-16,-14 1 1 16,-12 6-4-16,-8 0 1 15,-15 0-16-15,0 2 1 16,-4 1-6-16,2-31 1 16,-164 14-2073-16</inkml:trace>
  <inkml:trace contextRef="#ctx0" brushRef="#br0" timeOffset="114097.45">15434 12036 1198 0,'0'0'0'16,"25"0"29"-16,-4 0 0 0,2 0 29 16,-2-2 0-16,7-3-1 15,6 0 1-15,1 3-11 16,9-1 1-16,2 1-26 16,3-1 1-16,1-4 12 15,-1 1 0-15,2 1 2 16,4 5 1-16,5 2-11 15,9 1 0-15,3 4 2 0,6-1 0 16,-1-6-5-16,4 0 0 16,9 1-3-16,4 3 1 15,1-1-5-15,4-1 1 16,5 0-4-16,0-1 1 16,9 1-1-16,-6-2 1 15,3 0 10-15,-3 0 1 16,12 0-3-16,-1 0 1 15,2 0 5-15,0 2 1 16,0 1 1-16,1 1 1 16,3 3-6-16,3 0 0 15,7-4-1-15,-2-3 1 16,4 4-4-16,3 1 1 16,-1 0-3-16,5-2 0 15,0-3-4-15,5 4 1 16,4-2-1-16,-1 1 0 15,-6-1 1-15,3-4 1 0,7-1-3 16,6 1 1-16,6 4-1 16,3 1 1-16,-1-1 1 15,4-2 1-15,7 0-5 16,-2 0 1-16,7 0-4 16,4 1 0-16,0 3 6 15,8-2 1-15,4 1 1 16,2 1 1-16,5-1 0 15,2-1 0-15,7-2-3 16,9 0 1-16,3 2-1 0,8-6 0 16,6-6-3-16,9-2 1 15,-1-1-2-15,4 3 1 16,5 1-4-16,6 1 1 16,9 1-2-16,6 0 1 15,1 0-1-15,4-3 1 16,-2-6-2-16,-2 2 0 15,-3 6 1-15,1-6 0 16,2-4 0-16,-1 3 0 16,-10 1-1-16,-10 2 0 15,-14 3 1-15,-12 4 1 16,-22-2 1-16,-12 5 0 16,-17-3 1-16,-13 2 0 15,-10-1 0-15,-13 4 0 16,-12 0 1-16,-15 0 1 15,-13-5 2-15,-13 2 0 0,-3-4-2 16,-11 3 1-16,-9-1 0 16,-12-2 1-16,-14 2-2 15,-12 3 0-15,-13 0-3 16,-5 2 0-16,-4 0-2 16,-3 0 0-16,-9 0-2 15,0 0 0-15,7 0-1 16,-7 0 0-16,0 0-1 15,0 0 0-15,7 0-1 16,-7 0 1-16,0 0-2 0,0 0 0 16,0 0-1-16,0 0 0 15,0 0-1-15,0 0 0 16,0 0-2517-16</inkml:trace>
  <inkml:trace contextRef="#ctx0" brushRef="#br0" timeOffset="118284.15">4648 12709 884 0,'0'0'0'16,"35"0"12"-16,6-2 0 16,8-1 21-16,8-2 1 15,4-2 28-15,6 0 0 16,-1 0-5-16,1-3 1 16,-4 5-12-16,8-1 0 15,6 1-20-15,1 3 1 0,-1 2 3 16,3 4 0-16,-3-1-1 15,8 1 1-15,10 1 6 16,1-5 0-16,-6 0-1 16,5 0 0-16,5 2-7 15,6-2 1-15,-5 0-5 16,-2 1 1-16,6 1-4 16,1 0 1-16,0 0-3 15,2 1 0-15,-1-3 8 0,6 4 1 16,0-1-4-16,5 0 1 15,0 1 4-15,2-1 1 16,-5 3-2-16,7-1 1 16,8-2 0-16,1-1 1 15,-4 0-2-15,3 1 0 16,6 2-4-16,3-1 0 16,-12-2-5-16,4 3 0 15,1 0-4-15,4 4 1 16,7 1 1-16,-4 0 0 15,-6 1-3-15,6-3 1 16,9-1 0-16,2 0 0 16,-2 0-2-16,2-5 1 15,0 1-1-15,12 1 1 16,9-6-2-16,1 0 1 16,4-1-2-16,0 1 0 0,-3 4-1 15,-2 1 1-15,-1-1-2 16,-3 2 1-16,6 6-1 15,7-1 1-15,0 4-1 16,5 0 0-16,6-3-1 16,-6 0 1-16,9 2 1 15,-4-1 0-15,-6-1 0 16,3 1 0-16,1-3-1 16,10-4 1-16,7-3-1 15,6-1 0-15,10-1 1 0,6-3 1 16,8-1-1-16,8 0 0 15,13 1 0-15,3 1 0 16,-1-1-1-16,5 1 1 16,12 0-1-16,0-1 0 15,-3 1-1-15,1 1 1 16,2 0-1-16,2 2 1 16,-3 4 2-16,-3-1 1 15,1 2 1-15,-9 0 0 16,-6-5 5-16,-6 0 0 15,-11 0 7-15,-18 4 0 16,-11-1 3-16,-15-1 1 16,-14-2 1-16,-22-2 1 15,-17-3-5-15,-14 0 0 16,-12 5 4-16,-13-2 1 16,-14-3-3-16,-9-2 1 0,-11-3-2 15,-6-1 0-15,-6 1-6 16,-12 1 0-16,-16 4 0 15,-4 0 1-15,-3-2-5 16,-5 2 1-16,-8 3-2 16,-3-1 1-16,1-4-5 15,-3-2 1-15,-2-1-2 16,-1-2 0-16,2-6-3 16,-4-3 1-16,1-6-7 15,6-3 0-15,11 3-2 0,14-1 0 16,-32 28-2591-16</inkml:trace>
  <inkml:trace contextRef="#ctx0" brushRef="#br0" timeOffset="122783.2">15933 12097 951 0,'0'0'0'0,"16"-32"22"16,-2 5 1-16,0-10 23 16,0-2 1-16,-5-1 10 15,-2 0 0-15,-1-2 3 16,-3 1 1-16,-1-2-24 15,1-1 0 1,-3 1-8-16,4 0 0 0,1 3 3 16,4-1 1-16,2-6 4 15,1 2 0-15,2 3-1 16,4 1 0-16,5 3-7 0,-2 3 0 16,7 9-2-16,-3 5 0 15,-1 6 1-15,5 6 0 16,15 0-4-16,7 3 0 15,4 4-3-15,6-2 1 16,6 3-5-16,11-1 1 16,3 0-7-16,9 2 0 15,-2 2-3-15,9 5 0 16,11-2-2-16,7 0 0 16,4-5-1-16,8-2 0 15,9-1 0-15,5 0 0 16,16 1 0-16,6-7 1 15,-1-1-2-15,2-2 1 16,5-2 1-16,4 2 1 16,0-4 1-16,16 2 0 15,5 7 2-15,0-1 0 16,5-8 1-16,4 2 1 0,2-1-2 16,3 3 0-16,2 1-1 15,0-1 1-15,7 0-2 16,1 0 1-16,4 3-2 15,1-3 0-15,1 0 0 16,-4 0 0-16,2 3 0 16,6-3 0-16,5 3 0 15,1-3 0-15,5 4-1 16,0-4 0-16,-4 3 0 0,5 0 1 16,0-1-2-16,1 0 1 15,-1-3-2-15,0 3 1 16,5 0 0-16,1-2 0 15,1-1 2-15,-4 1 1 16,-1 4 1-16,-4-1 1 16,-4 6 3-16,-4-1 1 15,-5 2 0-15,-8 2 1 16,-10 6 0-16,-3-5 1 16,-8 3-2-16,-5-1 0 15,-10 1-4-15,-10-3 1 16,-10-1-1-16,-9 2 0 15,-11 3-1-15,-9-1 0 16,-8 4-1-16,-8-2 1 16,-12-3-2-16,-7-1 0 15,-9 1 1-15,-7 4 1 16,-3 0-2-16,-9 2 0 0,-11-1 0 16,-9 1 0-16,-3 0-1 15,-5 3 0-15,-11-5-1 16,-2 3 0-16,2 6-1 15,-2 4 0-15,-3 1-1 16,0 0 1-16,1 3-1 16,2 6 0-16,4-1-1 15,2 4 1-15,-3-2-1 16,1 0 0-16,0-1 0 0,0 3 0 16,-1 3-1-16,-1 0 1 15,-3 1-1-15,-1 1 1 16,-3 0-1-16,-2 0 1 15,-5-5-1-15,-3-2 0 16,-6 2 0-16,-4-2 0 16,-1 5 0-16,0-3 1 15,1-9 0-15,-1 1 0 16,-2-5 1-16,2 5 0 16,3 4 0-16,2-8 1 15,-2-9-1-15,-1-4 1 16,-2-1 0-16,-2-7 0 15,7 9 0-15,-7-9 1 16,7 5 0-16,-7-5 1 16,7 7 0-16,-7-7 0 15,0 0 0-15,0 0 0 16,7 5 2-16,-7-5 0 16,0 0 0-16,0 0 1 0,-14 0-1 15,-16-3 1-15,-14-1-6 16,1-15 0-16,43 19-2087 15</inkml:trace>
  <inkml:trace contextRef="#ctx0" brushRef="#br0" timeOffset="164152.56">3240 14237 1063 0,'0'0'0'0,"0"0"25"0,-16-19 1 16,8 14 23-16,-5-2 0 15,-6-1-10-15,-4-1 0 16,2 2-20-16,1 0 1 16,-10 0-10-16,4-2 1 15,6 6-4-15,3 6 1 16,-6 10 0-16,0 2 0 15,5-1 0-15,-3 2 0 16,-2 6 0-16,0 2 0 16,-3 2 2-16,-2 4 0 15,-9 4 4-15,-8 4 1 16,0 2 1-16,-5 7 0 16,1 12 0-16,5 3 1 0,7 0-3 15,-4 1 1-15,4-5-2 16,2 6 0-16,7 7-2 15,-2 0 1-15,-2-5-3 16,0 2 0-16,-3-1-2 16,3 4 0-16,4 2 0 15,5-1 0-15,5-4-2 16,4-4 1-16,5-3-2 16,9-8 1-16,6-4-1 15,2-4 0-15,10-2-1 0,2-2 0 16,6 1-1-16,0-2 1 15,3-4-1-15,1-1 1 16,-2-2 0-16,-2-2 0 16,-3 2-2-16,0 0 0 15,-2 3 0-15,8 4 0 16,1 3-1-16,7 4 1 16,12 3-1-16,9-2 1 15,6-4-1-15,4-3 0 16,0-1 0-16,4-2 0 15,9 2 0-15,14-2 1 16,9 0-1-16,9 0 1 16,14 0-1-16,7-3 1 15,7-2 0-15,18-4 0 16,21 2 0-16,11-1 0 16,20-3 0-16,13-4 0 15,13-8 0-15,20-1 0 0,22-2 0 16,7 0 1-16,24-1-1 15,2-3 0-15,13 1 0 16,19 1 0-16,21 3 0 16,9 0 0-16,12 3 0 15,9-2 0-15,13 0 0 16,17 0 0-16,16 1 0 16,7 1 0-16,12-1 0 15,18-1 0-15,5 0 0 16,10-2 0-16,7-7 1 0,-2 0 0 15,12 6 0 1,5-3 1-16,9-4 1 0,8 6 1 16,5 8 3-16,1 1 0 15,-4-2 4-15,7 2 0 16,20 0 2-16,-3 4 0 16,-11 1 1-16,3-2 0 15,6-3-2-15,-4 4 1 16,-7 1 0-16,-2-2 0 15,2-1 2-15,-3 0 1 16,-1 0-1-16,-10 0 1 16,-12-1-3-16,-20-1 1 15,-7-5 2-15,-9-5 0 16,-8-6 4-16,-15-4 0 16,-24-5-1-16,-4-1 0 15,-5-1-5-15,-6-3 0 0,-8 1-7 16,-13-9 1-1,-400 19-1634-15</inkml:trace>
  <inkml:trace contextRef="#ctx0" brushRef="#br0" timeOffset="166083.31">29259 17707 1399 0,'0'0'0'16,"46"-21"58"-16,-3 1 0 15,-5 1 45-15,5-2 1 16,8-7-31-16,0-3 1 16,4-2-25-16,6-7 1 15,12-6-22-15,6-8 0 16,4-12-10-16,5-5 1 16,9-7 9-16,2 0 1 15,2-8 3-15,-1-6 0 16,2-8 1-16,2-2 0 15,1-6-5-15,-3-1 0 0,0-5-4 16,-7-2 0-16,-1 4-3 16,-6-3 0-16,-7 1 5 15,-10 7 0-15,-11 3 2 16,-9 9 1-16,-5 3-2 16,-9 2 0-16,-9 11-1 15,-12 9 1-15,-13 10-16 16,-10 4 0-16,-8 6-6 15,-14 5 1-15,-13 5-5 16,-13 8 1-16,-12-1-2 16,-10 5 0-16,-13 6-3 0,-14 3 1 15,-16 3-6-15,-16 4 0 16,-16 5-6-16,-19 2 1 16,-18 0-3-16,-17-2 1 15,-15-4-2-15,-13 1 1 16,-13-1 2-16,-5-1 0 15,-15-3 3-15,-4-1 0 16,-17 2 1-16,-6-1 0 16,-10-3 4-16,-17 6 1 15,-5 4 2-15,-22-3 0 16,-17-4 1-16,-5-3 0 16,-15-1 0-16,-6 0 0 15,-3-3 2-15,-4-2 0 16,-20-4 1-16,-6-1 0 15,1-4 3-15,-4-2 0 16,-3 2 3-16,-4-1 0 0,-4-1 3 16,-11 2 0-16,-1 0 0 15,-2 4 0-15,-3-1 0 16,-3 4 0-16,-1 2-1 16,-1 0 1-16,-6 1-3 15,6 3 1-15,1-5-2 16,0 3 1-16,-1-4-1 15,0 5 0-15,-1 7-1 16,1 4 0-16,1 3 0 0,2 4 1 16,1-1-2-16,4 2 1 15,6-1-1-15,3 3 0 16,4 0 0-16,1 3 1 16,10 1-1-16,3 1 0 15,15 2-1-15,5 0 1 16,3-4-1-16,8 1 0 15,10-1-1-15,-1 6 1 16,2 3-2-16,8 0 1 16,13 2-1-16,6 2 1 15,14 3-1-15,3 0 1 16,0-2-1-16,15 0 1 16,11 9-1-16,10 4 0 15,10 4-1-15,4 1 1 16,10-6-1-16,8 4 0 15,10 7 0-15,15 10 0 0,12 9-4 16,12 12 1-16,19 7-12 16,18 7 0-16,185-85-1960 15</inkml:trace>
  <inkml:trace contextRef="#ctx0" brushRef="#br0" timeOffset="174649.28">29547 16124 1175 0,'0'0'0'16,"-12"-32"31"-16,-6 1 0 15,-9-2 35-15,-10 1 1 16,-10-1-1-16,-3 0 0 16,-6 0-25-16,-8 0 1 15,-6 0-22-15,-6 2 0 16,-2 0 0-16,-8 1 0 15,-11 4 0-15,-7 2 0 16,-4 0 3-16,-6 0 0 16,-13 1-2-16,-6 1 1 15,-6 3 0-15,-9-2 1 16,-11-5 0-16,-5-2 0 0,-7 1-2 16,-7 1 0-16,-7 0 0 15,-8 2 1-15,1-1 5 16,-13 1 1-16,-1 3 4 15,-2 6 0-15,-4 3-2 16,-12 1 0-16,-3 3-2 16,1-1 1-16,2 0-5 15,0 4 0-15,2 5-5 16,-6 4 0-16,-3-1-6 16,0 4 1-16,-12-2-4 0,4 9 0 15,8 7-1-15,6 1 0 16,4 2-2-1,11 6 0-15,4 4-2 0,3 3 1 16,14-1-2-16,8 2 1 16,4 4-1-16,10 3 0 15,1 1 0-15,16 5 0 16,16 2-2-16,16 1 1 16,7 1-1-16,17-1 1 15,20 3-1-15,10 0 0 16,13-1 0-16,16 1 1 15,14 2-2-15,14 1 1 16,17 4 0-16,15-3 0 16,12-9 0-16,21-4 0 15,22 1-1-15,15 1 1 16,16 2-1-16,16 1 1 16,16-1 0-16,19 2 0 0,15-4 0 15,13 0 1-15,13-3 2 16,14-2 1-16,23-2 0 15,9-5 1-15,13-5 1 16,8-2 1-16,7-6 1 16,18-3 1-16,15-3-1 15,13-3 1-15,3-8-1 16,6-4 0-16,12-6-1 16,5-3 1-16,6-6 4 0,1-4 0 15,-1-6 7-15,-15-3 1 16,-14 0-1-16,-15-4 1 15,-20-8 0-15,-18-1 1 16,-14 3 2-16,-26-3 1 16,-26-2 4-16,-24 0 1 15,-26 1 1-15,-30 0 0 16,-32-3-5-16,-24-2 0 16,-18-1-2-16,-18-1 1 15,-19 0-4-15,-20 2 1 16,-17-4-3-16,-16-3 0 15,-16-2-6-15,-14 2 1 16,-10 0-4-16,-19 1 0 16,-13 3-2-16,-14 1 1 15,-15 1-3-15,-14 3 1 16,-17 3-1-16,-18 1 0 16,-12 3-3-16,-20 3 0 15,-10 5-1-15,-20-5 0 0,-14 1-1 16,-5 1 1-16,-4 1-2 15,-5 4 1-15,2 5-2 16,9 0 1-16,10 5-1 16,4 5 0-16,5 2 0 15,7 9 1-15,5 7-1 16,3 5 1-16,-5 3-1 16,10 7 1-16,8 7-1 15,18 6 0-15,9 4-2 0,12 2 0 16,180-43-2413-16</inkml:trace>
  <inkml:trace contextRef="#ctx0" brushRef="#br0" timeOffset="-184825.3">25419 16612 1153 0,'0'0'0'15,"0"0"29"-15,0 0 1 16,0 0-17-16,0 0 0 0,0 0-15 15,0 0 0-15,0 0-924 16</inkml:trace>
  <inkml:trace contextRef="#ctx0" brushRef="#br0" timeOffset="-167462.56">25250 2276 1243 0,'0'0'0'0,"-19"-26"26"15,-2 5 0-15,-8-7 30 16,-6 2 1-16,-6-5-4 16,-3 2 1-16,-7-9-6 15,2 1 0-15,-2 4-30 16,-6-1 1-16,-6 3-5 0,-4 1 1 15,-2-8 5-15,-2 2 0 16,-3 3 3-16,-5 4 0 16,-8-4-1-16,-3 3 0 15,1 3-1-15,-3 1 0 16,-11 1-2-16,-2 8 0 16,-5-2-3-16,-3 7 0 15,-1 3-4-15,-4 4 0 16,-2 5-2-16,-4 0 1 15,-5 5-3-15,2 7 0 16,-1 4 1-16,-3 10 0 16,-1-2-2-16,1 12 1 15,1 3-1-15,-1 9 1 16,2 6-2-16,6-1 0 16,3 1 0-16,5 5 1 15,8 3-4-15,6 4 1 16,10 8-2-16,1-5 0 15,5 2-1-15,6 4 0 0,13 6-1 16,6 2 0-16,13 4 0 16,10-1 0-16,5-3 0 15,9 0 0-15,11 7 0 16,6 6 0-16,1-6 0 16,10 1 0-16,11-1 0 15,9 2 0-15,7 0-1 16,8-2 1-16,15-9 0 15,14 2 0-15,14-5-1 16,12-7 1-16,11-9-1 0,12-5 1 16,16-3 0-16,16-9 1 15,16-10 3-15,6-8 1 16,15-13 4-16,15-10 1 16,6-13 6-16,16-15 0 15,12-11 8-15,4-8 0 16,-5-12-1-16,-1-11 1 15,-8-16 2-15,-11-4 0 16,-5-6-3-16,-12-3 1 16,-15 0 1-16,-15 0 1 15,-15-4-3-15,-17-3 0 16,-20 1 0-16,-20-4 0 16,-19-2 0-16,-20-6 1 15,-17-6 2-15,-19-2 0 16,-22 6-8-16,-26-6 1 15,-22-10-4-15,-27 8 1 16,-21 7-5-16,-28 5 1 16,-27 7-2-16,-30 13 0 0,-33 16-5 15,-27 15 1-15,-24 22-3 16,-29 13 0-16,-33 17-3 16,-16 25 1-16,-3 25-3 15,-20 18 0-15,-2 20-2 16,20 3 0-16,349-83-2004 15</inkml:trace>
</inkml:ink>
</file>

<file path=ppt/ink/ink7.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21:08:31.558"/>
    </inkml:context>
    <inkml:brush xml:id="br0">
      <inkml:brushProperty name="width" value="0.05292" units="cm"/>
      <inkml:brushProperty name="height" value="0.05292" units="cm"/>
      <inkml:brushProperty name="color" value="#FF0000"/>
    </inkml:brush>
  </inkml:definitions>
  <inkml:trace contextRef="#ctx0" brushRef="#br0">3143 6607 873 0,'0'0'0'16,"0"0"11"-16,0 0 1 15,0 0 24-15,32 21 0 16,2-16 20-16,10-1 0 15,9-8-5-15,10 4 0 16,15 0-23-16,20 4 0 16,17 1-2-16,14 2 0 15,15-5 9-15,3-1 0 16,-4-1 12-16,1-3 0 16,-4-4-2-16,-3-2 1 15,-6-5-9-15,-15-1 1 16,-15-1 6-16,-11-1 1 0,-14 0 19 15,-8 1 0-15,-4 7 0 16,-6 1 1-16,-5 4-28 16,-11 1 1-16,-12-2-16 15,-1-4 0-15,-29 9-1586 16</inkml:trace>
  <inkml:trace contextRef="#ctx0" brushRef="#br0" timeOffset="1133.91">6643 6481 795 0,'0'0'0'15,"28"-9"27"-15,4 1 1 16,8 8 9-16,10 0 1 0,-1 0 1 15,6 3 0-15,7 2-2 16,15 2 1-16,24 4-8 16,10 4 1-16,11 1-8 15,15 1 1-15,20-5-1 16,14 5 0-16,29 4 10 16,8-2 1-16,16-5 15 15,7-2 0-15,9-3 5 16,8 1 1-16,8 8 1 15,2-6 1-15,-4-4-8 16,8 1 0-16,5 0-7 0,3 3 0 16,-13 3 8-16,-8 3 1 15,-20-3 1-15,-12-4 1 16,-9-1-2-16,-14 0 0 16,-19 1-4-16,-15-3 0 15,-3-2 10-15,-12-3 1 16,-14 1-5-16,-13-3 1 15,-7-2-10-15,-7-6 1 16,0 1-3-16,-3-6 1 16,-8 0-11-16,-5-3 0 15,-5-3-7-15,-2 1 1 16,2 1-4-16,-7 3 0 16,-4-3-3-16,-12-1 1 15,-5-2-6-15,-9 5 1 16,-7-2-3-16,-8 8 1 15,-9 4-1-15,-3 2 1 16,-7 2-3-16,-1-1 0 0,-2-1-5 16,-9 2 1-16,14-16-6 15,12 8 1-15,15-8-3 16,17-5 0-16,-58 21-2176 16</inkml:trace>
  <inkml:trace contextRef="#ctx0" brushRef="#br0" timeOffset="15675.48">13718 8862 190 0,'0'0'0'16,"21"0"0"-16,-2 4 0 15,4 3 43-15,5 1 1 16,8-3 67-16,1 1 1 16,-7-5 16-16,3 1 0 15,8 5-63-15,-1-2 0 16,5 4-18-16,-8-2 1 15,-2-6-14-15,5-1 0 16,6 0 15-16,4 0 1 16,4 0-1-16,1 2 0 0,7 3 0 15,-2 2 0-15,0-1-3 16,5-6 0-16,7-4-9 16,1 2 0-16,8 8 0 15,-4-5 1-15,-1-2-6 16,-2 1 1-16,15 0-4 15,0-4 0-15,0-5-2 16,-1 1 0-16,2 4-6 16,3 4 0-16,10 4-2 0,-1-4 0 15,-5-5 0 1,5 1 1-16,6 4 1 0,1-2 0 16,-5-6-2-16,2 3 1 15,11 10 1-15,-1-2 0 16,-8-6-4-16,4 1 1 15,8 4-3-15,-3 1 0 16,-10-3-1-16,6-2 1 16,4 2-2-16,1 6 0 15,-5-5-2-15,0 3 1 16,5-2-3-16,-2-2 0 16,-6 1-1-16,-1 4 1 15,11 2-2-15,-7-3 0 16,-6-1 1-16,4 3 0 15,9-1-1-15,0 2 0 16,0-11-2-16,2 4 1 16,3 0-1-16,4 4 0 0,2-1 0 15,-1-3 0-15,1-7 0 16,-1 2 0-16,8 3 0 16,-2 1 1-16,-8-8 0 15,3 0 0-15,1-3-1 16,-1 0 1-16,-6-5 0 15,-3 1 0-15,-4-5 0 16,-7 2 0-16,-5-1 4 16,-11-5 1-16,-3 3 3 15,-4-9 1-15,-12 1 1 16,-7 4 0-16,-11-3 4 16,-4 1 1-16,-8 0 3 0,-5 1 1 15,-6-4 2-15,-7-2 1 16,-6 0-4-16,-14-3 1 15,-11-4-3-15,-8 3 0 16,-3-1-4-16,-9 4 0 16,-10-1-2-16,-10-3 1 15,-2 5-5-15,-8 0 1 16,-6 6-2-16,-8-8 0 16,-10-5-3-16,-10 0 1 15,-3 9-1-15,-3-2 0 16,-11 4-2-16,-7 5 1 15,-9-6-2-15,-9 3 1 16,-7-1-3-16,-8 5 1 16,2 4-2-16,-8 2 1 15,-7 0-2-15,-10-4 0 0,-4 5-1 16,-4-1 1-16,-1 0-1 16,3 3 0-16,2 5 0 15,0 1 0-15,-2-1 0 16,2-5 0-16,-9 4 0 15,0 1 0-15,2 4 0 16,-2 1 0-16,-5 1 0 16,3 3 0-16,2 3 0 15,0 3 0-15,0-3 0 16,-1 2 0-16,-5 6-1 0,3 3 1 16,1-2-1-16,6 0 1 15,-6 3-1-15,6 6 1 16,10 0 0-16,0 0 0 15,6 3 0-15,-3 0 0 16,1 2 0-16,3 2 0 16,16 1 0-16,8 4 0 15,-1 5-1-15,2 4 1 16,5 3-1-16,7 0 1 16,6-4-1-16,3-3 1 15,5 0-1-15,8 2 1 16,1 2-1-16,9 6 1 15,13 2-1-15,1-1 0 16,7-3-1-16,2-4 0 16,12-6-1-16,8-3 1 15,13 2-1-15,8-2 1 16,8-4-2-16,13 2 1 0,6 2 0 16,15 0 0-1,7-4 0-15,12-1 0 0,13-2 0 16,10-9 1-16,9-1-1 15,9-4 0-15,5-3 0 16,11-6 1-16,16 2-1 16,1-1 0-16,0-4 0 15,4-4 0-15,9 1 1 16,1 1 0-16,4 4 1 0,2 0 0 16,2-2 1-16,-1 1 0 15,6 6 0-15,-5-1 1 16,-10-6 0-16,-4 0 0 15,-3 3 2-15,-6-1 1 16,-9 5 0-16,-4-6 0 16,-3-2 2-16,-8 1 0 15,-6 0 2-15,-11-4 0 16,-9-1 1-16,-12 2 1 16,-11-4 0-16,-8 5 0 15,-8 2 1-15,-3 0 1 16,-5 0 0-16,-11 0 1 15,9 0-2-15,-9 0 1 16,8 0-1-16,-8 0 0 16,0 0 1-16,0 0 0 15,0-9-1-15,0 9 0 16,-8-7-1-16,2 4 1 16,-8-4-3-16,2 0 1 0,-2-2-8 15,5 6 0-15,4-6-9 16,3 2 1-16,2 7-2247 15</inkml:trace>
  <inkml:trace contextRef="#ctx0" brushRef="#br0" timeOffset="27983.52">25982 9324 1119 0,'18'4'0'15,"28"-1"23"-15,17 2 0 16,9 6 29-16,10-1 0 16,9-3 2-16,12-5 1 15,11-4-15-15,13-5 0 16,14 2-2-16,13-2 0 15,12-5-6-15,14-2 1 16,17-5 5-16,13 2 0 16,9 1 14-16,6 2 1 15,10-5 1-15,3 2 1 16,-3 0-2-16,-2-4 0 16,-8 0-6-16,-8 0 1 0,-8 1-8 15,-12-1 1-15,-8 2 2 16,-16 5 1-16,-13-2-9 15,-15-1 0-15,-18-2-7 16,-16 5 1-16,-12 2-22 16,-8 3 0-16,-91 9-1807 15</inkml:trace>
  <inkml:trace contextRef="#ctx0" brushRef="#br0" timeOffset="29299.47">3443 9650 683 0,'39'0'0'16,"61"5"16"-16,22-2 0 16,3-4 37-16,11-3 1 15,9 1 26-15,10-1 0 0,20-1-12 16,10 0 0-1,11 1-14-15,10 1 1 0,8 3-11 16,6 0 1-16,9 0-9 16,11 0 0-16,0 5-6 15,12 2 1-15,-3-2 2 16,5 2 0-16,2-5 5 16,10 1 1-16,9 1-3 15,0-3 1-15,-3-2-5 16,-2-6 1-16,2 5 14 15,-6-1 1-15,-7-4 3 0,-3 0 1 16,-7 0-5-16,-11 2 0 16,-7 3-2-16,-11 2 0 15,-10 2-6-15,-12 6 1 16,-9 10-10-16,-20 6 0 16,-12-3-20-16,-7 6 1 15,2 8-7-15,-11-14 0 16,-141-21-1714-16</inkml:trace>
  <inkml:trace contextRef="#ctx0" brushRef="#br0" timeOffset="57781.94">15584 9736 1097 0,'0'0'0'16,"49"0"22"-16,6 0 0 16,12-9 28-16,-2 3 0 15,1 6-8-15,-1 0 1 16,2-4 4-16,9-3 0 16,5 0-22-16,5 2 0 15,-5 2-1-15,4-1 0 16,16 9 2-16,3 2 0 15,0 2-1-15,9 1 0 16,8 4 2-16,5-5 1 16,-3-1 1-16,8 1 0 15,13 1-1-15,11 1 0 16,2-2-4-16,4-6 0 16,7-5-3-16,-1-1 1 15,4-1-1-15,6 4 1 0,8 4 10 16,9-4 1-16,2-7 6 15,3 0 0-15,2 0-5 16,-3 4 1-16,-4 1-1 16,3 0 0-16,1 0-6 15,5-5 0-15,-1 2-5 16,1 2 1-16,4-1 1 16,-1-1 1-16,2-4-2 15,-1-1 1-15,-6 0-1 16,0-1 1-16,5 1-3 0,-5 0 0 15,4-1-2 1,-6-1 0-16,-5 2 1 0,-5-1 0 16,-7 1 0-16,-15 0 1 15,-13 1-2-15,-10 2 0 16,-4-2-3-16,-13 2 0 16,-18 2-3-16,-10-3 1 15,-8-3-1-15,-1-3 1 16,-10-6-1-16,-8 1 1 15,-8 1-4-15,-6 1 0 16,-11 0 1-16,-6 1 0 16,-15 4 1-16,-3 0 0 15,0-4-2-15,-5-1 1 16,-7 3-3-16,-6-3 1 16,0-7-1-16,-7-1 0 15,-6 5-2-15,-8-1 0 0,-7-2-2 16,-4 1 1-16,-1-4 0 15,-7 3 0-15,-4 3-1 16,-2 2 0-16,-1 6-1 16,-4-3 0-16,-3 1-1 15,-8-4 1-15,-4 3-1 16,-3-1 0-16,-5 4-2 16,1 2 1-16,-7-1-1 15,-2-2 1-15,-4-5-2 16,-4 4 1-16,-3 9-1 15,-4-3 0-15,-7-5 0 0,-5 1 0 16,-2 4 0-16,-6-1 0 16,-8-3 0-16,-6 0 0 15,1 5 0-15,-9 2 0 16,-5-2 0-16,-8 0 0 16,-10 0 0-16,4 2 0 15,3 1-1-15,-11-4 1 16,-8-1 0-16,-4 0 0 15,-12 4 0-15,-2 3 0 16,2 2 0-16,-6 2 0 16,-3-4 0-16,-5 2 0 15,-7 4 0-15,1 4 0 16,-5 1 0-16,-9 3 0 16,-6 4 0-16,-1 1 0 15,2-5-1-15,-4 2 1 16,-5 7-1-16,-6 1 1 0,2 1-1 15,6 1 1-15,2-3-2 16,0 5 1-16,6 1-1 16,6-1 1-16,7 2-1 15,9-4 1-15,7 1-1 16,6 4 1-16,15 0-3 16,10 4 1-16,13-5-3 15,16 1 1-15,22-4-3 16,13-3 1-16,14-3-9 15,11 0 1-15,12-3-4 0,20-1 1 16,19-6-6-16,16 8 0 16,19 8 1-16,17-5 1 15,23-4 1-15,21-4 1 16,13-3 1-16,22-6 0 16,22 2 3-16,20 0 0 15,27-1 2-15,24-1 1 16,21-6 1-16,18 1 0 15,16-1 3-15,3 3 0 16,13 5 2-16,6 4 0 16,8 8 1-16,-2 7 1 15,-2 9 0-15,-3 3 1 16,0 2-18-16,5 2 0 16,14 2 3-16,0-16 1 15,-298-26-1848-15</inkml:trace>
  <inkml:trace contextRef="#ctx0" brushRef="#br0" timeOffset="62932.55">5701 10011 828 0,'0'0'0'15,"-18"-7"17"-15,2-5 1 16,-1 0 16-16,-6 0 0 16,-9-5 3-16,-3-4 1 0,-2-3-8 15,-4-1 1-15,-8 0-9 16,-6-3 0-16,-3 2-5 15,0 2 1-15,-6 8-2 16,1 2 1-16,-10 2 5 16,-6 3 1-16,-7 4 0 15,-1 10 1-15,1 4 2 16,-2 0 1-16,-4 6-1 16,2 1 1-16,3 10-4 15,3 2 0-15,6 3-5 16,-3 5 1-16,0 0-4 15,3 6 1-15,15 5-5 0,5 10 1 16,13 9-4-16,5-1 1 16,6-2-4-16,4-6 1 15,16-4-2-15,11-1 0 16,15 0-2-16,6 2 1 16,13-6-1-16,10 2 0 15,8-11-1-15,20-1 0 16,21-2 0-16,11-3 0 15,12-4-1-15,12-6 1 16,11-6-1-16,8-8 0 16,6-9 0-16,-2-7 0 15,-7-11 0-15,-1-6 0 16,-1-5 0-16,-8-6 1 16,-22-1 2-16,-10-11 1 15,-9-1 2-15,-14-6 1 16,-20 4 2-16,-15 1 1 0,-15 1 24 15,-21 1 1-15,-15-1 19 16,-22-1 0-16,-14-3-3 16,-16 2 0-16,-19 5 0 15,-10 11 0-15,-17 8-11 16,-10 12 0-16,-4 14-20 16,-7 12 0-16,-3 10-16 15,7 15 0-15,15 16-4 16,6 1 0-16,104-54-1585 0</inkml:trace>
  <inkml:trace contextRef="#ctx0" brushRef="#br0" timeOffset="81837.38">26980 10707 1332 0,'0'0'0'15,"0"0"40"-15,0 0 0 16,0 0 40-16,0 0 1 16,0 0-16-16,0 0 0 15,43-19-25-15,-3 15 1 16,6 3-20-16,9-1 1 0,8 2-4 15,10 5 1 1,18 6-4-16,12-1 0 16,10 0-3-16,12 1 1 0,23 1-4 15,23 0 1-15,32 4 4 16,23-3 0-16,15 3 2 16,6-4 1-16,2-7 9 15,-9-3 1-15,-5-5 8 16,-10-1 1-16,-4-5 9 15,-6-1 0-15,-10 3 2 16,-8 4 1-16,-10-3 3 0,-23 1 1 16,-17-2 5-16,-20 0 1 15,-16 2-5-15,-16-3 1 16,-17-5-10-16,-13 1 1 16,-12 2-9-16,-14 1 1 15,-18 4-6-15,-9-2 0 16,-5 2-11-16,-7 5 1 15,11-9-12-15,-11 9 1 16,1-10-6-16,-6 0 0 16,5 10-2198-16</inkml:trace>
  <inkml:trace contextRef="#ctx0" brushRef="#br0" timeOffset="133049.7">4295 11470 1422 0,'28'11'0'0,"43"16"45"0,21 4 1 16,6-5 34-16,15 2 0 15,14-5-22-15,0-6 0 16,-2-12-33-16,6-8 0 16,19-6-10-16,7-3 1 15,12-7-6-15,11-4 1 16,14-10-2-16,4 4 0 15,5 5-1-15,-1-2 1 16,7 10-1-16,-1-3 0 16,3 5 1-16,6-3 1 15,-3 1-2-15,-3 3 0 16,1-1 1-16,-7 2 1 16,1 0 8-16,-1 3 1 15,3 0 4-15,2 1 1 16,-9-1 3-16,2 0 1 15,-6 2-1-15,-6 4 1 16,1 1-7-16,-7 2 1 0,2 4-3 16,2-3 1-16,0-1-2 15,5 0 0-15,0 2-3 16,-4 0 0-16,-1 3-4 16,1 2 1-16,-1-4-4 15,2 6 1-15,-3-4-1 16,3 2 0-16,-6 2-2 15,0-4 1-15,1 2-2 16,-1 2 1-16,0-6-3 0,4-1 1 16,1 1-1-16,-1 2 1 15,10 1 0-15,4 2 0 16,0 3-1-16,2-1 1 16,-6 0 0-16,7-1 0 15,-1-2-1-15,1-2 1 16,4-1-1-16,4-1 0 15,1-3 0-15,0-3 0 16,0-1-1-16,7-1 1 16,-1 0 0-16,6 1 0 15,6-3 0-15,-2 2 1 16,0 0 0-16,-5 2 0 16,5-1 0-16,0-1 0 15,2-2-1-15,2 4 1 16,1 3-1-16,2 1 0 15,-7 1 1-15,4-2 0 16,-2 0 1-16,3 0 0 0,2 0 2 16,4-2 0-16,5-5 2 15,2 2 0-15,3 2 1 16,0-1 1-16,4 1 3 16,0 1 0-16,1 4-1 15,-1 1 1-15,3 2-2 16,4 6 1-16,2-1 1 15,-13 1 1-15,-4-3-4 16,-1-3 1-16,7 2-2 16,0-5 1-16,2 2-3 0,-11-3 1 15,4-4 3-15,-4-4 1 16,-3 0 5-16,-6 2 0 16,-1-4 2-16,-6-5 1 15,-8-1-5-15,-4 3 0 16,-9 3-3-16,-4 0 1 15,-4 2-4-15,-6 2 1 16,-9 0-2-16,-7 3 1 16,-10 2-2-16,-13 4 1 15,-9 1-6-15,-10 4 1 16,-4 6-3-16,-15 6 0 16,-11 7-2-16,-11 1 1 15,-14 9-8-15,4-2 0 16,-85-36-2221-16</inkml:trace>
  <inkml:trace contextRef="#ctx0" brushRef="#br0" timeOffset="151683.1">12229 12228 1075 0,'0'0'0'0,"0"0"23"0,0 0 1 16,0 0 27-16,0 0 0 15,0 0-9-15,0 0 1 16,21 14-12-16,-7-11 1 15,6 1-14-15,3-1 0 16,-2 3-2-16,4 2 0 16,4 4 1-16,3 0 1 15,-9 1-1-15,12-3 0 16,11 0 0-16,4-1 0 16,-1 3-3-16,-3-5 1 15,0 7 3-15,-2-7 1 16,-2-2 1-16,-42-5-1242 15</inkml:trace>
  <inkml:trace contextRef="#ctx0" brushRef="#br0" timeOffset="172699.47">14788 12427 1388 0,'23'0'0'16,"50"-3"53"-16,11 1 1 16,8 4 36-16,0-1 0 15,10-2-21-15,-7-1 0 16,-5 4-28-16,0 1 0 16,-3 1-17-16,4-1 0 15,-1 2-8-15,-1 0 0 16,-3-1-5-16,4 1 1 15,2 5 2-15,3-6 1 16,-5-6 2-16,5 0 0 16,7 4 0-16,3-2 1 15,-1-7-3-15,5 0 1 16,7 7-3-16,1-5 1 16,-8 0 4-16,6 0 0 15,10 1-1-15,0 3 1 0,-12-5-1 16,2 6 1-16,7 6-1 15,-3-5 0-15,-6 1-1 16,0 0 1-16,9 3-3 16,-2-2 1-16,0-4-4 15,-2 1 0-15,9 5-3 16,2-2 1-16,0-3-1 16,-1 0 0-16,-1 2-1 15,4 0 1-15,5 1-1 0,-6-1 1 16,-3-2-1-1,0 0 1-15,7 3 0 0,-3-3 0 16,-8 0-2-16,2 0 1 16,8 2-1-16,-1 2 1 15,2 1 0-15,2-3 0 16,-2-8 3-16,7 1 0 16,6 3 1-16,1-1 1 15,0-4-1-15,0 0 0 16,-2 2 0-16,3 0 0 15,1 1-3-15,1-1 1 16,-3-4-1-16,6 1 0 16,-1-4-2-16,-1 1 1 15,1 1-2-15,1 1 1 16,-2 1-2-16,-1-1 1 16,-1 2-1-16,4-3 1 15,3-1-1-15,0-1 0 16,-4 0-1-16,-3 3 1 0,2-1 0 15,1 3 0-15,2 4-1 16,4-4 1-16,0 2-1 16,0-1 0-16,-1 3 0 15,1-2 1-15,5 1 0 16,2 1 0-16,3-1-1 16,4 1 1-16,2 1-1 15,1 2 1-15,-1 0 0 16,-2 0 0-16,1 0-1 15,6 2 1-15,4 5 1 0,1-4 0 16,0 2 0-16,-1 2 1 16,-3 0 2-16,-4 0 1 15,-8 0 2-15,-3 2 0 16,-6-1 0-16,-13-1 0 16,-10-1-2-16,-15-5 0 15,-11 6-1-15,-12 2 1 16,-13-2-8-16,-10-2 1 15,-14-5-3-15,-20-7 1 16,-42 7-2155-16</inkml:trace>
  <inkml:trace contextRef="#ctx0" brushRef="#br0" timeOffset="173949.48">3450 12785 1355 0,'32'-7'0'15,"49"-12"51"-15,11-1 0 16,-2 4 40-16,5 6 1 16,16 4-23-16,-5 8 0 15,-4 5-31-15,4 5 1 16,14 4-12-16,-2 6 1 16,-1 6-8-16,10 1 1 15,17-3-1-15,11-1 1 16,20 1-6-16,-2 0 0 15,2-6-1-15,10 1 1 16,4 0-1-16,1-2 1 0,18-5-4 16,4 0 1-16,0-1 0 15,15 0 0-15,6-5 4 16,3 1 1-16,8 1 0 16,8 1 0-16,-2-1 2 15,6 0 1-15,5-1-2 16,-3-2 1-16,5 2-3 15,-11 1 0-15,-2 0 0 0,1 1 0 16,-1-3-3-16,2-4 1 16,4-2-2-16,-2-2 0 15,13 0-1-15,-1 1 0 16,4-2-1-16,1-5 0 16,5 5-1-16,-10-5 1 15,-7 3 8-15,-8 1 0 16,-3 2 5-16,-17 2 1 15,-10 0 3-15,-13 1 1 16,-14 1-4-16,-9-3 1 16,-22-2-1-16,-13-5 1 15,-11 3-1-15,-16 0 0 16,-12-3 0-16,-14-1 0 16,-8-1 0-16,-15-3 0 15,-16 6-3-15,-9-3 1 16,-5-5-18-16,-6-4 0 15,-3-4-4-15,-11-12 0 16,-24 33-2158-16</inkml:trace>
  <inkml:trace contextRef="#ctx0" brushRef="#br0" timeOffset="-204329.53">18170 14436 1657 0,'0'0'0'0,"0"0"50"15,23-1 1-15,7-5 38 16,12-1 0-16,18 2-30 16,11-3 0-16,10-6-40 15,5-2 1-15,9-1-7 16,11-4 0-16,14 4-6 15,11 1 1-15,13 2 0 16,10 2 0-16,15 2 0 16,18 1 0-16,16 2 3 0,10 2 0 15,6 0 3-15,9 0 1 16,13 0 2-16,12 3 1 16,16-2-2-16,7 3 0 15,20-3 6-15,4 1 1 16,10-4 2-16,11 3 1 15,7 3 2-15,2-5 1 16,-7-4 23-16,10 0 1 16,8 6 14-16,-10-1 1 15,-8-2-5-15,-5 2 0 16,-4 1-10-16,-11-2 1 16,-19-7-14-16,-16 3 1 15,-21 3-5-15,-25 2 1 16,-26 1-6-16,-23-1 0 15,-25 2-3-15,-17-2 1 16,-18-2 2-16,-16 7 1 0,-18 0 0 16,-10 3 0-16,-11-5-3 15,-14 1 0-15,-16 2-7 16,-8 3 1-16,-6-2-5 16,-4-2 0-16,-3 0-4 15,-7 0 1-15,9 0-3 16,-9 0 1-16,0 0-2 15,0 0 0-15,7 0-1 16,-7 0 1-16,0 0-3 16,0 0 0-16,0 0-2 0,0 0 1 15,0 0-2-15,0 0 1 16,13 7-6-16,-1 6 1 16,4 15-5-16,2-5 0 15,-18-23-2681-15</inkml:trace>
  <inkml:trace contextRef="#ctx0" brushRef="#br0" timeOffset="-202229.78">2981 14692 1377 0,'0'0'0'16,"0"0"52"-16,23-8 1 15,9-3 50-15,3 3 1 16,2 1-22-16,0 3 0 15,4 4-40-15,-1 4 1 16,-1-1-18-16,-2 1 0 16,4-1-11-16,10 1 1 15,10 3 0-15,12 0 1 16,13-4-1-16,8-3 0 0,1-2 0 16,18 1 1-16,14 2 1 15,14 1 1-15,12-2-1 16,13 2 1-16,14 1-1 15,11 1 0-15,3-3 14 16,0-1 1-16,5 0 6 16,7 2 1-16,-1 3 15 15,1 2 1-15,2 2 5 16,1 0 1-16,-7-3-6 0,-6 1 1 16,-7 4-11-16,-9-4 1 15,-9-6 0-15,-18-1 0 16,-11-1-6-16,-8-1 0 15,1 2-4-15,-16-4 1 16,-28-2-6-16,-2-3 1 16,-12 5-4-16,-8-1 1 15,-11 4-5-15,-14-1 0 16,-16 0-3-16,-6 2 1 16,-8 0-1-16,-5-2 1 15,-1-1 0-15,-8 3 0 16,9-4-2-16,-9 4 0 15,0 0-1-15,0 0 1 16,0 0-2-16,0 0 0 16,-3-10-3-16,-8 3 1 15,-5-2-5-15,-3 1 1 16,-4 1-11-16,0 3 1 0,23 4-2627 16</inkml:trace>
  <inkml:trace contextRef="#ctx0" brushRef="#br0" timeOffset="-188025.17">18879 16047 1455 0,'0'0'0'0,"21"-15"54"16,0 3 1-16,6-2 43 15,4 0 1-15,6 0-31 0,8-1 0 16,-3-3-25-16,9 5 1 16,13 4-8-16,13 7 0 15,10 0-18-15,13 2 1 16,11 4-8-16,11 1 1 16,7 5 30-16,14 3 1 15,7-1 18-15,7 2 1 16,0-1 21-16,-2 1 1 15,-2 0-9-15,1 2 0 16,3 3-13-16,-13-2 0 16,-11-5 4-16,-12-2 1 15,-4-1-10-15,-13-2 0 16,-5-2 3-16,-9-1 0 16,-13-1-6-16,-13 2 1 15,-17 2-4-15,-10-5 1 16,-14-2-12-16,-7 0 0 15,-7-2-10-15,-9 2 1 0,11 0-9 16,-11 0 1-16,0 0-17 16,0 0 0-16,0 0-2663 15</inkml:trace>
  <inkml:trace contextRef="#ctx0" brushRef="#br0" timeOffset="-184714.16">3311 16406 1523 0,'0'0'0'16,"17"-12"55"-16,12 5 1 15,15 3 36-15,10 4 0 16,24 5-29-16,7 1 0 16,5-5-37-16,14 1 0 15,14 3-8-15,12-3 0 16,15-4-6-16,14 1 0 16,24 4-2-16,31 2 1 0,24-1 5 15,19-3 1-15,26 1 4 16,8-4 1-16,7-3 3 15,-4 0 1-15,-1 2 8 16,2-1 1-16,6 1-11 16,-10 1 0-16,-12 2 1 15,-18-4 1-15,-17-4 13 16,-13 3 0-16,-20 5 11 0,-20 0 0 16,-15-4 1-16,-22-1 0 15,-24 3-4-15,-21 4 0 16,-20 3-7-16,-17 2 1 15,-16 2 2-15,-11-2 1 16,-24-6-3-16,-7 1 1 16,-14-2-13-16,0 0 0 15,0 0-11-15,-27-5 0 16,-10 7-8-16,6 1 1 16,15 1-11-16,10-20 1 15,6 16-2336-15</inkml:trace>
</inkml:ink>
</file>

<file path=ppt/ink/ink8.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21:13:31.328"/>
    </inkml:context>
    <inkml:brush xml:id="br0">
      <inkml:brushProperty name="width" value="0.05292" units="cm"/>
      <inkml:brushProperty name="height" value="0.05292" units="cm"/>
      <inkml:brushProperty name="color" value="#FF0000"/>
    </inkml:brush>
  </inkml:definitions>
  <inkml:trace contextRef="#ctx0" brushRef="#br0">19491 7947 985 0,'0'0'0'15,"58"0"26"-15,2 3 1 16,12 4 21-16,10 2 1 15,6-4 5-15,2 2 1 16,-4-7 3-16,6 0 1 16,7 0-8-16,3 0 1 0,-1-5-20 15,6 1 0-15,8 4-1 16,6 2 1-16,1 1-1 16,2 3 0-16,10-3-3 15,5 4 0-15,9 2 13 16,-1-1 0-16,1-8 0 15,0 4 0-15,2 1-6 16,7 4 1-16,7 1-5 16,-2-1 1-16,1-1-7 15,2-3 1-15,6 4 1 0,9-2 0 16,7-2-4-16,2-1 1 16,7 1-3-16,10 2 0 15,-1-2-4-15,6 2 0 16,3 2 1-16,8-1 1 15,9-1-4-15,2 2 1 16,3 3-1-16,3-7 1 16,4 0-3-16,-1 2 1 15,-1-2-2-15,-3 2 0 16,-3-1 1-16,0 0 0 16,-4 3 2-16,-2-5 0 15,-3-4-1-15,-8 0 0 16,-2 1-2-16,-10-1 1 15,-7-1 0-15,-17-3 1 16,-11 4-2-16,-16 0 0 16,-12-5-1-16,-19 3 0 0,-13 2-4 15,-18 0 0-15,-10-2-2 16,-14-1 1-16,-21 1-3 16,-20-1 1-16,-28 3-1954 15</inkml:trace>
  <inkml:trace contextRef="#ctx0" brushRef="#br0" timeOffset="1997.16">3311 8821 951 0,'0'0'0'0,"46"0"20"16,7 0 0-16,15-2 27 15,14-2 1-15,4-6-2 16,4 0 1-16,0-1-3 16,9 6 0-16,10 0-18 15,4 1 1-15,3 4-13 16,3 0 0-16,7 0-1 0,10 4 1 16,7-4 7-16,7 5 0 15,-2 2 4-15,11 2 0 16,3-1 1-16,11-2 0 15,7 0-3-15,9-6 1 16,-4-6-3-16,-3 0 1 16,-6-2-1-16,-1 4 1 15,5-3 0-15,1 2 0 16,-1 0 3-16,5-7 0 16,6 1 0-16,3 3 0 15,4-1-3-15,-6 0 1 16,0 1-3-16,-5 1 1 15,-2 5-2-15,-1-1 0 16,-8-1-3-16,-5 4 0 16,6 4 1-16,-1 3 1 15,-3 1 1-15,-4 3 0 16,-10-1-3-16,-6 0 1 0,-8 1-1 16,5-3 1-16,7 1-3 15,-2-2 0-15,-1-2 0 16,-3-1 0-16,-1-4 0 15,2-4 1-15,8 1-4 16,3-1 1-16,-3 3 1 16,-1-5 1-16,-2-1-2 15,2-1 1-15,-1-3-2 16,7 3 1-16,4-1 0 16,-10 4 1-16,-2-4-3 0,1 2 0 15,-4 2-2-15,3-2 0 16,2 2-1-16,-6 2 1 15,6-1-1-15,-4 2 0 16,-2-1-2-16,-1-2 0 16,5 3 0-16,2 2 0 15,-6 0 0-15,1-2 1 16,-6-1-2-16,2 1 1 16,-2 2 0-16,11-2 0 15,0 1 0-15,-6-3 1 16,-3-1-1-16,0 3 0 15,3 2 0-15,1 0 0 16,1 0-1-16,-3 0 1 16,-1 0 0-16,3 0 0 15,5 0-1-15,-1 2 0 16,5 0 0-16,-3 1 1 0,-1-3-1 16,-6 0 0-16,3-5-1 15,1 3 1-15,5 2-1 16,4 2 0-16,-1 0-1 15,-4 1 1-15,-6-6-1 16,6 1 1-16,-3 0-1 16,5 2 1-16,4 0-1 15,1-1 1-15,-2-10-1 16,-1 4 1-16,10 4 0 16,0-1 0-16,3-4-1 0,5 1 1 15,2 2-1-15,4-1 1 16,2 3-2-16,3-1 1 15,0 4 0-15,0 4 1 16,0-8-1-16,0 3 0 16,-4-1 1-16,4 2 0 15,0 3 0-15,0 1 0 16,6-1 0-16,3 3 1 16,-1-3 0-16,3-1 0 15,-2 1-1-15,3 1 1 16,4-1 0-16,4 2 0 15,3-1 0-15,0 4 0 16,7 1-1-16,1 3 1 16,-1-3-2-16,4 3 0 15,3 0-1-15,2 0 1 16,3-3-1-16,2 3 1 0,0 4-1 16,2 1 0-16,0-2 0 15,-3-4 0-15,-1-1 0 16,-7 2 1-16,-7 6-1 15,-12-6 1-15,-1 0-1 16,-7-2 1-16,-9 1 0 16,-12-1 0-16,-6-3-2 15,-9-7 1-15,-8 0-1 16,3-5 0-16,5-7-4 16,-13-21 0-16,-153 33-1970 15</inkml:trace>
  <inkml:trace contextRef="#ctx0" brushRef="#br0" timeOffset="6664.03">2891 9525 683 0,'18'-3'0'16,"24"-3"13"-16,29 3 1 15,15 3 15-15,9 0 0 16,-5-9 23-16,4 2 0 16,10 4 9-16,0 1 1 0,-4-5-35 15,3 2 0-15,6 5-12 16,4-3 0-16,-4 1 9 16,8 4 0-16,4 3 10 15,1 2 0-15,-13-4 3 16,10 6 1-16,15-4-1 15,-4 2 1-15,-3-7-6 16,0 0 1-16,9 0-7 16,0 0 1-16,-2-4-7 0,-4-2 0 15,3-3 5-15,10 0 1 16,3 4 1-16,2 0 1 16,-8 1-2-16,-1-4 1 15,2 1-3-15,4 2 0 16,8 1-5-16,-8-3 0 15,-1-1-4-15,-3-1 1 16,6 4-3-16,-2 1 0 16,-1 1-2-16,-3-1 1 15,-7 3 2-15,-1-3 0 16,6 4 2-16,0 4 1 16,-10-8 0-16,5-1 0 15,5-2-2-15,1 2 0 16,3 1-2-16,0-1 1 15,-13-2-3-15,6 2 1 16,3 2-3-16,-1 3 0 16,-1 0-1-16,-1-4 1 0,-3-1-2 15,2-2 0-15,5 7 0 16,-1 2 0-16,-12 3-2 16,7 0 1-16,7-1 0 15,-1-1 0-15,-10 2-1 16,1 0 0-16,-3-1 0 15,-2-1 0-15,-1 1 0 16,2-1 1-16,-9 2 0 16,7-1 0-16,8 1 0 15,-3-1 1-15,-6-8 0 0,1 4 0 16,0 7-1-16,7-2 0 16,-1-1 0-16,-1-4 0 15,1 0-2-15,5 1 0 16,0 3 2-16,-4-1 1 15,-5-6 0-15,7 1 0 16,5 4 2-16,1 1 0 16,-10 1-2-16,2-2 1 15,4-6-1-15,4 2 1 16,-8 4-3-16,-2 2 1 16,-8-1 0-16,2 0 1 15,6 1 1-15,-1 1 0 16,-2-5 0-16,-4 2 0 15,8 3 0-15,3 0 1 16,-2-8-2-16,-1-1 0 16,-1 1 0-16,10 1 0 15,4 2-1-15,1 0 0 16,-8 0-1-16,3 0 0 0,4-5 0 16,5 3 0-16,1 2-1 15,1-2 1-15,-10-4 1 16,2 4 0-16,7 2 0 15,4 2 1-15,-1 1 1 16,-5-6 0-16,2-1-1 16,0 2 0-16,7 4 0 15,-3 2 0-15,-1-1 0 16,-3 0 1-16,0-6-2 0,3 3 0 16,4 0 0-16,2 3 1 15,7 1-2-15,-4 1 1 16,-7-3-1-16,2 1 1 15,4-1-3-15,3 0 1 16,2 3 0-16,1 2 0 16,3-4-1-16,-5 3 1 15,-1-1-2-15,1-2 0 16,0 1 0-16,10 1 0 16,5 4-1-16,-4-3 1 15,8-2-1-15,1-4 1 16,4 0-1-16,8 2 0 15,6-1 0-15,2-2 1 16,6-1-1-16,5-2 1 16,4 4 0-16,4-1 0 15,2-3 0-15,7 3 0 0,-1 1 0 16,7 0 0-16,2 0 0 16,4 0 1-16,1 0-1 15,-1-2 1-15,-2-2-1 16,-1 1 0-16,3 1 0 15,0-1 0-15,2-3-1 16,-3 3 1-16,-3 0-1 16,-6 1 1-16,-6 2-1 15,-8 2 0-15,-3 3-1 16,-10 2 1-16,-3-4-1 16,1-1 1-16,-1 5-1 0,3-4 1 15,4 2-1-15,-11-1 0 16,-201-4-1968-16</inkml:trace>
  <inkml:trace contextRef="#ctx0" brushRef="#br0" timeOffset="9699.67">3507 10115 727 0,'30'-2'0'15,"47"-6"24"-15,13-3 1 16,0 1 34-16,9 1 1 16,5 1 15-16,5-1 0 15,-5 0-10-15,0-3 0 16,13 5-23-16,-1 2 0 16,-6-2-16-16,3 5 1 15,14 2-3-15,-2 2 0 16,-11 2-1-16,6-1 0 0,7-3 0 15,4 0 0-15,1 0 5 16,2 0 1-16,-1-3 1 16,2-1 0-16,14-1-2 15,0-2 1-15,-4 0-5 16,0 0 1-16,6-1 1 16,3-1 1-16,13 0-6 15,-2 6 0-15,4-1-4 16,-10 1 0-16,-4-6 1 15,5 1 1-15,4 1-6 0,4 1 1 16,7 1-1-16,-4 2 1 16,-9-4 0-16,2 2 0 15,2 0 0-15,-2 3 1 16,10 2-2-16,3 2 0 16,3-4-1-16,-4-3 0 15,1-1-1-15,-6-2 0 16,0 1-3-16,2 2 1 15,3-4-1-15,-1 6 0 16,8 3 0-16,2 0 0 16,0 0-1-16,2-4 1 15,-10 4 3-15,-1 0 0 16,-5-2 1-16,2 1 1 16,7 2 0-16,5 5 1 15,-3 2-1-15,7 1 0 16,-2 1-2-16,0 4 1 15,-6 0-3-15,-1 0 0 0,-3 0-3 16,1 1 0-16,5 2-2 16,2-3 1-16,4 5-1 15,5-3 1-15,-3-6-1 16,5-1 0-16,5-4-1 16,-4 0 1-16,8-5 0 15,-6 0 0-15,6 0-1 16,1 4 1-16,2 1-1 15,4-5 0-15,3 0-1 16,4 0 1-16,0 2-1 16,-4-4 0-16,0-1 0 0,2-1 0 15,3 2 0-15,4-1 1 16,2 3 0-16,0-2 0 16,-6-5 0-16,6 2 0 15,3 5 0-15,4-2 1 16,0 1-1-16,11-3 0 15,1 4 1-15,-4 0 0 16,3 0-1-16,-3 4 1 16,5-4-1-16,2 3 0 15,6 2-1-15,2 0 0 16,3-1-1-16,1 1 1 16,8 2-1-16,3 2 0 15,13-1 0-15,-1-1 0 16,6-5 0-16,4 0 0 15,14 3 0-15,3-2 1 16,9 3-1-16,4-1 1 0,2-4-1 16,12-1 0-16,-2 0-1 15,-2 0 1-15,-1-1 0 16,-9-1 0-16,-9 2 0 16,-8-5 1-16,-16 0 0 15,-15-1 1-15,-16 3-1 16,-22 1 1-16,-17-1-3 15,-17-2 1-15,-21 1-1 16,-18-5 0-16,-16 6 0 0,-28-13 0 16,-120 16-1798-16</inkml:trace>
  <inkml:trace contextRef="#ctx0" brushRef="#br0" timeOffset="10964.22">3374 10975 1153 0,'32'-5'0'15,"58"-11"51"-15,19 3 1 16,8 0 41-16,15 3 1 16,16 3-30-16,9 4 0 15,7-1-19-15,2 1 0 16,-4-1-24-16,11 3 0 16,12-5-5-16,13 3 0 15,10-6 5-15,9 2 0 16,27-1 0-16,8-1 1 15,19-3-1-15,10 3 0 16,8 2-2-16,0 2 1 16,-1-3-4-16,6 1 1 0,13 1 3 15,4 0 0-15,10 0 1 16,-4-1 1-16,-4-5 2 16,2 0 1-16,5 2 5 15,-8-2 0-15,-9-6 1 16,-12 5 1-16,-5 2 6 15,-14 4 0-15,-8 4-5 16,-20 1 1-16,-17-3-1 16,-20 1 0-16,-12 1 2 15,-18-1 0-15,-17-1-7 0,-19-5 1 16,-15-4 0-16,-14 0 1 16,-6 0-5-16,-16 0 0 15,-14-6-1-15,-11 1 0 16,-6-4-3-16,-5 2 1 15,-1 1-5-15,2 4 1 16,3 7-5-16,0 4 0 16,2 2-12-16,-3-8 1 15,-57 11-2094-15</inkml:trace>
</inkml:ink>
</file>

<file path=ppt/ink/ink9.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21:14:44.407"/>
    </inkml:context>
    <inkml:brush xml:id="br0">
      <inkml:brushProperty name="width" value="0.05292" units="cm"/>
      <inkml:brushProperty name="height" value="0.05292" units="cm"/>
      <inkml:brushProperty name="color" value="#FF0000"/>
    </inkml:brush>
  </inkml:definitions>
  <inkml:trace contextRef="#ctx0" brushRef="#br0">11624 5877 750 0,'18'0'0'0,"36"2"30"16,13-4 1-16,0-5 40 15,6 2 1-15,1-2 24 0,5 5 0 16,4 4-33-16,-2 1 1 16,-8-6-28-16,2 1 0 15,7 4-3-15,0 1 1 16,5-3-8-16,-2 0 0 16,-4-3 1-16,0 1 0 15,5 2-1-15,2-3 0 16,4-2-1-16,-5 1 1 15,3 1-6-15,3-3 0 16,2 3-4-16,-3 0 1 16,-7-1 5-16,-1 2 1 15,8-1 0-15,-2-2 0 16,-7 1 1-16,5 1 0 16,-1-2-3-16,3 1 1 15,5 4-4-15,-5-5 0 16,-7 1-1-16,5-4 0 15,7 1-1-15,0 2 0 0,-3-6-2 16,2 3 0-16,-5 2-2 16,7-2 1-16,-5 1-4 15,3 2 1-15,-4-2 0 16,5 5 1-16,0 2-1 16,4 0 0-16,-9 0-1 15,2 0 1-15,1 2-1 16,1 5 0-16,6-6-2 15,-4 3 1-15,-3 5-2 16,1-3 0-16,4 0-1 16,-2-3 0-16,-5 1 0 0,5-3 0 15,8 6-1-15,-6 2 1 16,-6-6-2-16,0 1 1 16,10 1-1-16,-1-2 0 15,1 6 0-15,-1-4 1 16,-4 4-1-16,5-2 0 15,9-4 0-15,2 3 0 16,-7 2 1-16,1 1 1 16,10-6-1-16,-1 1 0 15,4-1 0-15,2-1 1 16,7 1 1-16,3-3 0 16,7 4 2-16,1-2 0 15,8-4 0-15,5-2 1 16,8-1 1-16,8 5 1 15,9 0-1-15,11-3 0 16,-2-1-3-16,5-1 0 0,2 2 0 16,9-4 0-16,5-2-1 15,0-1 1-15,8-2-2 16,9 1 1-16,8 3-2 16,5-1 0-16,11 4-1 15,5-4 0-15,2 2-1 16,1 2 1-16,1 1-1 15,6-1 0-15,13 2 1 16,6-1 1-16,2 4 0 16,10-3 0-16,12-1 3 0,-4 3 1 15,2-3 0-15,-7 4 0 16,-3 4 2-16,-15 4 0 16,-8-1 0-16,-23 2 0 15,-16-9-2-15,-23 2 0 16,-11 1 0-16,-21 1 0 15,-21-11-3-15,-19 1 1 16,-20 3-8-16,-18-6 1 16,-100 9-1896-16</inkml:trace>
  <inkml:trace contextRef="#ctx0" brushRef="#br0" timeOffset="1167.21">2856 6811 839 0,'0'0'0'16,"0"0"12"-16,21-13 0 15,-2 6 24-15,4 2 0 16,18-8 9-16,12 1 1 16,14 4-10-16,7 1 0 15,2-2-13-15,7 0 0 16,5 6-7-16,7 3 0 15,14 7-5-15,13-4 0 16,5 1 8-16,7 1 0 16,11-5 2-16,14 3 0 15,17 3-1-15,16-1 0 0,22 2 2 16,6-7 0-16,6 0 0 16,10-9 1-16,11-3-1 15,16 3 1-15,12 6-2 16,18-1 0-16,14 4-2 15,-4-3 1-15,1-6 0 16,3 4 1-16,12 0 0 16,2 1 1-16,3 4 0 15,12 0 1-15,-3 6-3 16,-8 1 1-16,1 5 3 0,-7-2 0 16,-1-3 2-16,1 5 1 15,4 5-1-15,-4-8 0 16,-12-5 0-16,-9-10 0 15,0 3-4-15,-5-6 1 16,-4 2-5-16,-14 2 1 16,-14 2-4-16,-14-9 1 15,-9-6-7-15,-12-3 1 16,-11 2-7-16,-1-7 0 16,-214 26-1538-16</inkml:trace>
  <inkml:trace contextRef="#ctx0" brushRef="#br0" timeOffset="7016.59">4295 7632 1119 0,'-21'0'0'16,"-37"0"36"-16,-22 0 1 16,-18 3 41-16,2 2 1 0,-2 11-4 15,-7 5 0 1,-14 3-29-16,0 14 0 0,12 16-19 16,1 15 0-16,2 14-7 15,5 4 0-15,18-1-5 16,9 1 1-16,10 3-3 15,7-2 0-15,4-10-3 16,10-4 0-16,10-3-3 16,18 3 1-16,17 3-3 15,15-6 0-15,22-4-2 0,14-10 1 16,12-10-2-16,17-7 0 16,29-7-2-16,9-9 1 15,10-2-1-15,7 1 1 16,15 3-1-16,19-5 0 15,16-2 0-15,13-2 0 16,7 0 0-16,13 7 0 16,19 1 0-16,-1-3 0 15,9-3 0-15,12-5 1 16,5 2-1-16,20-3 1 16,16 6-1-16,-4-5 1 15,9-2-1-15,1-1 1 16,12-3-1-16,10 1 1 15,12 0-1-15,11 3 1 16,8 3 0-16,4 3 1 16,11-1 1-16,9 2 0 15,15 0 0-15,11 2 0 0,14 1 1 16,12-1 0-16,3 3 1 16,9 1 0-16,14 1-1 15,6-2 0-15,9 2-1 16,9-2 0-16,15-10 0 15,26 1 0-15,11 3-1 16,5-8 1-16,3-10 0 16,10 0 1-16,20 4-1 15,1-6 0-15,1-7-1 0,3 6 1 16,7 11-1-16,-2-4 1 16,-3-8-1-16,-5-3 0 15,-2-3 0-15,-13 5 1 16,-7 1 0-16,-20 1 0 15,-26-7 2-15,-29 3 0 16,-20 3 2-16,-25 1 0 16,-38-4 2-16,-29-9 0 15,-33-15 2-15,-39 0 0 16,-29 0 0-16,-40-2 0 16,-42 0-1-16,-44-2 1 15,-36-4 0-15,-29-1 1 16,-30 3 0-16,-26-6 1 15,-29-10-2-15,-30-10 1 16,-30-4-3-16,-31-2 1 16,-37-1-1-16,-46-6 0 0,-38-10-2 15,-42-4 0 1,-42 0 0-16,-31 1 0 0,-27 8-2 16,-31 1 1-16,-24-6 0 15,-18 3 0-15,-25 10 0 16,-12 9 0-16,-17 4 0 15,-15-8 1-15,-26-6-2 16,-7 1 1-16,-9 11 0 16,1-1 0-16,-18 3 0 15,1-6 0-15,-5-1-1 16,1-8 1-16,6-3 3 0,-4-1 1 16,-3 4 5-16,2 6 1 15,1-2 2-15,-5 4 1 16,-7-6 2-16,-12 16 1 15,-6 12-2-15,-7 12 0 16,-5 12-1-16,-23 6 0 16,-9 13-3-16,-3 7 0 15,-14 11-3-15,-6 13 1 16,-9 13-2-16,1 20 0 16,-4 28-1-16,-14 17 0 15,5 6-3-15,11 25 1 16,10 32-1-16,11 20 0 15,17 16-3-15,50-2 1 16,43 9-2-16,38-4 0 16,60-10-3-16,35 0 1 15,48 4-2-15,51-35 0 16,-575 311 0-16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5E0DFB-F41A-4AB4-889D-564CC36F4288}" type="datetimeFigureOut">
              <a:rPr lang="en-US" smtClean="0"/>
              <a:t>2/14/2023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8412A1-938C-418F-BEA9-6C45611C307C}" type="slidenum">
              <a:rPr lang="en-US" smtClean="0"/>
              <a:t>‹#›</a:t>
            </a:fld>
            <a:endParaRPr lang="en-US"/>
          </a:p>
        </p:txBody>
      </p:sp>
    </p:spTree>
    <p:extLst>
      <p:ext uri="{BB962C8B-B14F-4D97-AF65-F5344CB8AC3E}">
        <p14:creationId xmlns:p14="http://schemas.microsoft.com/office/powerpoint/2010/main" val="2749113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421EA-5890-B7EB-DF91-6E4839E3A7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99B5145-9951-111F-0803-B781401B8E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2ADB407-2545-812A-4BE1-66CD19FF91DA}"/>
              </a:ext>
            </a:extLst>
          </p:cNvPr>
          <p:cNvSpPr>
            <a:spLocks noGrp="1"/>
          </p:cNvSpPr>
          <p:nvPr>
            <p:ph type="dt" sz="half" idx="10"/>
          </p:nvPr>
        </p:nvSpPr>
        <p:spPr/>
        <p:txBody>
          <a:bodyPr/>
          <a:lstStyle/>
          <a:p>
            <a:fld id="{37A2612A-4680-4A54-8991-C49040C82D7E}" type="datetime1">
              <a:rPr lang="en-US" smtClean="0"/>
              <a:t>2/14/2023</a:t>
            </a:fld>
            <a:endParaRPr lang="en-US"/>
          </a:p>
        </p:txBody>
      </p:sp>
      <p:sp>
        <p:nvSpPr>
          <p:cNvPr id="5" name="Footer Placeholder 4">
            <a:extLst>
              <a:ext uri="{FF2B5EF4-FFF2-40B4-BE49-F238E27FC236}">
                <a16:creationId xmlns:a16="http://schemas.microsoft.com/office/drawing/2014/main" id="{00679872-B1F3-5F87-15AD-56D205DF23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C92A60-35F1-A9CE-1264-0CE90B0B61C3}"/>
              </a:ext>
            </a:extLst>
          </p:cNvPr>
          <p:cNvSpPr>
            <a:spLocks noGrp="1"/>
          </p:cNvSpPr>
          <p:nvPr>
            <p:ph type="sldNum" sz="quarter" idx="12"/>
          </p:nvPr>
        </p:nvSpPr>
        <p:spPr/>
        <p:txBody>
          <a:bodyPr/>
          <a:lstStyle/>
          <a:p>
            <a:fld id="{E1B0BCDC-760C-44DE-8B97-75E06BA7F9C0}" type="slidenum">
              <a:rPr lang="en-US" smtClean="0"/>
              <a:t>‹#›</a:t>
            </a:fld>
            <a:endParaRPr lang="en-US"/>
          </a:p>
        </p:txBody>
      </p:sp>
    </p:spTree>
    <p:extLst>
      <p:ext uri="{BB962C8B-B14F-4D97-AF65-F5344CB8AC3E}">
        <p14:creationId xmlns:p14="http://schemas.microsoft.com/office/powerpoint/2010/main" val="1402868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0CD7B-BE30-DC0A-C4F9-BE323BC6702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4328C3A-16E4-CF85-E6D8-C5F307EE64A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4D25CA-7C03-5392-8937-39FD1051BC99}"/>
              </a:ext>
            </a:extLst>
          </p:cNvPr>
          <p:cNvSpPr>
            <a:spLocks noGrp="1"/>
          </p:cNvSpPr>
          <p:nvPr>
            <p:ph type="dt" sz="half" idx="10"/>
          </p:nvPr>
        </p:nvSpPr>
        <p:spPr/>
        <p:txBody>
          <a:bodyPr/>
          <a:lstStyle/>
          <a:p>
            <a:fld id="{647B2502-6EF3-4B6A-A5AA-174B619857FB}" type="datetime1">
              <a:rPr lang="en-US" smtClean="0"/>
              <a:t>2/14/2023</a:t>
            </a:fld>
            <a:endParaRPr lang="en-US"/>
          </a:p>
        </p:txBody>
      </p:sp>
      <p:sp>
        <p:nvSpPr>
          <p:cNvPr id="5" name="Footer Placeholder 4">
            <a:extLst>
              <a:ext uri="{FF2B5EF4-FFF2-40B4-BE49-F238E27FC236}">
                <a16:creationId xmlns:a16="http://schemas.microsoft.com/office/drawing/2014/main" id="{7BE030B4-AFD8-96BB-7847-824F155B73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D14125-88FA-D94A-4A76-A07A1E5C8921}"/>
              </a:ext>
            </a:extLst>
          </p:cNvPr>
          <p:cNvSpPr>
            <a:spLocks noGrp="1"/>
          </p:cNvSpPr>
          <p:nvPr>
            <p:ph type="sldNum" sz="quarter" idx="12"/>
          </p:nvPr>
        </p:nvSpPr>
        <p:spPr/>
        <p:txBody>
          <a:bodyPr/>
          <a:lstStyle/>
          <a:p>
            <a:fld id="{E1B0BCDC-760C-44DE-8B97-75E06BA7F9C0}" type="slidenum">
              <a:rPr lang="en-US" smtClean="0"/>
              <a:t>‹#›</a:t>
            </a:fld>
            <a:endParaRPr lang="en-US"/>
          </a:p>
        </p:txBody>
      </p:sp>
    </p:spTree>
    <p:extLst>
      <p:ext uri="{BB962C8B-B14F-4D97-AF65-F5344CB8AC3E}">
        <p14:creationId xmlns:p14="http://schemas.microsoft.com/office/powerpoint/2010/main" val="225428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030A7A-47E2-0F60-11CF-9015A2842E1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A2E4214-F34E-00FA-A317-5C5D880C891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8C1DB2-D83F-8405-1CC9-45F98F3BDE95}"/>
              </a:ext>
            </a:extLst>
          </p:cNvPr>
          <p:cNvSpPr>
            <a:spLocks noGrp="1"/>
          </p:cNvSpPr>
          <p:nvPr>
            <p:ph type="dt" sz="half" idx="10"/>
          </p:nvPr>
        </p:nvSpPr>
        <p:spPr/>
        <p:txBody>
          <a:bodyPr/>
          <a:lstStyle/>
          <a:p>
            <a:fld id="{123DE64E-03B9-41C9-A44A-39A8AF104D07}" type="datetime1">
              <a:rPr lang="en-US" smtClean="0"/>
              <a:t>2/14/2023</a:t>
            </a:fld>
            <a:endParaRPr lang="en-US"/>
          </a:p>
        </p:txBody>
      </p:sp>
      <p:sp>
        <p:nvSpPr>
          <p:cNvPr id="5" name="Footer Placeholder 4">
            <a:extLst>
              <a:ext uri="{FF2B5EF4-FFF2-40B4-BE49-F238E27FC236}">
                <a16:creationId xmlns:a16="http://schemas.microsoft.com/office/drawing/2014/main" id="{7596FD08-485C-094B-D05E-1B004D555F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2AC67C-7165-E15D-B597-ECDEC896F3E8}"/>
              </a:ext>
            </a:extLst>
          </p:cNvPr>
          <p:cNvSpPr>
            <a:spLocks noGrp="1"/>
          </p:cNvSpPr>
          <p:nvPr>
            <p:ph type="sldNum" sz="quarter" idx="12"/>
          </p:nvPr>
        </p:nvSpPr>
        <p:spPr/>
        <p:txBody>
          <a:bodyPr/>
          <a:lstStyle/>
          <a:p>
            <a:fld id="{E1B0BCDC-760C-44DE-8B97-75E06BA7F9C0}" type="slidenum">
              <a:rPr lang="en-US" smtClean="0"/>
              <a:t>‹#›</a:t>
            </a:fld>
            <a:endParaRPr lang="en-US"/>
          </a:p>
        </p:txBody>
      </p:sp>
    </p:spTree>
    <p:extLst>
      <p:ext uri="{BB962C8B-B14F-4D97-AF65-F5344CB8AC3E}">
        <p14:creationId xmlns:p14="http://schemas.microsoft.com/office/powerpoint/2010/main" val="4038806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6A09C-E1EF-1537-6D38-58ACF9E4F5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FDD513-B8A5-4E4D-A6F7-C2F924DDA314}"/>
              </a:ext>
            </a:extLst>
          </p:cNvPr>
          <p:cNvSpPr>
            <a:spLocks noGrp="1"/>
          </p:cNvSpPr>
          <p:nvPr>
            <p:ph idx="1"/>
          </p:nvPr>
        </p:nvSpPr>
        <p:spPr/>
        <p:txBody>
          <a:bodyPr/>
          <a:lstStyle>
            <a:lvl2pPr>
              <a:defRPr sz="2800"/>
            </a:lvl2pPr>
            <a:lvl3pPr>
              <a:defRPr sz="2800"/>
            </a:lvl3pPr>
            <a:lvl4pPr>
              <a:defRPr sz="2800"/>
            </a:lvl4pPr>
            <a:lvl5pPr>
              <a:defRPr sz="2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B513F3A-A02D-E339-3922-E098D2B877E6}"/>
              </a:ext>
            </a:extLst>
          </p:cNvPr>
          <p:cNvSpPr>
            <a:spLocks noGrp="1"/>
          </p:cNvSpPr>
          <p:nvPr>
            <p:ph type="dt" sz="half" idx="10"/>
          </p:nvPr>
        </p:nvSpPr>
        <p:spPr/>
        <p:txBody>
          <a:bodyPr/>
          <a:lstStyle/>
          <a:p>
            <a:fld id="{0EB94C58-5B1F-46AE-A565-F3847022277C}" type="datetime1">
              <a:rPr lang="en-US" smtClean="0"/>
              <a:t>2/14/2023</a:t>
            </a:fld>
            <a:endParaRPr lang="en-US"/>
          </a:p>
        </p:txBody>
      </p:sp>
      <p:sp>
        <p:nvSpPr>
          <p:cNvPr id="5" name="Footer Placeholder 4">
            <a:extLst>
              <a:ext uri="{FF2B5EF4-FFF2-40B4-BE49-F238E27FC236}">
                <a16:creationId xmlns:a16="http://schemas.microsoft.com/office/drawing/2014/main" id="{73700D18-069C-017D-318A-6426D80449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E2A31F-46C1-125B-83CC-9F4D76AB8DBB}"/>
              </a:ext>
            </a:extLst>
          </p:cNvPr>
          <p:cNvSpPr>
            <a:spLocks noGrp="1"/>
          </p:cNvSpPr>
          <p:nvPr>
            <p:ph type="sldNum" sz="quarter" idx="12"/>
          </p:nvPr>
        </p:nvSpPr>
        <p:spPr/>
        <p:txBody>
          <a:bodyPr/>
          <a:lstStyle/>
          <a:p>
            <a:fld id="{E1B0BCDC-760C-44DE-8B97-75E06BA7F9C0}" type="slidenum">
              <a:rPr lang="en-US" smtClean="0"/>
              <a:t>‹#›</a:t>
            </a:fld>
            <a:endParaRPr lang="en-US"/>
          </a:p>
        </p:txBody>
      </p:sp>
    </p:spTree>
    <p:extLst>
      <p:ext uri="{BB962C8B-B14F-4D97-AF65-F5344CB8AC3E}">
        <p14:creationId xmlns:p14="http://schemas.microsoft.com/office/powerpoint/2010/main" val="1072947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206D3-2CB7-4375-0780-4DAF51ABAE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70CC54E-A21A-84E6-8A70-A9D5A33BF2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727FDA9-A5BB-0D9F-48FA-2B28FA456F4E}"/>
              </a:ext>
            </a:extLst>
          </p:cNvPr>
          <p:cNvSpPr>
            <a:spLocks noGrp="1"/>
          </p:cNvSpPr>
          <p:nvPr>
            <p:ph type="dt" sz="half" idx="10"/>
          </p:nvPr>
        </p:nvSpPr>
        <p:spPr/>
        <p:txBody>
          <a:bodyPr/>
          <a:lstStyle/>
          <a:p>
            <a:fld id="{A5D4B9F9-6CF7-4BC1-BFA6-AAEE20A51964}" type="datetime1">
              <a:rPr lang="en-US" smtClean="0"/>
              <a:t>2/14/2023</a:t>
            </a:fld>
            <a:endParaRPr lang="en-US"/>
          </a:p>
        </p:txBody>
      </p:sp>
      <p:sp>
        <p:nvSpPr>
          <p:cNvPr id="5" name="Footer Placeholder 4">
            <a:extLst>
              <a:ext uri="{FF2B5EF4-FFF2-40B4-BE49-F238E27FC236}">
                <a16:creationId xmlns:a16="http://schemas.microsoft.com/office/drawing/2014/main" id="{16FF100C-E5A0-3868-D3CC-4A21EBFFFD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DB90D9-7D7D-E4EC-BD43-EF8146B22B6F}"/>
              </a:ext>
            </a:extLst>
          </p:cNvPr>
          <p:cNvSpPr>
            <a:spLocks noGrp="1"/>
          </p:cNvSpPr>
          <p:nvPr>
            <p:ph type="sldNum" sz="quarter" idx="12"/>
          </p:nvPr>
        </p:nvSpPr>
        <p:spPr/>
        <p:txBody>
          <a:bodyPr/>
          <a:lstStyle/>
          <a:p>
            <a:fld id="{E1B0BCDC-760C-44DE-8B97-75E06BA7F9C0}" type="slidenum">
              <a:rPr lang="en-US" smtClean="0"/>
              <a:t>‹#›</a:t>
            </a:fld>
            <a:endParaRPr lang="en-US"/>
          </a:p>
        </p:txBody>
      </p:sp>
    </p:spTree>
    <p:extLst>
      <p:ext uri="{BB962C8B-B14F-4D97-AF65-F5344CB8AC3E}">
        <p14:creationId xmlns:p14="http://schemas.microsoft.com/office/powerpoint/2010/main" val="3817563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DD344-3A85-D56B-9B0D-ED1E1D378D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401CD1-A6E7-6894-0FFB-F83EA8A5C29D}"/>
              </a:ext>
            </a:extLst>
          </p:cNvPr>
          <p:cNvSpPr>
            <a:spLocks noGrp="1"/>
          </p:cNvSpPr>
          <p:nvPr>
            <p:ph sz="half" idx="1"/>
          </p:nvPr>
        </p:nvSpPr>
        <p:spPr>
          <a:xfrm>
            <a:off x="838200" y="1825625"/>
            <a:ext cx="5181600" cy="4351338"/>
          </a:xfrm>
        </p:spPr>
        <p:txBody>
          <a:bodyPr/>
          <a:lstStyle>
            <a:lvl1pPr>
              <a:defRPr sz="2800"/>
            </a:lvl1pPr>
            <a:lvl2pPr>
              <a:defRPr sz="28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A202F4D-4C2B-EA54-060A-A253B0D8D37A}"/>
              </a:ext>
            </a:extLst>
          </p:cNvPr>
          <p:cNvSpPr>
            <a:spLocks noGrp="1"/>
          </p:cNvSpPr>
          <p:nvPr>
            <p:ph sz="half" idx="2"/>
          </p:nvPr>
        </p:nvSpPr>
        <p:spPr>
          <a:xfrm>
            <a:off x="6172200" y="1825625"/>
            <a:ext cx="5181600" cy="4351338"/>
          </a:xfrm>
        </p:spPr>
        <p:txBody>
          <a:bodyPr/>
          <a:lstStyle>
            <a:lvl1pPr>
              <a:defRPr sz="2800"/>
            </a:lvl1pPr>
            <a:lvl2pPr>
              <a:defRPr sz="28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D52F19EA-067B-3C96-2155-C345D21B74B7}"/>
              </a:ext>
            </a:extLst>
          </p:cNvPr>
          <p:cNvSpPr>
            <a:spLocks noGrp="1"/>
          </p:cNvSpPr>
          <p:nvPr>
            <p:ph type="dt" sz="half" idx="10"/>
          </p:nvPr>
        </p:nvSpPr>
        <p:spPr/>
        <p:txBody>
          <a:bodyPr/>
          <a:lstStyle/>
          <a:p>
            <a:fld id="{B73EF9F4-1EC8-48DA-A00F-33734104D700}" type="datetime1">
              <a:rPr lang="en-US" smtClean="0"/>
              <a:t>2/14/2023</a:t>
            </a:fld>
            <a:endParaRPr lang="en-US"/>
          </a:p>
        </p:txBody>
      </p:sp>
      <p:sp>
        <p:nvSpPr>
          <p:cNvPr id="6" name="Footer Placeholder 5">
            <a:extLst>
              <a:ext uri="{FF2B5EF4-FFF2-40B4-BE49-F238E27FC236}">
                <a16:creationId xmlns:a16="http://schemas.microsoft.com/office/drawing/2014/main" id="{DC22D069-E75D-BC3C-4003-4EAF27650B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779B5E-CA2A-DBE8-0AED-CA8C9B4BA758}"/>
              </a:ext>
            </a:extLst>
          </p:cNvPr>
          <p:cNvSpPr>
            <a:spLocks noGrp="1"/>
          </p:cNvSpPr>
          <p:nvPr>
            <p:ph type="sldNum" sz="quarter" idx="12"/>
          </p:nvPr>
        </p:nvSpPr>
        <p:spPr/>
        <p:txBody>
          <a:bodyPr/>
          <a:lstStyle/>
          <a:p>
            <a:fld id="{E1B0BCDC-760C-44DE-8B97-75E06BA7F9C0}" type="slidenum">
              <a:rPr lang="en-US" smtClean="0"/>
              <a:t>‹#›</a:t>
            </a:fld>
            <a:endParaRPr lang="en-US"/>
          </a:p>
        </p:txBody>
      </p:sp>
    </p:spTree>
    <p:extLst>
      <p:ext uri="{BB962C8B-B14F-4D97-AF65-F5344CB8AC3E}">
        <p14:creationId xmlns:p14="http://schemas.microsoft.com/office/powerpoint/2010/main" val="971105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344BA-C1C1-BB44-3BF5-86900C36A82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BCC81E5-2442-AC5D-23E0-48AF1012C9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264B550-079E-F87E-BA07-AAEC439B02C4}"/>
              </a:ext>
            </a:extLst>
          </p:cNvPr>
          <p:cNvSpPr>
            <a:spLocks noGrp="1"/>
          </p:cNvSpPr>
          <p:nvPr>
            <p:ph sz="half" idx="2"/>
          </p:nvPr>
        </p:nvSpPr>
        <p:spPr>
          <a:xfrm>
            <a:off x="839788" y="2505075"/>
            <a:ext cx="5157787" cy="3684588"/>
          </a:xfrm>
        </p:spPr>
        <p:txBody>
          <a:bodyPr/>
          <a:lstStyle>
            <a:lvl1pPr>
              <a:defRPr sz="2800"/>
            </a:lvl1pPr>
            <a:lvl2pPr>
              <a:defRPr sz="28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1DB7D145-3309-6114-20EB-F3F7D719E9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2483EFB-AA0B-2452-6BEB-D732DDE1D48A}"/>
              </a:ext>
            </a:extLst>
          </p:cNvPr>
          <p:cNvSpPr>
            <a:spLocks noGrp="1"/>
          </p:cNvSpPr>
          <p:nvPr>
            <p:ph sz="quarter" idx="4"/>
          </p:nvPr>
        </p:nvSpPr>
        <p:spPr>
          <a:xfrm>
            <a:off x="6172200" y="2505075"/>
            <a:ext cx="5183188" cy="3684588"/>
          </a:xfrm>
        </p:spPr>
        <p:txBody>
          <a:bodyPr/>
          <a:lstStyle>
            <a:lvl1pPr>
              <a:defRPr sz="2800"/>
            </a:lvl1pPr>
            <a:lvl2pPr>
              <a:defRPr sz="28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1475B81E-7CEA-B1A5-60FE-56CC446B4A60}"/>
              </a:ext>
            </a:extLst>
          </p:cNvPr>
          <p:cNvSpPr>
            <a:spLocks noGrp="1"/>
          </p:cNvSpPr>
          <p:nvPr>
            <p:ph type="dt" sz="half" idx="10"/>
          </p:nvPr>
        </p:nvSpPr>
        <p:spPr/>
        <p:txBody>
          <a:bodyPr/>
          <a:lstStyle/>
          <a:p>
            <a:fld id="{6FF7BB3F-A2C5-4959-9F72-F3414D61DAE7}" type="datetime1">
              <a:rPr lang="en-US" smtClean="0"/>
              <a:t>2/14/2023</a:t>
            </a:fld>
            <a:endParaRPr lang="en-US"/>
          </a:p>
        </p:txBody>
      </p:sp>
      <p:sp>
        <p:nvSpPr>
          <p:cNvPr id="8" name="Footer Placeholder 7">
            <a:extLst>
              <a:ext uri="{FF2B5EF4-FFF2-40B4-BE49-F238E27FC236}">
                <a16:creationId xmlns:a16="http://schemas.microsoft.com/office/drawing/2014/main" id="{8241894A-09E6-238D-B93B-AE4D83FE5B0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C01E431-4774-A6A6-F073-472B4227851C}"/>
              </a:ext>
            </a:extLst>
          </p:cNvPr>
          <p:cNvSpPr>
            <a:spLocks noGrp="1"/>
          </p:cNvSpPr>
          <p:nvPr>
            <p:ph type="sldNum" sz="quarter" idx="12"/>
          </p:nvPr>
        </p:nvSpPr>
        <p:spPr/>
        <p:txBody>
          <a:bodyPr/>
          <a:lstStyle/>
          <a:p>
            <a:fld id="{E1B0BCDC-760C-44DE-8B97-75E06BA7F9C0}" type="slidenum">
              <a:rPr lang="en-US" smtClean="0"/>
              <a:t>‹#›</a:t>
            </a:fld>
            <a:endParaRPr lang="en-US"/>
          </a:p>
        </p:txBody>
      </p:sp>
    </p:spTree>
    <p:extLst>
      <p:ext uri="{BB962C8B-B14F-4D97-AF65-F5344CB8AC3E}">
        <p14:creationId xmlns:p14="http://schemas.microsoft.com/office/powerpoint/2010/main" val="2903342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CB506-B137-FD29-7A5A-D3225905795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E0C5239-D4DF-C6EB-A86D-65B0F9FA6447}"/>
              </a:ext>
            </a:extLst>
          </p:cNvPr>
          <p:cNvSpPr>
            <a:spLocks noGrp="1"/>
          </p:cNvSpPr>
          <p:nvPr>
            <p:ph type="dt" sz="half" idx="10"/>
          </p:nvPr>
        </p:nvSpPr>
        <p:spPr/>
        <p:txBody>
          <a:bodyPr/>
          <a:lstStyle/>
          <a:p>
            <a:fld id="{AAF25926-15E1-4BF5-80C9-89C047611693}" type="datetime1">
              <a:rPr lang="en-US" smtClean="0"/>
              <a:t>2/14/2023</a:t>
            </a:fld>
            <a:endParaRPr lang="en-US"/>
          </a:p>
        </p:txBody>
      </p:sp>
      <p:sp>
        <p:nvSpPr>
          <p:cNvPr id="4" name="Footer Placeholder 3">
            <a:extLst>
              <a:ext uri="{FF2B5EF4-FFF2-40B4-BE49-F238E27FC236}">
                <a16:creationId xmlns:a16="http://schemas.microsoft.com/office/drawing/2014/main" id="{678031CA-1F66-3076-6855-F7544A07E4B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6140951-C3D7-6CC9-88BB-0311E17DA5B8}"/>
              </a:ext>
            </a:extLst>
          </p:cNvPr>
          <p:cNvSpPr>
            <a:spLocks noGrp="1"/>
          </p:cNvSpPr>
          <p:nvPr>
            <p:ph type="sldNum" sz="quarter" idx="12"/>
          </p:nvPr>
        </p:nvSpPr>
        <p:spPr/>
        <p:txBody>
          <a:bodyPr/>
          <a:lstStyle/>
          <a:p>
            <a:fld id="{E1B0BCDC-760C-44DE-8B97-75E06BA7F9C0}" type="slidenum">
              <a:rPr lang="en-US" smtClean="0"/>
              <a:t>‹#›</a:t>
            </a:fld>
            <a:endParaRPr lang="en-US"/>
          </a:p>
        </p:txBody>
      </p:sp>
    </p:spTree>
    <p:extLst>
      <p:ext uri="{BB962C8B-B14F-4D97-AF65-F5344CB8AC3E}">
        <p14:creationId xmlns:p14="http://schemas.microsoft.com/office/powerpoint/2010/main" val="1270581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B08363-B01D-0107-D8E1-11DD8EABC533}"/>
              </a:ext>
            </a:extLst>
          </p:cNvPr>
          <p:cNvSpPr>
            <a:spLocks noGrp="1"/>
          </p:cNvSpPr>
          <p:nvPr>
            <p:ph type="dt" sz="half" idx="10"/>
          </p:nvPr>
        </p:nvSpPr>
        <p:spPr/>
        <p:txBody>
          <a:bodyPr/>
          <a:lstStyle/>
          <a:p>
            <a:fld id="{988B990F-C805-496A-A6D9-2F8CA94D610D}" type="datetime1">
              <a:rPr lang="en-US" smtClean="0"/>
              <a:t>2/14/2023</a:t>
            </a:fld>
            <a:endParaRPr lang="en-US"/>
          </a:p>
        </p:txBody>
      </p:sp>
      <p:sp>
        <p:nvSpPr>
          <p:cNvPr id="3" name="Footer Placeholder 2">
            <a:extLst>
              <a:ext uri="{FF2B5EF4-FFF2-40B4-BE49-F238E27FC236}">
                <a16:creationId xmlns:a16="http://schemas.microsoft.com/office/drawing/2014/main" id="{7F7C2576-5828-BF9A-5208-1F47ECC816C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C5B3A02-D789-EC4C-7371-29E1F787618A}"/>
              </a:ext>
            </a:extLst>
          </p:cNvPr>
          <p:cNvSpPr>
            <a:spLocks noGrp="1"/>
          </p:cNvSpPr>
          <p:nvPr>
            <p:ph type="sldNum" sz="quarter" idx="12"/>
          </p:nvPr>
        </p:nvSpPr>
        <p:spPr/>
        <p:txBody>
          <a:bodyPr/>
          <a:lstStyle/>
          <a:p>
            <a:fld id="{E1B0BCDC-760C-44DE-8B97-75E06BA7F9C0}" type="slidenum">
              <a:rPr lang="en-US" smtClean="0"/>
              <a:t>‹#›</a:t>
            </a:fld>
            <a:endParaRPr lang="en-US"/>
          </a:p>
        </p:txBody>
      </p:sp>
    </p:spTree>
    <p:extLst>
      <p:ext uri="{BB962C8B-B14F-4D97-AF65-F5344CB8AC3E}">
        <p14:creationId xmlns:p14="http://schemas.microsoft.com/office/powerpoint/2010/main" val="4179180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63CD8-168D-62D3-104C-E4FD51348B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2FA5719-9CE3-C827-22B2-650FB92D9473}"/>
              </a:ext>
            </a:extLst>
          </p:cNvPr>
          <p:cNvSpPr>
            <a:spLocks noGrp="1"/>
          </p:cNvSpPr>
          <p:nvPr>
            <p:ph idx="1"/>
          </p:nvPr>
        </p:nvSpPr>
        <p:spPr>
          <a:xfrm>
            <a:off x="5183188" y="987425"/>
            <a:ext cx="6172200" cy="4873625"/>
          </a:xfrm>
        </p:spPr>
        <p:txBody>
          <a:bodyPr/>
          <a:lstStyle>
            <a:lvl1pPr>
              <a:defRPr sz="3200"/>
            </a:lvl1pPr>
            <a:lvl2pPr>
              <a:defRPr sz="2800"/>
            </a:lvl2pPr>
            <a:lvl3pPr>
              <a:defRPr sz="28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BA3F6D7E-FAB6-888B-D06A-4121416278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A1C3AC-1EE3-1762-4EB5-0A19D1588210}"/>
              </a:ext>
            </a:extLst>
          </p:cNvPr>
          <p:cNvSpPr>
            <a:spLocks noGrp="1"/>
          </p:cNvSpPr>
          <p:nvPr>
            <p:ph type="dt" sz="half" idx="10"/>
          </p:nvPr>
        </p:nvSpPr>
        <p:spPr/>
        <p:txBody>
          <a:bodyPr/>
          <a:lstStyle/>
          <a:p>
            <a:fld id="{0E595472-33D9-45EB-A5F6-1FD020554994}" type="datetime1">
              <a:rPr lang="en-US" smtClean="0"/>
              <a:t>2/14/2023</a:t>
            </a:fld>
            <a:endParaRPr lang="en-US"/>
          </a:p>
        </p:txBody>
      </p:sp>
      <p:sp>
        <p:nvSpPr>
          <p:cNvPr id="6" name="Footer Placeholder 5">
            <a:extLst>
              <a:ext uri="{FF2B5EF4-FFF2-40B4-BE49-F238E27FC236}">
                <a16:creationId xmlns:a16="http://schemas.microsoft.com/office/drawing/2014/main" id="{FB564012-23B1-5726-6E51-EE8DCC4712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103DA2-1B7F-1D99-F09D-36EE7EF37517}"/>
              </a:ext>
            </a:extLst>
          </p:cNvPr>
          <p:cNvSpPr>
            <a:spLocks noGrp="1"/>
          </p:cNvSpPr>
          <p:nvPr>
            <p:ph type="sldNum" sz="quarter" idx="12"/>
          </p:nvPr>
        </p:nvSpPr>
        <p:spPr/>
        <p:txBody>
          <a:bodyPr/>
          <a:lstStyle/>
          <a:p>
            <a:fld id="{E1B0BCDC-760C-44DE-8B97-75E06BA7F9C0}" type="slidenum">
              <a:rPr lang="en-US" smtClean="0"/>
              <a:t>‹#›</a:t>
            </a:fld>
            <a:endParaRPr lang="en-US"/>
          </a:p>
        </p:txBody>
      </p:sp>
    </p:spTree>
    <p:extLst>
      <p:ext uri="{BB962C8B-B14F-4D97-AF65-F5344CB8AC3E}">
        <p14:creationId xmlns:p14="http://schemas.microsoft.com/office/powerpoint/2010/main" val="582354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A0986-7B8D-EE14-0A73-3B0FE2E23A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271E75-C59A-6922-8E6F-B43A01E7D3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629D00C-6E4F-3310-6129-549A527634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1A75D8-032E-4C13-EBFC-6C3D21698C46}"/>
              </a:ext>
            </a:extLst>
          </p:cNvPr>
          <p:cNvSpPr>
            <a:spLocks noGrp="1"/>
          </p:cNvSpPr>
          <p:nvPr>
            <p:ph type="dt" sz="half" idx="10"/>
          </p:nvPr>
        </p:nvSpPr>
        <p:spPr/>
        <p:txBody>
          <a:bodyPr/>
          <a:lstStyle/>
          <a:p>
            <a:fld id="{10D18BA3-DDD0-439B-A4B4-C02B75AAFBD1}" type="datetime1">
              <a:rPr lang="en-US" smtClean="0"/>
              <a:t>2/14/2023</a:t>
            </a:fld>
            <a:endParaRPr lang="en-US"/>
          </a:p>
        </p:txBody>
      </p:sp>
      <p:sp>
        <p:nvSpPr>
          <p:cNvPr id="6" name="Footer Placeholder 5">
            <a:extLst>
              <a:ext uri="{FF2B5EF4-FFF2-40B4-BE49-F238E27FC236}">
                <a16:creationId xmlns:a16="http://schemas.microsoft.com/office/drawing/2014/main" id="{AFC146E3-EB31-402B-EB2A-E0EDAEB4CB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FBC23F-ABA8-60D4-98FE-840A39A8ADEA}"/>
              </a:ext>
            </a:extLst>
          </p:cNvPr>
          <p:cNvSpPr>
            <a:spLocks noGrp="1"/>
          </p:cNvSpPr>
          <p:nvPr>
            <p:ph type="sldNum" sz="quarter" idx="12"/>
          </p:nvPr>
        </p:nvSpPr>
        <p:spPr/>
        <p:txBody>
          <a:bodyPr/>
          <a:lstStyle/>
          <a:p>
            <a:fld id="{E1B0BCDC-760C-44DE-8B97-75E06BA7F9C0}" type="slidenum">
              <a:rPr lang="en-US" smtClean="0"/>
              <a:t>‹#›</a:t>
            </a:fld>
            <a:endParaRPr lang="en-US"/>
          </a:p>
        </p:txBody>
      </p:sp>
    </p:spTree>
    <p:extLst>
      <p:ext uri="{BB962C8B-B14F-4D97-AF65-F5344CB8AC3E}">
        <p14:creationId xmlns:p14="http://schemas.microsoft.com/office/powerpoint/2010/main" val="1770208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DD8065-0887-2128-A6B4-81B22938DD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8DD721-DE85-1C9D-3E5F-895E850B62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AEC7FB-137F-CA54-9066-456F3F2853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1DC00A-1E33-4F8F-9102-A7D539543F49}" type="datetime1">
              <a:rPr lang="en-US" smtClean="0"/>
              <a:t>2/14/2023</a:t>
            </a:fld>
            <a:endParaRPr lang="en-US"/>
          </a:p>
        </p:txBody>
      </p:sp>
      <p:sp>
        <p:nvSpPr>
          <p:cNvPr id="5" name="Footer Placeholder 4">
            <a:extLst>
              <a:ext uri="{FF2B5EF4-FFF2-40B4-BE49-F238E27FC236}">
                <a16:creationId xmlns:a16="http://schemas.microsoft.com/office/drawing/2014/main" id="{66FD4AE9-2FC1-FE53-8866-8F1EFE602A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68C9F2B-90C3-E41C-C96A-CA12B24A84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B0BCDC-760C-44DE-8B97-75E06BA7F9C0}" type="slidenum">
              <a:rPr lang="en-US" smtClean="0"/>
              <a:t>‹#›</a:t>
            </a:fld>
            <a:endParaRPr lang="en-US"/>
          </a:p>
        </p:txBody>
      </p:sp>
    </p:spTree>
    <p:extLst>
      <p:ext uri="{BB962C8B-B14F-4D97-AF65-F5344CB8AC3E}">
        <p14:creationId xmlns:p14="http://schemas.microsoft.com/office/powerpoint/2010/main" val="40907599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ustomXml" Target="../ink/ink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customXml" Target="../ink/ink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customXml" Target="../ink/ink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customXml" Target="../ink/ink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customXml" Target="../ink/ink14.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customXml" Target="../ink/ink15.xml"/></Relationships>
</file>

<file path=ppt/slides/_rels/slide16.xml.rels><?xml version="1.0" encoding="UTF-8" standalone="yes"?>
<Relationships xmlns="http://schemas.openxmlformats.org/package/2006/relationships"><Relationship Id="rId8" Type="http://schemas.openxmlformats.org/officeDocument/2006/relationships/image" Target="../media/image16.png"/><Relationship Id="rId7" Type="http://schemas.openxmlformats.org/officeDocument/2006/relationships/customXml" Target="../ink/ink18.xml"/><Relationship Id="rId2" Type="http://schemas.openxmlformats.org/officeDocument/2006/relationships/customXml" Target="../ink/ink16.xml"/><Relationship Id="rId1" Type="http://schemas.openxmlformats.org/officeDocument/2006/relationships/slideLayout" Target="../slideLayouts/slideLayout2.xml"/><Relationship Id="rId6" Type="http://schemas.openxmlformats.org/officeDocument/2006/relationships/customXml" Target="../ink/ink17.xml"/><Relationship Id="rId5" Type="http://schemas.openxmlformats.org/officeDocument/2006/relationships/image" Target="../media/image27.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customXml" Target="../ink/ink1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7" Type="http://schemas.openxmlformats.org/officeDocument/2006/relationships/image" Target="../media/image2.png"/><Relationship Id="rId2" Type="http://schemas.openxmlformats.org/officeDocument/2006/relationships/customXml" Target="../ink/ink2.xml"/><Relationship Id="rId1" Type="http://schemas.openxmlformats.org/officeDocument/2006/relationships/slideLayout" Target="../slideLayouts/slideLayout2.xml"/><Relationship Id="rId6" Type="http://schemas.openxmlformats.org/officeDocument/2006/relationships/customXml" Target="../ink/ink3.xml"/><Relationship Id="rId5"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ustomXml" Target="../ink/ink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ustomXml" Target="../ink/ink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ustomXml" Target="../ink/ink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customXml" Target="../ink/ink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rmAutofit/>
          </a:bodyPr>
          <a:lstStyle/>
          <a:p>
            <a:pPr eaLnBrk="1" hangingPunct="1"/>
            <a:r>
              <a:rPr lang="en-US" i="1" dirty="0"/>
              <a:t>West Va. v. EPA</a:t>
            </a:r>
          </a:p>
        </p:txBody>
      </p:sp>
      <p:sp>
        <p:nvSpPr>
          <p:cNvPr id="3075" name="Rectangle 3"/>
          <p:cNvSpPr>
            <a:spLocks noGrp="1" noChangeArrowheads="1"/>
          </p:cNvSpPr>
          <p:nvPr>
            <p:ph type="body" idx="1"/>
          </p:nvPr>
        </p:nvSpPr>
        <p:spPr/>
        <p:txBody>
          <a:bodyPr>
            <a:normAutofit fontScale="77500" lnSpcReduction="20000"/>
          </a:bodyPr>
          <a:lstStyle/>
          <a:p>
            <a:pPr eaLnBrk="1" hangingPunct="1">
              <a:lnSpc>
                <a:spcPct val="90000"/>
              </a:lnSpc>
            </a:pPr>
            <a:r>
              <a:rPr lang="en-US" sz="9600" dirty="0"/>
              <a:t>Background for the MQD</a:t>
            </a:r>
            <a:endParaRPr lang="en-US" sz="4800" dirty="0"/>
          </a:p>
        </p:txBody>
      </p:sp>
      <p:sp>
        <p:nvSpPr>
          <p:cNvPr id="2" name="Slide Number Placeholder 1">
            <a:extLst>
              <a:ext uri="{FF2B5EF4-FFF2-40B4-BE49-F238E27FC236}">
                <a16:creationId xmlns:a16="http://schemas.microsoft.com/office/drawing/2014/main" id="{5D7D2609-E598-4851-B3FC-3DAA6FE79620}"/>
              </a:ext>
            </a:extLst>
          </p:cNvPr>
          <p:cNvSpPr>
            <a:spLocks noGrp="1"/>
          </p:cNvSpPr>
          <p:nvPr>
            <p:ph type="sldNum" sz="quarter" idx="12"/>
          </p:nvPr>
        </p:nvSpPr>
        <p:spPr/>
        <p:txBody>
          <a:bodyPr/>
          <a:lstStyle/>
          <a:p>
            <a:pPr>
              <a:defRPr/>
            </a:pPr>
            <a:fld id="{14352923-D39C-456D-A4D0-962C6C599CDA}" type="slidenum">
              <a:rPr lang="en-US" smtClean="0"/>
              <a:pPr>
                <a:defRPr/>
              </a:pPr>
              <a:t>1</a:t>
            </a:fld>
            <a:endParaRPr lang="en-US"/>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FDD4383B-4630-45CD-B05A-7D71577CED42}"/>
                  </a:ext>
                </a:extLst>
              </p14:cNvPr>
              <p14:cNvContentPartPr/>
              <p14:nvPr/>
            </p14:nvContentPartPr>
            <p14:xfrm>
              <a:off x="579240" y="4303800"/>
              <a:ext cx="10801440" cy="1587600"/>
            </p14:xfrm>
          </p:contentPart>
        </mc:Choice>
        <mc:Fallback xmlns="">
          <p:pic>
            <p:nvPicPr>
              <p:cNvPr id="3" name="Ink 2">
                <a:extLst>
                  <a:ext uri="{FF2B5EF4-FFF2-40B4-BE49-F238E27FC236}">
                    <a16:creationId xmlns:a16="http://schemas.microsoft.com/office/drawing/2014/main" id="{FDD4383B-4630-45CD-B05A-7D71577CED42}"/>
                  </a:ext>
                </a:extLst>
              </p:cNvPr>
              <p:cNvPicPr/>
              <p:nvPr/>
            </p:nvPicPr>
            <p:blipFill>
              <a:blip r:embed="rId3"/>
              <a:stretch>
                <a:fillRect/>
              </a:stretch>
            </p:blipFill>
            <p:spPr>
              <a:xfrm>
                <a:off x="569880" y="4294440"/>
                <a:ext cx="10820160" cy="1606320"/>
              </a:xfrm>
              <a:prstGeom prst="rect">
                <a:avLst/>
              </a:prstGeom>
            </p:spPr>
          </p:pic>
        </mc:Fallback>
      </mc:AlternateContent>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98EBD-7447-BBBC-EF80-611C7C84F164}"/>
              </a:ext>
            </a:extLst>
          </p:cNvPr>
          <p:cNvSpPr>
            <a:spLocks noGrp="1"/>
          </p:cNvSpPr>
          <p:nvPr>
            <p:ph type="title"/>
          </p:nvPr>
        </p:nvSpPr>
        <p:spPr/>
        <p:txBody>
          <a:bodyPr/>
          <a:lstStyle/>
          <a:p>
            <a:pPr algn="ctr"/>
            <a:r>
              <a:rPr lang="en-US" dirty="0"/>
              <a:t>The Failure to Amend the CAA</a:t>
            </a:r>
          </a:p>
        </p:txBody>
      </p:sp>
      <p:sp>
        <p:nvSpPr>
          <p:cNvPr id="3" name="Content Placeholder 2">
            <a:extLst>
              <a:ext uri="{FF2B5EF4-FFF2-40B4-BE49-F238E27FC236}">
                <a16:creationId xmlns:a16="http://schemas.microsoft.com/office/drawing/2014/main" id="{D9258C0D-3D34-38F3-7EDF-B0F0E0ED78F5}"/>
              </a:ext>
            </a:extLst>
          </p:cNvPr>
          <p:cNvSpPr>
            <a:spLocks noGrp="1"/>
          </p:cNvSpPr>
          <p:nvPr>
            <p:ph idx="1"/>
          </p:nvPr>
        </p:nvSpPr>
        <p:spPr/>
        <p:txBody>
          <a:bodyPr>
            <a:normAutofit fontScale="92500" lnSpcReduction="20000"/>
          </a:bodyPr>
          <a:lstStyle/>
          <a:p>
            <a:pPr marL="0" indent="0">
              <a:buNone/>
            </a:pPr>
            <a:r>
              <a:rPr lang="en-US" dirty="0"/>
              <a:t>“</a:t>
            </a:r>
            <a:r>
              <a:rPr lang="en-US" dirty="0">
                <a:highlight>
                  <a:srgbClr val="FFFF00"/>
                </a:highlight>
              </a:rPr>
              <a:t>Finally, we cannot ignore that the regulatory writ EPA newly uncovered conveniently enabled it to enact a program that, long after the dangers posed by greenhouse gas emissions “had become well known, Congress considered and rejected” multiple times. </a:t>
            </a:r>
            <a:r>
              <a:rPr lang="en-US" dirty="0"/>
              <a:t>Brown &amp; Williamson, 529 U.S. at 144. At bottom, the Clean Power Plan essentially adopted a cap-and-trade scheme, or set of state cap-and-trade schemes, for carbon. Congress, however, has consistently rejected proposals to amend the Clean Air Act to create such a program. . . .”</a:t>
            </a:r>
          </a:p>
          <a:p>
            <a:pPr marL="0" indent="0">
              <a:buNone/>
            </a:pPr>
            <a:r>
              <a:rPr lang="en-US" dirty="0"/>
              <a:t>When Congress considers amendments to law and rejects them, it is traditionally taken as showing that Congress does not intend for the underlying law to regulate the activity.</a:t>
            </a:r>
          </a:p>
          <a:p>
            <a:pPr marL="0" indent="0">
              <a:buNone/>
            </a:pPr>
            <a:r>
              <a:rPr lang="en-US" dirty="0">
                <a:highlight>
                  <a:srgbClr val="FFFF00"/>
                </a:highlight>
              </a:rPr>
              <a:t>[But does this have the same persuasiveness when Congress is paralyzed and cannot muster the votes to either add powers or weaken them?]</a:t>
            </a:r>
          </a:p>
          <a:p>
            <a:pPr marL="0" indent="0">
              <a:buNone/>
            </a:pPr>
            <a:endParaRPr lang="en-US" dirty="0"/>
          </a:p>
        </p:txBody>
      </p:sp>
      <p:sp>
        <p:nvSpPr>
          <p:cNvPr id="4" name="Slide Number Placeholder 3">
            <a:extLst>
              <a:ext uri="{FF2B5EF4-FFF2-40B4-BE49-F238E27FC236}">
                <a16:creationId xmlns:a16="http://schemas.microsoft.com/office/drawing/2014/main" id="{2F509E57-DF94-D44C-C8A7-6F9DF3CA9759}"/>
              </a:ext>
            </a:extLst>
          </p:cNvPr>
          <p:cNvSpPr>
            <a:spLocks noGrp="1"/>
          </p:cNvSpPr>
          <p:nvPr>
            <p:ph type="sldNum" sz="quarter" idx="12"/>
          </p:nvPr>
        </p:nvSpPr>
        <p:spPr/>
        <p:txBody>
          <a:bodyPr/>
          <a:lstStyle/>
          <a:p>
            <a:fld id="{E1B0BCDC-760C-44DE-8B97-75E06BA7F9C0}" type="slidenum">
              <a:rPr lang="en-US" smtClean="0"/>
              <a:t>10</a:t>
            </a:fld>
            <a:endParaRPr 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CEA214AC-0C59-FC80-5524-F9D2CE19613E}"/>
                  </a:ext>
                </a:extLst>
              </p14:cNvPr>
              <p14:cNvContentPartPr/>
              <p14:nvPr/>
            </p14:nvContentPartPr>
            <p14:xfrm>
              <a:off x="572760" y="1120680"/>
              <a:ext cx="11449440" cy="4826880"/>
            </p14:xfrm>
          </p:contentPart>
        </mc:Choice>
        <mc:Fallback xmlns="">
          <p:pic>
            <p:nvPicPr>
              <p:cNvPr id="5" name="Ink 4">
                <a:extLst>
                  <a:ext uri="{FF2B5EF4-FFF2-40B4-BE49-F238E27FC236}">
                    <a16:creationId xmlns:a16="http://schemas.microsoft.com/office/drawing/2014/main" id="{CEA214AC-0C59-FC80-5524-F9D2CE19613E}"/>
                  </a:ext>
                </a:extLst>
              </p:cNvPr>
              <p:cNvPicPr/>
              <p:nvPr/>
            </p:nvPicPr>
            <p:blipFill>
              <a:blip r:embed="rId3"/>
              <a:stretch>
                <a:fillRect/>
              </a:stretch>
            </p:blipFill>
            <p:spPr>
              <a:xfrm>
                <a:off x="563400" y="1111320"/>
                <a:ext cx="11468160" cy="4845600"/>
              </a:xfrm>
              <a:prstGeom prst="rect">
                <a:avLst/>
              </a:prstGeom>
            </p:spPr>
          </p:pic>
        </mc:Fallback>
      </mc:AlternateContent>
    </p:spTree>
    <p:extLst>
      <p:ext uri="{BB962C8B-B14F-4D97-AF65-F5344CB8AC3E}">
        <p14:creationId xmlns:p14="http://schemas.microsoft.com/office/powerpoint/2010/main" val="2939295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F4AF6-59FB-BF5B-E9A4-364CB1362B9B}"/>
              </a:ext>
            </a:extLst>
          </p:cNvPr>
          <p:cNvSpPr>
            <a:spLocks noGrp="1"/>
          </p:cNvSpPr>
          <p:nvPr>
            <p:ph type="title"/>
          </p:nvPr>
        </p:nvSpPr>
        <p:spPr/>
        <p:txBody>
          <a:bodyPr/>
          <a:lstStyle/>
          <a:p>
            <a:pPr algn="ctr"/>
            <a:r>
              <a:rPr lang="en-US" dirty="0"/>
              <a:t>Did the Court need the MQD in this Case?</a:t>
            </a:r>
          </a:p>
        </p:txBody>
      </p:sp>
      <p:sp>
        <p:nvSpPr>
          <p:cNvPr id="3" name="Content Placeholder 2">
            <a:extLst>
              <a:ext uri="{FF2B5EF4-FFF2-40B4-BE49-F238E27FC236}">
                <a16:creationId xmlns:a16="http://schemas.microsoft.com/office/drawing/2014/main" id="{5B245BA5-3CDB-39D1-3ACA-946F4EEAE134}"/>
              </a:ext>
            </a:extLst>
          </p:cNvPr>
          <p:cNvSpPr>
            <a:spLocks noGrp="1"/>
          </p:cNvSpPr>
          <p:nvPr>
            <p:ph idx="1"/>
          </p:nvPr>
        </p:nvSpPr>
        <p:spPr/>
        <p:txBody>
          <a:bodyPr>
            <a:normAutofit fontScale="77500" lnSpcReduction="20000"/>
          </a:bodyPr>
          <a:lstStyle/>
          <a:p>
            <a:r>
              <a:rPr lang="en-US" dirty="0"/>
              <a:t>The dissent makes an impassioned argument that the CAA supports the regulation of GHGs generally and through section 111(d).</a:t>
            </a:r>
          </a:p>
          <a:p>
            <a:r>
              <a:rPr lang="en-US" dirty="0"/>
              <a:t>This is as much based on the danger of climate change as on the text of the CAA.</a:t>
            </a:r>
          </a:p>
          <a:p>
            <a:r>
              <a:rPr lang="en-US" dirty="0">
                <a:highlight>
                  <a:srgbClr val="FFFF00"/>
                </a:highlight>
              </a:rPr>
              <a:t>But is this Disney’s rule in operation: Wishing will make it so?</a:t>
            </a:r>
          </a:p>
          <a:p>
            <a:r>
              <a:rPr lang="en-US" dirty="0"/>
              <a:t>The dissent is partially right - climate change is the major regulatory and national security issue for the rest of your lives.</a:t>
            </a:r>
          </a:p>
          <a:p>
            <a:r>
              <a:rPr lang="en-US" dirty="0"/>
              <a:t>But there are major structural conflicts with regulating GHGs under the CAA that would justify holding that it does not provide authority for the CPP or other GHG regulations.</a:t>
            </a:r>
          </a:p>
          <a:p>
            <a:r>
              <a:rPr lang="en-US" dirty="0">
                <a:highlight>
                  <a:srgbClr val="FFFF00"/>
                </a:highlight>
              </a:rPr>
              <a:t>At the core, the CAA is about controlling local pollution levels based on their effects on the local population. </a:t>
            </a:r>
            <a:r>
              <a:rPr lang="en-US" dirty="0"/>
              <a:t>GHGs do not fit this model.</a:t>
            </a:r>
          </a:p>
          <a:p>
            <a:r>
              <a:rPr lang="en-US" dirty="0"/>
              <a:t>The court did not need the MQD in this case. </a:t>
            </a:r>
          </a:p>
          <a:p>
            <a:r>
              <a:rPr lang="en-US" dirty="0">
                <a:highlight>
                  <a:srgbClr val="FFFF00"/>
                </a:highlight>
              </a:rPr>
              <a:t>Administrative lawyers worry that the MQD a tool to give court’s the power to kill any regulation that they do not like, with the knowledge that a paralyzed Congress cannot fix the statute to allow regulation.</a:t>
            </a:r>
          </a:p>
        </p:txBody>
      </p:sp>
      <p:sp>
        <p:nvSpPr>
          <p:cNvPr id="4" name="Slide Number Placeholder 3">
            <a:extLst>
              <a:ext uri="{FF2B5EF4-FFF2-40B4-BE49-F238E27FC236}">
                <a16:creationId xmlns:a16="http://schemas.microsoft.com/office/drawing/2014/main" id="{F6420E09-B703-CE71-F167-2A4A7E781968}"/>
              </a:ext>
            </a:extLst>
          </p:cNvPr>
          <p:cNvSpPr>
            <a:spLocks noGrp="1"/>
          </p:cNvSpPr>
          <p:nvPr>
            <p:ph type="sldNum" sz="quarter" idx="12"/>
          </p:nvPr>
        </p:nvSpPr>
        <p:spPr/>
        <p:txBody>
          <a:bodyPr/>
          <a:lstStyle/>
          <a:p>
            <a:fld id="{E1B0BCDC-760C-44DE-8B97-75E06BA7F9C0}" type="slidenum">
              <a:rPr lang="en-US" smtClean="0"/>
              <a:t>11</a:t>
            </a:fld>
            <a:endParaRPr 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0A1EBBE7-6CD8-C555-CB9F-84D7C9CF96DB}"/>
                  </a:ext>
                </a:extLst>
              </p14:cNvPr>
              <p14:cNvContentPartPr/>
              <p14:nvPr/>
            </p14:nvContentPartPr>
            <p14:xfrm>
              <a:off x="0" y="1579320"/>
              <a:ext cx="11456280" cy="4736520"/>
            </p14:xfrm>
          </p:contentPart>
        </mc:Choice>
        <mc:Fallback xmlns="">
          <p:pic>
            <p:nvPicPr>
              <p:cNvPr id="5" name="Ink 4">
                <a:extLst>
                  <a:ext uri="{FF2B5EF4-FFF2-40B4-BE49-F238E27FC236}">
                    <a16:creationId xmlns:a16="http://schemas.microsoft.com/office/drawing/2014/main" id="{0A1EBBE7-6CD8-C555-CB9F-84D7C9CF96DB}"/>
                  </a:ext>
                </a:extLst>
              </p:cNvPr>
              <p:cNvPicPr/>
              <p:nvPr/>
            </p:nvPicPr>
            <p:blipFill>
              <a:blip r:embed="rId3"/>
              <a:stretch>
                <a:fillRect/>
              </a:stretch>
            </p:blipFill>
            <p:spPr>
              <a:xfrm>
                <a:off x="-9360" y="1569960"/>
                <a:ext cx="11475000" cy="4755240"/>
              </a:xfrm>
              <a:prstGeom prst="rect">
                <a:avLst/>
              </a:prstGeom>
            </p:spPr>
          </p:pic>
        </mc:Fallback>
      </mc:AlternateContent>
    </p:spTree>
    <p:extLst>
      <p:ext uri="{BB962C8B-B14F-4D97-AF65-F5344CB8AC3E}">
        <p14:creationId xmlns:p14="http://schemas.microsoft.com/office/powerpoint/2010/main" val="2517587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7BC42-E716-17B6-7FEF-011CC89A110A}"/>
              </a:ext>
            </a:extLst>
          </p:cNvPr>
          <p:cNvSpPr>
            <a:spLocks noGrp="1"/>
          </p:cNvSpPr>
          <p:nvPr>
            <p:ph type="title"/>
          </p:nvPr>
        </p:nvSpPr>
        <p:spPr/>
        <p:txBody>
          <a:bodyPr/>
          <a:lstStyle/>
          <a:p>
            <a:pPr algn="ctr"/>
            <a:r>
              <a:rPr lang="en-US" dirty="0"/>
              <a:t>Justice Gorsuch’s Triggers for the MQD</a:t>
            </a:r>
          </a:p>
        </p:txBody>
      </p:sp>
      <p:sp>
        <p:nvSpPr>
          <p:cNvPr id="3" name="Content Placeholder 2">
            <a:extLst>
              <a:ext uri="{FF2B5EF4-FFF2-40B4-BE49-F238E27FC236}">
                <a16:creationId xmlns:a16="http://schemas.microsoft.com/office/drawing/2014/main" id="{118B53D8-D1BE-3637-E2BC-6214CBDF75BB}"/>
              </a:ext>
            </a:extLst>
          </p:cNvPr>
          <p:cNvSpPr>
            <a:spLocks noGrp="1"/>
          </p:cNvSpPr>
          <p:nvPr>
            <p:ph idx="1"/>
          </p:nvPr>
        </p:nvSpPr>
        <p:spPr/>
        <p:txBody>
          <a:bodyPr>
            <a:normAutofit fontScale="92500" lnSpcReduction="10000"/>
          </a:bodyPr>
          <a:lstStyle/>
          <a:p>
            <a:r>
              <a:rPr lang="en-US" dirty="0"/>
              <a:t>First, this Court has indicated that the doctrine applies when an agency </a:t>
            </a:r>
            <a:r>
              <a:rPr lang="en-US" dirty="0">
                <a:highlight>
                  <a:srgbClr val="FFFF00"/>
                </a:highlight>
              </a:rPr>
              <a:t>claims</a:t>
            </a:r>
            <a:r>
              <a:rPr lang="en-US" dirty="0"/>
              <a:t> the power to resolve a matter of great “political significance,” or end an “earnest and profound debate across the country” . . . .</a:t>
            </a:r>
          </a:p>
          <a:p>
            <a:r>
              <a:rPr lang="en-US" dirty="0"/>
              <a:t>Second, this Court has said that an agency must point to clear congressional authorization when it seeks to regulate </a:t>
            </a:r>
            <a:r>
              <a:rPr lang="en-US" dirty="0">
                <a:highlight>
                  <a:srgbClr val="FFFF00"/>
                </a:highlight>
              </a:rPr>
              <a:t>“‘a significant portion of the American economy,’” or require “billions of dollars in spending” </a:t>
            </a:r>
            <a:r>
              <a:rPr lang="en-US" dirty="0"/>
              <a:t>by private persons or entities. . . .</a:t>
            </a:r>
          </a:p>
          <a:p>
            <a:r>
              <a:rPr lang="en-US" dirty="0"/>
              <a:t>Third, this Court has said that the major questions doctrine may apply when an agency seeks to </a:t>
            </a:r>
            <a:r>
              <a:rPr lang="en-US" dirty="0">
                <a:highlight>
                  <a:srgbClr val="FFFF00"/>
                </a:highlight>
              </a:rPr>
              <a:t>“</a:t>
            </a:r>
            <a:r>
              <a:rPr lang="en-US" dirty="0" err="1">
                <a:highlight>
                  <a:srgbClr val="FFFF00"/>
                </a:highlight>
              </a:rPr>
              <a:t>intrud</a:t>
            </a:r>
            <a:r>
              <a:rPr lang="en-US" dirty="0">
                <a:highlight>
                  <a:srgbClr val="FFFF00"/>
                </a:highlight>
              </a:rPr>
              <a:t>[e] into an area that is the particular domain of state law.” </a:t>
            </a:r>
            <a:r>
              <a:rPr lang="en-US" dirty="0"/>
              <a:t>. . .</a:t>
            </a:r>
          </a:p>
          <a:p>
            <a:r>
              <a:rPr lang="en-US" dirty="0">
                <a:highlight>
                  <a:srgbClr val="FFFF00"/>
                </a:highlight>
              </a:rPr>
              <a:t>Are these objective triggers?</a:t>
            </a:r>
          </a:p>
          <a:p>
            <a:endParaRPr lang="en-US" dirty="0"/>
          </a:p>
        </p:txBody>
      </p:sp>
      <p:sp>
        <p:nvSpPr>
          <p:cNvPr id="4" name="Slide Number Placeholder 3">
            <a:extLst>
              <a:ext uri="{FF2B5EF4-FFF2-40B4-BE49-F238E27FC236}">
                <a16:creationId xmlns:a16="http://schemas.microsoft.com/office/drawing/2014/main" id="{22B62263-AEDC-A9B1-3140-995A02EF17BE}"/>
              </a:ext>
            </a:extLst>
          </p:cNvPr>
          <p:cNvSpPr>
            <a:spLocks noGrp="1"/>
          </p:cNvSpPr>
          <p:nvPr>
            <p:ph type="sldNum" sz="quarter" idx="12"/>
          </p:nvPr>
        </p:nvSpPr>
        <p:spPr/>
        <p:txBody>
          <a:bodyPr/>
          <a:lstStyle/>
          <a:p>
            <a:fld id="{E1B0BCDC-760C-44DE-8B97-75E06BA7F9C0}" type="slidenum">
              <a:rPr lang="en-US" smtClean="0"/>
              <a:t>12</a:t>
            </a:fld>
            <a:endParaRPr 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5FF57840-5DCD-BBD9-C6FF-9C5EB9D8B685}"/>
                  </a:ext>
                </a:extLst>
              </p14:cNvPr>
              <p14:cNvContentPartPr/>
              <p14:nvPr/>
            </p14:nvContentPartPr>
            <p14:xfrm>
              <a:off x="1029960" y="2477160"/>
              <a:ext cx="9941400" cy="2824920"/>
            </p14:xfrm>
          </p:contentPart>
        </mc:Choice>
        <mc:Fallback xmlns="">
          <p:pic>
            <p:nvPicPr>
              <p:cNvPr id="5" name="Ink 4">
                <a:extLst>
                  <a:ext uri="{FF2B5EF4-FFF2-40B4-BE49-F238E27FC236}">
                    <a16:creationId xmlns:a16="http://schemas.microsoft.com/office/drawing/2014/main" id="{5FF57840-5DCD-BBD9-C6FF-9C5EB9D8B685}"/>
                  </a:ext>
                </a:extLst>
              </p:cNvPr>
              <p:cNvPicPr/>
              <p:nvPr/>
            </p:nvPicPr>
            <p:blipFill>
              <a:blip r:embed="rId3"/>
              <a:stretch>
                <a:fillRect/>
              </a:stretch>
            </p:blipFill>
            <p:spPr>
              <a:xfrm>
                <a:off x="1020600" y="2467800"/>
                <a:ext cx="9960120" cy="2843640"/>
              </a:xfrm>
              <a:prstGeom prst="rect">
                <a:avLst/>
              </a:prstGeom>
            </p:spPr>
          </p:pic>
        </mc:Fallback>
      </mc:AlternateContent>
    </p:spTree>
    <p:extLst>
      <p:ext uri="{BB962C8B-B14F-4D97-AF65-F5344CB8AC3E}">
        <p14:creationId xmlns:p14="http://schemas.microsoft.com/office/powerpoint/2010/main" val="3624948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A0C29-0A20-C639-68BA-46434F48B311}"/>
              </a:ext>
            </a:extLst>
          </p:cNvPr>
          <p:cNvSpPr>
            <a:spLocks noGrp="1"/>
          </p:cNvSpPr>
          <p:nvPr>
            <p:ph type="title"/>
          </p:nvPr>
        </p:nvSpPr>
        <p:spPr/>
        <p:txBody>
          <a:bodyPr/>
          <a:lstStyle/>
          <a:p>
            <a:r>
              <a:rPr lang="en-US" dirty="0"/>
              <a:t>Stopped here</a:t>
            </a:r>
          </a:p>
        </p:txBody>
      </p:sp>
      <p:sp>
        <p:nvSpPr>
          <p:cNvPr id="3" name="Content Placeholder 2">
            <a:extLst>
              <a:ext uri="{FF2B5EF4-FFF2-40B4-BE49-F238E27FC236}">
                <a16:creationId xmlns:a16="http://schemas.microsoft.com/office/drawing/2014/main" id="{449DCDB9-140D-4CDA-0BFE-B36F4F17B16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2642667-F11B-02BA-BBFF-071F920BE224}"/>
              </a:ext>
            </a:extLst>
          </p:cNvPr>
          <p:cNvSpPr>
            <a:spLocks noGrp="1"/>
          </p:cNvSpPr>
          <p:nvPr>
            <p:ph type="sldNum" sz="quarter" idx="12"/>
          </p:nvPr>
        </p:nvSpPr>
        <p:spPr/>
        <p:txBody>
          <a:bodyPr/>
          <a:lstStyle/>
          <a:p>
            <a:fld id="{E1B0BCDC-760C-44DE-8B97-75E06BA7F9C0}" type="slidenum">
              <a:rPr lang="en-US" smtClean="0"/>
              <a:t>13</a:t>
            </a:fld>
            <a:endParaRPr lang="en-US"/>
          </a:p>
        </p:txBody>
      </p:sp>
    </p:spTree>
    <p:extLst>
      <p:ext uri="{BB962C8B-B14F-4D97-AF65-F5344CB8AC3E}">
        <p14:creationId xmlns:p14="http://schemas.microsoft.com/office/powerpoint/2010/main" val="20516402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513B8-F125-E2C1-EEE7-F09C1AF1EED1}"/>
              </a:ext>
            </a:extLst>
          </p:cNvPr>
          <p:cNvSpPr>
            <a:spLocks noGrp="1"/>
          </p:cNvSpPr>
          <p:nvPr>
            <p:ph type="title"/>
          </p:nvPr>
        </p:nvSpPr>
        <p:spPr/>
        <p:txBody>
          <a:bodyPr>
            <a:normAutofit/>
          </a:bodyPr>
          <a:lstStyle/>
          <a:p>
            <a:r>
              <a:rPr lang="en-US" dirty="0"/>
              <a:t>Justice Gorsuch’s Standards for a Clear Statement</a:t>
            </a:r>
          </a:p>
        </p:txBody>
      </p:sp>
      <p:sp>
        <p:nvSpPr>
          <p:cNvPr id="3" name="Content Placeholder 2">
            <a:extLst>
              <a:ext uri="{FF2B5EF4-FFF2-40B4-BE49-F238E27FC236}">
                <a16:creationId xmlns:a16="http://schemas.microsoft.com/office/drawing/2014/main" id="{3D862926-C5A8-4253-0DB9-000E0C29A536}"/>
              </a:ext>
            </a:extLst>
          </p:cNvPr>
          <p:cNvSpPr>
            <a:spLocks noGrp="1"/>
          </p:cNvSpPr>
          <p:nvPr>
            <p:ph idx="1"/>
          </p:nvPr>
        </p:nvSpPr>
        <p:spPr/>
        <p:txBody>
          <a:bodyPr>
            <a:normAutofit fontScale="77500" lnSpcReduction="20000"/>
          </a:bodyPr>
          <a:lstStyle/>
          <a:p>
            <a:r>
              <a:rPr lang="en-US" dirty="0">
                <a:highlight>
                  <a:srgbClr val="FFFF00"/>
                </a:highlight>
              </a:rPr>
              <a:t>First, courts must look to the legislative provisions on which the agency seeks to rely “‘with a view to their place in the overall statutory scheme.’” </a:t>
            </a:r>
            <a:r>
              <a:rPr lang="en-US" dirty="0"/>
              <a:t>“[O]</a:t>
            </a:r>
            <a:r>
              <a:rPr lang="en-US" dirty="0" err="1"/>
              <a:t>blique</a:t>
            </a:r>
            <a:r>
              <a:rPr lang="en-US" dirty="0"/>
              <a:t> or elliptical language” will not supply a clear statement. . . .</a:t>
            </a:r>
          </a:p>
          <a:p>
            <a:r>
              <a:rPr lang="en-US" dirty="0"/>
              <a:t>Second, courts may examine the age and focus of the statute the agency invokes in relation to the problem the agency seeks to address. . . . </a:t>
            </a:r>
            <a:r>
              <a:rPr lang="en-US" dirty="0">
                <a:highlight>
                  <a:srgbClr val="FFFF00"/>
                </a:highlight>
              </a:rPr>
              <a:t>[A]n agency’s attempt to deploy an old statute focused on one problem to solve a new and different problem may also be a warning sign that it is acting without clear congressional authority.</a:t>
            </a:r>
          </a:p>
          <a:p>
            <a:pPr lvl="1"/>
            <a:r>
              <a:rPr lang="en-US" dirty="0"/>
              <a:t>What about new problems, such as COVID?</a:t>
            </a:r>
          </a:p>
          <a:p>
            <a:r>
              <a:rPr lang="en-US" dirty="0"/>
              <a:t>Third, courts may examine the agency’s past interpretations of the relevant statute. A “contemporaneous” and long-held Executive Branch interpretation of a statute is entitled to </a:t>
            </a:r>
            <a:r>
              <a:rPr lang="en-US" dirty="0">
                <a:highlight>
                  <a:srgbClr val="FFFF00"/>
                </a:highlight>
              </a:rPr>
              <a:t>some weight </a:t>
            </a:r>
            <a:r>
              <a:rPr lang="en-US" dirty="0"/>
              <a:t>as evidence of the statute’s original charge to an agency. . . .</a:t>
            </a:r>
          </a:p>
          <a:p>
            <a:r>
              <a:rPr lang="en-US" dirty="0">
                <a:highlight>
                  <a:srgbClr val="FFFF00"/>
                </a:highlight>
              </a:rPr>
              <a:t>Fourth, skepticism may be merited when there is a mismatch between an agency’s challenged action and its congressionally assigned mission and expertise. </a:t>
            </a:r>
            <a:r>
              <a:rPr lang="en-US" dirty="0"/>
              <a:t>. . .</a:t>
            </a:r>
          </a:p>
          <a:p>
            <a:pPr lvl="1"/>
            <a:r>
              <a:rPr lang="en-US" dirty="0"/>
              <a:t>[tobacco]</a:t>
            </a:r>
          </a:p>
          <a:p>
            <a:endParaRPr lang="en-US" dirty="0"/>
          </a:p>
        </p:txBody>
      </p:sp>
      <p:sp>
        <p:nvSpPr>
          <p:cNvPr id="4" name="Slide Number Placeholder 3">
            <a:extLst>
              <a:ext uri="{FF2B5EF4-FFF2-40B4-BE49-F238E27FC236}">
                <a16:creationId xmlns:a16="http://schemas.microsoft.com/office/drawing/2014/main" id="{FAA5167F-5E1C-C582-7570-EF2026FADC7F}"/>
              </a:ext>
            </a:extLst>
          </p:cNvPr>
          <p:cNvSpPr>
            <a:spLocks noGrp="1"/>
          </p:cNvSpPr>
          <p:nvPr>
            <p:ph type="sldNum" sz="quarter" idx="12"/>
          </p:nvPr>
        </p:nvSpPr>
        <p:spPr/>
        <p:txBody>
          <a:bodyPr/>
          <a:lstStyle/>
          <a:p>
            <a:fld id="{E1B0BCDC-760C-44DE-8B97-75E06BA7F9C0}" type="slidenum">
              <a:rPr lang="en-US" smtClean="0"/>
              <a:t>14</a:t>
            </a:fld>
            <a:endParaRPr lang="en-US"/>
          </a:p>
        </p:txBody>
      </p:sp>
      <mc:AlternateContent xmlns:mc="http://schemas.openxmlformats.org/markup-compatibility/2006">
        <mc:Choice xmlns:p14="http://schemas.microsoft.com/office/powerpoint/2010/main" Requires="p14">
          <p:contentPart p14:bwMode="auto" r:id="rId2">
            <p14:nvContentPartPr>
              <p14:cNvPr id="6" name="Ink 5">
                <a:extLst>
                  <a:ext uri="{FF2B5EF4-FFF2-40B4-BE49-F238E27FC236}">
                    <a16:creationId xmlns:a16="http://schemas.microsoft.com/office/drawing/2014/main" id="{23B32056-B47F-886B-1D8B-4A33DFA67BFA}"/>
                  </a:ext>
                </a:extLst>
              </p14:cNvPr>
              <p14:cNvContentPartPr/>
              <p14:nvPr/>
            </p14:nvContentPartPr>
            <p14:xfrm>
              <a:off x="416520" y="1264680"/>
              <a:ext cx="11181960" cy="4294080"/>
            </p14:xfrm>
          </p:contentPart>
        </mc:Choice>
        <mc:Fallback>
          <p:pic>
            <p:nvPicPr>
              <p:cNvPr id="6" name="Ink 5">
                <a:extLst>
                  <a:ext uri="{FF2B5EF4-FFF2-40B4-BE49-F238E27FC236}">
                    <a16:creationId xmlns:a16="http://schemas.microsoft.com/office/drawing/2014/main" id="{23B32056-B47F-886B-1D8B-4A33DFA67BFA}"/>
                  </a:ext>
                </a:extLst>
              </p:cNvPr>
              <p:cNvPicPr/>
              <p:nvPr/>
            </p:nvPicPr>
            <p:blipFill>
              <a:blip r:embed="rId3"/>
              <a:stretch>
                <a:fillRect/>
              </a:stretch>
            </p:blipFill>
            <p:spPr>
              <a:xfrm>
                <a:off x="407160" y="1255320"/>
                <a:ext cx="11200680" cy="4312800"/>
              </a:xfrm>
              <a:prstGeom prst="rect">
                <a:avLst/>
              </a:prstGeom>
            </p:spPr>
          </p:pic>
        </mc:Fallback>
      </mc:AlternateContent>
    </p:spTree>
    <p:extLst>
      <p:ext uri="{BB962C8B-B14F-4D97-AF65-F5344CB8AC3E}">
        <p14:creationId xmlns:p14="http://schemas.microsoft.com/office/powerpoint/2010/main" val="4466513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2501F-A9F2-60BD-FAC4-0D45F9ABC336}"/>
              </a:ext>
            </a:extLst>
          </p:cNvPr>
          <p:cNvSpPr>
            <a:spLocks noGrp="1"/>
          </p:cNvSpPr>
          <p:nvPr>
            <p:ph type="title"/>
          </p:nvPr>
        </p:nvSpPr>
        <p:spPr/>
        <p:txBody>
          <a:bodyPr/>
          <a:lstStyle/>
          <a:p>
            <a:pPr algn="ctr"/>
            <a:r>
              <a:rPr lang="en-US" dirty="0"/>
              <a:t>The Regulatory Impact of the MQD</a:t>
            </a:r>
          </a:p>
        </p:txBody>
      </p:sp>
      <p:sp>
        <p:nvSpPr>
          <p:cNvPr id="3" name="Content Placeholder 2">
            <a:extLst>
              <a:ext uri="{FF2B5EF4-FFF2-40B4-BE49-F238E27FC236}">
                <a16:creationId xmlns:a16="http://schemas.microsoft.com/office/drawing/2014/main" id="{8A612E38-8CD1-22E0-753D-5F99FE7B6E41}"/>
              </a:ext>
            </a:extLst>
          </p:cNvPr>
          <p:cNvSpPr>
            <a:spLocks noGrp="1"/>
          </p:cNvSpPr>
          <p:nvPr>
            <p:ph idx="1"/>
          </p:nvPr>
        </p:nvSpPr>
        <p:spPr/>
        <p:txBody>
          <a:bodyPr>
            <a:normAutofit fontScale="70000" lnSpcReduction="20000"/>
          </a:bodyPr>
          <a:lstStyle/>
          <a:p>
            <a:r>
              <a:rPr lang="en-US" dirty="0"/>
              <a:t>Lawyers often read statutes in ways that help their clients but go against the policy goals of Congress. (Think finding loopholes, the major goal of tax lawyers.)</a:t>
            </a:r>
          </a:p>
          <a:p>
            <a:r>
              <a:rPr lang="en-US" dirty="0">
                <a:highlight>
                  <a:srgbClr val="FFFF00"/>
                </a:highlight>
              </a:rPr>
              <a:t>As a neutral proposition, asking Congress to specifically speak to new expansions of agency power can help protect separate of powers by taking the Court out of the role of empowering lawyers to use statutes in ways that violate Congressional policy.</a:t>
            </a:r>
          </a:p>
          <a:p>
            <a:r>
              <a:rPr lang="en-US" dirty="0"/>
              <a:t>When Congress is paralyzed, the MQD empowers the side that opposes change. The opponents of climate change mitigation through the CAA could block it by amending the CAA. But they cannot get the votes. </a:t>
            </a:r>
            <a:r>
              <a:rPr lang="en-US" dirty="0">
                <a:highlight>
                  <a:srgbClr val="FFFF00"/>
                </a:highlight>
              </a:rPr>
              <a:t>By requiring Congress to amend the CAA to regulate GHGs, despite there being a reading of the CAA that would allow it, the MQD is anti-regulatory rather than neutral.</a:t>
            </a:r>
          </a:p>
          <a:p>
            <a:r>
              <a:rPr lang="en-US" dirty="0">
                <a:highlight>
                  <a:srgbClr val="FFFF00"/>
                </a:highlight>
              </a:rPr>
              <a:t>This status quo bias is not necessarily wrong. It becomes a partisan issue when it is not applied even handedly. </a:t>
            </a:r>
            <a:r>
              <a:rPr lang="en-US" dirty="0"/>
              <a:t>The court has been criticized for allowing aggressive readings of statutes when it likes the result – blocking immigration is an example – and imposing a strict application of the MQD for regs it does not like, such as climate change mitigation. </a:t>
            </a:r>
          </a:p>
          <a:p>
            <a:r>
              <a:rPr lang="en-US" dirty="0"/>
              <a:t>Let’s look at the standards in </a:t>
            </a:r>
            <a:r>
              <a:rPr lang="en-US" i="1" dirty="0"/>
              <a:t>West Va. v. EPA </a:t>
            </a:r>
            <a:r>
              <a:rPr lang="en-US" dirty="0"/>
              <a:t>and see whether they are objectively neutral or subject to flexible interpretation.</a:t>
            </a:r>
          </a:p>
          <a:p>
            <a:endParaRPr lang="en-US" dirty="0"/>
          </a:p>
        </p:txBody>
      </p:sp>
      <p:sp>
        <p:nvSpPr>
          <p:cNvPr id="4" name="Slide Number Placeholder 3">
            <a:extLst>
              <a:ext uri="{FF2B5EF4-FFF2-40B4-BE49-F238E27FC236}">
                <a16:creationId xmlns:a16="http://schemas.microsoft.com/office/drawing/2014/main" id="{30E24DC9-FA74-D47C-765B-3537BAEDC11D}"/>
              </a:ext>
            </a:extLst>
          </p:cNvPr>
          <p:cNvSpPr>
            <a:spLocks noGrp="1"/>
          </p:cNvSpPr>
          <p:nvPr>
            <p:ph type="sldNum" sz="quarter" idx="12"/>
          </p:nvPr>
        </p:nvSpPr>
        <p:spPr/>
        <p:txBody>
          <a:bodyPr/>
          <a:lstStyle/>
          <a:p>
            <a:fld id="{E1B0BCDC-760C-44DE-8B97-75E06BA7F9C0}" type="slidenum">
              <a:rPr lang="en-US" smtClean="0"/>
              <a:t>15</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56E5D97C-99EE-C029-7733-61F3BED9937E}"/>
                  </a:ext>
                </a:extLst>
              </p14:cNvPr>
              <p14:cNvContentPartPr/>
              <p14:nvPr/>
            </p14:nvContentPartPr>
            <p14:xfrm>
              <a:off x="10079280" y="1015560"/>
              <a:ext cx="581400" cy="281880"/>
            </p14:xfrm>
          </p:contentPart>
        </mc:Choice>
        <mc:Fallback>
          <p:pic>
            <p:nvPicPr>
              <p:cNvPr id="5" name="Ink 4">
                <a:extLst>
                  <a:ext uri="{FF2B5EF4-FFF2-40B4-BE49-F238E27FC236}">
                    <a16:creationId xmlns:a16="http://schemas.microsoft.com/office/drawing/2014/main" id="{56E5D97C-99EE-C029-7733-61F3BED9937E}"/>
                  </a:ext>
                </a:extLst>
              </p:cNvPr>
              <p:cNvPicPr/>
              <p:nvPr/>
            </p:nvPicPr>
            <p:blipFill>
              <a:blip r:embed="rId3"/>
              <a:stretch>
                <a:fillRect/>
              </a:stretch>
            </p:blipFill>
            <p:spPr>
              <a:xfrm>
                <a:off x="10069920" y="1006200"/>
                <a:ext cx="600120" cy="30060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6" name="Ink 5">
                <a:extLst>
                  <a:ext uri="{FF2B5EF4-FFF2-40B4-BE49-F238E27FC236}">
                    <a16:creationId xmlns:a16="http://schemas.microsoft.com/office/drawing/2014/main" id="{08403699-2736-0035-77A7-EB020CB9ECF3}"/>
                  </a:ext>
                </a:extLst>
              </p14:cNvPr>
              <p14:cNvContentPartPr/>
              <p14:nvPr/>
            </p14:nvContentPartPr>
            <p14:xfrm>
              <a:off x="756360" y="1392480"/>
              <a:ext cx="10877760" cy="4750200"/>
            </p14:xfrm>
          </p:contentPart>
        </mc:Choice>
        <mc:Fallback>
          <p:pic>
            <p:nvPicPr>
              <p:cNvPr id="6" name="Ink 5">
                <a:extLst>
                  <a:ext uri="{FF2B5EF4-FFF2-40B4-BE49-F238E27FC236}">
                    <a16:creationId xmlns:a16="http://schemas.microsoft.com/office/drawing/2014/main" id="{08403699-2736-0035-77A7-EB020CB9ECF3}"/>
                  </a:ext>
                </a:extLst>
              </p:cNvPr>
              <p:cNvPicPr/>
              <p:nvPr/>
            </p:nvPicPr>
            <p:blipFill>
              <a:blip r:embed="rId5"/>
              <a:stretch>
                <a:fillRect/>
              </a:stretch>
            </p:blipFill>
            <p:spPr>
              <a:xfrm>
                <a:off x="747000" y="1383120"/>
                <a:ext cx="10896480" cy="4768920"/>
              </a:xfrm>
              <a:prstGeom prst="rect">
                <a:avLst/>
              </a:prstGeom>
            </p:spPr>
          </p:pic>
        </mc:Fallback>
      </mc:AlternateContent>
    </p:spTree>
    <p:extLst>
      <p:ext uri="{BB962C8B-B14F-4D97-AF65-F5344CB8AC3E}">
        <p14:creationId xmlns:p14="http://schemas.microsoft.com/office/powerpoint/2010/main" val="3631962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06E94-D13B-2D6F-EA4A-E3A9548F52FC}"/>
              </a:ext>
            </a:extLst>
          </p:cNvPr>
          <p:cNvSpPr>
            <a:spLocks noGrp="1"/>
          </p:cNvSpPr>
          <p:nvPr>
            <p:ph type="title"/>
          </p:nvPr>
        </p:nvSpPr>
        <p:spPr/>
        <p:txBody>
          <a:bodyPr/>
          <a:lstStyle/>
          <a:p>
            <a:pPr algn="ctr"/>
            <a:r>
              <a:rPr lang="en-US" dirty="0"/>
              <a:t>The MQD and </a:t>
            </a:r>
            <a:r>
              <a:rPr lang="en-US" i="1" dirty="0"/>
              <a:t>Chevron</a:t>
            </a:r>
          </a:p>
        </p:txBody>
      </p:sp>
      <p:sp>
        <p:nvSpPr>
          <p:cNvPr id="3" name="Content Placeholder 2">
            <a:extLst>
              <a:ext uri="{FF2B5EF4-FFF2-40B4-BE49-F238E27FC236}">
                <a16:creationId xmlns:a16="http://schemas.microsoft.com/office/drawing/2014/main" id="{14AE7E80-812C-D61B-501B-C4C22F96D72B}"/>
              </a:ext>
            </a:extLst>
          </p:cNvPr>
          <p:cNvSpPr>
            <a:spLocks noGrp="1"/>
          </p:cNvSpPr>
          <p:nvPr>
            <p:ph idx="1"/>
          </p:nvPr>
        </p:nvSpPr>
        <p:spPr/>
        <p:txBody>
          <a:bodyPr>
            <a:normAutofit fontScale="85000" lnSpcReduction="20000"/>
          </a:bodyPr>
          <a:lstStyle/>
          <a:p>
            <a:r>
              <a:rPr lang="en-US" dirty="0"/>
              <a:t>In the original </a:t>
            </a:r>
            <a:r>
              <a:rPr lang="en-US" i="1" dirty="0"/>
              <a:t>Chevron</a:t>
            </a:r>
            <a:r>
              <a:rPr lang="en-US" dirty="0"/>
              <a:t> Step 1, the court determines if the statute bans the agency activity or would allow it. </a:t>
            </a:r>
          </a:p>
          <a:p>
            <a:r>
              <a:rPr lang="en-US" dirty="0"/>
              <a:t>This was classic statutory interpretation – if the court found that action was allowed under the statute, but not clearly specified, it went to Step 2 and decided if the action was reasonable. </a:t>
            </a:r>
          </a:p>
          <a:p>
            <a:r>
              <a:rPr lang="en-US" dirty="0"/>
              <a:t>This was modified by </a:t>
            </a:r>
            <a:r>
              <a:rPr lang="en-US" i="1" dirty="0"/>
              <a:t>Brown and Williamson</a:t>
            </a:r>
            <a:r>
              <a:rPr lang="en-US" dirty="0"/>
              <a:t>, where the Court also looked at other legislation to see it indicated that Congress did not want the agency to regulate tobacco, even if it the language of the FDCA might support it.</a:t>
            </a:r>
          </a:p>
          <a:p>
            <a:r>
              <a:rPr lang="en-US" dirty="0"/>
              <a:t>The MQD goes beyond </a:t>
            </a:r>
            <a:r>
              <a:rPr lang="en-US" i="1" dirty="0"/>
              <a:t>Brown and Williamson</a:t>
            </a:r>
            <a:r>
              <a:rPr lang="en-US" dirty="0"/>
              <a:t> and asks the policy question – is this what Congress intended?</a:t>
            </a:r>
          </a:p>
          <a:p>
            <a:r>
              <a:rPr lang="en-US" dirty="0">
                <a:highlight>
                  <a:srgbClr val="FFFF00"/>
                </a:highlight>
              </a:rPr>
              <a:t>As we see in </a:t>
            </a:r>
            <a:r>
              <a:rPr lang="en-US" i="1" dirty="0">
                <a:highlight>
                  <a:srgbClr val="FFFF00"/>
                </a:highlight>
              </a:rPr>
              <a:t>West Va. v. EPA</a:t>
            </a:r>
            <a:r>
              <a:rPr lang="en-US" dirty="0">
                <a:highlight>
                  <a:srgbClr val="FFFF00"/>
                </a:highlight>
              </a:rPr>
              <a:t>, the court makes this call without the searching analysis it used in </a:t>
            </a:r>
            <a:r>
              <a:rPr lang="en-US" i="1" dirty="0">
                <a:highlight>
                  <a:srgbClr val="FFFF00"/>
                </a:highlight>
              </a:rPr>
              <a:t>Brown and Williamson. </a:t>
            </a:r>
            <a:r>
              <a:rPr lang="en-US" dirty="0"/>
              <a:t>The dissent criticizes the majority for ignoring the potential support for the regulation in the text of the statute.</a:t>
            </a:r>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1B3736AD-EF79-87BF-9774-DF4340984CC6}"/>
                  </a:ext>
                </a:extLst>
              </p14:cNvPr>
              <p14:cNvContentPartPr/>
              <p14:nvPr/>
            </p14:nvContentPartPr>
            <p14:xfrm>
              <a:off x="6024240" y="1098000"/>
              <a:ext cx="360" cy="360"/>
            </p14:xfrm>
          </p:contentPart>
        </mc:Choice>
        <mc:Fallback xmlns="">
          <p:pic>
            <p:nvPicPr>
              <p:cNvPr id="5" name="Ink 4">
                <a:extLst>
                  <a:ext uri="{FF2B5EF4-FFF2-40B4-BE49-F238E27FC236}">
                    <a16:creationId xmlns:a16="http://schemas.microsoft.com/office/drawing/2014/main" id="{1B3736AD-EF79-87BF-9774-DF4340984CC6}"/>
                  </a:ext>
                </a:extLst>
              </p:cNvPr>
              <p:cNvPicPr/>
              <p:nvPr/>
            </p:nvPicPr>
            <p:blipFill>
              <a:blip r:embed="rId5"/>
              <a:stretch>
                <a:fillRect/>
              </a:stretch>
            </p:blipFill>
            <p:spPr>
              <a:xfrm>
                <a:off x="6008400" y="1034640"/>
                <a:ext cx="31680" cy="12708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Ink 5">
                <a:extLst>
                  <a:ext uri="{FF2B5EF4-FFF2-40B4-BE49-F238E27FC236}">
                    <a16:creationId xmlns:a16="http://schemas.microsoft.com/office/drawing/2014/main" id="{B5ADF156-5515-DB33-FDFB-A0DC94ADE2F2}"/>
                  </a:ext>
                </a:extLst>
              </p14:cNvPr>
              <p14:cNvContentPartPr/>
              <p14:nvPr/>
            </p14:nvContentPartPr>
            <p14:xfrm>
              <a:off x="6117120" y="1427400"/>
              <a:ext cx="360" cy="360"/>
            </p14:xfrm>
          </p:contentPart>
        </mc:Choice>
        <mc:Fallback xmlns="">
          <p:pic>
            <p:nvPicPr>
              <p:cNvPr id="6" name="Ink 5">
                <a:extLst>
                  <a:ext uri="{FF2B5EF4-FFF2-40B4-BE49-F238E27FC236}">
                    <a16:creationId xmlns:a16="http://schemas.microsoft.com/office/drawing/2014/main" id="{B5ADF156-5515-DB33-FDFB-A0DC94ADE2F2}"/>
                  </a:ext>
                </a:extLst>
              </p:cNvPr>
              <p:cNvPicPr/>
              <p:nvPr/>
            </p:nvPicPr>
            <p:blipFill>
              <a:blip r:embed="rId5"/>
              <a:stretch>
                <a:fillRect/>
              </a:stretch>
            </p:blipFill>
            <p:spPr>
              <a:xfrm>
                <a:off x="6101280" y="1364040"/>
                <a:ext cx="31680" cy="127080"/>
              </a:xfrm>
              <a:prstGeom prst="rect">
                <a:avLst/>
              </a:prstGeom>
            </p:spPr>
          </p:pic>
        </mc:Fallback>
      </mc:AlternateContent>
      <p:sp>
        <p:nvSpPr>
          <p:cNvPr id="4" name="Slide Number Placeholder 3">
            <a:extLst>
              <a:ext uri="{FF2B5EF4-FFF2-40B4-BE49-F238E27FC236}">
                <a16:creationId xmlns:a16="http://schemas.microsoft.com/office/drawing/2014/main" id="{BBB77516-B0C9-0F99-5F38-EC3B847B9244}"/>
              </a:ext>
            </a:extLst>
          </p:cNvPr>
          <p:cNvSpPr>
            <a:spLocks noGrp="1"/>
          </p:cNvSpPr>
          <p:nvPr>
            <p:ph type="sldNum" sz="quarter" idx="12"/>
          </p:nvPr>
        </p:nvSpPr>
        <p:spPr/>
        <p:txBody>
          <a:bodyPr/>
          <a:lstStyle/>
          <a:p>
            <a:fld id="{E1B0BCDC-760C-44DE-8B97-75E06BA7F9C0}" type="slidenum">
              <a:rPr lang="en-US" smtClean="0"/>
              <a:t>16</a:t>
            </a:fld>
            <a:endParaRPr lang="en-US"/>
          </a:p>
        </p:txBody>
      </p:sp>
      <mc:AlternateContent xmlns:mc="http://schemas.openxmlformats.org/markup-compatibility/2006">
        <mc:Choice xmlns:p14="http://schemas.microsoft.com/office/powerpoint/2010/main" Requires="p14">
          <p:contentPart p14:bwMode="auto" r:id="rId7">
            <p14:nvContentPartPr>
              <p14:cNvPr id="7" name="Ink 6">
                <a:extLst>
                  <a:ext uri="{FF2B5EF4-FFF2-40B4-BE49-F238E27FC236}">
                    <a16:creationId xmlns:a16="http://schemas.microsoft.com/office/drawing/2014/main" id="{3AD2602F-4222-C1C0-9477-889D51975AEA}"/>
                  </a:ext>
                </a:extLst>
              </p14:cNvPr>
              <p14:cNvContentPartPr/>
              <p14:nvPr/>
            </p14:nvContentPartPr>
            <p14:xfrm>
              <a:off x="829440" y="1096560"/>
              <a:ext cx="10783080" cy="5130000"/>
            </p14:xfrm>
          </p:contentPart>
        </mc:Choice>
        <mc:Fallback>
          <p:pic>
            <p:nvPicPr>
              <p:cNvPr id="7" name="Ink 6">
                <a:extLst>
                  <a:ext uri="{FF2B5EF4-FFF2-40B4-BE49-F238E27FC236}">
                    <a16:creationId xmlns:a16="http://schemas.microsoft.com/office/drawing/2014/main" id="{3AD2602F-4222-C1C0-9477-889D51975AEA}"/>
                  </a:ext>
                </a:extLst>
              </p:cNvPr>
              <p:cNvPicPr/>
              <p:nvPr/>
            </p:nvPicPr>
            <p:blipFill>
              <a:blip r:embed="rId8"/>
              <a:stretch>
                <a:fillRect/>
              </a:stretch>
            </p:blipFill>
            <p:spPr>
              <a:xfrm>
                <a:off x="820080" y="1087200"/>
                <a:ext cx="10801800" cy="5148720"/>
              </a:xfrm>
              <a:prstGeom prst="rect">
                <a:avLst/>
              </a:prstGeom>
            </p:spPr>
          </p:pic>
        </mc:Fallback>
      </mc:AlternateContent>
    </p:spTree>
    <p:extLst>
      <p:ext uri="{BB962C8B-B14F-4D97-AF65-F5344CB8AC3E}">
        <p14:creationId xmlns:p14="http://schemas.microsoft.com/office/powerpoint/2010/main" val="40415330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44EA7-2104-AD66-126E-8C9C99169E7A}"/>
              </a:ext>
            </a:extLst>
          </p:cNvPr>
          <p:cNvSpPr>
            <a:spLocks noGrp="1"/>
          </p:cNvSpPr>
          <p:nvPr>
            <p:ph type="title"/>
          </p:nvPr>
        </p:nvSpPr>
        <p:spPr/>
        <p:txBody>
          <a:bodyPr/>
          <a:lstStyle/>
          <a:p>
            <a:pPr algn="ctr"/>
            <a:r>
              <a:rPr lang="en-US" dirty="0"/>
              <a:t>Does the MQD Overrule </a:t>
            </a:r>
            <a:r>
              <a:rPr lang="en-US" i="1" dirty="0"/>
              <a:t>Chevron</a:t>
            </a:r>
            <a:r>
              <a:rPr lang="en-US" dirty="0"/>
              <a:t>?</a:t>
            </a:r>
          </a:p>
        </p:txBody>
      </p:sp>
      <p:sp>
        <p:nvSpPr>
          <p:cNvPr id="3" name="Content Placeholder 2">
            <a:extLst>
              <a:ext uri="{FF2B5EF4-FFF2-40B4-BE49-F238E27FC236}">
                <a16:creationId xmlns:a16="http://schemas.microsoft.com/office/drawing/2014/main" id="{985977CD-4E71-44B5-B8BE-D7C866B4B155}"/>
              </a:ext>
            </a:extLst>
          </p:cNvPr>
          <p:cNvSpPr>
            <a:spLocks noGrp="1"/>
          </p:cNvSpPr>
          <p:nvPr>
            <p:ph idx="1"/>
          </p:nvPr>
        </p:nvSpPr>
        <p:spPr/>
        <p:txBody>
          <a:bodyPr>
            <a:normAutofit fontScale="92500" lnSpcReduction="10000"/>
          </a:bodyPr>
          <a:lstStyle/>
          <a:p>
            <a:r>
              <a:rPr lang="en-US" i="1" dirty="0"/>
              <a:t>Chevron</a:t>
            </a:r>
            <a:r>
              <a:rPr lang="en-US" dirty="0"/>
              <a:t> is not mentioned in the majority opinions and was not mentioned by any side during the oral arguments in the case.</a:t>
            </a:r>
          </a:p>
          <a:p>
            <a:r>
              <a:rPr lang="en-US" dirty="0"/>
              <a:t>As Roberts demonstrates in this case, </a:t>
            </a:r>
            <a:r>
              <a:rPr lang="en-US" dirty="0">
                <a:highlight>
                  <a:srgbClr val="FFFF00"/>
                </a:highlight>
              </a:rPr>
              <a:t>the court applies the MQD first to determine if Congress intended to give the agency the power it is claiming. </a:t>
            </a:r>
          </a:p>
          <a:p>
            <a:r>
              <a:rPr lang="en-US" dirty="0"/>
              <a:t>Assume the court finds the necessary clear statement from Congress.</a:t>
            </a:r>
          </a:p>
          <a:p>
            <a:r>
              <a:rPr lang="en-US" dirty="0"/>
              <a:t>Is this the same as finding that Congress authorized the action in Chevron Step 1? If so, then the agency can act and you do not need Step 2.</a:t>
            </a:r>
          </a:p>
          <a:p>
            <a:r>
              <a:rPr lang="en-US" dirty="0">
                <a:highlight>
                  <a:srgbClr val="FFFF00"/>
                </a:highlight>
              </a:rPr>
              <a:t>Is it possible to meet the clear statement requirement with a statute that is ambiguous enough to require Chevron Step 2? </a:t>
            </a:r>
          </a:p>
          <a:p>
            <a:r>
              <a:rPr lang="en-US" dirty="0"/>
              <a:t>These are unclear because the court has only applied the MQD when it is ruling against agencies.</a:t>
            </a:r>
          </a:p>
        </p:txBody>
      </p:sp>
      <p:sp>
        <p:nvSpPr>
          <p:cNvPr id="4" name="Slide Number Placeholder 3">
            <a:extLst>
              <a:ext uri="{FF2B5EF4-FFF2-40B4-BE49-F238E27FC236}">
                <a16:creationId xmlns:a16="http://schemas.microsoft.com/office/drawing/2014/main" id="{17D2C487-DCB4-EDFC-1288-B45A90CC5824}"/>
              </a:ext>
            </a:extLst>
          </p:cNvPr>
          <p:cNvSpPr>
            <a:spLocks noGrp="1"/>
          </p:cNvSpPr>
          <p:nvPr>
            <p:ph type="sldNum" sz="quarter" idx="12"/>
          </p:nvPr>
        </p:nvSpPr>
        <p:spPr/>
        <p:txBody>
          <a:bodyPr/>
          <a:lstStyle/>
          <a:p>
            <a:fld id="{E1B0BCDC-760C-44DE-8B97-75E06BA7F9C0}" type="slidenum">
              <a:rPr lang="en-US" smtClean="0"/>
              <a:t>17</a:t>
            </a:fld>
            <a:endParaRPr lang="en-US"/>
          </a:p>
        </p:txBody>
      </p:sp>
    </p:spTree>
    <p:extLst>
      <p:ext uri="{BB962C8B-B14F-4D97-AF65-F5344CB8AC3E}">
        <p14:creationId xmlns:p14="http://schemas.microsoft.com/office/powerpoint/2010/main" val="42857846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788D2-EC63-B05B-C123-9282F0F1DEC6}"/>
              </a:ext>
            </a:extLst>
          </p:cNvPr>
          <p:cNvSpPr>
            <a:spLocks noGrp="1"/>
          </p:cNvSpPr>
          <p:nvPr>
            <p:ph type="title"/>
          </p:nvPr>
        </p:nvSpPr>
        <p:spPr/>
        <p:txBody>
          <a:bodyPr/>
          <a:lstStyle/>
          <a:p>
            <a:pPr algn="ctr"/>
            <a:r>
              <a:rPr lang="en-US" dirty="0"/>
              <a:t>When Might a Court Still Use </a:t>
            </a:r>
            <a:r>
              <a:rPr lang="en-US" i="1" dirty="0"/>
              <a:t>Chevron</a:t>
            </a:r>
            <a:r>
              <a:rPr lang="en-US" dirty="0"/>
              <a:t>?</a:t>
            </a:r>
          </a:p>
        </p:txBody>
      </p:sp>
      <p:sp>
        <p:nvSpPr>
          <p:cNvPr id="3" name="Content Placeholder 2">
            <a:extLst>
              <a:ext uri="{FF2B5EF4-FFF2-40B4-BE49-F238E27FC236}">
                <a16:creationId xmlns:a16="http://schemas.microsoft.com/office/drawing/2014/main" id="{80FE112B-30FC-2A9F-8215-43F27141CDE9}"/>
              </a:ext>
            </a:extLst>
          </p:cNvPr>
          <p:cNvSpPr>
            <a:spLocks noGrp="1"/>
          </p:cNvSpPr>
          <p:nvPr>
            <p:ph idx="1"/>
          </p:nvPr>
        </p:nvSpPr>
        <p:spPr>
          <a:xfrm>
            <a:off x="470807" y="1690688"/>
            <a:ext cx="10515600" cy="4351338"/>
          </a:xfrm>
        </p:spPr>
        <p:txBody>
          <a:bodyPr>
            <a:normAutofit fontScale="85000" lnSpcReduction="20000"/>
          </a:bodyPr>
          <a:lstStyle/>
          <a:p>
            <a:r>
              <a:rPr lang="en-US" dirty="0"/>
              <a:t>Assume that Congress amends the CAA to say that the EPA should use all appropriate means it determines necessary to mitigate climate change, and that all contrary provisions of the CAA are preempted.</a:t>
            </a:r>
          </a:p>
          <a:p>
            <a:r>
              <a:rPr lang="en-US" dirty="0"/>
              <a:t>This would be a clear statement that the EPA has the power to regulate GHGs, but it would still require the court to use Step 2 to determine if a particular regulatory action is reasonable. </a:t>
            </a:r>
          </a:p>
          <a:p>
            <a:r>
              <a:rPr lang="en-US" dirty="0"/>
              <a:t>If the court does not find that the MQD applies, does </a:t>
            </a:r>
            <a:r>
              <a:rPr lang="en-US" i="1" dirty="0"/>
              <a:t>Chevron</a:t>
            </a:r>
            <a:r>
              <a:rPr lang="en-US" dirty="0"/>
              <a:t> apply? </a:t>
            </a:r>
          </a:p>
          <a:p>
            <a:r>
              <a:rPr lang="en-US" dirty="0"/>
              <a:t>The long-term fate of </a:t>
            </a:r>
            <a:r>
              <a:rPr lang="en-US" i="1" dirty="0"/>
              <a:t>Chevron</a:t>
            </a:r>
            <a:r>
              <a:rPr lang="en-US" dirty="0"/>
              <a:t> is uncertain. Remember the </a:t>
            </a:r>
            <a:r>
              <a:rPr lang="en-US" i="1" dirty="0"/>
              <a:t>Goldberg</a:t>
            </a:r>
            <a:r>
              <a:rPr lang="en-US" dirty="0"/>
              <a:t> case from </a:t>
            </a:r>
            <a:r>
              <a:rPr lang="en-US" dirty="0" err="1"/>
              <a:t>adlaw</a:t>
            </a:r>
            <a:r>
              <a:rPr lang="en-US" dirty="0"/>
              <a:t>? It was never overruled, but it was also not used after </a:t>
            </a:r>
            <a:r>
              <a:rPr lang="en-US" i="1" dirty="0"/>
              <a:t>Mathews</a:t>
            </a:r>
            <a:r>
              <a:rPr lang="en-US" dirty="0"/>
              <a:t>.</a:t>
            </a:r>
          </a:p>
          <a:p>
            <a:r>
              <a:rPr lang="en-US" dirty="0"/>
              <a:t>The fate of </a:t>
            </a:r>
            <a:r>
              <a:rPr lang="en-US" i="1" dirty="0"/>
              <a:t>Chevron</a:t>
            </a:r>
            <a:r>
              <a:rPr lang="en-US" dirty="0"/>
              <a:t> will depend on whether the Court uses the MDQ to require an unambiguous delegation of specific powers. This would eliminate the need for Step 2. It would also make it difficult for agencies to use their expertise to address new problems or refine regulatory strategies without constant legislation from Congress.</a:t>
            </a:r>
          </a:p>
        </p:txBody>
      </p:sp>
      <p:sp>
        <p:nvSpPr>
          <p:cNvPr id="4" name="Slide Number Placeholder 3">
            <a:extLst>
              <a:ext uri="{FF2B5EF4-FFF2-40B4-BE49-F238E27FC236}">
                <a16:creationId xmlns:a16="http://schemas.microsoft.com/office/drawing/2014/main" id="{D663C6C6-6A53-7B4B-ADFB-5463DA1C113A}"/>
              </a:ext>
            </a:extLst>
          </p:cNvPr>
          <p:cNvSpPr>
            <a:spLocks noGrp="1"/>
          </p:cNvSpPr>
          <p:nvPr>
            <p:ph type="sldNum" sz="quarter" idx="12"/>
          </p:nvPr>
        </p:nvSpPr>
        <p:spPr/>
        <p:txBody>
          <a:bodyPr/>
          <a:lstStyle/>
          <a:p>
            <a:fld id="{E1B0BCDC-760C-44DE-8B97-75E06BA7F9C0}" type="slidenum">
              <a:rPr lang="en-US" smtClean="0"/>
              <a:t>18</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B272B228-85AF-7C9A-A005-98F38AD1DB51}"/>
                  </a:ext>
                </a:extLst>
              </p14:cNvPr>
              <p14:cNvContentPartPr/>
              <p14:nvPr/>
            </p14:nvContentPartPr>
            <p14:xfrm>
              <a:off x="0" y="3610440"/>
              <a:ext cx="11258280" cy="858600"/>
            </p14:xfrm>
          </p:contentPart>
        </mc:Choice>
        <mc:Fallback>
          <p:pic>
            <p:nvPicPr>
              <p:cNvPr id="5" name="Ink 4">
                <a:extLst>
                  <a:ext uri="{FF2B5EF4-FFF2-40B4-BE49-F238E27FC236}">
                    <a16:creationId xmlns:a16="http://schemas.microsoft.com/office/drawing/2014/main" id="{B272B228-85AF-7C9A-A005-98F38AD1DB51}"/>
                  </a:ext>
                </a:extLst>
              </p:cNvPr>
              <p:cNvPicPr/>
              <p:nvPr/>
            </p:nvPicPr>
            <p:blipFill>
              <a:blip r:embed="rId3"/>
              <a:stretch>
                <a:fillRect/>
              </a:stretch>
            </p:blipFill>
            <p:spPr>
              <a:xfrm>
                <a:off x="-9360" y="3601080"/>
                <a:ext cx="11277000" cy="877320"/>
              </a:xfrm>
              <a:prstGeom prst="rect">
                <a:avLst/>
              </a:prstGeom>
            </p:spPr>
          </p:pic>
        </mc:Fallback>
      </mc:AlternateContent>
    </p:spTree>
    <p:extLst>
      <p:ext uri="{BB962C8B-B14F-4D97-AF65-F5344CB8AC3E}">
        <p14:creationId xmlns:p14="http://schemas.microsoft.com/office/powerpoint/2010/main" val="35386152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F3755-A310-1813-CA4F-E53C8DC8D7F3}"/>
              </a:ext>
            </a:extLst>
          </p:cNvPr>
          <p:cNvSpPr>
            <a:spLocks noGrp="1"/>
          </p:cNvSpPr>
          <p:nvPr>
            <p:ph type="title"/>
          </p:nvPr>
        </p:nvSpPr>
        <p:spPr/>
        <p:txBody>
          <a:bodyPr/>
          <a:lstStyle/>
          <a:p>
            <a:pPr algn="ctr"/>
            <a:r>
              <a:rPr lang="en-US" dirty="0"/>
              <a:t>When do the Tests Matter?</a:t>
            </a:r>
          </a:p>
        </p:txBody>
      </p:sp>
      <p:sp>
        <p:nvSpPr>
          <p:cNvPr id="3" name="Content Placeholder 2">
            <a:extLst>
              <a:ext uri="{FF2B5EF4-FFF2-40B4-BE49-F238E27FC236}">
                <a16:creationId xmlns:a16="http://schemas.microsoft.com/office/drawing/2014/main" id="{9DA73E70-23A5-75BA-D21A-238E434EDDFA}"/>
              </a:ext>
            </a:extLst>
          </p:cNvPr>
          <p:cNvSpPr>
            <a:spLocks noGrp="1"/>
          </p:cNvSpPr>
          <p:nvPr>
            <p:ph idx="1"/>
          </p:nvPr>
        </p:nvSpPr>
        <p:spPr/>
        <p:txBody>
          <a:bodyPr>
            <a:normAutofit fontScale="92500" lnSpcReduction="10000"/>
          </a:bodyPr>
          <a:lstStyle/>
          <a:p>
            <a:r>
              <a:rPr lang="en-US" dirty="0"/>
              <a:t>#1 rule – courts do not make decisions based on jurisprudential tests. They use tests to rationalize the decisions after they are made.</a:t>
            </a:r>
          </a:p>
          <a:p>
            <a:r>
              <a:rPr lang="en-US" dirty="0"/>
              <a:t>Your job is to convince the court to rule for your client. You will do that with the facts. </a:t>
            </a:r>
          </a:p>
          <a:p>
            <a:r>
              <a:rPr lang="en-US" dirty="0"/>
              <a:t>First, you have to tell a story that makes those facts fit the necessary law to get before the court. (Standing, etc.)</a:t>
            </a:r>
          </a:p>
          <a:p>
            <a:r>
              <a:rPr lang="en-US" dirty="0"/>
              <a:t>Then you have to convince the judge to rule for you based on those facts. You need to understand how to present your facts and law so that the judge wants to rule for you.</a:t>
            </a:r>
          </a:p>
          <a:p>
            <a:r>
              <a:rPr lang="en-US" dirty="0"/>
              <a:t>The tests are a way to show judges how to explain why they ruled for your client, once you have convinced them that they want to rule for your client.</a:t>
            </a:r>
          </a:p>
        </p:txBody>
      </p:sp>
      <p:sp>
        <p:nvSpPr>
          <p:cNvPr id="4" name="Slide Number Placeholder 3">
            <a:extLst>
              <a:ext uri="{FF2B5EF4-FFF2-40B4-BE49-F238E27FC236}">
                <a16:creationId xmlns:a16="http://schemas.microsoft.com/office/drawing/2014/main" id="{2E5768BE-CC5F-37E0-E4D9-CC7CB58AA59E}"/>
              </a:ext>
            </a:extLst>
          </p:cNvPr>
          <p:cNvSpPr>
            <a:spLocks noGrp="1"/>
          </p:cNvSpPr>
          <p:nvPr>
            <p:ph type="sldNum" sz="quarter" idx="12"/>
          </p:nvPr>
        </p:nvSpPr>
        <p:spPr/>
        <p:txBody>
          <a:bodyPr/>
          <a:lstStyle/>
          <a:p>
            <a:fld id="{E1B0BCDC-760C-44DE-8B97-75E06BA7F9C0}" type="slidenum">
              <a:rPr lang="en-US" smtClean="0"/>
              <a:t>19</a:t>
            </a:fld>
            <a:endParaRPr lang="en-US"/>
          </a:p>
        </p:txBody>
      </p:sp>
    </p:spTree>
    <p:extLst>
      <p:ext uri="{BB962C8B-B14F-4D97-AF65-F5344CB8AC3E}">
        <p14:creationId xmlns:p14="http://schemas.microsoft.com/office/powerpoint/2010/main" val="2975871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A2FB9-304B-AAD8-8950-AD9B3FC0235E}"/>
              </a:ext>
            </a:extLst>
          </p:cNvPr>
          <p:cNvSpPr>
            <a:spLocks noGrp="1"/>
          </p:cNvSpPr>
          <p:nvPr>
            <p:ph type="title"/>
          </p:nvPr>
        </p:nvSpPr>
        <p:spPr/>
        <p:txBody>
          <a:bodyPr/>
          <a:lstStyle/>
          <a:p>
            <a:pPr algn="ctr"/>
            <a:r>
              <a:rPr lang="en-US" dirty="0"/>
              <a:t>The Bipartisan Period</a:t>
            </a:r>
          </a:p>
        </p:txBody>
      </p:sp>
      <p:sp>
        <p:nvSpPr>
          <p:cNvPr id="3" name="Content Placeholder 2">
            <a:extLst>
              <a:ext uri="{FF2B5EF4-FFF2-40B4-BE49-F238E27FC236}">
                <a16:creationId xmlns:a16="http://schemas.microsoft.com/office/drawing/2014/main" id="{35C8BF54-771C-4D03-EFAF-2EDF0522F569}"/>
              </a:ext>
            </a:extLst>
          </p:cNvPr>
          <p:cNvSpPr>
            <a:spLocks noGrp="1"/>
          </p:cNvSpPr>
          <p:nvPr>
            <p:ph idx="1"/>
          </p:nvPr>
        </p:nvSpPr>
        <p:spPr/>
        <p:txBody>
          <a:bodyPr>
            <a:normAutofit fontScale="70000" lnSpcReduction="20000"/>
          </a:bodyPr>
          <a:lstStyle/>
          <a:p>
            <a:r>
              <a:rPr lang="en-US" dirty="0"/>
              <a:t>Modern adlaw starts with the New Deal in the 1930s.</a:t>
            </a:r>
          </a:p>
          <a:p>
            <a:r>
              <a:rPr lang="en-US" dirty="0"/>
              <a:t>The court pushes back with the non-delegation cases, but reconsiders when the president runs against the court in the 1936 election and wins by a landslide. (The switch in time that saved nine.)</a:t>
            </a:r>
          </a:p>
          <a:p>
            <a:r>
              <a:rPr lang="en-US" dirty="0"/>
              <a:t>Congress builds the administrative state to fight WWII.</a:t>
            </a:r>
          </a:p>
          <a:p>
            <a:r>
              <a:rPr lang="en-US" dirty="0"/>
              <a:t>Congress continues to legislate major programs to build the economy and reduce inequality in the post-war period through the Great Society program in the 1960s. </a:t>
            </a:r>
          </a:p>
          <a:p>
            <a:r>
              <a:rPr lang="en-US" dirty="0"/>
              <a:t>The major environmental laws are passed late 1960s through the late 1980s.</a:t>
            </a:r>
          </a:p>
          <a:p>
            <a:r>
              <a:rPr lang="en-US" dirty="0"/>
              <a:t>These are bipartisan laws and, once passed, there were bipartisan majorities to amend them to fix problems and address court rulings.</a:t>
            </a:r>
          </a:p>
          <a:p>
            <a:r>
              <a:rPr lang="en-US" dirty="0"/>
              <a:t>There were bitter divisions in the US during this period, including the Vietnam War and the Civil Rights movement, but Congress still could find common ground to pass bipartisan major legislation.</a:t>
            </a:r>
          </a:p>
          <a:p>
            <a:r>
              <a:rPr lang="en-US" dirty="0"/>
              <a:t>The Supreme Court crafts our modern due process jurisprudence during this period but is not hostile to regulation or agency power. </a:t>
            </a:r>
          </a:p>
          <a:p>
            <a:endParaRPr lang="en-US" dirty="0"/>
          </a:p>
          <a:p>
            <a:endParaRPr lang="en-US" dirty="0"/>
          </a:p>
        </p:txBody>
      </p:sp>
      <mc:AlternateContent xmlns:mc="http://schemas.openxmlformats.org/markup-compatibility/2006" xmlns:p14="http://schemas.microsoft.com/office/powerpoint/2010/main">
        <mc:Choice Requires="p14">
          <p:contentPart p14:bwMode="auto" r:id="rId2">
            <p14:nvContentPartPr>
              <p14:cNvPr id="6" name="Ink 5">
                <a:extLst>
                  <a:ext uri="{FF2B5EF4-FFF2-40B4-BE49-F238E27FC236}">
                    <a16:creationId xmlns:a16="http://schemas.microsoft.com/office/drawing/2014/main" id="{9DAD8002-73C6-E360-D85E-BB98C99D7260}"/>
                  </a:ext>
                </a:extLst>
              </p14:cNvPr>
              <p14:cNvContentPartPr/>
              <p14:nvPr/>
            </p14:nvContentPartPr>
            <p14:xfrm>
              <a:off x="8357400" y="2610720"/>
              <a:ext cx="360" cy="360"/>
            </p14:xfrm>
          </p:contentPart>
        </mc:Choice>
        <mc:Fallback xmlns="">
          <p:pic>
            <p:nvPicPr>
              <p:cNvPr id="6" name="Ink 5">
                <a:extLst>
                  <a:ext uri="{FF2B5EF4-FFF2-40B4-BE49-F238E27FC236}">
                    <a16:creationId xmlns:a16="http://schemas.microsoft.com/office/drawing/2014/main" id="{9DAD8002-73C6-E360-D85E-BB98C99D7260}"/>
                  </a:ext>
                </a:extLst>
              </p:cNvPr>
              <p:cNvPicPr/>
              <p:nvPr/>
            </p:nvPicPr>
            <p:blipFill>
              <a:blip r:embed="rId5"/>
              <a:stretch>
                <a:fillRect/>
              </a:stretch>
            </p:blipFill>
            <p:spPr>
              <a:xfrm>
                <a:off x="8348040" y="2601360"/>
                <a:ext cx="19080" cy="19080"/>
              </a:xfrm>
              <a:prstGeom prst="rect">
                <a:avLst/>
              </a:prstGeom>
            </p:spPr>
          </p:pic>
        </mc:Fallback>
      </mc:AlternateContent>
      <p:sp>
        <p:nvSpPr>
          <p:cNvPr id="4" name="Slide Number Placeholder 3">
            <a:extLst>
              <a:ext uri="{FF2B5EF4-FFF2-40B4-BE49-F238E27FC236}">
                <a16:creationId xmlns:a16="http://schemas.microsoft.com/office/drawing/2014/main" id="{CB8C9EC4-D542-53EF-17F2-586F8232F817}"/>
              </a:ext>
            </a:extLst>
          </p:cNvPr>
          <p:cNvSpPr>
            <a:spLocks noGrp="1"/>
          </p:cNvSpPr>
          <p:nvPr>
            <p:ph type="sldNum" sz="quarter" idx="12"/>
          </p:nvPr>
        </p:nvSpPr>
        <p:spPr/>
        <p:txBody>
          <a:bodyPr/>
          <a:lstStyle/>
          <a:p>
            <a:fld id="{E1B0BCDC-760C-44DE-8B97-75E06BA7F9C0}" type="slidenum">
              <a:rPr lang="en-US" smtClean="0"/>
              <a:t>2</a:t>
            </a:fld>
            <a:endParaRPr lang="en-US"/>
          </a:p>
        </p:txBody>
      </p:sp>
      <mc:AlternateContent xmlns:mc="http://schemas.openxmlformats.org/markup-compatibility/2006" xmlns:p14="http://schemas.microsoft.com/office/powerpoint/2010/main">
        <mc:Choice Requires="p14">
          <p:contentPart p14:bwMode="auto" r:id="rId6">
            <p14:nvContentPartPr>
              <p14:cNvPr id="5" name="Ink 4">
                <a:extLst>
                  <a:ext uri="{FF2B5EF4-FFF2-40B4-BE49-F238E27FC236}">
                    <a16:creationId xmlns:a16="http://schemas.microsoft.com/office/drawing/2014/main" id="{79DD1D90-EA69-653D-2563-AC1C00A0D6AA}"/>
                  </a:ext>
                </a:extLst>
              </p14:cNvPr>
              <p14:cNvContentPartPr/>
              <p14:nvPr/>
            </p14:nvContentPartPr>
            <p14:xfrm>
              <a:off x="410040" y="217440"/>
              <a:ext cx="11634480" cy="6052680"/>
            </p14:xfrm>
          </p:contentPart>
        </mc:Choice>
        <mc:Fallback xmlns="">
          <p:pic>
            <p:nvPicPr>
              <p:cNvPr id="5" name="Ink 4">
                <a:extLst>
                  <a:ext uri="{FF2B5EF4-FFF2-40B4-BE49-F238E27FC236}">
                    <a16:creationId xmlns:a16="http://schemas.microsoft.com/office/drawing/2014/main" id="{79DD1D90-EA69-653D-2563-AC1C00A0D6AA}"/>
                  </a:ext>
                </a:extLst>
              </p:cNvPr>
              <p:cNvPicPr/>
              <p:nvPr/>
            </p:nvPicPr>
            <p:blipFill>
              <a:blip r:embed="rId7"/>
              <a:stretch>
                <a:fillRect/>
              </a:stretch>
            </p:blipFill>
            <p:spPr>
              <a:xfrm>
                <a:off x="400680" y="208080"/>
                <a:ext cx="11653200" cy="6071400"/>
              </a:xfrm>
              <a:prstGeom prst="rect">
                <a:avLst/>
              </a:prstGeom>
            </p:spPr>
          </p:pic>
        </mc:Fallback>
      </mc:AlternateContent>
    </p:spTree>
    <p:extLst>
      <p:ext uri="{BB962C8B-B14F-4D97-AF65-F5344CB8AC3E}">
        <p14:creationId xmlns:p14="http://schemas.microsoft.com/office/powerpoint/2010/main" val="26308791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77E52-3342-2189-04EB-05352EB11393}"/>
              </a:ext>
            </a:extLst>
          </p:cNvPr>
          <p:cNvSpPr>
            <a:spLocks noGrp="1"/>
          </p:cNvSpPr>
          <p:nvPr>
            <p:ph type="title"/>
          </p:nvPr>
        </p:nvSpPr>
        <p:spPr/>
        <p:txBody>
          <a:bodyPr/>
          <a:lstStyle/>
          <a:p>
            <a:pPr algn="ctr"/>
            <a:r>
              <a:rPr lang="en-US" dirty="0"/>
              <a:t>Incorporating the MQD into Practice</a:t>
            </a:r>
          </a:p>
        </p:txBody>
      </p:sp>
      <p:sp>
        <p:nvSpPr>
          <p:cNvPr id="3" name="Content Placeholder 2">
            <a:extLst>
              <a:ext uri="{FF2B5EF4-FFF2-40B4-BE49-F238E27FC236}">
                <a16:creationId xmlns:a16="http://schemas.microsoft.com/office/drawing/2014/main" id="{BFE84021-3DE1-2046-A6BD-3AB19617629B}"/>
              </a:ext>
            </a:extLst>
          </p:cNvPr>
          <p:cNvSpPr>
            <a:spLocks noGrp="1"/>
          </p:cNvSpPr>
          <p:nvPr>
            <p:ph idx="1"/>
          </p:nvPr>
        </p:nvSpPr>
        <p:spPr>
          <a:xfrm>
            <a:off x="395968" y="1583871"/>
            <a:ext cx="10957832" cy="4593092"/>
          </a:xfrm>
        </p:spPr>
        <p:txBody>
          <a:bodyPr>
            <a:normAutofit fontScale="92500" lnSpcReduction="20000"/>
          </a:bodyPr>
          <a:lstStyle/>
          <a:p>
            <a:r>
              <a:rPr lang="en-US" dirty="0"/>
              <a:t>You must explicitly address the MQD.</a:t>
            </a:r>
          </a:p>
          <a:p>
            <a:r>
              <a:rPr lang="en-US" dirty="0"/>
              <a:t>If you represent the agency, start with whether this is important enough to justify the MQD, then how you see the law providing that clear statement. You may or may not want to mention </a:t>
            </a:r>
            <a:r>
              <a:rPr lang="en-US" i="1" dirty="0"/>
              <a:t>Chevron</a:t>
            </a:r>
            <a:r>
              <a:rPr lang="en-US" dirty="0"/>
              <a:t>, but you should explain why your action is reasonable, as required by Step 2. This is important if the court gets past the MQD.</a:t>
            </a:r>
          </a:p>
          <a:p>
            <a:r>
              <a:rPr lang="en-US" dirty="0"/>
              <a:t>If you are opposing the agency, then you want to show why the MQD applies and why there is no clear statement in this case. Again, you may not want to mention </a:t>
            </a:r>
            <a:r>
              <a:rPr lang="en-US" i="1" dirty="0"/>
              <a:t>Chevron</a:t>
            </a:r>
            <a:r>
              <a:rPr lang="en-US" dirty="0"/>
              <a:t>, but you should explain why the agency action is not reasonable, if the court gets past the MQD.</a:t>
            </a:r>
          </a:p>
          <a:p>
            <a:r>
              <a:rPr lang="en-US" dirty="0"/>
              <a:t>While MQD is a federal doctrine, expect some trickle down to state court. It cannot hurt to do the same analysis in state court. The heart of the MQD is common sense, not federal law. You have to convince the state judge to want to rule for you, just as you do the federal judge.</a:t>
            </a:r>
          </a:p>
          <a:p>
            <a:endParaRPr lang="en-US" dirty="0"/>
          </a:p>
        </p:txBody>
      </p:sp>
      <p:sp>
        <p:nvSpPr>
          <p:cNvPr id="4" name="Slide Number Placeholder 3">
            <a:extLst>
              <a:ext uri="{FF2B5EF4-FFF2-40B4-BE49-F238E27FC236}">
                <a16:creationId xmlns:a16="http://schemas.microsoft.com/office/drawing/2014/main" id="{73DC7934-71FD-C581-4E6E-6E6F10556251}"/>
              </a:ext>
            </a:extLst>
          </p:cNvPr>
          <p:cNvSpPr>
            <a:spLocks noGrp="1"/>
          </p:cNvSpPr>
          <p:nvPr>
            <p:ph type="sldNum" sz="quarter" idx="12"/>
          </p:nvPr>
        </p:nvSpPr>
        <p:spPr/>
        <p:txBody>
          <a:bodyPr/>
          <a:lstStyle/>
          <a:p>
            <a:fld id="{E1B0BCDC-760C-44DE-8B97-75E06BA7F9C0}" type="slidenum">
              <a:rPr lang="en-US" smtClean="0"/>
              <a:t>20</a:t>
            </a:fld>
            <a:endParaRPr lang="en-US"/>
          </a:p>
        </p:txBody>
      </p:sp>
    </p:spTree>
    <p:extLst>
      <p:ext uri="{BB962C8B-B14F-4D97-AF65-F5344CB8AC3E}">
        <p14:creationId xmlns:p14="http://schemas.microsoft.com/office/powerpoint/2010/main" val="1625128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BA64B-D50F-1CC9-B307-5C37A0C3B4E0}"/>
              </a:ext>
            </a:extLst>
          </p:cNvPr>
          <p:cNvSpPr>
            <a:spLocks noGrp="1"/>
          </p:cNvSpPr>
          <p:nvPr>
            <p:ph type="title"/>
          </p:nvPr>
        </p:nvSpPr>
        <p:spPr/>
        <p:txBody>
          <a:bodyPr/>
          <a:lstStyle/>
          <a:p>
            <a:pPr algn="ctr"/>
            <a:r>
              <a:rPr lang="en-US" dirty="0"/>
              <a:t>The Reagan Shift: Government as the Problem</a:t>
            </a:r>
          </a:p>
        </p:txBody>
      </p:sp>
      <p:sp>
        <p:nvSpPr>
          <p:cNvPr id="3" name="Content Placeholder 2">
            <a:extLst>
              <a:ext uri="{FF2B5EF4-FFF2-40B4-BE49-F238E27FC236}">
                <a16:creationId xmlns:a16="http://schemas.microsoft.com/office/drawing/2014/main" id="{3FDCC3F7-2185-2902-04D0-4AC7F5E53C0A}"/>
              </a:ext>
            </a:extLst>
          </p:cNvPr>
          <p:cNvSpPr>
            <a:spLocks noGrp="1"/>
          </p:cNvSpPr>
          <p:nvPr>
            <p:ph idx="1"/>
          </p:nvPr>
        </p:nvSpPr>
        <p:spPr/>
        <p:txBody>
          <a:bodyPr>
            <a:normAutofit fontScale="85000" lnSpcReduction="20000"/>
          </a:bodyPr>
          <a:lstStyle/>
          <a:p>
            <a:r>
              <a:rPr lang="en-US" dirty="0"/>
              <a:t>While Nixon was a Republican, he was also the last of the New Deal presidents. He believed in major government programs and government intervention into the economy. He supported passing environmental laws and created the EPA.</a:t>
            </a:r>
          </a:p>
          <a:p>
            <a:r>
              <a:rPr lang="en-US" dirty="0"/>
              <a:t>Reagan ran on the rhetoric of government as the enemy and regulation as a burden on the economy. </a:t>
            </a:r>
          </a:p>
          <a:p>
            <a:pPr lvl="1"/>
            <a:r>
              <a:rPr lang="en-US" i="1" dirty="0"/>
              <a:t>Chevon</a:t>
            </a:r>
            <a:r>
              <a:rPr lang="en-US" dirty="0"/>
              <a:t> is decided during this period. While the Court rules for the EPA, remember that the case is about the EPA choosing the weaker regulatory strategy under the CAA.</a:t>
            </a:r>
          </a:p>
          <a:p>
            <a:pPr lvl="1"/>
            <a:r>
              <a:rPr lang="en-US" dirty="0"/>
              <a:t>(Justice Gorsuch’s mother was the scandal plagued EPA secretary under Reagan.) </a:t>
            </a:r>
          </a:p>
          <a:p>
            <a:r>
              <a:rPr lang="en-US" dirty="0"/>
              <a:t>Reagan establishes the modern Republican party position against taxes and government social welfare programs.</a:t>
            </a:r>
          </a:p>
          <a:p>
            <a:r>
              <a:rPr lang="en-US" dirty="0"/>
              <a:t>The Bush I presidency does not push this agenda. The last of the major bipartisan environmental laws are passed during his presidency. </a:t>
            </a:r>
          </a:p>
        </p:txBody>
      </p:sp>
      <p:sp>
        <p:nvSpPr>
          <p:cNvPr id="4" name="Slide Number Placeholder 3">
            <a:extLst>
              <a:ext uri="{FF2B5EF4-FFF2-40B4-BE49-F238E27FC236}">
                <a16:creationId xmlns:a16="http://schemas.microsoft.com/office/drawing/2014/main" id="{83E7A053-209F-BE9B-A60B-5B74D5D7E29F}"/>
              </a:ext>
            </a:extLst>
          </p:cNvPr>
          <p:cNvSpPr>
            <a:spLocks noGrp="1"/>
          </p:cNvSpPr>
          <p:nvPr>
            <p:ph type="sldNum" sz="quarter" idx="12"/>
          </p:nvPr>
        </p:nvSpPr>
        <p:spPr/>
        <p:txBody>
          <a:bodyPr/>
          <a:lstStyle/>
          <a:p>
            <a:fld id="{E1B0BCDC-760C-44DE-8B97-75E06BA7F9C0}" type="slidenum">
              <a:rPr lang="en-US" smtClean="0"/>
              <a:t>3</a:t>
            </a:fld>
            <a:endParaRPr 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BF4A45A4-FAE0-DD6B-2F0C-56870631B2BE}"/>
                  </a:ext>
                </a:extLst>
              </p14:cNvPr>
              <p14:cNvContentPartPr/>
              <p14:nvPr/>
            </p14:nvContentPartPr>
            <p14:xfrm>
              <a:off x="858600" y="233640"/>
              <a:ext cx="10785240" cy="5920560"/>
            </p14:xfrm>
          </p:contentPart>
        </mc:Choice>
        <mc:Fallback xmlns="">
          <p:pic>
            <p:nvPicPr>
              <p:cNvPr id="5" name="Ink 4">
                <a:extLst>
                  <a:ext uri="{FF2B5EF4-FFF2-40B4-BE49-F238E27FC236}">
                    <a16:creationId xmlns:a16="http://schemas.microsoft.com/office/drawing/2014/main" id="{BF4A45A4-FAE0-DD6B-2F0C-56870631B2BE}"/>
                  </a:ext>
                </a:extLst>
              </p:cNvPr>
              <p:cNvPicPr/>
              <p:nvPr/>
            </p:nvPicPr>
            <p:blipFill>
              <a:blip r:embed="rId3"/>
              <a:stretch>
                <a:fillRect/>
              </a:stretch>
            </p:blipFill>
            <p:spPr>
              <a:xfrm>
                <a:off x="849240" y="224280"/>
                <a:ext cx="10803960" cy="5939280"/>
              </a:xfrm>
              <a:prstGeom prst="rect">
                <a:avLst/>
              </a:prstGeom>
            </p:spPr>
          </p:pic>
        </mc:Fallback>
      </mc:AlternateContent>
    </p:spTree>
    <p:extLst>
      <p:ext uri="{BB962C8B-B14F-4D97-AF65-F5344CB8AC3E}">
        <p14:creationId xmlns:p14="http://schemas.microsoft.com/office/powerpoint/2010/main" val="3811955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346E8-ED90-BBB4-C4AB-C36C97E42CEA}"/>
              </a:ext>
            </a:extLst>
          </p:cNvPr>
          <p:cNvSpPr>
            <a:spLocks noGrp="1"/>
          </p:cNvSpPr>
          <p:nvPr>
            <p:ph type="title"/>
          </p:nvPr>
        </p:nvSpPr>
        <p:spPr/>
        <p:txBody>
          <a:bodyPr/>
          <a:lstStyle/>
          <a:p>
            <a:pPr algn="ctr"/>
            <a:r>
              <a:rPr lang="en-US" dirty="0"/>
              <a:t>From Clinton to the Present</a:t>
            </a:r>
          </a:p>
        </p:txBody>
      </p:sp>
      <p:sp>
        <p:nvSpPr>
          <p:cNvPr id="3" name="Content Placeholder 2">
            <a:extLst>
              <a:ext uri="{FF2B5EF4-FFF2-40B4-BE49-F238E27FC236}">
                <a16:creationId xmlns:a16="http://schemas.microsoft.com/office/drawing/2014/main" id="{6EA83B6D-73DF-41B9-5390-3E6E003CDAEE}"/>
              </a:ext>
            </a:extLst>
          </p:cNvPr>
          <p:cNvSpPr>
            <a:spLocks noGrp="1"/>
          </p:cNvSpPr>
          <p:nvPr>
            <p:ph idx="1"/>
          </p:nvPr>
        </p:nvSpPr>
        <p:spPr/>
        <p:txBody>
          <a:bodyPr>
            <a:normAutofit fontScale="92500" lnSpcReduction="10000"/>
          </a:bodyPr>
          <a:lstStyle/>
          <a:p>
            <a:r>
              <a:rPr lang="en-US" dirty="0"/>
              <a:t>Since the Bush I presidency, Congress has not passed any major </a:t>
            </a:r>
            <a:r>
              <a:rPr lang="en-US" dirty="0">
                <a:highlight>
                  <a:srgbClr val="FFFF00"/>
                </a:highlight>
              </a:rPr>
              <a:t>bipartisan</a:t>
            </a:r>
            <a:r>
              <a:rPr lang="en-US" dirty="0"/>
              <a:t> regulatory program or long-term social welfare programs. </a:t>
            </a:r>
          </a:p>
          <a:p>
            <a:pPr lvl="1"/>
            <a:r>
              <a:rPr lang="en-US" dirty="0"/>
              <a:t>The Affordable Care Act (ACA) was passed without Republican votes and the COVID benefits programs were all short-term.</a:t>
            </a:r>
          </a:p>
          <a:p>
            <a:pPr lvl="1"/>
            <a:r>
              <a:rPr lang="en-US" dirty="0"/>
              <a:t>The Republicans have tried dozens of times to repeal the ACA and have refused to support amendments to improve the program.</a:t>
            </a:r>
          </a:p>
          <a:p>
            <a:r>
              <a:rPr lang="en-US" dirty="0"/>
              <a:t>It has also been impossible to amend major programs to fix problems or address new risks, such as climate change. </a:t>
            </a:r>
          </a:p>
          <a:p>
            <a:r>
              <a:rPr lang="en-US" dirty="0"/>
              <a:t>Republican presidents have made the majority of Supreme Court appointments during this period. These judges reflect the anti-regulatory bias of the administrations that appointed them. </a:t>
            </a:r>
          </a:p>
        </p:txBody>
      </p:sp>
      <p:sp>
        <p:nvSpPr>
          <p:cNvPr id="4" name="Slide Number Placeholder 3">
            <a:extLst>
              <a:ext uri="{FF2B5EF4-FFF2-40B4-BE49-F238E27FC236}">
                <a16:creationId xmlns:a16="http://schemas.microsoft.com/office/drawing/2014/main" id="{3A82B41C-B7B5-C42A-E8DC-FB6F29E779AA}"/>
              </a:ext>
            </a:extLst>
          </p:cNvPr>
          <p:cNvSpPr>
            <a:spLocks noGrp="1"/>
          </p:cNvSpPr>
          <p:nvPr>
            <p:ph type="sldNum" sz="quarter" idx="12"/>
          </p:nvPr>
        </p:nvSpPr>
        <p:spPr/>
        <p:txBody>
          <a:bodyPr/>
          <a:lstStyle/>
          <a:p>
            <a:fld id="{E1B0BCDC-760C-44DE-8B97-75E06BA7F9C0}" type="slidenum">
              <a:rPr lang="en-US" smtClean="0"/>
              <a:t>4</a:t>
            </a:fld>
            <a:endParaRPr 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61D5D454-B0E1-0747-5DF9-6D5FBA8BC838}"/>
                  </a:ext>
                </a:extLst>
              </p14:cNvPr>
              <p14:cNvContentPartPr/>
              <p14:nvPr/>
            </p14:nvContentPartPr>
            <p14:xfrm>
              <a:off x="0" y="2130840"/>
              <a:ext cx="11982960" cy="4010400"/>
            </p14:xfrm>
          </p:contentPart>
        </mc:Choice>
        <mc:Fallback xmlns="">
          <p:pic>
            <p:nvPicPr>
              <p:cNvPr id="5" name="Ink 4">
                <a:extLst>
                  <a:ext uri="{FF2B5EF4-FFF2-40B4-BE49-F238E27FC236}">
                    <a16:creationId xmlns:a16="http://schemas.microsoft.com/office/drawing/2014/main" id="{61D5D454-B0E1-0747-5DF9-6D5FBA8BC838}"/>
                  </a:ext>
                </a:extLst>
              </p:cNvPr>
              <p:cNvPicPr/>
              <p:nvPr/>
            </p:nvPicPr>
            <p:blipFill>
              <a:blip r:embed="rId3"/>
              <a:stretch>
                <a:fillRect/>
              </a:stretch>
            </p:blipFill>
            <p:spPr>
              <a:xfrm>
                <a:off x="-9360" y="2121480"/>
                <a:ext cx="12001680" cy="4029120"/>
              </a:xfrm>
              <a:prstGeom prst="rect">
                <a:avLst/>
              </a:prstGeom>
            </p:spPr>
          </p:pic>
        </mc:Fallback>
      </mc:AlternateContent>
    </p:spTree>
    <p:extLst>
      <p:ext uri="{BB962C8B-B14F-4D97-AF65-F5344CB8AC3E}">
        <p14:creationId xmlns:p14="http://schemas.microsoft.com/office/powerpoint/2010/main" val="3662947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19D8D-3266-DDAE-CEF1-EAA158FE3335}"/>
              </a:ext>
            </a:extLst>
          </p:cNvPr>
          <p:cNvSpPr>
            <a:spLocks noGrp="1"/>
          </p:cNvSpPr>
          <p:nvPr>
            <p:ph type="title"/>
          </p:nvPr>
        </p:nvSpPr>
        <p:spPr/>
        <p:txBody>
          <a:bodyPr/>
          <a:lstStyle/>
          <a:p>
            <a:pPr algn="ctr"/>
            <a:r>
              <a:rPr lang="en-US" dirty="0"/>
              <a:t>Working up to the MQD</a:t>
            </a:r>
          </a:p>
        </p:txBody>
      </p:sp>
      <p:sp>
        <p:nvSpPr>
          <p:cNvPr id="3" name="Content Placeholder 2">
            <a:extLst>
              <a:ext uri="{FF2B5EF4-FFF2-40B4-BE49-F238E27FC236}">
                <a16:creationId xmlns:a16="http://schemas.microsoft.com/office/drawing/2014/main" id="{2B83381B-C68B-22BB-2036-6DEE4724871C}"/>
              </a:ext>
            </a:extLst>
          </p:cNvPr>
          <p:cNvSpPr>
            <a:spLocks noGrp="1"/>
          </p:cNvSpPr>
          <p:nvPr>
            <p:ph idx="1"/>
          </p:nvPr>
        </p:nvSpPr>
        <p:spPr/>
        <p:txBody>
          <a:bodyPr>
            <a:normAutofit fontScale="77500" lnSpcReduction="20000"/>
          </a:bodyPr>
          <a:lstStyle/>
          <a:p>
            <a:r>
              <a:rPr lang="en-US" dirty="0"/>
              <a:t>As lawyers, we use the law that we have to help our clients. If Congress cannot amend existing laws or pass new ones to address new challenges like COVID and climate change, we try to find regulatory power in the existing laws. </a:t>
            </a:r>
          </a:p>
          <a:p>
            <a:r>
              <a:rPr lang="en-US" dirty="0"/>
              <a:t>We looked at this in operation in </a:t>
            </a:r>
            <a:r>
              <a:rPr lang="en-US" i="1" dirty="0"/>
              <a:t>Mass. v. EPA</a:t>
            </a:r>
            <a:r>
              <a:rPr lang="en-US" dirty="0"/>
              <a:t>, which used the broad language of the CAA to create a regulatory path for GHGs. </a:t>
            </a:r>
          </a:p>
          <a:p>
            <a:r>
              <a:rPr lang="en-US" dirty="0"/>
              <a:t>We saw this fail in </a:t>
            </a:r>
            <a:r>
              <a:rPr lang="en-US" i="1" dirty="0"/>
              <a:t>Brown and Williamson</a:t>
            </a:r>
            <a:r>
              <a:rPr lang="en-US" dirty="0"/>
              <a:t>, because the Court found that while the naked language of the law supported the regulation of tobacco, the result conflicted with obvious Congressional purpose. </a:t>
            </a:r>
          </a:p>
          <a:p>
            <a:r>
              <a:rPr lang="en-US" dirty="0"/>
              <a:t>In recent cases, the court found that the CDC could not impose a foreclosure moratorium and OSHA could not impose a COVID testing requirement. </a:t>
            </a:r>
          </a:p>
          <a:p>
            <a:pPr lvl="1"/>
            <a:r>
              <a:rPr lang="en-US" dirty="0"/>
              <a:t>In these cases, the court found that the text of the law might support the agency actions, but that it was contrary to the historical actions of the agency and the court’s reading of Congressional intent. </a:t>
            </a:r>
          </a:p>
          <a:p>
            <a:r>
              <a:rPr lang="en-US" dirty="0"/>
              <a:t>These cases did not hold that Congress could not give the agencies these powers, only that it had not done so by clear statutory language. (Not Nondelegation Doctrine)</a:t>
            </a:r>
          </a:p>
        </p:txBody>
      </p:sp>
      <p:sp>
        <p:nvSpPr>
          <p:cNvPr id="4" name="Slide Number Placeholder 3">
            <a:extLst>
              <a:ext uri="{FF2B5EF4-FFF2-40B4-BE49-F238E27FC236}">
                <a16:creationId xmlns:a16="http://schemas.microsoft.com/office/drawing/2014/main" id="{653D9108-F4D5-5A71-133A-590718CA8C04}"/>
              </a:ext>
            </a:extLst>
          </p:cNvPr>
          <p:cNvSpPr>
            <a:spLocks noGrp="1"/>
          </p:cNvSpPr>
          <p:nvPr>
            <p:ph type="sldNum" sz="quarter" idx="12"/>
          </p:nvPr>
        </p:nvSpPr>
        <p:spPr/>
        <p:txBody>
          <a:bodyPr/>
          <a:lstStyle/>
          <a:p>
            <a:fld id="{E1B0BCDC-760C-44DE-8B97-75E06BA7F9C0}" type="slidenum">
              <a:rPr lang="en-US" smtClean="0"/>
              <a:t>5</a:t>
            </a:fld>
            <a:endParaRPr 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98962304-9482-297D-AC9F-E24EA0D4F46F}"/>
                  </a:ext>
                </a:extLst>
              </p14:cNvPr>
              <p14:cNvContentPartPr/>
              <p14:nvPr/>
            </p14:nvContentPartPr>
            <p14:xfrm>
              <a:off x="652320" y="539640"/>
              <a:ext cx="10894320" cy="5835240"/>
            </p14:xfrm>
          </p:contentPart>
        </mc:Choice>
        <mc:Fallback xmlns="">
          <p:pic>
            <p:nvPicPr>
              <p:cNvPr id="5" name="Ink 4">
                <a:extLst>
                  <a:ext uri="{FF2B5EF4-FFF2-40B4-BE49-F238E27FC236}">
                    <a16:creationId xmlns:a16="http://schemas.microsoft.com/office/drawing/2014/main" id="{98962304-9482-297D-AC9F-E24EA0D4F46F}"/>
                  </a:ext>
                </a:extLst>
              </p:cNvPr>
              <p:cNvPicPr/>
              <p:nvPr/>
            </p:nvPicPr>
            <p:blipFill>
              <a:blip r:embed="rId3"/>
              <a:stretch>
                <a:fillRect/>
              </a:stretch>
            </p:blipFill>
            <p:spPr>
              <a:xfrm>
                <a:off x="642960" y="530280"/>
                <a:ext cx="10913040" cy="5853960"/>
              </a:xfrm>
              <a:prstGeom prst="rect">
                <a:avLst/>
              </a:prstGeom>
            </p:spPr>
          </p:pic>
        </mc:Fallback>
      </mc:AlternateContent>
    </p:spTree>
    <p:extLst>
      <p:ext uri="{BB962C8B-B14F-4D97-AF65-F5344CB8AC3E}">
        <p14:creationId xmlns:p14="http://schemas.microsoft.com/office/powerpoint/2010/main" val="2794110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C95CEA5-C303-0BF2-5CBD-67B0F04BB12C}"/>
              </a:ext>
            </a:extLst>
          </p:cNvPr>
          <p:cNvSpPr>
            <a:spLocks noGrp="1"/>
          </p:cNvSpPr>
          <p:nvPr>
            <p:ph type="ctrTitle"/>
          </p:nvPr>
        </p:nvSpPr>
        <p:spPr/>
        <p:txBody>
          <a:bodyPr/>
          <a:lstStyle/>
          <a:p>
            <a:r>
              <a:rPr lang="en-US" dirty="0"/>
              <a:t>West Virginia v. EPA,</a:t>
            </a:r>
            <a:br>
              <a:rPr lang="en-US" dirty="0"/>
            </a:br>
            <a:r>
              <a:rPr lang="en-US" dirty="0"/>
              <a:t> 597 U.S. ___ (2022) </a:t>
            </a:r>
          </a:p>
        </p:txBody>
      </p:sp>
      <p:sp>
        <p:nvSpPr>
          <p:cNvPr id="6" name="Subtitle 5">
            <a:extLst>
              <a:ext uri="{FF2B5EF4-FFF2-40B4-BE49-F238E27FC236}">
                <a16:creationId xmlns:a16="http://schemas.microsoft.com/office/drawing/2014/main" id="{5DF2B734-E6CC-F5D3-C925-4EF85C51D306}"/>
              </a:ext>
            </a:extLst>
          </p:cNvPr>
          <p:cNvSpPr>
            <a:spLocks noGrp="1"/>
          </p:cNvSpPr>
          <p:nvPr>
            <p:ph type="subTitle" idx="1"/>
          </p:nvPr>
        </p:nvSpPr>
        <p:spPr/>
        <p:txBody>
          <a:bodyPr/>
          <a:lstStyle/>
          <a:p>
            <a:endParaRPr lang="en-US" dirty="0"/>
          </a:p>
        </p:txBody>
      </p:sp>
      <p:sp>
        <p:nvSpPr>
          <p:cNvPr id="2" name="Slide Number Placeholder 1">
            <a:extLst>
              <a:ext uri="{FF2B5EF4-FFF2-40B4-BE49-F238E27FC236}">
                <a16:creationId xmlns:a16="http://schemas.microsoft.com/office/drawing/2014/main" id="{098677E9-DB53-281E-8A87-7A615FB51241}"/>
              </a:ext>
            </a:extLst>
          </p:cNvPr>
          <p:cNvSpPr>
            <a:spLocks noGrp="1"/>
          </p:cNvSpPr>
          <p:nvPr>
            <p:ph type="sldNum" sz="quarter" idx="12"/>
          </p:nvPr>
        </p:nvSpPr>
        <p:spPr/>
        <p:txBody>
          <a:bodyPr/>
          <a:lstStyle/>
          <a:p>
            <a:fld id="{E1B0BCDC-760C-44DE-8B97-75E06BA7F9C0}" type="slidenum">
              <a:rPr lang="en-US" smtClean="0"/>
              <a:t>6</a:t>
            </a:fld>
            <a:endParaRPr lang="en-US"/>
          </a:p>
        </p:txBody>
      </p:sp>
    </p:spTree>
    <p:extLst>
      <p:ext uri="{BB962C8B-B14F-4D97-AF65-F5344CB8AC3E}">
        <p14:creationId xmlns:p14="http://schemas.microsoft.com/office/powerpoint/2010/main" val="2681178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C5B7B-447B-E20B-D312-67D0D40AF39B}"/>
              </a:ext>
            </a:extLst>
          </p:cNvPr>
          <p:cNvSpPr>
            <a:spLocks noGrp="1"/>
          </p:cNvSpPr>
          <p:nvPr>
            <p:ph type="title"/>
          </p:nvPr>
        </p:nvSpPr>
        <p:spPr/>
        <p:txBody>
          <a:bodyPr/>
          <a:lstStyle/>
          <a:p>
            <a:pPr algn="ctr"/>
            <a:r>
              <a:rPr lang="en-US" dirty="0"/>
              <a:t>Procedural History</a:t>
            </a:r>
          </a:p>
        </p:txBody>
      </p:sp>
      <p:sp>
        <p:nvSpPr>
          <p:cNvPr id="3" name="Content Placeholder 2">
            <a:extLst>
              <a:ext uri="{FF2B5EF4-FFF2-40B4-BE49-F238E27FC236}">
                <a16:creationId xmlns:a16="http://schemas.microsoft.com/office/drawing/2014/main" id="{9ACE3D89-3D03-FCBD-E994-74A0A9B94B81}"/>
              </a:ext>
            </a:extLst>
          </p:cNvPr>
          <p:cNvSpPr>
            <a:spLocks noGrp="1"/>
          </p:cNvSpPr>
          <p:nvPr>
            <p:ph idx="1"/>
          </p:nvPr>
        </p:nvSpPr>
        <p:spPr/>
        <p:txBody>
          <a:bodyPr>
            <a:normAutofit fontScale="77500" lnSpcReduction="20000"/>
          </a:bodyPr>
          <a:lstStyle/>
          <a:p>
            <a:r>
              <a:rPr lang="en-US" dirty="0"/>
              <a:t>In 2015, the Obama administration promulgated rules regulating GHG emissions from new and existing coal fired electrical generating stations.</a:t>
            </a:r>
          </a:p>
          <a:p>
            <a:pPr lvl="1"/>
            <a:r>
              <a:rPr lang="en-US" dirty="0"/>
              <a:t>The new plant rule was not challenged because no utility is planning new coal plants in the US.</a:t>
            </a:r>
          </a:p>
          <a:p>
            <a:r>
              <a:rPr lang="en-US" dirty="0"/>
              <a:t>The rule for existing coal plants – Clean Power Plan (CPP) - was enjoined through direct appeal to the USSC (a first) and litigation proceeded in the DC Circuit.</a:t>
            </a:r>
          </a:p>
          <a:p>
            <a:r>
              <a:rPr lang="en-US" dirty="0"/>
              <a:t>In 2019, the Trump administration promulgated a new rule that replaced the Obama CPP.</a:t>
            </a:r>
          </a:p>
          <a:p>
            <a:pPr lvl="1"/>
            <a:r>
              <a:rPr lang="en-US" dirty="0"/>
              <a:t>The Trump rule was enjoined, technically resurrecting the still enjoined CPP.</a:t>
            </a:r>
          </a:p>
          <a:p>
            <a:r>
              <a:rPr lang="en-US" dirty="0"/>
              <a:t>The Biden administration tells the DC Cir that it does plans to replace the CPP and asks the court to dismiss the case as moot.</a:t>
            </a:r>
          </a:p>
          <a:p>
            <a:r>
              <a:rPr lang="en-US" dirty="0"/>
              <a:t>The DC Circuit decides the case and finds that the Trump rule was improper, thus the still enjoined CPP was not replaced.</a:t>
            </a:r>
          </a:p>
          <a:p>
            <a:r>
              <a:rPr lang="en-US" dirty="0"/>
              <a:t>The Republican state attorneys general appeal to the USSC, which grants cert. and produces this opinion.</a:t>
            </a:r>
          </a:p>
          <a:p>
            <a:endParaRPr lang="en-US" dirty="0"/>
          </a:p>
        </p:txBody>
      </p:sp>
      <p:sp>
        <p:nvSpPr>
          <p:cNvPr id="4" name="Slide Number Placeholder 3">
            <a:extLst>
              <a:ext uri="{FF2B5EF4-FFF2-40B4-BE49-F238E27FC236}">
                <a16:creationId xmlns:a16="http://schemas.microsoft.com/office/drawing/2014/main" id="{6013FF86-6697-33B4-53FA-10F0A5086B41}"/>
              </a:ext>
            </a:extLst>
          </p:cNvPr>
          <p:cNvSpPr>
            <a:spLocks noGrp="1"/>
          </p:cNvSpPr>
          <p:nvPr>
            <p:ph type="sldNum" sz="quarter" idx="12"/>
          </p:nvPr>
        </p:nvSpPr>
        <p:spPr/>
        <p:txBody>
          <a:bodyPr/>
          <a:lstStyle/>
          <a:p>
            <a:fld id="{E1B0BCDC-760C-44DE-8B97-75E06BA7F9C0}" type="slidenum">
              <a:rPr lang="en-US" smtClean="0"/>
              <a:t>7</a:t>
            </a:fld>
            <a:endParaRPr 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9AD3787F-B39B-AA70-D850-2CC5CF887C3E}"/>
                  </a:ext>
                </a:extLst>
              </p14:cNvPr>
              <p14:cNvContentPartPr/>
              <p14:nvPr/>
            </p14:nvContentPartPr>
            <p14:xfrm>
              <a:off x="1073160" y="2327040"/>
              <a:ext cx="10401480" cy="3583080"/>
            </p14:xfrm>
          </p:contentPart>
        </mc:Choice>
        <mc:Fallback xmlns="">
          <p:pic>
            <p:nvPicPr>
              <p:cNvPr id="5" name="Ink 4">
                <a:extLst>
                  <a:ext uri="{FF2B5EF4-FFF2-40B4-BE49-F238E27FC236}">
                    <a16:creationId xmlns:a16="http://schemas.microsoft.com/office/drawing/2014/main" id="{9AD3787F-B39B-AA70-D850-2CC5CF887C3E}"/>
                  </a:ext>
                </a:extLst>
              </p:cNvPr>
              <p:cNvPicPr/>
              <p:nvPr/>
            </p:nvPicPr>
            <p:blipFill>
              <a:blip r:embed="rId3"/>
              <a:stretch>
                <a:fillRect/>
              </a:stretch>
            </p:blipFill>
            <p:spPr>
              <a:xfrm>
                <a:off x="1063800" y="2317680"/>
                <a:ext cx="10420200" cy="3601800"/>
              </a:xfrm>
              <a:prstGeom prst="rect">
                <a:avLst/>
              </a:prstGeom>
            </p:spPr>
          </p:pic>
        </mc:Fallback>
      </mc:AlternateContent>
    </p:spTree>
    <p:extLst>
      <p:ext uri="{BB962C8B-B14F-4D97-AF65-F5344CB8AC3E}">
        <p14:creationId xmlns:p14="http://schemas.microsoft.com/office/powerpoint/2010/main" val="2882063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88120-C38D-14EF-CD27-03C2FB514023}"/>
              </a:ext>
            </a:extLst>
          </p:cNvPr>
          <p:cNvSpPr>
            <a:spLocks noGrp="1"/>
          </p:cNvSpPr>
          <p:nvPr>
            <p:ph type="title"/>
          </p:nvPr>
        </p:nvSpPr>
        <p:spPr/>
        <p:txBody>
          <a:bodyPr/>
          <a:lstStyle/>
          <a:p>
            <a:pPr algn="ctr"/>
            <a:r>
              <a:rPr lang="en-US" dirty="0"/>
              <a:t>The Major Questions Doctrine</a:t>
            </a:r>
          </a:p>
        </p:txBody>
      </p:sp>
      <p:sp>
        <p:nvSpPr>
          <p:cNvPr id="3" name="Content Placeholder 2">
            <a:extLst>
              <a:ext uri="{FF2B5EF4-FFF2-40B4-BE49-F238E27FC236}">
                <a16:creationId xmlns:a16="http://schemas.microsoft.com/office/drawing/2014/main" id="{FE016185-BFCF-D4C9-79C0-B1F11510A03E}"/>
              </a:ext>
            </a:extLst>
          </p:cNvPr>
          <p:cNvSpPr>
            <a:spLocks noGrp="1"/>
          </p:cNvSpPr>
          <p:nvPr>
            <p:ph idx="1"/>
          </p:nvPr>
        </p:nvSpPr>
        <p:spPr>
          <a:xfrm>
            <a:off x="838200" y="1575707"/>
            <a:ext cx="10515600" cy="4601256"/>
          </a:xfrm>
        </p:spPr>
        <p:txBody>
          <a:bodyPr>
            <a:normAutofit fontScale="77500" lnSpcReduction="20000"/>
          </a:bodyPr>
          <a:lstStyle/>
          <a:p>
            <a:pPr marL="0" indent="0">
              <a:buNone/>
            </a:pPr>
            <a:r>
              <a:rPr lang="en-US" dirty="0"/>
              <a:t>“Where the statute at issue is one that confers authority upon an administrative agency, that inquiry must be “shaped, at least in some measure, by the nature of the question presented”—whether Congress in fact meant to confer the power the agency has asserted. In the ordinary case, that context has no great effect on the appropriate analysis. </a:t>
            </a:r>
          </a:p>
          <a:p>
            <a:pPr marL="0" indent="0">
              <a:buNone/>
            </a:pPr>
            <a:r>
              <a:rPr lang="en-US" dirty="0"/>
              <a:t>Nonetheless, our precedent teaches that there are </a:t>
            </a:r>
            <a:r>
              <a:rPr lang="en-US" dirty="0">
                <a:highlight>
                  <a:srgbClr val="FFFF00"/>
                </a:highlight>
              </a:rPr>
              <a:t>“extraordinary cases” that call for a different approach—cases in which the “history and the breadth of the authority that [the agency] has asserted,” and the “economic and political significance” of that assertion, provide a “reason to hesitate before concluding that Congress” meant to confer such authority. (Examples omitted)</a:t>
            </a:r>
          </a:p>
          <a:p>
            <a:pPr marL="0" indent="0">
              <a:buNone/>
            </a:pPr>
            <a:r>
              <a:rPr lang="en-US" dirty="0"/>
              <a:t>All of these regulatory assertions had a colorable textual basis. And yet, in each case, given the various circumstances, </a:t>
            </a:r>
            <a:r>
              <a:rPr lang="en-US" dirty="0">
                <a:highlight>
                  <a:srgbClr val="FFFF00"/>
                </a:highlight>
              </a:rPr>
              <a:t>“common sense as to the manner in which Congress [would have been] likely to delegate” such power to the agency at issue made it very unlikely that Congress had actually done so. </a:t>
            </a:r>
            <a:r>
              <a:rPr lang="en-US" dirty="0"/>
              <a:t>Nor does Congress typically use oblique or elliptical language to empower an agency to make a “radical or fundamental change” to a statutory scheme. Agencies have only those powers given to them by Congress</a:t>
            </a:r>
          </a:p>
          <a:p>
            <a:pPr marL="0" indent="0">
              <a:buNone/>
            </a:pPr>
            <a:r>
              <a:rPr lang="en-US" dirty="0"/>
              <a:t>We presume that “Congress intends to make major policy decisions itself, not leave those decisions to agencies.””  (West Va. V. EPA)</a:t>
            </a:r>
          </a:p>
        </p:txBody>
      </p:sp>
      <p:sp>
        <p:nvSpPr>
          <p:cNvPr id="4" name="Slide Number Placeholder 3">
            <a:extLst>
              <a:ext uri="{FF2B5EF4-FFF2-40B4-BE49-F238E27FC236}">
                <a16:creationId xmlns:a16="http://schemas.microsoft.com/office/drawing/2014/main" id="{E250F4BB-452F-6E62-3EB7-4AC0F14A3F3D}"/>
              </a:ext>
            </a:extLst>
          </p:cNvPr>
          <p:cNvSpPr>
            <a:spLocks noGrp="1"/>
          </p:cNvSpPr>
          <p:nvPr>
            <p:ph type="sldNum" sz="quarter" idx="12"/>
          </p:nvPr>
        </p:nvSpPr>
        <p:spPr/>
        <p:txBody>
          <a:bodyPr/>
          <a:lstStyle/>
          <a:p>
            <a:fld id="{E1B0BCDC-760C-44DE-8B97-75E06BA7F9C0}" type="slidenum">
              <a:rPr lang="en-US" smtClean="0"/>
              <a:t>8</a:t>
            </a:fld>
            <a:endParaRPr 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97EA01FA-C8C8-553F-7B10-844EA0D0FDF9}"/>
                  </a:ext>
                </a:extLst>
              </p14:cNvPr>
              <p14:cNvContentPartPr/>
              <p14:nvPr/>
            </p14:nvContentPartPr>
            <p14:xfrm>
              <a:off x="1040760" y="2860920"/>
              <a:ext cx="10184400" cy="1090440"/>
            </p14:xfrm>
          </p:contentPart>
        </mc:Choice>
        <mc:Fallback xmlns="">
          <p:pic>
            <p:nvPicPr>
              <p:cNvPr id="5" name="Ink 4">
                <a:extLst>
                  <a:ext uri="{FF2B5EF4-FFF2-40B4-BE49-F238E27FC236}">
                    <a16:creationId xmlns:a16="http://schemas.microsoft.com/office/drawing/2014/main" id="{97EA01FA-C8C8-553F-7B10-844EA0D0FDF9}"/>
                  </a:ext>
                </a:extLst>
              </p:cNvPr>
              <p:cNvPicPr/>
              <p:nvPr/>
            </p:nvPicPr>
            <p:blipFill>
              <a:blip r:embed="rId3"/>
              <a:stretch>
                <a:fillRect/>
              </a:stretch>
            </p:blipFill>
            <p:spPr>
              <a:xfrm>
                <a:off x="1031400" y="2851560"/>
                <a:ext cx="10203120" cy="1109160"/>
              </a:xfrm>
              <a:prstGeom prst="rect">
                <a:avLst/>
              </a:prstGeom>
            </p:spPr>
          </p:pic>
        </mc:Fallback>
      </mc:AlternateContent>
    </p:spTree>
    <p:extLst>
      <p:ext uri="{BB962C8B-B14F-4D97-AF65-F5344CB8AC3E}">
        <p14:creationId xmlns:p14="http://schemas.microsoft.com/office/powerpoint/2010/main" val="354345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21B3F-CCBD-CCBF-9E77-875ECC75951F}"/>
              </a:ext>
            </a:extLst>
          </p:cNvPr>
          <p:cNvSpPr>
            <a:spLocks noGrp="1"/>
          </p:cNvSpPr>
          <p:nvPr>
            <p:ph type="title"/>
          </p:nvPr>
        </p:nvSpPr>
        <p:spPr>
          <a:xfrm>
            <a:off x="518432" y="365125"/>
            <a:ext cx="10835368" cy="1325563"/>
          </a:xfrm>
        </p:spPr>
        <p:txBody>
          <a:bodyPr/>
          <a:lstStyle/>
          <a:p>
            <a:pPr algn="ctr"/>
            <a:r>
              <a:rPr lang="en-US" dirty="0"/>
              <a:t>What is the Major Question in </a:t>
            </a:r>
            <a:r>
              <a:rPr lang="en-US" i="1" dirty="0"/>
              <a:t>West Va. v. EPA</a:t>
            </a:r>
            <a:r>
              <a:rPr lang="en-US" dirty="0"/>
              <a:t>?</a:t>
            </a:r>
          </a:p>
        </p:txBody>
      </p:sp>
      <p:sp>
        <p:nvSpPr>
          <p:cNvPr id="3" name="Content Placeholder 2">
            <a:extLst>
              <a:ext uri="{FF2B5EF4-FFF2-40B4-BE49-F238E27FC236}">
                <a16:creationId xmlns:a16="http://schemas.microsoft.com/office/drawing/2014/main" id="{8A173F4E-20C9-8024-983A-70015850B37E}"/>
              </a:ext>
            </a:extLst>
          </p:cNvPr>
          <p:cNvSpPr>
            <a:spLocks noGrp="1"/>
          </p:cNvSpPr>
          <p:nvPr>
            <p:ph idx="1"/>
          </p:nvPr>
        </p:nvSpPr>
        <p:spPr/>
        <p:txBody>
          <a:bodyPr>
            <a:normAutofit fontScale="85000" lnSpcReduction="20000"/>
          </a:bodyPr>
          <a:lstStyle/>
          <a:p>
            <a:r>
              <a:rPr lang="en-US" dirty="0">
                <a:highlight>
                  <a:srgbClr val="FFFF00"/>
                </a:highlight>
              </a:rPr>
              <a:t>In arguing that Section 111(d) empowers it to substantially restructure the American energy market, EPA </a:t>
            </a:r>
            <a:r>
              <a:rPr lang="en-US" dirty="0"/>
              <a:t>“claim[ed] to discover in a long-extant statute an unheralded power” representing a “transformative expansion in [its] regulatory authority.” </a:t>
            </a:r>
          </a:p>
          <a:p>
            <a:r>
              <a:rPr lang="en-US" dirty="0">
                <a:highlight>
                  <a:srgbClr val="FFFF00"/>
                </a:highlight>
              </a:rPr>
              <a:t>What about </a:t>
            </a:r>
            <a:r>
              <a:rPr lang="en-US" i="1" dirty="0">
                <a:highlight>
                  <a:srgbClr val="FFFF00"/>
                </a:highlight>
              </a:rPr>
              <a:t>Mass. v. EPA</a:t>
            </a:r>
            <a:r>
              <a:rPr lang="en-US" dirty="0">
                <a:highlight>
                  <a:srgbClr val="FFFF00"/>
                </a:highlight>
              </a:rPr>
              <a:t>? The majority does not mention the case.</a:t>
            </a:r>
          </a:p>
          <a:p>
            <a:pPr lvl="1"/>
            <a:r>
              <a:rPr lang="en-US" dirty="0"/>
              <a:t>Wasn’t that where the power to regulate GHGs was discovered?</a:t>
            </a:r>
          </a:p>
          <a:p>
            <a:pPr lvl="1"/>
            <a:r>
              <a:rPr lang="en-US" dirty="0"/>
              <a:t>Should it be overruled, rather than ignored?</a:t>
            </a:r>
          </a:p>
          <a:p>
            <a:r>
              <a:rPr lang="en-US" dirty="0"/>
              <a:t>Is a plan to reduce the % of power generated by coal over a period of years substantially restructuring the American energy market?</a:t>
            </a:r>
          </a:p>
          <a:p>
            <a:r>
              <a:rPr lang="en-US" dirty="0"/>
              <a:t>Should it matter that even if the Biden administration tried to enforce it, the utility industry has already met its requirements?</a:t>
            </a:r>
          </a:p>
          <a:p>
            <a:pPr lvl="1"/>
            <a:r>
              <a:rPr lang="en-US" dirty="0">
                <a:highlight>
                  <a:srgbClr val="FFFF00"/>
                </a:highlight>
              </a:rPr>
              <a:t>Without any notice by the American economy?</a:t>
            </a:r>
          </a:p>
          <a:p>
            <a:r>
              <a:rPr lang="en-US" dirty="0"/>
              <a:t>Is this about 111(d) or about the power of the EPA to regulate GHGs?</a:t>
            </a:r>
          </a:p>
        </p:txBody>
      </p:sp>
      <p:sp>
        <p:nvSpPr>
          <p:cNvPr id="4" name="Slide Number Placeholder 3">
            <a:extLst>
              <a:ext uri="{FF2B5EF4-FFF2-40B4-BE49-F238E27FC236}">
                <a16:creationId xmlns:a16="http://schemas.microsoft.com/office/drawing/2014/main" id="{CEDB5D14-2E10-713C-14C3-2D051240E377}"/>
              </a:ext>
            </a:extLst>
          </p:cNvPr>
          <p:cNvSpPr>
            <a:spLocks noGrp="1"/>
          </p:cNvSpPr>
          <p:nvPr>
            <p:ph type="sldNum" sz="quarter" idx="12"/>
          </p:nvPr>
        </p:nvSpPr>
        <p:spPr/>
        <p:txBody>
          <a:bodyPr/>
          <a:lstStyle/>
          <a:p>
            <a:fld id="{E1B0BCDC-760C-44DE-8B97-75E06BA7F9C0}" type="slidenum">
              <a:rPr lang="en-US" smtClean="0"/>
              <a:t>9</a:t>
            </a:fld>
            <a:endParaRPr 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738A4E0B-614E-AFEE-6D1B-817593DF8E86}"/>
                  </a:ext>
                </a:extLst>
              </p14:cNvPr>
              <p14:cNvContentPartPr/>
              <p14:nvPr/>
            </p14:nvContentPartPr>
            <p14:xfrm>
              <a:off x="0" y="2057760"/>
              <a:ext cx="10490400" cy="1493640"/>
            </p14:xfrm>
          </p:contentPart>
        </mc:Choice>
        <mc:Fallback xmlns="">
          <p:pic>
            <p:nvPicPr>
              <p:cNvPr id="5" name="Ink 4">
                <a:extLst>
                  <a:ext uri="{FF2B5EF4-FFF2-40B4-BE49-F238E27FC236}">
                    <a16:creationId xmlns:a16="http://schemas.microsoft.com/office/drawing/2014/main" id="{738A4E0B-614E-AFEE-6D1B-817593DF8E86}"/>
                  </a:ext>
                </a:extLst>
              </p:cNvPr>
              <p:cNvPicPr/>
              <p:nvPr/>
            </p:nvPicPr>
            <p:blipFill>
              <a:blip r:embed="rId3"/>
              <a:stretch>
                <a:fillRect/>
              </a:stretch>
            </p:blipFill>
            <p:spPr>
              <a:xfrm>
                <a:off x="-9360" y="2048400"/>
                <a:ext cx="10509120" cy="1512360"/>
              </a:xfrm>
              <a:prstGeom prst="rect">
                <a:avLst/>
              </a:prstGeom>
            </p:spPr>
          </p:pic>
        </mc:Fallback>
      </mc:AlternateContent>
    </p:spTree>
    <p:extLst>
      <p:ext uri="{BB962C8B-B14F-4D97-AF65-F5344CB8AC3E}">
        <p14:creationId xmlns:p14="http://schemas.microsoft.com/office/powerpoint/2010/main" val="40694056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PR-Blank.potx" id="{E024D0A1-2BA4-4A1C-A866-4E54371AD6CB}" vid="{93EBAEAF-8CF7-42B3-A6D0-FB34466BC3B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EPR-Blank</Template>
  <TotalTime>896</TotalTime>
  <Words>3099</Words>
  <Application>Microsoft Office PowerPoint</Application>
  <PresentationFormat>Widescreen</PresentationFormat>
  <Paragraphs>137</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West Va. v. EPA</vt:lpstr>
      <vt:lpstr>The Bipartisan Period</vt:lpstr>
      <vt:lpstr>The Reagan Shift: Government as the Problem</vt:lpstr>
      <vt:lpstr>From Clinton to the Present</vt:lpstr>
      <vt:lpstr>Working up to the MQD</vt:lpstr>
      <vt:lpstr>West Virginia v. EPA,  597 U.S. ___ (2022) </vt:lpstr>
      <vt:lpstr>Procedural History</vt:lpstr>
      <vt:lpstr>The Major Questions Doctrine</vt:lpstr>
      <vt:lpstr>What is the Major Question in West Va. v. EPA?</vt:lpstr>
      <vt:lpstr>The Failure to Amend the CAA</vt:lpstr>
      <vt:lpstr>Did the Court need the MQD in this Case?</vt:lpstr>
      <vt:lpstr>Justice Gorsuch’s Triggers for the MQD</vt:lpstr>
      <vt:lpstr>Stopped here</vt:lpstr>
      <vt:lpstr>Justice Gorsuch’s Standards for a Clear Statement</vt:lpstr>
      <vt:lpstr>The Regulatory Impact of the MQD</vt:lpstr>
      <vt:lpstr>The MQD and Chevron</vt:lpstr>
      <vt:lpstr>Does the MQD Overrule Chevron?</vt:lpstr>
      <vt:lpstr>When Might a Court Still Use Chevron?</vt:lpstr>
      <vt:lpstr>When do the Tests Matter?</vt:lpstr>
      <vt:lpstr>Incorporating the MQD into Practice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7 - Introduction</dc:title>
  <dc:creator>Edward P Richards</dc:creator>
  <cp:lastModifiedBy>Edward Richards</cp:lastModifiedBy>
  <cp:revision>72</cp:revision>
  <dcterms:created xsi:type="dcterms:W3CDTF">2021-06-27T23:43:58Z</dcterms:created>
  <dcterms:modified xsi:type="dcterms:W3CDTF">2023-02-14T20:22:55Z</dcterms:modified>
</cp:coreProperties>
</file>