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tags/tag1.xml" ContentType="application/vnd.openxmlformats-officedocument.presentationml.tags+xml"/>
  <Override PartName="/ppt/notesSlides/notesSlide1.xml" ContentType="application/vnd.openxmlformats-officedocument.presentationml.notesSlide+xml"/>
  <Override PartName="/ppt/ink/ink59.xml" ContentType="application/inkml+xml"/>
  <Override PartName="/ppt/ink/ink60.xml" ContentType="application/inkml+xml"/>
  <Override PartName="/ppt/ink/ink6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334" r:id="rId2"/>
    <p:sldId id="335" r:id="rId3"/>
    <p:sldId id="336" r:id="rId4"/>
    <p:sldId id="289" r:id="rId5"/>
    <p:sldId id="337" r:id="rId6"/>
    <p:sldId id="290" r:id="rId7"/>
    <p:sldId id="291" r:id="rId8"/>
    <p:sldId id="292" r:id="rId9"/>
    <p:sldId id="256" r:id="rId10"/>
    <p:sldId id="324" r:id="rId11"/>
    <p:sldId id="327" r:id="rId12"/>
    <p:sldId id="306" r:id="rId13"/>
    <p:sldId id="310" r:id="rId14"/>
    <p:sldId id="312" r:id="rId15"/>
    <p:sldId id="342" r:id="rId16"/>
    <p:sldId id="257" r:id="rId17"/>
    <p:sldId id="326" r:id="rId18"/>
    <p:sldId id="258" r:id="rId19"/>
    <p:sldId id="344" r:id="rId20"/>
    <p:sldId id="345" r:id="rId21"/>
    <p:sldId id="343" r:id="rId22"/>
    <p:sldId id="259" r:id="rId23"/>
    <p:sldId id="346" r:id="rId24"/>
    <p:sldId id="313" r:id="rId25"/>
    <p:sldId id="314" r:id="rId26"/>
    <p:sldId id="315" r:id="rId27"/>
    <p:sldId id="322" r:id="rId28"/>
    <p:sldId id="323" r:id="rId29"/>
    <p:sldId id="316" r:id="rId30"/>
    <p:sldId id="317" r:id="rId31"/>
    <p:sldId id="340" r:id="rId32"/>
    <p:sldId id="341" r:id="rId33"/>
    <p:sldId id="325" r:id="rId34"/>
    <p:sldId id="318" r:id="rId35"/>
    <p:sldId id="347" r:id="rId36"/>
    <p:sldId id="319" r:id="rId37"/>
    <p:sldId id="320" r:id="rId38"/>
    <p:sldId id="286" r:id="rId39"/>
    <p:sldId id="349" r:id="rId40"/>
    <p:sldId id="350" r:id="rId41"/>
    <p:sldId id="287" r:id="rId42"/>
    <p:sldId id="338" r:id="rId43"/>
    <p:sldId id="339" r:id="rId44"/>
    <p:sldId id="386" r:id="rId45"/>
    <p:sldId id="321"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7" autoAdjust="0"/>
    <p:restoredTop sz="94660"/>
  </p:normalViewPr>
  <p:slideViewPr>
    <p:cSldViewPr snapToGrid="0">
      <p:cViewPr varScale="1">
        <p:scale>
          <a:sx n="156" d="100"/>
          <a:sy n="156" d="100"/>
        </p:scale>
        <p:origin x="112" y="204"/>
      </p:cViewPr>
      <p:guideLst/>
    </p:cSldViewPr>
  </p:slideViewPr>
  <p:notesTextViewPr>
    <p:cViewPr>
      <p:scale>
        <a:sx n="1" d="1"/>
        <a:sy n="1" d="1"/>
      </p:scale>
      <p:origin x="0" y="0"/>
    </p:cViewPr>
  </p:notesTextViewPr>
  <p:sorterViewPr>
    <p:cViewPr>
      <p:scale>
        <a:sx n="100" d="100"/>
        <a:sy n="100" d="100"/>
      </p:scale>
      <p:origin x="0" y="-13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ax="19200" units="cm"/>
          <inkml:channel name="Y" type="integer" max="11008" units="cm"/>
          <inkml:channel name="F" type="integer" max="4096" units="dev"/>
          <inkml:channel name="T" type="integer" max="2.14748E9" units="dev"/>
        </inkml:traceFormat>
        <inkml:channelProperties>
          <inkml:channelProperty channel="X" name="resolution" value="621.35925" units="1/cm"/>
          <inkml:channelProperty channel="Y" name="resolution" value="632.64368" units="1/cm"/>
          <inkml:channelProperty channel="F" name="resolution" value="0" units="1/dev"/>
          <inkml:channelProperty channel="T" name="resolution" value="1" units="1/dev"/>
        </inkml:channelProperties>
      </inkml:inkSource>
      <inkml:timestamp xml:id="ts0" timeString="2023-04-04T19:07:25.973"/>
    </inkml:context>
    <inkml:brush xml:id="br0">
      <inkml:brushProperty name="width" value="0.05292" units="cm"/>
      <inkml:brushProperty name="height" value="0.05292" units="cm"/>
      <inkml:brushProperty name="color" value="#FF0000"/>
    </inkml:brush>
  </inkml:definitions>
  <inkml:trace contextRef="#ctx0" brushRef="#br0">2335 3818 1187 0,'0'0'0'0,"43"-12"26"0,-8-4 0 15,6-1 28-15,-4 1 0 16,1 2 5-16,3 4 1 16,5 5-22-16,3-1 1 15,9 5-20-15,1 2 0 16,-3 5-4-16,6 2 0 16,1-1 1-16,10-2 0 15,11-1-3-15,3-2 1 16,-1-4-2-16,4-2 1 15,18 4 0-15,1 6 0 16,0 1 0-16,8 5 1 16,13 5-3-16,1-1 0 15,-2 1 0-15,8 0 1 16,4-1-1-16,9-1 0 0,7 3-1 16,-3-1 0-16,-10 2 1 15,5-5 0-15,6 1 3 16,5-3 0-16,8 1-3 15,-1-3 1-15,5 0 2 16,4-1 0-16,4 3-1 16,5 2 0-16,0 2 0 15,15-1 1-15,-1 2-2 16,7-1 1-16,8-2-2 16,-1 1 1-16,15-3-2 0,3-3 1 15,0 3-3-15,7-3 0 16,16 0 0-16,0-1 0 15,5 8-2-15,4-4 1 16,7 2-2-16,2 1 1 16,3-3-1-16,-2 1 1 15,9-1-2-15,2-2 1 16,22 6-1-16,0-4 0 16,1-4 0-16,-2 5 0 15,2-5-1-15,6-1 1 16,8 2 0-16,3 3 0 15,-3 0 0-15,4 2 0 16,10-2-1-16,-2 4 1 16,2-8-1-16,2 6 0 15,-2 5 0-15,8-2 0 16,1-1 1-16,7-4 0 16,12-2 0-16,6 3 1 0,-13-3 0 15,7 4 0-15,6-2 0 16,1 0 1-16,3-3-1 15,1-6 0-15,-1-6 0 16,1-1 1-16,14 8 0 16,2-4 0-16,4-6 1 15,-1-2 1-15,0 1 0 16,6-9 0-16,0 2 0 16,-1-3 0-16,6 5 0 0,-2-4 0 15,-3-4 0-15,-6-1 0 16,-6-8 0-16,-10 4 0 15,-15 5 0-15,-6-5 0 16,-7 5-1-16,-10-5 0 16,-11 8 0-16,-25 0 0 15,-13-2-2-15,-26-2 1 16,-15 0 0-16,-23-8 0 16,-15-1-1-16,-25-6 0 15,-22 3-1-15,-25-5 0 16,-28-7-1-16,-24-3 1 15,-20 3 0-15,-22-2 0 16,-20-7-2-16,-27 1 0 16,-24-1-2-16,-29-3 0 15,-29 0 0-15,-31 1 0 16,-31 3-1-16,-33-1 1 16,-36-3-2-16,-35-5 0 15,-22-1-3-15,-26 3 0 0,-21-3 0 16,-22-2 0-16,-12 2-4 15,-15-2 1-15,-11-3-1 16,-24 2 0-16,-8-3 0 16,-12-2 0-16,-4-7 1 15,-5 7 1-15,-16 2 1 16,-12-2 0-16,-2-2 1 16,-6 6 0-16,-5-7 0 15,-6-1 0-15,-17 1 1 0,-3 1 1 16,-6-1 3-16,-4-1 0 15,-3-8 0-15,-5 9 0 16,-5-4 1-16,-4 7 1 16,-3 5 0-16,-5-3 1 15,-15-2 0-15,6 5 1 16,-2 9 0-16,2 3 1 16,-4-1 0-16,2-2 0 15,0 3-1-15,3 6 1 16,8 6-1-16,-4 9 0 15,-2 7 0-15,6 11 1 16,10 10-2-16,9 10 1 16,-13 7-1-16,-10 21 1 15,-17 21-2-15,4 20 0 16,-1 12-1-16,-5 22 0 16,-9 29 0-16,-2 15 1 0,7 26-2 15,5 11 1-15,9 4-1 16,23 13 1-16,25 6-1 15,34 2 0-15,27 4-3 16,41-14 1-16,-811 423 2 16</inkml:trace>
  <inkml:trace contextRef="#ctx0" brushRef="#br0" timeOffset="30016.67">5652 8691 1063 0,'0'0'0'15,"0"0"20"-15,-11-19 1 16,11 19 20-16,-9-5 0 15,-5 1-1-15,-4-4 0 16,-8 1-4-16,3 1 0 16,-4 1-16-16,-1 2 0 15,-11-4-6-15,-3 3 0 16,-2 3-4-16,2-5 1 0,-6 3 3 16,6 0 0-1,1-3 0-15,-3-1 1 0,-2 2 0 16,-3 2 1-16,-4 3 6 15,-4-4 1-15,-1 3 0 16,-3 1 1-16,4 5-2 16,-1 0 0-16,-6 5 3 15,-3 1 0-15,-9-1-3 16,2 2 1-16,4 2-3 16,1 2 0-16,2 4 1 15,-5 6 1-15,-6 6-5 0,2 6 1 16,7 3-4-16,-3 4 1 15,5-3-4-15,-5 3 0 16,-4 5-1-16,-2 3 0 16,6 6-3-16,5 5 1 15,9 2-2-15,3-2 0 16,-5-2-1-16,2-1 0 16,0 5-1-16,3 0 0 15,11 1-1-15,7 2 1 16,5 2-1-16,11 0 0 15,7-2-1-15,5-3 1 16,9 3-1-16,0-3 0 16,9-2 0-16,3-3 0 15,6-4-1-15,5-2 0 16,10-3 0-16,11 2 0 0,6-1-1 16,4 1 1-16,1-4-1 15,0-5 1-15,-2-8-1 16,5-3 0-16,11 3 0 15,3-5 0-15,7 3 0 16,-1-2 0-16,-6 0 0 16,6-4 0-16,12-1 0 15,0 1 0-15,2 2 0 16,1-1 0-16,2-9 0 16,4-1 0-16,2 3 0 15,3-4 0-15,-2-3 0 0,2-3 0 16,9-1 0-16,0 2 0 15,0-2 0-15,0-1 0 16,5-1 0-16,-2 1 1 16,-6-3 0-16,3 1 0 15,5 3 0-15,2 0 0 16,-7 0 0-16,1-3 0 16,6 3 0-16,2 0 0 15,-7-3 0-15,1-1 1 16,-3 5-1-16,3-7 1 15,2 0 0-15,1-1 0 16,-3 4 0-16,2 1 0 16,7-1 0-16,2-1 0 15,-8 1-1-15,6 0 1 16,7-3-1-16,2-4 1 16,-12 2-1-16,7 1 1 0,6-2-1 15,5-1 0-15,3 0 0 16,3 1 1-16,2 1 1 15,6-3 0-15,-1-1 2 16,13 0 0-16,-4-1 2 16,-3-1 0-16,-6 4 1 15,1 3 0-15,-1-2 2 16,10 1 0-16,1 3-2 16,2 0 1-16,-8-2-1 0,-1-3 0 15,6 3-2 1,1-2 1-16,7 6-2 0,5-1 1 15,0-6-2-15,-3 0 1 16,2 0-1-16,1-1 1 16,-1-4 0-16,1-1 0 15,1 1-1-15,1 3 1 16,9 3 0-16,-2-6 0 16,2 0-1-16,-2 1 1 15,-1-3-2-15,1 1 1 16,0 1 0-16,-3 3 0 15,7 0-1-15,-3-4 1 16,-2 1 5-16,6-2 0 16,-1-1 4-16,0-1 1 15,1-1 3-15,-3-4 0 16,7 3-1-16,-1-6 0 16,-12-3 0-16,8 1 0 0,-2 1-3 15,5 1 1-15,8 1-2 16,-5 4 1-16,7 1-2 15,-1 0 0-15,-4 1-1 16,1 1 0-16,-3 0-1 16,3 3 1-16,7 1-3 15,-4 1 1-15,-2 2-2 16,4-2 1-16,0-1-2 16,1-2 0-16,-3-4 0 15,-1 0 0-15,1 2-1 16,2 2 1-16,3-2-1 0,6-1 0 15,-1-3 0-15,6 3 0 16,0 1-1-16,0 0 1 16,0 2-1-16,-2-2 0 15,4 5 0-15,2 2 0 16,4 0 0-16,-4 0 0 16,1 2 0-16,-1 1 0 15,-3 1 0-15,1-1 1 16,-5 2-1-16,1 0 0 15,-2-1 0-15,-5-1 0 16,-1 1 0-16,-3-1 1 16,4 2 0-16,2-3 0 15,-3 2-1-15,-1-1 1 16,-1 1 0-16,-1-1 0 16,-1 2-1-16,-7-3 1 15,1 0 0-15,3-2 0 16,-1 0 0-16,2 0 1 0,0-2-1 15,2-3 0-15,-4 0 1 16,-3-4 0-16,2 5-1 16,-2-4 0-16,-2-9-1 15,1 1 1-15,-2-3 0 16,-1-5 0-16,-3-7 0 16,-4-2 1-16,-3-5-1 15,-3-4 0-15,-2-5-1 16,-2 1 1-16,-8-3-2 0,-13-1 0 15,-8-11 0-15,-3-1 1 16,-7 2-2-16,-9 1 1 16,-7-5-1-16,-15 1 1 15,-9 3-1-15,-12-3 0 16,-6-9 0-16,-15-4 0 16,-8-2-1-16,-9-2 1 15,-11 4-1-15,-10-2 0 16,-11-5 0-16,-12-2 0 15,-11 7-1-15,-10 4 0 16,-10 0-1-16,-11 4 1 16,-11 3-2-16,-16 3 1 15,-15 5-3-15,-9 5 1 16,-6 1-3-16,-11 3 1 16,-10 1-1-16,-2 2 0 15,-10 1-4-15,-17 2 1 16,-12 3-3-16,-14 8 1 0,-10 0-4 15,-11 2 1-15,0 5 0 16,-11 5 1-16,-3 4 3 16,-3 1 0-16,-5-1 1 15,-4-4 0-15,-6 6 2 16,4-3 0-16,0 3 1 16,-4-1 1-16,-9 2 1 15,-10 2 0-15,2 0 1 16,-3 3 0-16,0 4 0 15,-8 2 1-15,-6 3 0 0,-4 0 0 16,-8 8 0-16,-8 1 1 16,-6 0 0-16,-5 1 1 15,1 1 0-15,-6-1 1 16,3 0 0-16,-1 1 0 16,-8-1 0-16,2-1 0 15,-1-2 0-15,-3-2 0 16,-1 7 0-16,-2 4 1 15,-1 1-1-15,-5 2 1 16,3-2 0-16,-1 4 0 16,8 0 0-16,1-1 1 15,1-4-1-15,-3-2 1 16,3-2-1-16,10-2 1 16,9-4 1-16,1 2 0 15,6-1 0-15,0-2 1 16,8-8 0-16,1-1 1 15,1-1 0-15,6 0 0 0,5 2 1 16,4-1 0-16,-1-5 0 16,2 3 0-16,3 6 0 15,6 0 1-15,-2-2 0 16,0-5 0-16,-1 5-1 16,0-1 0-16,-3-9-1 15,5 3 0-15,4 0 0 16,-1 2 1-16,7 2-2 15,2-5 1-15,7-1 0 16,-2 3 0-16,-2 4-1 0,-2 1 0 16,8 1-1-16,6 2 1 15,3 0 0-15,-1-2 0 16,-5-3-1-16,4-3 1 16,6 1-1-16,-4 1 0 15,2-1 0-15,1 6 1 16,-3-3-1-16,6 4 0 15,-5 4 1-15,2-4 0 16,0 1-1-16,-4 3 1 16,4 5-1-16,0 3 0 15,2 0-1-15,-3 3 1 16,1 3-1-16,4-1 0 16,-5 2 0-16,7 4 0 15,-1 4 0-15,-4-1 0 16,8 2-1-16,-4-9 1 15,-1-2-1-15,-3 1 1 16,3 6 0-16,-3-3 0 0,3-1 0 16,-6 1 1-16,5 0 0 15,-3-6 0-15,5 3 0 16,-3 2 0-16,-2-2 0 16,3 3 0-16,2 6 0 15,-3 1 1-15,1 7 0 16,-1 3 0-16,-2 3-1 15,-6 11 1-15,-6 10-4 0,-15 13 0 16,-14 11-3 0,-3 9 0-16,252-95-2092 0</inkml:trace>
  <inkml:trace contextRef="#ctx0" brushRef="#br0" timeOffset="92600.16">3789 12737 1119 0,'0'0'0'16,"0"0"23"-16,-27 3 0 16,19 4 29-16,-7 7 0 15,-6 10-15-15,-2 2 1 16,0 4-15-16,0-1 1 15,2-3-10-15,2 2 1 16,-2 1-3-16,7 6 0 16,3 1-3-16,8-1 0 15,-1-8-2-15,8 3 0 16,4 6-2-16,10 2 1 16,8 0-2-16,3-3 1 0,-1-4-1 15,7-3 0-15,0-6-2 16,6-3 0-16,0-7-1 15,4-3 1-15,10 3-1 16,9-5 0-16,6-2 0 16,-1 1 1-16,-9-1-1 15,2-2 0-15,6-5 1 16,8 1 0-16,9 2 0 16,-6 3 1-16,-3-2 1 15,5-2 0-15,6 0 0 0,6 0 0 16,3-2 0-16,-3-3 1 15,-1-4-1-15,3 0 0 16,13 4 0-16,-4-5 1 16,-9-1-2-16,7-1 0 15,13 2 0-15,-4 3 1 16,-7-2-2-16,0 4 1 16,9 9-2-16,0 3 1 15,-7-6-2-15,1 3 1 16,6 4-1-16,-2-1 0 15,-10-1 0-15,3 0 0 16,9 5 0-16,-4-1 0 16,-1-3 0-16,-4 0 0 15,7 3-1-15,-2 3 1 16,-5-1-1-16,0-2 1 16,9-1-1-16,0 1 1 15,-5 1-1-15,-2-1 1 0,5-1 0 16,-2-1 0-16,-1 1 0 15,-1 1 0-15,3 1 0 16,3 1 0-16,-6 2 0 16,-3 1 0-16,4 1 2 15,-4 1 1-15,5 0 1 16,-1 1 0-16,-8-1 3 16,5 0 1-16,6 1 2 15,-2-3 0-15,-1-10 0 16,-3 6 0-16,7 6 1 0,0-5 1 15,1-3 1-15,0-2 0 16,5 1-1-16,-1 4 0 16,-3 1 1-16,3 0 0 15,1 0-2-15,2-1 1 16,-2 2-1-16,0 1 0 16,-1-3 1-16,5 2 0 15,-1 0-1-15,1 0 0 16,-2-7 1-16,5 1 0 15,9 3-1-15,2-1 0 16,-5 0 1-16,4 1 1 16,6-1-3-16,2-1 0 15,2-4-1-15,-2 0 0 16,0 4 1-16,1 3 0 16,10-3 0-16,-1 3 0 15,1-4 3-15,-1 3 0 0,1-1 1 16,-6 2 0-16,7 2 1 15,2 3 0-15,-2-1-2 16,-1-4 1-16,-3-5-2 16,3-5 0-16,5 1-1 15,6 4 0-15,5 2-1 16,-4-2 0-16,-2-2-2 16,1-5 0-16,1 0 1 15,11 2 1-15,4 1 0 16,1 1 1-16,3-1-1 0,2-1 0 15,0-2 0-15,2 2 0 16,-7 3-1-16,-1-2 1 16,6-1 1-16,4-2 0 15,-1-2-1-15,4-1 0 16,-2-1 1-16,8 1 1 16,-1-1 0-16,4 1 1 15,-4-1-1-15,4 4 0 16,0 6 1-16,0-3 0 15,1-5-2-15,5-1 1 16,-3-1-1-16,-3 3 0 16,0 1-3-16,1 0 1 15,6 0-1-15,5 1 0 16,1 1 0-16,-5 0 0 16,-1 0 0-16,2-2 0 15,1 0 0-15,2 0 0 16,1 0 0-16,-3 0 0 0,4 0 0 15,2 0 0-15,-1 0 0 16,1-2 0-16,3-5 0 16,4 2 0-16,0 1 0 15,-4 1 0-15,2-2 0 16,0-4 0-16,2-1 1 16,-4 1 1-16,-1 2-2 15,-1-3 0-15,-3-2-1 16,2-7 1-16,-2-1-1 0,0 0 1 15,0-1-1-15,-6 2 1 16,-2 0 0-16,-7-4 0 16,-2-6-2-16,-3-2 1 15,-4 0-2-15,-8 0 1 16,-4-4-2-16,-6-1 1 16,-6-3-2-16,-10 3 1 15,-7-11-1-15,-7 8 0 16,-15 1-1-16,-14 3 0 15,-10 4-1-15,-16-2 1 16,-12-3-2-16,-15 1 0 16,-19 7 0-16,-17-5 0 15,-20 1-2-15,-18 0 0 16,-17 5-7-16,-21 1 1 16,-20 1-6-16,-17 1 0 15,-20 2-7-15,-14 3 1 16,-21 5-3-16,-15 2 0 15,-20 0 1-15,-27-2 1 0,-17 2 1 16,-17 0 0-16,-13-1 1 16,-6 3 1-16,-12 0 0 15,-5-1 1-15,-11 1 2 16,-4 0 0-16,-6 1 4 16,-5 2 0-16,-9-5 2 15,-10 3 1-15,1 2 1 16,-10 2 1-16,-13-4 0 15,-2 3 1-15,1 2 1 0,-4-1 1 16,-12-4 1-16,1-1 1 16,5 3 1-16,-12 0 0 15,-6-3 0-15,0-3 0 16,1 0 2-16,-1-1 0 16,4 2 6-16,-5 0 1 15,-6 3 7-15,-9-3 0 16,3-6 2-16,-1 3 0 15,-2 6 0-15,1 1 1 16,-1 1-4-16,-6 1 1 16,-19-2-5-16,6 3 1 15,8 1-2-15,2 2 1 16,1 2-3-16,1 6 0 16,-5 2-1-16,1-1 1 15,-3-2-2-15,6-1 1 16,1-1-4-16,7 4 0 0,15-3-1 15,0 4 1-15,-6 6-2 16,-3-5 1-16,8-7-2 16,8 1 0-16,8 1-1 15,1-3 1-15,1-4-2 16,9-6 0-16,11-5-3 16,6 0 1-16,-6 1-2 15,3 0 0-15,18-4-1 16,-4-2 1-16,-5-2-1 15,-3 4 0-15,11 5 0 0,3-2 0 16,3 0 2-16,0 0 0 16,-10 6 4-16,6 4 1 15,8 8 0-15,1 4 1 16,4-1 0-16,-5 9 1 16,1 5 0-16,7 10 0 15,20 2-2-15,18 10 0 16,22 11-12-16,9-2 1 15,226-52-1916-15</inkml:trace>
  <inkml:trace contextRef="#ctx0" brushRef="#br0" timeOffset="164333.69">6087 14094 1489 0,'0'0'0'0,"0"0"43"15,-17-11 0-15,4 4 33 16,-6 4 1-16,-8-2-17 15,-4 1 1-15,-10 1-33 16,0-6 1-16,-4 2-10 16,0 2 0-16,-4-5-6 15,0-1 0-15,-2-1-4 16,1 0 1-16,4 3-2 0,-3-4 1 16,-13-1 2-16,-1-2 1 15,-4 1 6-15,-2 1 1 16,0 0 7-16,-1 0 0 15,-8 0-2-15,0 0 1 16,-6 2-1-16,2 0 1 16,5 0-5-16,-8 0 0 15,-1 1-2-15,-1 6 0 16,3 10-1-16,-3 6 0 16,1 4-3-16,-4-1 1 15,-5 7 2-15,1 5 0 16,2 9-4-16,-1 4 0 15,-8 3-2-15,3 6 1 16,11 10-3-16,3-5 0 16,-6-1-1-16,-2 0 0 15,11 3-4-15,5 1 1 0,12-3-2 16,10 1 1-16,4 7-3 16,4-3 0-16,2-2-1 15,4-3 0-15,3-4 0 16,5 3 0-16,14 2 0 15,6-1 0-15,7-1-1 16,5 0 1-16,8 0-1 16,7 3 1-16,8 1-1 15,8-4 1-15,10-9-1 16,-1-2 0-16,10 1-1 16,-1-1 0-16,6-2-1 0,7-5 1 15,12-1-2-15,7-2 1 16,-2-8-1-16,1-1 1 15,8-1-1-15,2-4 0 16,7 4 0-16,5-2 1 16,6-2-1-16,1-3 0 15,9-3 1-15,4-5 1 16,3-4-1-16,2-5 0 16,4-4 1-16,4-5 1 15,15-11 0-15,-1-8 1 16,-8-5 0-16,-2-4 0 15,0 0 0-15,-6-1 0 16,-5-6 0-16,-4 2 0 16,-11 2 0-16,-9 1 1 15,-5-3 1-15,-4-2 0 0,-5-3 9 16,-9-5 0-16,-14-6 8 16,-7 1 0-16,-11-4 4 15,-8 0 0-15,-9 0 4 16,-9 0 0-16,-6-6-1 15,-11 1 0-15,-8 0-1 16,-7-4 1-16,-9 7-4 16,-5 2 1-16,-8 2-3 15,-8 0 1-15,-2-1 0 16,-6-1 1-16,-12 4-1 16,-8 5 1-16,-10-4 3 0,-3 5 0 15,3 6 0-15,-10 3 0 16,-17 1-5-16,-3 8 0 15,-10 7 1-15,-4 10 0 16,-20 10-4-16,-22 9 1 16,-13 14 0-16,-15 13 1 15,-6 18-3-15,-8 9 0 16,-7 14-4-16,-4 15 0 16,0 19-7-16,3 17 0 15,-4 21-5-15,0 19 0 16,217-159-2388-16</inkml:trace>
  <inkml:trace contextRef="#ctx0" brushRef="#br0" timeOffset="-205312.38">13931 16089 1478 0,'0'0'0'16,"-46"-26"49"-16,2 5 0 0,-9 4 41 15,-7 5 0-15,-12 3-29 16,-9-1 1-16,-6-6-43 16,-2 1 1-16,-7 1-7 15,-3 2 0-15,-13 3-3 16,-7 4 1-16,-2 3-3 16,-6-1 0-16,-7-9-1 15,-11 5 1-15,-8 5-2 16,-6 0 0-16,-2-1-1 15,-3 1 0-15,-12 2-1 0,-4-3 1 16,-9-8-2-16,-3 1 1 16,-2 1-1-16,5-1 0 15,-1-8 0-15,3-1 1 16,9 0-1-16,-2 0 0 16,3-1 0-16,-8-5 1 15,-5 1 2-15,1-2 1 16,-5 5 3-16,0 2 0 15,0 2 2-15,-2 0 1 16,-2 1 5-16,4 4 0 16,-3 2 0-16,6 3 0 15,-3 2 0-15,0 1 0 16,9 4-3-16,-5 4 1 16,-10 1-5-16,3 3 1 15,-6 6-3-15,3 5 0 16,6 4-2-16,-3 6 0 0,6 9 2 15,-3 7 0-15,9 7 0 16,9 10 0-16,10 11 0 16,7-2 1-16,9 2-3 15,14-1 1-15,15 5-2 16,10-1 0-16,10 3-2 16,16-1 0-16,20-5-3 15,9 3 1-15,15 5-2 16,16 1 1-16,11-4-1 15,16-2 0-15,16-4-1 0,17-2 1 16,16-5-1-16,21 1 0 16,18-2-6-16,15-8 1 15,6-6-11-15,16-5 0 16,17-9-7-16,27 0 0 16,23-4-2-16,11-5 0 15,12-2 2-15,12-3 1 16,15-1 1-16,10-4 1 15,12-5 4-15,13-5 0 16,19-3 4-16,9-1 1 16,1 4 1-16,-1 0 0 15,0-4 2-15,9-3 1 16,17-3 0-16,6-2 0 16,-7 3 1-16,6 2 1 15,13 2-1-15,-7-7 1 16,-2-9 0-16,1-5 1 15,6-6 0-15,-2-4 1 0,-13-4 0 16,-4-3 1-16,1-6-1 16,-11-3 0-16,-15-10 1 15,-14-6 1-15,-11-4 1 16,-24-3 0-16,-16-1 0 16,-29-6 1-16,-24-4 0 15,-19-4 1-15,-29 1 2 16,-26 3 1-16,-25-1 2 15,-22-1 1-15,-22-2 9 16,-21-2 1-16,-23 4 5 16,-20 3 1-16,-20-2 6 0,-24 2 1 15,-26 0-1-15,-17 7 0 16,-19 4-1-16,-25 5 0 16,-24 3-4-16,-28 3 0 15,-19 3-1-15,-21 8 1 16,-18 10-1-16,-20 13 0 15,-17 6 0-15,-5 14 1 16,-8 16 13-16,-24 17 0 16,-27 14 5-16,3 18 1 15,6 18-7-15,2 16 1 16,7 17-5-16,28 0 1 16,30 2-9-16,13-10 0 15,273-106-2115-15</inkml:trace>
</inkml:ink>
</file>

<file path=ppt/ink/ink10.xml><?xml version="1.0" encoding="utf-8"?>
<inkml:ink xmlns:inkml="http://www.w3.org/2003/InkML">
  <inkml:definitions>
    <inkml:context xml:id="ctx0">
      <inkml:inkSource xml:id="inkSrc0">
        <inkml:traceFormat>
          <inkml:channel name="X" type="integer" max="19200" units="cm"/>
          <inkml:channel name="Y" type="integer" max="11008" units="cm"/>
          <inkml:channel name="F" type="integer" max="4096" units="dev"/>
          <inkml:channel name="T" type="integer" max="2.14748E9" units="dev"/>
        </inkml:traceFormat>
        <inkml:channelProperties>
          <inkml:channelProperty channel="X" name="resolution" value="621.35925" units="1/cm"/>
          <inkml:channelProperty channel="Y" name="resolution" value="632.64368" units="1/cm"/>
          <inkml:channelProperty channel="F" name="resolution" value="0" units="1/dev"/>
          <inkml:channelProperty channel="T" name="resolution" value="1" units="1/dev"/>
        </inkml:channelProperties>
      </inkml:inkSource>
      <inkml:timestamp xml:id="ts0" timeString="2023-04-04T19:48:25.106"/>
    </inkml:context>
    <inkml:brush xml:id="br0">
      <inkml:brushProperty name="width" value="0.05292" units="cm"/>
      <inkml:brushProperty name="height" value="0.05292" units="cm"/>
      <inkml:brushProperty name="color" value="#FF0000"/>
    </inkml:brush>
  </inkml:definitions>
  <inkml:trace contextRef="#ctx0" brushRef="#br0">5731 12709 985 0,'0'0'0'15,"0"0"24"-15,-21-7 0 16,10 4 36-16,2-6 0 16,2-1-13-16,0-9 0 0,-2-7-21 15,1-9 1-15,4-1-11 16,1-4 1-16,6-3-7 15,6-7 0-15,3-7 0 16,8-2 0-16,6-2 1 16,6 2 0-16,5-5-1 15,7 0 0-15,-3-2-3 16,-4-5 0-16,-6 4 0 16,1-1 0-16,0-2 0 15,0-8 0-15,3-12-2 16,-3 1 1-16,3 8 7 0,2 1 1 15,-2 6 5-15,-3 8 1 16,3 13 2-16,-7 4 0 16,-1 8 6-16,1 4 1 15,-1 11 1-15,-1-1 1 16,6 1-5-16,-4-5 0 16,2 1-3-16,4 1 0 15,6-1-5-15,4 1 1 16,11-4-6-16,3-3 0 15,2-4-3-15,-2 2 0 16,-8 0-3-16,3 5 1 16,-2 3 0-16,10 1 0 15,3 5 3-15,-1 1 0 16,1 1 0-16,-4-6 0 16,-5 4 1-16,1 1 1 15,-1 3 0-15,8 1 1 0,6 1-2 16,-2 3 1-16,-5-4-2 15,-8 3 1-15,-2 0-2 16,1 8 1-16,5 6-1 16,2 7 0-16,1 4 1 15,-4 0 0-15,-4 6 1 16,-9-3 0-16,7 0-1 16,2 2 1-16,2 2-1 15,8-4 0-15,4 0-1 16,-2-3 0-16,-3-1-2 15,-4 4 0-15,1-1-1 0,4-1 1 16,6 1-2-16,3 1 1 16,4 3-2-16,-4 1 0 15,-3-2 0-15,0 1 1 16,10-1-2-16,2 5 1 16,1-5-1-16,-10 5 0 15,0 2-1-15,1 3 1 16,8-3-1-16,2 0 1 15,-4-6-1-15,-5 2 0 16,2-4 0-16,7 0 0 16,10 6 0-16,-6 1 1 15,-3-3 0-15,-2 2 0 16,-1 0-1-16,5 5 1 16,-1 6 0-16,-4 1 0 15,-7 2 0-15,2 1 1 16,7 1 1-16,1 1 1 15,1-3 0-15,-11 0 0 0,-9-7 0 16,6 2 1-16,8-3-2 16,2 3 1-16,1-7-1 15,1 0 1-15,-4-1-1 16,2 1 1-16,14-2 0 16,-5 2 0-16,-3 0 0 15,-6 1 0-15,5 3-1 16,4-1 0-16,9-2 0 15,-4-3 1-15,-5-1-1 0,5-3 1 16,1-3 1-16,-5 0 0 16,-8 6 0-16,0 2 1 15,2-2-1-15,1 3 1 16,-1 1-1-16,-7 1 1 16,-10-4 1-16,-1 0 0 15,0 0 1-15,2 1 0 16,-2 1 1-16,-3 0 1 15,-6-2 0-15,-3-2 1 16,-11-6 0-16,-4-1 1 16,-3-1 0-16,-1 3 0 15,1-4 2-15,-6-1 1 16,-4 0 1-16,-4 4 1 16,-6-3-2-16,1 4 1 15,-2-3 1-15,-2 3 1 16,-5-7-2-16,-2 2 1 15,2-3-2-15,-9-4 1 0,9 8-2 16,-9-8 1-16,7 0-1 16,-7 0 0-16,7 2-1 15,-7-2 1-15,9 0-3 16,-9 0 1-16,0 0-1 16,0 0 1-16,5 0-1 15,-5 0 1-15,0 0-2 16,5-5 1-16,-5 5-2 15,-2-9 0-15,2 9-1 16,0 0 0-16,0 0-3 16,-1-8 1-16,1 8-1 0,0 0 0 15,0 0-2-15,-6-7 1 16,6 7-1-16,0 0 1 16,0 0-2-16,0 0 1 15,0 0-2-15,0 0 1 16,0 0-1-16,0 0 0 15,-7 0-1-15,7 0 0 16,0 0-1-16,0 0 1 16,0 0-1-16,7 3 1 15,-7-3-2-15,0 0 1 16,0 0-1-16,0 5 0 16,0-5 0-16,0 0 0 15,0 0 0-15,0 7 1 16,0-7-1-16,0 0 1 15,0 0-1-15,0 0 1 16,0 0-1-16,0 0 0 0,0 0 0 16,0 0 0-16,0 0 0 15,0 0 0-15,-7 6 0 16,7-6 0-16,0 0 0 16,0 0 0-16,-7-2-1 15,7 2 1-15,0 0-1 16,0 0 1-16,-3-7-1 15,3 7 1-15,0 0-1 16,-7-5 1-16,7 5-1 0,-7-4 1 16,7 4 0-16,0 0 0 15,-6 0 0-15,6 0 0 16,0 0 0-16,0 0 0 16,0 0 0-16,0 0 1 15,-9 0-1-15,9 0 1 16,0 0-1-16,0 0 0 15,0 0-1-15,0 0 1 16,0 0-1-16,0 0 1 16,0 0-1-16,0 0 1 15,0 0-1-15,0 0 0 16,0 0 0-16,0 0 0 16,0 0 0-16,0 0 0 15,0 0 0-15,0 0 0 16,0 0 0-16,0 0 0 15,0 0 0-15,0 0 0 16,0 0 0-16,0 0 0 0,0 0 0 16,0 0 0-16,0 0 0 15,0 0 0-15,0 0 0 16,0 0 0-16,0 0 0 16,0 0 0-16,-5 7 0 15,5-7 0-15,0 0 0 16,-7 9 0-16,7-9 0 15,0 0 0-15,0 0 0 16,0 7 0-16,0-7 0 16,0 0 0-16,0 0 0 0,0 0 0 15,0 0 0-15,0 7 0 16,0-7 0-16,0 0 0 16,0 0 0-16,0 0 0 15,0 0 0-15,0 0 0 16,0 0 0-16,0 0 0 15,0 0 0-15,0 0 0 16,0 0 0-16,0 0 0 16,-7 3 0-16,7-3 0 15,0 0 0-15,0 0 0 16,0 0 0-16,0 0 0 16,-7 0 0-16,7 0 0 15,0 0 0-15,0 0 0 16,-5-7 0-16,5 7 0 15,0 0 0-15,-9-5 0 16,9 5 0-16,0 0 0 0,0 0 0 16,-4-7 0-16,4 7 0 15,0 0 1-15,0 0-1 16,-7-7 1-16,7 7-1 16,0 0 1-16,0 0-1 15,-3-7 1-15,3 7-1 16,0 0 1-16,0 0-1 15,0-7 1-15,0 7-1 16,0 0 1-16,0 0-1 16,0 0 1-16,0 0-1 0,0 0 1 15,0 0-1-15,0 0 1 16,0 0-1-16,0 0 1 16,0 0-1-16,0 0 0 15,0 0 0-15,0 0 0 16,0 0 0-16,0-7 0 15,0 7 0-15,0 0 0 16,0 0 0-16,0-7 0 16,0 7 0-16,0 0 0 15,0 0 0-15,0-6 0 16,0 6 0-16,0 0 0 16,0 0 0-16,0 0 0 15,0 0 0-15,0 0 0 16,0 0-2-16,-7-2 0 15,7 2-8-15,-21 0 1 16,-11 0-23-16,-9-7 0 0,41 7-2431 16</inkml:trace>
  <inkml:trace contextRef="#ctx0" brushRef="#br0" timeOffset="1585.16">7297 8931 1332 0,'0'0'0'0,"0"0"25"15,0 0 1-15,-9 18 36 16,9-18 0-16,0 0-12 15,-3 8 0-15,-1-1-27 16,-1 0 0-16,-4 2-9 16,-5 3 0-16,-18 2-4 15,1 3 0-15,1 4 0 16,5 7 0-16,2 6 4 0,2 9 1 16,1 11-1-16,3 1 0 15,-1 6-1-15,4-2 0 16,2 7-3-16,1 3 0 15,-1-3-1-15,-1 5 1 16,3 1-3-16,-4 4 0 16,5-3 1-16,2-2 1 15,5-5 4-15,7 0 1 16,1-2 0-16,6-4 1 16,6-4-1-16,1-10 0 15,8-2 0-15,4-6 1 16,10-4-2-16,-1-3 0 15,5-3-2-15,4-4 1 16,-3-3 2-16,0-7 0 16,-2 0 0-16,5-4 1 15,8-3-2-15,4-7 1 16,3-3-2-16,-1-3 1 0,-5-2-2 16,-8-3 0-16,-8 1 2 15,-3 0 1-15,-7-3 0 16,-4 0 1-16,-5 1 4 15,-2-1 0-15,2 5 2 16,-4-8 1-16,6-5 0 16,3-5 1-16,-1-3 2 15,-4-4 1-15,-4-3 4 16,-1-7 1-16,-6-8-7 0,-7-2 0 16,-1-3-5-16,-4-1 1 15,0-5-2-15,-4 1 0 16,-1 3 0-16,-7-5 1 15,1 1 1-15,-5 1 0 16,0 3-3-16,-5 0 0 16,-2 0-2-16,0 0 0 15,0 5 1-15,-3 3 1 16,-2 1-1-16,-2 1 1 16,2 4 1-16,-4 8 1 15,-3 5-3-15,-2 5 0 16,-4 2-4-16,-8 6 1 15,-4 5-4-15,-2 6 1 16,0 7-3-16,6 5 0 16,3 2-2-16,5 5 1 15,6 0-2-15,0 5 1 16,7 1-4-16,1 4 0 0,4 6-1 16,4 8 0-16,10 13-1 15,9 13 0-15,0 16-10 16,-3-2 0-16,3-76-2176 15</inkml:trace>
  <inkml:trace contextRef="#ctx0" brushRef="#br0" timeOffset="10940.99">26263 11659 1579 0,'0'0'0'15,"0"0"63"-15,0 0 0 16,0 0 58-16,0 0 0 16,0 0-14-16,0 0 0 15,0 0-44-15,0 0 0 16,0 0-26-16,-8-24 0 15,8 3-5-15,-1-9 0 0,-3-9 1 16,1-3 1-16,-1-5-5 16,-3-1 1-16,-3 5-2 15,-1-2 0-15,0-2-7 16,4-3 1-16,4-6-5 16,-1-1 0-16,-6-10-1 15,-3 1 1-15,1 0-4 16,-2 0 1-16,-2-5-5 15,0-1 0-15,-2-6 1 16,4 7 0-16,-2 0 0 0,1 5 1 16,-5 4-4-16,-1 5 1 15,2 5 0-15,1 2 1 16,2 0-1-16,4 1 1 16,6 2-2-16,5 4 0 15,4 2-1-15,4 1 0 16,4 3 0-16,3 1 0 15,0 7-2-15,0-2 0 16,-3 3-1-16,-2 5 0 16,-4 11-1-16,0 5 0 15,-5 7-1-15,0 0 1 16,11-5-1-16,-11 5 0 16,12 10-1-16,-1-1 1 15,-1-4-1-15,-1 4 0 16,2 5 0-16,6 3 0 15,8-3 0-15,5 2 0 0,5-4 0 16,8-7 0-16,2-7 0 16,7-1 0-16,4-6 0 15,4-1 0-15,4-4 0 16,-1 0 0-16,-5 2 0 16,-7 5 0-16,-8-2 0 15,-6 1 0-15,-11 4 0 16,-5-3 1-16,-3 2 0 15,-2 3 0-15,2 4 0 16,-4 1 0-16,2-1 0 0,-1-2 0 16,0 2 0-16,-3 0 0 15,-3-2 0-15,0 3 0 16,-2-3 0-16,-7 0 0 16,10 4 1-16,-10-4 0 15,11 3-1-15,-11-3 1 16,10 7-1-16,-10-7 1 15,6 16-1-15,-6 4 1 16,-4 17-1-16,-5 4 0 16,-5 13-1-16,-3 3 1 15,-3 5-1-15,1 13 0 16,1 3 0-16,2 5 0 16,2 3 0-16,0 1 0 15,0-1 0-15,0-3 0 16,3 0 0-16,2-1 0 15,1-8 0-15,-3-8 0 16,2 1 0-16,2-4 0 0,2-10 0 16,1-9 1-16,1-13 0 15,-1-5 1-15,2-9 1 16,2-5 0-16,4-3 2 16,-4-9 0-16,3 8 2 15,-3-8 1-15,0 0 3 16,6 7 1-16,-6-7 1 15,7 2 0-15,-7-2 1 16,0 0 1-16,7-9-2 16,-7 9 0-16,0 0-1 0,-16-10 0 15,-10 1 0-15,-15 4 1 16,-17 9-10-16,-16 8 1 16,-20 10-4-16,-15 2 1 15,109-24-2356-15</inkml:trace>
  <inkml:trace contextRef="#ctx0" brushRef="#br0" timeOffset="17683.12">12093 10825 884 0,'0'0'0'0,"23"0"15"16,-9 0 1-16,-1 0 20 15,-3-2 0-15,8-5 13 16,3 2 0-16,-2 3-12 16,3 2 0-16,-3 2-12 15,-1-2 1-15,-1 2-6 16,1-1 0-16,0-1 0 15,3 2 0-15,0 3 1 16,0 0 0-16,2 2 3 0,3-5 0 16,8 0-2-16,1 3 1 15,-8-5-1-15,4 0 1 16,10 0 5-16,5-5 1 16,-6 3 9-16,-3 2 0 15,2 0-1-15,0-2 0 16,2-5-4-16,3 2 0 15,2 0-3-15,-2 3 0 16,0 1-6-16,2-3 1 16,0-1 6-16,-2 1 1 15,-7-1 0-15,0 4 0 16,2-1-2-16,1 0 0 16,2 0 0-16,3-3 1 15,-5 2-6-15,4-1 1 16,2 1-6-16,-5-1 0 15,-8 3-2-15,-1-5 1 16,1 3-4-16,4-1 1 16,-5 1-3-16,3 0 0 0,2 1 0 15,4-2 1-15,-4 3-4 16,2 1 1-16,1 0-2 16,-1 1 1-16,-9 3 0 15,2-4 1-15,-2 0-1 16,2-5 0-16,0 1 0 15,1 2 0-15,4 1-2 16,2 1 0-16,1-4-1 16,3 1 1-16,1 1-2 0,0-1 0 15,-2 1 0-15,2 0 1 16,-7-3-1-16,2 0 1 16,2 1-1-16,1 3 1 15,2 1-1-15,2 1 0 16,3 1-1-16,1-2 0 15,-8-3 0-15,-1 1 0 16,-6 4 0-16,0-1 1 16,-3-2-2-16,2-1 1 15,4 4 0-15,-1 1 0 16,2 4-1-16,-2-4 1 16,4 3-1-16,-6-3 0 15,-1-3-1-15,-3 2 1 16,-4 1-2-16,-1 1 1 15,1-4-1-15,-4 0 1 16,1 0 0-16,3 1 0 16,3 5-1-16,-2-1 1 15,-5 3-2-15,2-2 1 0,3 2-1 16,4 3 1-16,-6-3-1 16,1-2 0-16,1-3 0 15,-2 0 0-15,6 6 0 16,0-5 0-16,0-3 0 15,-1-1 0-15,5 0 0 16,1 2 0-16,3-4-1 16,1-1 1-16,5 1 0 15,3-3 0-15,0 1 0 0,-5-6 1 16,2 0 0 0,0 1 0-16,4 2 0 0,-1 2 1 15,6 1-1-15,-1-1 0 16,1 2 1-16,-2-1 0 15,-2-1-1-15,-2-2 1 16,-1 2-1-16,0 2 1 16,1 1-1-16,4 0 0 15,-4 0 0-15,-1 2 0 16,0 4-1-16,-8 1 1 16,-5-5-1-16,3 0 1 15,-5-3-1-15,1 1 1 16,-3 4-1-16,1 1 0 15,0-6 0-15,0 3 0 16,-4 5 0-16,-2-2 0 16,-5-3 0-16,2 4 0 15,9 3-1-15,0 0 0 0,-6-1-5 16,-1-2 1-16,1 1-9 16,4 2 0-16,-30-7-1970 15</inkml:trace>
  <inkml:trace contextRef="#ctx0" brushRef="#br0" timeOffset="19750.05">16939 12173 1500 0,'0'0'0'16,"-6"26"40"-16,3-2 1 16,1 2 42-16,2-9 1 15,0-1-25-15,-2-4 1 16,1-3-30-16,1-9 1 16,-4 8-15-16,4-8 1 15,-11-15-3-15,4-1 1 16,2-3 10-16,5-5 1 15,0-9 5-15,4-3 0 16,3-3-1-16,1 1 0 16,3 2-4-16,0-2 0 15,1-7-1-15,2-3 0 16,2-3-1-16,0 1 0 0,-2 2-3 16,0-2 1-16,2-4 2 15,5-1 1-15,6-1-1 16,-1-4 1-16,-3 4-5 15,3-1 0-15,1 7 0 16,-1-2 1-16,3 0-4 16,-3 0 0-16,-1 2-3 15,-1 0 1-15,5 0-3 16,-3 3 1-16,6 5-2 0,-6 4 0 16,1 4-2-1,1 2 0-15,4 3-1 0,-1 0 1 16,1-1-4-16,-5 6 1 15,1 3-2-15,-2 4 1 16,-1 5-2-16,0 8 1 16,-1 4-2-16,6 9 0 15,0 0-2-15,2 5 1 16,0 5-1-16,5 5 0 16,4 0 0-16,4 5 0 15,1-3-1-15,-2 4 1 16,-1 1-1-16,-3 5 0 15,-1 8 0-15,-4 4 0 16,2 0-1-16,4 4 1 16,0 0 0-16,-1 0 1 15,-3-5-1-15,7-2 1 16,2 2 0-16,3-2 0 16,-4 5 0-16,0-5 0 0,-4-4 0 15,3 4 1-15,0-1 0 16,-1-1 1-16,-6-5 0 15,-4-2 1-15,-1-6 2 16,-6-1 0-16,-5-3 2 16,-8-7 1-16,-3-7 0 15,-1 2 1-15,2 5 4 16,-4-7 1-16,-4-3 3 16,-3-9 0-16,0 0 0 15,0 0 1-15,0 0-1 0,0 0 1 16,0 0-3-16,-7-12 0 15,-3 0-4-15,-1-2 1 16,4 2-10-16,7-7 0 16,0 19-2208-16</inkml:trace>
  <inkml:trace contextRef="#ctx0" brushRef="#br0" timeOffset="28468">10301 10776 1097 0,'0'0'0'16,"0"0"24"-16,0 0 1 15,18 4 24-15,-18-4 0 16,0 0-4-16,0 0 1 16,3 8-8-16,-3-8 1 15,0 0-18-15,0 0 1 16,0 0 1-16,0 0 1 16,0 0 1-16,0 0 1 15,0 0-1-15,0 0 0 16,0 0 0-16,0 0 1 15,7 0-4-15,0 0 1 16,2 0-5-16,-9 0 0 0,5 0-3 16,-5 0 0-16,9 0-2 15,-9 0 0-15,11 0-2 16,-2 0 0-16,0 0-2 16,-2 0 0-16,-7 0-2 15,10 4 0-15,-10-4-3 16,13 3 1-16,-8-1-4 15,4 1 0-15,-9-3-1393 16</inkml:trace>
  <inkml:trace contextRef="#ctx0" brushRef="#br0" timeOffset="30991.5">11031 10818 1198 0,'0'0'0'16,"0"0"24"-16,0 0 0 16,25-12 35-16,-7 3 1 15,-1 2 6-15,-3 2 1 16,1 0-15-16,0-4 0 16,0 2-22-16,-5 0 0 0,-1 0 3 15,-2 4 0-15,-7 3 8 16,5-11 0-16,-5 11-4 15,0-7 1-15,0 7-2 16,-5-12 0-16,5 5-7 16,-4 1 0-16,-1-1-5 15,5 7 0-15,0-11-7 16,0 11 0-16,-3-10-2 16,3 10 1-16,-4-11-3 15,4 11 1-15,-2-8-2 16,2 8 0-16,-3-7 0 0,3 7 1 15,0-7-2-15,0 7 1 16,0-7-3-16,0 7 0 16,0 0-1-16,0 0 1 15,-5-7-4-15,5 7 1 16,0 0-2-16,-8 10 1 16,8-10-1-16,-1 11 1 15,-3-4-2-15,2 0 0 16,2 1-1-16,0 3 1 15,0-1-2-15,0 1 1 16,0 1-3-16,2 1 0 16,-2-13-1727-16</inkml:trace>
  <inkml:trace contextRef="#ctx0" brushRef="#br0" timeOffset="36695.94">11890 10913 761 0,'0'0'0'0,"36"-9"28"15,4 1 1-15,6-1 28 16,9 0 1-16,3 1-4 0,-3 1 1 16,-1-2-18-16,-1 2 1 15,-3 2-10-15,1-4 0 16,2 2-5-16,1 2 0 15,6 0-3-15,2 0 0 16,2-4-6-16,-6 1 1 16,-4 2 1-16,1-2 1 15,5-1-3-15,5 0 0 16,1 4 2-16,-1-2 1 16,-5-5-3-16,-2 0 1 15,2 2 1-15,4 1 1 16,6 4 0-16,-3-2 0 15,-3-4 4-15,-1 3 0 16,-8 1-3-16,-2 0 0 16,7-2-1-16,3-3 0 15,1-2 2-15,-3 2 0 16,-2 4-3-16,1 2 0 16,-9 1-4-16,3 0 1 0,6 0-1 15,4-6 1-15,1 3-5 16,-1 3 0-16,-6-2-2 15,0 0 1-15,-3 2-2 16,3-1 0-16,4 3-1 16,1 3 0-16,1 3-1 15,-4 1 1-15,-2-8-1 16,0 1 0-16,-3 1-1 16,5 2 1-16,5 0 0 0,-1 2 0 15,-4 0-1-15,0-1 1 16,-2 5-1-16,0-3 1 15,4-3-1-15,1 2 0 16,6 3 0-16,-2 0 1 16,0-1-1-16,-3-1 1 15,-6 2-1-15,-2 2 0 16,2-2 0-16,1 2 0 16,2 4-1-16,-4 1 0 15,-4-2 0-15,-7-1 1 16,-1-1-1-16,5 1 1 15,4 0-1-15,1 1 0 16,2-1 0-16,-6-4 0 16,2-3 0-16,-4-1 0 15,-3 3 0-15,3 1 0 16,-3-3 0-16,4 1 0 0,2 1-1 16,3-1 1-16,-5 1-1 15,-5-3 1-15,-4-2 0 16,0-3 1-16,-1 1 1 15,-3-1 1-15,0-1 3 16,2 0 0-16,2 3 4 16,-1 0 0-16,2 1 0 15,-1-1 1-15,-2-3-1 16,-4 1 0-16,-7 1-1 16,-1-1 1-16,1-1-1 15,0-3 0-15,6-3 1 0,3 1 0 16,-2-2 1-16,4 0 0 15,0-4-1-15,-4 2 1 16,2-1 0-16,-9-3 1 16,-5 6-2-16,-5 2 1 15,-2 3 0-15,-2 3 1 16,-5-1-2-16,-2 3 1 16,0 1-1-16,-7 1 0 15,9-4-4-15,-9 4 0 16,0 0-1632-16</inkml:trace>
  <inkml:trace contextRef="#ctx0" brushRef="#br0" timeOffset="39267.15">18184 10693 806 0,'0'0'0'16,"14"11"0"-16,-5-5 1 15,1 0 6-15,3 1 1 16,-3 5 4-16,4-4 0 15,-1-1 4-15,1 2 1 16,4 5 6-16,3 1 1 16,-4-6 3-16,3 3 1 15,1 5 11-15,2 1 0 16,0-3 5-16,0 1 0 16,-2 1 2-16,2 2 0 15,0 0-5-15,0 0 0 16,0-7-10-16,3 2 1 0,1 0-4 15,1 0 1-15,-2-5-6 16,6-3 1-16,0 1 4 16,-1 0 0-16,7 0 4 15,2 2 1-15,1-6-3 16,-1 3 0-16,1 0 1 16,-1 0 0-16,1-5-3 15,0-1 1-15,3-1-5 16,1 1 0-16,1-4-3 15,4 2 1-15,3-3-5 0,3-2 1 16,1 0-4-16,-3 2 1 16,-8-2-3-16,3 0 1 15,4 0-2-15,7 1 0 16,0-3-1-16,2 0 0 16,-4-3-1-16,-1 2 1 15,-4-1 1-15,1 3 0 16,6 1-4-16,6 2 1 15,-3-4-3-15,-5 0 0 16,2-1-1-16,0 0 1 16,4-1-1-16,1 2 0 15,7 3-1-15,1-1 1 16,-1 1-1-16,2 1 0 16,-2-3-1-16,2-1 1 15,13 4-2-15,-2 1 1 16,-1 1-2-16,4-1 1 15,2-1-1-15,6 0 1 0,4 0-1 16,2 0 0-16,-5-4 0 16,6 0 0-16,4 4 0 15,-3 2 1-15,-7-8-1 16,4 3 1-16,8 2-1 16,-3 1 1-16,-4-3 0 15,1 1 0-15,3 7 1 16,1 0 0-16,-8-4 0 15,5 2 1-15,5 4-1 16,-1 2 1-16,-4 1-1 0,-5 2 1 16,5-2-2-16,0 2 1 15,-3-2-1-15,-1-1 1 16,-3-3-1-16,4 4 0 16,6 1 0-16,1-1 0 15,-2 0 0-15,-1-1 0 16,1-1 1-16,2 0 0 15,-4-6 0-15,0 1 1 16,4 2 2-16,-4 0 1 16,-6-1 3-16,0-1 1 15,-3 0 2-15,-4 0 0 16,-4 2 0-16,-1-5 0 16,-5 2-1-16,1-4 0 15,-1 5 5-15,-5 0 0 16,-6 2 0-16,-5-1 0 15,-3-6-2-15,-4 1 1 0,-6 6 2 16,-7 0 0 0,-6 4-2-16,-9-2 0 0,-9-2-2 15,-5 0 0-15,-2 1-2 16,-1-2 1-16,-4-3-2 16,-2 2 1-16,-7 2-3 15,0 0 1-15,7 0-1 16,-7 0 0-16,0 0-2 15,8-8 1-15,-8-1-3 16,-3-1 1-16,-2-4-5 0,-1-2 1 16,5 2-4-16,6-10 1 15,-5 24-1903 1</inkml:trace>
</inkml:ink>
</file>

<file path=ppt/ink/ink11.xml><?xml version="1.0" encoding="utf-8"?>
<inkml:ink xmlns:inkml="http://www.w3.org/2003/InkML">
  <inkml:definitions>
    <inkml:context xml:id="ctx0">
      <inkml:inkSource xml:id="inkSrc0">
        <inkml:traceFormat>
          <inkml:channel name="X" type="integer" max="19200" units="cm"/>
          <inkml:channel name="Y" type="integer" max="11008" units="cm"/>
          <inkml:channel name="F" type="integer" max="4096" units="dev"/>
          <inkml:channel name="T" type="integer" max="2.14748E9" units="dev"/>
        </inkml:traceFormat>
        <inkml:channelProperties>
          <inkml:channelProperty channel="X" name="resolution" value="621.35925" units="1/cm"/>
          <inkml:channelProperty channel="Y" name="resolution" value="632.64368" units="1/cm"/>
          <inkml:channelProperty channel="F" name="resolution" value="0" units="1/dev"/>
          <inkml:channelProperty channel="T" name="resolution" value="1" units="1/dev"/>
        </inkml:channelProperties>
      </inkml:inkSource>
      <inkml:timestamp xml:id="ts0" timeString="2023-04-04T19:49:15.541"/>
    </inkml:context>
    <inkml:brush xml:id="br0">
      <inkml:brushProperty name="width" value="0.05292" units="cm"/>
      <inkml:brushProperty name="height" value="0.05292" units="cm"/>
      <inkml:brushProperty name="color" value="#FF0000"/>
    </inkml:brush>
  </inkml:definitions>
  <inkml:trace contextRef="#ctx0" brushRef="#br0">6805 1933 1422 0,'0'0'0'15,"-26"-21"45"-15,-6 1 1 16,-3-1 43-16,-9 0 0 16,-8-3-24-16,-2-9 0 15,-8-2-29-15,-7-5 1 16,-12-5-18-16,-5 4 0 15,-4 3-8-15,0 2 0 16,-9 1-3-16,-5 2 0 16,-6 5 2-16,-2-1 0 15,-1-1-1-15,-7 3 1 16,-4 1-1-16,-10 10 1 16,-7 4-1-16,-4 7 1 15,-3 1-3-15,-2 4 1 16,-3 9-2-16,-9 3 0 0,-6 6-1 15,6 6 0-15,-4 3-1 16,7 3 0-16,6-1-1 16,3 8 1-16,-4-3-1 15,6 11 0-15,7 9-1 16,11 8 1-16,8 20-1 16,9 1 0-16,0-6 0 15,5 13 0-15,13 11-2 16,9 6 1-16,10 0-1 15,9 8 0-15,7 9 0 16,11 1 0-16,12-2-1 0,10 1 1 16,18-1-1-16,18-10 1 15,14-3-2-15,12 1 1 16,6 9-2-16,10-8 1 16,12-8-1-16,17 1 1 15,24 3-1-15,9-11 1 16,1-11 0-16,24-1 0 15,16-5 0-15,13-11 0 16,15-2 0-16,6-6 1 16,8-7-1-16,5-9 1 15,4-11-1-15,7-6 1 16,10-14 0-16,4-7 1 16,7-7 0-16,-2-7 0 15,0-7 0-15,0-10 0 16,3-14 1-16,-1-11 0 0,-7-10 4 15,-4-17 0-15,-10-12 2 16,-9-7 1-16,-9-16 4 16,-18-5 0-16,-17-9 8 15,-11-1 0-15,-17-7 7 16,-27-2 1-16,-30-2-1 16,-20-3 1-16,-20-9-4 15,-20-8 1-15,-18-3-3 16,-24-1 0-16,-25 7 2 15,-24-3 0-15,-19-2-2 16,-34-7 0-16,-27 5 0 0,-25 8 1 16,-29 8-5-16,-27 13 1 15,-22 22-4-15,-38 23 1 16,-32 34-8-16,-21 35 0 16,-24 42-8-16,-22 35 0 15,397-59-1947-15</inkml:trace>
  <inkml:trace contextRef="#ctx0" brushRef="#br0" timeOffset="9298.91">2967 4846 974 0,'-4'17'0'16,"-8"33"19"-16,-2 23 0 0,0 13 23 16,0 13 1-16,-8 17-8 15,0 8 0-15,-1-1-17 16,-4 5 1-16,8 6-7 15,5 1 0-15,5-4-4 16,9-6 1-16,9-6-3 16,5-6 1-16,9 1-2 15,5-2 0-15,7-13 0 16,11-11 0-16,12-6-2 0,18-5 1 16,11-6-1-16,4 0 0 15,3-5-1-15,10-5 1 16,14-11-1-16,11 0 0 15,-2-1 0-15,14-4 0 16,7-9 1-16,20-5 0 16,17-7 1-16,9-6 0 15,14-8 3-15,9 2 0 16,7 2-1-16,12 3 1 16,8-1 0-16,17-1 0 15,10 6 3-15,22 0 0 16,5 1 0-16,0 3 0 15,11-1 0-15,2-3 0 16,10-6-1-16,7-6 1 16,16-6-1-16,12-3 0 15,7-3 3-15,6-1 0 16,5 1 1-16,10 1 1 16,10 2 0-16,11 0 1 0,21 0-2 15,2 0 0-15,6-3-1 16,5-4 0-16,11 2-1 15,10-1 0-15,1-4 2 16,-1 0 1-16,1 3 0 16,4-2 0-16,10-8-1 15,5-1 0-15,15-1 3 16,11-1 0-16,6 2-2 16,5-1 0-16,-2-5 0 0,-7 2 1 15,-9-3-2-15,2 5 0 16,3-1-2-16,8-5 1 15,3-5 0-15,4 1 1 16,3 3-3-16,-4 1 0 16,-6 0-4-16,-8 1 1 15,-5-2-1-15,-10 1 0 16,-13-2-2-16,-21 2 0 16,-30 5-2-16,-12-1 1 15,-5-4-1-15,-29-3 0 16,-17-1-1-16,-33-3 1 15,-32-3-2-15,-31 0 1 16,-33-3-1-16,-18-2 1 16,-23-9-1-16,-22-4 1 15,-26-3 0-15,-17-9 1 16,-17-5 1-16,-19-5 0 16,-24 2 2-16,-21-1 0 15,-16-8 0-15,-24-3 0 0,-26-3 2 16,-31 5 0-16,-34 1-4 15,-28 3 0-15,-35 2-3 16,-47-8 1-16,-44 6-2 16,-39 4 1-16,-35 8-4 15,-34-1 1-15,-32 3-4 16,-34 4 0-16,-31 5-4 16,-27-2 0-16,-11-7-4 15,-30-3 0-15,-31-2-1 0,-21-8 0 16,-17-11 5-16,-43-2 0 15,-29 2 8-15,-33-9 1 16,-14-8 2-16,-25 0 0 16,-9-4 1-16,-24 2 1 15,-34 2 5-15,-39 8 1 16,-23 25 5-16,-28 29 0 16,-47 32 2-16,-29 43 1 15,-23 44 0-15,-35 49 1 16,-49 52-3-16,-18 71 0 15,-18 69-1-15,-24 43 0 16,1125-358-1513-16</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6T02:33:55.097"/>
    </inkml:context>
    <inkml:brush xml:id="br0">
      <inkml:brushProperty name="width" value="0.05" units="cm"/>
      <inkml:brushProperty name="height" value="0.05" units="cm"/>
      <inkml:brushProperty name="color" value="#E71224"/>
    </inkml:brush>
  </inkml:definitions>
  <inkml:trace contextRef="#ctx0" brushRef="#br0">891 125 5464,'0'0'32,"-4"-5"24,-9-9 155,-1-1 1,-1 2-1,0 0 1,-19-11-1,26 18-97,-1 1 0,0 0 1,0 1-1,0 0 0,0 0 0,-1 1 0,0 0 1,0 1-1,1 0 0,-18 0 0,5 2 97,1 2 0,0 0 0,0 1 0,0 1 0,0 2 0,-32 11-1,9 1 300,-79 45-1,101-49-433,0 0 0,1 2 1,1 0-1,0 1 1,1 1-1,1 1 0,1 1 1,1 0-1,0 1 1,1 1-1,2 0 0,0 1 1,2 1-1,0 0 1,2 0-1,-13 48 0,-20 291 475,40-331-494,1 0-1,1-1 1,2 1-1,2 0 1,0-1-1,2 0 1,17 52-1,-16-65-24,0 0-1,2 0 1,0-1-1,1 0 0,1 0 1,0-1-1,1 0 1,1-1-1,0-1 0,1 0 1,1-1-1,0 0 1,26 16-1,42 17 286,128 51-1,43 23 311,-10 30-96,-208-123-416,-1 1 1,-1 1 0,-1 2-1,39 48 1,-57-60-62,278 372 725,-269-354-738,235 348 416,-192-296-353,4-3 0,94 89 0,-79-96-34,133 138 113,-142-134-110,4-4 0,102 78 0,8 18 43,-62-52-51,293 266 79,-51-39-67,-235-219-55,172 176-5,52 48-4,203 180-13,-389-372 6,149 135 12,750 600 168,-819-689-116,63 49 28,-48-46 2,126 91 70,-47-48 33,96 64 130,329 253 229,-715-527-529,38 31 58,94 96-1,34 65 126,-7 8-6,-14-3 2,-142-161-78,4-4 0,105 98 0,0-32 100,-138-118-183,2-1 0,0-2-1,2-1 1,0-3 0,1 0 0,57 18 0,241 51 176,-309-81-213,468 86 223,-70-15-55,-301-46-111,148 58 0,-200-60-54,-1 2 0,-2 4 0,68 46 0,185 146 22,-241-167-32,218 151 6,-199-148-8,119 56 1,-124-75 2,2-5 0,2-4 0,1-4 0,1-5 0,2-4 0,0-4 0,1-5 0,1-5 0,142-6 0,-114-11 47,-1-5 0,-1-7 0,0-5 0,127-43 1,-240 64-47,-1 0 1,0-1-1,0 0 1,-1-1-1,0-1 1,0 0 0,0-1-1,-1-1 1,-1 0-1,0-1 1,23-25-1,-34 35-18,-32 3-282,25-2 41,0 1 0,-1-1 0,1 0 0,0 0 0,0-1 0,-1 1 0,-6-3 0,9 2-830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6T02:33:57.198"/>
    </inkml:context>
    <inkml:brush xml:id="br0">
      <inkml:brushProperty name="width" value="0.05" units="cm"/>
      <inkml:brushProperty name="height" value="0.05" units="cm"/>
      <inkml:brushProperty name="color" value="#E71224"/>
    </inkml:brush>
  </inkml:definitions>
  <inkml:trace contextRef="#ctx0" brushRef="#br0">585 25 12184,'0'0'409,"3"-4"55,9-13 200,-9 13 583,-28 32-1021,0 2 1,2 0 0,1 1 0,1 1-1,2 1 1,-23 56 0,4 8-107,-28 115-1,-85 394 510,142-564-501,-2-1 0,-1 0 0,-3-1 0,-1-1 0,-2 0 0,-30 49 0,44-83-82,0 1-1,-1-1 0,1 0 1,-11 8-1,15-13-101,0 0-1,0 1 1,-1-1-1,1 0 1,0 0-1,0 0 1,-1 0-1,1 1 1,0-1-1,-1 0 0,1 0 1,0 0-1,-1 0 1,1 0-1,0 0 1,-1 0-1,1 0 1,0 0-1,0 0 1,-1 0-1,1 0 1,0 0-1,-1 0 1,1 0-1,0 0 1,-1 0-1,1 0 1,0-1-1,0 1 1,-1 0-1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6T02:33:57.599"/>
    </inkml:context>
    <inkml:brush xml:id="br0">
      <inkml:brushProperty name="width" value="0.05" units="cm"/>
      <inkml:brushProperty name="height" value="0.05" units="cm"/>
      <inkml:brushProperty name="color" value="#E71224"/>
    </inkml:brush>
  </inkml:definitions>
  <inkml:trace contextRef="#ctx0" brushRef="#br0">0 1 12360,'8'2'69,"-1"0"1,0 0-1,0 1 1,0 0 0,0 0-1,-1 1 1,1 0-1,-1 0 1,10 9-1,6 7 349,21 25-1,-26-27-290,31 34 121,-2 3 1,-3 1-1,-2 2 0,-3 2 1,-2 2-1,32 77 1,-17-7 139,-5 3-1,46 223 1,-82-299-172,-3-79-63,1-25-130,3-21-2164,-8 51-8693</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6T02:33:57.974"/>
    </inkml:context>
    <inkml:brush xml:id="br0">
      <inkml:brushProperty name="width" value="0.05" units="cm"/>
      <inkml:brushProperty name="height" value="0.05" units="cm"/>
      <inkml:brushProperty name="color" value="#E71224"/>
    </inkml:brush>
  </inkml:definitions>
  <inkml:trace contextRef="#ctx0" brushRef="#br0">354 1 12088,'-5'131'360,"-4"0"0,-41 191 1,-88 249 1486,44-206-1230,75-288-341,6-29 154,-12 82 1,28-138-2376</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6T02:33:58.302"/>
    </inkml:context>
    <inkml:brush xml:id="br0">
      <inkml:brushProperty name="width" value="0.05" units="cm"/>
      <inkml:brushProperty name="height" value="0.05" units="cm"/>
      <inkml:brushProperty name="color" value="#E71224"/>
    </inkml:brush>
  </inkml:definitions>
  <inkml:trace contextRef="#ctx0" brushRef="#br0">0 1 11288,'8'176'914,"32"180"0,13-36 146,111 364 0,-58-269 223,-85-329-868,11 23 674,-31-107-938,2-7-12,2-9-48,0 0 0,-1-1 0,0 1 0,-2-1 0,3-23 1,0-82-490,-4 77-1473,0 24-9976</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6T02:33:58.819"/>
    </inkml:context>
    <inkml:brush xml:id="br0">
      <inkml:brushProperty name="width" value="0.05" units="cm"/>
      <inkml:brushProperty name="height" value="0.05" units="cm"/>
      <inkml:brushProperty name="color" value="#E71224"/>
    </inkml:brush>
  </inkml:definitions>
  <inkml:trace contextRef="#ctx0" brushRef="#br0">1 408 12360,'202'1238'1184,"-164"-1012"-200,-49-237-479,4-5-405,1 1-1,1-1 1,-5-26 0,3 12-28,-109-573 618,101 471-672,5-1 1,14-215-1,-1 304-24,3-1 0,1 1 0,2 0 0,16-44 1,-20 73-2,0 1 0,1 0 0,1 0 0,0 0 0,1 1 1,0 0-1,1 0 0,1 1 0,0 1 0,0-1 0,1 2 1,1-1-1,0 1 0,0 1 0,18-10 0,-8 9-7,1 0 0,0 2 0,0 1-1,1 1 1,0 0 0,0 2 0,0 1 0,0 1-1,27 1 1,31 5-73,110 18 0,-189-21 85,67 9-56,97 28 1,-142-30 45,0 0-1,-1 2 0,0 1 0,0 0 0,-2 2 0,1 1 0,26 21 0,-44-31 10,0 0 1,-1 1-1,1-1 0,-1 1 0,0 0 0,-1 0 0,1 0 1,-1 0-1,0 1 0,0-1 0,-1 1 0,1 0 1,-1 0-1,1 7 0,-2-5 1,0-1-1,-1 1 1,0 0-1,-1-1 1,1 1 0,-2-1-1,1 1 1,-1-1 0,0 0-1,0 0 1,-5 9 0,-1 2 4,0 0 0,-2-1 1,0 0-1,-1 0 1,0-1-1,-1-1 1,-1 0-1,-1-1 1,0 0-1,-1-1 1,0 0-1,-22 12 1,-84 46 67,-33 22 79,129-76-113,1 2 0,1 0 0,1 2 0,-22 25 1,12-4 66,2 2 1,1 1 0,3 1 0,2 1 0,1 1-1,-28 94 1,41-109-9,1 0-1,3 0 1,0 0-1,2 1 1,2 0-1,0 0 1,8 64-1,-4-80-37,2 1 0,0-1 0,2 0 0,-1 0 0,2-1-1,16 31 1,-16-37-17,0 1 0,1-1 0,1 0 0,0-1 0,0 0 0,1-1 0,0 0 0,1 0 0,0-1 0,14 8-1,-14-11-8,-1 0-1,1-1 0,1 0 0,-1-1 0,0-1 0,1 0 0,-1 0 1,1-1-1,0 0 0,0-1 0,-1-1 0,1 0 0,0 0 0,19-6 1,-1 0 27,0-2 1,-1-2 0,0 0 0,36-21 0,-39 16-12,0 0-1,-1-2 1,-1-1-1,-1 0 1,38-43 0,86-126 210,-61 71-213,-23 37-2549</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6T02:33:59.970"/>
    </inkml:context>
    <inkml:brush xml:id="br0">
      <inkml:brushProperty name="width" value="0.05" units="cm"/>
      <inkml:brushProperty name="height" value="0.05" units="cm"/>
      <inkml:brushProperty name="color" value="#E71224"/>
    </inkml:brush>
  </inkml:definitions>
  <inkml:trace contextRef="#ctx0" brushRef="#br0">527 0 13528,'2'4'-2,"0"0"1,0 0-1,0 0 1,-1 0-1,0 0 1,0 0-1,0 0 1,-1 0-1,1 1 1,-1-1-1,0 0 1,0 0-1,0 1 1,-1-1-1,1 0 1,-1 0-1,0 0 1,-1 0-1,1 0 1,-3 5-1,-4 10-4,-1 0 0,-22 32-1,22-38 10,-110 146 123,80-111 78,1 1 0,-31 59 0,33-37 104,4 2-1,4 1 0,2 1 1,4 1-1,3 2 0,4 0 1,-9 121-1,20-147-119,3 0 0,2 0 0,8 55 0,-7-86-109,2-1 0,0 0 0,2-1 0,0 1 0,1-1 0,1 0 0,0-1 0,2 1 0,0-2 0,24 31 0,-30-43-56,0-1 0,1 0 0,0 0 0,0-1 0,0 1 0,1-1 0,-1 0 0,1-1 0,-1 1 0,1-1 0,0 0-1,0 0 1,0-1 0,0 0 0,0 0 0,1 0 0,-1-1 0,0 0 0,0 0 0,0-1 0,0 0 0,12-2 0,6-3 29,-1-1 1,1-1 0,-2-1-1,30-16 1,-16 7 21,-1-3 1,-1 0-1,-1-3 1,0 0 0,-2-2-1,-1-2 1,-1 0-1,-2-2 1,-1-1-1,-1-1 1,32-56-1,-42 61-14,32-62 132,-42 77-156,-1 1-1,0 0 0,0-1 1,-1 0-1,2-24 0,-5 32-30,1 0 0,-2 0 0,1 0 1,0 0-1,-1 1 0,0-1 0,0 0 0,0 0 0,0 0 0,-1 1 0,1-1 0,-1 1 0,0-1 0,0 1 0,0 0 0,-1-1 0,1 1 0,-1 0 0,0 1 0,1-1 0,-1 0 0,0 1 0,-1 0 0,1-1 0,0 1 0,-1 0 0,1 1 0,-1-1 0,0 1 0,-4-2 0,-9-2 15,-1 1-1,0 1 0,0 0 1,0 1-1,-21 0 0,-39 1-193,-130 14-1,174-8 110,0 1 1,1 1-1,-1 2 1,2 1-1,-1 2 1,-39 21-1,66-30 8,0 0 1,0 1-1,1 0 1,-1 0-1,-9 9 0,14-12 50,1 0-1,-1 0 0,0 0 1,1 0-1,-1 0 0,0 0 1,1 0-1,-1 0 0,1 0 1,0 0-1,-1 0 0,1 0 0,0 0 1,0 0-1,0 0 0,0 0 1,0 1-1,0-1 0,0 0 1,0 0-1,0 0 0,0 0 0,1 0 1,-1 0-1,0 0 0,1 0 1,-1 0-1,1 0 0,-1 0 1,1 0-1,-1 0 0,1 0 0,0 0 1,0 0-1,-1 0 0,1 0 1,0-1-1,0 1 0,0 0 1,0-1-1,0 1 0,1 0 0,2 1 4,0 1-1,0-1 0,1 0 0,-1-1 0,1 1 0,-1-1 0,1 0 0,0 0 0,-1 0 0,1-1 0,0 1 1,-1-1-1,1 0 0,0-1 0,7 0 0,10-3-14,0-1 1,22-9-1,-29 10 17,93-31 20,-1-5 0,-3-5 0,133-76 0,-105 46 48,-42 26-11,99-72 0,-128 76-33,183-148-22,-243 193-1,11-11-89,-1 0-1,0 0 1,16-23 0,-25 31 42,0 0 0,0 0 0,-1 0 0,0 0 1,1 0-1,-1 0 0,0 0 0,0 0 0,-1 0 1,1-1-1,0-3 0,-1 5 7,-1 1 0,1-1 0,0 0 1,-1 1-1,1-1 0,-1 1 0,1-1 0,-1 0 0,0 1 1,0-1-1,1 1 0,-1 0 0,0-1 0,-1 1 0,1 0 1,0 0-1,0-1 0,0 1 0,-1 0 0,1 0 0,0 0 0,-1 1 1,-2-2-1,0 0 4,-1 0 1,0 1 0,0 0-1,0 0 1,0 0 0,0 0-1,0 1 1,1 0 0,-1 0-1,0 0 1,0 1-1,0 0 1,0 0 0,0 0-1,0 0 1,0 1 0,1 0-1,-1 0 1,1 0 0,-6 4-1,-8 4-24,0 1 1,1 1-1,-23 22 0,-7 11 62,2 3-1,3 2 1,1 1 0,3 2 0,2 2-1,3 1 1,-32 73 0,46-87 76,2 1 1,1 1-1,3 0 1,1 1 0,3 0-1,1 1 1,2 0 0,3 0-1,1 0 1,3 0 0,1 1-1,9 46 1,-7-74-33,0-1-1,2 1 1,0-1 0,0 0 0,2 0 0,0-1-1,2 0 1,-1 0 0,2-1 0,15 17-1,-18-24-19,0 0 0,1-1 0,0 0 0,0-1 0,1 0 0,0-1 0,0 0 0,1 0 0,-1-1 0,1 0 0,0-1 0,1-1 0,-1 1 0,1-2 0,0 0 0,-1 0 0,20 0 0,-9-3 16,0-1 0,-1-1-1,1-1 1,-1 0 0,1-2-1,-2 0 1,1-2-1,30-15 1,-8 0 50,-1-1-1,68-54 1,-77 51-44,-1-2 1,-1-1-1,-2-1 1,-1-2-1,-2-1 1,-1-1-1,-2 0 1,-1-2-1,-2-1 1,25-68-1,-34 77-15,-2-1-1,-1-1 1,-1 0-1,-2 0 1,-1 0-1,-1 0 1,-2 0-1,-1-1 1,-1 1-1,-2-1 1,-1 1-1,-2 0 1,-1 1-1,-1-1 1,-13-31-1,14 47-14,1 0-1,-2 0 0,0 1 1,-1 0-1,0 0 0,-1 1 1,0 1-1,-1 0 0,-1 0 1,0 1-1,0 0 0,-1 1 1,0 0-1,-1 2 0,0-1 1,-1 2-1,0 0 0,0 0 1,0 1-1,-1 1 0,1 1 1,-1 0-1,0 1 0,-1 1 1,1 1-1,0 0 0,-24 2 1,21 0-8,0 1 1,0 0 0,0 2-1,-33 10 1,45-11-8,-1 0-1,1 0 1,0 1-1,0 0 1,0 0 0,0 1-1,1-1 1,0 2-1,0-1 1,0 1 0,1-1-1,0 2 1,-9 11-1,-1 14-2577</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6T02:34:02.570"/>
    </inkml:context>
    <inkml:brush xml:id="br0">
      <inkml:brushProperty name="width" value="0.05" units="cm"/>
      <inkml:brushProperty name="height" value="0.05" units="cm"/>
      <inkml:brushProperty name="color" value="#E71224"/>
    </inkml:brush>
  </inkml:definitions>
  <inkml:trace contextRef="#ctx0" brushRef="#br0">1 0 11640,'0'0'1544,"4"4"-856,6 3-445,0-1 0,1 0 0,0-1 0,0 0-1,17 5 1,31 14 61,46 37 137,193 149 0,-52-32 235,293 130 1002,23-42 208,-473-226-1616,305 124 981,27 13 8,-344-137-1006,-2 3-1,-2 3 0,87 72 1,-126-88-596,-1 3 1,28 35 0,-41-46-1895</inkml:trace>
</inkml:ink>
</file>

<file path=ppt/ink/ink2.xml><?xml version="1.0" encoding="utf-8"?>
<inkml:ink xmlns:inkml="http://www.w3.org/2003/InkML">
  <inkml:definitions>
    <inkml:context xml:id="ctx0">
      <inkml:inkSource xml:id="inkSrc0">
        <inkml:traceFormat>
          <inkml:channel name="X" type="integer" max="19200" units="cm"/>
          <inkml:channel name="Y" type="integer" max="11008" units="cm"/>
          <inkml:channel name="F" type="integer" max="4096" units="dev"/>
          <inkml:channel name="T" type="integer" max="2.14748E9" units="dev"/>
        </inkml:traceFormat>
        <inkml:channelProperties>
          <inkml:channelProperty channel="X" name="resolution" value="621.35925" units="1/cm"/>
          <inkml:channelProperty channel="Y" name="resolution" value="632.64368" units="1/cm"/>
          <inkml:channelProperty channel="F" name="resolution" value="0" units="1/dev"/>
          <inkml:channelProperty channel="T" name="resolution" value="1" units="1/dev"/>
        </inkml:channelProperties>
      </inkml:inkSource>
      <inkml:timestamp xml:id="ts0" timeString="2023-04-04T19:11:45.304"/>
    </inkml:context>
    <inkml:brush xml:id="br0">
      <inkml:brushProperty name="width" value="0.05292" units="cm"/>
      <inkml:brushProperty name="height" value="0.05292" units="cm"/>
      <inkml:brushProperty name="color" value="#FF0000"/>
    </inkml:brush>
  </inkml:definitions>
  <inkml:trace contextRef="#ctx0" brushRef="#br0">4471 8141 1030 0,'0'0'0'16,"0"0"17"-16,0 0 0 15,29-2 28-15,-13-2 0 16,-2 1-12-16,0 3 1 16,0 2-14-16,4 3 0 15,-1 7-7-15,1 2 0 16,1 8-4-16,-1 1 0 15,-1-6-2-15,3-1 0 0,10-1-1 16,7 3 1-16,-2-6-1 16,11-4 1-16,7 4-2 15,3-5 1-15,6 0 0 16,-2-7 0-16,2-1-1 16,1-8 0-16,13 0-1 15,2 2 0-15,3 4 3 16,-7 1 0-16,-9-1-2 15,8 3 0-15,8 0 1 16,2 3 1-16,1-3 0 0,-3 0 0 16,1 0 0-16,4 0 0 15,9 0 2-15,4-7 0 16,-9 2 1-16,-4 2 1 16,6-6-1-16,2 2 1 15,-3 2-1-15,-1 1 0 16,-1-1 1-16,-1 2 0 15,9 3 3-15,-6 0 0 16,-6-2 3-16,2 0 0 16,8 2 0-16,-2 0 1 15,3-2-3-15,-5-4 1 16,3 0-3-16,1-2 1 16,9 4 1-16,-3 1 1 15,-8-2 1-15,2 1 1 16,8 1-1-16,-3 1 1 15,-6 0-1-15,1 4 1 0,9 3-3 16,0-1 0 0,-3-8-2-16,1-1 1 0,2 1-4 15,2 1 0-15,0 0-3 16,-2 1 1-16,-4-2-2 16,1-1 0-16,5 5 0 15,-6 2 0-15,-10-2 0 16,2 0 0-16,12 7-1 15,-2-7 1-15,-10 0-1 0,5 2 1 16,7 1-1 0,0 0 0-16,-12-6 0 0,7 0 0 15,8 1-1-15,-3 2 1 16,0-4-1-16,-5-1 0 16,5 2-1-16,0-1 0 15,4 1-1-15,1-1 1 16,-10-1-1-16,5 0 1 15,5 5-1-15,-1-4 0 16,-9-2 0-16,5 4 0 16,9-2 0-16,0 1 0 15,-6-2 0-15,3-4 0 16,3 6 0-16,-1-1 1 16,-8-1 1-16,-1 1 1 15,10 3 1-15,-4-1 1 16,-5 2 1-16,0 2 1 15,9-1 0-15,-4-1 0 16,-5-3 0-16,2 1 1 0,5 2 0 16,1 0 1-16,-8 0-3 15,0-3 1-15,9 3 1 16,-1-4 0-16,-7 3-1 16,-1-1 1-16,3 4-1 15,-1-1 1-15,0-2-1 16,-6-1 0-16,1 4-1 15,-2 3 1-15,5-2 1 16,-2-3 0-16,-12 0 1 16,5 2 1-16,-1 5-1 15,-1-4 0-15,-8 3 1 0,-4-3 0 16,0 2-2-16,0 2 0 16,1 2-1-16,-7-4 0 15,-1 2-2-15,-1-5 1 16,3-2-1-16,5 0 0 15,-4-2 0-15,-1-2 0 16,-11 1-1-16,3 0 0 16,-5 1 1-16,-1-2 1 15,1 3-1-15,-1-1 1 16,-6 0 0-16,-3-1 0 16,-7-2 5-16,-2-2 0 15,0-2 3-15,4 0 0 16,1 1 1-16,4-1 0 15,-5 2 0-15,0 2 0 16,-4 1 2-16,-4-3 0 16,-3 2 1-16,-8-3 1 0,-3 4-2 15,-7-1 1-15,-1 2-6 16,0-1 1-16,-2 1 1 16,-4 1 1-16,-3-2 1 15,0 1 0-15,3-2 0 16,-3-4 0-16,-6-3-3 15,3 0 1-15,-5 3-5 16,3 2 1-16,1 2-3 16,2-2 0-16,0 2-2 0,-7 5 0 15,11-7-1-15,-11 7 1 16,9-5-1-16,-9 5 1 16,0 0-4-16,0 0 1 15,7-9-4-15,-9 1 1 16,2 8-2252-16</inkml:trace>
  <inkml:trace contextRef="#ctx0" brushRef="#br0" timeOffset="29719.84">9520 9262 1388 0,'0'0'0'0,"40"7"31"15,-12-2 0-15,-1-1 39 16,3-4 1-16,9 0-18 15,5 3 1-15,-4-1-20 16,5-2 1-16,4 0-19 16,6 0 1-16,-1 0 4 15,4 3 1-15,8-1 0 16,8 1 0-16,9 1-6 0,3-1 0 16,8-6 0-16,10 3 0 15,9 5-1-15,3-2 1 16,6-4-1-16,14-1 1 15,8 2-1-15,15 0 1 16,7-2 2-16,12-8 0 16,7 0-3-16,6-3 1 15,6 5 6-15,10-1 0 16,1 0 3-16,3 3 1 16,-1-1-1-16,5 1 1 15,2 1-1-15,9-2 1 16,-4-1-4-16,8-8 1 15,4 2-3-15,3-5 1 16,10 0-2-16,-4 0 0 16,-1 2-1-16,-1 1 0 15,3 8-3-15,-1-5 0 16,-3 5-2-16,-9 1 1 0,-16 2-3 16,-10-4 1-16,-9 2-2 15,-2 4 1-15,-2 3-1 16,-16 0 0-16,-4-2-1 15,-19-3 1-15,-8 1-1 16,-22 1 0-16,-12-6-1 16,-19 1 1-16,-7 1-1 15,-13 1 1-15,-16-1-1 16,-15 6 1-16,-15-1 1 0,-10 0 0 16,-9-1-2-16,-15-2 0 15,-17-2-2-15,-21 3 1 16,-12 8-1-16,-23 3 1 15,-18-4-3-15,-18 2 1 16,-15 2-1-16,-18 4 1 16,-24 1-1-16,-31 0 0 15,-24 2 0-15,-20 1 0 16,-5 1 0-16,-16-4 0 16,-9-7 0-16,-12-1 0 15,-1-4 1-15,-7-7 0 16,7-4-1-16,-19-4 0 15,-6-4 1-15,-4 0 0 16,-4 0-1-16,-14 1 0 16,-6 1-1-16,-10 5 1 15,-6 1-4-15,-17 6 1 0,-6 10-2 16,-19 11 1-16,403-16-2124 16</inkml:trace>
  <inkml:trace contextRef="#ctx0" brushRef="#br0" timeOffset="81725.73">4304 12351 1198 0,'0'0'0'15,"19"-5"26"-15,-1-2 1 16,5 2 32-16,0 0 0 16,7-1-1-16,-2-1 1 15,7-3-5-15,1 1 1 16,-5 4-30-16,3 3 1 15,5 2-10-15,1 4 0 16,3 5-7-16,2-1 1 16,12-8 10-16,8 4 0 15,11 1 12-15,0 0 1 16,-2-3-4-16,5-6 0 16,11-1 2-16,2 0 1 0,-2 3-4 15,0-3 1-15,9 2-2 16,1-1 0-16,8 1 1 15,1 1 1-15,-7 2 9 16,8 2 0-16,6-1-5 16,2 1 1-16,-5 3 11 15,0 2 1-15,2 5-14 16,5-1 0-16,1 1 5 16,1-2 1-16,-4-1-6 0,4 0 1 15,9 4-4-15,-3-1 0 16,-6-6-7-16,9-1 1 15,11 3-6-15,12-1 1 16,-4-5-4-16,7-4 1 16,2-1-1-16,12 1 0 15,7 2-3-15,11 0 0 16,5 0-3-16,3 2 1 16,11 3-1-16,0 0 0 15,9 1-1-15,9-1 1 16,9-4-1-16,-1 1 1 15,10 3-2-15,8-5 1 16,2 0 1-16,9-5 0 16,7 2 3-16,19-2 0 15,14-2 1-15,-1-4 1 16,1 1 1-16,-1-1 0 16,1 1-1-16,3 5 0 0,6 8 4 15,-11 3 1-15,-13-1 4 16,-6-2 0-16,-10 8 3 15,-11 1 1-15,-7 2 0 16,-5-1 0-16,-11-4-1 16,-20 0 1-16,-8-4-4 15,-19-2 1-15,-8 1-5 16,-17-1 1-16,-14-3 0 16,-22-7 1-16,-17 0 0 0,-14 2 0 15,-11 3-1-15,-7 2 1 16,-10-5-4-16,-15 4 1 15,-19-1-3-15,-8 2 0 16,-12 3-4-16,-3-1 1 16,-3-2-2-16,-2 0 1 15,0 3-5-15,-2-3 0 16,1 6-5-16,8 6 1 16,-16-12-2614-16</inkml:trace>
  <inkml:trace contextRef="#ctx0" brushRef="#br0" timeOffset="88969.49">4717 13460 1063 0,'0'0'0'16,"38"-8"39"-16,8 1 1 15,14 3 35-15,11 1 0 16,3-4-18-16,5-4 0 16,-1-1-27-16,7 2 0 15,10 5-7-15,0 1 0 16,-5-1-6-16,5 3 1 15,9 4-6-15,4 3 1 16,-4 2-2-16,5-3 0 16,13-1 6-16,9-3 0 15,-1-2 4-15,6-3 1 16,12-9-1-16,14-1 1 16,6-2 0-16,0-2 1 15,-6-2-5-15,0 0 1 0,-3 4 2 16,8 1 1-16,5 2-4 15,2 0 0-15,3 2 1 16,-5 2 1-16,-1 1 1 16,6 1 0-16,-1-3 3 15,4 1 0-15,0-1 0 16,-2 3 1-16,2 1-3 16,0 3 1-16,0 3-5 15,-2 2 0-15,-1 6 1 16,-3 5 1-16,-6 4-2 15,6 3 0-15,8 4 1 0,3-3 1 16,9-6-1-16,4 0 0 16,-2-4-3-16,1-4 0 15,2-5-2-15,4-1 0 16,2-3-2-16,1 3 0 16,2 7-1-16,1-2 0 15,6-3-1-15,4-1 0 16,1 5 1-16,6 2 0 15,0 3-1-15,5-3 1 16,7-1-1-16,5 0 0 16,6-2-1-16,3-5 1 15,7-1 1-15,2-3 0 16,2-1-1-16,7 0 0 16,5 5 0-16,9 0 0 15,11 0-2-15,12-2 0 0,1-3-1 16,12-2 1-16,8 3-2 15,18-2 1-15,8-3-2 16,8 2 0-16,10-2 1 16,11 6 1-16,-1 1 0 15,3 0 0-15,8-1 0 16,2 1 0-16,4 2 2 16,-2-3 0-16,5-1 1 15,-9 3 1-15,-8 1-1 16,-13-2 1-16,0 0-1 15,-7-5 0-15,-14 2-1 0,-10 0 1 16,-17-2-3-16,-20 0 1 16,-20-2-7-16,-23 2 1 15,-19 7-3-15,-20 7 1 16,-18 4-14-16,-10-8 0 16,-194-3-2041-16</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6T02:34:03.112"/>
    </inkml:context>
    <inkml:brush xml:id="br0">
      <inkml:brushProperty name="width" value="0.05" units="cm"/>
      <inkml:brushProperty name="height" value="0.05" units="cm"/>
      <inkml:brushProperty name="color" value="#E71224"/>
    </inkml:brush>
  </inkml:definitions>
  <inkml:trace contextRef="#ctx0" brushRef="#br0">0 1 13880,'11'9'-41,"0"0"0,0-1 0,1 0 1,0-1-1,26 12 0,0 0 6,216 103 379,-89-46-16,358 197 1368,-256-125-833,89 53 314,-19 24 142,-231-139-846,-92-73-358,0 1 0,-2 0 1,1 1-1,18 32 1,-28-44-95,-1 1 0,0-1 0,0 1 1,-1 0-1,1 0 0,-1 0 0,0-1 1,0 1-1,0 1 0,0-1 0,-1 0 1,1 0-1,-1 0 0,0 0 0,-1 0 1,1 0-1,-1 0 0,1 0 0,-1 0 0,0 0 1,-1 0-1,1 0 0,-1 0 0,0 0 1,0-1-1,0 1 0,0-1 0,-3 4 1,-3 1 9,0 0 0,-1-1 0,0 0 0,0 0 1,0-1-1,-1-1 0,1 1 0,-1-2 0,-15 6 1,-34 11 98,-1-3 1,-104 17 0,-132 1 106,161-21-141,-416 33 279,2-47-107,383-18-188,102 7-2968</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6T02:34:04.694"/>
    </inkml:context>
    <inkml:brush xml:id="br0">
      <inkml:brushProperty name="width" value="0.05" units="cm"/>
      <inkml:brushProperty name="height" value="0.05" units="cm"/>
      <inkml:brushProperty name="color" value="#E71224"/>
    </inkml:brush>
  </inkml:definitions>
  <inkml:trace contextRef="#ctx0" brushRef="#br0">79 0 10840,'0'0'2272,"0"9"-1786,-4 34-151,-2 1 0,-21 76-1,14-67-167,-11 84 0,20-35 58,9 107 1,-1-115-100,10 66 139,-1-28 1,-14-79-158,1-53-130,-1 0 1,1-1-1,0 1 1,0 0 0,0 0-1,0 0 1,-1 0 0,1 0-1,0-1 1,0 1 0,0 0-1,0 0 1,-1 0 0,1 0-1,0 0 1,0 0 0,-1 0-1,1 0 1,0 0 0,0 0-1,0 0 1,-1 0 0,1 0-1,0 0 1,0 0 0,0 0-1,-1 0 1,1 0 0,0 0-1,0 0 1,-1 0-1,1 0 1,0 0 0,0 0-1,0 0 1,-1 1 0,1-1-1,0 0 1,0 0 0,0 0-1,0 0 1,-1 0 0,1 1-1,0-1 1,0 0 0,0 0-1,0 0 1,0 1 0,0-1-1,0 0 1,0 0 0,-1 0-1,1 1 1,0-1 0,0 0-1,0 0 1,0 0 0,0 1-1,0-1 1,0 0 0,0 0-1,0 1 1,0-1-1,1 0 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6T02:34:05.312"/>
    </inkml:context>
    <inkml:brush xml:id="br0">
      <inkml:brushProperty name="width" value="0.05" units="cm"/>
      <inkml:brushProperty name="height" value="0.05" units="cm"/>
      <inkml:brushProperty name="color" value="#E71224"/>
    </inkml:brush>
  </inkml:definitions>
  <inkml:trace contextRef="#ctx0" brushRef="#br0">0 371 11736,'27'2'144,"1"0"0,-1-2 0,0-1-1,1-1 1,-1-1 0,0-1 0,-1-2 0,38-12 0,20-13 483,99-52 0,61-23 280,146-1 54,-381 105-927,43-8 148,-49 9-168,0 1-1,0 0 1,0-1 0,0 1-1,0 1 1,0-1 0,0 0 0,0 1-1,0-1 1,0 1 0,0 0-1,0 0 1,3 2 0,-5-2-11,0 0 0,0 0 0,0 0 0,0 0 0,0 0 0,-1 0 0,1 1 0,0-1 0,-1 0 0,1 0 0,0 1 0,-1-1 0,0 0 0,1 1 0,-1-1 0,0 1 0,0-1 0,0 0 0,0 1 0,0-1 1,0 1-1,0-1 0,0 1 0,0-1 0,-1 3 0,-14 37 18,12-35-17,-27 55 9,-46 70-1,-21 42 1,85-147-13,-42 101-4,49-113 3,0 0 1,1 1-1,1 0 1,0 0-1,2 0 1,-1 26 0,2-37 0,0-1-1,0 1 1,1 0 0,-1-1 0,1 1 0,0 0 0,0-1 0,1 1 0,-1-1 0,1 0 0,-1 1 0,1-1 0,0 0 0,1 0 0,-1 0 0,0 0 0,1-1 0,-1 1 0,1-1 0,0 1 0,0-1 0,0 0 0,0 0 0,0 0 0,1 0 0,-1-1 0,1 0 0,-1 1 0,1-1 0,-1 0 0,1-1 0,-1 1 0,1-1 0,4 1 0,3-1 0,1 0 0,-1 0 1,0-1-1,1-1 0,-1 0 0,0 0 0,0-1 1,0-1-1,20-8 0,3-7 11,0 0-1,-1-2 1,-1-2 0,32-29 0,-46 36 10,0-1 0,-2 0 0,0-2 0,-1 0 0,-1 0 0,-1-1 0,20-42 0,-28 49 7,0 0-1,-1-1 1,-1 1-1,0-1 0,-1 0 1,-1 0-1,0 0 0,-1 0 1,0 0-1,-1 0 0,-1 0 1,-3-15-1,2 18 11,0-1-1,0 1 1,-2 0-1,1 0 1,-1 0 0,-1 0-1,0 1 1,-1 0 0,0 0-1,0 1 1,-1 0 0,0 0-1,0 1 1,-14-11-1,18 16-6,0 1 0,0-1 0,-1 1-1,1 0 1,0 0 0,-1 1 0,1-1-1,-1 1 1,0 0 0,1 0 0,-1 1-1,0-1 1,0 1 0,1 0 0,-9 1-1,10 0-128,0-1 0,0 1 0,0 0 0,0 0 0,0 0 0,1 0 0,-1 0 0,0 1 0,0-1 0,1 1 0,-1-1 0,1 1 0,0 0 0,-1 0 0,1 1 0,0-1 0,0 0-1,0 1 1,0-1 0,1 1 0,-1-1 0,1 1 0,-3 5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6T02:34:06.123"/>
    </inkml:context>
    <inkml:brush xml:id="br0">
      <inkml:brushProperty name="width" value="0.05" units="cm"/>
      <inkml:brushProperty name="height" value="0.05" units="cm"/>
      <inkml:brushProperty name="color" value="#E71224"/>
    </inkml:brush>
  </inkml:definitions>
  <inkml:trace contextRef="#ctx0" brushRef="#br0">106 0 9944,'-4'2'40,"1"0"1,-1 0-1,1 0 0,-1 1 1,1-1-1,0 1 1,0 0-1,0 0 0,0 0 1,0 0-1,1 0 1,-1 1-1,1-1 0,0 1 1,-2 4-1,-3 8 179,0 0 1,-5 22-1,3-2 128,1 0 0,3 0 1,-3 74-1,15 110 753,33 154 236,-10-113-545,-28-242-710,0-9-10,-1 0 0,0-1 0,-1 1 0,0 0 0,0-1 1,-1 1-1,-1 0 0,-4 17 0,6-27-65,0 1-1,0-1 1,0 0 0,0 1 0,0-1 0,-1 1-1,1-1 1,0 0 0,0 1 0,0-1-1,-1 0 1,1 0 0,0 1 0,0-1 0,-1 0-1,1 0 1,0 1 0,-1-1 0,1 0-1,0 0 1,-1 1 0,1-1 0,0 0 0,-1 0-1,1 0 1,0 0 0,-1 0 0,1 0-1,0 0 1,-1 0 0,1 0 0,-1 0 0,1 0-1,0 0 1,-1 0 0,1 0 0,-1 0-1,1 0 1,0 0 0,-1 0 0,1 0 0,0 0-1,-1-1 1,1 1 0,-11-9-1854</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6T02:34:07.173"/>
    </inkml:context>
    <inkml:brush xml:id="br0">
      <inkml:brushProperty name="width" value="0.05" units="cm"/>
      <inkml:brushProperty name="height" value="0.05" units="cm"/>
      <inkml:brushProperty name="color" value="#E71224"/>
    </inkml:brush>
  </inkml:definitions>
  <inkml:trace contextRef="#ctx0" brushRef="#br0">0 1457 11104,'14'2'46,"-1"1"1,0 1 0,0 0 0,0 0 0,0 1-1,16 10 1,12 4 99,-26-13-74,0 0 0,1-1 0,0-1-1,0 0 1,0-1 0,26 1 0,-33-4-10,0-1 1,0 0 0,0 0-1,0 0 1,0-1-1,0-1 1,0 1-1,-1-2 1,1 1-1,-1-1 1,0 0 0,0-1-1,10-7 1,9-12 206,0-1 0,-1-2 1,-2 0-1,31-45 0,-19 23-7,147-194 632,-142 181-692,-2-2 0,34-75 0,8-65 279,64-248 1,-134 415-422,-4 10 0,-6 22-36,0 0 0,0-1-1,1 1 1,-1 0 0,1-1-1,1 1 1,4-8 0,-7 30 86,-31 566 195,47 7-164,-9-431-104,14 189 64,-18-321-69,12 45 0,-15-71-30,0 1 0,1-1 0,-1 0 0,0 0 0,1 0 0,-1 0-1,1 0 1,-1 0 0,1 0 0,-1 0 0,1 0 0,0 0 0,0 0 0,-1-1-1,1 1 1,0 0 0,0 0 0,0-1 0,0 1 0,0 0 0,0-1-1,0 1 1,0-1 0,0 1 0,0-1 0,0 0 0,0 1 0,0-1-1,0 0 1,1 0 0,-1 0 0,0 0 0,0 0 0,0 0 0,0 0 0,1 0-1,-1 0 1,0-1 0,0 1 0,0 0 0,0-1 0,0 1 0,0-1-1,0 1 1,0-1 0,0 0 0,0 1 0,0-1 0,1-1 0,6-3 6,1-1 1,-1-1 0,0 0 0,10-11 0,34-44 47,-3-3 0,72-126 0,-117 185-52,2-6 5,2 0 1,0 0 0,0 1 0,14-14-1,-20 23-7,0 0 1,0 0-1,0 0 0,0 1 0,0-1 0,0 0 1,1 1-1,-1 0 0,1 0 0,-1 0 0,1 0 1,0 0-1,-1 0 0,1 0 0,0 1 0,-1 0 0,1-1 1,0 1-1,0 0 0,0 0 0,-1 0 0,1 1 1,0-1-1,-1 1 0,1 0 0,0-1 0,-1 1 1,5 2-1,1 2 0,0 1 0,0 0-1,0 0 1,-1 0 0,0 1 0,0 0 0,-1 1 0,0-1 0,0 1-1,7 13 1,6 14-23,18 46 1,-28-58-3,4 7-44,22 46-812,-34-74 795,0 0 0,1 0-1,0 0 1,-1 0 0,1-1-1,0 1 1,0 0 0,0-1-1,0 0 1,0 1 0,1-1-1,-1 0 1,0 0-1,1 0 1,-1 0 0,0 0-1,1-1 1,-1 1 0,3-1-1,6 1-40,1 0-1,-1-1 0,12-1 0,-1 0 30,1 1 53,0-1 0,0-1 1,0-1-1,0-1 0,-1 0 0,1-2 0,-1-1 1,0-1-1,-1-1 0,30-16 0,-3-2 52,51-38-1,-83 52 16,-1 0 0,0 0 0,-1-1 0,-1-1 0,0 0 0,18-30 1,-21 29 39,-1-1 1,-1 0-1,0 0 1,-2-1-1,0 0 1,-1 0-1,0-1 1,-2 1-1,2-23 1,-5 34-32,1 0 1,-1 0-1,-1 0 1,1 0-1,-1 0 1,-1 1 0,1-1-1,-1 0 1,0 0-1,-1 1 1,1-1-1,-1 1 1,-1 0-1,1 0 1,-1 0-1,0 0 1,0 1-1,-1 0 1,1 0-1,-1 0 1,-1 0-1,1 1 1,-1-1-1,1 1 1,-1 1-1,0-1 1,-11-4-1,12 6-11,-1 0-1,1 0 0,0 1 1,-1 0-1,1 0 0,0 0 0,-1 0 1,1 1-1,-1 0 0,0 0 0,1 0 1,-1 1-1,1 0 0,0 0 0,-1 0 1,-6 4-1,4-2 2,0 1-1,1 1 1,-1-1-1,1 1 1,1 0-1,-1 1 1,1 0 0,-1 0-1,-7 11 1,-2 6 20,1 0 1,2 0-1,0 1 1,1 1-1,-13 43 0,1 8 42,3 1-1,-10 82 1,24-104-13,2-1 0,2 1 0,9 100 0,-4-137-36,0 0-1,2 0 1,1 0 0,7 21 0,-10-35-22,0 1 1,0 0 0,0-1-1,1 1 1,-1-1 0,1 1 0,0-1-1,0 0 1,1 0 0,-1-1 0,1 1-1,0-1 1,0 1 0,0-1-1,0-1 1,1 1 0,-1 0 0,1-1-1,6 2 1,0-2 14,0 0 0,-1-1-1,1-1 1,0 0 0,0 0 0,0-1-1,0-1 1,-1 0 0,1 0 0,-1-1-1,1 0 1,-1-1 0,0 0 0,10-6-1,11-7 62,0-1 0,52-42 0,-28 13 58,-3-3 0,69-84 0,36-35-2810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6T02:34:08.754"/>
    </inkml:context>
    <inkml:brush xml:id="br0">
      <inkml:brushProperty name="width" value="0.05" units="cm"/>
      <inkml:brushProperty name="height" value="0.05" units="cm"/>
      <inkml:brushProperty name="color" value="#E71224"/>
    </inkml:brush>
  </inkml:definitions>
  <inkml:trace contextRef="#ctx0" brushRef="#br0">932 51 9944,'0'0'521,"2"-4"80,4-14 302,-6 18-888,-1 0-1,1 0 1,0 1-1,0-1 1,0 0-1,0 0 1,0 0 0,0 0-1,0 0 1,-1 0-1,1 0 1,0 0 0,0 0-1,0 0 1,0 0-1,0 0 1,0 0-1,0 0 1,-1 0 0,1 0-1,0 0 1,0 0-1,0 0 1,0 0 0,0-1-1,0 1 1,0 0-1,0 0 1,-1 0-1,1 0 1,0 0 0,0 0-1,0 0 1,0 0-1,0 0 1,0 0 0,0-1-1,0 1 1,0 0-1,0 0 1,0 0-1,0 0 1,0 0 0,0 0-1,0 0 1,0 0-1,-1-1 1,1 1 0,0 0-1,0 0 1,0 0-1,1 0 1,-1 0-1,0 0 1,0-1 0,0 1-1,0 0 1,0 0-1,0 0 1,0 0 0,0 0-1,0 0 1,0-1-1,-23 5 233,0 1 1,0 0-1,0 2 0,0 1 0,1 0 0,1 2 0,0 0 0,0 1 1,-30 23-1,-2 6-138,1 2 0,-57 61 0,40-31 86,-116 153 1,157-184-111,2 1-1,1 1 1,2 1 0,3 2 0,-29 90 0,34-81 74,-10 89 0,22-118-92,1 0-1,2 0 0,0 0 0,2 0 1,9 44-1,-10-62-44,1-1 0,1 1 0,-1-1-1,1 0 1,0 0 0,1 0 0,0-1 0,0 1 0,0-1 0,1 0 0,0 0 0,0 0 0,0-1 0,1 0 0,0 0-1,0 0 1,11 5 0,-8-5 0,0-1 1,1 0-1,0-1 0,0 0 0,0-1 0,0 0 0,0 0 1,1-1-1,-1 0 0,1-1 0,-1 0 0,14-3 0,-4 0 1,0-1 0,0-1-1,-1-1 1,0 0 0,0-2-1,0 0 1,-1-1 0,0-1-1,-1-1 1,0 0 0,16-15-1,2-5 18,-1-1 0,-2-2 0,48-65 0,-71 87-38,0-1-1,-1-1 0,0 0 0,-1 0 0,-1 0 0,0-1 1,5-19-1,-10 28-11,0 1 0,0-1 0,0 1 0,-1-1 0,1 0 0,-1 1 1,0-1-1,-1 1 0,0-1 0,0 0 0,0 1 0,0-1 0,-1 1 0,0 0 0,0 0 1,0-1-1,-1 1 0,0 0 0,0 1 0,0-1 0,0 1 0,-1-1 0,-6-5 0,1 3-55,-1 0 0,0 0-1,0 1 1,0 1-1,-1-1 1,0 2-1,0-1 1,0 2 0,-1-1-1,-13-1 1,4 2-111,-1 0 1,1 1-1,-1 2 1,-35 2-1,37 4 65,20-6 110,0 1 0,0-1 0,0 0 1,0 1-1,0-1 0,0 1 0,1-1 1,-1 0-1,0 1 0,0-1 0,0 0 1,1 0-1,-1 1 0,0-1 0,0 0 1,1 1-1,-1-1 0,0 0 0,1 0 1,-1 0-1,0 1 0,1-1 0,-1 0 1,0 0-1,1 0 0,-1 0 0,0 0 0,1 1 1,0-1-1,46 14 55,-38-12-51,22 7 77,1-3 1,0 0-1,1-2 1,-1-1-1,1-2 1,-1-1-1,1-2 1,-1-1-1,1-1 0,-1-2 1,0-2-1,-1 0 1,0-2-1,0-1 1,-1-2-1,-1-1 1,0-1-1,-1-2 1,50-38-1,-63 43-32,134-112 206,-124 99-262,0 0 0,-1-2 0,27-40-1,-50 67-2,0-1-1,-1 0 1,1 0-1,0 0 0,-1 1 1,1-1-1,-1 0 0,1 0 1,-1 0-1,0 0 0,1 0 1,-1 0-1,0 0 1,0 0-1,1 0 0,-1 0 1,0 0-1,0 0 0,0 0 1,0 0-1,0 0 0,-1 0 1,1-1-1,-1 1 2,0 1 1,0 0-1,0 0 0,0 0 0,0 0 1,0 0-1,1 0 0,-1 1 0,0-1 1,0 0-1,0 0 0,0 1 0,0-1 1,0 1-1,0-1 0,1 1 0,-1-1 1,0 1-1,0-1 0,1 1 0,-1-1 1,0 1-1,1 0 0,-1 0 0,1-1 1,-1 2-1,-14 13-30,1 1 0,1 0 0,0 1 0,1 0 0,1 1 0,1 0 0,1 1 0,-13 35 1,12-23 37,1 1 1,1 0-1,2 0 1,-4 65-1,10-85 7,0 0 0,0 0 1,1 0-1,1 0 0,0 0 0,0 0 0,1 0 0,6 14 0,-7-22 1,0 1-1,0-1 1,1 0-1,0 0 1,-1-1-1,1 1 1,0 0-1,1-1 0,-1 0 1,1 0-1,-1 0 1,1 0-1,0 0 1,0-1-1,0 0 1,1 0-1,-1 0 1,0 0-1,1 0 1,-1-1-1,1 0 0,-1 0 1,1 0-1,6-1 1,2 0 14,1 0 0,-1-1 0,0-1 0,1-1 0,-1 0 0,0 0 0,-1-1 0,1-1 0,0 0 0,18-11 0,-6 2 35,0-2-1,0-1 1,38-36-1,-27 17 19,-1-2 0,-3-1 0,-1-2 0,-1-1 0,35-69 0,92-237 235,-139 301-216,-1-1 0,-3 0 0,14-82 0,-28 127-32,-9 19 25,0-3-66,-1 13 0,2 0 1,0 1 0,2-1-1,-5 46 1,-1 119 18,10-126-26,-1 21 6,16 162 1,-6-198-20,2 0 1,2-1 0,2 0 0,30 73 0,-42-119-2,0-1 1,0 0 0,0 0-1,0 0 1,0 0 0,0 0-1,1 0 1,-1 0-1,1 0 1,-1-1 0,1 1-1,0-1 1,-1 1 0,1-1-1,0 1 1,0-1 0,3 2-1,-3-3 0,1 0-1,-1 0 1,0 1-1,0-2 1,1 1-1,-1 0 1,0 0-1,0-1 1,0 1-1,1-1 1,-1 1-1,0-1 1,0 0-1,0 0 1,0 0-1,0 0 1,3-3-1,28-22-2465</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6T02:34:09.097"/>
    </inkml:context>
    <inkml:brush xml:id="br0">
      <inkml:brushProperty name="width" value="0.05" units="cm"/>
      <inkml:brushProperty name="height" value="0.05" units="cm"/>
      <inkml:brushProperty name="color" value="#E71224"/>
    </inkml:brush>
  </inkml:definitions>
  <inkml:trace contextRef="#ctx0" brushRef="#br0">94 0 11912,'0'0'33,"7"6"398,-6 0-332,0-1 0,-1 0 0,0 0 1,0 1-1,0-1 0,-1 0 1,1 0-1,-1 0 0,0 0 0,-3 8 1,-1 8 145,-28 134 586,-9 65-78,30-91-66,8 232-1,47 128 469,-36-439-986,2 0 0,20 61 1,-29-109-164,0-1 0,0 0 0,1 1 0,-1-1 0,0 1 1,1-1-1,0 0 0,-1 0 0,1 1 0,0-1 0,-1 0 0,1 0 1,0 0-1,0 0 0,0 0 0,0 0 0,0 0 0,0 0 0,0 0 1,0 0-1,1 0 0,-1-1 0,0 1 0,0 0 0,1-1 0,1 1 0,0-1-2,0-1 0,0 1 0,0-1 0,-1 0 0,1 0 0,0 0-1,0 0 1,-1 0 0,1 0 0,-1-1 0,4-2 0,28-20-2312</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6T02:34:09.547"/>
    </inkml:context>
    <inkml:brush xml:id="br0">
      <inkml:brushProperty name="width" value="0.05" units="cm"/>
      <inkml:brushProperty name="height" value="0.05" units="cm"/>
      <inkml:brushProperty name="color" value="#E71224"/>
    </inkml:brush>
  </inkml:definitions>
  <inkml:trace contextRef="#ctx0" brushRef="#br0">262 1014 12448,'28'-19'26,"-15"12"-4,-1-1 0,19-17 0,-28 22 17,0 0 0,0 0 0,0-1 1,0 1-1,-1-1 0,1 1 0,-1-1 0,0 0 0,0 0 0,-1 0 0,1 0 0,-1 0 0,1-7 1,0-9 171,0 0 1,-2 0-1,-1 0 1,0 0-1,-5-23 1,-27-103 827,16 81-635,-45-279 1021,60 331-1387,-39-171 500,41 184-537,0 0 1,0 0-1,0 0 0,0 0 1,0 0-1,0 0 0,0 0 1,0 0-1,0 1 1,0-1-1,0 0 0,-1 0 1,1 0-1,0 0 0,0 0 1,0 0-1,0 0 1,0 0-1,0 0 0,0 0 1,-1 0-1,1 0 0,0 0 1,0 0-1,0 0 1,0 0-1,0 0 0,0 0 1,0 0-1,-1 0 0,1 0 1,0 0-1,0 0 1,0 0-1,0 0 0,0 0 1,0 0-1,0 0 0,0 0 1,-1 0-1,1 0 1,0 0-1,0 0 0,0 0 1,0-1-1,0 1 0,0 0 1,0 0-1,0 0 1,0 0-1,0 0 0,0 0 1,-1 0-1,1 0 0,0 0 1,0-1-1,0 1 1,0 0-1,0 0 0,0 0 1,0 0-1,0 0 0,0 0 1,0-1-1,-4 5 9,0-1 1,0 1-1,0 0 0,1 0 0,-1 1 1,1-1-1,0 1 0,0-1 0,0 1 1,1 0-1,0 0 0,-3 9 0,-2 11 16,-7 38 0,13-54-20,-18 111 66,-2 142 0,12-116-22,-20 250 83,-38 668 300,64-950-287,5 1 0,5 0 1,33 171-1,-32-262-73,-7-24-71,-1 0-1,0 0 1,0 1 0,0-1-1,1 0 1,-1 0 0,0 0 0,0 0-1,1 0 1,-1 1 0,0-1-1,0 0 1,1 0 0,-1 0 0,0 0-1,0 0 1,1 0 0,-1 0-1,0 0 1,0 0 0,1 0 0,-1 0-1,0 0 1,1 0 0,-1 0-1,0 0 1,0 0 0,1 0 0,-1 0-1,0 0 1,0-1 0,1 1-1,-1 0 1,0 0 0,0 0 0,1 0-1,-1-1 1,0 1 0,0 0-1,3-4 6,0 0 0,0-1 0,0 1 0,-1-1 0,0 1 0,2-7-1,13-38-33,19-91 0,-24 75-2351,-9 45-9901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6T02:34:09.874"/>
    </inkml:context>
    <inkml:brush xml:id="br0">
      <inkml:brushProperty name="width" value="0.05" units="cm"/>
      <inkml:brushProperty name="height" value="0.05" units="cm"/>
      <inkml:brushProperty name="color" value="#E71224"/>
    </inkml:brush>
  </inkml:definitions>
  <inkml:trace contextRef="#ctx0" brushRef="#br0">5 1 12088,'0'0'0,"-5"24"0,5-1 0,8 3-40,4 5 8,10 9 152,5-1 8,5-7 192,12-9 0,14-9 208,18-6 8,21-3-16,1 2 0,-6 2-120,-1 2 8,4 5-248,6 8 0</inkml:trace>
</inkml:ink>
</file>

<file path=ppt/ink/ink29.xml><?xml version="1.0" encoding="utf-8"?>
<inkml:ink xmlns:inkml="http://www.w3.org/2003/InkML">
  <inkml:definitions>
    <inkml:context xml:id="ctx0">
      <inkml:inkSource xml:id="inkSrc0">
        <inkml:traceFormat>
          <inkml:channel name="X" type="integer" max="19200" units="cm"/>
          <inkml:channel name="Y" type="integer" max="11008" units="cm"/>
          <inkml:channel name="F" type="integer" max="4096" units="dev"/>
          <inkml:channel name="T" type="integer" max="2.14748E9" units="dev"/>
        </inkml:traceFormat>
        <inkml:channelProperties>
          <inkml:channelProperty channel="X" name="resolution" value="621.35925" units="1/cm"/>
          <inkml:channelProperty channel="Y" name="resolution" value="632.64368" units="1/cm"/>
          <inkml:channelProperty channel="F" name="resolution" value="0" units="1/dev"/>
          <inkml:channelProperty channel="T" name="resolution" value="1" units="1/dev"/>
        </inkml:channelProperties>
      </inkml:inkSource>
      <inkml:timestamp xml:id="ts0" timeString="2023-04-04T19:50:18.216"/>
    </inkml:context>
    <inkml:brush xml:id="br0">
      <inkml:brushProperty name="width" value="0.05292" units="cm"/>
      <inkml:brushProperty name="height" value="0.05292" units="cm"/>
      <inkml:brushProperty name="color" value="#FF0000"/>
    </inkml:brush>
  </inkml:definitions>
  <inkml:trace contextRef="#ctx0" brushRef="#br0">4083 8945 1175 0,'0'0'0'0,"27"0"4"0,1-1 1 16,2-12 1-16,2-2 0 15,0-9 1-15,5-4 1 16,-2 0 2-16,7 7 1 16,11 4-7-16,5 5 1 15,6 5 0-15,5 5 0 16,1 8 4-16,3 7 0 15,8 3 9-15,5 3 1 16,4-2 5-16,5-3 1 16,1-3-2-16,8-3 1 15,12-4-2-15,6-3 0 16,-1-2 10-16,3 1 0 16,-2 7 20-16,8 6 0 15,1 8 3-15,-1 5 1 16,-6 7 9-16,-3 12 0 15,10 5-11-15,1 16 0 0,-3 3-10 16,3 4 1-16,-1 0-9 16,5-8 0-16,3 1-11 15,0-4 1-15,-6 4-7 16,2-2 1-16,14 5-5 16,-1 1 1-16,-4-5-3 15,3 3 0-15,1 5-2 16,5 10 0-16,10 5-1 15,-1 5 1-15,0 3 0 0,-7 4 1 16,8 2-3-16,3 2 0 16,-4-2-1-16,2-2 1 15,-4 8-1-15,-10-3 1 16,-10-10-2-16,-5 4 0 16,-2 3-2-16,-6-5 1 15,-2-7-2-15,-12-7 1 16,-4 0-1-16,-13-2 0 15,-14-4 6-15,-4-8 1 16,-6-7 8-16,-3-6 0 16,-5-6 13-16,-10-7 1 15,-6-8 8-15,-15-6 0 16,-10-10-2-16,-7-5 0 16,-5-4-8-16,-2-1 0 15,-1-2 2-15,-2 0 1 0,-6-7-5 16,7 7 1-16,-7-7-2 15,0 0 0-15,9 0 1 16,-9 0 0-16,0 0-2 16,5-11 0-16,-2 3-1 15,-1-3 0-15,2-1-1 16,-4-2 1-16,0-1-4 16,0 1 1-16,2 2-5 15,1 0 0-15,1 3-3 16,-4 0 0-16,0 1-2 15,0 1 0-15,0 0-2 0,0 7 0 16,8-11-2-16,-8 11 0 16,0 0-2-16,6-6 0 15,-6 6-2-15,3-6 1 16,-3 6-1-16,0 0 1 16,7-7-2-16,-7 7 1 15,0 0-1-15,0 0 0 16,7-5-1-16,-7 5 1 15,0 0-1-15,0 0 0 16,0 0-2-16,6 5 1 16,-6-5 0-16,0 0 0 15,0 0 0-15,5 7 0 16,-5-7-1-16,7 7 1 16,-7-7-1-16,0 0 1 15,0 0-1-15,5 7 0 16,-5-7-1-16,0 0 1 15,0 0-1-15,0 9 1 16,0-9-1-16,0 0 1 0,0 7-1 16,0-7 1-16,0 0 0 15,0 0 0-15,0 7-1 16,0-7 1-16,0 0-1 16,0 0 1-16,0 7-1 15,0-7 1-15,0 0-1 16,-5 5 1-16,5-5-1 15,-9 5 1-15,9-5-1 16,-12 5 1-16,3-5-1 16,0 0 1-16,4 0-1 0,5 0 1 15,-12 0-1-15,4-2 1 16,1-1-1-16,2-4 1 16,5 7-1-16,-9-5 1 15,9 5-1-15,0 0 1 16,0 0-1-16,-5-7 1 15,5 7-1-15,0 0 1 16,-5-7-1-16,5 7 0 16,0 0 0-16,0 0 0 15,-7-5 0-15,7 5 0 16,0 0-1-16,0 0 1 16,0 0-3-16,0 0 1 15,0 0-6-15,-6 3 1 16,6-3-19-16,-8 7 1 15,8-7-44-15,-6 9 0 16,6-9-2366-16</inkml:trace>
  <inkml:trace contextRef="#ctx0" brushRef="#br0" timeOffset="4642.26">21474 1102 871 0,'-34'9'42'0,"-45"15"0"16,-22 2-6-16,-3 7 1 16,2-3-17-16,1 6 0 15,1 0-7-15,-8-1 0 16,-1 1-4-16,-4 0 1 16,-4 6-3-16,1 3 0 15,-6 2-2-15,-5 1 1 0,-7 2-1 16,-2 7 1-16,2 2-1 15,-3 2 1-15,-8-2 0 16,-5 0 0-16,-3 1 0 16,5 6 1-16,6 5 1 15,-2-5 0-15,-13-4 2 16,2 0 0-16,6-1 5 16,1-2 1-16,4-2 2 15,-1 0 1-15,-3-4-1 16,0 1 1-16,3 0-1 0,7-1 0 15,3 1-3-15,-5 0 1 16,-4-1 5-16,1 1 1 16,10 5 0-16,-6-5 1 15,-2-1 1-15,0-3 0 16,-2 2-5-16,0-5 1 16,11 1 0-16,-7 3 0 15,-10-1-3-15,-1 2 0 16,4-6-1-16,0 3 1 15,3 1-3-15,-5-1 0 16,-9-3 0-16,-2 4 0 16,2 2 0-16,7-1 1 15,0 2 0-15,-2-4 0 16,-6-3-2-16,-5 3 1 16,-3-8 2-16,6 1 0 15,7-1-4-15,-4 1 0 16,-2 0 2-16,2-6 1 0,-2 9-2 15,2-4 1-15,12-3-2 16,4 2 0-16,-3-2-3 16,-6-1 1-16,-4 1-2 15,1-5 1-15,6 0-2 16,3 3 0-16,3-5 1 16,-8 0 0-16,3 2 0 15,7-4 1-15,8-4 1 16,-1-1 0-16,-2 2 1 15,-2-5 0-15,0 3 0 16,6 0 0-16,3 2-1 0,-4-2 1 16,1 2-1-16,3 2 0 15,5 5 1-15,4-4 0 16,-2 4-1-16,5 0 1 16,11 0 0-16,2 0 1 15,1-4-3-15,2-8 1 16,4 0 0-16,7-6 1 15,10 3-3-15,1-6 1 16,-8-4-1-16,11 1 0 16,4-2-2-16,10 2 1 15,1-1-2-15,10-1 1 16,-2 2-1-16,1-1 1 16,-6 1-3-16,1 0 1 15,9 3-1-15,1 3 0 16,6 3-3-16,5 3 0 0,8-1-7 15,5 8 1-15,5 7-21 16,3 10 1-16,13-45-1671 16</inkml:trace>
  <inkml:trace contextRef="#ctx0" brushRef="#br0" timeOffset="23183.68">22100 10011 1668 0,'0'0'0'0,"0"0"0"0,0 0 1 16,0 0-24-16,0 0 1 16,0 0-1196-16</inkml:trace>
  <inkml:trace contextRef="#ctx0" brushRef="#br0" timeOffset="25076.53">16200 9110 1870 0,'0'0'0'0,"44"-9"58"15,-18 4 0-15,-8 5 9 16,-11 0 1-16,-7 0-64 0,9 0 0 16,-9 0-14-16,7-9 0 15,-7 9-1572-15</inkml:trace>
  <inkml:trace contextRef="#ctx0" brushRef="#br0" timeOffset="25301.12">16263 6943 593 0,'-48'-5'0'0,"-79"-11"-40"16,-38 8 0-16,165 8-345 16</inkml:trace>
  <inkml:trace contextRef="#ctx0" brushRef="#br0" timeOffset="25857.66">14610 7087 851 0,'-47'20'0'0,"-75"31"84"15,-23 21 1-15,10 20 20 16,6 19 1-16,7 22-74 16,16 26 0-16,18 32 7 15,14 34 1-15,16 24-11 16,26 33 1-16,27 35-6 16,33 4 0-16,27-11-2 0,38-21 1 15,45-31-11-15,31-24 0 16,25-28-6-16,28-19 0 15,27-27-3-15,21-19 0 16,10-25-2-16,18-23 0 16,22-27 23-16,10-28 1 15,-6-26 41-15,4-31 1 16,11-31 14-16,-8-30 0 16,-10-27-13-16,-8-30 0 15,-21-26 24-15,-11-18 1 16,-18-20-14-16,-25-8 0 15,-30-4-4-15,-33 9 1 16,-29 1-14-16,-38 2 1 16,-41 6-19-16,-39 4 1 15,-39 10-3-15,-42-3 0 16,-44-6-5-16,-37 1 0 16,-33-3-6-16,-27 2 1 0,-36 5-8 15,-22 12 0-15,-23 12-6 16,-14 12 1-16,-18 14-6 15,-21 22 0-15,-16 23-4 16,3 28 1-16,3 21-3 16,4 21 1-16,8 19-3 15,28 18 1-15,40 16-4 16,38 3 1-16,29 6 0 16,34-9 0-16,32-4-3 15,25-5 1-15,15 1-2 0,7 4 0 16,10 13-7-16,9-6 1 15,59-36-2341-15</inkml:trace>
  <inkml:trace contextRef="#ctx0" brushRef="#br0" timeOffset="27824.22">29231 12903 627 0,'51'43'0'16,"83"66"-33"-16,16 26 1 15,-150-135-390-15</inkml:trace>
</inkml:ink>
</file>

<file path=ppt/ink/ink3.xml><?xml version="1.0" encoding="utf-8"?>
<inkml:ink xmlns:inkml="http://www.w3.org/2003/InkML">
  <inkml:definitions>
    <inkml:context xml:id="ctx0">
      <inkml:inkSource xml:id="inkSrc0">
        <inkml:traceFormat>
          <inkml:channel name="X" type="integer" max="19200" units="cm"/>
          <inkml:channel name="Y" type="integer" max="11008" units="cm"/>
          <inkml:channel name="F" type="integer" max="4096" units="dev"/>
          <inkml:channel name="T" type="integer" max="2.14748E9" units="dev"/>
        </inkml:traceFormat>
        <inkml:channelProperties>
          <inkml:channelProperty channel="X" name="resolution" value="621.35925" units="1/cm"/>
          <inkml:channelProperty channel="Y" name="resolution" value="632.64368" units="1/cm"/>
          <inkml:channelProperty channel="F" name="resolution" value="0" units="1/dev"/>
          <inkml:channelProperty channel="T" name="resolution" value="1" units="1/dev"/>
        </inkml:channelProperties>
      </inkml:inkSource>
      <inkml:timestamp xml:id="ts0" timeString="2023-04-04T19:13:45.230"/>
    </inkml:context>
    <inkml:brush xml:id="br0">
      <inkml:brushProperty name="width" value="0.05292" units="cm"/>
      <inkml:brushProperty name="height" value="0.05292" units="cm"/>
      <inkml:brushProperty name="color" value="#FF0000"/>
    </inkml:brush>
  </inkml:definitions>
  <inkml:trace contextRef="#ctx0" brushRef="#br0">24153 13983 2385 0,'0'0'0'0,"0"0"77"15,0 0 1-15,0 0-66 16,0 0 0-16,0 28-21 16,-4-9 1-16,4-19-1903 15</inkml:trace>
  <inkml:trace contextRef="#ctx0" brushRef="#br0" timeOffset="1293.58">22001 16336 2172 0,'0'0'0'15,"0"0"34"-15,0 0 0 16,41 44-35-16,-6-10 0 16,-35-34-1678-16</inkml:trace>
  <inkml:trace contextRef="#ctx0" brushRef="#br0" timeOffset="41519.21">2475 3480 1075 0,'0'0'0'0,"54"0"23"0,5 0 1 16,13 4 16-16,6 1 1 15,-1 3-4-15,8 3 1 16,-2-1-22-16,10 6 1 15,11-1-5-15,6 6 0 16,10 9-3-16,7-1 0 16,12-5-4-16,14 0 1 15,20 6-2-15,16-6 1 16,19 2-3-16,13-7 1 16,15-2-1-16,13 1 0 15,15-6-1-15,8 0 0 16,22-3 0-16,12 3 1 15,15 0-1-15,9-4 1 16,17-8-1-16,18 0 0 16,2 0 1-16,21-5 1 15,9-2 1-15,10 2 0 0,4-4 3 16,14-3 1-16,9-3 9 16,9-1 1-16,16-1 13 15,15-9 1-15,10-10 2 16,11-2 0-16,20-11 0 15,13-10 1-15,11-1-4 16,1-3 0-16,-2 10-8 16,-3 3 1-16,-1 5-6 15,-3 5 1-15,-2 7 4 16,-12-2 1-16,-20-6-1 16,-19 4 1-16,-21 5-2 0,-28-1 0 15,-22 0-2-15,-34 3 0 16,-47 3-4-16,-37 4 1 15,-33-6 1-15,-36 4 0 16,-33 1-1-16,-35 0 1 16,-32-2-1-16,-30 2 0 15,-32 0-6-15,-19-6 1 16,-21-11-4-16,-25-4 1 16,-34-9-5-16,-30 4 0 15,-29 1-2-15,-31 3 0 16,-26 2-2-16,-38-6 1 15,-44-7-1-15,-27 2 0 16,-34 3-1-16,-19 2 0 16,-11 5-2-16,-23-2 1 15,-17-2-2-15,-6 3 0 16,-15 1-3-16,-1-4 0 0,-1 3-6 16,-17-8 0-16,-6 0-4 15,3-3 1-15,-1 3-2 16,-6 1 1-16,-1-6 1 15,-3 2 1-15,8 7 3 16,1 1 0-16,-8-1 3 16,3-2 0-16,4 5 2 15,1 2 0-15,3 7 3 16,-3-1 0-16,-5-6 1 16,-3 3 1-16,-4 7 0 15,0 11 1-15,-1 9 0 0,1 9 0 16,-5 12 0-16,12 1 1 15,5-2-1-15,8 14 0 16,5 12 0-16,1 9 0 16,12 1 0-16,1 9 0 15,-1 4 0-15,16 8 0 16,11 16 0-16,18 0 0 16,5 2-1-16,18 5 1 15,11 6-1-15,26 8 0 16,12 12 0-16,27 5 0 15,12 3-1-15,32 0 1 16,21-3-1-16,18 4 1 16,17 1-5-16,27-5 1 15,28-2 0-15,27-7 0 16,22-3-2-16,20-2 0 0,21-10-2 16,18-2 0-16,22-7-7 15,27 0 0-15,34 0-6 16,20-8 1-16,24-11-2 15,21-9 0-15,24-10 1 16,18-9 1-16,27-3 14 16,8-12 1-16,10-12 6 15,-5-9 1-15,1-6 1 16,-14 0 0-16,-10-8 6 16,-22 2 0-16,-21 0 6 0,-14 3 0 15,-11-3 14-15,-22 1 0 16,-13 3 6-16,-14-1 1 15,-22 0 0-15,1 1 1 16,-12-8-20-16,-2 8 0 16,-1 2-11-16,0 3 0 15,-72 3-1453-15</inkml:trace>
  <inkml:trace contextRef="#ctx0" brushRef="#br0" timeOffset="79836.77">17094 7611 1623 0,'0'0'0'16,"32"14"41"-16,-8-2 1 15,-1 0 34-15,-2 0 1 16,8-1-27-16,4-6 0 15,6-5-27-15,5-7 1 16,7 2-6-16,9-1 0 16,11 12-2-16,3-3 0 0,5-3-9 15,6 0 1-15,8 0 0 16,10 0 1-16,4-3-2 16,11-6 1-16,9-3-2 15,6 0 1-15,-1-2-2 16,2-2 1-16,12-4-2 15,3-1 1-15,-5-3-2 16,-8 3 1-16,-9-5 6 16,-5-2 1-16,-13-1 5 15,-8-4 1-15,-13 5 5 0,-16-1 1 16,-14-1 1-16,-12 6 1 16,-14-5-3-16,-14 4 1 15,-13-2-3-15,-10 1 1 16,-17 0-3-16,-11 2 1 15,-11-1-3-15,-11 1 0 16,-14 2-3-16,-6-1 1 16,-10-1-2-16,-5 1 0 15,-7 3-3-15,-5-5 0 16,-6 5-2-16,-5 1 0 16,-2 5-1-16,-1-2 0 15,-2 4-3-15,-4 3 1 16,-8 4-2-16,-1 5 0 15,-1 5-1-15,-4 4 1 16,-12 7-1-16,0 1 1 16,7 6-2-16,7 6 1 15,8 4-1-15,12 0 1 0,10 8-1 16,10 1 1-16,11-4-1 16,13 0 0-16,13 2 0 15,17 1 0-15,13-3-1 16,15 2 1-16,15-4-1 15,15 3 0-15,14-3 0 16,8 5 1-16,10-3-2 16,6 1 1-16,9-7 0 15,1-2 0-15,-5-8 0 0,3-1 0 16,3-7 1-16,-2-2 0 16,0-5-1-16,-5-10 1 15,-1-13-7-15,-17-22 1 16,-42 38-1910-16</inkml:trace>
  <inkml:trace contextRef="#ctx0" brushRef="#br0" timeOffset="83930.51">4219 7521 1310 0,'0'0'0'0,"-19"-14"29"16,1 2 1-16,6 3 36 15,-8 6 0-15,-11 3-18 16,-10 7 0-16,2 7-21 16,2 6 0-16,0 10-13 15,-3 6 1-15,-1 9-7 16,2 14 1-16,2 10-3 16,2 7 1-16,-2 2 3 0,-4 4 0 15,-3-8 1-15,-3 4 1 16,-3-4 1-16,3 13 1 15,4 12-2-15,8 4 1 16,3-2-3-16,9-4 0 16,9-9-3-16,2-7 1 15,10-10-2-15,4-14 0 16,7-7 0-16,5-10 0 16,7-2-1-16,5-3 0 15,3-4 1-15,11-7 1 16,10-1 1-16,4-2 0 15,1-6 2-15,3-3 0 16,-3-3 0-16,0-6 0 16,6 1 0-16,6-4 0 15,6-2-2-15,4-3 0 16,-8-9 0-16,2 4 0 0,3 5-2 16,7-2 1-16,9 1-2 15,-4-2 0-15,-1-3-1 16,5 3 1-16,9-1-2 15,-2 0 1-15,-4-3-1 16,-3 4 0-16,5-6-1 16,4 0 1-16,2 0-1 15,1 2 0-15,-5 3 0 16,5 2 0-16,8 4-1 16,-3 1 1-16,-8 2-1 0,5 0 1 15,9 2-1-15,-5 0 1 16,-4-2-2-16,5 0 1 15,4 1-1-15,3-2 1 16,-10-6-1-16,5-2 1 16,7 0-1-16,-1 3 1 15,-8-3-1-15,4 4 1 16,5 0-1-16,-5 5 1 16,-5 1-1-16,-1 3 1 15,8 1 1-15,-4-2 1 16,-7-3 2-16,0 4 0 15,9-2 1-15,-4 1 0 16,-1 0-1-16,-4-3 1 16,6 0 0-16,1 4 0 15,-7-2-1-15,3 1 0 16,6 1-1-16,2 1 1 16,-8-2-1-16,3-1 1 15,10-2 1-15,-7 0 0 0,-4 2-1 16,4-1 1-16,9 3 1 15,-8-1 0-15,-3-3-2 16,2 0 0-16,9 6-1 16,-6 0 1-16,-4-4-2 15,2 5 1-15,6 2 0 16,-3-2 0-16,-8 3-1 16,4-1 1-16,8-2-1 0,-1-4 0 15,-7 6-1 1,0-6 1-16,5-1 0 0,4 1 0 15,2 1-1-15,1-4 1 16,2 0 0-16,3-4 1 16,1-3-1-16,-4 6 0 15,-2-3 1-15,2 4 1 16,9 4 4-16,-2-4 1 16,-7 1 1-16,0-1 1 15,4 0 1-15,-1 2 1 16,-1 0-1-16,0 1 0 15,-2-3-2-15,3 4 1 16,-1-4 0-16,1 3 1 16,-1 3 0-16,2-6 0 15,1 0 1-15,0 0 0 16,-1-7-1-16,8 1 0 16,2-2-3-16,4 4 0 15,-2 3-1-15,-4-3 1 0,2 1-2 16,2-4 1-16,4 5-2 15,-3-3 0-15,4 1-1 16,-3 1 0-16,-2-6 2 16,1-1 1-16,10 3-1 15,5 0 1-15,-1-7 1 16,-8 2 0-16,-5 0-2 16,1 2 1-16,6 4-1 15,0 3 1-15,-6-2-2 0,-8-2 0 16,-1 3 0-16,1 3 0 15,0 1 0-15,-6 0 0 16,-3 1 0-16,1 1 0 16,-6-2 0-16,-3 0 0 15,-1 2 0-15,-2-2 1 16,4 0-2-16,-5 0 0 16,-6 0 0-16,2 0 1 15,3 0-2-15,-1 0 1 16,-6 0-2-16,0 0 1 15,1 0 0-15,3 0 0 16,-1 2-2-16,1-1 0 16,6 3 0-16,-1-4 1 15,0-5 0-15,0 3 0 16,2 2-1-16,5-2 1 16,2 0-1-16,0 1 0 15,-3-5 0-15,3 5 1 16,5-1-2-16,-1 2 1 0,-6-4-2 15,4 1 1-15,5 0-2 16,0 1 1-16,-6-3-1 16,3 1 1-16,-1 1-1 15,3-1 1-15,1 1-1 16,2 1 1-16,-4-5 0 16,0 4 0-16,1 3 1 15,-1 0 0-15,2-2 0 16,0 2 1-16,4-4 0 0,3 8 1 15,-2-1-1-15,-3 1 1 16,-2-4-1-16,2 2 0 16,1 1-1-16,1 1 1 15,-6 1-1-15,2-2 1 16,2-1-1-16,3 1 0 16,-3 1 0-16,0-8 0 15,0 1-1-15,0 1 1 16,-2 4-1-16,3 0 1 15,1-4-1-15,-1 0 0 16,-1-1 0-16,2-2 0 16,-1 1 0-16,-4-1 1 15,-3-2-1-15,-5-2 1 16,-1 6 0-16,-2-9 0 16,-6-4 0-16,-1-3 0 15,-4-2 0-15,-2-5 0 0,-3-3 0 16,0-6 0-16,-4-3-1 15,-1 2 0-15,-4-9 0 16,-6 0 0-16,-1 0-1 16,0 2 1-16,0-4-1 15,-5-3 1-15,-7 0 0 16,-6-4 0-16,-5-3 0 16,-5 3 1-16,-8 1 0 15,-8 6 0-15,-7 2 0 16,-11 0 1-16,-12-9 0 15,-14 4 0-15,-14 0-1 0,-15 7 0 16,-10 4 0-16,-14 3 1 16,-14 7-3-16,-9 1 1 15,-16 6-1-15,-14 4 0 16,-15 6-1-16,-13 5 1 16,-11 5-4-16,-10 2 1 15,-15 6-3-15,-8-3 0 16,-13 2-2-16,-7 0 1 15,2-1-1-15,-3-1 0 16,-10-3-2-16,1 2 1 16,-2-4 1-16,0 2 0 15,-6-3-2-15,-8 3 1 16,-2 3 1-16,-4 1 0 16,-1 1 0-16,-6 0 1 0,-3-1 0 15,-7 3 1 1,4 1 1-16,-3 1 0 15,1 0 1-15,1-2 0 0,-1 1 0 16,-1 4 1-16,-1-3 0 16,0-6 0-16,-4 3 1 15,2-3 0-15,2 6 0 16,3-6 1-16,-1-3 0 16,1 0 0-16,1 2 0 15,3 1 0-15,-2-3-1 16,0 0 1-16,2 4-1 15,-2-2 1-15,5 4-1 0,-3 0 1 16,-2 1-1-16,0 1 1 16,-3-3 0-16,5 4 0 15,1 5 0-15,3 3 1 16,-6 4-1-16,2 0 1 16,-6-4-1-16,4 2 1 15,2 4-1-15,2-1 1 16,-11-5-1-16,5-3 1 15,6-2-1-15,0 0 1 16,1 4-1-16,0-4 1 16,8-7-1-16,1 2 1 15,6-2-1-15,-4-1 1 16,10-1 0-16,-1 3 0 16,2-6 0-16,4 0 0 15,-4-4 0-15,7-1 0 16,3-7 0-16,-4 3 0 0,-1-3 0 15,4 2 0-15,1-1 0 16,3-4 0-16,-1 1 0 16,9 7 0-16,3 0 0 15,-1 5 0-15,1-3 0 16,7 2 0-16,3-1 0 16,-1-3 0-16,3-7 0 15,-4 2 1-15,1-3 0 16,-4 1 0-16,3 2 0 15,13 0 1-15,6-4 0 16,-2 4 0-16,-2 2-1 0,0-3 0 16,-3-4 0-16,-1 2 0 15,6-3 0-15,-2 4 0 16,8 4 0-16,-5 1 0 16,-4 1 0-16,-1 1 0 15,-3 3-1-15,0 1 1 16,4 1-1-16,4-1 1 15,5 3-1-15,-8 3 1 16,-2-3-1-16,-3 0 0 16,-2 0 0-16,6 2 0 15,4 0 0-15,10-1 0 16,-4 3 0-16,-2-4 0 16,-3 3 0-16,-4 1 0 15,6 3 0-15,-3 3 0 16,10 4 0-16,-4 5 0 15,-2 2 0-15,2-1 0 0,2 3 0 16,7 1 0-16,12 0 0 16,0-3 0-16,-3-5-1 15,8-8 1-15,4-1-3 16,5 0 1-16,6 4-7 16,-6-11 1-16,122 0-2061 15</inkml:trace>
  <inkml:trace contextRef="#ctx0" brushRef="#br0" timeOffset="158244.87">3895 13793 627 0,'0'0'0'0,"44"-18"8"15,-4 4 1-15,1 4 9 0,5-2 1 16,-2-5 10-16,-4 1 1 16,1 0-7-16,1 3 0 15,6 0-11-15,7 0 1 16,5 2-3-16,7-1 1 16,0-3 0-16,1-1 0 15,1 2 0-15,7 0 1 16,5-1 1-16,6 1 0 15,1 4-3-15,-5-1 1 16,7 1-2-16,0 1 1 16,8 2 17-16,3 2 1 15,-8 2 12-15,-1 1 0 16,11 2 3-16,1 0 0 16,-7 5-6-16,5-2 0 15,11-3-5-15,0-1 0 16,0-3 2-16,3 1 0 0,7 3 4 15,4 0 1-15,-5 5-2 16,3 0 0-16,11 0-2 16,-5 1 0-16,5-1-7 15,-4 0 1-15,2 5-3 16,5-3 1-16,11 4 0 16,-5-3 1-16,-9 4-2 15,7 4 1-15,1-2-4 16,3 1 0-16,4 1-2 15,-1 0 0-15,0 3-4 0,2 1 0 16,1 3 1 0,6-1 1-16,-2 1-2 0,2-4 1 15,-4-5-1-15,2 0 0 16,2-6 4-16,7 3 1 16,5 2-4-16,5 0 0 15,4 0 3-15,-2 1 1 16,-2-3-4-16,4-3 0 15,6 1-3-15,-1 0 1 16,5-2 3-16,11-1 1 16,2 0-2-16,5-5 1 15,1-2-3-15,-3-1 0 16,7 2-2-16,4 0 0 16,0-2 0-16,-2-3 0 15,2 2-2-15,6-1 1 16,2-1-4-16,3-2 1 15,-4-2-1-15,4 1 0 0,4-1-1 16,12 0 1-16,-1-3-1 16,1-2 0-16,4 1 0 15,6 2 0-15,7 1 0 16,13-1 0-16,8 3-1 16,-2 1 0-16,8-5 0 15,-1 0 0-15,12-4 0 16,9 2 0-16,10 5-1 15,6-1 0-15,-3-4-1 0,18-7 0 16,12 1 1-16,0-4 0 16,4 3-1-16,15 0 1 15,7 0 1-15,4-3 0 16,4 3-1-16,1 6 0 16,-3 1 1-16,-4 5 1 15,-3 6 5-15,-6 3 0 16,-3 3 3-16,-5 6 1 15,-9 3 2-15,-4 2 1 16,-2 1-1-16,-15 3 0 16,-22-3-3-16,-11 1 0 15,-14-2-2-15,-13-1 0 16,-11 1-2-16,-19-2 0 16,-18-5-3-16,-18 4 1 15,-12-3-3-15,-19-1 1 16,-18-2-4-16,-20-1 1 15,-24-1-3-15,-18 1 1 16,-17-6-6-16,-22-10 1 0,-56 12-2179 16</inkml:trace>
  <inkml:trace contextRef="#ctx0" brushRef="#br0" timeOffset="159426.84">2972 14369 1231 0,'0'0'0'0,"0"0"31"15,0 0 0-15,0 0 55 16,32-17 1-16,5 11-21 16,4 3 1-16,4 6-29 15,3 4 1-15,1 2-11 16,1 3 1-16,-4 0-9 15,5 0 1-15,16 0-5 16,9 0 1-16,14 1-1 16,5-1 0-16,0-4-3 0,9-1 1 15,9 0-2 1,9 0 0-16,8-2-1 0,6-3 0 16,9-2 0-16,17 0 1 15,11 2 0-15,10 0 1 16,11-1 2-16,0 3 1 15,0 1 0-15,-1 0 0 16,4 2 2-16,1 0 1 16,5 0-3-16,-4-7 0 15,9 3 2-15,-3 1 0 16,-2-2 1-16,3-2 1 16,-3 0 1-16,-4-2 0 15,0-3-1-15,-1-2 0 16,-4-2-1-16,-12 0 0 15,-11 2 1-15,-18 1 0 16,-8-3 1-16,-15 0 1 16,-3-1-2-16,-14 3 0 0,-17 3-4 15,-6 3 1 1,-9 1-3-16,-5 1 1 0,-2-2-13 16,-11-10 1-16,-63 11-1861 15</inkml:trace>
  <inkml:trace contextRef="#ctx0" brushRef="#br0" timeOffset="166864.94">12298 14061 1635 0,'0'0'0'15,"-60"-24"52"-15,-4 1 1 0,-13 1 32 16,-8 1 0-16,-1 0-20 16,-13 4 0-16,-21 3-44 15,0 4 1-15,-2 1-10 16,-8 4 1-16,-13 6-3 15,-16 3 0-15,-8-1-1 16,-8 3 0-16,-1 2-2 16,-1 8 0-16,1 5 0 15,-6-1 0-15,-12 3 0 16,-9 1 0-16,-8 0-1 16,2 4 0-16,-13-2-1 0,2 3 0 15,-10 1-1-15,3-1 1 16,1-5-1-16,0-1 1 15,-3-8 0-15,-2 1 0 16,2 1 0-16,-2 1 1 16,-9-1 2-16,2 5 1 15,-6 6 0-15,4 7 0 16,-3 6 0-16,3 9 1 16,9 9-3-16,7 2 1 15,10-2-2-15,17-2 0 16,19 0-1-16,3 2 0 15,13-6-2-15,21 1 0 16,19 0-1-16,14-1 1 16,10 1-2-16,15 3 0 15,16 0-1-15,17 2 1 16,13 0-1-16,20 7 0 0,11 5-2 16,17-2 1-16,21-7-3 15,21-5 0-15,28 0-11 16,14-3 0-16,14-2-7 15,17-4 0-15,18-6-3 16,33 1 1-16,22-1 3 16,16-8 1-16,16-6-1 15,14-2 0-15,13-4 1 16,15 1 1-16,11-1 3 0,16 3 0 16,25-1 5-16,-1-2 1 15,6 3 2-15,18-3 0 16,8-3 2-16,2 4 0 15,11 3 2-15,8-2 1 16,2-2 2-16,13 1 0 16,6 1 1-16,21 4 0 15,2 5 0-15,6-2 1 16,7 0 1-16,0 0 0 16,9 0 6-16,17 0 1 15,0-3 6-15,1 1 1 16,-1 6 1-16,0-2 0 15,-3-2 3-15,4-1 0 16,3 1-3-16,1-4 0 16,4-8-4-16,8-3 0 15,8-7 0-15,7-6 0 0,14-6 0 16,0-8 0-16,2-6-1 16,0-6 0-16,-10-6-1 15,-3-7 0-15,1-4-1 16,8-7 1-16,13-1-3 15,2-4 0-15,1-2 0 16,-5-5 0-16,-12 0-2 16,-7-1 1-16,-13 5-1 15,-14 3 1-15,-16 5 1 16,-22 9 0-16,-20 0 0 16,-23 0 0-16,-37-2 3 0,-25-3 1 15,-36-4 2-15,-33 0 1 16,-35 4-3-16,-35-2 0 15,-35-2 7-15,-29-1 0 16,-27-1 4-16,-26-1 0 16,-24-5-4-16,-21-6 1 15,-23-8-5-15,-31-2 0 16,-29 2-3-16,-27 6 1 16,-26-1-4-16,-28 2 1 15,-44-2-4-15,-40-2 0 16,-29 6-3-16,-25 3 1 15,-28 1-3-15,-23 4 1 16,-23 0-2-16,-18 2 0 16,-3-2 0-16,-25-3 0 15,-23-4 0-15,-17 0 0 16,-8 4 0-16,-8-1 0 16,-18 1 0-16,-12 0 1 0,-9-1 0 15,-23 1 1-15,-9 3 0 16,-5 2 1-16,-6 3 0 15,-6-1 1-15,-4-6-1 16,-20-3 0-16,-6 2 0 16,-11-6 0-16,-15 2-1 15,-6 11 1-15,-9 13-1 16,-23 4 0-16,-14 12-1 16,-16 12 1-16,-18 12-1 15,-26 18 1-15,-44 23-1 0,-11 32 1 16,-17 24-2-16,-27 32 0 15,-9 30-1-15,-5 21 0 16,822-185-2057-16</inkml:trace>
</inkml:ink>
</file>

<file path=ppt/ink/ink30.xml><?xml version="1.0" encoding="utf-8"?>
<inkml:ink xmlns:inkml="http://www.w3.org/2003/InkML">
  <inkml:definitions>
    <inkml:context xml:id="ctx0">
      <inkml:inkSource xml:id="inkSrc0">
        <inkml:traceFormat>
          <inkml:channel name="X" type="integer" max="19200" units="cm"/>
          <inkml:channel name="Y" type="integer" max="11008" units="cm"/>
          <inkml:channel name="F" type="integer" max="4096" units="dev"/>
          <inkml:channel name="T" type="integer" max="2.14748E9" units="dev"/>
        </inkml:traceFormat>
        <inkml:channelProperties>
          <inkml:channelProperty channel="X" name="resolution" value="621.35925" units="1/cm"/>
          <inkml:channelProperty channel="Y" name="resolution" value="632.64368" units="1/cm"/>
          <inkml:channelProperty channel="F" name="resolution" value="0" units="1/dev"/>
          <inkml:channelProperty channel="T" name="resolution" value="1" units="1/dev"/>
        </inkml:channelProperties>
      </inkml:inkSource>
      <inkml:timestamp xml:id="ts0" timeString="2023-04-04T19:50:56.218"/>
    </inkml:context>
    <inkml:brush xml:id="br0">
      <inkml:brushProperty name="width" value="0.05292" units="cm"/>
      <inkml:brushProperty name="height" value="0.05292" units="cm"/>
      <inkml:brushProperty name="color" value="#FF0000"/>
    </inkml:brush>
  </inkml:definitions>
  <inkml:trace contextRef="#ctx0" brushRef="#br0">8206 6997 795 0,'0'0'0'16,"37"-18"16"-16,1-1 0 0,8 0 27 16,9-1 1-16,5-1 14 15,5 2 0-15,0-6 5 16,-6 0 1-16,-10-3-26 15,-5-2 1-15,-10-4-9 16,1-1 0-16,2 2 18 16,2-1 1-16,-2 1 2 15,-2-4 1-15,2 3-1 16,-2-2 0-16,-1-3-4 16,-2 0 0-16,-1 1-7 15,-1-7 1-15,-7-6-10 0,0-2 0 16,0 4-6-16,-2 3 1 15,-1 6-5-15,-3 3 1 16,1 6-7-16,2 4 1 16,4 1-5-16,4 5 0 15,4 5-3-15,5 4 1 16,2 4-2-16,2-1 1 16,-4 0-2-16,-2 6 0 15,5 3-1-15,-2 0 0 16,2 8-1-16,1 1 1 15,3 7-1-15,-4 1 1 16,6 0-1-16,-3 7 0 16,1 1-2-16,1-1 0 15,5-3-1-15,8-4 0 16,6-5-1-16,8-3 1 0,6-6-1 16,1 1 1-1,-12 4-1-15,-4 4 0 0,-3 6 0 16,0 6 1-16,2 5-1 15,0-1 1-15,-2 7-1 16,-7 1 1-16,-2 0-1 16,-5 2 1-16,3-1-1 15,4 1 1-15,2-9-1 16,-1-1 1-16,5 1-1 16,-5 1 1-16,-4-2-1 15,-4 1 0-15,3-3 0 0,9 2 1 16,6-2 0-16,4-6 1 15,-1 1 0-15,-3 0 1 16,-2 1 0-16,-6 4 1 16,2 0 2-16,4 5 1 15,2-1-1-15,-4 3 0 16,-4 1 2-16,-5 3 0 16,-1 2 1-16,-1 0 1 15,0-7-1-15,1 1 1 16,10-8 1-16,1-1 0 15,3-3-2-15,-6-4 1 16,-7-5-2-16,-1-3 1 16,-4-6-2-16,-2 2 0 15,-4 0 3-15,-8-1 0 16,-6-4 1-16,1 3 1 16,-2 1 1-16,1-2 0 0,-3 4-1 15,3 3 0-15,6 0-3 16,-5 6 1-16,-4 1-3 15,-4 6 1-15,4 6-2 16,2 3 0-16,-1 0-1 16,-3 2 0-16,-3 4-1 15,-4 2 0-15,-1 1 0 16,-3 7 0-16,-5 5-1 16,-1 5 1-16,-8 5 0 15,-1 2 0-15,-4 6-1 16,-3-1 1-16,-4-7 0 0,2-8 0 15,2-1 1-15,-1-6 0 16,-1 2 1-16,2-1 1 16,5 2-2-16,-2-3 0 15,4-6-1-15,1-6 0 16,4-6 0-16,0-3 1 16,0-5-1-16,-3-2 1 15,3-1-1-15,3-3 0 16,-1-5-1-16,1 3 1 15,-3 6-1-15,0 1 0 16,0-9-1-16,-1-1 1 16,-1 2-1-16,0-3 1 15,2 0 0-15,0-1 1 16,-3 3 0-16,-1-3 1 16,4-8 0-16,-7 9 1 15,7-9-2-15,-12 3 1 0,1-1-1 16,-5-5 0-16,-7-18-3 15,-5-14 1-15,28 35-1933 16</inkml:trace>
  <inkml:trace contextRef="#ctx0" brushRef="#br0" timeOffset="2045.37">12993 3632 895 0,'21'-3'0'0,"37"-9"25"0,20-2 0 16,5-7 22-16,10 0 0 16,11-1 10-16,0-1 0 15,-3-4 0-15,3-6 1 16,7-2-31-16,2-4 0 15,-9-6 3-15,5 1 1 16,17 4 2-16,-3-1 1 16,-1-8-2-16,3 3 1 15,9-4 5-15,9-4 1 16,0 0-2-16,1-6 0 16,-2-3 10-16,11-11 1 15,9-9-3-15,13-4 0 16,1-6-5-16,1-11 0 15,3-7 3-15,0 2 1 16,5-10-9-16,7-1 0 0,4-4-4 16,0 1 0-16,1 16-6 15,-3-4 1-15,6-5-4 16,-5 9 1-16,3 8-4 16,-2 4 1-16,-11-5-2 15,-5 3 1-15,-4 14-2 16,-5 3 1-16,-10 2-1 15,1-3 0-15,2-2-4 16,-14 5 0-16,-12 3 0 16,-11 8 0-16,-13 1 0 0,-10 12 1 15,-10 9 0-15,43-22-14 16</inkml:trace>
  <inkml:trace contextRef="#ctx0" brushRef="#br0" timeOffset="5855.55">17353 8222 1220 0,'0'0'0'16,"0"0"20"-16,-3-17 1 15,-1 6 4-15,-3 1 0 16,-9-18-3-16,-7-1 0 16,0 1-7-16,-7 2 1 15,-3-2-9-15,-4 2 0 16,-6 0-3-16,-2 7 1 15,-3 11-3-15,-3-1 1 16,0-3 2-16,-4 3 1 16,-3-3 3-16,0-5 0 15,-2-2 2-15,-7 2 0 16,-4-1 2-16,2 3 1 16,6-3-2-16,-1-2 1 0,-3-5 0 15,-5-2 1-15,-4-3 1 16,4-3 1-16,3 4 0 15,0-2 0-15,-9-7 2 16,3-7 1-16,-7-5 1 16,7-1 0-16,6-2 1 15,-2 1 1-15,3-4-2 16,-5-6 1-16,3-11-2 16,1 3 1-16,4-5-4 0,3 1 0 15,0 3 3-15,2-5 1 16,2-13-3-16,1-2 0 15,1 2-3-15,1 3 1 16,6 1-1-16,3-10 1 16,0-4-1-16,2 4 1 15,0 5-2-15,-7-3 1 16,-4 1-2-16,-7 0 0 16,4 14-1-16,0 4 0 15,-4 12-1-15,-3-8 0 16,-4-1-4-16,-3-1 1 15,-4 8-2-15,7 3 1 16,6 2-2-16,-4-3 0 16,-2-4-2-16,-3 2 1 15,-2 5-1-15,0 2 0 16,6 2-1-16,9 1 1 16,0 9 0-16,-1-3 0 15,-5-6-1-15,-2 4 1 0,4 0 0 16,-1 8 0-16,4 9 0 15,-3 2 1-15,-1 2 0 16,-3 3 0-16,-2 2 1 16,6 3 0-16,5 2-1 15,8 1 1-15,1-2 1 16,8-1 1-16,2 0 1 16,9 0 0-16,6 4 0 15,4 2 1-15,6-1 1 16,-3 2 1-16,2 2-1 0,0 0 1 15,7 3-1-15,8 9 1 16,0 0-1-16,-7-3 0 16,7 3-2-16,-8 0 1 15,2 3-2-15,-2-3 0 16,8 0 0-16,-11 0 0 16,11 0-2-16,-9 12 0 15,9-3-2-15,-3 0 1 16,-3-4-2-16,3 5 1 15,-6 2-2-15,4 2 1 16,5-7-1-16,-4 2 1 16,4-9-1-16,-10 12 1 15,6-3-1-15,-1-1 0 16,-2 1 0-16,7-9 0 16,-6 7 0-16,6-7 0 15,0 0 0-15,-5 8 0 16,5-8 0-16,0 0 0 0,0 0 0 15,0 0 0-15,0 0 0 16,-7 9 1-16,7-9-1 16,-7 3 1-16,7-3 0 15,0 0 0-15,0 0 0 16,-7 0 0-16,7 0-1 16,0 0 1-16,0 0-1 15,-7-3 0-15,7 3 0 16,-4-12 0-16,4 3-2 15,4-3 0-15,-4 12-1760 0</inkml:trace>
  <inkml:trace contextRef="#ctx0" brushRef="#br0" timeOffset="9206.56">16658 8270 1030 0,'27'11'0'0,"54"20"17"15,19 5 0-15,-1 4 31 16,-2 0 1-16,-9-7 2 15,-1-4 1-15,-10-1-12 0,1 3 0 16,1 0-13 0,-6 2 0-16,-6 3-9 0,-4 2 1 15,-6-5 0-15,1 0 0 16,5 5-6-16,8-1 1 16,3-3-6-16,0-4 1 15,-2-4 0-15,2 0 1 16,2-2-5-16,5-2 0 15,4 1-3-15,-4 3 0 16,-3-6-1-16,-4 0 0 16,7 2-1-16,-2 4 0 15,1 0 0-15,-4 3 0 16,-2 2-1-16,0 2 1 16,3-1-1-16,3 0 1 15,-3 1-1-15,1-2 0 16,0 1 0-16,3-3 0 15,9 4 1-15,-4 0 0 0,-6 3 1 16,-6 2 0-16,0 4 5 16,-2 4 0-16,0 3 2 15,1 1 1-15,-5-1 5 16,0-4 1-16,-5-4 3 16,4-3 0-16,5 2 0 15,2-4 0-15,2 2-2 16,0-5 0-16,-4 2 2 15,1 5 0-15,8 1-5 16,0-3 1-16,0-5 1 16,-1 0 1-16,-5-2-1 15,1 2 1-15,5 2 2 0,-5-1 0 16,-2 1-1-16,-1 3 1 16,-3 3-1-16,4-1 1 15,6 0-3-15,1-4 0 16,-4-3 0-16,-1-2 0 15,2-1-2-15,-2 1 0 16,5 5 0-16,0 1 1 16,2 3-2-16,0 3 1 15,5 5 0-15,0 1 0 16,6 3-1-16,-4 0 0 16,-2-6-1-16,4 3 0 15,3 4-1-15,0 6 0 16,-5 2-1-16,0 1 1 15,-2 6-1-15,4 1 0 16,1-3-2-16,-1 8 1 0,-5 0 0 16,-5 4 1-16,7-9-1 15,-1 4 1 1,-4-2-2-16,-1 5 0 0,2 2 0 16,0 0 1-16,-1-2 0 15,-1-1 1-15,-3 1 1 16,-1 5 0-16,2 6 0 15,-1-3 0-15,-3-1 0 16,1 1 0-16,-1 4-2 16,3 2 0-16,-4 0-2 0,1 1 1 15,1-1-1-15,-2 2 1 16,-4 2-2-16,2-3 1 16,9-1-2-16,3-3 1 15,1 1-2-15,-1 0 1 16,6-3-1-16,5 0 0 15,5 0 0-15,1 3 1 16,-5-1 0-16,-1-1 0 16,7-3 3-16,6-2 0 15,-1 3 4-15,1 2 0 16,-1 6 3-16,0-4 1 16,-1-1-1-16,-1-1 0 15,1 2 1-15,-2 2 0 16,-4-3-2-16,1-6 1 15,1 1 1-15,-2-3 1 16,-5-1-2-16,-4-5 0 16,-1-2-2-16,-4-6 1 0,-3-2 4 15,-7-1 0-15,-4 2 2 16,-6-3 0-16,-6-9-1 16,-2-2 1-16,-3-2 1 15,-6-3 1-15,-7-5-4 16,-4-4 1-16,-4-3 3 15,-6-5 0-15,-7-7 1 16,-4-6 0-16,-1-4-2 16,-4-3 1-16,-2 3-2 15,-1-3 1-15,-2-4-2 16,-2-2 0-16,-7-2-3 0,0 0 1 16,7 5-1-16,-7-5 1 15,0 0-1-15,0 0 0 16,7 0-2-16,-7 0 1 15,0 0 0-15,0 0 0 16,0 0 0-16,0 0 0 16,-2-7 0-16,2 7 1 15,0 0-2-15,-5-11 1 16,3 4-2-16,2 7 0 16,0 0-3-16,-2-6 1 15,2 6-3-15,0 0 1 16,0 0-2-16,-5-7 0 15,5 7-2-15,0 0 1 16,0 0-2-16,7 1 0 16,-7-1-2-16,12 7 1 15,-5-3-2-15,0 1 1 16,2 2-1-16,0 0 0 0,-9-7-2 16,9 8 1-16,-9-8-13 15,7 7 1-15,-7-7-2510 16</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6T02:34:24.529"/>
    </inkml:context>
    <inkml:brush xml:id="br0">
      <inkml:brushProperty name="width" value="0.05" units="cm"/>
      <inkml:brushProperty name="height" value="0.05" units="cm"/>
      <inkml:brushProperty name="color" value="#E71224"/>
    </inkml:brush>
  </inkml:definitions>
  <inkml:trace contextRef="#ctx0" brushRef="#br0">4054 101 7792,'2'-7'255,"0"0"0,-1 0 0,1 0 0,-1 0 1,0 0-1,-1 0 0,0 0 0,0 0 0,-1 0 0,1 0 1,-2 0-1,-1-8 0,3 13-12,-4 6-29,-2 2-164,0 0-1,1 0 1,-1 1 0,1 0-1,1 1 1,-1-1-1,1 1 1,1-1-1,-5 14 1,-3 14 99,-6 35 1,6-20-33,-32 123 173,-196 681 1238,-54 155-60,200-589-884,-56 234 326,42-240-394,-102 423 313,162-637-633,-250 977 903,-36-93-222,31-220-256,90-278-264,-4 22-32,-80 239 54,142-357-168,-113 337 232,-87 392 321,116-305-70,231-891-668,-63 267 333,55-222-283,10-53-65,1 1-1,0-1 1,1 1-1,1-1 1,1 1-1,0 0 1,1 0-1,2 17 1,10 0-13,-5-31-424,-3-4-2324</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6T02:34:25.854"/>
    </inkml:context>
    <inkml:brush xml:id="br0">
      <inkml:brushProperty name="width" value="0.05" units="cm"/>
      <inkml:brushProperty name="height" value="0.05" units="cm"/>
      <inkml:brushProperty name="color" value="#E71224"/>
    </inkml:brush>
  </inkml:definitions>
  <inkml:trace contextRef="#ctx0" brushRef="#br0">3789 0 7968,'1'4'233,"3"9"53,-2 1 0,0 0 1,-1 0-1,0-1 0,-1 1 0,0 0 0,-4 23 0,1 1 65,-17 241 868,-107 530 1,-2-260-469,-160 744 618,-7-9-160,82-435-435,67-262-300,-168 518 259,184-662-476,-199 579 259,143-460-264,-303 836 390,341-955 278,-97 498 1,147-398 140,88-479-943,0 2 154,-39 119 1,37-147-176,-3 0-1,-1-2 1,-1 0-1,-32 45 1,21-35 11,-24 52 0,-7 12 25,42-81-92,-54 81 130,64-99-129,-1-1 0,0 1 0,-1-1 0,0-1 0,0 0-1,-24 15 1,32-23-28,0 0-1,0-1 1,0 1-1,0-1 1,0 0-1,-1 1 1,1-1-1,0 0 1,0 0-1,0 0 1,0 0-1,-1-1 1,1 1-1,0-1 1,0 1-1,0-1 1,0 0-1,0 0 1,0 0-1,0 0 1,-2-1-1,-39-30-70,37 27 43,-12-10-3201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6T02:34:28.952"/>
    </inkml:context>
    <inkml:brush xml:id="br0">
      <inkml:brushProperty name="width" value="0.05" units="cm"/>
      <inkml:brushProperty name="height" value="0.05" units="cm"/>
      <inkml:brushProperty name="color" value="#E71224"/>
    </inkml:brush>
  </inkml:definitions>
  <inkml:trace contextRef="#ctx0" brushRef="#br0">34 344 11016,'0'0'392,"-3"5"56,-26 50 2786,28-53-2995,6-2-163,1-1 1,-1 0-1,1 0 1,-1-1-1,9-3 1,9-2 23,385-122 1281,-174 52-737,-199 66-542,170-57 472,-151 47-188,87-47 0,-122 54 115,-36 13-3012</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6T02:34:30.017"/>
    </inkml:context>
    <inkml:brush xml:id="br0">
      <inkml:brushProperty name="width" value="0.05" units="cm"/>
      <inkml:brushProperty name="height" value="0.05" units="cm"/>
      <inkml:brushProperty name="color" value="#E71224"/>
    </inkml:brush>
  </inkml:definitions>
  <inkml:trace contextRef="#ctx0" brushRef="#br0">253 1 10928,'-6'5'360,"-3"5"-184,0 0 0,1 0 0,0 0 0,1 1 0,0 0 0,1 1 0,0-1 0,-8 25 0,-14 58 284,3 2 1,5 1 0,-13 170 0,18 300-59,15-542-358,8 336 246,-5 213 291,-3-555-540,-1 0 1,-1 0 0,-1 0 0,0-1 0,-2 1 0,0-1-1,-11 25 1,16-42-30,-1 1-1,1-1 0,-1 0 1,0 0-1,1 1 0,-1-1 1,0 0-1,0 0 0,0 0 1,0 0-1,0 0 0,0 0 1,0-1-1,-2 2 0,3-2-103,-1 0-1,1 0 0,-1 0 0,0 0 1,1 0-1,-1 0 0,1 0 0,-1 0 1,0 0-1,1 0 0,-1 0 1,1 0-1,-1-1 0,0 1 0,1 0 1,-1 0-1,1-1 0,-1 1 0,1 0 1,-1-1-1,1 1 0,-1-1 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6T02:34:31.151"/>
    </inkml:context>
    <inkml:brush xml:id="br0">
      <inkml:brushProperty name="width" value="0.05" units="cm"/>
      <inkml:brushProperty name="height" value="0.05" units="cm"/>
      <inkml:brushProperty name="color" value="#E71224"/>
    </inkml:brush>
  </inkml:definitions>
  <inkml:trace contextRef="#ctx0" brushRef="#br0">1 1640 10120,'18'2'39,"0"-1"0,0 0 0,0-2 0,0 0 1,-1-1-1,1-1 0,0 0 0,-1-2 0,1 0 1,-1 0-1,-1-2 0,1 0 0,-1-1 0,0-1 1,-1 0-1,0-1 0,0-1 0,-1 0 0,13-14 1,10-17 299,45-64 1,-27 32-10,72-86 248,128-175 332,-133 155-402,-13 16 169,131-151-1,-221 294-602,82-88 419,-100 108-482,0 0 0,0-1 0,0 1 0,0 0 1,0 0-1,1 0 0,-1 0 0,0 0 0,1 0 0,-1 1 1,0-1-1,1 0 0,-1 1 0,1-1 0,-1 1 0,1-1 0,-1 1 1,1 0-1,0 0 0,-1-1 0,4 1 0,-4 2 1,1-1-1,0 1 0,-1 0 1,0-1-1,1 1 0,-1 0 1,0 0-1,0 0 0,0 0 1,0 0-1,0 0 0,0 0 1,-1 0-1,1 0 0,0 1 1,-1-1-1,0 3 0,10 50 95,-4 1-1,1 63 0,-6-92-80,19 709 365,-1-46-174,-10-497-148,6 217 67,-16-291-13,-22 161 1,44-512 27,28-91-76,-38 274-58,2 0-1,2 1 1,3 0 0,32-64-1,-41 95-6,2 0 0,0 1 0,1 0 0,0 0 0,1 1 0,1 1 0,21-17 0,-29 26-5,0 1 0,0 0 1,0 1-1,0-1 0,1 1 0,-1 1 0,1-1 1,0 1-1,0 0 0,9-1 0,-11 3-1,0 0 1,0 0-1,0 0 0,0 1 0,0-1 1,0 1-1,0 0 0,0 1 0,0-1 0,-1 1 1,1 0-1,0 1 0,-1-1 0,0 1 1,9 5-1,-3 1 6,0 1 1,-1 0-1,0 0 0,-1 1 1,0 0-1,0 1 1,-1-1-1,10 24 0,35 108 54,-49-131-58,-2-10-4,143 525 203,-138-506-167,-6-46-17,0 0-26,16-183-216,-10 167 7,2 1 0,1 0 0,16-40 0,-22 71 85,1 1-1,0 1 0,0-1 0,0 0 0,1 1 0,0 0 0,0 0 0,12-11 0,-13 15 51,0-1 1,0 1-1,1 0 0,0 0 0,0 0 0,0 1 0,0 0 0,0 0 1,0 0-1,0 0 0,1 1 0,-1 0 0,1 0 0,9 0 1,41 2-70,-38 0 147,-1 0 0,1-2 0,-1 0 0,1 0 0,-1-2 0,0 0 0,1-1 0,17-7 0,42-26 353,-2-2 1,125-90 0,-178 112-229,0-1 0,-1 0 0,-1-2 0,-1 0 0,-1-2 0,18-26 1,-27 35-45,-2 0 1,1 0 0,-2-1 0,0 1 0,0-2 0,-1 1-1,-1 0 1,0-1 0,-1 0 0,-1 0 0,-1 0 0,0-30-1,-1 42-60,0-1-1,0 1 0,0 0 1,-1 0-1,0-1 0,1 1 1,-1 0-1,-1 0 0,1 0 1,0 0-1,-1 0 0,1 0 1,-1 1-1,0-1 0,0 0 1,0 1-1,0-1 0,0 1 1,-1 0-1,1 0 0,-1 0 1,0 0-1,1 0 0,-1 0 1,0 1-1,0-1 0,0 1 1,0 0-1,0 0 0,0 0 1,-1 0-1,-2 0 0,-3 1 2,1-1-1,-1 2 0,1-1 1,-1 1-1,1 0 1,0 1-1,-1 0 0,1 0 1,0 0-1,0 1 0,-10 6 1,0 1 4,0 0-1,0 2 1,1 0 0,1 1 0,0 0 0,0 2 0,2 0-1,-18 22 1,15-12-1,0-1-1,2 2 1,1 0-1,1 1 0,-13 39 1,12-20 0,2-1 1,2 2-1,2-1 0,2 1 1,2 1-1,2-1 0,6 63 1,0-73-7,0-1 0,2 0 0,2-1 1,16 47-1,-19-68-9,1-1 0,0 1 0,1-1 0,0 0 0,1-1-1,1 0 1,0 0 0,0-1 0,1 0 0,1-1 0,0 0 0,0 0 0,21 13 0,-20-16 1,1 0 0,0-1 1,0 0-1,1-1 0,0-1 0,-1 0 0,2-1 1,-1 0-1,0-1 0,28 0 0,-32-2 2,0-1-1,0-1 1,0 1-1,0-2 1,0 1-1,-1-2 1,1 1-1,-1-1 1,0 0-1,0-1 1,0 0-1,0-1 1,-1 0-1,0 0 1,0 0 0,8-11-1,15-19 35,-2-2-1,-2-2 1,29-55-1,-55 94-43,78-166-391,-62 129-1780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6T02:34:31.992"/>
    </inkml:context>
    <inkml:brush xml:id="br0">
      <inkml:brushProperty name="width" value="0.05" units="cm"/>
      <inkml:brushProperty name="height" value="0.05" units="cm"/>
      <inkml:brushProperty name="color" value="#E71224"/>
    </inkml:brush>
  </inkml:definitions>
  <inkml:trace contextRef="#ctx0" brushRef="#br0">390 1 13528,'4'0'449,"-2"0"-385,-1 0 1,1 0-1,-1 0 1,1 0-1,0 0 0,-1 1 1,1-1-1,-1 1 1,1-1-1,-1 1 1,1-1-1,-1 1 0,1 0 1,-1 0-1,1 0 1,-1 0-1,0 0 1,0 0-1,1 0 1,-1 0-1,0 0 0,1 3 1,1 0 46,-1 0 1,0 0-1,0 0 1,0 1-1,-1-1 1,1 1-1,0 9 1,1 7 168,-1 0 1,-3 39 0,-6 12-48,-4-1 0,-30 108 1,8-38-94,-1 21-19,-61 268 129,-32-8-15,68-289-143,27-63-16,30-68-70,1 1 0,0-1 0,0 0 0,0 1 0,0-1-1,1 0 1,-1 1 0,1-1 0,-1 1 0,1-1 0,0 1-1,0 0 1,0-1 0,0 1 0,1-1 0,-1 1 0,1-1-1,0 4 1,0-5-2,1 0-1,-1 0 0,0 0 1,1 0-1,-1 0 0,0 0 0,1 0 1,-1 0-1,1-1 0,-1 1 1,1-1-1,-1 1 0,1-1 1,0 1-1,-1-1 0,1 0 0,0 0 1,-1 0-1,1 0 0,0 0 1,-1 0-1,1 0 0,-1-1 1,1 1-1,0-1 0,-1 1 0,1-1 1,1 0-1,24-9 22,-1-1-1,0-1 1,-1-1-1,44-30 1,7-3 28,84-33 110,-108 56-11,-2-1-1,0-3 1,88-65-1,-102 63-136,39-35-2447</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6T02:34:32.397"/>
    </inkml:context>
    <inkml:brush xml:id="br0">
      <inkml:brushProperty name="width" value="0.05" units="cm"/>
      <inkml:brushProperty name="height" value="0.05" units="cm"/>
      <inkml:brushProperty name="color" value="#E71224"/>
    </inkml:brush>
  </inkml:definitions>
  <inkml:trace contextRef="#ctx0" brushRef="#br0">0 471 10840,'10'-3'-29,"-1"0"73,1 0 1,-1 1-1,0 0 0,1 1 0,17-1 0,-25 2 13,1 1 0,-1-1 0,1 0 0,-1 1 0,1 0-1,-1 0 1,0-1 0,1 1 0,-1 1 0,0-1 0,0 0-1,0 0 1,0 1 0,0 0 0,0-1 0,0 1 0,0 0-1,0 0 1,-1 0 0,1 0 0,-1 0 0,0 0-1,1 0 1,-1 0 0,0 1 0,0-1 0,1 4 0,3 15 311,-1-1 1,-1 0-1,0 1 0,-1 35 1,-2-34-127,2-1-1,0 1 1,8 33 0,-10-53-219,1 1-1,0-1 1,0 0 0,0 0-1,0 0 1,0 0 0,1-1-1,-1 1 1,1 0 0,-1 0-1,1-1 1,0 1 0,-1-1-1,1 1 1,0-1 0,0 0-1,0 0 1,0 0 0,0 0-1,0 0 1,0 0 0,1 0-1,-1-1 1,0 1 0,0-1-1,1 0 1,-1 0 0,4 0-1,3 0 30,0 0 0,0-1 0,0 0 0,0-1 0,16-5 0,4-3 39,-2-1 0,0-1-1,44-28 1,69-60 133,-97 65-129,-1-2 0,-1-2-1,-3-2 1,-1-1 0,-2-2 0,39-64 0,-70 100-74,1-1 0,-1 0 0,0 0 0,-1-1 0,0 1 0,0-1 0,-1 0 0,0 0 0,-1 0 0,0 0 0,-1 0 0,-1-19 0,0 23-9,0 0 0,-1 1 1,1-1-1,-1 1 0,0-1 0,-1 1 0,1 0 0,-1 0 1,0 0-1,0 0 0,-1 0 0,0 1 0,1-1 0,-2 1 1,1 0-1,0 0 0,-1 1 0,1-1 0,-1 1 0,0 0 1,0 0-1,-1 1 0,-8-4 0,4 3 5,-1 1-1,0 0 1,0 0-1,0 1 1,-1 0-1,1 1 1,0 0-1,0 1 1,0 0-1,0 1 1,0 0 0,0 1-1,0 0 1,1 0-1,-14 7 1,-14 8 37,1 2 0,-57 39 0,63-39-25,0 2 0,2 0 1,1 2-1,1 1 0,-30 35 1,55-56-28,-1-1 1,1 1-1,-1 0 1,1 0-1,0 0 0,0 0 1,1 1-1,-1-1 1,0 6-1,2-9-2,0 1-1,0-1 1,0 1-1,0-1 1,0 1-1,0-1 1,0 0-1,1 1 1,-1-1-1,0 1 1,1-1-1,-1 0 1,1 1-1,0-1 0,-1 0 1,1 1-1,0-1 1,0 0-1,0 0 1,0 0-1,0 0 1,0 0-1,0 0 1,0 0-1,1 0 1,-1 0-1,0-1 1,0 1-1,1 0 1,-1-1-1,3 2 1,24 5-2372</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6T02:34:32.785"/>
    </inkml:context>
    <inkml:brush xml:id="br0">
      <inkml:brushProperty name="width" value="0.05" units="cm"/>
      <inkml:brushProperty name="height" value="0.05" units="cm"/>
      <inkml:brushProperty name="color" value="#E71224"/>
    </inkml:brush>
  </inkml:definitions>
  <inkml:trace contextRef="#ctx0" brushRef="#br0">522 100 11192,'78'15'658,"-78"-15"-634,1 1 0,-1-1 1,1 0-1,-1 1 0,1-1 0,-1 0 0,0 1 0,1-1 0,-1 1 0,1-1 0,-1 1 0,0-1 0,1 1 1,-1-1-1,0 1 0,0-1 0,1 1 0,-1-1 0,0 1 0,0-1 0,0 1 0,0-1 0,0 1 0,0 0 1,0-1-1,0 1 0,0-1 0,0 1 0,0-1 0,0 1 0,0 0 0,0-1 0,0 1 0,-1-1 0,1 1 1,0-1-1,-1 1 0,-9 20 274,-3-6-85,0-1 1,-1 0-1,-1-1 1,-25 18 0,-7 6 111,-89 72 589,62-51-280,-71 71 0,130-114-516,2 1 0,0 0-1,-17 29 1,26-39-83,1 0 1,0 0-1,0 0 0,0 0 0,1 1 1,0-1-1,0 1 0,0 0 1,1-1-1,0 1 0,1 0 1,0 0-1,0 0 0,1 8 0,-1-12-18,1-1-1,0 1 1,0-1-1,0 1 0,0-1 1,0 0-1,0 1 0,1-1 1,-1 0-1,1 0 0,0 0 1,-1 0-1,1 0 0,0 0 1,0-1-1,0 1 1,4 1-1,-1 0 8,0-1 0,0 1 1,0-2-1,0 1 0,1 0 0,-1-1 0,11 1 1,2-1 19,0-1 1,-1-1 0,1 0 0,22-6-1,-20 3-1,0-2 1,0-1-1,-1 0 0,0-1 0,36-22 0,86-68 191,-73 48-135,10-4 8,113-84 184,-157 110-206,-2-2-1,0 0 1,37-50-1,33-65 283,-29 39-3075</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6T02:34:33.140"/>
    </inkml:context>
    <inkml:brush xml:id="br0">
      <inkml:brushProperty name="width" value="0.05" units="cm"/>
      <inkml:brushProperty name="height" value="0.05" units="cm"/>
      <inkml:brushProperty name="color" value="#E71224"/>
    </inkml:brush>
  </inkml:definitions>
  <inkml:trace contextRef="#ctx0" brushRef="#br0">279 0 11640,'-6'147'377,"-27"149"0,32-289-363,-103 553 2177,28-182-868,27 4-268,49-373-1031,-6 68 242,3 1 1,10 98 0,-7-171-250,1 1 1,0 0-1,0-1 0,0 1 1,1-1-1,0 0 1,0 1-1,4 6 1,-6-11-14,1 0-1,0 0 1,-1 0 0,1-1 0,0 1 0,0 0 0,-1-1 0,1 1 0,0 0 0,0-1 0,0 1 0,0-1 0,0 1 0,0-1 0,0 0 0,0 1 0,0-1 0,0 0 0,1 0 0,0 0 0,0 0-1,0 0 1,0-1-1,0 1 1,0-1 0,0 1-1,0-1 1,0 0-1,0 0 1,-1 1 0,1-2-1,0 1 1,2-2-1,29-27-2230</inkml:trace>
</inkml:ink>
</file>

<file path=ppt/ink/ink4.xml><?xml version="1.0" encoding="utf-8"?>
<inkml:ink xmlns:inkml="http://www.w3.org/2003/InkML">
  <inkml:definitions>
    <inkml:context xml:id="ctx0">
      <inkml:inkSource xml:id="inkSrc0">
        <inkml:traceFormat>
          <inkml:channel name="X" type="integer" max="19200" units="cm"/>
          <inkml:channel name="Y" type="integer" max="11008" units="cm"/>
          <inkml:channel name="F" type="integer" max="4096" units="dev"/>
          <inkml:channel name="T" type="integer" max="2.14748E9" units="dev"/>
        </inkml:traceFormat>
        <inkml:channelProperties>
          <inkml:channelProperty channel="X" name="resolution" value="621.35925" units="1/cm"/>
          <inkml:channelProperty channel="Y" name="resolution" value="632.64368" units="1/cm"/>
          <inkml:channelProperty channel="F" name="resolution" value="0" units="1/dev"/>
          <inkml:channelProperty channel="T" name="resolution" value="1" units="1/dev"/>
        </inkml:channelProperties>
      </inkml:inkSource>
      <inkml:timestamp xml:id="ts0" timeString="2023-04-04T19:16:41.257"/>
    </inkml:context>
    <inkml:brush xml:id="br0">
      <inkml:brushProperty name="width" value="0.05292" units="cm"/>
      <inkml:brushProperty name="height" value="0.05292" units="cm"/>
      <inkml:brushProperty name="color" value="#FF0000"/>
    </inkml:brush>
  </inkml:definitions>
  <inkml:trace contextRef="#ctx0" brushRef="#br0">20715 1961 1556 0,'-21'-7'0'0,"-37"-14"40"0,-18-8 1 16,-11-9 36-16,-11-7 0 0,-19-4-4 16,-15-5 1-16,-13 1-36 15,-12-1 0-15,-5 9-18 16,-11 11 0-16,-7 9-6 16,-14 13 0-16,-9 12-1 15,-5 12 1-15,0 14-1 16,0 14 0-16,-2 17-3 15,4 11 1-15,5 10 0 16,10 12 0-16,15 5 1 0,13 12 1 16,10 12-5-16,17-6 1 15,14-6-4-15,18 1 1 16,23 7-3-16,23 8 0 16,17 5-2-16,20 13 1 15,20-1-1-15,23 5 0 16,28-1-1-16,22-2 0 15,20-7 0-15,21-4 0 16,24-3 0-16,19-12 0 16,24-9 0-16,26-17 0 15,41-24 1-15,21-16 1 16,18-24 1-16,14-27 0 16,8-31 7-16,17-30 1 15,5-26 8-15,0-30 1 16,-13-22 3-16,-14-21 0 15,-6-17 1-15,-26-12 1 16,-24-1 2-16,-44 9 1 16,-33 6-4-16,-42 12 0 0,-38 11-3 15,-46 20 1-15,-42 8 2 16,-37 11 0-16,-45 10 0 16,-48 0 0-16,-59 11 0 15,-66 13 0-15,-66 15-5 16,-64 23 1-16,-49 27-6 15,-40 35 1-15,-38 43-5 16,-39 42 1-16,-36 44-7 16,10 38 0-16,8 45-4 0,8 1 0 15,559-233-2095-15</inkml:trace>
  <inkml:trace contextRef="#ctx0" brushRef="#br0" timeOffset="32736.16">13021 9509 1097 0,'0'0'0'0,"0"0"15"15,0 0 1-15,30-6 16 16,-11 6 1-16,13 0-4 15,2 0 1-15,-1-2-11 0,2-2 1 16,6 1-8-16,8 1 1 16,6 2-1-16,12 0 1 15,9 0-2-15,3 4 1 16,6 3-2-16,9 3 1 16,20-1-1-16,11-3 0 15,2 0-2-15,13-1 0 16,13 3-2-16,18 3 1 15,22-1-1-15,13 1 0 16,0-3 0-16,11-3 1 16,0-1-1-16,5-4 1 15,6 3 4-15,1-3 1 16,4-3 5-16,-2-2 0 16,4 1 8-16,5-1 0 15,7-2 12-15,-2-8 0 16,-11-3 6-16,-4-8 0 0,-8-1-1 15,-19-3 1-15,-9-1-7 16,-25 0 0-16,-22 2 4 16,-20-4 0-16,-27-2 0 15,-20 0 0-15,-22 3-3 16,-21-8 0-16,-23-4-5 16,-26-1 0-16,-24-6 0 15,-20-3 0-15,-31-5-4 16,-15-3 1-16,-16-1-5 15,-16 3 1-15,-20-6-4 0,-17-1 1 16,-19 1-3-16,-22 4 1 16,-15 8-4-16,-20 0 0 15,-7 13-2-15,-27 8 0 16,-20 16-2-16,-17 15 0 16,-24 17-3-16,-11 22 1 15,-10 16-2-15,8 22 1 16,8 13-7-16,10 21 0 15,5 16-2-15,34 15 0 16,34 14-4-16,45 7 0 16,48-4-12-16,49-10 1 15,122-147-1884-15</inkml:trace>
  <inkml:trace contextRef="#ctx0" brushRef="#br0" timeOffset="38282.71">19378 10660 1321 0,'0'0'0'0,"30"-12"22"15,-2 3 1-15,13-1 28 16,3 0 0-16,0-1-4 16,7 1 1-16,7 0-24 15,11-1 0-15,9-1 0 16,3 3 0-16,5 2-1 15,11 4 1-15,13 5-3 0,10 3 1 16,7 0-5-16,12 2 1 16,13 2 1-16,22-2 0 15,17 0-1-15,22-4 0 16,20-5-1-16,11-1 1 16,18-2-1-16,24-1 0 15,21 5-1-15,7-3 1 16,7 8 8-16,5-1 1 15,10 2 8-15,-5 2 0 16,-1 2 3-16,-11 3 1 16,-5 0-2-16,-7 0 1 15,-12-1 1-15,-11-4 0 16,-16-2 3-16,-21-5 1 16,-18-5 2-16,-17-2 1 15,-18 1-5-15,-21-2 0 16,-23-4 3-16,-18 0 0 0,-16-6-1 15,-12 3 0-15,-14 6-8 16,-9-1 1-16,-10 1-4 16,-9 4 0-16,-9 1-17 15,-6 8 1-15,1 3-13 16,-1 10 0-16,5 16-3 16,-1-16 0-16,-51-17-2165 15</inkml:trace>
  <inkml:trace contextRef="#ctx0" brushRef="#br0" timeOffset="76117.03">22747 15883 1791 0,'0'0'0'15,"-10"-31"80"-15,1 0 1 16,-2-6 55-16,-3 1 1 15,-5 1-44-15,-6 3 0 16,-7 2-46-16,-8 4 0 16,-10 7-23-16,-3 5 0 0,-3 7-10 15,-4 9 0-15,-2 9-4 16,-3 1 0-16,-9 1-8 16,-7 0 0-16,-6 0-2 15,-1-4 0-15,-4 0-5 16,-10-1 1-16,-9 3-12 15,-4-3 0-15,4 1-6 16,-4-4 1-16,-8 4-3 16,-6-4 0-16,0-5 1 15,-10-3 1-15,0-4 11 16,-9-2 1-16,-8-8 9 0,-4-1 1 16,-4 1 1-16,-2 0 1 15,-3 1 9-15,-15-1 0 16,-8 3 9-16,-6 2 0 15,-13 0 6-15,-1 3 0 16,-7 4-2-16,-6 2 0 16,-5-1-3-16,-4-1 1 15,3-7-5-15,-4-4 1 16,-3-4-4-16,-2-3 1 16,0-1-3-16,-3 1 1 15,-1 3-2-15,-8 2 0 16,0-3 5-16,-7 4 0 15,-15 2 2-15,2 4 1 16,4 3-1-16,4-1 0 16,4-2-2-16,-4-1 0 15,-4-1 0-15,-7-1 0 16,1-2-3-16,-1 2 1 0,2-1-4 16,-1 3 1-16,6-1-2 15,-5 3 1-15,5 0-1 16,-8 1 0-16,0 2-3 15,-3 4 0-15,-2-1-3 16,-3 4 1-16,9 7-3 16,4 2 1-16,1-1-2 15,2 1 0-15,3 0 0 16,-1-1 0-16,-2 5 0 0,-2-3 0 16,7-3-1-16,2 1 0 15,9 6-1-15,-1-2 0 16,12-5-2-16,8-1 1 15,11-5-2-15,-1 4 1 16,3 4-2-16,-4 1 1 16,10 1 0-16,1-2 0 15,1-3-1-15,4 3 1 16,5 1 0-16,6 3 1 16,8 0-1-16,7 3 0 15,6 0 0-15,5 1 1 16,-2 5-1-16,16 4 1 15,12 6 0-15,10 2 0 16,8 2 0-16,14 3 1 16,5-1 0-16,9 3 0 15,4 6-3-15,10 5 1 16,20 3-4-16,7 6 0 0,3 1-4 16,15 6 0-16,8-3-2 15,20 1 0-15,12 2-1 16,8-3 0-16,21 3 0 15,9-2 0-15,12-4 0 16,13-7 0-16,18 2 2 16,15 2 0-16,2 2-2 15,15-2 0-15,23-4-3 16,12 2 1-16,4 0 0 0,17-1 0 16,13-5 2-16,21-2 1 15,14-4-1-15,12-2 1 16,11 0-1-16,23 1 1 15,9-3 1-15,10-4 1 16,-2-10 0-16,4-2 1 16,-2-6 1-16,25 0 0 15,13-2 4-15,1-2 0 16,3-2 0-16,15-7 0 16,8 0 0-16,1-1 0 15,-4 0 1-15,9-1 1 16,12-1 1-16,2 0 1 15,-2 1 0-15,9-2 0 16,8-4 0-16,12-2 1 16,4 1 0-16,8-2 0 15,9-4 1-15,3-1 1 16,3-1-1-16,1 1 0 0,3-2 0 16,7-5 0-16,2-2 0 15,5-2 0-15,11-5 0 16,3-2 1-16,6-1 0 15,-2-6 0-15,7-1 0 16,-6-2 0-16,-3-2 0 16,-3-5 1-16,-4-4 2 15,-7-4 1-15,-13-4 2 16,-6-4 0-16,-9-3 2 16,-22 2 1-16,-15-1 2 0,-25 3 0 15,-33 3-1-15,-33-2 1 16,-31 2 1-16,-37 5 0 15,-31 3 1-15,-42 3 0 16,-43 2 5-16,-31 3 0 16,-29 3-2-16,-34-7 0 15,-37-9 9-15,-37-1 0 16,-37-4 3-16,-37 0 0 16,-60-3 5-16,-59-4 0 15,-61 0-5-15,-54 4 0 16,-47 3-13-16,-49 14 1 15,-35 14-12-15,-45 16 0 16,-45 16-4-16,-19 20 1 16,-29 22-5-16,-25 20 1 15,669-63-2085-15</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6T02:34:33.532"/>
    </inkml:context>
    <inkml:brush xml:id="br0">
      <inkml:brushProperty name="width" value="0.05" units="cm"/>
      <inkml:brushProperty name="height" value="0.05" units="cm"/>
      <inkml:brushProperty name="color" value="#E71224"/>
    </inkml:brush>
  </inkml:definitions>
  <inkml:trace contextRef="#ctx0" brushRef="#br0">1156 1 12448,'0'5'18,"0"0"1,0 1-1,-1-1 1,1 0 0,-1 0-1,0 0 1,0 0-1,-1 0 1,0 0-1,0 0 1,0-1 0,0 1-1,-1 0 1,1-1-1,-1 0 1,0 0 0,-1 0-1,-4 5 1,-9 8 54,-1 0-1,-31 22 1,38-31-67,-393 261 805,64-46 229,308-200-866,1 2-1,1 1 1,1 1 0,-31 41 0,48-54-87,1 1 0,1 0-1,0 1 1,1 0 0,1 0-1,1 1 1,0 0-1,1 1 1,1-1 0,0 1-1,-2 26 1,6-35-50,1 0 0,1 0-1,0 0 1,0 0 0,1-1 0,0 1 0,0 0 0,1-1 0,0 1 0,0-1-1,1 0 1,0 0 0,1 0 0,0-1 0,0 0 0,1 0 0,-1 0 0,2 0 0,-1-1-1,1 0 1,13 9 0,1 0 42,1-2 0,0 0 0,1-1 0,0-2 0,1 0 0,35 9 0,6-3 144,0-4 0,0-2 0,1-3 0,109-2 0,-36-11 449,163-30-1,-275 31-574,144-17 414,-146 20-432,0 1 0,0 2-1,0 0 1,39 8 0,-61-9-63,0 0 1,0 1-1,0 0 1,0 0-1,0 0 1,0 0-1,0 0 1,0 1-1,-1-1 1,1 1-1,0 0 1,-1-1-1,1 1 1,-1 1-1,0-1 1,0 0-1,0 0 1,0 1 0,0-1-1,0 1 1,1 4-1,-2-4-222,0 1-1,0 0 1,0-1-1,-1 1 1,0 0-1,0 0 1,0-1 0,0 1-1,0 0 1,-1-1-1,0 1 1,0 0 0,-2 5-1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6T02:34:33.872"/>
    </inkml:context>
    <inkml:brush xml:id="br0">
      <inkml:brushProperty name="width" value="0.05" units="cm"/>
      <inkml:brushProperty name="height" value="0.05" units="cm"/>
      <inkml:brushProperty name="color" value="#E71224"/>
    </inkml:brush>
  </inkml:definitions>
  <inkml:trace contextRef="#ctx0" brushRef="#br0">1 1073 14512,'2'-2'136,"5"-3"-59,1-1 0,0 1 0,1 1 0,-1 0 0,1 0 0,-1 0 0,1 1 0,14-3 0,11-4 94,588-181 1498,11 31-366,-408 104-690,10-2-12,1338-339 3156,-1571 397-3754,62-16 74,-1-3-1,87-38 0,-146 55-91,0 0 0,0 0-1,0 0 1,-1-1 0,1 1-1,-1-1 1,1 0 0,-1 0-1,0 0 1,0-1 0,0 1-1,-1-1 1,4-4 0,2-14-2757</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6T02:34:34.336"/>
    </inkml:context>
    <inkml:brush xml:id="br0">
      <inkml:brushProperty name="width" value="0.05" units="cm"/>
      <inkml:brushProperty name="height" value="0.05" units="cm"/>
      <inkml:brushProperty name="color" value="#E71224"/>
    </inkml:brush>
  </inkml:definitions>
  <inkml:trace contextRef="#ctx0" brushRef="#br0">0 698 12536,'126'-14'572,"171"4"1,-167 8-341,690-48 1399,434-214 1596,366-65-77,-1445 305-5785,-140 19-11139</inkml:trace>
</inkml:ink>
</file>

<file path=ppt/ink/ink43.xml><?xml version="1.0" encoding="utf-8"?>
<inkml:ink xmlns:inkml="http://www.w3.org/2003/InkML">
  <inkml:definitions>
    <inkml:context xml:id="ctx0">
      <inkml:inkSource xml:id="inkSrc0">
        <inkml:traceFormat>
          <inkml:channel name="X" type="integer" max="19200" units="cm"/>
          <inkml:channel name="Y" type="integer" max="11008" units="cm"/>
          <inkml:channel name="F" type="integer" max="4096" units="dev"/>
          <inkml:channel name="T" type="integer" max="2.14748E9" units="dev"/>
        </inkml:traceFormat>
        <inkml:channelProperties>
          <inkml:channelProperty channel="X" name="resolution" value="621.35925" units="1/cm"/>
          <inkml:channelProperty channel="Y" name="resolution" value="632.64368" units="1/cm"/>
          <inkml:channelProperty channel="F" name="resolution" value="0" units="1/dev"/>
          <inkml:channelProperty channel="T" name="resolution" value="1" units="1/dev"/>
        </inkml:channelProperties>
      </inkml:inkSource>
      <inkml:timestamp xml:id="ts0" timeString="2023-04-04T19:51:24.439"/>
    </inkml:context>
    <inkml:brush xml:id="br0">
      <inkml:brushProperty name="width" value="0.05292" units="cm"/>
      <inkml:brushProperty name="height" value="0.05292" units="cm"/>
      <inkml:brushProperty name="color" value="#FF0000"/>
    </inkml:brush>
  </inkml:definitions>
  <inkml:trace contextRef="#ctx0" brushRef="#br0">21474 3295 1243 0,'0'0'0'0,"21"-9"24"16,-7 4 0-16,-7 5 40 0,-7 0 1 16,0 0-8-16,7 0 1 15,-7 0-17-15,0 0 0 16,-11-10-21-16,-4 1 0 15,-10-3 2-15,-3 0 0 16,3 3-3-16,0-3 1 16,-1-5-2-16,-4-7 1 15,-4-2 5-15,-5-2 1 16,-3-7 5-16,-13-6 0 16,-3-4 1-16,-7 0 1 15,-4 0-8-15,-7-2 1 16,-10 4-4-16,-9 0 1 15,-6 3-5-15,-7 2 0 16,-3-4-1-16,0 6 1 16,-5-2-1-16,-2 1 0 15,-4 8-6-15,0 1 1 16,9-1-2-16,0-1 1 0,6 6-3 16,3-2 0-16,9-1 0 15,3-3 0-15,16-3-1 16,9 4 0-16,5 5 0 15,8-1 0-15,6 1 0 16,13 3 0-16,10 4 0 16,11 2 1-16,5-3-2 15,4 3 1-15,1 6 0 16,4 9 0-16,0-9-1 0,0 9 0 16,0 0 0-16,0 0 1 15,0 0-1-15,7 9 1 16,-5 15-1-16,-4 13 0 15,-7 9 0-15,-8 3 1 16,-3 10-2-16,-3 6 1 16,-3 5-1-16,-6 9 0 15,-5 20-1-15,-7 12 1 16,-12 13-2-16,-10 16 0 16,-18 21-2-16,-12 26 1 15,1 14-1-15,-16 14 0 16,-9 8 0-16,-2 7 0 15,6 2 0-15,0-2 0 16,-3 2-1-16,7 7 1 16,11 1-1-16,2 6 0 15,0 7-1-15,4 6 0 16,11 9 0-16,1 2 0 0,-7 6-1 16,0 0 1-16,0 7-1 15,0 9 1-15,0 16-1 16,-7 5 0-16,-9-1-2 15,4-4 0-15,8-14-1 16,-5 5 1-16,-10 8-2 16,5-6 1-16,5-12-1 15,4-5 1-15,5-18 0 16,2-5 0-16,1-3 2 16,10-5 0-16,13-7 2 0,4-16 0 15,-1-16 1-15,1-13 0 16,1-5 1-16,10-16 0 15,3-16 1-15,11-22 0 16,5-26 5-16,7-16 1 16,7-13 7-16,5-16 0 15,4-12 4-15,0-11 1 16,0-15 7-16,4-10 0 16,3-6 3-16,0-3 0 15,0-2-4-15,0-4 1 16,0-8-4-16,0 9 1 15,0-9-5-15,0 7 0 16,0-7-1-16,5 3 0 16,4-1-5-16,5 0 1 15,9 0-5-15,12 1 0 16,9 6-3-16,11-1 0 16,8 5-2-16,5 4 1 0,6 11-3 15,7-2 1-15,12 6-2 16,11 5 0-16,9-3-1 15,5 4 1-15,13 0-4 16,1-1 0-16,6-3-5 16,3 1 1-16,7 3-6 15,0 0 1-15,-5 0 0 16,-5-3 0-16,-11-2 6 16,0-4 1-16,3 1 3 15,-17-4 0-15,-14-7 2 0,-13-2 1 16,-5 4 0-16,-14-1 0 15,-12-1 3-15,-14-3 0 16,-17-6 4-16,-8-1 0 16,-5 0 9-16,-6-1 0 15,-5-8 4-15,2 9 0 16,-2-9 2-16,0 0 1 16,-7-5-2-16,0-12 0 15,3-25-4-15,13-22 0 16,9-28-4-16,12-25 0 15,10-27-4-15,8-24 1 16,10-41-4-16,20-35 0 16,12-31-3-16,7-18 1 15,1-17 0-15,10-12 1 16,10-5 1-16,2-12 0 16,-7-12 1-16,4-4 0 0,6 5 0 15,0 8 1-15,-6 4-2 16,-1 15 0-16,2 10-1 15,-10 17 1-15,-9 8-2 16,0 5 1-16,1 2-1 16,-10 4 1-16,-7 6-1 15,-7 8 0-15,-14 10-3 16,-2 9 0-16,0 5-1 16,-4 4 0-16,-5 3-1 15,-5 5 0-15,-9 14-4 16,-5 11 1-16,-7 11-4 0,-3 15 0 15,-4 17-3-15,-13 6 1 16,-5 13-6-16,-5 9 0 16,-4 15-3-16,-8 5 0 15,-10 0-2-15,-1 7 0 16,-13 4 1-16,-10 1 0 16,-14 9-9-16,-20 7 1 15,-21 2-36-15,-24 1 0 16,130 80-1866-16</inkml:trace>
</inkml:ink>
</file>

<file path=ppt/ink/ink44.xml><?xml version="1.0" encoding="utf-8"?>
<inkml:ink xmlns:inkml="http://www.w3.org/2003/InkML">
  <inkml:definitions>
    <inkml:context xml:id="ctx0">
      <inkml:inkSource xml:id="inkSrc0">
        <inkml:traceFormat>
          <inkml:channel name="X" type="integer" max="19200" units="cm"/>
          <inkml:channel name="Y" type="integer" max="11008" units="cm"/>
          <inkml:channel name="F" type="integer" max="4096" units="dev"/>
          <inkml:channel name="T" type="integer" max="2.14748E9" units="dev"/>
        </inkml:traceFormat>
        <inkml:channelProperties>
          <inkml:channelProperty channel="X" name="resolution" value="621.35925" units="1/cm"/>
          <inkml:channelProperty channel="Y" name="resolution" value="632.64368" units="1/cm"/>
          <inkml:channelProperty channel="F" name="resolution" value="0" units="1/dev"/>
          <inkml:channelProperty channel="T" name="resolution" value="1" units="1/dev"/>
        </inkml:channelProperties>
      </inkml:inkSource>
      <inkml:timestamp xml:id="ts0" timeString="2023-04-04T19:53:36.756"/>
    </inkml:context>
    <inkml:brush xml:id="br0">
      <inkml:brushProperty name="width" value="0.05292" units="cm"/>
      <inkml:brushProperty name="height" value="0.05292" units="cm"/>
      <inkml:brushProperty name="color" value="#FF0000"/>
    </inkml:brush>
  </inkml:definitions>
  <inkml:trace contextRef="#ctx0" brushRef="#br0">20899 6150 1086 0,'0'0'0'16,"0"0"21"-16,22-24 1 16,-14 19 27-16,-1-2 0 15,0 2 14-15,-7 5 1 16,8-5-5-16,-8 5 0 15,0 0-26-15,0 0 0 16,0 0 2-16,0 0 1 16,-7 8-5-16,-1 1 0 15,-3 7-3-15,2 3 0 16,0 0-4-16,6-2 0 0,-1 7-6 16,3 0 1-16,-5 1-4 15,-3 4 1-15,-3 4-3 16,-4 5 0-16,0-2 0 15,-1-1 1-15,1 1 1 16,3-8 1-16,5-7 2 16,1-9 0-16,3-3 0 15,4-9 0-15,0 8 4 16,0-8 1-16,0 0 0 16,0 12 0-16,0 0 1 15,4 9 0-15,4 9 0 0,3-3 0 16,0-1-5-16,-1-5 1 15,1 5-2-15,-2 2 0 16,-1-8-3-16,3 1 0 16,7 7-4-16,-2-4 0 15,-4-1-1-15,2 1 0 16,7 2-2-16,2 5 0 16,7 2-1-16,4 1 1 15,1 3-2-15,5-1 0 16,1-6-1-16,1-1 0 15,-3-10-2-15,2-2 1 16,1 1-2-16,4-6 1 16,5-7-1-16,4 2 0 15,8-2 0-15,2 2 0 16,1-7-1-16,-6 0 1 16,-7 2 0-16,-6 5 0 15,-3-4 0-15,0 6 1 16,1 5-1-16,-5 5 1 0,2-2-1 15,-1 0 1-15,0 2 1 16,-4-5 0-16,-2 2 2 16,-3-4 0-16,-4 0 0 15,2-2 1-15,5-3-1 16,-1-3 0-16,-6-4 0 16,2 0 0-16,7 0-1 15,-2 1 1-15,-8 1 0 16,1 3 1-16,7 0 0 0,-1 8 0 15,-1 6 0-15,-1 3 1 16,-4 6-1-16,-1 5 1 16,-3 8-2-16,-3-3 1 15,1 4-2-15,-5-1 1 16,-4 3-2-16,-1-10 1 16,0-6-2-16,4-2 1 15,5 2 0-15,2 1 0 16,-2-3-2-16,-5-4 1 15,2-4-1-15,5-10 0 16,10-2 0-16,-1-3 1 16,-7-5 0-16,1-5 0 15,10-6 2-15,4-6 0 16,-3-2 2-16,4-5 0 16,5-4 1-16,1-4 0 15,3-4 0-15,-1 0 0 0,-3-7 5 16,0 3 0-16,-6-3 1 15,-1 4 1-15,-2-1 2 16,-2 2 1-16,-3 2-3 16,-4 5 1-16,-1-3-1 15,-2 3 1-15,-4 2-4 16,-2 0 0-16,2 1 0 16,-1 3 1-16,-8 8-2 15,-1 0 0-15,-4-9-1 16,0-2 1-16,2 5-1 0,-1 0 0 15,1-2-2-15,-2 1 0 16,-3 5-2-16,1 0 1 16,4 0-1-16,1-5 0 15,-1 7-1-15,0-1 0 16,2-8-1-16,1-3 1 16,2 3-2-16,2-5 1 15,3-3-1-15,3-6 0 16,8-4-1-16,3-5 1 15,4-1-1-15,-2 2 1 16,-3 9-1-16,-2 1 0 16,-2 5-1-16,-5 8 0 15,-5 2-1-15,-6 8 1 16,-1 5-1-16,-4 3 1 16,-7 9-1-16,9-8 0 15,-9 8 0-15,5-12 0 0,-5 12 0 16,-2-13 0-16,-8 1 0 15,-11-1 0-15,-15-3 0 16,-4 4 1-16,-8 7 0 16,-3 1 0-16,-6-1 1 15,-1 3 0-15,-3 2 0 16,-8 4 0-16,-11 3 0 16,-3 1 0-16,2 1-1 15,-2 3 1-15,-1 5-1 16,-8 2 0-16,-5-6-1 0,-4 0 1 15,-1 5-1-15,-4 1 1 16,-7-2-1-16,-5-1 0 16,-3 1 0-16,-6-2 0 15,-2 3 0-15,-7-3 0 16,0 3 0-16,0-6 0 16,9 0 0-16,2-3 0 15,0-1 0-15,10-4 0 16,13-4 0-16,5-4 0 15,3-4 0-15,8-1 0 16,8-3-1-16,11-4 1 16,11 2-8-16,8 2 0 15,2 0-19-15,9 3 0 16,37 9-2211-16</inkml:trace>
</inkml:ink>
</file>

<file path=ppt/ink/ink45.xml><?xml version="1.0" encoding="utf-8"?>
<inkml:ink xmlns:inkml="http://www.w3.org/2003/InkML">
  <inkml:definitions>
    <inkml:context xml:id="ctx0">
      <inkml:inkSource xml:id="inkSrc0">
        <inkml:traceFormat>
          <inkml:channel name="X" type="integer" max="19200" units="cm"/>
          <inkml:channel name="Y" type="integer" max="11008" units="cm"/>
          <inkml:channel name="F" type="integer" max="4096" units="dev"/>
          <inkml:channel name="T" type="integer" max="2.14748E9" units="dev"/>
        </inkml:traceFormat>
        <inkml:channelProperties>
          <inkml:channelProperty channel="X" name="resolution" value="621.35925" units="1/cm"/>
          <inkml:channelProperty channel="Y" name="resolution" value="632.64368" units="1/cm"/>
          <inkml:channelProperty channel="F" name="resolution" value="0" units="1/dev"/>
          <inkml:channelProperty channel="T" name="resolution" value="1" units="1/dev"/>
        </inkml:channelProperties>
      </inkml:inkSource>
      <inkml:timestamp xml:id="ts0" timeString="2023-04-04T19:53:50.490"/>
    </inkml:context>
    <inkml:brush xml:id="br0">
      <inkml:brushProperty name="width" value="0.05292" units="cm"/>
      <inkml:brushProperty name="height" value="0.05292" units="cm"/>
      <inkml:brushProperty name="color" value="#FF0000"/>
    </inkml:brush>
  </inkml:definitions>
  <inkml:trace contextRef="#ctx0" brushRef="#br0">21003 5283 1455 0,'-43'-7'0'16,"-70"-13"47"-16,-37-1 1 15,-19 7 31-15,-25-1 0 16,-28-3-22-16,-11-6 1 16,-3-5-33-16,-24-13 0 0,-6-3-10 15,-16-5 0-15,-7 5-5 16,-18-4 0-16,-20-4-3 16,-10 6 1-16,-19 11-4 15,-14 3 1-15,-24 7 1 16,-11 2 0-16,-3 3-1 15,-17 9 0-15,-7 0 0 16,-2 5 1-16,-5 2-2 16,-2 1 1-16,-9 2-1 0,-7-1 0 15,6-1-2-15,-3 4 1 16,-4 4-1-16,-3 5 0 16,1 3-1-16,1 3 0 15,1 3 0-15,4 6 0 16,-1 5 0-16,7 7 0 15,2 11 0-15,12 3 0 16,14 2 0-16,23-1 0 16,23-13 0-16,16 1 0 15,11-4 0-15,28-2 0 16,28-2-1-16,30 7 1 16,26 4-1-16,29 3 1 15,27-4-1-15,28 4 0 16,33-3 0-16,26-4 0 15,27-7 0-15,22-2 0 16,22-8-2-16,28 0 1 16,35 8-4-16,34-4 0 15,41-1-4-15,27 0 1 0,38 5-7 16,47 1 1-16,39-1-7 16,31-1 1-16,34-6-5 15,32 1 0-15,23-2-1 16,23-2 1-16,37-5 2 15,25-6 0-15,21-8 2 16,35-3 0-16,35-9 6 16,22-4 0-16,28-5 5 0,17 1 1 15,20-6 6 1,26-2 1-16,15 7 1 0,15 7 1 16,29 7 0-16,3 11 0 15,9 1 2-15,19 7 0 16,20 4 3-16,15-1 0 15,-4-1 3-15,8-5 0 16,9-6-4-16,0-20 0 16,-815 17-1291-16</inkml:trace>
  <inkml:trace contextRef="#ctx0" brushRef="#br0" timeOffset="3616.38">3450 6150 1131 0,'0'0'0'0,"-30"7"19"16,4 4 0-16,1 1 25 16,2 7 0-16,-7 7-2 15,-2 2 1-15,-8-4-18 16,-4 5 1-16,-2 4-8 16,0 9 1-16,-3 3-6 0,8 17 1 15,6 17-3-15,7 15 1 16,1 1-2-1,8 12 0-15,1 4-1 0,4 2 1 16,5 3-1-16,0 0 0 16,6 6-1-16,1 1 1 15,4-2-2-15,1 2 0 16,3 2 0-16,6 6 0 16,2-3-2-16,0-3 0 15,0-6-1-15,7-8 0 16,2-9-1-16,4-1 0 15,1-6-1-15,7-5 0 16,6-5-1-16,5-7 1 16,7-4-1-16,1-1 1 15,-4-8-1-15,-1-1 0 16,2-3 0-16,7-7 0 16,11-1 0-16,-2-6 0 15,0-2 0-15,-3-3 0 0,-6 1 0 16,6-2 1-16,10-11-2 15,1-3 1-15,7-1 1 16,-5-1 1-16,-1-8 1 16,5 0 1-16,13-1 3 15,-3-8 0-15,-6 1 1 16,1 2 0-16,1 1 2 16,6 1 0-16,-1 0-2 15,-2 0 0-15,-3 0-1 16,6-1 1-16,11 3-2 0,-3-1 0 15,-3-4-2-15,-2 1 1 16,11-1-2-16,-3-5 1 16,-5 2 0-16,2 2 0 15,1-6-2-15,4 4 0 16,5 4 0-16,-2 1 1 16,-1 2 1-16,-1 1 0 15,6-3-1-15,0 2 1 16,0 0-1-16,2 0 0 15,3-11 0-15,7 1 1 16,6 1 0-16,-4-5 0 16,-6-5-1-16,10 0 1 15,5 3-1-15,3-5 0 16,6-2-1-16,-1-1 1 16,1 0-1-16,8-1 0 0,15 1-1 15,3-1 1-15,2 1-1 16,7-2 0-16,-4-5 0 15,4-2 1-15,-3-2 0 16,8 0 0-16,5 2 0 16,13 0 0-16,5 3 0 15,2 3 1-15,4-5-1 16,3 3 1-16,3 1 0 16,2 7 0-16,1-2-1 15,4-1 1-15,4 3-1 16,4 0 0-16,8 0-1 0,2-2 1 15,8-1 0-15,-1-2 0 16,2-4-1-16,9 1 1 16,15-2 0-16,-2 1 1 15,0 2 0-15,3-5 0 16,-2-5 0-16,7 1 1 16,4 8-1-16,13 1 0 15,3 2 0-15,3 1 0 16,-2-2-1-16,3 0 0 15,10 5-1-15,-2-4 0 16,-1 3-1-16,1 2 1 16,10 5 0-16,8 2 0 15,-3 2 0-15,-3 5 1 16,-8-3-1-16,4 4 1 16,11 4-1-16,-5 0 1 15,-7-1-1-15,2 1 0 0,6-2 0 16,4 4 0-1,-7 2-1-15,4 1 1 0,9 7-1 16,-5-1 1-16,-2-8-1 16,1 1 1-16,9-2 0 15,0-4 1-15,-5-5 0 16,3 1 0-16,9 0 1 16,-7-4 0-16,-11-10 0 15,4-10 0-15,5-8 0 16,-5-7 1-16,-9-12-1 0,-5-8 0 15,-4-10 0-15,-12-8 1 16,-14-13 1-16,-13-8 0 16,-17-10 2-16,-12-11 0 15,-15-10 9-15,-17-1 0 16,-15-4 3-16,-17-12 1 16,-21-1 7-16,-16-4 0 15,-21 10 0-15,-22-5 0 16,-20-2-9-16,-20 2 1 15,-23 8-8-15,-21 9 1 16,-23 8-6-16,-23 7 1 16,-23 10-4-16,-24-1 0 15,-27 7-1-15,-29 9 0 16,-31 5-3-16,-30 4 0 16,-23 8-2-16,-31 12 1 15,-29 6-10-15,-26 10 0 16,-18 5-9-16,-22 9 1 0,-11 7-12 15,-18 4 0-15,-13 5 0 16,-15-1 1-16,-9 2 3 16,-9 4 1-16,-12 1 5 15,-11 2 1-15,-6-3 5 16,-4-1 1-16,-8 2 5 16,-12 4 0-16,-1 5 3 15,-6 2 1-15,-2-1 2 16,-7-1 0-16,-5 2 1 15,-5-4 1-15,-4 2 0 16,-14 3 0-16,0 2 0 0,0 1 0 16,0-5 0-16,0-1 1 15,9 2 0-15,-2-6 0 16,-4-3-1-16,3 0 1 16,-6-3 0-16,5-2 0 15,6-7 0-15,-4-4 0 16,9-5 0-16,-6 4 0 15,-3 1 0-15,-5-4 1 16,-2-1 0-16,-4 0 1 16,3 4 1-16,-6-4 1 15,0 0 3-15,-13-3 0 16,-10-7 2-16,-3 10 1 16,-3 9 0-16,-6 14 0 15,-4 15 0-15,2 7 0 16,2 6-6-16,3 18 1 15,14 23-5-15,-5 19 0 16,-7 22-8-16,25-13 1 0,520-99-1581 16</inkml:trace>
  <inkml:trace contextRef="#ctx0" brushRef="#br0" timeOffset="37500.75">3270 11167 839 0,'0'0'0'0,"37"-3"18"16,-1-1 0-16,4 8 26 16,6-1 0-16,3 2 14 15,4 4 1-15,4 3-4 16,1 4 1-16,0-1-12 15,-3 4 0-15,3 2-5 16,6-2 1-16,11-1-20 0,3-3 1 16,0-4-1-16,1 1 0 15,-1 1 0-15,8 0 0 16,13-5-3-16,0 1 0 16,-1 1 6-16,3 1 0 15,15-1-4-15,3 0 1 16,-10-1 0-16,7-2 1 15,15 0-6-15,5 0 0 16,-9-2-1-16,7 2 1 16,2-2 4-16,13-1 0 15,8-1 1-15,11 1 1 16,3 1 3-16,5-5 1 16,1 0-3-16,12-4 1 15,-2 4-7-15,10-1 1 16,2-3-1-16,8-5 0 0,1 2 3 15,4 4 1-15,1 3-2 16,8 0 1-16,4 0-1 16,6-2 1-16,-1-5-2 15,1 2 1-15,-2-3-3 16,13-3 0-16,5-1 4 16,0 3 0-16,7 4 2 15,-2-3 0-15,11 1-2 16,-2 1 1-16,7-2-1 0,2 4 0 15,0 4-1-15,-2 4 0 16,-2 1-1-16,4 4 0 16,2 6 0-16,8-1 0 15,4 5-3-15,4-2 1 16,6 4-1-16,4 2 1 16,-5-3-4-16,12 3 1 15,13 1 0-15,-1-3 0 16,1-6-1-16,10-1 0 15,12-2-3-15,2-5 1 16,4-1-1-16,10 0 1 16,8 5-1-16,10-4 0 15,1-5 0-15,8 1 0 16,2 0 0-16,6 3 0 16,8 2-2-16,10 3 1 15,4-6-1-15,1 2 1 16,3 1 2-16,2 1 1 0,0 7 3 15,-1-3 0-15,1-4 0 16,3 2 0-16,1-1-1 16,-1-1 0-16,-1-4 4 15,-1 0 1-15,0-3 4 16,-13 5 0-16,-18-2-1 16,-21 2 1-16,-24 1 3 15,-23-2 0-15,-23 0 0 16,-21 3 1-16,-30 3-7 0,-28 0 0 15,-27 2-10-15,-30-2 0 16,-24-1-6-16,-34-4 0 16,-104-7-2233-16</inkml:trace>
  <inkml:trace contextRef="#ctx0" brushRef="#br0" timeOffset="38699.92">3459 12752 1243 0,'19'0'0'16,"40"0"29"-16,13 0 0 15,9 0 33-15,5 0 1 16,13 0-14-16,2-3 1 15,10-4-25-15,4-3 1 16,6-1-12-16,6 4 0 16,2 0-3-16,16 1 0 15,17-3-3-15,16-3 1 16,23-2 3-16,7 0 1 16,9 2 2-16,6-2 1 15,8-3 7-15,3 0 0 16,1 1 4-16,-2 2 1 15,3 0 1-15,2 0 1 0,6 1 7 16,-5-3 0-16,1-5 4 16,-2 0 1-16,2 1 6 15,-5-1 1-15,-4 2-1 16,-9 2 1-16,-7 3 0 16,-12 7 0-16,-16-2-4 15,-10 4 0-15,-8 2-2 16,-16-1 0-16,-15-3-11 15,-7 0 1-15,-1-3-5 16,-12-2 1-16,-15 0-3 16,-6 0 1-16,-4-2-4 0,-8-5 0 15,-13 5-5-15,-12 3 1 16,-16 3-4-16,-7-1 1 16,-2 4-3-16,-3-4 0 15,3 2-11-15,4-3 0 16,-39 10-2105-16</inkml:trace>
  <inkml:trace contextRef="#ctx0" brushRef="#br0" timeOffset="51585.4">3487 13536 604 0,'0'0'0'16,"0"0"15"-16,0 0 0 16,0 0 13-16,0 0 1 15,-9-19-3-15,9 19 1 16,0 0-11-16,0 0 1 15,0 0-6-15,0 0 0 16,-8-3 0-16,8 3 0 16,-11 3 6-16,2-1 1 0,9-2 4 15,-9 5 1-15,9-5 6 16,0 0 0-16,0 0 5 16,6 7 0-16,2-2-3 15,10-5 1-15,10 0-1 16,8-3 1-16,4 6 2 15,3-1 1-15,1 0-2 16,-4 0 1-16,-5 1-4 16,6 2 1-16,1-1-8 0,8-4 0 15,8 0-5-15,5 0 1 16,4 0 0-16,2 0 0 16,-2 0-3-16,0 0 0 15,6-2-3-15,8 0 1 16,0 4-2-16,0 0 0 15,0 1 0-15,2-3 1 16,12 2-3-16,4 1 0 16,-5 3-1-16,1-1 1 15,11 0-2-15,0-3 1 16,-1 5-1-16,3 1 1 16,0 1 2-16,4 0 1 15,-2 1-3-15,3 0 1 16,0 1-1-16,3-1 1 15,2 2-1-15,4 0 0 16,5 2-1-16,-5-2 1 16,-4-5-1-16,7 2 1 0,7 1-1 15,-3 2 0-15,-5-1 0 16,1-1 0-16,11 1 0 16,-6 1 0-16,1 0-1 15,-3 0 0-15,3 3 0 16,5-1 0-16,7 0 0 15,1 2 0-15,-4-1-1 16,-3-3 0-16,11-3 0 16,2 0 0-16,11-1-1 0,-2-2 0 15,-6-5 1-15,0-1 1 16,3-3 1-16,10-4 1 16,1 0-1-16,1-3 1 15,1 4 0-15,0 3 0 16,1-2 1-16,3-2 0 15,-1 0-2-15,7 2 1 16,2 0-1-16,4 1 0 16,-5 2-1-16,6 2 0 15,-1 4 1-15,0-1 0 16,0 1 1-16,-3-1 1 16,1 1-1-16,3-1 1 15,8-3 3-15,0 0 0 16,0 4 1-16,0-1 0 15,5 0 0-15,0-1 1 16,1-2-2-16,1 2 1 16,0 5-4-16,-4-4 1 0,3 1-2 15,-1 3 1-15,9 5 0 16,4 0 1-16,6-2 0 16,5-3 1-16,-5-2-3 15,6 1 1-15,2-5-1 16,2 3 0-16,10-2-2 15,9-2 1-15,3 0 0 16,-1 1 1-16,1 1-1 16,1 0 1-16,5-1-1 15,1 1 1-15,1 0-1 16,1-2 1-16,7 0-1 0,1 3 0 16,8 1 0-16,4-1 0 15,6-3 0-15,-1 0 0 16,-1 2 2-16,-1 0 0 15,7-2 1-15,9 0 0 16,7 0-2-16,0-2 1 16,-3-1 0-16,2-1 1 15,-3 2-1-15,8-3 0 16,8 0 1-16,3-2 0 16,-1 0 3-16,0 2 0 15,11-2 1-15,-7 0 0 16,-2 4-2-16,-2-1 1 15,-3 2 0-15,1 2 1 16,1 4-1-16,-6-2 1 16,-16-2 0-16,-13 1 0 0,-10 3 4 15,-14 1 1-15,-14 0 1 16,-14 2 1-16,-17 2-6 16,-17-1 0-16,-20-1-4 15,-18-1 0-15,-22-3-5 16,-19-1 1-16,-10-2-8 15,-15-5 0-15,-93 5-2166 16</inkml:trace>
  <inkml:trace contextRef="#ctx0" brushRef="#br0" timeOffset="52854.34">3754 14864 963 0,'0'0'0'16,"37"-16"30"-16,3 2 1 16,13 4 44-16,11 1 0 15,8-1-19-15,6-2 1 16,-6 0-20-16,4 3 0 16,7 2-12-16,5-2 0 15,7-1-5-15,4 1 1 16,1-3 0-16,8-2 0 15,10 1-2-15,7 1 1 16,2 3 0-16,4 4 1 16,5 1 3-16,3 6 0 15,16 3 0-15,4 4 0 16,-2-2 0-16,-7 3 1 0,10 2-1 16,5 2 1-16,0 3-6 15,3 1 1-15,12-4 0 16,1-4 1-16,5 0 2 15,2-1 1-15,-2-2 2 16,13-4 1-16,-1-3-3 16,3-1 0-16,1-3 0 15,0 4 0-15,-3 7-1 16,4 3 1-16,-8 1-3 16,3 1 1-16,-9 2-3 0,-4 1 1 15,0 1-2-15,-12 1 1 16,-11 1-9-16,2-3 0 15,11-5-1-15,-4-13 0 16,-171 3-1695-16</inkml:trace>
  <inkml:trace contextRef="#ctx0" brushRef="#br0" timeOffset="79150.2">4683 15525 1523 0,'0'0'0'0,"5"-26"51"15,4 7 1-15,-3 8 33 16,-3 5 0-16,6 0-29 16,5 5 1-16,0 1-36 15,7 5 1-15,4 9-9 16,7 3 0-16,3 4-5 15,2 0 1-15,7-4-3 16,2-5 1-16,-2-5-3 0,-3-4 0 16,3-6-2-16,7-1 1 15,4 1-2-15,12-2 1 16,8-4-1-16,3 2 0 16,-2-3-1-16,-4 3 1 15,9 2-1-15,1 1 1 16,6 2-1-16,0 2 1 15,-7 2 1-15,5 0 0 16,10 1 3-16,2 1 1 16,-6-1 0-16,7-1 1 15,3-2 2-15,2 0 0 16,6 2-1-16,6-4 0 16,11-5 1-16,-5-3 0 15,0-2 3-15,1 0 1 16,16 1-1-16,-3 1 0 15,-2-1 1-15,-1 1 0 0,11 0-1 16,4-1 0-16,8 1 1 16,-1-1 0-16,4 1 0 15,-1 0 1-15,8-1 0 16,2 3 0-16,-4 1-1 16,7 2 0-16,-4 1 2 15,-4 1 1-15,-6 1-4 16,1 2 0-16,-1 3 0 15,6 1 1-15,-3-1-2 0,1-1 1 16,-3-2-1-16,-1 0 0 16,-3 2-1-16,1-2 0 15,11 0-2-15,-4 0 0 16,-7 0-1-16,2 1 1 16,-1 1-2-16,1 0 1 15,8-4-2-15,3 0 0 16,0 4 0-16,-4 3 1 15,-7 2-2-15,0 0 1 16,1-2 0-16,6 1 0 16,2 2-1-16,0-1 0 15,-4-2 0-15,2 1 1 16,2 0-1-16,-5 1 0 16,8 0 0-16,4-1 1 15,7-5-1-15,0 1 0 16,-2 1 0-16,-2 3 1 15,2 1 1-15,2-1 0 0,2-2 3 16,3-1 1-16,4 4 0 16,5 4 0-1,5-1 0-15,-3 0 0 0,10-3-1 16,-1-1 1-16,3-3 1 16,7 2 0-16,6 2 1 15,-1 2 0-15,-5 1 1 16,1 1 0-16,6-1-1 15,2 0 1-15,2 1 0 16,0-1 0-16,5 0-1 0,0-4 0 16,-2-1-1-16,9 0 0 15,-2 5 1 1,4-1 0-16,0 1-1 0,7 3 0 16,-2-1-2-16,6 2 0 15,3 3-1-15,-2 0 1 16,9 2-2-16,7 0 0 15,2-3-1-15,-5-1 1 16,-1-2-3-16,-6 2 1 16,-2 2-2-16,-2 2 1 15,3 0-1-15,-3 0 0 16,-2-3-1-16,-5 3 1 16,0 5 1-16,-12-3 0 15,-2 2 0-15,-8-1 1 16,-4 1 1-16,-15-3 1 15,-10-1 0-15,-12-3 0 16,-17-2 0-16,-19 0 1 16,-12-2-5-16,-18-4 1 0,-19 1-4 15,-18-2 1-15,-12 0-4 16,-20-5 0-16,-49-2-2285 16</inkml:trace>
  <inkml:trace contextRef="#ctx0" brushRef="#br0" timeOffset="80200.83">4639 16921 1668 0,'0'0'0'16,"0"0"47"-16,23-22 1 15,3 8 35-15,15-2 0 16,14-1-34-16,15 3 1 16,13 7-32-16,7 2 1 0,-3 2-10 15,11 1 0 1,19 4-3-16,10 3 0 0,-4 2-4 16,15 2 1-16,8-4-2 15,20-4 1-15,19-1-2 16,11-1 1-16,10-1-1 15,11-1 1-15,6-1 0 16,9 1 1-16,5-3 0 16,6 1 1-16,15 3 0 15,5 1 1-15,10-3 4 16,16 1 0-16,13 1 6 0,-4-7 0 16,2-6 18-16,-2-2 1 15,0 3 9-15,5 0 0 16,3-2 1-16,-8 2 0 15,-20 4-1-15,-6 0 1 16,-22-2 12-16,-3-2 0 16,-9 0-3-16,-13 2 0 15,-16 1-5-15,-15 3 1 16,-7-1-10-16,-21 0 0 16,-18 3-12-16,-12-1 1 15,-7 0-13-15,-14-2 0 16,-10-3-4-16,-2-12 0 15,-103 24-2238-15</inkml:trace>
</inkml:ink>
</file>

<file path=ppt/ink/ink46.xml><?xml version="1.0" encoding="utf-8"?>
<inkml:ink xmlns:inkml="http://www.w3.org/2003/InkML">
  <inkml:definitions>
    <inkml:context xml:id="ctx0">
      <inkml:inkSource xml:id="inkSrc0">
        <inkml:traceFormat>
          <inkml:channel name="X" type="integer" max="19200" units="cm"/>
          <inkml:channel name="Y" type="integer" max="11008" units="cm"/>
          <inkml:channel name="F" type="integer" max="4096" units="dev"/>
          <inkml:channel name="T" type="integer" max="2.14748E9" units="dev"/>
        </inkml:traceFormat>
        <inkml:channelProperties>
          <inkml:channelProperty channel="X" name="resolution" value="621.35925" units="1/cm"/>
          <inkml:channelProperty channel="Y" name="resolution" value="632.64368" units="1/cm"/>
          <inkml:channelProperty channel="F" name="resolution" value="0" units="1/dev"/>
          <inkml:channelProperty channel="T" name="resolution" value="1" units="1/dev"/>
        </inkml:channelProperties>
      </inkml:inkSource>
      <inkml:timestamp xml:id="ts0" timeString="2023-04-04T19:55:39.750"/>
    </inkml:context>
    <inkml:brush xml:id="br0">
      <inkml:brushProperty name="width" value="0.05292" units="cm"/>
      <inkml:brushProperty name="height" value="0.05292" units="cm"/>
      <inkml:brushProperty name="color" value="#FF0000"/>
    </inkml:brush>
  </inkml:definitions>
  <inkml:trace contextRef="#ctx0" brushRef="#br0">16651 6398 1231 0,'0'0'0'15,"41"3"28"-15,12-3 1 16,28 0 36-16,14-3 1 16,21 3 4-16,11-4 1 15,13 3-22-15,10-3 0 16,23 1-12-16,15 6 1 0,20 6-12 16,16 6 1-16,6 3 25 15,6-3 0-15,-7 3 14 16,-6-3 0-16,-17-3-4 15,-5-1 1-15,-9-3-10 16,-21 3 1-16,-12-3 0 16,-23 1 1-16,-23-2 6 15,-23-2 1-15,-9-10-3 16,-14 2 1-16,-14-8-6 16,-12 1 1-16,-13-6-11 0,-7-1 1 15,-5-7-6-15,-6-2 0 16,-4 3-12-16,-6 6 1 15,-2-4-8-15,-2 4 1 16,-1 1-12-16,0 8 1 16,-2 1-10-16,-11 8 1 15,18-1-2249-15</inkml:trace>
  <inkml:trace contextRef="#ctx0" brushRef="#br0" timeOffset="2729.85">17403 7454 1310 0,'0'0'0'0,"0"0"18"0,45 8 0 15,14 4 29 1,11 0 1-16,1-3-9 0,5-5 1 16,1 1-10-16,17-2 1 15,17-6-18-15,12 3 1 16,13 3 11-16,14 6 1 16,12-1 5-16,18 8 0 15,20 7 1-15,9-1 0 16,15-1 1-16,-3-2 1 15,-1-4-2-15,-1-4 1 16,-4-6-1-16,-8-10 1 16,-6-2-4-16,-12-2 1 15,-11-10-3-15,-13-3 1 16,-18-9 3-16,-24-2 1 16,-17-2 2-16,-21-3 1 15,-18-5-4-15,-20-4 0 16,-20-1 0-16,-22-3 1 0,-21-2-1 15,-22-1 1-15,-22-8-6 16,-22-4 1-16,-22 4-2 16,-16-4 1-16,-17 7-8 15,-22 2 0-15,-14 3-6 16,-10 9 1-16,-17 12-4 16,-9 9 1-16,-12 10-5 15,2 13 1-15,4 11-2 16,-2 7 1-16,6 11-3 15,4 7 1-15,10 3-1 16,6 7 0-16,11 7-1 0,11 10 1 16,15 7-1-16,19 4 0 15,20 5-1-15,27 0 1 16,31-1-1-16,22-2 0 16,21 4-1-16,28 3 0 15,32-8-2-15,35-3 1 16,39-5-2-16,26-7 0 15,29-4 0-15,24-10 0 16,13-15-1-16,8-20 1 16,-220-10-1949-16</inkml:trace>
</inkml:ink>
</file>

<file path=ppt/ink/ink47.xml><?xml version="1.0" encoding="utf-8"?>
<inkml:ink xmlns:inkml="http://www.w3.org/2003/InkML">
  <inkml:definitions>
    <inkml:context xml:id="ctx0">
      <inkml:inkSource xml:id="inkSrc0">
        <inkml:traceFormat>
          <inkml:channel name="X" type="integer" max="19200" units="cm"/>
          <inkml:channel name="Y" type="integer" max="11008" units="cm"/>
          <inkml:channel name="F" type="integer" max="4096" units="dev"/>
          <inkml:channel name="T" type="integer" max="2.14748E9" units="dev"/>
        </inkml:traceFormat>
        <inkml:channelProperties>
          <inkml:channelProperty channel="X" name="resolution" value="621.35925" units="1/cm"/>
          <inkml:channelProperty channel="Y" name="resolution" value="632.64368" units="1/cm"/>
          <inkml:channelProperty channel="F" name="resolution" value="0" units="1/dev"/>
          <inkml:channelProperty channel="T" name="resolution" value="1" units="1/dev"/>
        </inkml:channelProperties>
      </inkml:inkSource>
      <inkml:timestamp xml:id="ts0" timeString="2023-04-04T19:55:53.590"/>
    </inkml:context>
    <inkml:brush xml:id="br0">
      <inkml:brushProperty name="width" value="0.05292" units="cm"/>
      <inkml:brushProperty name="height" value="0.05292" units="cm"/>
      <inkml:brushProperty name="color" value="#FF0000"/>
    </inkml:brush>
  </inkml:definitions>
  <inkml:trace contextRef="#ctx0" brushRef="#br0">3528 6509 761 0,'40'0'0'0,"73"-4"9"15,32 1 1-15,14 3 10 16,8 0 0-16,8 0 1 16,5-2 1-16,10-1 1 15,13 3 0-15,2 5-3 16,10 2 1-16,11 1 3 16,10 4 0-16,20-3-2 15,7 3 0-15,6 2-6 16,14 2 0-16,8-1-3 0,9-1 1 15,21 2-3-15,3-8 1 16,-3-4 0-16,18-1 1 16,17 2-2-16,1-1 0 15,-1-4 1-15,9-4 1 16,19 1 0-16,6 3 0 16,7 7-1-16,5-7 0 15,8-7 7-15,11-5 0 16,11-2 4-16,6-3 1 15,6 3 0-15,15 3 1 16,6-1 2-16,5 4 1 16,4-3-4-16,6 6 0 15,7 2 2-15,1-3 1 16,4-1-4-16,15-1 1 16,1-1 1-16,7-5 1 15,9-1-3-15,1-6 0 16,3 0-3-16,-1-3 1 0,2 3-2 15,9 0 0-15,11 9 6 16,-6 0 0-16,-7-2 11 16,-10 7 0-16,-4 7 2 15,-7 4 1-15,-10-4 1 16,-17 3 1-16,-26 3 3 16,-33-6 0-16,-29 0-2 15,-27 3 0-15,-24-1-4 16,-37 5 0-16,-32-4 1 15,-40 6 0-15,-35 1 0 0,-34 2 0 16,-37-1 0-16,-25-3 1 16,-22-2-4-16,-18 0 1 15,-15 3-5-15,-11-4 0 16,-13 2-6-16,-9-5 0 16,-7 1-4-16,-3 1 1 15,-4-1-11-15,-7 6 1 16,-6 0-8-16,-4 3 0 15,-4-4-4-15,0-15 1 16,14 7-2098-16</inkml:trace>
</inkml:ink>
</file>

<file path=ppt/ink/ink48.xml><?xml version="1.0" encoding="utf-8"?>
<inkml:ink xmlns:inkml="http://www.w3.org/2003/InkML">
  <inkml:definitions>
    <inkml:context xml:id="ctx0">
      <inkml:inkSource xml:id="inkSrc0">
        <inkml:traceFormat>
          <inkml:channel name="X" type="integer" max="19200" units="cm"/>
          <inkml:channel name="Y" type="integer" max="11008" units="cm"/>
          <inkml:channel name="F" type="integer" max="4096" units="dev"/>
          <inkml:channel name="T" type="integer" max="2.14748E9" units="dev"/>
        </inkml:traceFormat>
        <inkml:channelProperties>
          <inkml:channelProperty channel="X" name="resolution" value="621.35925" units="1/cm"/>
          <inkml:channelProperty channel="Y" name="resolution" value="632.64368" units="1/cm"/>
          <inkml:channelProperty channel="F" name="resolution" value="0" units="1/dev"/>
          <inkml:channelProperty channel="T" name="resolution" value="1" units="1/dev"/>
        </inkml:channelProperties>
      </inkml:inkSource>
      <inkml:timestamp xml:id="ts0" timeString="2023-04-04T19:56:08.026"/>
    </inkml:context>
    <inkml:brush xml:id="br0">
      <inkml:brushProperty name="width" value="0.05292" units="cm"/>
      <inkml:brushProperty name="height" value="0.05292" units="cm"/>
      <inkml:brushProperty name="color" value="#FF0000"/>
    </inkml:brush>
  </inkml:definitions>
  <inkml:trace contextRef="#ctx0" brushRef="#br0">22606 11347 1332 0,'0'0'0'15,"0"0"23"-15,-19-22 1 16,6 13 20-16,-4-3 1 16,-6-4 2-16,-2-1 1 0,4-4-14 15,-7 1 1-15,-2-1-14 16,-6-2 1-16,-2 1 2 15,-3 1 0-15,2 2-1 16,-1 0 1-16,-5-3-3 16,-2-4 1-16,-4-4-5 15,0 1 1-15,-1 1-3 16,5-5 0-16,1-1-3 16,2-1 1-16,1 2-4 15,-6-2 1-15,-2-8-1 16,0 0 0-16,0 1-1 0,-1-1 1 15,1 3-1-15,2 4 0 16,7-2 0-16,-1 2 0 16,3-4-1-16,-1-2 0 15,-1-5 0-15,-1-1 0 16,-2-2 0-16,1-4 0 16,-1 2 0-16,3 2 0 15,2 3-2-15,-1 2 0 16,2 4-1-16,6-1 0 15,-6-6-1-15,0 1 0 16,-3 2-1-16,-1-3 1 16,-1 1-1-16,4 2 1 15,3 3-2-15,1-3 1 16,1-1-1-16,2 1 0 16,1 3 0-16,0 2 0 0,0-1 0 15,-1-4 0-15,-4 3 1 16,-4 4 0-16,2 5 1 15,1 4 1-15,-7 1 0 16,0 4 1-16,1 2-1 16,1 2 1-16,3 0-1 15,-3-1 0-15,-1-3-1 16,-3-4 1-16,1-1-1 16,-2-3 1-16,4 0-1 15,3-1 1-15,3 2-1 16,1 1 0-16,-4 1 0 0,-1-1 1 15,1 6-1-15,1 3 0 16,-5-5 0-16,-2 2 1 16,-1 5 0-16,-1 2 0 15,-4 5 2-15,2-4 0 16,1 2 2-16,-3-3 0 16,-1 5 2-16,-3 0 0 15,1 0 0-15,1-6 0 16,4-1 0-16,0 2 0 15,0 5-1-15,-2 0 1 16,-2 0-3-16,-3 3 1 16,-2-3-3-16,-2 3 0 15,2 1-1-15,6-3 0 16,1 1-1-16,1-2 0 16,-4 0 0-16,0 3 1 15,1-3-2-15,6 0 1 0,-1 0-1 16,1-4 0-16,5 2-1 15,1 2 1-15,3-5-1 16,-1 1 1-16,2-5 0 16,-1 1 0-16,1 1 0 15,0-2 0-15,2-2 0 16,5-1 1-16,1 0-1 16,-1 1 0-16,5 1 0 15,5-2 0-15,-7-2 0 0,3-4 1 16,1 6 0-16,2 7 1 15,-2-4 1-15,-1 2 0 16,0-4 3-16,-1 1 1 16,-5 1 0-16,-3 2 1 15,-2 4 1-15,0-5 0 16,2 1-2-16,1 0 0 16,4 4-1-16,0 1 1 15,-1 2-2-15,-3-4 0 16,-7 2 0-16,1-6 0 15,1 1-1-15,2-2 0 16,-4 4 0-16,1 1 0 16,-1 2-1-16,2-1 0 15,4-3-2-15,0 1 1 16,3 1-2-16,-5-3 1 16,2 0-1-16,-4 0 0 15,6 2 0-15,-4-4 0 16,1 0-1-16,4-6 1 0,2 1 0 15,2-7 0 1,5 2 0-16,0 5 1 0,-1-4-1 16,-1 6 1-16,2-4-1 15,2-1 1-15,2-6 0 16,-4 3 0-16,5 7-1 16,0-2 1-16,-1 4 0 15,-2-5 1-15,-6-1 0 16,-4 1 0-16,-3 6-1 15,1-2 1-15,4 3-1 16,-2-3 1-16,2-6-1 0,-1 3 0 16,4 1-1-16,1 1 1 15,0 1-1-15,1 2 0 16,-3-1 0-16,4 1 0 16,-3 3-1-16,-2 1 0 15,-4 1 0-15,0-2 0 16,2 5-1-16,2-1 1 15,-7-1-1-15,3-1 1 16,0-1-1-16,4 1 1 16,2 1-1-16,3 4 1 15,-4-3-1-15,-5 1 1 16,-3 2-1-16,0 0 0 16,3 0 0-16,0-2 0 15,-3 2 0-15,2 1 0 16,1 6 0-16,2-4 0 0,2-6 0 15,1-1 0-15,8 2 0 16,-4 2 0-16,0-5 0 16,-2 1 0-16,-1-1 0 15,3 0 0-15,3 1 0 16,-3 4 0-16,1-3 0 16,-1 1 0-16,1-7 0 15,0 0 0-15,-5-1 0 16,1-1 0-16,3 4 0 15,3 2 0-15,-3 0 0 0,2-4 0 16,2-3 0-16,-4-2 0 16,5 1 0-16,1 5 0 15,-1-1 0-15,-1-3 0 16,3-9 0-16,2 0 1 16,-1 0 0-16,1 7 1 15,2 7 0-15,-2 2 0 16,-4-11 1-16,-5 2 0 15,0 5 0-15,-8 6 0 16,1-3 0-16,-2-2 1 16,0-1-2-16,4 0 1 15,0 0-1-15,3 1 0 16,2-1 0-16,4 2 0 16,-4-2-1-16,2 0 1 15,-1-3-1-15,3 3 1 16,5 4-1-16,-4 0 0 15,1 1 0-15,-3-5 0 16,-6 4 0-16,3 1 0 0,0-1-1 16,-4 1 1-16,1-4-1 15,-2 1 1-15,1 0-1 16,4-4 1-16,0-3-1 16,2 0 1-16,7 2-1 15,-4-4 1-15,1-1-1 16,1-1 1-16,4 6-1 15,-1 3 1-15,-1 1-1 16,0-1 1-16,2 2-1 0,1 2 1 16,-3-1-1-1,2-2 1-15,-1-1 0 0,3 5 0 16,4 4 2-16,-2 0 0 16,-8-2 1-16,0-1 0 15,-2 2 1-15,-3 5 1 16,-5-4-1-16,1-2 0 15,2 7 0-15,0-2 0 16,2 1-1-16,0 1 1 16,1 1-1-16,3-2 0 15,3-1-1-15,-1 2 1 16,8-1-2-16,7 8 1 16,-5-7-1-16,5 7 1 15,0 0-1-15,0 0 0 16,-5-9 0-16,5 9 1 0,-5-5-1 15,5 5 1 1,0 0-2-16,0 0 1 0,-4-9-1 16,4 9 0-16,0 0 0 15,0 0 0-15,0-7 0 16,0 7 0-16,0 0 0 16,0 0 0-16,0 0 0 15,0 0 1-15,-5-8 0 16,5 2 0-16,0-1 0 15,0 7 0-15,-6-8 0 16,6 8 0-16,0 0-1 0,-8-9 1 16,8 9 0-16,-4-7 0 15,4 7 0-15,-5-5 0 16,5 5 0-16,-9-9 0 16,9 9 0-16,-7-3 1 15,7 3-1-15,0 0 0 16,0 0 0-16,-7-9 1 15,7 9-1-15,-7-3 1 16,7 3-1-16,-11 0 1 16,11 0 0-16,-12 0 0 15,7 0-1-15,-4 0 1 16,0 0-1-16,0 0 1 16,4 0-1-16,5 0 0 15,-9 0 0-15,9 0 0 16,-9-5-1-16,9 5 1 15,-14-4-1-15,14 4 1 16,-9-5-1-16,9 5 1 16,-9-3-1-16,2 3 0 0,0-4 0 15,0 4 0-15,7 0-1 16,-10 0 1-16,3 0-1 16,7 0 1-16,-7-5-1 15,7 5 1-15,-9-4-1 16,9 4 1-16,0 0-1 15,-7-5 1-15,7 5-1 16,0 0 1-16,0 0 0 16,-7 0 0-16,7 0 0 0,0 0 0 15,0 0 0-15,-7 0 0 16,7 0 0-16,0 0 0 16,-9 5 0-16,9-5 1 15,-6 0 0-15,6 0 0 16,0 0 1-16,0 0 0 15,-10 0 1-15,10 0 0 16,0 0 0-16,-7 0 1 16,7 0-1-16,-13 0 0 15,13 0 1-15,-10 0 0 16,5 0 0-16,-4 0 0 16,0 0-2-16,0 0 1 15,-3-5-2-15,1 2 0 16,2-6 1-16,4 6 1 15,5 3-1-15,-9-9 0 16,9 9-1-16,-12-7 1 16,7 2-1-16,-4-2 1 0,9 7 0 15,-9-9 0-15,9 9-1 16,0 0 1-16,-9-3-1 16,9 3 1-16,-5-5 0 15,5 5 0-15,-12-9-1 16,12 9 1-16,-9-7-1 15,9 7 1-15,-6-5 0 16,6 5 0-16,-14-9 0 16,14 9 1-16,-9-7-1 15,9 7 1-15,-5-5-1 0,5 5 0 16,0 0-1-16,-9-7 0 16,9 7 0-16,-8-8 0 15,8 8 0-15,-13-9 0 16,13 9 0-16,-5-5 0 15,5 5-1-15,0-9 1 16,0 9-1-16,-9-12 1 16,9 12-1-16,-5-10 1 15,5 10-2-15,-9-11 1 16,9 11-1-16,-7-10 1 16,7 10 0-16,-11-11 0 15,11 11 0-15,-8-10 0 16,-1 5 0-16,3 0 0 15,-6-2 0-15,2-2 0 16,-6-3-1-16,2 0 1 16,-1 3-1-16,-4 1 1 15,-6-5-1-15,1 1 1 0,1 4-1 16,2-1 0-16,-2-3 0 16,-7 0 0-16,1 0 0 15,3 3 0-15,7-3 0 16,-4-5 0-16,-9-4 0 15,0 0 0-15,-3 5 0 16,-2-1 1-16,-4-4 0 16,-3 2 0-16,-7 2 0 15,2-4 1-15,-4 6 0 0,0 1 0 16,2 2 0-16,-2 1 1 16,5 1-1-16,-5-2 0 15,-5 0 0-15,-2-4 0 16,-4 8 0-16,6-1 0 15,0-3-1-15,3 3 1 16,1-3 0-16,-8-4 0 16,2 3 0-16,-4 0 1 15,1 5-1-15,5 8 1 16,0 0 1-16,-6 5 0 16,-7 4 0-16,-3 10 0 15,-1 1 0-15,-1 13 1 16,3 5-1-16,-1 4 0 15,-10 6-1-15,1-3 1 16,3 6 0-16,8-6 0 16,3-4-1-16,2 1 1 15,-5-6-1-15,3 2 0 0,2 0-1 16,5 2 0-16,8-5-1 16,8 1 1-16,5-7-1 15,4 4 1-15,5-5-2 16,1 1 1-16,-3-4-1 15,6 0 0-15,5-4 0 16,5-2 0-16,4-5 0 16,0 2 1-16,-2-4-1 15,0 0 1-15,4-3-1 0,3-1 1 16,0 4-1-16,1 0 1 16,2 1-1-16,1-5 1 15,5-8-1-15,0 9 1 16,0 0-1-16,18-1 1 15,24 4-1-15,20-8 0 16,15-4 0-16,13-12 0 16,9-6 0-16,2-2 0 15,12-8 0-15,3-10 0 16,2-4-2-16,-5-6 0 16,3-2-4-16,3-4 1 15,2-3-4-15,-3-2 1 16,-10-2-3-16,-9-4 0 15,-11-3 5-15,-12-1 1 16,-9 0 2-16,-18-2 1 16,-13 0 1-16,-17 2 0 15,-15-2 0-15,-20 5 1 0,-13 4 0 16,-20 8 0-16,-18 12 0 16,-14 11 0-16,-20 14 0 15,-12 12 1-15,-12 19 0 16,-12 15 1-16,-8 16-2 15,-3 21 0-15,3 15-1 16,-3 14 0-16,7 9-3 16,-4 10 0-16,1 11-4 15,8-4 0-15,14 5-3 16,6-6 0-16,-1-4 0 0,13-5 0 16,18-8 0-16,8-7 0 15,11-6 2-15,9-16 1 16,7-10 0-16,1-3 0 15,6-8 2-15,7-3 1 16,2-1 1-16,7-4 0 16,3-7 2-16,6-5 0 15,1-5 1-15,7-3 0 16,3-4 1-16,4 0 0 16,-1-9 0-16,-1 0 0 15,6 0 0-15,0 0 0 16,0-6 0-16,0-6 1 15,0 8-1-15,2-1 1 16,-2-7-1-16,6 9 1 16,-6-9 0-16,0 0 0 15,7 3 0-15,-7-3 1 16,0 0 1-16,0 0 0 0,0 0 1 16,0 0 0-16,0 0 1 15,0 0 0-15,0 0-1 16,8 0 1-16,-8 0 0 15,6-7 0-15,-6 7-1 16,9-8 0-16,-9 8-1 16,0 0 1-16,0 0-1 15,5-7 0-15,-5 7-1 16,0 0 0-16,0 0-2 16,0 0 0-16,0 0-2323 0</inkml:trace>
  <inkml:trace contextRef="#ctx0" brushRef="#br0" timeOffset="89763.93">15584 3096 1041 0,'0'0'0'16,"26"12"15"-16,-10-3 1 15,4-1 34-15,-6 5 0 16,-5-1 22-16,-1 0 0 16,3 5-12-16,0 7 0 15,1 11-23-15,2 5 1 16,0 6-6-16,2 6 0 16,7 2-1-16,-5 0 0 15,-4 4-8-15,-4 5 0 16,-1-1-5-16,-2 2 1 0,0 7-4 15,2 0 0-15,3 7-1 16,1 3 1-16,-4 2-2 16,-1 6 0-16,1 4-2 15,0-1 1-15,-4 10 0 16,1-2 1-16,2-1 0 16,-2 3 0-16,-3 7 3 15,-3 0 0-15,0 3-2 16,0-4 0-16,0 4 2 15,0-1 1-15,0-4 4 0,0 4 0 16,-3 5-1-16,1 3 0 16,0 1 1-1,0 1 1-15,-6 2-2 0,-1-4 0 16,0-3 3-16,-2 7 1 16,-1-5-3-16,-6 5 1 15,1 1 5-15,-3 3 0 16,-3-3 2-16,-3 1 1 15,-9 5-5-15,-2-1 1 16,-4 3-1-16,1-1 0 16,-6 1-3-16,-2-4 0 15,2 0-2-15,-3-5 0 16,-6-5 0-16,-5-1 1 16,-5 1 3-16,0 0 0 15,3-1 5-15,2 1 0 16,-4 7 2-16,-8-6 0 15,-7-3-7-15,-1 3 0 16,4-3 0-16,-5-2 0 0,0 1-3 16,-5-5 0-16,-4 5 0 15,2-6 1-15,6 0-2 16,0 3 0-16,-10-5-2 16,0 1 1-16,0-1-1 15,1 4 0-15,1 5-5 16,0-2 1-16,-14-2-3 15,1 4 1-15,12 0-3 16,-8 0 0-16,-10-5-2 16,1-4 0-16,7 4-1 0,-1 0 1 15,-7-7-2-15,1 0 1 16,9-9-2-16,-1 3 1 16,-4-8-1-16,7-3 0 15,9-8-1-15,3-1 0 16,9-3-1-16,-2-1 0 15,1-11-1-15,-1-5 0 16,11-4 0-16,9-2 0 16,3-7 0-16,6-2 0 15,5-1 0-15,-2-6 1 16,0-5-1-16,6-1 0 16,-1-1 0-16,6-1 0 15,-2-2 0-15,7-9 0 16,10-5-1-16,3-2 1 15,-1 1-1-15,4-2 0 16,5-3 0-16,0-2 0 16,-1-2 0-16,-1-1 0 0,4 3-1 15,7-4 1-15,-9 5-1 16,9-5 0-16,0 0-1 16,0 0 1-16,-9 0-1 15,9 0 1-15,0 0-1 16,0 0 0-16,0 0-1 15,0 0 1-15,0 0-1 16,9 0 0-16,0 0 0 16,-9 0 0-16,9 0-2 0,-2 2 1 15,0 1-3-15,-7-3 1 16,10 2-3-16,-10-2 1 16,0 0-8-16,0 0 0 15,0 0-2291-15</inkml:trace>
  <inkml:trace contextRef="#ctx0" brushRef="#br0" timeOffset="92413.45">27009 13268 1579 0,'0'0'0'16,"-29"-21"71"-16,-2 6 1 15,-3-1 38-15,-3 2 0 16,-7 2-16-16,-2 0 1 16,2-2-47-16,0-1 1 15,-7-1-19-15,-7 2 0 16,-4-1-8-16,-7-3 0 15,2-1-3-15,-2-1 1 16,-1-3-5-16,-3-1 1 16,-4 0-3-16,-4 1 1 15,-2 1-4-15,-5-4 0 16,-8-2-3-16,-1-5 1 0,-7-1-3 16,-9-3 0-1,-7 1 0-15,-5 1 0 0,-2 1-1 16,-14-3 0-16,-9-11 0 15,-9-1 1-15,-10 3-1 16,-7-1 0-16,-8-3-1 16,3-2 1-16,-5 0-1 15,-6 2 0-15,-4-4 0 16,-5 2 0-16,-2 0 0 16,-10-5 0-16,-2-9 0 0,-1 1 1 15,0 2-1-15,-1-6 0 16,-2-4 1-16,0-4 1 15,-7-1-1-15,1 0 1 16,1-3 0-16,-4 1 0 16,2-7 0-16,-1 4 1 15,1-1 0-15,0 0 0 16,0 1 0-16,2 2 0 16,-1-4 2-16,-1 2 0 15,-5 5 2-15,1 0 0 16,-4 1 0-16,-1-1 0 15,4 2-1-15,2 1 1 16,-2 2-1-16,-4 2 1 16,1 2 0-16,-5 0 1 15,8 2 0-15,0 1 1 16,-3 7 1-16,1 5 0 16,5 2 1-16,4 6 0 0,0 4 0 15,6 2 1-15,4 2-2 16,8-2 1-16,3 6-2 15,2-3 0-15,7 5-1 16,5-1 0-16,14 2 4 16,11 3 1-16,6 4 0 15,10 1 0-15,3 4-4 16,18 2 1-16,7 0-3 16,9 3 0-16,5 0-10 15,5 5 1-15,10 9-11 0,-3 2 0 16,94-2-2235-16</inkml:trace>
  <inkml:trace contextRef="#ctx0" brushRef="#br0" timeOffset="93307.08">11474 10108 1679 0,'0'0'0'15,"2"-17"30"-15,10-7 0 16,8-6 25-16,4-8 1 16,5 2-29-16,-3-9 1 15,-1-9-23-15,-1-8 0 16,-1-7 5-16,-5-2 1 15,1-4 12-15,-1-4 1 16,-4 1 27-16,-5 0 0 16,-9-14 3-16,-9 2 0 15,-1 4-8-15,-6 1 0 16,-4-3-12-16,-6-2 1 16,-6 0-8-16,0 1 0 15,1 10-11-15,4 6 0 0,4 13-5 16,0 8 0-16,9 10-4 15,5 11 0-15,0 10-4 16,4 7 0-16,5 14-3 16,-3-7 0-16,3 7-3 15,14 0 1-15,5 4-6 16,20 5 1-16,16-3-7 16,13 3 1-16,17-4-2 15,5 0 0-15,11 2 1 16,11 0 0-16,10 0 1 0,7-3 1 15,9-6 11-15,4 0 0 16,8 2 2-16,13-1 0 16,-1-6 6-16,9-2 0 15,5-3 6-15,-8 0 1 16,-13 0 5-16,-7-2 1 16,-8-7-5-16,-8 0 1 15,2 0-13-15,-3-6 0 16,4-6-5-16,-2-17 1 15,-133 50-1849-15</inkml:trace>
  <inkml:trace contextRef="#ctx0" brushRef="#br0" timeOffset="98832.37">14330 1140 707 0,'0'0'21'0,"0"0"1"0,0 0-6 15,-16 25 0-15,18-17-11 16,1 1 1-16,3-2-12 16,2 7 0-16,-8-14-580 15</inkml:trace>
  <inkml:trace contextRef="#ctx0" brushRef="#br0" timeOffset="99831.05">13845 15090 1500 0,'0'0'0'0,"0"0"50"16,0 0 1-16,0 0 61 15,0 0 0-15,0 0-18 16,0 0 1-16,0 0-46 0,0 0 0 15,0 0-21-15,0 0 1 16,0 0-6-16,0 0 0 16,0 0 4-16,0 0 0 15,0 0 1-15,0 0 1 16,0 0-2-16,0 0 1 16,0 0-2-16,0 0 1 15,0 0-4-15,0 0 0 16,0 0-5-16,0 0 1 15,-16-17-8-15,11-4 1 16,-10-31-4-16,-4-20 1 16,19 72-1927-16</inkml:trace>
</inkml:ink>
</file>

<file path=ppt/ink/ink49.xml><?xml version="1.0" encoding="utf-8"?>
<inkml:ink xmlns:inkml="http://www.w3.org/2003/InkML">
  <inkml:definitions>
    <inkml:context xml:id="ctx0">
      <inkml:inkSource xml:id="inkSrc0">
        <inkml:traceFormat>
          <inkml:channel name="X" type="integer" max="19200" units="cm"/>
          <inkml:channel name="Y" type="integer" max="11008" units="cm"/>
          <inkml:channel name="F" type="integer" max="4096" units="dev"/>
          <inkml:channel name="T" type="integer" max="2.14748E9" units="dev"/>
        </inkml:traceFormat>
        <inkml:channelProperties>
          <inkml:channelProperty channel="X" name="resolution" value="621.35925" units="1/cm"/>
          <inkml:channelProperty channel="Y" name="resolution" value="632.64368" units="1/cm"/>
          <inkml:channelProperty channel="F" name="resolution" value="0" units="1/dev"/>
          <inkml:channelProperty channel="T" name="resolution" value="1" units="1/dev"/>
        </inkml:channelProperties>
      </inkml:inkSource>
      <inkml:timestamp xml:id="ts0" timeString="2023-04-04T19:56:21.131"/>
    </inkml:context>
    <inkml:brush xml:id="br0">
      <inkml:brushProperty name="width" value="0.05292" units="cm"/>
      <inkml:brushProperty name="height" value="0.05292" units="cm"/>
      <inkml:brushProperty name="color" value="#FF0000"/>
    </inkml:brush>
  </inkml:definitions>
  <inkml:trace contextRef="#ctx0" brushRef="#br0">23105 3776 1086 0,'0'0'0'15,"-56"21"26"-15,-4 5 1 16,-16 15 20-16,-11 8 1 16,-15 6-10-16,-9 2 0 15,-14 4-19-15,-23-2 0 0,-13 1-6 16,-13 8 1-16,-10 10-6 15,-8 5 1-15,-9 10 0 16,-20 8 0-16,-12 2-1 16,-14 12 1-16,-12 1-2 15,-11 12 0-15,-10 3 0 16,-13 9 0-16,-5 0 0 16,-9-3 0-16,-7 0-2 15,5-9 0-15,13-9-1 16,9-11 0-16,20-1 1 0,11-12 1 15,20-8-1-15,21-4 1 16,19-2-1-16,18-15 0 16,19-13-2-16,18-2 1 15,141-51-1149-15</inkml:trace>
  <inkml:trace contextRef="#ctx0" brushRef="#br0" timeOffset="527.58">15166 7165 1287 0,'16'0'0'15,"16"5"2"-15,17 7 0 0,20 12 5 16,12 9 0-16,5 8 9 15,10 8 1-15,6 11-2 16,2 10 1 0,-5 4-10-16,5 9 0 0,14 19 2 15,21 9 1-15,18 14-5 16,34 1 1-16,28 2-3 16,31 9 1-16,16 5-2 15,9 6 1-15,6 8-2 16,1 10 1-16,6 11 0 0,17 17 0 15,12 5 2-15,3 14 1 16,-1 6 9-16,0 8 0 16,9 7 7-16,9 10 1 15,-4 1 8-15,6 1 0 16,9-5 0-16,3-6 0 16,0-8 4-16,7-9 0 15,5-9 0-15,2-10 0 16,-5-15-4-16,-4-6 1 15,-1-7-7-15,-13 1 0 16,-10-5-11-16,-18 3 1 16,-16 1-8-16,-16 2 0 15,-19 0-4-15,-25-10 1 16,-23-4-2-16,-24-8 0 16,-26-9-3-16,-11-14 0 15,-154-128-1405-15</inkml:trace>
  <inkml:trace contextRef="#ctx0" brushRef="#br0" timeOffset="6210.67">25940 16570 1131 0,'-16'-14'0'0,"-34"-24"23"16,-13-17 1-16,-9-9 18 0,-9 0 1 15,-4 5-1-15,-7 2 0 16,-3-5-17-16,-4-8 0 15,-10-6-7-15,6 2 0 16,8 6 5-16,-5-4 0 16,-6-8 3-16,4-7 0 15,10-1-2-15,-7-4 0 16,-10 4-3-16,1 0 1 16,8-6 7-16,-3 1 1 15,-8 3-5-15,0-2 1 16,2 2 16-16,-6 0 1 15,-5-5-1-15,-3 0 1 16,6 2 2-16,4 1 1 16,-8-3-6-16,2-2 1 15,3 7-7-15,3-5 0 16,0-8-4-16,2 5 0 16,2-4-5-16,1 1 0 0,-3 3-6 15,0-3 1-15,5 1 2 16,-5 5 0-16,-7 1 0 15,-1 1 1-15,5 1 2 16,-1 2 1-16,-7-3-3 16,6-1 1-16,8-8-3 15,-1 2 0-15,-9 8-2 16,5-3 1-16,5-4-4 16,1 2 0-16,-6-7-3 15,2-1 1-15,7-2-2 0,-2-1 0 16,-7 1-3-16,4 5 1 15,-4 5-2-15,3-3 1 16,-1-1-4-16,2 3 1 16,0 2 1-16,1 0 0 15,-3-8-2-15,1 2 1 16,8 6 0-16,2-7 0 16,-1-5-1-16,-3 6 0 15,5 2 1-15,6 1 1 16,10-3 1-16,-7-2 1 15,-5 6 1-15,-2-1 0 16,5-1 0-16,0 3 1 16,0 5-1-16,-1-3 0 15,3 0-2-15,4 3 0 16,6 2 0-16,-3 0 0 16,-1 2-2-16,-3 1 1 15,1 1-1-15,5 1 1 0,0 5-2 16,-4 2 1-16,-5 4-2 15,3 1 1-15,8 2-2 16,1 2 1-16,-3 2-1 16,-2 4 0-16,-3 6-1 15,1 7 1-15,8 0 0 16,-3 1 0-16,-3 1 0 16,2 1 0-16,0 6 1 15,11-1 1-15,3 1 0 16,1 1 0-16,3 2-1 0,-6 5 1 15,4 2 1-15,5 3 1 16,2 5-2-16,8 10 1 16,4-3 1-16,2 2 0 15,4 2 0-15,-1 3 1 16,1 2-2-16,2 2 1 16,7 2-1-16,4-1 1 15,8 1-2-15,-4 3 1 16,2 2-2-16,1-1 1 15,8-2-1-15,-2-1 0 16,2 0-1-16,-3 2 1 16,3 0-2-16,2 0 1 15,1 0 0-15,0 0 0 16,0-3 2-16,0-1 0 16,0 4 0-16,1 4 1 15,1-4 0-15,-2-4 1 0,0 4-1 16,0 4 1-16,-3-1 0 15,-2-1 0-15,-4-2 0 16,-8 2 0-16,-8 3 0 16,1 3 1-16,8-4-2 15,-7-1 1-15,-8 3-2 16,-1 2 1-16,9-3-3 16,-3 6 1-16,-6-3-2 15,-1 5 1-15,0-5-1 16,-1 1 0-16,-11 6 0 0,-5 3 0 15,1 3-1-15,0 3 0 16,3 0-1-16,-3 2 1 16,0 0-1-16,-2-2 1 15,0-1-1-15,2-3 0 16,1 3 0-16,10 1 0 16,8-3 0-16,11-2 0 15,1-5 0-15,8-2 0 16,3 0-2-16,5 0 0 15,3-8-9-15,16-6 0 16,-8 2-2389-16</inkml:trace>
  <inkml:trace contextRef="#ctx0" brushRef="#br0" timeOffset="12291.5">29926 4148 1108 0,'-19'-7'0'15,"-31"-10"27"-15,-22-12 1 16,-21-13 36-16,-20-3 1 16,-20-5-1-16,-15 1 0 15,-37-1-22-15,-37-3 0 16,-32-1-15-16,-27 5 1 0,-15-1-3 15,-22 0 1-15,-22-7-7 16,-18 3 1-16,-16 1 0 16,-26 4 0-16,-17 11-1 15,-24 5 0-15,-17 4-1 16,-31 13 0-16,-21 11-5 16,-21 10 1-16,-29 4-3 15,-17 15 1-15,-25 12-2 16,-3 9 1-16,0 9 4 15,-2 8 0-15,-3 16 0 16,14 2 1-16,19-2 6 0,29 5 1 16,31 3 4-16,46-3 0 15,53-8-3-15,53-9 0 16,51-9-16-16,67-12 1 16,62-12 1-16,58-13 0 15,127-20-1570-15</inkml:trace>
  <inkml:trace contextRef="#ctx0" brushRef="#br0" timeOffset="12775.14">28386 5297 1713 0,'-123'12'0'0,"-191"20"61"0,-94 0 1 16,-77-2 48-16,-47-1 0 16,-49-3-33-16,-33-3 1 15,-40-6-48-15,-34 4 0 16,-17 8-14-16,-27 11 0 16,-43 7-6-16,-11 15 1 15,-10 16-4-15,-17 5 1 16,1 7-2-16,22 17 0 15,34 30-1-15,22 19 1 16,25 8-4-16,47 7 0 16,43 1-2-16,60-1 1 15,74-1-1-15,92-15 0 16,87-11 0-16,102-52 0 16,204-92-1776-16</inkml:trace>
  <inkml:trace contextRef="#ctx0" brushRef="#br0" timeOffset="13208.57">30785 7433 1478 0,'-90'12'0'16,"-153"26"42"-16,-126 9 0 15,-109 1 42-15,-107 1 1 16,-91 2-17-16,-68 10 0 15,-70 8-35-15,-41 16 1 16,-34 22-12-16,-9 15 1 16,-7 14-4-16,-21 17 1 15,-2 13-5-15,4 10 1 16,2 15-3-16,13 6 1 16,17 10-3-16,31 6 1 15,39 4 0-15,30 4 1 16,35 6-2-16,62-4 1 0,57 2-5 15,79-16 1-15,559-209-1630 16</inkml:trace>
  <inkml:trace contextRef="#ctx0" brushRef="#br0" timeOffset="13676.04">29773 9944 1769 0,'-170'7'0'16,"-253"13"66"-16,-131 13 0 16,-90 16 55-16,-58 13 0 15,-67 14-41-15,-53 7 0 16,-23 4-50-16,-30 24 1 15,-14 24-13-15,-17 20 1 16,-3 18-7-16,5 23 1 0,-3 13-3 16,18 20 0-16,16 17-1 15,47 3 1-15,55 2-4 16,92-11 0-16,78-4-7 16,123-17 1-16,123-14-15 15,110-72 1-15,245-133-1822 16</inkml:trace>
  <inkml:trace contextRef="#ctx0" brushRef="#br0" timeOffset="14141.4">30722 12758 1691 0,'-166'27'0'0,"-249"37"85"16,-114 18 0-16,-58-1 54 15,-61 23 1-15,-41 19-56 16,-50 5 0-16,-44 3-45 16,-17 4 0-16,-21 14-14 15,-12 9 0-15,-3 11-9 16,2 6 1-16,12 7-2 15,31 15 0-15,42 12-2 16,43 8 0-16,46 9-2 16,78-4 1-16,67-1-3 0,73-16 0 15,73-18-6-15,85-49 1 16,284-138-1934-16</inkml:trace>
  <inkml:trace contextRef="#ctx0" brushRef="#br0" timeOffset="14592.62">31925 15236 1366 0,'-78'8'0'0,"-127"15"51"16,-94 13 1-16,-86 16 61 15,-79 12 0-15,-69 11-5 16,-59 4 0-16,-54 6-47 16,-40 17 0-16,-32 16-27 15,-26 10 0-15,-43 10-5 16,-10 18 1-16,-22 24-6 0,-6 9 0 16,-11 6-6-16,0 18 1 15,0 16 7-15,1 22 1 16,29 17-1-16,57 9 0 15,41 13-17-15,59-59 1 16,-552 194-10-16</inkml:trace>
  <inkml:trace contextRef="#ctx0" brushRef="#br0" timeOffset="23531.6">25321 16357 1724 0,'0'0'0'16,"0"0"66"-16,0 0 1 0,0 0 36 15,0 0 1-15,0 0-41 16,17-24 1-16,-6 8-31 15,-1 3 1-15,-4 4-15 16,-1 2 1-16,4-2-5 16,0 2 0-16,-9 7-1 15,12-5 1-15,-12 5 1 16,9-1 1-16,-2 4-1 16,0 2 1-16,-2 2-3 15,1 0 1-15,-1 0 0 0,0 0 0 16,0 0-2-16,-5-7 0 15,7 8 0-15,-7-8 1 16,11 7 2-16,0-1 0 16,-1 2 4-16,1 3 1 15,-1 1 1-15,-1 0 1 16,-2-4 5-16,0-1 1 16,2 4 1-16,0 4 0 15,0 3-4-15,-2-3 0 16,-4-3-1-16,-1-1 1 15,0-3-2-15,0 1 1 16,1 0 1-16,1-2 1 16,-4-7-4-16,7 10 1 15,-7-10-1-15,7 5 1 16,-7-5-3-16,7 4 1 16,-7-4-5-16,7 1 0 15,-7-1-3-15,7 0 1 16,-7 0-3-16,9-1 1 0,-2-3-2 15,0 2 0-15,-7 2-2 16,9-6 0-16,-9 6-1 16,3-7 1-16,3 0-3 15,-5-4 1-15,1-1-2 16,0-2 1-16,-2 1-2 16,2 0 1-16,1 1-2 15,1 2 1-15,-3 0 0 16,-1 1 0-16,-1 0-1 0,-1 2 1 15,0 0 0-15,2 0 0 16,0 1-1-16,-3-3 1 16,-1-3 0-16,-3 0 0 15,2 5 0-15,5 7 1 16,-6-11 0-16,6 11 1 16,-1-10-2-16,1 10 1 15,-7-10 0-15,7 10 0 16,-7-11-1-16,7 11 1 15,-8-8-1-15,8 8 0 16,0 0-1-16,0 0 1 16,-7-9-2-16,7 9 1 15,-5-7-1-15,5 7 1 16,0 0-2-16,0 0 1 16,-7-7-1-16,7 7 0 15,0 0 0-15,0 0 0 16,-7-5 0-16,7 5 0 0,0 0 0 15,0 0 0-15,0 0-1 16,0 0 1-16,-7 0-1 16,7 0 1-16,-7-2-1 15,7 2 0-15,-11-5 0 16,11 5 0-16,-8 0 0 16,8 0 0-16,0 0 0 15,-8 0 0-15,8 0 0 0,0 0 0 16,-8 3 0-1,1-1 0-15,7-2 0 0,-9 0 0 16,9 0 0-16,-9 5 0 16,2-1 0-16,-2-1 0 15,0 2-1-15,-1 1 1 16,-1-1-1-16,1 0 1 16,1 0-1-16,2-1 1 15,7-4-1-15,-11 1 1 16,6 3-1-16,-6-1 1 15,1-1-1-15,-1 0 1 16,0 1-1-16,1 1 1 16,-4 1-2-16,-2 4 1 15,0 1-4-15,-5-1 1 16,-9-3-8-16,-2 1 1 16,0 4-14-16,1-9 0 15,31-2-2471-15</inkml:trace>
  <inkml:trace contextRef="#ctx0" brushRef="#br0" timeOffset="25345.1">25125 2592 940 0,'0'0'0'16,"40"21"18"-16,-4 3 0 16,2 9 22-16,3 2 0 15,-2 6 24-15,-4 4 0 16,-5 0-24-16,2 6 0 15,3 2-13-15,7 4 1 16,6 6-7-16,3 2 0 16,7 1-3-16,1 3 1 15,2 6-2-15,5 4 0 16,4 4 1-16,4 11 1 16,4 10-1-16,0 3 0 15,-6 6-1-15,5 13 1 16,8 7-1-16,2 11 0 15,-1 8-3-15,-7 0 1 0,-5 1 0 16,1 4 0-16,2 1 0 16,1 6 0-16,-1 6 6 15,-3 11 1-15,-7 10-6 16,-3 6 1-16,-1 0 3 16,5 11 1-16,0 1 5 15,-4-3 1-15,-8 2-3 16,-5 1 0-16,-1 6-2 15,-10 8 0-15,-8 12-4 16,-7 9 0-16,-8-3-4 16,-8 8 1-16,-9 13-4 0,-7 6 0 15,-7 7-3-15,-4 7 1 16,-3 7-2-16,-7 9 1 16,-7-2 1-16,-9 5 0 15,-9 10 1-15,-14 9 1 16,-14 2 1-16,-8-12 0 15,-4-12 1-15,-15-2 0 16,-15 0 1-16,-4-6 0 16,3-9 3-16,1-11 0 15,-4-18-4-15,5-8 0 16,9-10 0-16,4-21 1 16,-2-16-2-16,9-15 0 15,8-16 1-15,6-14 0 16,3-24-2-16,2-1 1 15,7-6-1-15,6-14 0 16,3-14 1-16,5-3 0 16,0-1 4-16,2-3 1 0,6-3 6 15,4-8 1-15,4-11 9 16,11-7 0-16,5-5 4 16,6-4 0-16,6-6-1 15,0-9 0-15,8-7-4 16,1-7 0-16,0-6-1 15,2-2 1-15,5-4-4 16,2-7 1-16,0 8-2 16,0-8 0-16,0 0-4 0,0 0 1 15,0 0-6-15,0 0 1 16,0 7-4-16,0-7 1 16,0 0-5-16,0 0 0 15,5 7-4-15,-5-7 0 16,13 4-4-16,-6-3 1 15,0 1-4-15,2-2 1 16,7-7-3-16,5-1 0 16,-21 8-2287-16</inkml:trace>
</inkml:ink>
</file>

<file path=ppt/ink/ink5.xml><?xml version="1.0" encoding="utf-8"?>
<inkml:ink xmlns:inkml="http://www.w3.org/2003/InkML">
  <inkml:definitions>
    <inkml:context xml:id="ctx0">
      <inkml:inkSource xml:id="inkSrc0">
        <inkml:traceFormat>
          <inkml:channel name="X" type="integer" max="19200" units="cm"/>
          <inkml:channel name="Y" type="integer" max="11008" units="cm"/>
          <inkml:channel name="F" type="integer" max="4096" units="dev"/>
          <inkml:channel name="T" type="integer" max="2.14748E9" units="dev"/>
        </inkml:traceFormat>
        <inkml:channelProperties>
          <inkml:channelProperty channel="X" name="resolution" value="621.35925" units="1/cm"/>
          <inkml:channelProperty channel="Y" name="resolution" value="632.64368" units="1/cm"/>
          <inkml:channelProperty channel="F" name="resolution" value="0" units="1/dev"/>
          <inkml:channelProperty channel="T" name="resolution" value="1" units="1/dev"/>
        </inkml:channelProperties>
      </inkml:inkSource>
      <inkml:timestamp xml:id="ts0" timeString="2023-04-04T19:19:22.990"/>
    </inkml:context>
    <inkml:brush xml:id="br0">
      <inkml:brushProperty name="width" value="0.05292" units="cm"/>
      <inkml:brushProperty name="height" value="0.05292" units="cm"/>
      <inkml:brushProperty name="color" value="#FF0000"/>
    </inkml:brush>
  </inkml:definitions>
  <inkml:trace contextRef="#ctx0" brushRef="#br0">4711 2255 907 0,'0'0'0'15,"50"7"11"-15,4 1 0 16,10 1 18-16,3 3 1 0,0-3 11 16,-7 0 1-16,-2-6-4 15,4 0 1-15,10 3-19 16,2 1 0-16,7-6 8 15,-5 3 0-15,-3-1-4 16,4 6 0-16,8 0 7 16,1 3 0-16,6-4 1 15,5 1 1-15,-2-2-3 16,9-2 0-16,6 2-7 0,3-5 0 16,3 1-1-16,-3 1 1 15,5 1 2-15,4-2 0 16,3 1-1-16,-1-2 1 15,1 1 2-15,2 2 1 16,5 2-4-16,2-3 0 16,-7-8-3-16,7 1 1 15,2-3-5-15,3 6 1 16,6-3-4-16,0 3 1 16,-4-5 1-16,-2 5 1 15,9 0-1-15,-1-4 0 16,1 1 0-16,-7-1 1 15,4 3-3-15,1 1 0 16,4 0-1-16,-5 1 0 16,-6 3 0-16,2-8 0 15,-2 3 0-15,8 1 1 16,1 5 0-16,0-2 0 0,-9-3 1 16,3 0 0-16,0 0 0 15,8 4 1-15,4-2-3 16,-4 1 1-16,-2-3-2 15,-3 0 1-15,8 3-2 16,6 3 0-16,3-3-3 16,-3 2 1-16,-2-1-1 15,0-1 0-15,-4 1-2 16,6 1 1-16,3-2-1 0,0-1 1 16,1 2-2-16,-4-4 1 15,-6 0 1-15,6 3 0 16,3 0-1-16,6 3 0 15,-3-1 0-15,5 2 1 16,-4-4-1-16,-1 2 1 16,5-1 2-16,4-1 1 15,3 3 0-15,8 2 0 16,0-1 0-16,0-2 0 16,2-1-1-16,2-3 1 15,5 3-1-15,4 3 0 16,-1-2-1-16,10 2 1 15,6-2-1-15,4 0 1 16,10-1-1-16,-3-1 1 16,-1 6-1-16,4-4 1 15,8-1-1-15,5-1 0 16,7 6 0-16,7-1 0 16,1 4 0-16,6-5 0 0,2 2 0 15,12-4 0-15,-5-5 0 16,7 7 0-16,4 2 0 15,5 5 0-15,-3 1 0 16,-2 6 0-16,-4-4 2 16,-5 2 0-16,-6-1 1 15,-9-1 0-15,-8-1 0 16,-4 1 0-16,-8 2-1 16,-13 3 1-16,-9 1 0 0,-18-6 1 15,-10 0-2-15,-16-1 1 16,-8 1 1-16,-19-1 0 15,-22-4 2-15,-13 0 1 16,-10 5 4-16,-9-3 1 16,-12 2 1-16,-9-4 1 15,-13-3-2-15,-8-1 1 16,-10 3-4-16,-4-1 1 16,-6-3-4-16,-7-4 1 15,-5 3-3-15,-5-3 1 16,-1-1-2-16,1 1 0 15,-11-3-1-15,7 4 1 16,-7-4-2-16,0 0 1 16,7 3-1-16,-7-3 1 15,0 0-3-15,0 0 1 16,4-7-1-16,-4 7 1 0,1-8-1 16,3-1 0-16,-2-3-1 15,-2-4 0-15,-2 2 0 16,-2-1 1-16,1-6-2 15,1-5 1-15,2-7-4 16,2-3 0-16,3-2-3 16,9-5 1-16,-14 43-2403 15</inkml:trace>
  <inkml:trace contextRef="#ctx0" brushRef="#br0" timeOffset="7341.74">3748 5491 1254 0,'0'0'0'16,"0"0"29"-16,-23 28 1 15,15-7 26-15,0 4 0 16,-2 12-10-16,-11 4 1 16,-6 4-23-16,-6 7 0 15,-3 4-9-15,-1 4 0 16,-3 8-3-16,1 10 0 15,11 12-2-15,0 8 1 16,1 6 0-16,1 5 1 16,6 17 2-16,-4 2 0 15,-1 1 1-15,2 11 1 16,-4 9-3-16,5 5 1 0,-5-4-3 16,4-5 0-16,0-4-1 15,2 4 0-15,7 6-1 16,2-3 0-16,3-7-2 15,4 0 0-15,-1 0 0 16,3 2 0-16,3-1-1 16,3-3 0-16,3-3-1 15,-3-2 0-15,2 1-1 0,-1-2 0 16,6 2 0-16,3-7 1 16,-3-5-1-16,3-2 0 15,4-3-1-15,6-4 1 16,0-5-1-16,7 3 1 15,2-1-1-15,0-7 1 16,-4-5-2-16,9-9 0 16,11-6-1-16,3-2 0 15,10-4 0-15,3-13 0 16,5-2-1-16,-2-13 1 16,5-3 0-16,9-9 0 15,11-9-1-15,1-3 1 16,-6-2-1-16,-1-7 1 15,13 1-1-15,0 1 1 16,5-2-1-16,4 0 1 16,1-6 0-16,4-1 1 0,0 2 1 15,3 2 0-15,11 0 1 16,-3-2 0-16,-3-3 3 16,5-6 1-16,13 1 1 15,-3-3 1-15,0-4 1 16,-1 0 1-16,13 1-1 15,2-3 1-15,4 1-3 16,-4 1 0-16,-2-3-2 16,2 0 1-16,10 0-1 15,8-4 0-15,5-2-2 16,1-5 1-16,-1-8-1 0,2-1 0 16,-7 4 0-16,4 3 0 15,3-5-1-15,1 3 0 16,10 4-1-16,-1 1 0 15,0 2-1-15,-5 2 0 16,-4 2 0-16,-12 1 0 16,-3-1-1-16,1 1 1 15,0 2 0-15,1 2 0 16,1-2 1-16,-11-7 1 16,1-2-1-16,-1-4 1 15,2 1 2-15,8 0 1 16,6-4 0-16,-1 2 1 15,-6 4 0-15,-3-4 0 16,-2 1 3-16,5-1 0 16,5 10-2-16,6 3 1 15,2-1-1-15,-8 4 0 16,-8 0-1-16,-2 3 1 0,-7 2-1 16,5 2 1-16,6-1-2 15,-6 3 0-15,-3 5-1 16,-4-6 0-16,-5-1 1 15,3-1 0-15,13 5-1 16,0-3 0-16,-1-3 1 16,-1 0 1-16,-3 0-2 15,5-2 1-15,8-5 1 16,8 1 0-16,10-7-1 16,0 0 0-16,0-3 0 0,1-5 0 15,-3 0-1-15,4 2 0 16,4 2 0-16,1 0 0 15,7 0 1-15,-1-3 1 16,8 0 1-16,4 2 0 16,-4 1 2-16,10-2 0 15,-1 2 1-15,-4-2 1 16,3-2-1-16,-2 4 0 16,1-2-3-16,-3 5 1 15,3-2-3-15,-1 8 1 16,-4-1-2-16,6 0 0 15,1 2 0-15,-4 4 0 16,-4 3-1-16,-4 3 0 16,1 4-1-16,-3-5 0 15,2-4-1-15,-5 2 1 0,1 5-1 16,4 2 0-16,2 2-1 16,-3 0 1-16,5-2-1 15,-6 0 0-15,5-1 0 16,2 1 0-16,-5 2 0 15,2 0 1-15,-2-1-1 16,1 4 0-16,8-3 0 16,-4 0 0-16,-2-2 0 15,1 1 0-15,-1 4 0 16,2-6 0-16,-12-1 1 16,-4-2 0-16,-1 4-1 0,-2 0 1 15,1-2 1-15,-1-3 1 16,-2-2 1-16,0 0 1 15,-4-2 1-15,1-3 1 16,-3 0 1-16,-8 0 1 16,0 0-1-16,-2-2 1 15,-1-4-1-15,-8-1 0 16,2-2-2-16,-2-5 0 16,-3-2 0-16,-6-1 0 15,-4-4-1-15,-5-2 1 16,4-1-2-16,-3-4 1 15,-7-2-2-15,-4-4 1 16,-4 1-2-16,-3-7 1 16,-3-6-1-16,-6-6 1 15,0-3 0-15,-2-6 0 16,-1-5 0-16,-6-5 1 16,-10-6 1-16,-4-4 0 0,-3-9-1 15,-5-7 1-15,-5 1 2 16,-4-11 1-16,-7-6 1 15,-3-6 0-15,-4-10 0 16,-4 1 0-16,-5-4-1 16,-6-1 1-16,-8-6 0 15,-6-3 1-15,-5-3-3 16,-11-1 1-16,-12-3-5 16,-5 2 0-16,-2-2-1 0,-7 12 0 15,-11 9-2-15,-8 8 0 16,-11-7-2-16,-9 8 1 15,-9 4-1-15,-8 6 0 16,-10 10 0-16,-9 2 0 16,-12 7-1-16,-10 7 1 15,-9 5-1-15,-9 7 1 16,-8 5-3-16,-8 5 1 16,-13 4-2-16,-8 8 1 15,-2 4-2-15,-12 5 1 16,-6-4-3-16,-5 11 0 15,-8 0 0-15,-7 5 0 16,1 0 0-16,-1 6 1 16,-2 2 0-16,7 5 1 15,3 2 0-15,4 3 1 16,0-2 0-16,-2-1 1 16,1 3-1-16,-3 1 0 15,2 3 0-15,6 1 1 0,-4-6-1 16,-4 1 0-16,1 3 1 15,-2 1 1-15,-2-2 0 16,1-1 0-16,-2-7 0 16,2 2 1-16,1 0 0 15,-2 0 0-15,0 2 0 16,-5-3 1-16,-1 7 0 16,1-5 0-16,-2 6 0 15,0-3 0-15,-4 1 0 0,1-2 0 16,3-3 0-16,0 2 1 15,1 0 0-15,-1 1 0 16,0 2 0-16,-2 2 0 16,-10 0 1-16,-1 0 0 15,4-4 0-15,-1 2 0 16,8 4-1-16,-5 0 1 16,0-6 0-16,-2-1 0 15,3 1 0-15,1 2 0 16,-2 4 0-16,-6-2 0 15,3-2 0-15,-1 5 0 16,-1 2-1-16,-1 4 1 16,1 1 0-16,-1-5 0 15,-1 2-1-15,2-2 1 16,-2 5-2-16,-2-1 1 16,3 0-1-16,-3 3 1 0,-2 3-1 15,1 0 1-15,-5-3-1 16,3 0 1-16,-2 4-1 15,1 1 1-15,-3-1-1 16,0 4 1-16,-2 4-1 16,6-3 1-16,5 0-1 15,-2-2 1-15,0 3-1 16,-4-3 0-16,4-2 0 16,4 2 1-16,1 3-1 15,4-3 1-15,-7-3 0 16,5-4 0-16,2 5 0 15,2 2 0-15,-3-2 0 16,1-1 0-16,2-3 0 0,7 3 0 16,-1-1 0-16,6-3 0 15,-7 4 0-15,0 1 0 16,-2-2-1-16,0-1 1 16,-3 5-1-16,3-2 1 15,-1 6-1-15,4-3 1 16,6 1-1-16,2-6 1 15,5 2-1-15,2-1 0 16,-4-1 0-16,0 3 0 16,-1-1 0-16,-1 2 0 15,-1-4 0-15,0 2 0 16,3 4 0-16,4 3 0 16,0-3 1-16,1 1 1 15,3-1 0-15,4-1 0 16,6 1 1-16,-5 3 1 0,-4-3 0 15,2-4 0-15,-6 2 0 16,4 2 0-16,11-1 1 16,3 4 1-16,7-3 1 15,1-2 1-15,-12-4 1 16,3 3 1-16,-1 6 1 16,9 0 0-16,15-2-2 15,-1 9 1-15,6 2-1 16,-4 0 0-16,5 3-1 15,8 0 1-15,8 6-1 0,-9 3 1 16,-8-4-1-16,7-1 1 16,15 1-2-16,-1-3 0 15,2 3-2-15,3-1 1 16,9 2-2-16,0-3 1 16,0-1 0-16,5-2 0 15,18-3 0-15,7 0 0 16,7-5-2-16,5-3 1 15,2 0 0-15,-2-1 0 16,8-4-2-16,8 4 1 16,10-3-2-16,8 0 1 15,5 1-1-15,2-1 0 16,11-4-1-16,-3 2 1 16,-1 2 0-16,2-1 0 15,12-8-1-15,-11 9 1 16,6-6-1-16,-4 6 1 15,9-9-1-15,-9 9 1 0,0-2-1 16,4 1 0-16,-2 4 0 16,-2-3 0-16,4-4 0 15,-4 2 0-15,4 2-1 16,0-1 1-16,1-1-1 16,4-7 0-16,-18 14-2 15,4-2 1-15,-3 6-8 16,-10 2 0-16,-10 3-22 15,-3-6 1-15,40-17-2345 0</inkml:trace>
</inkml:ink>
</file>

<file path=ppt/ink/ink50.xml><?xml version="1.0" encoding="utf-8"?>
<inkml:ink xmlns:inkml="http://www.w3.org/2003/InkML">
  <inkml:definitions>
    <inkml:context xml:id="ctx0">
      <inkml:inkSource xml:id="inkSrc0">
        <inkml:traceFormat>
          <inkml:channel name="X" type="integer" max="19200" units="cm"/>
          <inkml:channel name="Y" type="integer" max="11008" units="cm"/>
          <inkml:channel name="F" type="integer" max="4096" units="dev"/>
          <inkml:channel name="T" type="integer" max="2.14748E9" units="dev"/>
        </inkml:traceFormat>
        <inkml:channelProperties>
          <inkml:channelProperty channel="X" name="resolution" value="621.35925" units="1/cm"/>
          <inkml:channelProperty channel="Y" name="resolution" value="632.64368" units="1/cm"/>
          <inkml:channelProperty channel="F" name="resolution" value="0" units="1/dev"/>
          <inkml:channelProperty channel="T" name="resolution" value="1" units="1/dev"/>
        </inkml:channelProperties>
      </inkml:inkSource>
      <inkml:timestamp xml:id="ts0" timeString="2023-04-04T19:57:05.407"/>
    </inkml:context>
    <inkml:brush xml:id="br0">
      <inkml:brushProperty name="width" value="0.05292" units="cm"/>
      <inkml:brushProperty name="height" value="0.05292" units="cm"/>
      <inkml:brushProperty name="color" value="#FF0000"/>
    </inkml:brush>
  </inkml:definitions>
  <inkml:trace contextRef="#ctx0" brushRef="#br0">2951 3847 1310 0,'0'0'12'0,"0"0"0"0,0 0 33 15,-23 33 1-15,-10 21-10 16,-17 13 0-16,-8 2-17 16,-6 13 0-16,1 13-7 15,5 12 1-15,5 14-4 16,7 16 0-16,2 13-2 0,2 20 0 16,-3 12-2-16,3 8 1 15,-2 1-2-15,-2 1 0 16,6 3-1-16,4 6 1 15,5 7-2-15,4 6 0 16,8-4 0-16,6-8 1 16,8-12-1-16,10-11 0 15,8-15 0-15,6-24 0 16,8-12 0-16,8-24 0 16,7-21 0-16,11-10 0 15,5-14 4-15,2-6 0 16,7-4 9-16,11-4 1 15,17-7 8-15,7-2 1 16,3 2 4-16,-1 4 0 16,19 3-6-16,6-5 1 0,-2-2-3 15,5-9 0-15,16-1-4 16,15-6 0-16,13-6-3 16,18-9 0-16,14-11-2 15,13-8 1-15,10-7-4 16,12-2 1-16,6 4-2 15,8 2 1-15,4-3-2 16,11 3 0-16,16 3-2 16,6 1 1-16,4-1 2 15,9-5 1-15,4-4-1 16,11-2 1-16,26-6-1 0,12-4 1 16,-2-3 1-16,19-4 1 15,8 0-1-15,8-1 0 16,7 3-2-16,17 5 0 15,-4 3-2-15,-2 3 1 16,-2 6-1-16,5 0 1 16,11 2-2-16,9 5 1 15,-2 2-2-15,9 0 1 16,18-2 1-16,7 0 0 16,6-3 0-16,8 1 1 15,3 3 1-15,4-1 0 16,-3 0 5-16,-1 2 1 15,0 3 3-15,15 7 0 16,1 4 2-16,-2 9 1 16,-1 2 1-16,-2 6 1 15,0 4-2-15,0 1 0 16,-2 2-1-16,0 0 1 0,0 0-4 16,-2-5 0-16,-3-7-3 15,-4-4 1-15,-1-8-2 16,-6-7 0-16,-5-13-3 15,-23-6 1-15,-12-5-3 16,-15-4 0-16,-18-7-1 16,-31-3 0-16,-23-6-3 15,-24-11 1-15,-20-11-1 16,-25-5 0-16,-26-11-2 0,-32-6 1 16,-36-10-2-16,-33-4 1 15,-31 0-1-15,-39-2 0 16,-39-5 0-16,-41-6 0 15,-41 3-4-15,-44-6 0 16,-43-2-10-16,-48-5 0 16,-51 0-19-16,-60-5 1 15,-51-1-44-15,-60-4 0 16,-48-9-25-16,-36-5 1 16,-35-5 1-16,-34-11 0 15,-29-8 50-15,-33-7 1 16,-20-6 20-16,-33 3 0 15,-23 6 14-15,-38 9 1 16,-17 8-3-16,-17 15 1 16,-23 15 15-16,-38 14 0 15,-24 22 4-15,-18 21 1 16,-19 25 10-16,-32 23 1 0,-5 21-9 16,9 30 1-16,908-21-1346 15</inkml:trace>
  <inkml:trace contextRef="#ctx0" brushRef="#br0" timeOffset="8517.26">9562 13659 1556 0,'0'0'0'0,"-16"-20"61"0,0-1 1 16,6 2 31-16,4 3 1 15,3 6-27-15,6-2 1 16,12-6-35-16,7 5 0 16,10 7-14-16,9-1 1 15,19 4-5-15,19-1 0 16,29 1-3-16,24 0 1 15,25-10-2-15,28 5 0 16,41-3-1-16,28 4 0 16,25 2 8-16,19 2 1 15,28 1-2-15,9 2 0 16,16 2 4-16,11 1 1 16,5 1 11-16,-16-3 1 15,-18-1 27-15,-17 2 0 16,-7 2 12-16,-29 1 0 15,-19 2 1-15,-32 1 1 16,-35 1-10-16,-26-5 1 0,-20-4-9 16,-24-6 1-16,-24 1-22 15,-17-3 0-15,-11-3-18 16,-8-3 1-16,-6-3-12 16,-3-2 1-16,-1 2-8 15,-2-9 0-15,-52 26-2379 16</inkml:trace>
  <inkml:trace contextRef="#ctx0" brushRef="#br0" timeOffset="9482.28">18022 13322 1276 0,'17'0'0'16,"22"0"30"-16,9 0 1 0,1-9 47 15,11 2 1 1,12 4 20-16,13-1 1 0,5-1-38 16,7 0 1-1,5 2-46-15,6 6 1 0,12-1 17 16,14 3 1-16,14 0 10 16,14 4 0-16,18-6-2 15,16 1 0-15,9-3 3 16,15 3 1-16,13-1-13 15,18 4 0-15,10 0 7 16,10 0 1-16,8-2-11 16,12-3 0-16,11 1 2 15,15 4 1-15,6-1-1 0,1 0 0 16,-3-2 14-16,4-1 1 16,14 1 3-16,-17-1 1 15,-20-1-9-15,-18-2 1 16,-12 5-8-16,-11-5 0 15,-25-3-6-15,-19-1 1 16,-16 1-4-16,-24 1 0 16,-19 2-7-16,-27-2 1 15,-25-5-12-15,-30-5 0 16,-76 12-2337-16</inkml:trace>
  <inkml:trace contextRef="#ctx0" brushRef="#br0" timeOffset="11084.2">16505 13294 1198 0,'0'0'0'16,"0"0"24"-16,0 0 0 0,0 0 25 15,0 0 0-15,14 17-16 16,-14-17 0-16,9 11-19 16,-9-11 0-16,0 10-6 15,0 6 1-15,0 8-4 16,-4 5 0-16,1 1 1 15,-4-1 0-15,-2-3 1 16,0 2 1-16,-3 1 3 16,1 6 0-16,2-2 3 15,4 0 1-15,3 0 3 0,2-2 0 16,2-7 0 0,3-3 0-16,-3-2 0 0,5-4 0 15,4 10-3-15,4-3 1 16,1-6 1-16,0-1 0 15,2-1 2-15,1 0 0 16,2-2 4-16,2-2 0 16,6 1 3-16,-7-1 0 15,-2 1 2-15,1-1 1 16,5-1 1-16,-1-2 1 16,0-1-5-16,0 3 0 15,1 1-4-15,4 1 1 16,4 3-5-16,-3 0 0 15,-1-4 1-15,-2-1 0 16,10 1-1-16,0 0 0 16,-1-6-3-16,0-6 1 0,2-1 1 15,-2 1 1-15,-5 2-1 16,0 0 0-16,3-9 0 16,6 1 0-16,-1-1-1 15,3-1 1-15,1-4-1 16,3 0 1-16,4 2-3 15,-1 1 0-15,-10-8 0 16,-4-1 1-16,-3-5-2 16,2 3 0-16,1-2 0 15,-3 1 1-15,-1 1 0 16,-2-1 0-16,-5 4 0 0,-4 2 1 16,0-7-2-16,-3-1 0 15,-6 3 0-15,-1 1 1 16,-4-1-2-16,0-1 1 15,-4 2-2-15,1 1 1 16,-1-5-2-16,1-1 1 16,-4 2-3-16,0 2 0 15,0 4-2-15,0 1 1 16,-4-4-2-16,2 0 1 16,1 8-2-16,-3-1 1 15,1-4-1-15,-6 1 1 16,2 5-1-16,-2 2 0 15,-3-4-1-15,1 3 1 16,11 11-3-16,-5-8 0 16,5 8-1-16,-6-14 0 15,6 14-2056-15</inkml:trace>
  <inkml:trace contextRef="#ctx0" brushRef="#br0" timeOffset="17970.16">17965 13041 257 0,'0'0'0'15,"-24"-3"17"-15,-5-2 1 16,3-2 55-16,-1-2 1 16,-4-3 29-16,-1 0 0 15,0 3-22-15,2 2 1 16,2 2-29-16,-7 4 1 16,-8 1-7-16,-4 0 0 15,-4-2-8-15,-2 0 1 16,-2 6-4-16,0 2 0 15,-1 5-3-15,-4-4 1 16,-4 0-1-16,-4-2 0 16,-5 0 5-16,-3 4 1 15,4 3-3-15,0 2 1 16,-1 0 0-16,5 3 1 16,1 4 0-16,3 3 1 0,6 2-6 15,8 3 1-15,10 4-7 16,3 3 1-16,2 6-5 15,5-2 0-15,5-6-5 16,4-1 0-16,5-3-5 16,4 1 0-16,-3 3-3 15,7-1 0-15,8-8-3 16,14-1 1-16,14 0-4 16,11-3 1-16,12-7-2 15,16-9 1-15,18-10-2 0,13-9 0 16,12-4-1-16,6-1 0 15,9 0 0-15,1 2 0 16,-6 2-1-16,0-1 1 16,8 2 0-16,-8 2 0 15,-16 0 0-15,-10-4 1 16,-10-1-1-16,-15-4 1 16,-11-1 0-16,-15-6 1 15,-11-5 5-15,-17-5 1 16,-13-3 8-16,-18-3 1 15,-19-4 6-15,-18 1 0 16,-19 0 1-16,-23 9 1 16,-31 12-10-16,-27 21 1 15,-39 26-13-15,-36 15 0 16,228-36-1572-16</inkml:trace>
</inkml:ink>
</file>

<file path=ppt/ink/ink51.xml><?xml version="1.0" encoding="utf-8"?>
<inkml:ink xmlns:inkml="http://www.w3.org/2003/InkML">
  <inkml:definitions>
    <inkml:context xml:id="ctx0">
      <inkml:inkSource xml:id="inkSrc0">
        <inkml:traceFormat>
          <inkml:channel name="X" type="integer" max="19200" units="cm"/>
          <inkml:channel name="Y" type="integer" max="11008" units="cm"/>
          <inkml:channel name="F" type="integer" max="4096" units="dev"/>
          <inkml:channel name="T" type="integer" max="2.14748E9" units="dev"/>
        </inkml:traceFormat>
        <inkml:channelProperties>
          <inkml:channelProperty channel="X" name="resolution" value="621.35925" units="1/cm"/>
          <inkml:channelProperty channel="Y" name="resolution" value="632.64368" units="1/cm"/>
          <inkml:channelProperty channel="F" name="resolution" value="0" units="1/dev"/>
          <inkml:channelProperty channel="T" name="resolution" value="1" units="1/dev"/>
        </inkml:channelProperties>
      </inkml:inkSource>
      <inkml:timestamp xml:id="ts0" timeString="2023-04-04T19:58:01.466"/>
    </inkml:context>
    <inkml:brush xml:id="br0">
      <inkml:brushProperty name="width" value="0.05292" units="cm"/>
      <inkml:brushProperty name="height" value="0.05292" units="cm"/>
      <inkml:brushProperty name="color" value="#FF0000"/>
    </inkml:brush>
  </inkml:definitions>
  <inkml:trace contextRef="#ctx0" brushRef="#br0">2602 2497 1422 0,'0'0'0'16,"37"-3"18"-16,0-1 0 0,12 8 6 16,4-4 1-16,-2-4-5 15,2-1 0-15,5-4-10 16,11-3 0-16,21 0-3 16,5 4 1-16,4 1-1 15,14 1 0-15,14 8-1 16,18 2 0-16,12-1 0 15,19 6 1-15,23-2-2 16,22 1 1-16,22-2-1 16,20-3 1-16,21-3 0 15,14 0 0-15,23 0 0 0,27-9 0 16,27 1 0-16,21-8 1 16,22-1 12-16,14 1 0 15,23-5 11-15,10 1 0 16,29-10 12-16,16 9 1 15,21 6-9-15,21-6 0 16,9 0 12-16,28-6 0 16,13-6 1-16,12-2 0 15,5 2 0-15,23-3 1 16,7 3 7-16,7 0 1 16,11 4 7-16,3-1 1 15,7 3-4-15,4 6 1 16,-5 7-14-16,-8 2 1 15,-8 3-10-15,-13 6 0 16,-15 3-9-16,-18 5 0 16,-20 7 0-16,-26 4 0 0,-37-4-2 15,-27 0 0-15,-20 5-6 16,-47 1 0-16,-31 1-4 16,-44-2 0-16,-41-2-1 15,-41-6 1-15,-33-4-12 16,-35-5 0-16,-32-5-5 15,-32-2 0-15,-37 2-1 16,-35 2 0-16,-76 3-2271 16</inkml:trace>
  <inkml:trace contextRef="#ctx0" brushRef="#br0" timeOffset="948.45">2060 3984 1276 0,'0'0'0'16,"0"0"25"-16,32 12 1 16,9 0 19-16,10 5 1 15,7 4-8-15,4-2 0 16,1-10-14-16,6-1 1 16,7 5-13-16,10-1 0 15,17 5-4-15,9 4 1 0,10-1-3 16,10-2 0-16,8 1 11 15,13-2 1-15,18-1 10 16,15-4 0-16,13 2 13 16,0-2 0-16,9 0 2 15,4-3 0-15,0 3 2 16,-4-4 1-16,-5 4-6 16,-13-5 1-16,-6-1-4 15,-17-3 0-15,-12-1 13 0,-6-2 1 16,-14 0-5-16,-18 3 1 15,-18-3-9-15,-13 0 0 16,-8-5 3-16,-11 2 1 16,-9-3-5-16,-12-1 1 15,-15 2 6-15,-8 2 1 16,-5-1-20-16,1-4 1 16,11-13-12-16,6-12 0 15,-36 33-2037-15</inkml:trace>
  <inkml:trace contextRef="#ctx0" brushRef="#br0" timeOffset="7675.42">4165 947 932 0,'-73'-6'32'0,"-31"0"1"0,-14 9 7 16,-13 9 0-16,-4 2-3 15,4 5 1-15,11 5-9 16,2 6 0-16,5 2-17 15,9 7 1-15,14 6 2 16,7 5 1-16,7 10 0 16,13 6 1-16,10 5-4 15,16 7 0-15,10-4-2 16,13 9 1-16,11 7-3 16,12 7 0-16,8 2-1 0,15 3 1 15,17 9-4-15,13-7 1 16,3-4-2-16,15-1 1 15,11-4-1-15,17-9 1 16,14-13 5-16,19-11 0 16,12-11 6-16,22-19 1 15,12-16 10-15,16-11 0 16,14-10 6-16,3-11 1 16,1-8 0-16,4-10 0 15,-8-10-3-15,-17-9 0 16,-24-10-3-16,-26 1 1 15,-12 5 3-15,-24-2 0 16,-18-3 3-16,-24-7 0 16,-16-9-1-16,-24-5 0 15,-23-9 0-15,-25-15 0 16,-25-13-4-16,-22-8 0 16,-23-9-5-16,-33-6 1 0,-29-3-9 15,-25-1 1-15,-24 7-6 16,-33 19 1-16,-20 26-4 15,-25 29 1-15,-27 25-5 16,-19 34 1-16,-12 36-6 16,-25 44 1-16,-29 51-2 15,-17 46 0-15,-22 57-4 16,-10 25 0-16,436-252-1670 16</inkml:trace>
  <inkml:trace contextRef="#ctx0" brushRef="#br0" timeOffset="55081.13">15258 7500 1679 0,'0'0'0'15,"-27"-14"52"-15,-8-1 0 0,-11-2 59 16,-9-4 1-16,-3-7 3 16,-9 2 1-16,-9-5-61 15,-7 0 1-15,-3 3-25 16,-8 0 1-16,-6 6-13 16,-8 1 0-16,-10 0 6 15,-7 6 1-15,-11 1 3 16,-5 7 1-16,-5 0 1 15,-6 7 0-15,-3 7-2 0,-6-2 1 16,-5 4-5-16,-5 5 0 16,-2 8-6-16,-1 8 1 15,3 9-4-15,7 0 0 16,-4 2-3-16,6 2 1 16,1 4-3-16,15 0 1 15,15 5-3-15,6-6 0 16,5 3-2-16,13-4 0 15,13 5 0-15,11 7 0 16,7 0-2-16,13 2 1 16,8 2 0-16,15-1 0 15,10 1-1-15,14-4 0 16,17 5-1-16,17 4 0 16,17 1-2-16,11 3 1 15,9-3-2-15,12 2 1 16,9 1-2-16,16-12 1 15,15 0-1-15,15-5 0 0,10 6-1 16,18-2 1-16,19-8-1 16,13-6 0-16,21-7 0 15,17-5 1-15,11-8 0 16,15-6 0-16,9-6 0 16,17-6 0-16,7-5 0 15,-8-9 0-15,-1-8 0 16,-5-7 0-16,-6-9 0 15,-8-9 0-15,-12-8 1 16,-13-5 0-16,-14-13 1 16,-13-6 0-16,-21-16 3 0,-22-7 0 15,-26-5 6-15,-19-11 0 16,-15-8 4-16,-29-4 0 16,-27-3 1-16,-33 0 1 15,-35-3 0-15,-36 6 0 16,-31 9-1-16,-56 11 1 15,-54 16-1-15,-76 15 1 16,-61 24-3-16,-81 29 1 16,-85 35-4-16,-69 40 0 15,-83 53-5-15,-56 66 0 16,-47 59-4-16,-37 67 0 16,-9 56-2-16,-25 52 0 15,3 37-4-15,831-444-2402 16</inkml:trace>
  <inkml:trace contextRef="#ctx0" brushRef="#br0" timeOffset="88856.18">2972 11340 1287 0,'-9'26'0'0,"-14"37"26"0,-3 14 0 16,-2 12 31-16,-2 11 1 15,2 13-18-15,-2-1 1 16,7 2-24-16,8-5 0 15,7 11-7-15,11-1 1 16,15-3-4-16,14-2 0 16,8 1-2-16,20-3 1 15,12-10-2-15,18-10 1 16,14-7-2-16,22-1 0 16,10-7-2-16,5-1 0 0,7-2-1 15,5-8 0-15,10-7 0 16,18 0 0-16,4-4 0 15,9-1 0-15,6-8 0 16,3-6 0-16,3-9 0 16,2 2 0-16,4 2 0 15,1-2 0-15,8-4 1 16,4 0 0-16,12 3 1 16,6 1 0-16,4-2 2 15,2-2 0-15,3-1 2 0,2-4 1 16,7-7 1-16,6-5 1 15,8-6 0-15,2-5 0 16,15-2-2-16,-2-1 1 16,3-2-1-16,5-4 1 15,5-8-1-15,9 4 1 16,11 2-2-16,7-6 0 16,1-6 0-16,8-4 1 15,12 0-1-15,-3-2 1 16,-1 0-2-16,6 2 1 15,17-3 0-15,4 5 0 16,0 3 1-16,2-3 1 16,0 1 1-16,6 8 0 15,8 4 2-15,4 6 0 16,1 2 0-16,12-3 0 16,-1 0-1-16,-11 0 1 0,-5 3 0 15,3-2 1 1,6-2 0-16,1 2 1 0,2 1-2 15,2 1 1-15,2-1-1 16,1-1 0-16,6 0 2 16,0-4 1-16,3 2 0 15,-3 4 1-15,-2 3 0 16,0 7 0-16,-4 5-2 16,-1 2 1-16,-9 5-2 15,-4 1 1-15,-1-2 1 16,-2 1 1-16,-2-5 0 0,-4-4 0 15,3-5-3-15,-15-5 0 16,-2-8-1-16,-10-10 0 16,-11-8 0-16,-14-5 1 15,-12-5-3-15,-21-11 0 16,-13-7 1-16,-12-6 0 16,-25-4 1-16,-17 0 1 15,-23-2 2-15,-29-8 1 16,-15-11 0-16,-26 2 1 15,-25 3-2-15,-25 2 0 16,-25 7-2-16,-23 2 1 16,-20 0-2-16,-22 3 0 15,-27 4-5-15,-33 6 0 16,-33-4-3-16,-29 4 1 16,-36 5-3-16,-41-3 0 15,-41-1-1-15,-41-3 0 0,-26 5-1 16,-30-1 1-16,-29 0-1 15,-20 4 0-15,-10 5-1 16,-18-5 0-16,-6 2 0 16,-15-6 0-16,-2 4 0 15,-10 5 0-15,-15-4-2 16,-6 3 1-16,-3 1-1 16,-9-4 0-16,-7-4-1 15,-18 2 0-15,-8 10 0 16,-4-1 1-16,-9 6 0 15,-9 0 0-15,-3-2 1 0,-6-4 0 16,4-5-1-16,-14-1 1 16,4-4-1-16,-1-3 0 15,-5-6 0-15,8-1 0 16,6-2 0-16,2 0 1 16,-6-6 0-16,3 10 0 15,-1 6 1-15,-4 14 0 16,-15 13 0-16,-4 13 1 15,-3 17 0-15,-10 15 0 16,-13 14-2-16,3 13 1 16,-2 14-2-16,-3 11 0 15,-7 11-1-15,-10 16 0 16,12 15 0-16,14 8 0 16,11 6-3-16,5 9 1 15,2 14-3-15,29 19 0 16,22 20 0-16,29-1 0 15,486-187-1699-15</inkml:trace>
</inkml:ink>
</file>

<file path=ppt/ink/ink52.xml><?xml version="1.0" encoding="utf-8"?>
<inkml:ink xmlns:inkml="http://www.w3.org/2003/InkML">
  <inkml:definitions>
    <inkml:context xml:id="ctx0">
      <inkml:inkSource xml:id="inkSrc0">
        <inkml:traceFormat>
          <inkml:channel name="X" type="integer" max="19200" units="cm"/>
          <inkml:channel name="Y" type="integer" max="11008" units="cm"/>
          <inkml:channel name="F" type="integer" max="4096" units="dev"/>
          <inkml:channel name="T" type="integer" max="2.14748E9" units="dev"/>
        </inkml:traceFormat>
        <inkml:channelProperties>
          <inkml:channelProperty channel="X" name="resolution" value="621.35925" units="1/cm"/>
          <inkml:channelProperty channel="Y" name="resolution" value="632.64368" units="1/cm"/>
          <inkml:channelProperty channel="F" name="resolution" value="0" units="1/dev"/>
          <inkml:channelProperty channel="T" name="resolution" value="1" units="1/dev"/>
        </inkml:channelProperties>
      </inkml:inkSource>
      <inkml:timestamp xml:id="ts0" timeString="2023-04-04T20:00:39.789"/>
    </inkml:context>
    <inkml:brush xml:id="br0">
      <inkml:brushProperty name="width" value="0.05292" units="cm"/>
      <inkml:brushProperty name="height" value="0.05292" units="cm"/>
      <inkml:brushProperty name="color" value="#FF0000"/>
    </inkml:brush>
  </inkml:definitions>
  <inkml:trace contextRef="#ctx0" brushRef="#br0">20195 9888 1444 0,'0'0'0'16,"-25"-17"19"-16,-5 2 0 15,-10-3 4-15,-6 3 1 16,-4 6-3-16,-10-3 1 16,-7 2-10-16,-7 3 1 15,-7 3-9-15,-4 9 1 16,-3 14-3-16,-11 7 0 16,-13 7 1-16,-1 4 0 15,3 9 1-15,1 4 1 16,-4 11-2-16,5 5 1 15,10 5-2-15,2 1 1 0,1 3-2 16,5-1 1-16,14 4-2 16,13 2 1-16,17-2-1 15,11 1 1-15,15-1-1 16,8-5 1-16,15 6 1 16,6 1 0-16,7 1 2 15,14-3 1-15,12-2 2 16,17-5 0-16,15-1 2 15,9-5 0-15,3 4 5 0,11-6 1 16,14-8 3-16,9-8 0 16,2-7 7-16,10-7 1 15,11-11 0-15,12-5 0 16,11-10 11-16,3-8 0 16,-5-10-7-16,-1-8 0 15,-5-10 19-15,-2-6 1 16,1-10-4-16,-9-9 1 15,-14-10 0-15,-11-7 1 16,-3-10-3-16,-17-4 0 16,-19-8 4-16,-17-4 0 15,-15-5-10-15,-21 0 0 16,-22 5-3-16,-18 0 0 16,-22 2-2-16,-24 3 0 15,-25 9-7-15,-20 5 1 16,-24 5-2-16,-25 8 0 15,-33 1-4-15,-26 10 1 0,-22 12-5 16,-17 18 0-16,-8 12-7 16,-17 12 1-16,-8 9-2 15,-3 8 0-15,13 14-9 16,16 12 1-16,23 13-9 16,20-1 1-16,211-55-2172 15</inkml:trace>
</inkml:ink>
</file>

<file path=ppt/ink/ink53.xml><?xml version="1.0" encoding="utf-8"?>
<inkml:ink xmlns:inkml="http://www.w3.org/2003/InkML">
  <inkml:definitions>
    <inkml:context xml:id="ctx0">
      <inkml:inkSource xml:id="inkSrc0">
        <inkml:traceFormat>
          <inkml:channel name="X" type="integer" max="19200" units="cm"/>
          <inkml:channel name="Y" type="integer" max="11008" units="cm"/>
          <inkml:channel name="F" type="integer" max="4096" units="dev"/>
          <inkml:channel name="T" type="integer" max="2.14748E9" units="dev"/>
        </inkml:traceFormat>
        <inkml:channelProperties>
          <inkml:channelProperty channel="X" name="resolution" value="621.35925" units="1/cm"/>
          <inkml:channelProperty channel="Y" name="resolution" value="632.64368" units="1/cm"/>
          <inkml:channelProperty channel="F" name="resolution" value="0" units="1/dev"/>
          <inkml:channelProperty channel="T" name="resolution" value="1" units="1/dev"/>
        </inkml:channelProperties>
      </inkml:inkSource>
      <inkml:timestamp xml:id="ts0" timeString="2023-04-04T20:01:14.641"/>
    </inkml:context>
    <inkml:brush xml:id="br0">
      <inkml:brushProperty name="width" value="0.05292" units="cm"/>
      <inkml:brushProperty name="height" value="0.05292" units="cm"/>
      <inkml:brushProperty name="color" value="#FF0000"/>
    </inkml:brush>
  </inkml:definitions>
  <inkml:trace contextRef="#ctx0" brushRef="#br0">3605 2497 1299 0,'-19'-3'0'16,"-34"-15"29"-16,-16-1 0 15,2 2 28-15,-5-4 0 16,-9-6-17-16,0 1 1 15,-2 1-15-15,2-1 0 16,8-1-8-16,3 1 0 16,-3 5-4-16,1 2 1 15,9 5-1-15,11 7 1 16,14 7-2-16,6 7 0 16,12 7-2-16,8 10 1 15,7 18-3-15,5 11 0 16,2 13-2-16,6 17 0 15,10 25-3-15,3 20 1 16,-1 15-3-16,-3 30 1 16,-4 25-2-16,-8 34 0 0,-9 17-1 15,-10 21 1-15,-9 15-1 16,0 13 1-16,-3 0-1 16,3 11 0-16,-3 8 0 15,6 0 0-15,3 1 0 16,8 13 1-16,9-3 0 15,5 8 0-15,0 3 1 16,2 14 1-16,2 25 0 16,-4 13 0-16,4 10 0 0,0 2 1 15,2 15 0 1,10-8 1-16,5-7-1 0,8 5 0 16,10 4-1-16,-2-14 1 15,6-14-1-15,-8-18 0 16,-3-29 0-16,-5-22 1 15,0-10 0-15,-9-20 0 16,-2-15 0-16,-3-21 1 16,1-19 4-16,-7-20 0 15,3-20 8-15,-7-18 0 16,1-13 13-16,-3-17 1 16,-1-11 11-16,-2-15 1 15,3-12-3-15,-6-9 1 16,3-7-1-16,-3 1 1 15,5-6-1-15,-1-7 1 16,5 0-4-16,-4-5 0 16,4-5-5-16,0-7 0 0,5-9-3 15,7-4 0-15,7-6-16 16,9-5 1-16,-37-35-1916 16</inkml:trace>
  <inkml:trace contextRef="#ctx0" brushRef="#br0" timeOffset="3347.47">15427 6150 806 0,'0'0'0'0,"0"0"11"15,26 0 0-15,11-5 14 16,4 2 0-16,-6 3 28 15,2-7 0-15,6-2 16 16,4 4 0-16,6 0-27 16,2 7 0-16,0 6-15 15,-1 3 1-15,4-1-3 16,6 6 0-16,7-1 6 16,-3 2 0-16,10-1-5 15,1-6 0-15,-1-3-5 0,3-2 0 16,13 2 10-16,1-1 1 15,0-3 3-15,6 1 0 16,8 1-1-16,2-2 1 16,-2-3-4-16,8 2 1 15,8 8-1-15,2-5 1 16,0-1-4-16,0-4 1 16,12 5-5-16,1 2 0 15,1-5-5-15,0 0 1 16,2-1 7-16,3 3 0 15,6-8 2-15,1-1 0 16,-4-4 4-16,2-3 1 16,6 0-9-16,9-5 1 15,2-2-1-15,-4 2 0 16,5-3-6-16,0 7 1 16,1-5-2-16,1 3 0 15,2-3-1-15,-6 3 0 0,4 6-1 16,0-3 1-16,-1 3-3 15,1 1 0-15,0-3-1 16,-2 1 0-16,4 0 0 16,-2-1 0-16,7 1 2 15,2 1 1-15,0 1 0 16,-3 1 0-16,-3 1-2 16,-3 1 0-16,-5-2 0 15,-4 2 1-15,6 2 2 16,-4-2 0-16,-7-2-2 15,-9 1 0-15,-5-2 0 0,-11 1 0 16,-5-2-2-16,-5 1 1 16,-9 4-2-16,-7 1 0 15,-7 1-1-15,-8-2 0 16,-15-1-3-16,-11 3 1 16,-10 2-1-16,-13 2 0 15,-13 0 1-15,-13-4 1 16,-4-1-1-16,-3-1 0 15,-2 1 0-15,-7 3 0 16,9-5-4-16,1-4 0 16,15-7-3-16,12-16 0 15,-37 32-2125-15</inkml:trace>
  <inkml:trace contextRef="#ctx0" brushRef="#br0" timeOffset="11530.92">17657 5202 1097 0,'0'0'0'0,"-41"-5"20"16,-5-4 0-16,-10 2 24 16,-6-1 0-16,0-6 1 15,-7-2 1-15,-3-1-10 0,-4 1 0 16,-17-1-7-16,1 5 1 16,-3 12-5-16,-4 12 1 15,-12 11-4-15,2 16 0 16,-1 12-3-16,1 18 1 15,1 17-4-15,-1 22 1 16,10 25-5-16,9 14 0 16,9-2-3-16,23-5 0 15,17-5-2-15,27-17 0 16,25-19-4-16,24-16 1 16,23-9-3-16,23-13 0 15,27-16 1-15,19-21 0 16,18-19-1-16,17-26 0 15,14-24 0-15,6-17 0 16,12-11 3-16,-5-6 1 16,-2-11 3-16,-25-2 1 0,-32-3 4 15,-13 3 1-15,-11 11-4 16,-16 10 0-16,-15 7 6 16,-4 21 1-16,-2 10-8 15,-6 14 1-15,-63 19-1369 16</inkml:trace>
  <inkml:trace contextRef="#ctx0" brushRef="#br0" timeOffset="12781.41">20482 5498 951 0,'0'0'0'16,"-3"-29"25"-16,1 8 0 16,0 2 39-16,0-2 0 0,1-14 11 15,-5 3 1-15,-4 0-18 16,-4 6 1-16,-4-3-23 16,-3 1 0-16,-4 2-5 15,-1-1 0-15,-11 1 2 16,1 1 0-16,-4-1-1 15,-8 4 0-15,-3 0-5 16,-4 6 0-16,-5 4-6 16,-8 3 0-16,-10 2-4 15,-5 6 0-15,-7 4-4 16,-12 7 1-16,-6 9-4 0,-5 4 1 16,-3 8-3-16,-4 2 0 15,2 8-1-15,1 10 1 16,8 7-2-16,7 3 0 15,5 1-1-15,9 1 0 16,8-3 0-16,11 8 0 16,13 4-1-16,12 5 1 15,16-1 0-15,10 7 0 16,13 0-1-16,13 7 0 16,17 2-1-16,19-6 1 15,25-6-3-15,18-11 1 16,13-7-2-16,13-8 1 15,14-6-1-15,9-15 0 16,1-12 0-16,6-12 0 16,4-22 1-16,6-12 0 15,13-17-1-15,-4-10 1 16,-10-7 2-16,-9-10 1 0,-9-11 3 16,-16-6 0-16,-10-13 4 15,-17 4 1-15,-17 0 18 16,-21-7 0-16,-26 1 9 15,-27-1 1-15,-28-2-2 16,-27 6 1-16,-25-4 1 16,-29 13 0-16,-36 12-12 15,-34 16 0-15,-33 26-13 16,-35 28 0-16,-37 39-12 16,-25 35 0-16,-22 37-3 0,-3 19 0 15,334-123-1782-15</inkml:trace>
  <inkml:trace contextRef="#ctx0" brushRef="#br0" timeOffset="17648.88">23029 6360 1007 0,'25'2'0'0,"40"4"25"16,27 3 1-16,28-4 28 15,12-3 1-15,8-5 11 16,-1-13 0-16,-5-10-9 15,0-10 1-15,5-6-11 16,3-11 1-16,-7-13 3 16,-2-5 1-16,-3-7-5 0,-6-5 0 15,-11-7-7-15,-13 0 1 16,-12 2 12-16,-22-2 1 16,-21 0 0-16,-16-6 1 15,-24 5-10-15,-25 1 1 16,-24 3-9-16,-21 8 0 15,-21 6-9-15,-18 11 1 16,-29 5-8-16,-22 5 1 16,-20 7-9-16,-17 12 0 15,-14 9-8-15,-6 11 1 16,-3 13-4-16,9 16 0 16,6 13-2-16,10 18 0 15,10 15-3-15,12 15 1 16,15 7-5-16,33 13 1 15,33 16-4-15,35 3 0 16,30 10-4-16,40 2 0 16,47 2-2-16,43-7 1 0,40-12-3 15,43-28 0-15,34-30 0 16,24-32 1-16,17-38-24 16,2-44 1-16,-268 61-1505 15</inkml:trace>
  <inkml:trace contextRef="#ctx0" brushRef="#br0" timeOffset="22548.22">18879 8779 839 0,'19'4'0'16,"36"-3"16"-16,17 3 0 15,15-1 28-15,6-3 1 16,10 5 21-16,6-1 1 0,0-8 18 16,9-1 0-16,13 0-29 15,5 2 1-15,12-1-10 16,11 2 0-16,7 1 19 16,6 1 0-16,12 1-21 15,8 1 1-15,9 3-3 16,9 2 1-16,5-2-6 15,9 2 1-15,13-7-4 16,10 0 1-16,12-8-3 16,14 1 1-16,17 3-1 0,6-1 0 15,2 0 2-15,12 1 1 16,1 1-2-16,5 10 0 16,6 2-4-16,-1 6 1 15,-5-1 12-15,-7 2 1 16,-4 1 1-16,-9-5 1 15,-21-9-9-15,-8 1 1 16,-18-2-6-16,-11-6 1 16,-9-8-4-16,-19-5 0 15,-14-4-3-15,-23 0 1 16,-20 6-4-16,-19-3 0 16,-21 3-7-16,-18-3 1 15,-17 1-8-15,-9-2 0 16,-13-3-5-16,-15-1 0 15,-41 23-2101-15</inkml:trace>
  <inkml:trace contextRef="#ctx0" brushRef="#br0" timeOffset="38866.54">2300 13611 1097 0,'0'0'0'16,"0"0"27"-16,27-16 0 16,1 4 25-16,11-2 0 15,3-1-12-15,-2 3 1 16,10 0-19-16,3 3 1 16,12 2-9-16,6 3 0 15,-4 4-4-15,-2 4 0 16,5 1-3-16,12 0 1 0,13-3 0 15,0-2 0-15,0-2 1 16,4-1 1-16,14-2-1 16,0-4 1-16,0-5 1 15,0 0 0-15,14 0 0 16,-2-1 0-16,-2-2 1 16,-1 1 0-16,9 2-1 15,4 4 0-15,10 1 7 16,5 0 0-16,-2-6 2 15,0 3 0-15,6 3 2 0,8 1 1 16,6 1-7-16,-1-2 1 16,-4-3-1-16,2 1 0 15,3 5-3-15,8 0 1 16,4-2-4-16,7 4 1 16,5 4-2-16,-1 2 1 15,5-4-3-15,1-6 1 16,-3 1-2-16,4 0 0 15,3 0-2-15,9-5 0 16,7-6-1-16,10-2 0 16,8-1 0-16,0 2 1 15,11-2-1-15,-2 0 0 16,5 0-1-16,-1-1 1 16,10-6-1-16,-1 4 0 15,11 2 1-15,-1 1 1 16,3 4 2-16,5 1 1 15,4 0 2-15,3 4 0 0,7 5 0 16,-1-1 1-16,-3-4 7 16,12-7 0-16,1-1 0 15,9 1 1-15,8 4 0 16,-2 3 0-16,-10 3 6 16,11 0 0-16,9-1 3 15,5 5 1-15,-4 8-4 16,-3 1 0-16,6-1-2 15,-1 1 0-15,0 8 0 0,-5 0 1 16,-8 0-3-16,-1 4 0 16,5 4-1-16,-3 3 0 15,-9 1-1-15,-1 2 0 16,-3 2-3-16,1 3 0 16,3 2-2-16,-5 0 1 15,-5-2-4-15,-1 0 0 16,1 0-1-16,3 2 0 15,2 2-2-15,0 1 0 16,-8-1-1-16,1-1 0 16,4-3 1-16,-1 0 0 15,4-1 0-15,-6-2 1 16,-1-1-2-16,-5-1 0 16,-3-3 3-16,-1-4 1 15,2-5-2-15,-5 1 0 16,-8 1-2-16,-10-2 1 15,-9-1 4-15,-5 3 0 0,-8 3 1 16,-13-2 1-16,-6-3 1 16,-7 0 0-16,-3-2 0 15,-18-3 1-15,-14-4 0 16,-11 2 1-16,-7 5-3 16,-13 2 1-16,-7-2 2 15,-18 2 0-15,-18 0-6 16,-15 1 1-16,-2 3-1 15,-13-3 0-15,-13-4-5 0,-14-3 0 16,-12-4-7 0,-7-1 1-16,-3-1-16 0,-1-9 0 15,-26 7-2112-15</inkml:trace>
  <inkml:trace contextRef="#ctx0" brushRef="#br0" timeOffset="40382.08">30406 13377 2004 0,'11'-17'0'16,"17"-28"11"-16,5-14 0 15,-1-5 20-15,-6-10 0 16,-4-11 74-16,-1-10 0 0,2-16-34 16,0-17 1-1,-2-12-11-15,0-21 0 0,2-14-4 16,3-19 1-16,1-22-12 16,3-11 0-16,5-12-7 15,4-3 1-15,3-9-18 16,2-2 1-16,2 2-8 15,4-1 1-15,1-9-6 16,3-1 1-16,3-3-6 16,-2 1 0-16,-3 1-2 0,1-2 0 15,0-7-1 1,-5-1 0-16,-8 4-1 0,1 6 1 16,-2 0-1-16,-2 4 1 15,-2-3-1-15,-3 3 1 16,-2-4-1-16,0 10 0 15,2 9-1-15,-1 5 1 16,1 7-1-16,-4 11 0 16,-1 13-1-16,-2 2 1 15,-1 0-3-15,-1 13 0 16,-2 11-4-16,-5 9 1 16,-3 12-2-16,-6 12 0 15,-2 16-2-15,-7 6 0 16,-3 15 0-16,-8 8 0 15,-6 11 2-15,-7 3 0 16,-10 5 0-16,-10 9 0 0,-10 12-2 16,-13 10 1-16,-15 6 1 15,-15 10 1-15,-16 10 0 16,-12 7 1-16,-12 16-3 16,-15 5 0-16,-11 5-4 15,-19 7 1-15,-8 0 0 16,-11 6 0-16,-12-6 0 15,-6 0 1-15,-12-3 0 16,-3-3 0-16,2 0 1 16,-6-3 0-16,-13 2 2 15,-8-1 0-15,-3-1 0 0,-17 2 1 16,-3-1 0-16,-10-1 1 16,-10 6 2-16,-18 0 0 15,-14-1 0-15,-8 4 1 16,-5 4 0-16,-4-6 1 15,-8-3-1-15,-6-2 0 16,-12-5 0-16,-2 0 1 16,-2 4-1-16,-2-4 1 15,-4-5 0-15,-5-2 1 16,-8 2-1-16,-7-4 1 16,0-3 0-16,3-4 0 15,2 4 0-15,-5 0 0 16,-6 3 0-16,-1-3 1 15,-6 4-1-15,-4-1 1 16,-5 0-1-16,-3 2 1 16,-1 6 0-16,-1-3 0 0,-14 4 0 15,6 4 0-15,6 1 0 16,1-5 0-16,6 0 0 16,13 3 0-16,6-1 0 15,6 2 0-15,4-4-1 16,5 0 1-16,11 0-1 15,-1 0 1-15,-4-9-1 16,11 4 0-16,19-6 0 16,3 3 0-16,7-1-1 0,0-3 1 15,7-9-1-15,17-3 1 16,21-2-1-16,9 5 1 16,17 0-1-16,5 1 1 15,6-1-1-15,3 0 1 16,14 5 0-16,3-1 0 15,6-2 0-15,8 5 1 16,15 7-1-16,6 2 1 16,6-3-1-16,11 1 1 15,8-2 0-15,11 4 0 16,7 1 0-16,5 1 0 16,11 3 0-16,10 0 0 15,20 3-1-15,6 1 1 16,-2 1-1-16,13-2 0 15,18 3-1-15,4-3 1 16,5 1-1-16,5-4 0 16,11 0-1-16,8-4 1 0,15 1-2 15,3 3 1-15,11 0-1 16,5 0 1-16,5 7-1 16,4-2 0-16,2 3-4 15,-2 17 0-15,-1 13-5 16,1 22 1-16,2 23-4 15,3 25 0-15,-8 40-6 16,-8 31 1-16,-19 54-10 16,-16 56 1-16,-20 47-15 15,-6 41 1-15,-8 33-4 0,-6 35 1 16,-13 35-6-16,9 15 1 16,104-495-1500-16</inkml:trace>
  <inkml:trace contextRef="#ctx0" brushRef="#br0" timeOffset="61431.18">3450 13474 1119 0,'0'0'0'16,"0"0"28"-16,-25-12 0 15,20 10 26-15,-4 2 0 16,1 0-10-16,-7 2 1 16,-2 3-28-16,-1 0 1 15,4 2-6-15,0 2 1 0,-4 3-6 16,-5 4 1-16,6 4-4 15,-3 6 1-15,3 7-2 16,-4 7 1-16,5 7-2 16,-2 3 1-16,0-2-1 15,4 3 0-15,-7 2-1 16,3 6 1-16,4 5-1 16,0 2 0-16,0 0-1 15,2 3 1-15,3-5-1 16,-2 0 1-16,3 5-1 0,0-1 1 15,7-1 1-15,1-1 0 16,0 0 0-16,0-1 0 16,1 5 1-16,7-1 1 15,6 2 1-15,0 0 1 16,7-4 1-16,4-1 1 16,5-4 2-16,5-1 0 15,-2-7-2-15,8 1 1 16,0 6-2-16,-1-3 0 15,4-1-2-15,2-3 1 16,12-4-2-16,15-3 1 16,8 0 1-16,0-7 0 15,2 1 0-15,7 2 1 16,12 2 1-16,4 2 0 16,1-5-1-16,10-3 0 15,13 1 1-15,8 0 1 16,14 0-1-16,10 1 1 0,2-1-1 15,7-2 1-15,6-5-1 16,11-2 1-16,12-1 1 16,8-1 0-16,3-1 0 15,6-4 0-15,9-1-1 16,5-1 1-16,2-1-3 16,9 1 1-16,6-3 1 15,5-3 0-15,8 1 0 16,5 0 0-16,14-1-1 0,4-4 1 15,6-3 1-15,-6-2 0 16,-4 0 0-16,15 1 0 16,10-2 1-16,4-1 0 15,5 0 3-15,3 0 0 16,2 0 1-16,13 0 1 16,14 1 0-16,-6-1 0 15,-7-3-2-15,10-6 0 16,2-5-2-16,3 3 1 15,-2-1-2-15,3-2 0 16,7-3-1-16,18-2 0 16,-2 0 3-16,-3 0 0 15,-4 0 3-15,0 1 0 16,11-3 0-16,3-3 1 16,6 2 0-16,-6-1 0 15,-5 1-4-15,2 2 0 0,6-6-4 16,6 0 1-16,6 0-3 15,-6 0 1-15,-9-1-2 16,-3-2 0-16,6 0-1 16,-4 1 1-16,1 4-1 15,-5-2 0-15,0-1-1 16,-9 1 0-16,-10 5 0 16,-4 3 1-16,-11-5-1 15,-1 1 0-15,1-4-1 16,-10 0 1-16,2-3 0 15,-1-5 1-15,-3-4 1 16,-3-7 1-16,-11-5 0 0,-2-5 0 16,-3-4-1-16,-13-1 1 15,-10 3-2-15,-20-3 1 16,-10-11-3-16,-18 2 1 16,-10-4-2-16,-22 1 0 15,-22-1-1-15,-24 4 0 16,-26 0-1-16,-26 0 1 15,-22-2-1-15,-21 2 0 16,-19 4 0-16,-21-4 0 16,-27-2 0-16,-21-3 0 15,-19 0 0-15,-18-2 0 16,-21 1 0-16,-16 3 0 16,-21 3 0-16,-20 3 0 15,-30-1 0-15,-22 0 0 16,-25 1 0-16,-20 2 0 15,-19 6 0-15,-16 2 0 0,-8 3 0 16,-13 7 0-16,-8-1 0 16,-9 2 0-16,-10 0 0 15,-5 1 0-15,-17 2 0 16,-7-1 0-16,-3-3-1 16,-1 3 1-16,-5 5-1 15,-13 0 1-15,-1 0-1 16,-6-3 1-16,0-6-1 15,-3 2 1-15,0 6-1 0,0-3 1 16,0-4 0-16,-4-1 0 16,-2 1 0-16,1-1 0 15,4 6 0-15,-8 1 0 16,-8 2 0-16,2 6 1 16,-6-3 0-16,1 9 1 15,1 6 1-15,-1 3 1 16,0 8 0-16,1 3 1 15,-3 1 0-15,3-2 1 16,-5 0-1-16,-2 2 0 16,-5 4-2-16,7 1 1 15,6 2-2-15,-4 3 1 16,3 6-1-16,-5 3 0 16,3 0 0-16,-4 5 0 15,-5 7-1-15,-7 9 1 16,-4 7-1-16,-5 6 0 15,5 4 0-15,-7 13 0 16,-12 11-1-16,5 0 1 0,5 2-1 16,6 9 1-16,7 8-1 15,-1 1 1-15,-2 1 0 16,8 0 1-16,5-2-2 16,18-3 0-16,3 0 0 15,17 2 0-15,15 5-2 16,5-13 0-16,348-91-1858 15</inkml:trace>
  <inkml:trace contextRef="#ctx0" brushRef="#br0" timeOffset="71132.86">21228 10569 1892 0,'0'0'0'0,"0"0"84"16,27 12 1-16,-22-7 58 15,-5-5 1-15,0 0-39 16,5 8 1-16,-3-2-46 16,0 1 0-16,0 1-25 15,-1 4 1-15,-1-6-3 16,0-6 1-16,-3 10 1 16,1-3 0-16,2-7-7 15,0 10 0-15,0-10-2 16,0 0 1-16,0 5-7 0,0-5 1 15,0 0-5-15,0 7 1 16,0-7-3-16,0 0 0 16,0 0-4-16,0 9 1 15,0-9-7-15,-2-9 1 16,-5-13-5-16,-12-20 1 16,19 42-2348-16</inkml:trace>
  <inkml:trace contextRef="#ctx0" brushRef="#br0" timeOffset="72064.34">16667 4967 929 0,'0'0'0'16,"-49"7"19"-16,-1 5 1 15,-4 5 35-15,-8 0 1 16,2 2 32-16,-7-1 1 0,3 2-22 15,-3 1 0-15,7 9-13 16,6 9 0-16,4 6-16 16,10 9 1-16,4 12-4 15,8 10 0-15,5 9-8 16,11 3 1-16,5 14-5 16,14-1 0-16,7 1-3 15,14-2 1-15,13 2-5 16,12-10 1-16,15 1-5 0,12-6 1 15,15-16-4-15,18-11 1 16,12-8 0-16,9-10 0 16,4-11 1-16,15-19 0 15,6-19 9-15,5-14 0 16,-2-8 0-16,-8-13 0 16,-11-11 4-16,-7-4 1 15,-9-9 2-15,-16-5 1 16,-16-7-2-16,-16-2 1 15,-8 3 20-15,-16-10 0 16,-20-3 1-16,-21 2 1 16,-18 1-3-16,-22-3 0 15,-25-3-9-15,-22 5 1 16,-13 1-9-16,-22 9 1 16,-27 12-6-16,-31 11 0 15,-21 15-6-15,-14 14 1 16,0 14-9-16,21 21 0 0,28 15-8 15,29-3 0-15,123-21-2004 16</inkml:trace>
</inkml:ink>
</file>

<file path=ppt/ink/ink54.xml><?xml version="1.0" encoding="utf-8"?>
<inkml:ink xmlns:inkml="http://www.w3.org/2003/InkML">
  <inkml:definitions>
    <inkml:context xml:id="ctx0">
      <inkml:inkSource xml:id="inkSrc0">
        <inkml:traceFormat>
          <inkml:channel name="X" type="integer" max="19200" units="cm"/>
          <inkml:channel name="Y" type="integer" max="11008" units="cm"/>
          <inkml:channel name="F" type="integer" max="4096" units="dev"/>
          <inkml:channel name="T" type="integer" max="2.14748E9" units="dev"/>
        </inkml:traceFormat>
        <inkml:channelProperties>
          <inkml:channelProperty channel="X" name="resolution" value="621.35925" units="1/cm"/>
          <inkml:channelProperty channel="Y" name="resolution" value="632.64368" units="1/cm"/>
          <inkml:channelProperty channel="F" name="resolution" value="0" units="1/dev"/>
          <inkml:channelProperty channel="T" name="resolution" value="1" units="1/dev"/>
        </inkml:channelProperties>
      </inkml:inkSource>
      <inkml:timestamp xml:id="ts0" timeString="2023-04-04T20:02:35.174"/>
    </inkml:context>
    <inkml:brush xml:id="br0">
      <inkml:brushProperty name="width" value="0.05292" units="cm"/>
      <inkml:brushProperty name="height" value="0.05292" units="cm"/>
      <inkml:brushProperty name="color" value="#FF0000"/>
    </inkml:brush>
  </inkml:definitions>
  <inkml:trace contextRef="#ctx0" brushRef="#br0">1603 2470 1119 0,'0'0'0'0,"0"0"21"15,0 0 0-15,0 0 24 16,-17 32 1-16,11 1-9 15,-6 16 1-15,-2 10-17 16,-4 12 0-16,-5 10-10 16,2 9 1-16,11 17-3 15,3 14 1-15,10 14-3 0,2 11 1 16,8 18-2-16,6 18 0 16,8 13-4-16,-1 23 1 15,11 30-1-15,-2 24 0 16,1 29-1-16,-5 21 1 15,-2 24-1-15,-8 22 1 16,-5 15-1-16,0 13 1 16,-8 5-1-16,3 23 1 15,7 14 1-15,-1 12 0 16,1 21 1-16,5 12 0 16,-4 12 2-16,4 12 0 15,4-2 2-15,-6 0 1 16,-7 8-1-16,4-5 1 15,-1 5 5-15,-3-5 0 16,4-7 5-16,-4-10 1 16,5-8 4-16,3-18 0 15,-5-18 3-15,-3-44 1 0,-3-38-1 16,5-50 0-16,0-50-6 16,5-47 1-16,5-40-12 15,6-50 0-15,-32-128-1365 16</inkml:trace>
  <inkml:trace contextRef="#ctx0" brushRef="#br0" timeOffset="1131.46">1623 2992 1030 0,'0'0'0'15,"0"0"10"-15,0 0 0 16,-9 21 13-16,21-9 1 15,20 5 4-15,9 1 0 16,13-3-9-16,10-1 0 16,12 5-6-16,10 2 0 15,22 12-4-15,13 5 1 16,8 2 0-16,18 1 1 16,17 2-3-16,21-3 0 0,18-7-2 15,17-3 1-15,17-6-1 16,24-7 1-16,19-8-1 15,30-11 1-15,22-10 0 16,28-9 0-16,23 0 4 16,6-10 1-16,22-3 1 15,15-3 1-15,25 1 2 16,17 1 1-16,20 2 0 16,15-8 0-16,12-4-2 0,16 0 0 15,-2 9 0-15,21 3 1 16,24 0-3-16,17 3 1 15,1 1-4-15,8 1 0 16,5 2-1-16,9-3 1 16,28 5-2-16,7-13 1 15,12-4 2-15,24-9 1 16,17-8-3-16,25 5 1 16,12 6 1-16,3 4 0 15,15 0-1-15,-4 10 1 16,-3 5-1-16,-6 14 0 15,-3 7 1-15,-11 14 0 16,-12 10-2-16,-21 8 0 16,-20 4 1-16,-30 7 0 15,-27 6 0-15,-38-4 0 16,-21 7 1-16,-22 5 0 0,-31 0-2 16,-26-1 0-16,-32-8-2 15,-13-8 0-15,-437-33-1377 16</inkml:trace>
  <inkml:trace contextRef="#ctx0" brushRef="#br0" timeOffset="106898.57">2828 9587 895 0,'0'0'0'0,"0"0"18"16,-30 5 0-16,19-1 21 16,-10 3 1-16,-11 5 4 15,-1 4 1-15,-3-1-11 16,1 6 1-16,-2 7-11 16,2 13 0-16,-1 6-5 15,3 13 0-15,1 6-6 16,6 9 1-16,-1 8 9 0,-1 8 1 15,-7 10 3-15,-2 4 0 16,-2 10 2-16,2 2 1 16,0 10-6-16,1-1 0 15,5 2-6-15,4 2 1 16,8-6-2-16,5 3 1 16,-2-8-2-16,7-3 1 15,7-7-3-15,2-3 0 16,2 1-2-16,5-8 1 15,4-9-2-15,6-4 0 16,6-3-1-16,7-5 1 16,7 2-2-16,4-6 1 15,5-1 2-15,-2-2 1 16,5-4 6-16,-6 2 1 16,1 1 2-16,5-1 1 15,6-3-2-15,8-2 1 16,10-7-2-16,2-2 0 0,-6-3-4 15,2-5 1-15,1-2-3 16,11-5 0-16,10-4-2 16,3-3 0-16,-1-2-3 15,5-9 1-15,17-6-3 16,1-6 0-16,2-3 0 16,3-3 0-16,8-4-2 15,8-2 1-15,6-1 1 16,0-6 0-16,-1-3 0 15,10 0 1-15,3 1-1 0,10 1 1 16,4 0 1-16,2-1 1 16,-7 1-2-16,2-2 0 15,8-7 1-15,0 0 0 16,10 1 3-16,-1 4 1 16,4 2 0-16,1 2 1 15,8 5-1-15,-4-4 0 16,0 0-1-16,-4-3 0 15,-1-3 0-15,3 1 1 16,0 5-2-16,2-1 1 16,0-1 0-16,1-2 1 15,-1-6 0-15,5 0 0 16,5 1-1-16,5 1 0 16,-3 0 1-16,7-1 0 15,3 1-1-15,1-2 0 16,0-2-1-16,-1 4 0 0,8 1-3 15,1 1 1-15,-5 1-2 16,2 4 0-16,-1 3 0 16,3 0 0-16,-6-2-2 15,6 4 1-15,4 1 1 16,-2 3 0-16,0 1 0 16,-2 0 0-16,1 0 2 15,1 1 0-15,-4 1-2 16,8 0 1-16,-5-4-1 0,3 0 1 15,-4 1-1-15,5-3 1 16,4-1 1-16,7-2 1 16,-2-2-1-16,-3 1 0 15,-1 3 1-15,1-1 1 16,3-2 2-16,2-1 1 16,0 2 3-16,-2-1 0 15,9-3 0-15,3 2 0 16,-1 3 0-16,2 0 1 15,-1 5-3-15,8-1 0 16,-1-2 2-16,1-1 0 16,-8-2-1-16,2 2 1 15,-1 2-1-15,-1-1 1 16,-1-1-3-16,3-4 1 16,0-3-2-16,2-2 0 15,2 4-2-15,7 0 1 0,-2-2-2 16,-2-2 1-16,2 0-2 15,-1 0 1 1,-6 0-1-16,0 2 1 16,7 2-1-16,-2-1 0 0,-5 1-1 15,2 0 1-15,0 1-2 16,1 2 0-16,1 0 0 16,-4 0 0-16,-2 0 0 15,-9 2 0-15,3 0-1 16,-3 0 0-16,2-1 0 15,0-2 0-15,2-6 0 16,-2 2 1-16,2 3-2 16,-3-3 1-16,1-5-2 0,-5 1 1 15,0 2-1-15,-6-1 0 16,-6-3 0-16,-2-1 0 16,-8 0-1-16,-8 0 1 15,-5-1-1-15,-9-5 1 16,-4-6-1-16,-14 0 0 15,-7-2 0-15,-10 0 0 16,-17-7 0-16,-10 1 0 16,-12-1 1-16,-12-2 1 15,-12-3 0-15,-13-1 0 16,-14-6-1-16,-13-2 1 16,-18 4-1-16,-13 1 0 15,-13-3-1-15,-16 4 1 16,-16 3-2-16,-17 3 0 15,-20-1 0-15,-19 3 0 0,-21 6-2 16,-21 1 1-16,-22 2-1 16,-17 1 0-16,-29 3-1 15,-22-1 1-15,-20-3-2 16,-14-2 1-16,-5 0-3 16,-16 2 1-16,-9 0-2 15,-5 0 0-15,-5-1-2 16,-8 5 0-16,-3-3-1 15,-14 3 1-15,-4-6-1 0,-1-2 0 16,1 1 2-16,-5-1 1 16,-21-7 1-16,3 3 1 15,1 1 1-15,-1-1 0 16,-3 3 0-16,0-5 1 16,2-6 0-16,1 0 0 15,-1 6 0-15,-3-3 1 16,-2-4-1-16,-3 6 0 15,4 1 0-15,-3 3 0 16,1 0 0-16,-3-2 0 16,-5-2 0-16,-6 1 1 15,4 1-1-15,-1-2 1 16,3 1-1-16,1-1 1 16,2 1-1-16,-3-1 1 15,-1-3 0-15,1 0 0 16,6 0 0-16,-6 6 0 15,-9 6 0-15,1 3 0 0,6 4 0 16,-4 2 0-16,-3 3 0 16,-6 1 0-16,6 2 0 15,-1 3 1-15,-1-3-1 16,-5 3 1-16,-4 1-1 16,6 4 1-16,4 4-1 15,-4-1 0-15,-10 2 0 16,1-2 0-16,-1 6 0 15,8-5 0-15,5 5 0 16,-4-1 0-16,-8-2 0 16,1-1 1-16,2-2 0 0,2 0 0 15,4 6 0-15,-6-4 1 16,-4-8-1-16,6 6 0 16,9 6-1-16,0 1 1 15,-9 1-1-15,1 12 0 16,8 2 0-16,0 9 0 15,5 4 0-15,-2 7 0 16,-5 3 0-16,12 3 0 16,14 4 0-16,13-3 0 15,-2 3-1-15,9-7 1 16,19-9-3-16,23-1 0 16,20-11-11-16,17 1 0 15,14-3-18-15,16 9 0 16,15 6-32-16,25 8 1 15,163-38-2154-15</inkml:trace>
</inkml:ink>
</file>

<file path=ppt/ink/ink55.xml><?xml version="1.0" encoding="utf-8"?>
<inkml:ink xmlns:inkml="http://www.w3.org/2003/InkML">
  <inkml:definitions>
    <inkml:context xml:id="ctx0">
      <inkml:inkSource xml:id="inkSrc0">
        <inkml:traceFormat>
          <inkml:channel name="X" type="integer" max="19200" units="cm"/>
          <inkml:channel name="Y" type="integer" max="11008" units="cm"/>
          <inkml:channel name="F" type="integer" max="4096" units="dev"/>
          <inkml:channel name="T" type="integer" max="2.14748E9" units="dev"/>
        </inkml:traceFormat>
        <inkml:channelProperties>
          <inkml:channelProperty channel="X" name="resolution" value="621.35925" units="1/cm"/>
          <inkml:channelProperty channel="Y" name="resolution" value="632.64368" units="1/cm"/>
          <inkml:channelProperty channel="F" name="resolution" value="0" units="1/dev"/>
          <inkml:channelProperty channel="T" name="resolution" value="1" units="1/dev"/>
        </inkml:channelProperties>
      </inkml:inkSource>
      <inkml:timestamp xml:id="ts0" timeString="2023-04-04T20:05:38.259"/>
    </inkml:context>
    <inkml:brush xml:id="br0">
      <inkml:brushProperty name="width" value="0.05292" units="cm"/>
      <inkml:brushProperty name="height" value="0.05292" units="cm"/>
      <inkml:brushProperty name="color" value="#FF0000"/>
    </inkml:brush>
  </inkml:definitions>
  <inkml:trace contextRef="#ctx0" brushRef="#br0">2651 4583 1377 0,'2'27'0'0,"7"32"39"0,5 31 1 16,7 21 37-16,-7 26 1 16,-10 17-25-16,-13 27 0 15,-14 23-29-15,-9 25 0 16,0 18-10-16,-3 22 0 15,3 20-6-15,2 15 1 16,7 22-4-16,0 9 0 16,-5 11-2-16,2 18 1 15,-2 23-1-15,1 13 0 16,-8 5 1-16,-2 12 0 16,-7-1 1-16,10 2 0 15,8-1 0-15,12-6 1 16,5-8 0-16,5-7 0 15,8-10-1-15,10-12 1 16,4-16-2-16,13-22 1 0,15-14 3 16,4-16 1-16,4-26 2 15,10-13 0-15,13-16 3 16,20-18 1-16,22-15 0 16,13-22 1-16,20-20-4 15,24-11 1-15,18-15-2 16,19-15 0-16,22-24-3 15,12-10 1-15,10-10-1 16,19-9 0-16,18-8-2 16,27-8 1-16,21-7 4 15,16-7 0-15,4-8 1 0,21-9 1 16,10-12 1-16,13-11 0 16,10-7 5-16,30-9 0 15,24-4 2-15,15-4 0 16,7-2 1-16,9 3 1 15,16 6 0-15,5 5 0 16,-5 9-2-16,-9 3 0 16,1 4 1-16,8 10 0 15,9 10-2-15,1-1 0 16,-3-3-1-16,5-4 0 16,4-5-3-16,5-6 0 15,7-2 1-15,-11-1 1 16,-10-2-3-16,-2-1 0 15,-8 3 2-15,2 3 0 16,7 2-2-16,-8 0 0 16,-14-2-2-16,-8-1 1 15,-4 1-3-15,-7 6 1 0,-6 6-2 16,-9-1 1-16,-19-6-3 16,-8 1 1-16,-12 8-4 15,-12 5 1-15,-12 2-2 16,-24-3 1-16,-24-2-3 15,-12 1 0-15,-18 1-1 16,-17-5 0-16,-23-8-1 16,-8-1 1-16,-13 0-1 15,-9-11 0-15,-20-12 0 0,-8-8 0 16,-10-9 0-16,-11-5 1 16,-8-9 0-16,-16-9 0 15,-10-13 1-15,-10-13 0 16,-8-15 1-16,-9-10 0 15,-5-13 1-15,-5-13 1 16,-2-20 2-16,-9-15 0 16,-5-19 2-16,0-22 0 15,-2-27 3-15,-3-18 1 16,-4-13 1-16,-1-34 0 16,-1-33-1-16,-7-13 0 15,-5-9 1-15,-7-17 0 16,-5-28 0-16,-9-20 0 15,-4-22-1-15,2-16 0 16,4-12-1-16,-1-3 0 16,5 0-3-16,4 3 0 15,11 10-1-15,-4 8 1 0,-4 11-6 16,-5 15 1-16,3 20-3 16,-10 21 1-16,-6 22-2 15,-9 14 0-15,-11 25 0 16,-12 25 0-16,-11 27-1 15,-9 27 1-15,-5 14-2 16,-5 15 1-16,-2 18-2 16,-7 19 0-16,-5 22-1 15,-6 11 0-15,-5 16-1 16,-8 16 0-16,-8 23-1 0,-17 9 1 16,-20 10-1-16,-18 11 0 15,-15 10-5-15,-23 8 0 16,-37 6 0-16,-27 3 0 15,-18-3-2-15,-22 0 0 16,-20-2 1-16,-17-4 0 16,-20-6 2-16,-24-9 1 15,-25-5 1-15,-16 1 1 16,-18 3 2-16,-26-3 1 16,-20 3 0-16,-29-6 1 15,-22-4 1-15,-24-1 0 16,-11 7 1-16,-11 2 1 15,-20 1 0-15,-11-5 0 16,-13-4 0-16,-21 3 0 16,-16 8 0-16,-1 0 0 15,-7 3 0-15,-10 6 0 0,-4 7 0 16,-20 4 0-16,-4 11 0 16,1 4 0-16,-13 1 0 15,-4 4 0-15,-3 5 0 16,2 0 0-16,-4 9 0 15,3-4 0-15,6 2 0 16,-2 7 0-16,-1 7 0 16,-3 1 0-16,-2 1 0 15,-4 1 1-15,-11-9-1 16,-2-1 1-16,6-5-1 16,-14 1 0-16,-4-1 0 0,1 12 0 15,3 15 0-15,1 14 0 16,6 7 0-16,0 35 0 15,3 31 0-15,20 43 0 16,26 40 0-16,54 29 0 16,47 42 0-16,38 31 0 15,41 33-5-15,74 9 0 16,-340 314 5-16</inkml:trace>
</inkml:ink>
</file>

<file path=ppt/ink/ink56.xml><?xml version="1.0" encoding="utf-8"?>
<inkml:ink xmlns:inkml="http://www.w3.org/2003/InkML">
  <inkml:definitions>
    <inkml:context xml:id="ctx0">
      <inkml:inkSource xml:id="inkSrc0">
        <inkml:traceFormat>
          <inkml:channel name="X" type="integer" max="19200" units="cm"/>
          <inkml:channel name="Y" type="integer" max="11008" units="cm"/>
          <inkml:channel name="F" type="integer" max="4096" units="dev"/>
          <inkml:channel name="T" type="integer" max="2.14748E9" units="dev"/>
        </inkml:traceFormat>
        <inkml:channelProperties>
          <inkml:channelProperty channel="X" name="resolution" value="621.35925" units="1/cm"/>
          <inkml:channelProperty channel="Y" name="resolution" value="632.64368" units="1/cm"/>
          <inkml:channelProperty channel="F" name="resolution" value="0" units="1/dev"/>
          <inkml:channelProperty channel="T" name="resolution" value="1" units="1/dev"/>
        </inkml:channelProperties>
      </inkml:inkSource>
      <inkml:timestamp xml:id="ts0" timeString="2023-04-04T20:06:32.398"/>
    </inkml:context>
    <inkml:brush xml:id="br0">
      <inkml:brushProperty name="width" value="0.05292" units="cm"/>
      <inkml:brushProperty name="height" value="0.05292" units="cm"/>
      <inkml:brushProperty name="color" value="#FF0000"/>
    </inkml:brush>
  </inkml:definitions>
  <inkml:trace contextRef="#ctx0" brushRef="#br0">26889 8168 1612 0,'0'0'0'15,"49"-8"44"-15,1-5 0 0,2-2 43 16,1-2 0-16,-2-1-9 16,4 3 0-16,5-3-23 15,5 8 1-15,8 8-23 16,1 11 1-16,2 7-12 16,1 8 1-16,1 7-2 15,-1 5 1-15,12-3-1 16,2 3 1-16,5-4 0 15,8-6 0-15,14-7-6 0,7-4 1 16,7-3-2-16,8-7 1 16,13-1 3-16,13-4 1 15,17 0 1-15,3 3 0 16,2-3 6-16,-2 0 1 16,-10 0 4-16,-5 6 1 15,-10 4 0-15,-13 4 0 16,-11 1-3-16,-11-1 0 15,-15-5-2-15,-14 0 1 16,-7 1-8-16,-13-1 1 16,-10-6-12-16,-15-3 0 15,-19-9-10-15,-12-3 0 16,-21 12-2171-16</inkml:trace>
  <inkml:trace contextRef="#ctx0" brushRef="#br0" timeOffset="912.75">3889 8911 1411 0,'44'3'0'15,"75"6"51"-15,31 3 0 16,15 2 58-16,6 1 1 15,6-3 24-15,-15-3 0 16,-8 0-38-16,-8 3 0 0,-1 0-35 16,-11 2 0-16,-21-2-19 15,-1-2 1-15,-4-1-3 16,-7-4 1-16,-11-1 4 16,-15-4 0-16,-6 1-20 15,-9-2 1-15,-2-8-17 16,-8-12 0-16,-50 21-1989 15</inkml:trace>
  <inkml:trace contextRef="#ctx0" brushRef="#br0" timeOffset="2107.82">16910 8663 1444 0,'-3'-21'0'15,"-9"-44"77"-15,-6-15 1 16,-7-1 62-16,-10-2 1 16,-11 0-41-16,-10 1 1 15,-10-6-45-15,-15 1 0 16,-5 6-19-16,-13 2 0 15,-19 4-11-15,-7 6 0 16,-8 7-2-16,-11 8 0 16,-10 5-3-16,-8 3 0 0,-9 9 0 15,-9 8 1-15,4 6-10 16,-10 13 0-16,-2 10-4 16,-8 12 1-16,-5 18-4 15,0 8 1-15,3 15-2 16,-1 8 0-16,5 1-1 15,9 9 0-15,13 4-1 16,21 6 0-16,22 2-1 16,16 5 0-16,14-1-1 15,13 6 1-15,21 9-1 0,19 6 0 16,17 4 0-16,15 2 0 16,14 11 0-16,23 0 0 15,23 3-1-15,30 0 1 16,19 0-2-16,23-5 1 15,22-4-1-15,17-8 0 16,24-16 0-16,19-10 0 16,11-16 0-16,19-12 1 15,1-15 0-15,3-10 1 16,3-16 0-16,1-11 0 16,-2-13 1-16,-12-13 0 15,-7-12 5-15,-19-12 0 16,-2-21 5-16,-8-13 0 15,-11-11 7-15,-11-13 0 16,-20-6 5-16,-21-6 1 16,-30-14-2-16,-28 3 0 15,-26 2-2-15,-25 1 1 0,-23 7 0 16,-28-4 1-16,-29-1-3 16,-31 10 1-16,-36 1-4 15,-40 6 1-15,-44 5-3 16,-35 9 0-16,-34 11-4 15,-34 21 1-15,-24 20-3 16,-20 28 0-16,-24 29-5 16,-20 35 0-16,-6 34-3 15,-22 42 0-15,434-130-2175 16</inkml:trace>
  <inkml:trace contextRef="#ctx0" brushRef="#br0" timeOffset="137557.68">25118 2395 1299 0,'-18'-12'0'0,"-21"-14"66"0,-7-7 0 15,-3-8 89-15,-4 4 0 16,-2 13-65-16,1 3 0 16,6 13-54-16,15 4 1 15,15 2-15-15,18 2 0 16,0 0-4-16,28-12 0 15,22-8-4-15,10-5 1 0,5-2-5 16,16 1 1 0,20-2-6-16,10 2 1 0,10-7-4 15,6 4 1-15,6 10-2 16,-8 10 0-16,-14 6 0 16,-14 9 0-16,-16 15-1 15,-26 16 1-15,-23 18-1 16,-32 19 1-16,-34 20 1 15,-26 13 1-15,-23 18 4 16,-28 11 1-16,-30 20 6 0,-7 5 0 16,10 4 2-16,24-17 1 15,25-11 2-15,31-21 0 16,23-21 6-16,26-22 1 16,30-23 2-16,29-26 1 15,22-24-2-15,11-20 1 16,9-24-6-16,6-11 0 15,13-20-7-15,6-11 1 16,5-13-12-16,5-5 1 16,-2 2-2-16,-10 0 1 15,-8 5-4-15,-12 2 0 16,-5 14-4-16,-17 10 0 16,-22 14-9-16,-16 15 0 15,-17 21-4-15,-13 9 0 16,-5 4 6-16,-14 8 1 15,-14 17 3-15,-9 11 0 16,-4 10 4-16,0 7 0 0,6 5 1 16,7 4 0-16,7 3 1 15,12 0 1-15,9-4 0 16,12-6 0-16,11-10 0 16,14-5 0-16,16-9 0 15,7-11 0-15,5-14 0 16,4-17 0-16,12-15 0 15,6-8 1-15,-1-6-1 16,-5-9 1-16,-8-6 0 16,-13-8 0-16,-16-10 1 0,-20 1 0 15,-18 11 0-15,-15 2 0 16,-9 6 0-16,-12 14 0 16,-8 14-1-16,-8 9 1 15,-4 12-4-15,8 7 1 16,15 5-13-16,10-12 1 15,17 12-1783-15</inkml:trace>
  <inkml:trace contextRef="#ctx0" brushRef="#br0" timeOffset="137787.37">28071 1739 1870 0,'-4'19'0'16,"-7"23"-9"-16,-4 20 0 0,-5 12-26 16,-5-8 0-16,-6-12 32 15,-1-19 1-15,4-13 0 16,7-17 1-16,8-13 1 16,13-17 0-16,11-8 0 15,10-5 1-15,12 2 0 16,10 3 0-16,-43 33-1334 15</inkml:trace>
  <inkml:trace contextRef="#ctx0" brushRef="#br0" timeOffset="138224.81">28176 1725 1355 0,'0'0'0'16,"0"0"-33"-16,0 21 1 15,0 21 33-15,-1 8 0 16,-3 4 17-16,-5 8 0 16,-7 10 12-16,-5 17 1 15,-5 9 34-15,-1 1 1 16,4-12 10-16,6-4 1 15,4-9 16-15,8-13 1 16,10-20-21-16,11-20 0 16,14-12-23-16,11-25 0 0,13-22-5 15,10-19 1-15,12-18-14 16,-4-16 1-16,-3-15-5 16,-11-3 1-16,-14-7-8 15,-16 2 1-15,-17 7-7 16,-14 11 1-16,-13 17-5 15,-11 15 0-15,-8 21-5 16,-7 11 1-16,-3 20-7 16,8 11 0-16,18 2-5 0,7 3 1 15,12-4-1811-15</inkml:trace>
  <inkml:trace contextRef="#ctx0" brushRef="#br0" timeOffset="138658.65">29415 1255 1785 0,'7'34'25'0,"-2"44"1"16,-16 26-19-16,-12-2 1 15,-8-14 6-15,-10-10 0 16,-3-17 10-16,9-16 1 15,14-23 7-15,8-6 1 16,6-11 3-16,21-10 1 16,27-11-5-16,15-6 0 15,13-11-3-15,18 2 0 0,18 1-14 16,12 4 1-16,6 2-3 16,1 9 0-16,1 18-7 15,-12 14 1-15,-21 20-5 16,-22 13 1-16,-19 19-3 15,-26 11 1-15,-25 15-1 16,-26 7 1-16,-24-3-1 16,-22-8 1-16,-20-18 0 15,-10-11 1-15,-6-17 2 0,-5-19 1 16,-10-17 2-16,5-21 0 16,12-18-5-16,5-27 1 15,6-19-1-15,7-23 0 16,88 99-1728-16</inkml:trace>
  <inkml:trace contextRef="#ctx0" brushRef="#br0" timeOffset="138867.68">29189 1457 1870 0,'49'17'0'15,"85"34"7"-15,44 2 0 16,20-8 8-16,-8-12 1 15,-8-16 72-15,-12-17 1 16,-15-17-7-16,-11-19 1 16,-15-14-25-16,-2-9 1 15,0-10-12-15,-7-9 0 16,-120 78-1898-16</inkml:trace>
</inkml:ink>
</file>

<file path=ppt/ink/ink57.xml><?xml version="1.0" encoding="utf-8"?>
<inkml:ink xmlns:inkml="http://www.w3.org/2003/InkML">
  <inkml:definitions>
    <inkml:context xml:id="ctx0">
      <inkml:inkSource xml:id="inkSrc0">
        <inkml:traceFormat>
          <inkml:channel name="X" type="integer" max="19200" units="cm"/>
          <inkml:channel name="Y" type="integer" max="11008" units="cm"/>
          <inkml:channel name="F" type="integer" max="4096" units="dev"/>
          <inkml:channel name="T" type="integer" max="2.14748E9" units="dev"/>
        </inkml:traceFormat>
        <inkml:channelProperties>
          <inkml:channelProperty channel="X" name="resolution" value="621.35925" units="1/cm"/>
          <inkml:channelProperty channel="Y" name="resolution" value="632.64368" units="1/cm"/>
          <inkml:channelProperty channel="F" name="resolution" value="0" units="1/dev"/>
          <inkml:channelProperty channel="T" name="resolution" value="1" units="1/dev"/>
        </inkml:channelProperties>
      </inkml:inkSource>
      <inkml:timestamp xml:id="ts0" timeString="2023-04-04T20:09:19.722"/>
    </inkml:context>
    <inkml:brush xml:id="br0">
      <inkml:brushProperty name="width" value="0.05292" units="cm"/>
      <inkml:brushProperty name="height" value="0.05292" units="cm"/>
      <inkml:brushProperty name="color" value="#FF0000"/>
    </inkml:brush>
  </inkml:definitions>
  <inkml:trace contextRef="#ctx0" brushRef="#br0">3944 2085 1399 0,'-9'21'0'0,"-10"36"58"0,-8 30 0 16,8 32 36-16,-7 27 0 15,-4 30-28-15,-8 23 0 16,-6 19-45-16,-7 9 1 15,-12 8-10-15,-8 18 1 16,6 10-7-16,3 19 0 16,2 19-2-16,-3 24 0 15,-10 27-2-15,-2 18 0 16,-10 35 0-16,11 16 1 16,10 20-1-16,3 5 0 15,-3 18 0-15,-3 5 1 16,-2 2-1-16,8-2 1 15,9-2-1-15,12-8 1 16,13-9-1-16,13-6 0 16,9-15-1-16,10-18 0 15,9-27-1-15,18-31 1 0,17-26-1 16,20-26 0-16,25-21 0 16,10-23 0-16,9-20 0 15,23-28 0-15,20-17 0 16,26-22 0-16,30-25-1 15,31-13 1-15,29-18-1 16,38-10 1-16,20-18-1 16,41-8 0-16,31-4 0 15,26-6 1-15,29-6-1 0,18-1 1 16,35-8-1-16,31 1 1 16,29-5-1-16,15 6 1 15,29 12 0-15,5 3 0 16,13 4 0-16,19 6 0 15,5 3 0-15,2 3 0 16,-4 8 0-16,-1-4 1 16,-1-11 1-16,3-11 0 15,5-20 3-15,3-10 0 16,11-7 0-16,-2-8 1 16,-4-9 7-16,-3-14 1 15,2-19 8-15,-9-5 1 16,-9-2 1-16,-11-2 1 15,-13-2 3-15,-17 1 0 16,-13 0-4-16,-22 3 1 16,-31 5-12-16,-19 9 1 0,-18 5-7 15,-34 5 0-15,-27 2-2 16,-22 5 0-16,-29 1-3 16,-26-1 0-16,-25-2-1 15,-33-5 1-15,-25-8 0 16,-28-12 0-16,-23-15 3 15,-25-11 0-15,-19-16 5 16,-20-19 0-16,-17-16 9 16,-4-38 0-16,3-41 5 15,6-52 1-15,6-54 0 0,4-43 1 16,1-36-11-16,-4-34 0 16,-5-15 3-16,-11-17 0 15,-12 0-8-15,-16-12 0 16,-18-6-6-16,-21-3 0 15,-21-8-2-15,-25-4 1 16,-26-7-1-16,-27-2 0 16,-24 0 1-16,-27 9 0 15,-21 12 0-15,-21 12 0 16,-21 14 0-16,-23 11 1 16,-22 17 0-16,-18 8 1 15,-24 5-2-15,-21 18 0 16,-26 21-1-16,-27 20 1 15,-30 23-2-15,-26 9 0 16,-27 24-2-16,-35 11 1 16,-44 15-8-16,-27 19 1 15,-26 24-14-15,-33 14 1 16,-45 8-11-16,-26 20 1 16,-35 17-4-16,-43 18 1 0,-45 15-4 15,-47 29 1-15,-31 30-12 16,-39 22 1-16,-21 14-5 15,-11 29 0-15,-6 25 1 16,-26 44 0-16,916-86-1462 16</inkml:trace>
</inkml:ink>
</file>

<file path=ppt/ink/ink58.xml><?xml version="1.0" encoding="utf-8"?>
<inkml:ink xmlns:inkml="http://www.w3.org/2003/InkML">
  <inkml:definitions>
    <inkml:context xml:id="ctx0">
      <inkml:inkSource xml:id="inkSrc0">
        <inkml:traceFormat>
          <inkml:channel name="X" type="integer" max="19200" units="cm"/>
          <inkml:channel name="Y" type="integer" max="11008" units="cm"/>
          <inkml:channel name="F" type="integer" max="4096" units="dev"/>
          <inkml:channel name="T" type="integer" max="2.14748E9" units="dev"/>
        </inkml:traceFormat>
        <inkml:channelProperties>
          <inkml:channelProperty channel="X" name="resolution" value="621.35925" units="1/cm"/>
          <inkml:channelProperty channel="Y" name="resolution" value="632.64368" units="1/cm"/>
          <inkml:channelProperty channel="F" name="resolution" value="0" units="1/dev"/>
          <inkml:channelProperty channel="T" name="resolution" value="1" units="1/dev"/>
        </inkml:channelProperties>
      </inkml:inkSource>
      <inkml:timestamp xml:id="ts0" timeString="2023-04-04T20:12:17.682"/>
    </inkml:context>
    <inkml:brush xml:id="br0">
      <inkml:brushProperty name="width" value="0.05292" units="cm"/>
      <inkml:brushProperty name="height" value="0.05292" units="cm"/>
      <inkml:brushProperty name="color" value="#FF0000"/>
    </inkml:brush>
  </inkml:definitions>
  <inkml:trace contextRef="#ctx0" brushRef="#br0">1667 8511 1321 0,'0'0'0'15,"-21"-12"30"-15,7 7 1 16,5 5 24-16,-9 8 1 16,-10 13-13-16,-7 3 0 15,-6 11-24-15,-1 5 1 16,-8 8-8-16,1 11 0 16,5 7-4-16,3 12 1 15,1 10-3-15,3 7 1 16,5 7-1-16,0 7 1 15,0 9-2-15,1 5 1 16,-1 10-3-16,-3 7 1 16,-6 0-2-16,6-1 1 0,3-1-2 15,4-10 1-15,5-3 0 16,2-7 1-16,7-9 0 16,0-7 1-16,10-16 1 15,4 1 0-15,4-4 2 16,15-9 1-16,7-8 0 15,15-7 0-15,14-7 5 16,8-6 0-16,9-1 1 16,13-5 1-16,14-2 0 15,14-5 1-15,10-7-2 16,11-2 0-16,11-3-2 0,17-4 1 16,23-1-2-16,2-11 0 15,11-7-4-15,5-4 1 16,19 0-1-16,7-1 0 15,11 2 0-15,4 2 0 16,4 1-2-16,6 4 1 16,11 5 1-16,3 3 0 15,16 0 2-15,9 1 0 16,8-1 0-16,15-1 0 16,-4-13 0-16,9 3 1 15,9 1 0-15,18-2 1 16,1-3-1-16,11 0 0 15,10 1 0-15,18-3 0 16,2-5-1-16,2 0 1 16,-4 2-3-16,9-1 1 15,14 1-3-15,8-1 0 16,3 1 1-16,10-4 0 0,7-5 0 16,8 2 1-16,13 3-1 15,2 0 1-15,6-3 0 16,3 1 0-16,7-3 0 15,3 2 0-15,8 0-1 16,5-1 0-16,14 3-1 16,-2-3 1-16,0 3-1 15,0-2 1-15,6-6-1 16,6 2 1-16,10 7 1 0,-1-3 1 16,-1 2-2-16,0-3 1 15,-1 6-2-15,3 0 1 16,-1 3-2-16,-5 1 1 15,0-6 2-15,-9 4 0 16,-1 1-1-16,-8-1 1 16,-4-4 1-16,-15-5 0 15,-18 1 2-15,-14-4 0 16,-19-6-1-16,-14-5 1 16,-11 0 1-16,-10-6 0 15,-16 0 0-15,-16-9 0 16,-18-13-1-16,-21-3 0 15,-18-3-1-15,-22 1 1 16,-20-3-1-16,-26-5 1 16,-22-10-1-16,-20 5 0 15,-24 1-1-15,-17 0 1 0,-16-3-2 16,-25 1 0 0,-27-5-1-16,-15 4 0 0,-12 3-1 15,-18 2 0-15,-16 0-1 16,-20-5 0-16,-19 3-3 15,-22 2 1-15,-28 1-2 16,-22 1 1-16,-24 1-2 16,-31 2 1-16,-35-3-1 15,-43-4 0-15,-40 7-2 16,-23 5 0-16,-24 0-5 16,-22 9 0-16,-23 7-5 0,-23 0 1 15,-17 0-5-15,-20 3 1 16,-8 5-2-16,-20 8 1 15,-12-3-1-15,-9 8 1 16,-20-4 2-16,-10 0 0 16,-14 4 2-16,-7-4 0 15,-15 4 3-15,-8-1 0 16,-9 8 2-16,-14 1 1 16,-23 4 2-16,-3-1 0 15,2 3 1-15,-6 3 0 16,-10-1 1-16,-8 3 0 15,-3 0 1-15,-2 1 0 16,-6 0 0-16,-16 6 1 16,-10 3 0-16,-4 7 0 15,-4 5 0-15,-2 0 1 16,-15-2 0-16,-8 3 0 16,-13 4 0-16,-21 11 0 0,1 13 0 15,2 8 1-15,1-6 0 16,5 5 0-16,9-6 0 15,0 15 1-15,0 10-1 16,3 15 1-16,6 8 0 16,5 14 0-16,0 15 1 15,8 6 0-15,8 11 0 16,28-1 0-16,37-12 0 16,36-3 1-16,45-6-1 15,53-7 0-15,60-8-3 0,-363 91 0 16</inkml:trace>
  <inkml:trace contextRef="#ctx0" brushRef="#br0" timeOffset="16515.48">1475 13047 716 0,'0'0'0'16,"0"0"7"-16,-37 7 0 15,1-2 8-15,-4 3 1 16,-1 5-3-16,-1 2 1 15,1 1-1-15,1 3 0 16,4 0-7-16,5-2 1 16,-5 7-2-16,3 6 0 0,-6 6 5 15,2 6 1-15,0 3 5 16,-4 3 0 0,-3 1 3-16,2 4 1 0,1 4 0 15,3 9 0-15,1 7-1 16,1 5 0-16,3 1-3 15,3 11 0-15,3 9 3 16,4 3 1-16,-5-5 1 16,7-7 1-16,10-2-4 15,4-1 0-15,11 3-1 0,5-6 0 16,8-7-3-16,12-3 1 16,6 0-2-16,11-6 0 15,12-4-2-15,18-10 1 16,14-8-3-16,10-6 0 15,4-7-3-15,13-2 0 16,13 2-1-16,11 0 1 16,22-4-1-16,17-1 1 15,10 0 1-15,13-4 0 16,9-9 0-16,5 1 1 16,1 1-2-16,15 1 1 15,12-3-2-15,11-1 1 16,7 0-3-16,0-2 1 15,10-3-2-15,8-2 0 16,10-2-1-16,5 0 1 16,13 2-1-16,-4 0 0 15,-2-5-1-15,4-1 1 0,4 3-1 16,6 3 1-16,2 7-1 16,-1 1 1-16,6-3 3 15,10 0 1-15,10 0 2 16,5-1 1-16,2 4 4 15,5 1 0-15,15-4 4 16,11-3 1-16,8-4 4 16,7-2 1-16,-9 1-2 15,4 1 1-15,6 2 0 16,13-4 1-16,4-4-2 0,3-1 0 16,14 2-1-16,6-2 0 15,4-3 1-15,12-2 0 16,8-2-1-16,5 3 0 15,8 4-1-15,6 2 1 16,4 2 0-16,9 4 1 16,18 7-2-16,-3-1 1 15,1-2-1-15,0-1 0 16,0-2-1-16,3 1 1 16,7 3-3-16,8-8 0 15,8-6-2-15,7-4 0 16,6-4-2-16,12-1 1 15,0-3-2-15,-9-10 1 16,-7-7-1-16,0-5 0 16,3 1-1-16,-8-4 1 0,-11-1-1 15,-22-1 0 1,-14-1-2-16,-18-4 0 0,-22-3 1 16,-36 0 1-16,-31-2-1 15,-42 2 1-15,-36-4-2 16,-43-3 0-16,-41 0 0 15,-44-2 0-15,-46-2-1 16,-30 1 0-16,-28-3-2 16,-23-1 0-16,-25-8-3 15,-17-3 1-15,-20 1-2 16,-23 1 0-16,-23-3-3 0,-19 3 1 16,-21 4-4-16,-25 2 1 15,-39 1-5-15,-42-3 0 16,-30-1-3-16,-39 3 1 15,-24 5-2-15,-27-4 1 16,-20 0-2-16,-24 4 1 16,-23-2 4-16,-23 5 0 15,-16 0 3-15,-19-5 1 16,-9-2 2-16,-21 4 0 16,-15 1 2-16,-10 4 0 15,-21 4 0-15,-16 4 1 16,-12 4 1-16,-14 4 0 15,-24-3 0-15,-12 6 1 16,-10 4 1-16,-5 4 0 16,-26-3 2-16,-1 4 0 15,-2 0 1-15,-3 3 1 0,-6 5 0 16,-8 0 0 0,-8 0-1-16,-11 4 1 0,-3 5-1 15,-21 7 1-15,-10 7 0 16,-2 10 0-16,-4 10-2 15,-14 9 0-15,-3 6-1 16,-13 13 1-16,-14 14-1 16,2 7 1-16,-14 5-1 15,2 9 0-15,-2 13 0 16,3 22 0-16,8 16-1 16,6 19 1-16,13 12-3 15,14 8 0-15,20 14-3 0,20 10 1 16,-1481 434 2-16</inkml:trace>
</inkml:ink>
</file>

<file path=ppt/ink/ink59.xml><?xml version="1.0" encoding="utf-8"?>
<inkml:ink xmlns:inkml="http://www.w3.org/2003/InkML">
  <inkml:definitions>
    <inkml:context xml:id="ctx0">
      <inkml:inkSource xml:id="inkSrc0">
        <inkml:traceFormat>
          <inkml:channel name="X" type="integer" max="19200" units="cm"/>
          <inkml:channel name="Y" type="integer" max="11008" units="cm"/>
          <inkml:channel name="F" type="integer" max="4096" units="dev"/>
          <inkml:channel name="T" type="integer" max="2.14748E9" units="dev"/>
        </inkml:traceFormat>
        <inkml:channelProperties>
          <inkml:channelProperty channel="X" name="resolution" value="621.35925" units="1/cm"/>
          <inkml:channelProperty channel="Y" name="resolution" value="632.64368" units="1/cm"/>
          <inkml:channelProperty channel="F" name="resolution" value="0" units="1/dev"/>
          <inkml:channelProperty channel="T" name="resolution" value="1" units="1/dev"/>
        </inkml:channelProperties>
      </inkml:inkSource>
      <inkml:timestamp xml:id="ts0" timeString="2023-04-04T20:15:16.482"/>
    </inkml:context>
    <inkml:brush xml:id="br0">
      <inkml:brushProperty name="width" value="0.05292" units="cm"/>
      <inkml:brushProperty name="height" value="0.05292" units="cm"/>
      <inkml:brushProperty name="color" value="#FF0000"/>
    </inkml:brush>
  </inkml:definitions>
  <inkml:trace contextRef="#ctx0" brushRef="#br0">11144 509 1193 0,'-107'17'82'16,"-13"4"0"-16,-18 7 8 15,-7 1 1-15,-3 12-44 16,4 4 1-16,8 9-17 15,-7 17 0-15,-3 24-6 0,-3 11 0 16,-4-2-9-16,8 15 1 16,-3 21-5-16,2 14 0 15,-11 11-4-15,3 11 1 16,15 11-4-16,7 3 1 16,-4 11-2-16,14 5 0 15,9 2-1-15,11 13 1 16,7 3-2-16,12 7 0 15,18 5-1-15,8 3 1 16,8 3-1-16,8 2 1 16,11 0-2-16,20-5 1 15,20-7-1-15,20-11 1 16,20-8-1-16,9-4 0 16,23-6 0-16,18-9 0 15,29-16 0-15,17-7 0 0,20-18 0 16,23-8 0-16,19-17 0 15,14-12 0-15,16-9 0 16,20-20 0-16,10-13 0 16,25-17 0-16,33-15 0 15,15-14 0-15,8-11 0 16,16-12 0-16,18-7 0 16,19-10 0-16,9-12 0 15,0 0 1-15,9-2 0 16,5 7 0-16,3 5 1 15,12 7 1-15,11 7 3 0,22-2 0 16,10-1 6-16,0-4 0 16,-6-5 4-16,1-2 1 15,-2-2 0-15,4 4 1 16,1 7-1-16,8 2 1 16,12-6 8-16,-4 2 0 15,-5 2 3-15,1-7 0 16,2-4-1-16,4-1 1 15,6-1-5-15,-1-6 1 16,3-3-4-16,-7 1 1 16,-7-4-3-16,-14-3 1 15,-11-5-2-15,-32-5 0 16,-22-4-1-16,-19-6 1 16,-24-6-1-16,-17-9 0 15,-13-8-3-15,-19-10 1 16,-11-13-2-16,-25-12 0 15,-27-10 0-15,-28-7 1 0,-25-4-2 16,-31-4 0-16,-32-8-1 16,-29-1 0-16,-29 1-1 15,-20-1 0-15,-21-2 1 16,-22-2 0-16,-22-7-1 16,-25-1 1-16,-21-10-3 15,-19-2 1-15,-18-2-1 16,-30-8 1-16,-32-9-3 15,-26-3 1-15,-26-4-4 16,-31-3 1-16,-17 8-2 0,-34-2 0 16,-28 2-2-16,-26 3 1 15,-30 5-1-15,-27 12 0 16,-32 3-1-16,-28 9 1 16,-28-6-2-16,-15 6 0 15,-24-3-1-15,-20 0 0 16,-18 0-2-16,-22 4 1 15,-5 6-1-15,-14 3 0 16,-13-7-1-16,-29 7 1 16,-17 13-3-16,-130-28 8 15</inkml:trace>
  <inkml:trace contextRef="#ctx0" brushRef="#br0" timeOffset="5839.8">28810 1672 481 0,'0'0'0'0,"0"0"5"15,-34 20 0-15,11-7 8 0,-7 4 0 16,-9-2 14-16,-3 3 1 16,0-1 37-16,-4-1 0 15,-5-4-43-15,-6 5 0 16,-4 4 1-16,-7 0 0 16,0 3 15-16,-5 0 1 15,-1 5 6-15,-5 1 1 16,-6 3-2-16,-5 0 1 15,-1 0 2-15,-8 5 1 16,-7 10-10-16,-3-1 0 16,-3 1 3-16,-4 2 0 15,-11-1 3-15,-9 5 0 16,-3 4-2-16,-2 8 0 16,-7 0-7-16,-9 3 1 15,-4 2-8-15,6-2 1 16,3-1-5-16,2 4 0 0,0-1-4 15,-3 0 1-15,-1-5-3 16,13-5 1-16,13-6-1 16,2 6 0-16,3-2-1 15,10-6 0-15,9-4-1 16,7 1 1-16,9-2-3 16,5-1 1-16,9-9-2 15,12-2 0-15,14-8-2 16,15-2 1-16,10-9-3 15,7-5 0-15,7-5-1 0,2-3 1 16,7-4 2-16,0 0 0 16,0 0 1-16,0 0 1 15,0 0 0-15,-2 5 1 16,2-5 0-16,2 17 1 16,5 2 0-16,2 4 0 15,3-1 0-15,-5-1 1 16,2-7-3-16,0 3 1 15,2 6-2-15,3-2 1 16,2-4-2-16,5 0 0 16,9 4-1-16,5 7 0 15,6-2-1-15,4 5 1 16,8 0 1-16,6 9 0 16,2 1 1-16,12 4 0 15,4 9 3-15,8 12 0 16,5 1-1-16,7 6 0 15,7 1 0-15,7 1 1 0,4 4-4 16,13 8 0-16,15 3 2 16,7 5 1-16,0 4 0 15,11-1 1-15,5 10 2 16,6 7 0-16,7-2-2 16,-5 3 0-16,-8-2 0 15,-7-10 1-15,-8-2-1 16,-6-7 1-16,0 4 1 15,-11-13 1-15,-7-9-1 0,-14-8 0 16,-6 0 0-16,-11-10 0 16,-17-6 0-16,-7-2 0 15,-8-10-1-15,-11-4 1 16,-13-8 1-16,-13-5 1 16,-10-7 1-16,-4-4 0 15,-5-5-3-15,1 3 0 16,0-3-4-16,-4 1 0 15,-1-4-2-15,-4-5 1 16,0 0-2-16,0 7 0 16,0-7-1-16,0 0 1 15,0 0-1-15,0 0 0 16,0 0-2-16,0 0 1 16,-9 5-4-16,2-5 0 15,-5-1-4-15,-11-12 1 16,-7-2-4-16,-4-1 1 0,34 16-2221 15</inkml:trace>
  <inkml:trace contextRef="#ctx0" brushRef="#br0" timeOffset="8373.6">29879 4100 727 0,'0'0'0'0,"0"0"15"15,0 0 1-15,0 0 19 16,-18-14 0-16,-12 2 5 16,-16 3 1-16,-16 6-5 15,-3 6 1-15,2 2-6 16,4-1 0-16,6 1-5 15,-3-9 0-15,-15-1-10 16,-8-3 0-16,-4-4 10 16,2 3 0-16,5 2 2 15,-9-2 0-15,-24 1 2 0,0-4 0 16,6 3-6-16,-9 0 0 16,-24 2-3-16,-9 2 0 15,-12 5-4-15,-3-3 0 16,10 3-3-16,-9 0 0 15,-10 0 4-15,-11 0 0 16,-14 7 0-16,-4-2 0 16,1-2-3-16,-6-3 1 15,0 4-1-15,2-3 1 16,-4-2 6-16,1 1 0 16,-6 5 3-16,0-9 1 15,3-4-1-15,-8-4 1 16,0 6 0-16,-9-2 0 15,0 1-1-15,-2 2 0 16,-8 1 2-16,2-1 1 16,3 2-2-16,5 3 0 15,0 3-1-15,4 2 1 16,3 4-6-16,12-2 1 0,20-2-3 16,8-2 1-16,-1 6-4 15,7-4 1-15,5 2-1 16,20 2 1-16,26-6-3 15,0-3 1-15,-9-3-2 16,13 3 0-16,21 0-2 16,-4 0 1-16,-12-5-3 15,5 1 1-15,20 1-1 16,11-1 0-16,12-1 0 0,-4 2 0 16,-5 6-2-16,3-3 1 15,11 4-1-15,8-8 1 16,13-5-3-16,7 1 1 15,9 8-4-15,0 0 1 16,0 0-2-16,0 0 0 16,21 0-1716-16</inkml:trace>
  <inkml:trace contextRef="#ctx0" brushRef="#br0" timeOffset="12690.79">20560 2964 1735 0,'0'0'0'0,"-39"-8"25"15,-5 1 0-15,-12 7 34 16,-13 3 1-16,-21 4-13 15,-9 5 1-15,-9 9-27 16,-12 9 1-16,-14 11-9 16,-8 16 0-16,-14 19-4 15,8 11 1-15,12 8-4 0,18-1 0 16,23-6-1-16,28-3 1 16,30-8-3-16,26 8 1 15,29 9-2-15,24-6 0 16,27-12-1-16,25-8 1 15,29-11-1-15,20-7 0 16,26-2-1-16,15-6 1 16,10 3-1-16,0-2 0 15,-4 6 0-15,-5 4 0 16,-5 6 0-16,-3 7 0 16,-10 8-1-16,-13-1 0 15,-154-73-1593-15</inkml:trace>
  <inkml:trace contextRef="#ctx0" brushRef="#br0" timeOffset="16290.95">13845 10392 1265 0,'0'0'0'0,"0"0"36"15,-7-19 0-15,5 7 38 16,-2-2 1-16,4-7-17 16,0 6 1-16,-1 4-27 15,-3 4 0-15,-5-5-13 0,0 4 1 16,1 1-3-1,-3 5 0-15,4-2-3 0,2 8 0 16,-8-1 0-16,-1 8 0 16,0 10 0-16,-3 6 1 15,-1 8-4-15,0 5 0 16,2-1-1-16,4 8 1 16,-7 10 3-16,-3 6 1 15,1 2-2-15,-2 10 1 16,-1 1-2-16,-3 9 1 15,-1 15 0-15,2 14 1 16,-1 4 1-16,-1 17 1 16,-4 12 2-16,-3 28 0 15,-4 22 2-15,-2 19 0 16,-1 25-1-16,-7 24 1 16,-6 20 3-16,-8 13 1 15,-4 3 2-15,-1 9 0 16,9 7-3-16,2-4 1 0,2 14 2 15,-5-2 0-15,-7 1-5 16,0 2 0-16,2 6 0 16,7 2 1-16,5 2-5 15,7-1 1-15,0-5 3 16,-1-3 0-16,1-9 1 16,-94 656-22-16</inkml:trace>
  <inkml:trace contextRef="#ctx0" brushRef="#br0" timeOffset="17423.82">14288 12372 2060 0,'-18'-11'0'15,"-32"-16"77"-15,-20-4 0 16,-13-2 58-16,-12 0 1 16,-25 3-68-16,-25-1 1 15,-33-3-41-15,-25-3 1 16,-23-1-13-16,-22 5 1 16,-19 0-6-16,-17 4 0 15,-19 7-3-15,-4 8 0 16,0 0-2-16,-3 7 1 15,-1 2-2-15,6 3 0 0,7 2-3 16,7 3 0-16,14 1-2 16,19-1 0-16,19 1-2 15,22-2 0-15,24-2-6 16,31 0 0-16,30 3-10 16,19 6 0-16,113-9-2023 15</inkml:trace>
  <inkml:trace contextRef="#ctx0" brushRef="#br0" timeOffset="17858.09">14076 13246 2015 0,'-53'-5'0'15,"-88"-16"-2"-15,-44-3 0 16,-29-2 7-16,-33 0 1 0,-33 1 14 16,-31 3 1-16,-24 1 15 15,-9 0 0-15,-7-5 25 16,0 0 1-16,2 4-11 16,5 1 1-16,5 2-4 15,6 4 1-15,8 2-30 16,18 13 1-16,23 11-12 15,22 11 1-15,15 8-7 16,28 11 1-16,219-41-1893 16</inkml:trace>
  <inkml:trace contextRef="#ctx0" brushRef="#br0" timeOffset="18273.86">13204 15504 1926 0,'-54'-14'0'0,"-98"-22"66"16,-44-9 0-16,-29-4 30 15,-24 10 1-15,-26 4-49 16,-13 6 1-16,-3 3-33 15,4 10 1-15,6 9-13 16,9 12 0-16,17 13-4 16,20 8 1-16,25 5-2 0,23 9 1 15,187-40-1792-15</inkml:trace>
  <inkml:trace contextRef="#ctx0" brushRef="#br0" timeOffset="18658.18">14702 16323 2172 0,'-30'1'0'0,"-51"6"-7"16,-37 5 1-16,-45 4 12 16,-62 3 1-16,-70-2 13 15,-59 4 0-15,-35 5 27 16,-23 3 0-16,-22 6 5 15,-4 0 1-15,-13 3-16 16,-4 0 0-16,-2 0-17 16,-9-5 1-16,-3-9-11 0,2-3 0 15,-1-2-10-15,4-17 1 16,464-2-1912-16</inkml:trace>
</inkml:ink>
</file>

<file path=ppt/ink/ink6.xml><?xml version="1.0" encoding="utf-8"?>
<inkml:ink xmlns:inkml="http://www.w3.org/2003/InkML">
  <inkml:definitions>
    <inkml:context xml:id="ctx0">
      <inkml:inkSource xml:id="inkSrc0">
        <inkml:traceFormat>
          <inkml:channel name="X" type="integer" max="19200" units="cm"/>
          <inkml:channel name="Y" type="integer" max="11008" units="cm"/>
          <inkml:channel name="F" type="integer" max="4096" units="dev"/>
          <inkml:channel name="T" type="integer" max="2.14748E9" units="dev"/>
        </inkml:traceFormat>
        <inkml:channelProperties>
          <inkml:channelProperty channel="X" name="resolution" value="621.35925" units="1/cm"/>
          <inkml:channelProperty channel="Y" name="resolution" value="632.64368" units="1/cm"/>
          <inkml:channelProperty channel="F" name="resolution" value="0" units="1/dev"/>
          <inkml:channelProperty channel="T" name="resolution" value="1" units="1/dev"/>
        </inkml:channelProperties>
      </inkml:inkSource>
      <inkml:timestamp xml:id="ts0" timeString="2023-04-04T19:28:09.957"/>
    </inkml:context>
    <inkml:brush xml:id="br0">
      <inkml:brushProperty name="width" value="0.05292" units="cm"/>
      <inkml:brushProperty name="height" value="0.05292" units="cm"/>
      <inkml:brushProperty name="color" value="#FF0000"/>
    </inkml:brush>
  </inkml:definitions>
  <inkml:trace contextRef="#ctx0" brushRef="#br0">3059 2518 1287 0,'35'2'0'0,"65"5"40"0,31-4 1 15,17-1 43-15,14-2 0 16,20-2-14-16,9 2 0 16,17 5-37-16,7 0 1 15,7 2-12-15,18 2 1 16,11-2-6-16,11 2 0 0,5-1-5 15,10 1 0-15,19-6-2 16,16-1 1-16,27 2-2 16,8-4 1-16,10 3-1 15,8-6 0-15,14-1 5 16,20 2 0-16,10-1 1 16,7-1 0-16,13 4-1 15,10 0 0-15,16 0 6 16,5-1 1-16,15-3 1 15,3 1 0-15,5-1-1 0,11 3 0 16,16-8-1-16,21 2 0 16,9-2 5-16,-1-6 1 15,1-2 2-15,9-4 0 16,22 0-1-16,-3-8 0 16,-3-4-1-16,2 0 1 15,0-4-4-15,-12 1 0 16,-15-5-5-16,-20 6 1 15,-10-1-2-15,-27 6 0 16,-19 1-3-16,-26 1 1 16,-41 7-1-16,-39 1 1 15,-35 2-2-15,-39-3 0 16,-36-10-2-16,-43 2 1 16,-43-7-2-16,-38 1 1 15,-40-1-3-15,-33-6 1 16,-33-6-2-16,-34-3 0 15,-35 1-3-15,-34 5 0 0,-33-5-2 16,-28 0 1-16,-43-2-3 16,-42 2 0-16,-28-4-1 15,-31 4 1-15,-24-4-2 16,-28 1 0-16,-26-1-2 16,-20 0 1-16,-20 6-3 15,-8 1 1-15,-18-5-1 16,-4-1 1-16,-10-1-1 15,-15 4 1-15,-3 8-1 0,-10 1 0 16,-8-4 0-16,-6 3 1 16,-16 6 0-16,-8-6 1 15,-4-8 0-15,-3 2 1 16,-2 3 0-16,-1 3 0 16,0 4 0-16,-4 0 1 15,-6-2-1-15,-2 4 1 16,-4 1 0-16,-9 6 0 15,4 10-1-15,7-14 1 16,0-17 0-16,6 24 1 16,-1 34-1-16,14 1 1 15,1-4 0-15,6 2 0 16,3 10 0-16,11 11 0 16,17 14 0-16,13 11 0 15,13 13 0-15,21 17 0 16,14 16 0-16,18 8 0 15,23 9 0-15,32 5 1 0,17 18-1 16,37 1 1-16,32 9-2 16,47-1 0-16,47-2-1 15,31-9 1-15,30-2 0 16,43-7 0-16,40-12-2 16,40-6 0-16,50-9 1 15,43-11 0-15,47-9-1 16,54-13 1-16,47-11 0 15,54-16 1-15,46-20-3 0,57-9 1 16,50-12 4-16,40-16 0 16,28-10 2-16,31-3 0 15,46-7 4-15,31-2 1 16,13 5 3-16,23 5 1 16,11 4-8-16,16 15 1 15,14 9-4-15,28 16 0 16,4 10 0-16,12-2 0 15,-762-24-1898-15</inkml:trace>
  <inkml:trace contextRef="#ctx0" brushRef="#br0" timeOffset="28120.92">1829 2765 795 0,'0'0'0'0,"16"-12"14"16,-7 4 0-16,-2-3 18 16,-7 11 0-16,0 0 6 15,9-1 1-15,-9 1 8 16,10 0 1-16,-1 0-19 15,-4 0 0-15,-5 0 3 0,18 8 1 16,-4 4 5-16,7 9 1 16,2 0-6-16,0 3 0 15,9 2-1-15,-2 7 1 16,-2 3-4-16,0 9 1 16,-1 5-3-16,-6 8 1 15,-7 0-5-15,-9 5 1 16,-1 2 1-16,-13-2 1 15,-5 3-3-15,-9-4 0 16,-7 10 5-16,-7-1 0 16,0 4 4-16,-4-6 1 15,-6-3 2-15,-8 1 1 16,-12 3 5-16,-5-5 0 16,-1-2-3-16,1-10 0 15,-2-6-18-15,-5-7 1 16,-4-7-5-16,3-11 0 15,12-3-14-15,9-10 0 0,59-9-1559 16</inkml:trace>
  <inkml:trace contextRef="#ctx0" brushRef="#br0" timeOffset="-177724.82">2002 4157 940 0,'0'0'0'16,"0"0"13"-16,26-24 1 15,-11 6 21-15,2-2 0 16,3-1 21-16,10 0 0 16,5-3-13-16,4 3 1 15,8 0-15-15,-1 6 0 16,4 6-5-16,1 4 1 16,-4 1-8-16,8 4 0 15,9-3-4-15,13-1 1 16,13-1-4-16,4-7 0 15,6 3-1-15,8 1 1 0,13 1-4 16,1 2 0-16,5-2 0 16,5 5 0-16,8 4 1 15,13 5 0-15,10-4 0 16,13 6 1-16,4-1 0 16,-4 5 0-16,9 4 3 15,4-2 0-15,2 3 1 16,11-3 1-16,7 3 0 15,4-6 1-15,13 3 0 16,7 3 1-16,7 2 0 16,12-2 0-16,11 1-2 0,-1-2 1 15,17 4-2-15,-4 3 1 16,6-3-2-16,3 3 0 16,14-3-3-16,14 1 1 15,9 3 2-15,-2-1 0 16,2 0 1-16,15-3 1 15,15-4 6-15,1-1 1 16,6-4 0-16,15-4 0 16,2-4-1-16,17-8 1 15,8-4-4-15,13-4 1 16,17 3 5-16,3-1 0 16,-5 1 1-16,1 4 0 15,1 5 8-15,-1 1 1 16,1 10 7-16,2 1 0 15,-12 9 1-15,-7 1 0 16,-4 2-8-16,-12 4 0 16,-11-2-6-16,-17 2 0 0,-25-11-4 15,-14 4 1-15,-16 3-4 16,-23-3 1-16,-20 0 8 16,-18-4 0-16,-19-5-1 15,-15 0 0-15,-20-3-1 16,-10 3 1-16,-16-3-10 15,-18 3 0-15,-12-5-8 16,-5 1 0-16,-1 1-7 16,4 0 0-16,-141-9-2000 15</inkml:trace>
  <inkml:trace contextRef="#ctx0" brushRef="#br0" timeOffset="-167612.81">2466 5341 1187 0,'0'0'0'15,"0"0"31"-15,0 0 1 16,0 0 27-16,0 0 1 16,25 5-13-16,-13-5 1 15,6 0-12-15,10-5 0 16,4 1-10-16,12 4 1 16,5-5-2-16,2-2 0 15,6-2-3-15,-3 1 1 16,1-4-3-16,3-1 0 15,11 5-6-15,7 1 1 16,5 5-3-16,0-1 1 16,2-1-2-16,3 1 0 15,11-2-3-15,4-2 1 16,-6-4 0-16,8 1 1 16,9 1-1-16,1 1 1 15,-3-8 2-15,-1 2 0 0,16 5 5 16,-3 1 1-16,-6 1 2 15,3 3 0-15,8 6-1 16,-2 3 1-16,-5 4-3 16,5-4 0-16,6 2-1 15,1-3 1-15,2-3-1 16,2 3 0-16,-4-1-3 16,11-3 1-16,5 0-2 15,2 0 1-15,-5 4-2 16,-4-3 0-16,7-4-1 0,2 3 0 15,16 7-1-15,-4-4 1 16,0 1-1-16,-3 1 1 16,-6 0 0-16,1 6 1 15,5 2-3-15,3 0 1 16,4 2-1-16,-4 2 1 16,-7-1 0-16,-1 1 1 15,8-5 1-15,4 1 0 16,1-3-2-16,10 2 0 15,-4-2 0-15,-6-4 0 16,2-6-1-16,-1 0 1 16,3 5-2-16,7 2 0 15,6-4 0-15,1 2 0 16,5 1-2-16,1 0 1 16,-2-2 0-16,5-1 0 15,0-3 0-15,-4 0 0 16,3 2 0-16,-3 2 1 0,8-4 0 15,-3 0 0-15,-1 3 3 16,4-1 0-16,-4 5 1 16,0-2 1-16,-2 7-1 15,1-5 1-15,-8 2-1 16,0-6 0-16,-3 2-1 16,3-1 0-16,-2 1-1 15,2-2 1-15,2 6 1 16,2 0 0-16,0-2-1 0,-2-2 0 15,2-2-2-15,1 1 1 16,8-3-1-16,-1-1 0 16,-4-1-2-16,2-3 1 15,5-6-2-15,-1 5 1 16,4 1 0-16,1 2 1 16,6-1 0-16,2-2 0 15,3 3-1-15,2 4 0 16,-5 3-1-16,3 4 0 15,2-4 0-15,0 5 1 16,-4-5-2-16,-1 2 1 16,1 2 0-16,-1 0 0 15,3-1-1-15,2-1 0 16,-2-2 3-16,2-1 0 16,-1-8 0-16,4 4 1 0,2 0 1 15,1-5 1 1,1-5-1-16,3-1 1 0,9 1-1 15,-1 0 1-15,1-1-1 16,3 3 0-16,-1-1-2 16,2 0 1-16,-2 6-1 15,-2 3 1-15,-8-5-1 16,-1 5 0-16,-1-4 0 16,-9 4 1-16,-4 0-2 15,-6 0 0-15,-6 0-1 16,-9 0 1-16,-9 0 0 15,-8 0 1-15,-11 0 0 0,-12 0 0 16,-13-5 0-16,-8 2 0 16,-15-1 0-16,-8 4 1 15,-8-5-1-15,-3 1 1 16,-10-4 1-16,-8 4 1 16,-8 4-1-16,-4-7 0 15,-2-3-6-15,-3-6 0 16,-2 4-3-16,7 4 0 15,16 4-5-15,12 8 1 16,-95-4-2297-16</inkml:trace>
  <inkml:trace contextRef="#ctx0" brushRef="#br0" timeOffset="-147313.25">2706 7879 1198 0,'0'0'0'16,"-18"0"26"-16,-1 0 1 16,1 0 36-16,-5 4 0 15,-9 4-17-15,-6 4 0 16,1-3-19-16,-4 3 0 0,6 6-13 15,-2 6 1-15,1 3-3 16,-6 5 0-16,-2 4-2 16,-5 0 0-16,-1 6-2 15,1 3 0-15,8-2-1 16,1 9 1-16,3 3-1 16,1 6 1-16,-6 0-2 15,1 3 1-15,-3 1-1 16,0 5 1-16,-2-1-2 15,4 2 1-15,-2 5 5 0,3 2 0 16,6 3 6-16,2-3 0 16,3 5 1-16,1 4 0 15,-1-1 5-15,2-3 0 16,2-2-2-16,-1 4 1 16,-4 5-2-16,-1 0 0 15,4 2-4-15,1-2 1 16,8 2-1-16,1-2 0 15,6-4-3-15,3-3 1 16,7-3-4-16,2-2 1 16,2-2-2-16,7-3 1 15,3-1-3-15,2-1 1 16,6-2-2-16,6-5 0 16,4-1-1-16,4-3 0 15,6-3 0-15,1-1 0 16,-1-4 0-16,4-4 1 15,0 1-2-15,8-1 1 0,6 2 1 16,9 2 1-16,2-3-3 16,-2-1 1-16,-4-5-2 15,4-5 0-15,7 1-2 16,6 0 1-16,3-4 0 16,1-2 1-16,-11-2-2 15,13-2 1-15,9-1 0 16,4 0 0-16,-9-1 0 15,0 1 1-15,7-4-1 0,5-3 1 16,2-4-1-16,4-3 1 16,-2-2 0-16,1 1 0 15,10-3-1-15,-3-5 1 16,6-5 0-16,-5 0 1 16,1 2 0-16,6 1 0 15,5-1 3-15,-2-4 0 16,-3-1 0-16,5 3 1 15,9 5 0-15,-6 0 0 16,-15-1 0-16,5 1 1 16,2 7-1-16,-1 0 0 15,-8-3-1-15,0 1 0 16,5 2 1-16,1 0 0 16,-7-1 0-16,5-1 1 15,5 0 1-15,-4-1 0 16,-9-2 1-16,4-2 0 15,3-1-2-15,-3 1 1 0,-3 2-1 16,1 0 0-16,3-2 1 16,3-2 0-16,-4 4 1 15,0 2 1-15,-4 0-1 16,2-1 0-16,-5 3 1 16,5-4 0-16,2 1-1 15,-4 3 1-15,-10 4-2 16,2-3 1-16,6 0 0 15,-4 2 1-15,-12 2-1 16,3 1 0-16,10-1-1 0,2-4 1 16,-4-7-3-16,2 2 0 15,4 2 0-15,1-4 0 16,-1 0-2-16,-4-2 1 16,2 1-2-16,-1-1 1 15,-1 1-2-15,0-1 1 16,1 2 0-16,0-1 1 15,3 1-1-15,3 0 0 16,2 2 1-16,2-5 1 16,1-2 0-16,0-2 0 15,4-1 0-15,0-1 1 16,-1 1-1-16,-3 1 1 16,6 2-2-16,-4 2 1 15,-2-4-1-15,4 2 1 16,5 4 1-16,1 1 0 0,-8-2 0 15,4 1 0 1,8 1 0-16,-3-2 1 0,-12-3-2 16,5 2 0-16,7 5 0 15,-4 0 0-15,-3-2-1 16,-2 0 0-16,8 4-1 16,-8 0 0-16,-2-2-1 15,2 1 0-15,4 1-2 16,0 1 1-16,-1 1-2 15,-2-1 1-15,-3 0-1 16,4-1 1-16,9-2 0 0,-2 0 0 16,-6-2 0-16,6 0 0 15,8 4 0-15,0-4 0 16,-11-1-1-16,3-1 1 16,7 4 0-16,-2-4 0 15,-1 3 0-15,3-1 0 16,-4 0 0-16,11 0 0 15,4 0 0-15,-2-1 0 16,-6-8-1-16,1 3 1 16,3 1-1-16,4 1 0 15,8-1-1-15,-5-3 1 16,-1-2 0-16,1 0 0 16,2 1 0-16,9 1 0 15,-4-3 0-15,-2 0 0 16,-3-1 0-16,-2 0 1 15,8-5-1-15,2-1 1 16,8 3 0-16,-9-2 1 0,2-4-1 16,-4 1 0-16,4 3 0 15,1 1 0-15,3 1 0 16,3-4 1-16,-2 7-1 16,-2-5 0-16,-3 0 0 15,1 0 0-15,8 1 0 16,5 1 0-16,1 1 0 15,1 1 0-15,-2-3 1 16,-4 1 0-16,0 0 0 0,-1 3 1 16,-1 3 0-16,6 2 1 15,4 1-2-15,-3-6 0 16,-1 0-1-16,0 2 1 16,-2 3 0-16,-2-3 0 15,4 1 1-15,4 1 1 16,1-2 1-16,-2-4 1 15,-6-1 1-15,-3-1 1 16,3 4 2-16,-1-3 0 16,0 0 1-16,6-1 1 15,-2-1-2-15,-4 2 1 16,2-2-3-16,-2 3 1 16,-3 4-1-16,-3 3 0 15,-5-1-1-15,-4 1 1 16,1 2-2-16,0 0 0 15,0 0 0-15,-5 0 0 16,0 5-2-16,0-2 1 16,-2-3 0-16,2 4 0 0,-3-2-1 15,-3 1 0-15,-6 1 0 16,-1-4 0-16,1 0-1 16,-2-4 1-16,-4 1-1 15,2-3 0-15,2 1-2 16,2 2 1-16,-3-8-1 15,1 1 0-15,-3-6 0 16,2 1 1-16,5-4 0 0,-1-4 0 16,-3-1 0-16,-2-4 1 15,4-3-1-15,-1-2 1 16,-3-5-1-16,-3-3 0 16,1-4 0-16,-1 0 1 15,-3 0-1-15,-8-2 0 16,-7-7 0-16,-9-3 0 15,-1 7-1-15,-3-9 1 16,-1-8 0-16,-4-1 0 16,2-3-1-16,-2-1 1 15,-5-6-1-15,0-2 1 16,-3-10 0-16,3 0 0 16,3 2-1-16,-1-11 1 15,-7-1-1-15,-8 0 1 16,-6-4-2-16,-3 3 1 15,1 3-1-15,-3-4 0 16,-5 3 0-16,-6 2 0 16,-7 0 0-16,-6 0 0 0,-5-1-1 15,-7-6 1-15,-5 0-1 16,-4 5 0-16,0 2 0 16,-3 0 0-16,-8 2-1 15,-5 5 1-15,-3 4-2 16,-7 6 1-16,-11 6-2 15,-7 1 1-15,-5 4-3 16,-7 10 1-16,-6 5-2 16,-10 4 1-16,-14 0-2 15,-8 5 1-15,-3 3-2 0,-5 6 0 16,-5 3-4-16,-9 4 1 16,-20 1 1-16,-3 4 0 15,1 7-1-15,-4-1 0 16,-17-1 2-16,-12 5 0 15,-9-1 0-15,1 6 1 16,-8 4-1-16,0 2 1 16,0 3 1-16,-7 0 0 15,-8 0 0-15,-3 0 0 16,-3 0 0-16,2-4 0 16,3-1 2-16,-3 1 1 15,-4 8 0-15,-5-1 0 16,-5-1 2-16,5-4 0 15,2-1-2-15,-2-6 1 16,0 2-1-16,-2-7 0 16,-2-1-1-16,3 3 0 15,-3-4 1-15,1 2 1 0,1 2 0 16,-4 0 0-16,1 3 0 16,-2 1 1-16,-2-1 0 15,-1 6 0-15,-8-6 0 16,-3 2 1-16,0 2 0 15,-1-4 0-15,3 2 0 16,-6 0 0-16,4-3 0 16,0 1 0-16,3 1-1 15,-1 1 1-15,-4-2-1 0,0-3 0 16,-4-5 0-16,1 5 1 16,5 1-1-16,-1 3 1 15,-4 2 0-15,-1-2 0 16,6-3 0-16,0 3 1 15,-2-1 0-15,-2 4 0 16,-3-4-1-16,3 6 0 16,2-4 0-16,-1 5 1 15,-6 2 0-15,-4 5 0 16,1 2 0-16,-4 5 0 16,-6 2 0-16,-1 2 0 15,3 1 0-15,3-1 0 16,-5-3 0-16,3 3 0 15,-1-4-1-15,0-3 1 16,-3 3-1-16,6-3 1 16,-1 3-2-16,3-4 1 15,12 1-1-15,-8 1 0 0,0 4 0 16,0 2 0-16,11 1-1 16,-4 0 0-16,-6 1-1 15,4 1 1-15,6-2-1 16,2 2 0-16,-4 2 0 15,-4 0 0-15,4-1-1 16,0-6 1-16,0 5 1 16,-3-1 0-16,1 6-1 15,0-3 1-15,1 3-1 16,-3 0 0-16,1 2 0 0,3 3 1 16,3 3 0-16,-3 2 0 15,6 3 0-15,-6-5 1 16,5-2-1-16,0-4 1 15,1 1 0-15,6-2 1 16,6-8 0-16,6-3 0 16,8 0-1-16,4 0 1 15,-1-2 0-15,-2 0 0 16,-6-5 0-16,1 0 1 16,0 0 0-16,4-7 0 15,4 3 0-15,8-3 0 16,7 2 0-16,7-4 0 15,0-8 0-15,-1-4 1 16,-4-7 0-16,2-3 0 16,3-2-1-16,12-2 1 15,10-1 0-15,-8-4 1 16,-7-4-2-16,3 1 1 0,-1 3 0 16,-2 4 1-16,6-1 1 15,1 4 1-15,-9-1 1 16,1 3 1-16,5 3 1 15,3 0 1-15,0 4-1 16,-3-2 0-16,-10-4 0 16,-5-1 0-16,1 3 0 15,9 4 1-15,3-4-2 16,-2 6 0-16,-7-3 0 16,0 6 1-16,1 0-2 0,-3 0 1 15,11 3-2-15,-3 6 1 16,-6 6-3-16,-3 6 1 15,-4 3-1-15,2 9 0 16,-2 3-1-16,11 9 1 16,7 8-4-16,-6 10 1 15,-4 6-19-15,-5 10 1 16,163-67-2258-16</inkml:trace>
  <inkml:trace contextRef="#ctx0" brushRef="#br0" timeOffset="-96481.48">5209 11340 1321 0,'0'0'0'0,"-28"-19"42"0,6 4 0 0,7 3 36 15,-3 3 1-15,-9-1-30 16,-8 1 0-16,-7 5-29 16,-6 1 1-16,-3 6-7 15,2 6 0-15,-6 7-5 16,6 4 1-16,3 5-4 15,2 6 0-15,3 7-2 16,-3 7 1-16,2 3-2 16,1 3 1-16,9-3-1 0,1-3 0 15,1-2-1-15,5 2 0 16,4-3-1-16,7-1 0 16,5 3-1-16,5-3 1 15,8 1-1-15,1-6 1 16,4-7 0-16,5 1 0 15,11 1 0-15,3 4 1 16,7-3 0-16,2 1 0 16,9-3 1-16,3-1 0 15,1-1 1-15,5-7 0 16,6-1-1-16,12-2 1 16,8-3-1-16,0-6 1 15,-4-4 0-15,5-1 0 16,8-1-1-16,5-3 1 15,4 0-1-15,-4 2 0 16,0 1-1-16,6-1 1 16,6 3 0-16,1-3 0 0,-1 5 2 15,3-4 1-15,11 6-1 16,1-2 1-16,5 2 0 16,-2-1 0-16,2 1 1 15,9-4 1-15,12 2 0 16,-1 2 0-16,1-6 0 15,0 1 1-15,6-1-1 16,6-1 0-16,15-4-1 16,5-1 0-16,7-3 0 0,5-4 0 15,-5-6-2 1,10 1 1-16,8 3-1 0,1 3 0 16,11 0-1-16,4 4 0 15,6 5-1-15,6 2 1 16,4-2-2-16,4 2 1 15,8 3 0-15,0 2 0 16,-9 1 1-16,3 3 0 16,-3 1 0-16,0 3 1 15,3 6-1-15,4 3 0 16,2-6 0-16,-4-3 1 16,11 3-1-16,-2 1 0 15,7 1 0-15,7 1 1 16,14-3-1-16,4 2 0 15,0-2 0-15,1 1 1 16,-8 1-3-16,15 5 0 16,5 4 0-16,4 0 0 0,7 4-1 15,1-5 0-15,1-2-1 16,18-5 1-16,9 0-1 16,3-8 1-16,2-9-1 15,10-4 1-15,11-2-1 16,15-8 1-16,4-11-1 15,6-5 1-15,9-3 0 16,12-8 0-16,5-8 0 16,2-1 1-16,7 1 0 15,-2-4 0-15,4 1 0 0,-2-3 1 16,-3-4-1-16,-2 0 1 16,-1 1 2-16,-4-1 1 15,-8-2 1-15,-19-6 1 16,-15-4 2-16,-19 6 0 15,-26 1 0-15,-23 1 0 16,-24 2-3-16,-31 6 0 16,-29 12 1-16,-31 6 0 15,-31 5 0-15,-27 7 0 16,-29 8 0-16,-24 0 0 16,-24 0 3-16,-18 4 0 15,-18 2-3-15,-26 2 0 16,-26-4-2-16,-27-1 1 15,-23-4-2-15,-23 2 0 16,-25 5 1-16,-15 5 1 16,-29 2-2-16,-29 0 1 15,-31-3-1-15,-17-3 0 0,-11 3-3 16,-19 0 0-16,-11-1-1 16,-16 4 0-16,-5 2-1 15,-14-2 0-15,-5-4 0 16,-11-4 0-16,-7-1 0 15,-5-1 0-15,-9 4 0 16,-20-2 0-16,-8 1 0 16,1 2 0-16,-7 1 0 15,1-1 0-15,-13-2 0 16,2 2 1-16,-4-2 1 0,0-2 0 16,-5-4 3-16,-2 0 1 15,-1 3 1-15,-8 1 0 16,-1 1 2-16,-2 3 0 15,-6 1 0-15,4 2 1 16,-3 2-3-16,-6 6 1 16,2-5-1-16,5 1 1 15,2-2-2-15,2-2 0 16,7-3-1-16,9-4 0 16,-2-3-1-16,2-2 1 15,1-1-2-15,2-2 1 16,-1 3-1-16,-1 0 0 15,10-7-1-15,6 0 1 16,6 1-1-16,1 2 0 16,8 3 0-16,-1-1 0 15,-7-1-1-15,3 0 1 0,-3-3 0 16,7 7 0-16,15 6 0 16,0 10 0-16,-4 9-1 15,-6 13 1-15,-8 14-2 16,7 32 1-16,-1 31-2 15,6 32 1-15,-2 34-7 16,-3 37 0-16,381-205-1881 16</inkml:trace>
  <inkml:trace contextRef="#ctx0" brushRef="#br0" timeOffset="-59880.25">2896 12055 1478 0,'0'0'0'0,"-23"-12"68"0,6-2 0 16,3 7 35-16,5 2 0 15,9 5-33-15,-14-5 0 16,-7 8-46-16,1 16 0 16,-3 12-6-16,9 18 1 15,7 13-9-15,7 14 1 16,7 16-5-16,-2 0 1 15,1 1-6-15,-3 6 0 16,-3 10-2-16,0 7 1 16,0 5-7-16,-3 16 1 15,3 20-11-15,-4 25 1 16,4 12-2-16,-2 15 1 16,-1 13 3-16,-2 6 0 15,-1 11 6-15,3 0 1 0,-6-4 4 16,0-10 1-16,-1-9 2 15,-3-13 0-15,4-16 3 16,4-16 1-16,7-7 8 16,10-13 1-16,11-7 7 15,9-9 0-15,12-7 14 16,2-12 0-16,7-11 4 16,12-6 0-16,23-7-4 0,9-6 0 15,7-10-4-15,16-8 1 16,16-13-11-16,14-3 1 15,16-7-7-15,7-5 1 16,15-4-5-16,15-3 1 16,19-4-4-16,22-1 1 15,13-7-1-15,13 3 0 16,2 4-1-16,8 1 0 16,-1 2-1-16,16 2 0 15,20 2 0-15,10-2 0 16,-2-6 0-16,15-2 1 15,10-8-2-15,6-7 1 16,4-3 0-16,22-3 0 16,11-6-1-16,8-3 1 15,8-4 0-15,17 1 0 16,1-5 0-16,3 0 0 16,6-1 0-16,4 2 1 0,3 1 0 15,10-1 0-15,-1-2 0 16,5 0 1-16,11 2 0 15,1-2 0-15,-5 1 0 16,4-1 0-16,3 0-1 16,6 0 0-16,1 0 0 15,-1 2 1-15,-6 0-2 16,-2 2 1-16,6-1-1 16,-9 3 1-16,-4 2-1 15,1 3 0-15,2 0 0 0,-2 1 0 16,-6 4-1-16,-5-1 1 15,-2 1-1-15,-11 0 0 16,-3-1 0-16,-11 5 0 16,-10 2 1-16,-16 1 1 15,-4-2 1-15,-6-4 1 16,-10-4 2-16,-5 1 0 16,-10 3-2-16,-11-5 1 15,-11-6-1-15,-6-3 1 16,-17-1-1-16,-17-5 0 15,-19-6 0-15,-22-6 0 16,-7-9 1-16,-17-2 1 16,-13-5 1-16,-14-10 0 15,-12-15-1-15,-11-13 1 16,-12-19 6-16,-14-12 1 16,-11-11 2-16,-7-13 0 15,-5-9 2-15,-14-14 1 0,-11-10-7 16,-13-6 1-16,-11-6-1 15,-13-2 0-15,-14-4-1 16,-16 5 1-16,-12 3-10 16,-9-10 0-16,-9-8-5 15,-7-1 0-15,-5-5-1 16,-2 6 0-16,-2 7-1 16,-2 9 1-16,1 12-2 15,-3 15 1-15,-2 16-3 16,-15 17 1-16,-14 19-1 0,-18 9 0 15,-23 8-3-15,-20 15 0 16,-26 16-3-16,-24 13 1 16,-27 10-2-16,-27 9 0 15,-19 12 3-15,-28 5 0 16,-24 2 1-16,-23 1 1 16,-18 2 0-16,-22-5 0 15,-13 2 1-15,-16-5 0 16,-9-1 2-16,-2-1 1 15,-13-7 1-15,-12-1 0 16,-13-3 1-16,-18-1 0 16,-11-2 0-16,-10 0 0 15,-18 2 0-15,-9 5 0 16,-12 3 0-16,-15 4 1 16,-22 2 0-16,-7 3 1 15,-4 5 2-15,-1-2 1 0,-1-2 2 16,-12-8 0-16,-17-11 0 15,8-2 0-15,16-3-2 16,-8-6 0-16,-24-7 0 16,1 0 0-16,6 3-2 15,-5 0 0-15,-6 2-1 16,-1 5 1-16,5 9-1 16,-3-1 0-16,0 3 4 15,-9 6 1-15,-9 4 4 16,4 0 0-16,5 2 4 15,-5 3 0-15,-2 5 1 0,-7 0 1 16,-16 2-4-16,9 9 0 16,7 10-2-16,9 7 1 15,24 7-3-15,3-2 0 16,-5 4-1-16,15 6 0 16,27 8-6-16,16 11 1 15,16 13-6-15,25 13 1 16,18 10-19-16,29 8 1 15,-599 146 20-15</inkml:trace>
  <inkml:trace contextRef="#ctx0" brushRef="#br0" timeOffset="-34003.82">4683 14686 1007 0,'0'0'0'0,"-32"-13"39"0,6 1 1 15,-6-2 45-15,-3 1 1 16,0 2-22-16,1 8 1 16,-5 3-25-16,6 5 0 15,-2 2-14-15,-1 10 0 16,8 18-9-16,2 6 1 15,3 15-4-15,3 9 0 16,3 10-4-16,1 1 0 16,5-3-3-16,2-1 1 15,4-2-3-15,5-6 0 16,5-9-2-16,4-1 0 16,9-4-1-16,1-9 0 15,8-6-1-15,8-4 0 16,11-10 0-16,7-2 0 15,1-3-1-15,6-1 1 16,2-1-1-16,3-2 0 0,6-2 0 16,3-3 0-16,14 7 0 15,4 2 0-15,-2 1 0 16,5-5 0-16,13 4-1 16,1-1 1-16,2-1-1 15,2 2 1-15,19-1 0 16,-1 1 0-16,-4 0 0 15,3-1 0-15,12-3 0 16,11-1 0-16,7-1 0 0,-1 4 1 16,5 5 0-16,6-2 0 15,-1-5 0-15,14 4 0 16,6-1 0-16,7-2 1 16,10-5 0-16,2 1 0 15,6-2-1-15,10 1 1 16,2 3-1-16,5-1 1 15,-4 1-1-15,6 1 0 16,7 0-1-16,12 3 1 16,6 4 0-16,8 2 0 15,15 2 0-15,6-1 0 16,-1-1 0-16,-2-4 1 16,2 4-1-16,15 0 1 15,3-4-1-15,8 0 1 16,7 2-1-16,0-1 1 15,2-3 0-15,11 1 1 16,10-2-1-16,2-2 0 16,-2-2 0-16,9 2 1 0,11 2-1 15,10 0 0-15,0-2 0 16,0-3 0-16,2-4 1 16,2-2 1-16,12 1 1 15,4-2 1-15,3-8 0 16,2 1 0-16,10 2 2 15,-3-4 0-15,-5-2 0 16,1 2 1-16,4 4 1 16,5-6 0-16,-1-6 1 15,1-3 1-15,-5-1-1 0,2-2 0 16,-1 1 0-16,-6-5 0 16,-4-4-1-16,4-4 0 15,1-1-4-15,-1-6 1 16,-2-2-2-16,-9-4 1 15,-16-8-1-15,-16 2 1 16,-5 5 3-16,-16 1 1 16,-14 2 3-16,-17 4 1 15,-13 2 5-15,-21 4 0 16,-25 1 0-16,-21 3 1 16,-18 3 1-16,-22-3 0 15,-26-3-2-15,-18 1 1 16,-19-1-2-16,-16 2 1 15,-23 3-3-15,-16 0 0 16,-19 2-3-16,-13-1 1 16,-18 4-4-16,-18-1 0 15,-19-9-1-15,-20-5 1 0,-21 0-3 16,-19 1 1-16,-21 3 0 16,-16-1 1-16,-21-1 2 15,-20-4 1-15,-28-7-1 16,-21 1 1-16,-23 1-1 15,-25 0 0-15,-21 0-3 16,-5 5 1-16,-16 5-1 16,-8 1 1-16,-18-1-3 15,-13 2 1-15,-14 0-2 0,-14 4 1 16,-14 5-1-16,-18 3 1 16,-9 4 0-16,-5 4 0 15,-14 5-1-15,-4-1 0 16,-13-1-1-16,-8-2 1 15,-11-4-1-15,-1-1 1 16,-9-4 0-16,-1-3 0 16,-8-9 0-16,-5 3 1 15,-4 4 0-15,-14-1 0 16,-3-6-1-16,-5-3 1 16,-10-1-2-16,-6 6 1 15,-8 9-1-15,-4 1 0 16,-6 2-1-16,-22 7 0 15,-8 8-1-15,4 4 0 16,1 2-1-16,-5 0 1 16,-5-1-1-16,-13-1 0 15,-8 0-1-15,-4 6 1 0,0 4-1 16,-23 16 0-16,-4 12 0 16,-1 19 0-16,-13 18-2 15,1 18 1-15,-1 13-9 16,1 22 0-16,4 22-13 15,17 15 1-15,624-165-1823 16</inkml:trace>
  <inkml:trace contextRef="#ctx0" brushRef="#br0" timeOffset="-22428.75">12663 16165 1657 0,'0'0'0'0,"-28"-8"106"16,-4 2 0-16,-12 5 35 15,-7 4 0-15,-7 6-61 0,-13 3 1 16,-12 2-45-16,-14 1 0 16,-12 1-14-16,-8-4 1 15,-3 3-8-15,-5-2 0 16,-9-6-5-16,-7-1 1 15,-16 3-3-15,-11-4 0 16,-4-5-1-16,0-3 1 16,0-4-2-16,-8-3 0 15,0-4-2-15,-2-4 0 16,-7 1 0-16,-5-2 0 16,-10 0-1-16,1-2 1 15,-7 0 3-15,0 2 0 16,-7 4 2-16,-3 1 1 15,3 4 5-15,-4-1 1 16,1 4-2-16,3 4 1 16,3 1-2-16,6 4 1 15,-4 5-2-15,6 1 0 0,5 3-3 16,7 1 1-16,9 2-2 16,7 1 1-16,5 1-4 15,2 3 1-15,15 2-2 16,17 1 1-16,26 1-2 15,14-1 1-15,13 1-1 16,7 3 0-16,13 5-1 16,17 5 1-16,19 6-2 15,19 4 0-15,17 6-1 16,20 2 1-16,24 7-1 0,13 4 0 16,15 8 0-16,15 0 0 15,20 3-1-15,10 2 1 16,20 3-2-16,16-7 0 15,21-8-2-15,25-7 0 16,19-5-3-16,21-13 1 16,12-11-3-16,27-11 1 15,23-11 0-15,5-6 1 16,4-9 1-16,9-1 1 16,15-8 3-16,8-5 1 15,-6-3 1-15,-3 1 0 16,-6 4 0-16,-9-8 0 15,-11-15 3-15,-22-5 0 16,-21-3 4-16,-27 0 0 16,-28-2 5-16,-30-1 0 15,-29-5 8-15,-35-4 0 0,-36-2 5 16,-36 0 0-16,-24 3 6 16,-35-11 0-16,-45-16-4 15,-35-6 0-15,-49-8-4 16,-56-9 1-16,-62-12-1 15,-55-1 1-15,-45 6-4 16,-43 9 1-16,-37 16-4 16,-34 27 0-16,-34 31-3 15,-29 46 1-15,-36 53-4 16,-16 59 0-16,-33 65-9 0,-26 60 1 16,645-248-2381-16</inkml:trace>
</inkml:ink>
</file>

<file path=ppt/ink/ink60.xml><?xml version="1.0" encoding="utf-8"?>
<inkml:ink xmlns:inkml="http://www.w3.org/2003/InkML">
  <inkml:definitions>
    <inkml:context xml:id="ctx0">
      <inkml:inkSource xml:id="inkSrc0">
        <inkml:traceFormat>
          <inkml:channel name="X" type="integer" max="19200" units="cm"/>
          <inkml:channel name="Y" type="integer" max="11008" units="cm"/>
          <inkml:channel name="F" type="integer" max="4096" units="dev"/>
          <inkml:channel name="T" type="integer" max="2.14748E9" units="dev"/>
        </inkml:traceFormat>
        <inkml:channelProperties>
          <inkml:channelProperty channel="X" name="resolution" value="621.35925" units="1/cm"/>
          <inkml:channelProperty channel="Y" name="resolution" value="632.64368" units="1/cm"/>
          <inkml:channelProperty channel="F" name="resolution" value="0" units="1/dev"/>
          <inkml:channelProperty channel="T" name="resolution" value="1" units="1/dev"/>
        </inkml:channelProperties>
      </inkml:inkSource>
      <inkml:timestamp xml:id="ts0" timeString="2023-04-04T20:15:48.589"/>
    </inkml:context>
    <inkml:brush xml:id="br0">
      <inkml:brushProperty name="width" value="0.05292" units="cm"/>
      <inkml:brushProperty name="height" value="0.05292" units="cm"/>
      <inkml:brushProperty name="color" value="#FF0000"/>
    </inkml:brush>
  </inkml:definitions>
  <inkml:trace contextRef="#ctx0" brushRef="#br0">1533 8416 1220 0,'0'0'0'16,"-11"36"30"-16,-1-3 1 16,-6 8 28-16,1 10 1 15,-3 6-12-15,-1 5 1 16,2 7-29-16,-3 6 0 15,8 8-8-15,0 0 1 16,0 9-3-16,5 10 1 16,1 10-5-16,2 11 1 0,3 9-3 15,-1 9 0-15,2 20 0 16,-6 11 0-16,-5 9-1 16,-1 6 1-16,0 0-1 15,2-2 0-15,6-5 1 16,-2-3 0-16,2-11 2 15,3-12 0-15,1-14 2 16,-5-10 0-16,2-9 2 16,-4-8 1-16,3-15 3 15,6-3 0-15,0-1 3 0,0-2 0 16,-3 1 0-16,3-1 0 16,5-6 2-16,4-10 1 15,7-1-2-15,0-6 1 16,9-5-1-16,3-7 0 15,0-8-3-15,7-10 1 16,1-6-3-16,4-3 1 16,2-6-3-16,8-7 1 15,-1-1-3-15,9-7 0 16,15-1-1-16,4-3 1 16,4-3-2-16,9 0 0 15,4 1-2-15,10 1 1 16,14-2-2-16,4-6 1 15,14-5 1-15,3 1 0 16,6 1 0-16,8 2 1 16,18 3 1-16,14-2 0 15,11 4 0-15,7 0 1 0,3 0-1 16,11-1 1-16,9-6-1 16,9 0 1-16,5 0-2 15,12 0 0-15,11-3 0 16,3-1 0-16,18-1-1 15,5-2 0-15,9 0 0 16,9 1 0-16,6-8 0 16,11 2 0-16,15-2 2 15,14-3 0-15,6 1 0 0,8-4 0 16,21 2 0-16,0 3 1 16,6-1-1-16,3 4 0 15,8 0 3-15,6 2 1 16,2 0-1-16,5-1 0 15,4 5-1-15,10-1 1 16,2 2-1-16,5-4 0 16,2 2-1-16,10 6 1 15,-2 4-1-15,2 6 0 16,4 5 0-16,-3 7 0 16,-1 6-1-16,-3 6 1 15,2 5-2-15,-5 6 0 16,-4 3 1-16,-4 3 1 15,2 5-1-15,-10-4 1 16,-6 1-2-16,-3 1 0 16,-9 1 1-16,-12 0 1 15,-8-2-1-15,-1-5 1 0,-5-4-1 16,-1-5 1-16,-1-7-2 16,-4-5 0-16,-14-5-1 15,-14-10 0-15,-7-10 0 16,-5-6 0-16,-1-5 0 15,-6-14 0-15,-16-14 0 16,-6-9 0-16,-10-12 2 16,-2-13 0-16,-3-16 0 15,-8-14 1-15,-1-16-1 16,-7-12 1-16,-6-15-1 0,-10-5 1 16,-5-20-2-16,-8-1 0 15,-7-13-3-15,-15 6 1 16,-8-7-3-16,-10-2 0 15,-14 2-1-15,-12 7 0 16,-19 10-1-16,-15 4 1 16,-16 5-1-16,-14 7 0 15,-16 6 0-15,-15 11 0 16,-15 9 0-16,-18 14 0 16,-15 17 0-16,-17 10 0 15,-15 14-1-15,-19 9 1 16,-24 10-2-16,-21 14 1 15,-19 12-1-15,-16 9 1 16,-21 14-2-16,-16 8 1 16,-19 0-3-16,-20 4 0 15,-23 6-3-15,-15 3 1 16,-12-3-3-16,-15 1 0 0,-10 3-2 16,-11-7 1-16,-11-1 0 15,-11-6 0-15,-4-3 2 16,-19-2 0-16,-8-3 0 15,-16-11 1-15,-3-5 2 16,-17-7 0-16,-12-3 2 16,-12-6 1-16,-19 1 1 15,-8-6 1-15,-7-2 0 16,-20 8 1-16,-15-1-1 16,-14 3 1-16,-21 1 0 0,-11-1 0 15,-5 3 0-15,-7-4 0 16,-8 2 0-16,-11-2 0 15,-8-3 0-15,2-2 1 16,-1 4 0-16,-4-1 0 16,-2 6 0-16,-2-4 0 15,-1 5 0-15,-2-3 0 16,5 2-1-16,-2 0 1 16,1 1 0-16,-3 4 0 15,13 5 0-15,0 5 0 16,0 0 0-16,2 9 0 15,5 9 0-15,-2 6 0 16,0 6 0-16,0 3 0 16,4 12 0-16,5 6 1 15,-3 6-1-15,3 2 1 16,7 0-1-16,2 2 1 16,5 1-2-16,16 4 1 0,12 0-1 15,24 2 1-15,15 7-1 16,14-1 1-16,9-4-1 15,27 1 0-15,14-5 0 16,22-2 0-16,22 2 0 16,26-5 0-16,25-10 0 15,18-3 1-15,29-1 0 16,11-10 1-16,24-8 1 16,23 1 0-16,31 3 0 15,16 2 0-15,1 0-1 0,18 3 0 16,18 7-2-16,5 9 1 15,12 11-2-15,9-5 1 16,46-39-1935-16</inkml:trace>
  <inkml:trace contextRef="#ctx0" brushRef="#br0" timeOffset="3266.99">24991 9207 1243 0,'39'0'0'0,"65"0"50"0,30 5 1 16,17 3 65-16,15 5 1 16,9 2-20-16,15 2 1 15,13-3-17-15,11 5 0 16,20 2-27-16,8 0 1 15,17 0-17-15,0-4 0 16,6 0-3-16,0-5 0 16,10-5 13-16,-7-7 1 15,-5-5 3-15,-13-2 0 16,-6-2 3-16,-19-3 0 16,-9 0-6-16,-24 0 0 15,-21-2-7-15,-23-1 0 16,-23-6-18-16,-21 4 0 15,-21 5-10-15,-17-1 0 16,-26 8-11-16,-26-9 1 0,-14 14-2078 16</inkml:trace>
  <inkml:trace contextRef="#ctx0" brushRef="#br0" timeOffset="4849.78">2868 10501 1153 0,'37'5'0'16,"57"9"24"-16,33 7 1 16,5-2 26-16,16 2 1 15,11 1-9-15,12 4 1 0,5 2-18 16,-1 1 0-16,7-1 10 16,-1-7 0-16,8-6-2 15,10 3 1-15,9-1-1 16,11 0 1-16,9-1-4 15,6-1 1-15,6-3-4 16,12 1 1-16,6-7-8 16,-2 5 1-16,7-4 2 15,3 1 0-15,6-1-3 0,3 0 1 16,5 0-2-16,8-2 0 16,10-1-4-16,5-1 1 15,-1-1-1-15,1-2 0 16,-1-3-3-16,14-1 1 15,6 2-2-15,1-1 1 16,-2 3 3-16,9-2 1 16,18-5 4-16,-10 2 0 15,-3 2-3-15,8-1 1 16,9-1-1-16,5-5 0 16,4-1-3-16,13 3 0 15,11-5-4-15,4 1 0 16,12-7-1-16,15 2 0 15,13 0-1-15,8-1 1 16,6-2-1-16,5 1 0 16,12 5-1-16,1 2 1 15,-1-1-1-15,0 1 1 16,3 2 1-16,4 3 0 0,4 5 3 16,2 1 0-16,-2 1 1 15,5-2 0-15,4-5 7 16,-4-2 1-16,0-6 3 15,-1-3 1-15,-10-2 0 16,1 1 0-16,3-2 5 16,-12-3 0-16,-14 1 1 15,-18 4 0-15,-19 5-3 16,-24 2 0-16,-15 3-1 0,-28 3 0 16,-20 2 0-16,-30 1 1 15,-26 1 6-15,-32 2 1 16,-28-5-5-16,-26 1 1 15,-24 1-3-15,-24 3 1 16,-25 0-5-16,-23-4 0 16,-16-1-4-16,-12-2 1 15,-21 5-5-15,-14 2 1 16,-8 2-4-16,-10-2 1 16,0 0-4-16,0 0 0 15,0 0-3-15,-17-8 0 16,-6 2-4-16,0 3 0 15,3-2-1-15,3 3 0 16,1 0-2-16,0 2 0 16,2-5-1-16,0 2 1 15,3-1-1-15,1-5 0 16,-6 3-1-16,-2 0 0 0,2 1-7 16,-3 0 0-16,-8 0-22 15,-1 0 0-15,2-1-38 16,-6 5 1-16,32 1-2232 15</inkml:trace>
  <inkml:trace contextRef="#ctx0" brushRef="#br0" timeOffset="6467.99">1559 11354 1388 0,'27'4'0'16,"40"-1"43"-16,24 6 1 16,17-6 37-16,10 2 1 15,18 4-28-15,7-2 1 16,-5-5-31-16,13-4 0 16,12-1-6-16,9-1 1 15,14 1-8-15,11 3 0 0,6 7-4 16,14-2 0-16,10 3-3 15,13 3 0-15,11 1-1 16,8 2 0-16,15 0-1 16,8-4 1-16,14 2-1 15,2-3 0-15,14 3 0 16,8-4 0-16,6-6 0 16,13-2 0-16,12 0 0 15,16-2 0-15,12-3 0 0,18 2 0 16,1-6 0-16,12 6 1 15,16-2-2-15,19-6 1 16,14-6-1-16,22-4 1 16,6 2 0-16,10-2 0 15,13-5-1-15,14 0 0 16,9 2 1-16,13-5 0 16,14-4 1-16,20-2 0 15,6 1 4-15,1 4 0 16,9-3 6-16,6 2 1 15,3 0 1-15,0 3 1 16,12 2 2-16,0 2 1 16,2-5 1-16,1 4 1 15,2 1 0-15,-3 7 1 16,-5 5 6-16,-9 0 0 16,-10 0-1-16,-10 3 0 15,-13 9-1-15,-24-5 1 0,-22-2-6 16,-23 2 0-16,-31 5 0 15,-25 0 0-15,-26 0-2 16,-38 1 1-16,-32 6-2 16,-23-5 1-16,-30-2-4 15,-28 0 1-15,-25 2-11 16,-26-2 0-16,-30-4-5 16,-27-1 1-16,-16 0-2 15,-17-4 0-15,-129 9-1867 16</inkml:trace>
  <inkml:trace contextRef="#ctx0" brushRef="#br0" timeOffset="43116.75">2630 13715 1041 0,'0'0'0'15,"0"0"19"-15,0 0 1 16,0 0 29-16,-19 26 0 16,6 0-11-16,-1 8 1 15,-7 6-19-15,2 10 0 16,-3 7-6-16,3 11 1 16,1 10-5-16,-1 8 0 15,-2 9-4-15,-2 9 1 16,3 12-3-16,-1 9 0 15,-7 3-2-15,-2 10 0 0,-2 16-1 16,-1 12 1-16,-3 4-1 16,7-2 0-16,4-9-1 15,4-10 0-15,7-9 0 16,1 0 0-16,8-10 0 16,8-5 0-16,6-4-1 15,11-7 1-15,10-5-1 16,10-7 1-16,6-7-1 15,12-5 0-15,2-5 0 16,16-5 0-16,14-6-1 0,7-6 0 16,11-11-1-16,13-9 1 15,13-3 0-15,13-2 0 16,5-1 0-16,6 0 0 16,15 1 1-16,11-2 1 15,6-6 0-15,13 0 0 16,9-4 1-16,6-2 1 15,15 1 2-15,2-6 1 16,10-5 2-16,9-4 0 16,12-3 3-16,8-1 0 15,15-2 0-15,4-1 0 16,5 3 5-16,16-3 0 16,10-6 5-16,10-2 0 15,13 0 2-15,15 2 1 16,12-1 3-16,7-1 0 15,2 0-1-15,8 0 1 0,13 0-3 16,19 0 0-16,6 0-5 16,5-1 1-16,5-3-4 15,11 1 1-15,16-1-1 16,6-3 0-16,5-6-4 16,9-7 0-16,7-5-1 15,22-3 0-15,3-3 3 16,8-11 0-16,5-13 0 15,10-2 1-15,29 0-1 16,0 1 0-16,3 1 4 16,7-2 1-16,13-4-3 0,-6 1 1 15,-5 1 1-15,1 0 1 16,0 0-1-16,3 0 1 16,-4-3-1-16,-9-6 0 15,-6-6 0-15,-5 0 0 16,-1 1-1-16,-25-3 1 15,-28 0-1-15,-23-1 1 16,-26-4-1-16,-20-5 0 16,-19-6 0-16,-28 2 0 15,-24-5-2-15,-27-2 0 16,-22-4-1-16,-28-4 0 16,-21-6-2-16,-27-3 0 15,-20-7-6-15,-28 1 0 16,-32 4-4-16,-29 2 1 15,-27 3-2-15,-26 2 0 0,-24 7 0 16,-27 7 0-16,-25 0-1 16,-26 5 1-16,-34 2-1 15,-31-6 0-15,-38-10 0 16,-33 2 0-16,-28 7-1 16,-32-4 1-16,-28-3 0 15,-34 2 1-15,-28 5 0 16,-29 8 0-16,-19 6 0 15,-26-4 0-15,-28-3 0 16,-13 7 0-16,-22 3 0 0,-8 0 1 16,-13 0 0-1,-10-3 0-15,-12-1 0 0,-23-3 0 16,-12 9 1-16,-10-2 0 16,-12 9-1-16,-25 3 1 15,-15 8-1-15,-16 1 1 16,-10 3-1-16,-27 7 1 15,-16 9 0-15,-8 3 0 16,-15 6 0-16,-6 3 0 16,-6-3 0-16,-25-1 0 15,-8-4 0-15,-2 9 0 16,-13 12 0-16,0 11 0 16,1 16 0-16,-17 12 0 15,-11 20 1-15,-28 37 1 16,-2 47 1-16,-24 47 0 15,-24 49-5-15,-11 43 1 16,852-269-1781-16</inkml:trace>
</inkml:ink>
</file>

<file path=ppt/ink/ink61.xml><?xml version="1.0" encoding="utf-8"?>
<inkml:ink xmlns:inkml="http://www.w3.org/2003/InkML">
  <inkml:definitions>
    <inkml:context xml:id="ctx0">
      <inkml:inkSource xml:id="inkSrc0">
        <inkml:traceFormat>
          <inkml:channel name="X" type="integer" max="19200" units="cm"/>
          <inkml:channel name="Y" type="integer" max="11008" units="cm"/>
          <inkml:channel name="F" type="integer" max="4096" units="dev"/>
          <inkml:channel name="T" type="integer" max="2.14748E9" units="dev"/>
        </inkml:traceFormat>
        <inkml:channelProperties>
          <inkml:channelProperty channel="X" name="resolution" value="621.35925" units="1/cm"/>
          <inkml:channelProperty channel="Y" name="resolution" value="632.64368" units="1/cm"/>
          <inkml:channelProperty channel="F" name="resolution" value="0" units="1/dev"/>
          <inkml:channelProperty channel="T" name="resolution" value="1" units="1/dev"/>
        </inkml:channelProperties>
      </inkml:inkSource>
      <inkml:timestamp xml:id="ts0" timeString="2023-04-04T20:19:09.022"/>
    </inkml:context>
    <inkml:brush xml:id="br0">
      <inkml:brushProperty name="width" value="0.05292" units="cm"/>
      <inkml:brushProperty name="height" value="0.05292" units="cm"/>
      <inkml:brushProperty name="color" value="#FF0000"/>
    </inkml:brush>
  </inkml:definitions>
  <inkml:trace contextRef="#ctx0" brushRef="#br0">3149 2738 1119 0,'-22'0'0'0,"-29"-5"16"0,-16 10 1 15,-2 7 23-15,-6 9 1 16,-12 6-4-16,1 3 1 16,1 6-17-16,4 6 0 15,9 1-8-15,8 9 1 16,6 14-3-16,3 17 1 16,6 20-5-16,5 29 0 15,7 22-2-15,8 38 1 0,7 31-3 16,0 25 1-16,8 13-2 15,-7 23 0-15,-4 17-1 16,-6 9 0-16,-13 8 0 16,-11 8 0-16,-3 4 0 15,-9-5 1-15,1-15 1 16,5-2 0-16,6 7 1 16,-3 11 0-16,-1 9 8 15,0 8 0-15,-5 8 6 0,8-1 1 16,1-4 3-16,6 4 0 15,3 9 4-15,5 1 0 16,9-1-3-16,1-3 1 16,8 1-3-16,1-10 1 15,8-19-5-15,0-15 0 16,5-5-5-16,-1-9 1 16,-8-8-4-16,6-12 1 15,3-4 0-15,-2-9 0 16,3-15-1-16,-1-14 1 15,9-12-1-15,-4-15 1 16,3-10-1-16,2-18 0 16,5-14 1-16,2-16 0 15,5-17 0-15,4-14 0 16,6-13 1-16,9-17 0 16,9-8 0-16,5-1 0 15,6-1 1-15,14-8 0 0,22-6-3 16,12-4 1-16,19-5-3 15,15 0 1-15,24 4-3 16,17-2 0-16,21-8-1 16,7-3 0-16,12-2-3 15,7-11 1-15,9-7-2 16,9-5 1-16,18-3-1 16,11-3 0-16,12-8 0 15,26-3 0-15,21-4-1 0,7-4 0 16,9-6 0-16,18-5 0 15,12-7 1-15,26-4 0 16,11-6 0-16,16-4 0 16,14-2 2-16,5-3 0 15,14 0 2-15,20 0 0 16,9 0 1-16,12 5 0 16,28 5 3-16,7 6 1 15,9-1 2-15,2 1 0 16,5-6 1-16,25 0 1 15,5 2-1-15,5-1 0 16,11-1-1-16,6 0 0 16,6 1-1-16,23-1 0 15,11 0 3-15,10 2 0 16,15 4 3-16,8 6 0 16,9 4 2-16,8 7 1 15,16 8 1-15,-13 4 1 0,-12 0 11 16,-19 2 1-16,-17 0 9 15,-17-3 1-15,-2-2-6 16,-3-4 0-16,-6-2-2 16,-12-12 0-16,-13-18-16 15,4-12 0-15,5-6-12 16,-25-5 0-16,-580 55-1996 16</inkml:trace>
  <inkml:trace contextRef="#ctx0" brushRef="#br0" timeOffset="5466.92">3438 6455 1030 0,'35'-9'0'16,"60"-11"17"-16,32-5 0 15,23 1 21-15,20-2 1 16,24-2 0-16,23-8 0 16,17-2-19-16,20-3 0 15,21-1-7-15,9 9 0 16,14 12-5-16,29 18 0 16,29 15 9-16,18 21 0 15,19 12 5-15,27 5 0 0,26 7 2 16,20-10 0-16,35-7-2 15,14-26 1-15,12-18-5 16,40-6 1-16,32-11-4 16,31-3 1-16,10-9-5 15,27 0 0-15,7 0 2 16,9 7 1-16,15 11 2 16,-1 8 0-16,19 14 0 15,-12 8 1-15,-4 15 8 16,-14 2 1-16,-17 12 5 0,-27 4 1 15,-43 6-7-15,-32 3 0 16,-31 2-5-16,-51-9 0 16,-485-50-1414-16</inkml:trace>
  <inkml:trace contextRef="#ctx0" brushRef="#br0" timeOffset="6100.83">5750 7348 1063 0,'117'7'0'15,"177"5"25"-15,80-3 1 16,41-13 30-16,42-8 1 16,31-10-1-16,43-10 1 15,42-2-13-15,20-15 1 16,30-1-8-16,22 10 1 0,41 21-11 15,20 21 0-15,21 17 6 16,26 21 1-16,11 20-12 16,14 15 1-16,36 15-11 15,-13 5 0-15,-801-95-1283 16</inkml:trace>
  <inkml:trace contextRef="#ctx0" brushRef="#br0" timeOffset="9419.15">3030 7313 1444 0,'0'0'0'15,"-8"26"43"-15,-1 11 1 16,0 11 27-16,-5 14 0 15,-4 9-27-15,-5 7 0 16,-3 9-25-16,-1 17 1 16,-1 15-9-16,-4 13 1 15,-3 6-4-15,3 9 0 16,4-2-2-16,3 3 0 16,11-3-1-16,9-5 0 15,17-8-2-15,11-13 0 16,14-17-2-16,16-14 0 15,11-13-1-15,22-9 0 16,29-16-1-16,15-10 1 16,15-11-1-16,17-8 0 0,23-9-1 15,18-4 1-15,9-1-1 16,19 4 0-16,21 6-1 16,18 4 0-16,7 1-2 15,12-6 1-15,-1-2-1 16,10 0 1-16,14 8 0 15,7 1 0-15,8-3 0 16,11-1 1-16,10-3 0 16,8-6 0-16,15-6 0 15,18-1 1-15,22-3 0 16,7 0 0-16,18 0 0 0,9 2 0 16,12-2-1-16,13-2 1 15,12-1 0-15,12 3 0 16,10 0 0-16,24-4 0 15,12-1 0-15,8-3 0 16,2 1 0-16,25 3 1 16,16 2-1-16,6 2 1 15,4 2 0-15,4 7 1 16,4 3 0-16,-1 2 0 16,18 3 0-16,2 0 0 15,2-1 0-15,1 5 1 16,3 1 1-16,4 4 0 15,15 4 4-15,-1-1 0 16,6-5 6-16,-1 6 1 16,2 3 3-16,-8-4 1 15,-12-1 1-15,-15 1 0 0,-15 2 0 16,-15 0 0-16,-17-5-1 16,-41-3 0-16,-31-6-3 15,-47-8 1-15,-34-7-2 16,-49-11 0-16,-34-14 11 15,-63-6 0-15,-62-7 6 16,-35-9 0-16,-29-7-1 16,-34-7 1-16,-24-10-2 15,-34-4 1-15,-38 0-3 16,-29-10 1-16,-31-12-4 16,-26-5 0-16,-21-6-2 0,-42-6 0 15,-47-8-10-15,-45-4 1 16,-37 1-5-16,-29 3 0 15,-36 1-4-15,-30-1 0 16,-34 8-2-16,-31-7 1 16,-31-6-2-16,-31-3 1 15,-47-4-1-15,-57-8 0 16,-55-3 0-16,-44-3 0 16,-60 10-1-16,-61 16 1 15,-52 27-1-15,-46 30 0 16,-27 30-6-16,-26 33 0 15,953 0-1799-15</inkml:trace>
  <inkml:trace contextRef="#ctx0" brushRef="#br0" timeOffset="12890.89">2958 13273 1175 0,'0'0'0'0,"-18"-1"40"16,4-3 0-16,5 4 26 0,9 0 1 15,2-12-16-15,11 0 0 16,13-5-22-16,11 8 0 16,16 14-16-16,11 16 1 15,17 14-3-15,5 13 0 16,15 9-2-16,10 2 1 16,16-5 6-16,12-9 0 15,20-4 2-15,14-6 1 16,19-9-4-16,16-16 0 15,11-15-2-15,15-11 1 16,19-6-4-16,17-9 0 16,1-2-1-16,22 0 0 15,19-2-2-15,18 2 0 16,18 1 0-16,22 6 0 16,22 7-1-16,24 0 0 15,12-4-4-15,17-1 0 16,14 0-2-16,10-2 0 0,5 0-1 15,10 1 1-15,2-1-5 16,15 2 1-16,25 0-7 16,12-4 0-16,16 4-14 15,1 2 0-15,15-4-11 16,9 3 1-16,8 6 14 16,7 5 1-16,6 8 12 15,3 3 0-15,4 1 6 16,7-2 0-16,14-5 2 0,-4 2 0 15,-3 5 0 1,-9-2 0-16,-8-1 2 0,-12-1 0 16,-15 2 3-16,-4 6 1 15,-3 10 2 1,-14 5 1-16,-18 3 5 0,-20 6 0 16,-17 8 2-16,-28-1 0 15,-18 3 2-15,-16-4 1 16,-30-2-1-16,-24 1 1 15,-34-2-4-15,-26 2 1 16,-36-2 1-16,-32 0 1 16,-34 5 16-16,-33 7 1 15,-31 6 9-15,-29 8 1 16,-22 12 3-16,-25 11 1 16,-23 6-13-16,-18 11 1 15,-12 17-16-15,-12 20 1 16,-11 16-13-16,-9 29 1 0,-7 30-6 15,-3 14 0-15,0 7-3 16,-1 13 0-16,-1 6-1 16,-3-12 0-16,-5-10 0 15,-4-30 0-15,-4-24-1 16,-5-19 0-16,-4-12-1 16,-7-21 1-16,-10-17 1 15,-6-16 0-15,-12-19 0 16,-14-10 1-16,-18-10 1 15,-18-11 1-15,-15-16 2 16,-22-3 1-16,-12 0 2 0,-10 2 0 16,-15 5-6-16,-20 5 0 15,-13 2-2-15,-25 9 0 16,-23 3-2-16,-22 8 0 16,-12 8 0-16,-27 1 1 15,-34-1-2-15,-12-9 1 16,-22-14 2-16,-20-14 0 15,-36-15 1-15,-21-11 1 16,-34-7 7-16,-33-6 1 16,-23-3 10-16,-12 1 0 15,-27 0 1-15,-18 1 1 16,-22 1-4-16,-41 11 1 16,-19 14-6-16,10-18 1 15,704 8-1838-15</inkml:trace>
</inkml:ink>
</file>

<file path=ppt/ink/ink7.xml><?xml version="1.0" encoding="utf-8"?>
<inkml:ink xmlns:inkml="http://www.w3.org/2003/InkML">
  <inkml:definitions>
    <inkml:context xml:id="ctx0">
      <inkml:inkSource xml:id="inkSrc0">
        <inkml:traceFormat>
          <inkml:channel name="X" type="integer" max="19200" units="cm"/>
          <inkml:channel name="Y" type="integer" max="11008" units="cm"/>
          <inkml:channel name="F" type="integer" max="4096" units="dev"/>
          <inkml:channel name="T" type="integer" max="2.14748E9" units="dev"/>
        </inkml:traceFormat>
        <inkml:channelProperties>
          <inkml:channelProperty channel="X" name="resolution" value="621.35925" units="1/cm"/>
          <inkml:channelProperty channel="Y" name="resolution" value="632.64368" units="1/cm"/>
          <inkml:channelProperty channel="F" name="resolution" value="0" units="1/dev"/>
          <inkml:channelProperty channel="T" name="resolution" value="1" units="1/dev"/>
        </inkml:channelProperties>
      </inkml:inkSource>
      <inkml:timestamp xml:id="ts0" timeString="2023-04-04T19:35:17.590"/>
    </inkml:context>
    <inkml:brush xml:id="br0">
      <inkml:brushProperty name="width" value="0.05292" units="cm"/>
      <inkml:brushProperty name="height" value="0.05292" units="cm"/>
      <inkml:brushProperty name="color" value="#FF0000"/>
    </inkml:brush>
  </inkml:definitions>
  <inkml:trace contextRef="#ctx0" brushRef="#br0">2272 2181 940 0,'23'3'0'0,"35"-3"20"0,11 3 0 15,12-3 22-15,9-3 1 16,10-6 4-16,8-3 1 16,0 4-4-16,10 1 1 15,9 1-10-15,9 3 0 16,12 6-7-16,11 6 1 15,12 0-5-15,14-1 0 16,9 8-6-16,12-4 1 16,17 2-2-16,11-2 1 15,15-3-4-15,14 3 1 16,12 9-2-16,14-6 0 16,4-6-2-16,17-2 0 15,20 1 1-15,11-2 0 16,15-3-1-16,13 2 0 15,15 6 5-15,22-1 0 0,7 6 0 16,13-1 1-16,3-1 0 16,14 2 0-16,17-8 2 15,23 1 0-15,8-2-1 16,3-5 0-16,5 1-3 16,25 2 1-16,17-1-3 15,8-4 1-15,8 0 0 16,24 0 0-16,11 3 0 0,1 1 0 15,1 4 7-15,8-3 0 16,12 2 9-16,-1 5 0 16,19 6-6-16,-9 3 1 15,-8-6 2-15,-6 2 0 16,-4 4-1-16,-9 0 0 16,-9 0-8-16,-22-4 1 15,-17-1-2-15,-20-4 0 16,-29-7-1-16,-40 2 1 15,-34 1-3-15,-44 1 0 16,-41-5-2-16,-45-8 1 16,-43-8-2-16,-49-5 0 15,-43-8-3-15,-38-4 1 16,-30-9-1-16,-34-2 1 16,-25-7 2-16,-26-6 0 15,-29-8 3-15,-33-1 0 16,-32-13-1-16,-29 5 1 15,-32 0-3-15,-43 1 0 0,-38-2-1 16,-32 0 0-16,-34-1-5 16,-26 1 1-16,-24 1-3 15,-22 6 0-15,-14 4-2 16,-28 1 1-16,-17-7-2 16,-23-3 1-16,-12 1-1 15,-19-4 1-15,-8 4-1 16,-8-4 0-16,-17-3 0 15,-11 1 0-15,-7 3 0 0,-14 5 0 16,-23 9 0 0,-9 2 0-16,-5-3 0 0,-12 5 0 15,-15-8 0-15,-20 2 0 16,-8 2 0-16,-9 4 0 16,-5 8 0-16,-10 10 0 15,-9 7 0-15,-9 8 0 16,-6 11 0-16,-19 9 0 15,-5 9 0-15,0 11 0 16,5 8 0-16,4 10 0 16,5 12 0-16,9 23 0 15,12 22 0-15,16 0 0 16,21 0 0-16,38 13 0 16,29 29 0-16,43 3 0 15,61 0-1-15,60-9 1 16,57-6-3-16,51 1 0 0,46 11-3 15,38-9 1-15,214-128-1870 16</inkml:trace>
  <inkml:trace contextRef="#ctx0" brushRef="#br0" timeOffset="10805.97">2651 4240 1332 0,'-21'17'0'0,"-30"35"33"16,-7 14 1-16,3 8 37 16,-7 9 0-16,-1-5-21 15,-6 9 0-15,7 17-30 16,7 3 1-16,11 0-9 0,16 14 1 15,14 9-6-15,19 7 0 16,22 0-2-16,22-1 1 16,23-8-2-16,18-5 0 15,6-7-2-15,22-5 0 16,21-4-1-16,18 0 0 16,11-6-1-16,17 1 1 15,2-7-1-15,11-12 0 16,13-10 0-16,11-11 0 15,17-8 0-15,18-7 0 16,6-8 0-16,12-6 0 16,9-12 0-16,2 0 0 15,15 0 0-15,17-8 0 16,14-2 0-16,12-6 0 16,12-2 0-16,5-3 0 0,5-8 0 15,20-1 0 1,18 2 0-16,7-1 0 0,14-5 0 15,5-2 1-15,6 1 0 16,7-7 1-16,5 2-1 16,14-2 1-16,5 1 0 15,2 2 0-15,2-2 0 16,11-1 1-16,8 0-1 16,18 0 1-16,7 6 0 15,4 6 1-15,7 6 1 16,-4-1 0-16,-2-6 0 15,15 3 1-15,17 5-1 0,0 0 0 16,-11 1 0-16,-5-3 1 16,2 4 0-16,13 4 0 15,1-4-1-15,-5 1 0 16,-9 1 0-16,1-4 1 16,8-3-1-16,-9-7 0 15,-28-5 0-15,-11-7 0 16,-7-6-2-16,-14-1 1 15,-14 2-1-15,-18-1 1 16,-24-3-1-16,-22-5 1 16,-19-7-1-16,-35 4 1 15,-39-8-1-15,-23-1 1 16,-21-11 0-16,-30-3 0 16,-20-5 0-16,-29-2 1 15,-33-1 0-15,-26-8 0 16,-26-3-1-16,-28-7 1 0,-29 3 1 15,-21-3 0-15,-21 2 0 16,-23 2 1-16,-24-13-3 16,-29 4 1-16,-28 8-1 15,-32-3 0-15,-37 2-1 16,-35 3 0-16,-32 11-1 16,-31 6 1-16,-26 4-2 15,-34 9 0-15,-31 1-1 16,-28 2 1-16,-24 2-1 0,-17 3 0 15,-20 8 0-15,-8 1 0 16,-17-4 0-16,-4 6 0 16,-7 6 0-16,-14 3 0 15,-24 4 1-15,-8 1 1 16,-14 1 1-16,-3 7 0 16,-4 2 2-16,-19 3 1 15,-11-6 2-15,-4 2 0 16,-6 5 0-16,0-4 1 15,1 7-1-15,-5-4 1 16,-12 2-1-16,-2 3 1 16,-13 3-2-16,6 1 0 15,9 1 0-15,-6 6 0 16,-5 2-1-16,-1-2 0 16,-6-2-1-16,0-1 0 15,5 8-1-15,4 5 0 16,2 12 0-16,-8 8 0 0,-12 13-1 15,-8 16 1-15,-15 13 1 16,-3 11 1-16,-6 2-3 16,6 15 0-16,-4 21-2 15,15 11 1-15,8 13-2 16,37 6 0-16,607-158-1633 16</inkml:trace>
  <inkml:trace contextRef="#ctx0" brushRef="#br0" timeOffset="19506.08">13113 7954 1220 0,'0'0'0'16,"0"0"46"-16,0-21 0 16,0 21 36-16,0 0 0 15,-4-9-18-15,4 9 1 16,0 0-36-16,0 0 0 15,0 0-11-15,0 0 0 16,11 18-5-16,10 1 1 16,14 3-4-16,11-3 0 15,14-2-3-15,16-4 1 0,17-8-1 16,17 2 0-16,11-6-1 16,8 3 0-16,14 1-1 15,11 2 0-15,13-2 0 16,17 2 0-16,10-2 0 15,10-3 1-15,8-4 4 16,-4-3 0-16,-9-2 4 16,-1-3 0-16,5-6 3 15,-4-5 1-15,-10-5 11 16,-4-1 1-16,-7-10 21 0,-10-1 0 16,-11 0 4-16,-13-5 1 15,-18-4-9-15,-13 2 0 16,-15-1-3-16,-17-3 0 15,-15-10-6-15,-20-5 1 16,-16-2-7-16,-16-1 1 16,-16-4-1-16,-21 2 0 15,-21-9-3-15,-21 0 0 16,-13 7 0-16,-10 2 1 16,-9 3-5-16,-7 7 1 15,-14-1-4-15,-18 6 0 16,-21 0-4-16,-13 3 0 15,-13 6-7-15,-13 5 0 16,-1 14-4-16,-15 5 0 16,-3 12-4-16,-11 6 0 15,-5 12-1-15,5 11 0 16,6 8-1-16,10 15 0 0,3 18-1 16,8 13 1-16,5 4-1 15,3 10 0-15,12 8 0 16,13 0 0-16,23 0 0 15,18 1 0-15,22-9-1 16,29-2 1-16,21-3-2 16,25-3 0-16,21-2-1 15,23 0 1-15,25-4-3 16,17-8 0-16,25-7-2 0,15-6 0 16,10-8-2-16,10-10 0 15,13-2-2-15,5-5 0 16,3-9 0-16,-3-2 0 15,-6-8 6-15,-6-1 0 16,1-4 1-16,-12-4 1 16,-16-4 2-16,-12-3 0 15,-18 2 1-15,-9 2 0 16,-16 1 2-16,-10-2 0 16,-15 4 6-16,-4 0 0 15,-8 0 2-15,-5 0 0 16,0 0 1-16,4-8 0 15,-13 8-6-15,0 2 0 16,-5 1-5-16,5 0 0 16,9-3-2112-16</inkml:trace>
  <inkml:trace contextRef="#ctx0" brushRef="#br0" timeOffset="27557.46">22973 7114 1276 0,'0'0'0'0,"0"0"33"16,-34-19 1-16,6 2 35 15,-5-4 0-15,-3 2 2 16,-2 2 1-16,-7-7-19 16,0 1 0-16,-5 1-33 15,-4 4 0-15,-8 3 2 0,-2 3 1 16,-4-2-1-1,-5 2 0-15,4 3-3 0,-3 2 1 16,-7 2-1-16,-6 1 0 16,-3 4-3-16,-6 7 0 15,1 7-5-15,-4 5 1 16,-13 2 2-16,3 3 0 16,3 7-2-16,-6 6 1 15,1 8-3-15,7 1 0 16,10 6-1-16,6 4 1 15,-4 1-3-15,7 0 0 16,7 4 0-16,16 3 0 16,11 0-1-16,13 3 0 15,12-1-2-15,11 0 0 16,13 1-1-16,13 2 0 16,10 1-1-16,14 1 1 0,14-6-2 15,12 1 1 1,17-4-2-16,4-8 1 0,17 3-1 15,8-7 0-15,22-8 0 16,12-4 0-16,15-2 0 16,12-6 0-16,17-3-1 15,5-11 1-15,0-9 0 16,-5-9 0-16,-2-7 1 16,-1-10 1-16,-6-5 3 15,-12-10 0-15,-8-17 9 0,-11-6 0 16,-18-5 7-1,-16-7 1-15,-16-2 7 0,-18-14 0 16,-19-3 11-16,-21-7 1 16,-22-4 3-16,-20-5 1 15,-24-7-2-15,-20-5 1 16,-24 4-5-16,-22 1 0 16,-25-7-6-16,-29 9 0 15,-24 11-9-15,-28 6 1 16,-29 19-8-16,-31 23 0 15,-32 17-4-15,-34 37 1 16,-31 39-3-16,-36 38 1 16,-36 35-11-16,-34 42 0 15,-36 43-2-15,-3 25 1 16,501-226-2117-16</inkml:trace>
  <inkml:trace contextRef="#ctx0" brushRef="#br0" timeOffset="47125.14">2566 10087 1063 0,'0'0'0'15,"-19"19"25"-15,1 7 1 16,1 7 13-16,-1 7 1 15,0 9-7-15,-4 2 0 16,2 5-14-16,-1 8 0 16,7 7-6-16,-4 7 1 15,-5 13-4-15,0 12 0 16,-3 4-2-16,-1 9 0 16,-1 8-1-16,-2 8 1 15,-1 13 0-15,2 9 1 0,6 6 1 16,0 7 0-1,2 3 1-15,4 0 1 0,3 1 3 16,-1 4 0-16,3-7 1 16,7-1 0-16,-1-4-2 15,3 1 0-15,1-1-1 16,2-2 0-16,2 2-2 16,7-4 0-16,3-3-1 15,2-7 1-15,4-1-2 16,5 1 1-16,5 3-1 15,11-3 1-15,7-2-1 0,3-10 0 16,0-11-1-16,1-6 1 16,-3-4-2-16,10-5 0 15,6-11 0-15,10-3 0 16,10-5-1-16,-2-4 0 16,-5-7-1-16,1 1 0 15,18-3 0-15,4-3 0 16,0 2-1-16,5-2 1 15,5-3-2-15,4-9 1 16,4-9 0-16,4-4 0 16,15-8 0-16,4-2 1 15,-5-1-1-15,5-5 0 16,8-6 0-16,11-3 1 16,8-2-1-16,1-3 0 15,-6-2 0-15,4-2 1 16,2-1 0-16,3 1 0 15,10 1-1-15,5-1 1 0,2-1-1 16,3-3 0-16,6 1 0 16,-3-2 1-16,6-3-1 15,-6 0 1-15,5 1-1 16,4 0 0-16,-4 1 1 16,4-1 0-16,0-3-1 15,1-2 0-15,8-3 0 16,9 0 1-16,4 0-2 15,1-2 0-15,3 0 0 16,4 0 1-16,0-4-1 0,11 2 0 16,1 4 0-16,3 2 1 15,5-3 1-15,-1 6 0 16,0 4 2-16,4 2 0 16,3 3 2-16,-5 5 1 15,-2 5-1-15,6 0 1 16,-4-4-1-16,7 4 1 15,0 2 1-15,2 1 0 16,3 1-1-16,1-4 1 16,-1-7-1-16,0 0 0 15,1-2 1-15,-1-3 0 16,0-2-2-16,1 0 0 16,-4 2-1-16,8-4 1 15,8-5-2-15,1 1 0 16,4 1-2-16,0-2 1 15,0-4 1-15,2-1 0 16,0-1 3-16,12-1 0 0,3 5 0 16,1-1 1-16,-4-5-1 15,-1-1 0-15,-1 1 3 16,0 1 1-16,2 2-2 16,-3-2 1-16,-1-1 2 15,-4-1 0-15,1 1-2 16,0 0 1-16,5-1-2 15,4 1 1-15,-2-3-2 16,-5-1 0-16,-6 1-1 0,-3 0 1 16,2 3-2-16,2-2 1 15,-6-2-2-15,-2 0 0 16,3 2-1-16,-12 0 1 16,-3 3-2-16,-1 0 0 15,1 2-1-15,-4 0 0 16,3 0 0-16,-6 0 1 15,-2 0-2-15,-7-2 1 16,-1-5 0-16,-8 0 0 16,-6 2-1-16,-5-3 0 15,-4-6-1-15,-4-5 1 16,-9-5 0-16,-7-6 0 16,-5-3-1-16,-9-3 1 15,-7-4 0-15,-10-7 0 16,-10-11 9-16,-3-12 1 15,-5-11 10-15,-7-13 1 0,-4-13-8 16,-4-16 1-16,-3-13 4 16,-5-15 0-16,-3-8 0 15,-3-21 1-15,-5-10 2 16,-3-10 1-16,-4-7-3 16,-1-11 0-16,-6-9-2 15,-9-5 0-15,-1-1-4 16,-8-3 0-16,-5-3-12 15,-7-8 1-15,-12-1-5 16,-12 1 0-16,-10 5-2 0,-11 12 1 16,-12 10-5-16,-11 3 0 15,-13 6-5-15,-14 14 0 16,-11 5-4-16,-14 12 1 16,-10 14-4-16,-17 12 1 15,-15 19-1-15,-7 14 0 16,-7 13-2-16,-13 15 0 15,-14 8 0-15,-15 11 1 16,-13 11 2-16,-12 15 0 16,-15 1 0-16,-15 11 1 15,-16 6 1-15,-13 10 1 16,-13 6 1-16,-4 9 0 16,-9 8-1-16,-9 6 0 15,-5 3 1-15,0-2 1 16,-5 4 2-16,-4-2 0 15,-2-5 0-15,7 0 1 16,4 2-1-16,6-4 1 0,-1-7 1 16,5-3 0-16,3-2 2 15,-3-2 1-15,-8 1 2 16,-2-4 1-16,-4 0 1 16,-1-2 0-16,-4 2 0 15,0-1 1-15,-5 5 1 16,2 1 1-16,-3 2 2 15,-1 1 1-15,-5 1 0 16,-5-2 1-16,-17-2 1 16,4 1 1-16,9-4-2 0,0-2 1 15,-3 2 1-15,-4-3 0 16,-2-2 0-16,-2 1 0 16,4 5-1-16,-3 1 1 15,1-4 3-15,-5-4 0 16,-6-5-1-16,4 1 1 15,4-3 0-15,1 2 1 16,-12-1-2-16,2-4 1 16,-2 7-1-16,0-2 0 15,7 4-3-15,-10 1 1 16,-8-1-1-16,4 1 0 16,5-1 0-16,-5 1 0 15,0 3 0-15,0-3 0 16,-3-5-2-16,1 4 1 15,9 5-1-15,-7 0 1 16,-7-6-2-16,1 5 1 0,8 2 0 16,-2 1 0-16,-7 1-1 15,2 4 0-15,5 0-1 16,-4-2 0-16,-5-11-1 16,2 6 1-16,11 4-1 15,-4-1 0-15,0-1-1 16,-4 1 1-16,-5 4-2 15,6 3 0-15,17 4-1 16,-5 1 0-16,-4 2 0 16,4 1 0-16,1 4-1 15,13 4 1-15,-5-5-1 0,-4 3 1 16,3 3-1-16,6 3 0 16,14-1 0-16,6 2 0 15,6 3-1-15,9 1 1 16,13-2-1-16,8-2 1 15,7 0-1-15,10-2 0 16,4 0 1-16,18 4 0 16,13 2 0-16,6-3 1 15,12-2-1-15,9 2 0 16,24 5 0-16,15-5 1 16,8 1 0-16,12 0 0 15,19 3 0-15,8 4 0 16,1 1-5-16,16 1 1 15,19 4-20-15,10-6 1 16,31-28-2054-16</inkml:trace>
  <inkml:trace contextRef="#ctx0" brushRef="#br0" timeOffset="70566.07">21779 8016 1881 0,'0'0'0'0,"-9"28"-67"16,12 8 1-16,13 18 15 16,0-16 0-16,-16-38-1184 15</inkml:trace>
  <inkml:trace contextRef="#ctx0" brushRef="#br0" timeOffset="82266.73">14646 15689 795 0,'0'0'0'15,"0"0"33"-15,26-14 0 16,-14 9 56-16,8 0 0 16,6 0 21-16,-1-2 0 15,-6 0-12-15,4 4 1 16,11 1-52-16,-2 2 0 15,-10 3 1-15,1 2 0 16,9 2 2-16,7 0 0 16,2-2-8-16,-1-1 0 15,1-2 2-15,5-1 0 0,6-1-2 16,3-1 1-16,9-1-2 16,3 0 1-16,-4-1-2 15,1-1 1-15,3 6 9 16,5 0 1-16,6-1 2 15,-3 5 1-15,-2 1-10 16,-4-2 1-16,6-2 1 16,3 1 0-16,5-1-3 15,0 1 1-15,-4-1-3 0,4-3 1 16,9-3-5-16,1 1 1 16,-5 0-9-16,1 0 1 15,1 1-3-15,1-1 1 16,3 4-5-16,-4-1 0 15,-6 1-3-15,6 0 1 16,7 0-2-16,-1 1 0 16,-6-3-3-16,-2 2 0 15,5 0-3-15,6 1 1 16,2 0-4-16,-4-1 0 16,-6-4 1-16,3 1 0 15,8 2-1-15,0 1 0 16,-3 0-2-16,-3 0 0 15,4-1 0-15,2 3 0 16,-1 1-2-16,3 0 1 16,7-1-2-16,-3-1 1 15,-2 1-2-15,3-1 1 0,7 1-2 16,1 1 1-16,-10-4-1 16,3 3 0-16,3-1-1 15,-1-1 1-15,-7-4-1 16,-5 1 0-16,2 1 0 15,-3 0 1-15,2-2-1 16,-3-2 1-16,0 3-1 16,-1-3 1-16,7 3 0 15,0 2 0-15,-4 4-1 16,3-1 1-16,-6-4-1 16,-4 2 1-16,-8 1 0 0,-8 1 0 15,-6-1-1-15,-8 1 1 16,-8-1-1-16,-13 0 1 15,-5-1-3-15,-7-4 1 16,-3-1-1-16,-6-9 0 16,-21 12-2472-16</inkml:trace>
  <inkml:trace contextRef="#ctx0" brushRef="#br0" timeOffset="114101.14">3840 16406 1310 0,'0'0'0'16,"0"20"27"-16,5 1 0 15,13 5 32-15,8 2 0 16,11 1-14-16,11 4 0 16,12-2-29-16,7-1 1 15,2 1-7-15,10 2 0 16,16 3-4-16,15-1 0 15,8-4-2-15,25-5 0 16,19-7-1-16,20 2 1 16,24-1-2-16,8 3 0 15,3 1 0-15,8-1 1 16,5-3-1-16,10 5 0 16,-1 1 0-16,19 1 0 15,5 1 3-15,21-2 0 16,12-9 2-16,8-3 1 15,15-5 3-15,7-4 1 0,7 0 1 16,17 0 1-16,10 2 1 16,3 0 0-16,20-3-2 15,1 3 1-15,3 5-4 16,1 3 1-16,-2 4-2 16,11 4 1-16,14 3-3 15,3 0 1-15,3 1-2 16,6-8 0-16,2-10-1 15,7-4 0-15,2-1-1 0,3-1 0 16,8-1-1-16,6-2 1 16,1 0-1-16,0 5 1 15,6 5 1-15,-1 6 0 16,7 1 1-16,2 2 0 16,3-1-1-16,-3 1 1 15,-3 1 1-15,-4 0 0 16,-4-3 0-16,-3 0 1 15,-4 0-3-15,-4 1 0 16,1-4-1-16,-4-7 0 16,-9-9-1-16,-2-9 1 15,4-6-2-15,-2-7 0 16,7-7 1-16,-3-13 0 16,-9-11 1-16,-11-5 0 15,-17-10 0-15,-11 3 1 16,-16 4 1-16,-23-1 1 0,-28-6 0 15,-30-3 0-15,-31 0 3 16,-41 6 1-16,-40 3 11 16,-32 0 1-16,-33 3-1 15,-31 6 1-15,-33 4-2 16,-29-2 1-16,-28-9-4 16,-27 4 0-16,-22 17-8 15,-23 6 0-15,-22 4-9 16,-24 5 1-16,-27 2-2 15,-37 5 0-15,-33 7-2 0,-34 1 1 16,-22 3-3-16,-26-3 0 16,-27-1-3-16,-15 2 1 15,-5-1-3-15,-7 1 1 16,-2-4 4-16,-7-5 0 16,-21-5 2-16,0-5 0 15,-5-3 1-15,-8 1 1 16,4 2 0-16,-15-6 0 15,-8-1 0-15,-7-2 1 16,-9 3 2-16,1 2 0 16,4 2 2-16,1-2 1 15,-13-1 2-15,-1 1 1 16,-4-7-2-16,0 0 1 16,-4 0 3-16,0-1 0 15,1-6 1-15,-1 2 1 16,1 2 0-16,-8-2 1 15,-3-4 4-15,2 3 1 0,-6 4 1 16,0-1 1-16,2-4-2 16,-7 4 1-16,2 7 1 15,-5-1 1-15,1-1-5 16,-5 2 1-16,-14-1-1 16,3 5 0-16,-1 2-3 15,1 11 1-15,4 7-4 16,-7 7 0-16,-7 5-1 15,2 8 0-15,-1 6 0 16,2 7 1-16,-1 10-1 0,8 9 0 16,11 10 1-16,15 14 1 15,29 11-4-15,14 15 0 16,21 19-2-16,20 17 0 16,31 21-5-16,29 24 1 15,39 25-3-15,35 17 1 16,245-213-2039-16</inkml:trace>
</inkml:ink>
</file>

<file path=ppt/ink/ink8.xml><?xml version="1.0" encoding="utf-8"?>
<inkml:ink xmlns:inkml="http://www.w3.org/2003/InkML">
  <inkml:definitions>
    <inkml:context xml:id="ctx0">
      <inkml:inkSource xml:id="inkSrc0">
        <inkml:traceFormat>
          <inkml:channel name="X" type="integer" max="19200" units="cm"/>
          <inkml:channel name="Y" type="integer" max="11008" units="cm"/>
          <inkml:channel name="F" type="integer" max="4096" units="dev"/>
          <inkml:channel name="T" type="integer" max="2.14748E9" units="dev"/>
        </inkml:traceFormat>
        <inkml:channelProperties>
          <inkml:channelProperty channel="X" name="resolution" value="621.35925" units="1/cm"/>
          <inkml:channelProperty channel="Y" name="resolution" value="632.64368" units="1/cm"/>
          <inkml:channelProperty channel="F" name="resolution" value="0" units="1/dev"/>
          <inkml:channelProperty channel="T" name="resolution" value="1" units="1/dev"/>
        </inkml:channelProperties>
      </inkml:inkSource>
      <inkml:timestamp xml:id="ts0" timeString="2023-04-04T19:37:42.574"/>
    </inkml:context>
    <inkml:brush xml:id="br0">
      <inkml:brushProperty name="width" value="0.05292" units="cm"/>
      <inkml:brushProperty name="height" value="0.05292" units="cm"/>
      <inkml:brushProperty name="color" value="#FF0000"/>
    </inkml:brush>
  </inkml:definitions>
  <inkml:trace contextRef="#ctx0" brushRef="#br0">2671 2911 1489 0,'0'0'0'0,"0"0"25"0,0 0 1 16,8 27 33-16,10 12 1 15,5 19-17-15,0 20 0 16,-6 12-26-16,-2 21 0 16,-3 17-7-16,-3 17 0 15,0 16-3-15,-4 33 0 16,0 24 4-16,-1-7 0 16,-1-25 1-16,3-24 1 0,8-15 1 15,3-27 0-15,6-23-1 16,-5-28 0-16,-18-69-1449 15</inkml:trace>
  <inkml:trace contextRef="#ctx0" brushRef="#br0" timeOffset="349.16">2110 3253 1489 0,'0'0'0'16,"42"-38"31"-16,11 5 0 16,23-6 42-16,7 1 1 15,-2-13-22-15,14-2 0 16,16-10-30-16,4-11 1 15,1-16-7-15,9-17 0 16,20-16-5-16,5-2 0 16,-5-6 6-16,-10 20 0 15,-18 23 2-15,-13 22 0 16,-5 24-4-16,-16 23 0 16,-13 26-12-16,-15 31 1 0,-18 23-4 15,-28 22 0-15,-9-83-1508 16</inkml:trace>
  <inkml:trace contextRef="#ctx0" brushRef="#br0" timeOffset="868.08">3551 3489 1545 0,'0'0'0'15,"9"-9"2"-15,22 1 0 16,36-12 11-16,11 19 1 15,-9 25 26-15,-4 23 1 16,-9 27-7-16,-8 21 1 16,-14 16 5-16,-12 12 1 15,-6 14-3-15,-10-9 1 16,-3-28-6-16,-3-19 1 16,0-18-4-16,2-15 0 15,1-22-10-15,3-9 0 16,-3-6-4-16,-3-22 0 15,0-20-3-15,-5-14 1 16,-13-20-3-16,-8-10 1 16,-6-18-2-16,-3-4 1 15,-7-5-4-15,-3 6 0 16,8 25-2-16,-3 23 1 0,-1 31-2 16,1 31 0-16,-8 34-1 15,11 26 1-15,11 25-2 16,15 17 0-16,16 0-2 15,16-4 1-15,13-4-1 16,10-18 0-16,5-30-1 16,11-18 1-16,2-21-1 15,2-21 1-15,4-16-1 16,-6-20 1-16,-7-14-1 16,-9-21 1-16,-9-21-1 0,-2-19 1 15,-7-24-1-15,-1-26 1 16,-27 161-1645-16</inkml:trace>
  <inkml:trace contextRef="#ctx0" brushRef="#br0" timeOffset="1113.29">4498 2106 1254 0,'2'12'0'16,"5"26"12"-16,7 28 0 15,3 33 12-15,3 20 0 16,1 26 4-16,-2 25 1 15,3 19-9-15,1 20 1 16,-6 16 1-16,-3-12 0 16,4-18 3-16,-4-23 1 15,0-39 7-15,0-22 1 16,4-28 3-16,3-26 0 16,-2-19-7-16,3-22 0 0,2-25-7 15,6-36 0-15,2-33-9 16,0-33 0-16,-32 111-1360 15</inkml:trace>
  <inkml:trace contextRef="#ctx0" brushRef="#br0" timeOffset="1442.71">5239 2333 1243 0,'0'0'0'0,"5"17"19"0,-1 14 1 15,-13 19 1-15,-5 16 1 16,-13 21-12-16,-8 13 0 15,-6 7 1-15,-8-5 1 16,-11 2 8-16,-7-5 1 16,0-11 22-16,7-3 0 15,14-5 13-15,14-6 1 16,11-1-13-16,12-11 1 16,18-8-12-16,23-8 1 15,21-9-7-15,16-13 0 16,12-15-5-16,3-9 0 15,-6-9-5-15,-9-7 1 16,-2-4-4-16,-9-1 1 16,-3-3-9-16,-11-1 1 15,-7-6-7-15,-2-9 0 16,-35 40-1455-16</inkml:trace>
  <inkml:trace contextRef="#ctx0" brushRef="#br0" timeOffset="1876.8">5927 2992 1399 0,'7'9'0'0,"12"13"21"16,8 18 1-16,4 17 20 16,1 5 0-16,-5 13-6 15,-5-1 1-15,-7 1-12 16,-7-16 1-16,5-11-4 0,-8-12 1 15,-3-18-1-15,1-6 1 16,-3-12 0-16,-3-9 1 16,-2-24-1-16,3-15 1 15,2-18-5-15,5-10 1 16,-3-14-4-16,1-9 0 16,1 1-5-16,1 9 1 15,13 20-3-15,-4 16 0 16,-5 28-6-16,3 20 1 15,7 22-3-15,-1 21 1 16,-4 20-2-16,4 2 0 16,-1-1-1-16,1-5 1 15,0-9-2-15,-4-11 0 16,-9-15-3-16,-5-10 1 16,0-9-1-16,0 0 1 15,13 0-1-15,-3-28 0 0,2-24-1 16,11-17 1-16,-23 69-1429 15</inkml:trace>
  <inkml:trace contextRef="#ctx0" brushRef="#br0" timeOffset="2316.19">6793 2416 1019 0,'0'12'0'0,"0"16"6"16,0 18 1-16,-9 17 5 15,-5 15 1-15,-13 8 11 16,-1-6 1-16,7-15-1 0,7-13 1 15,9-19-1 1,1-15 0-16,1-6 3 0,3-12 1 16,12 0-4-16,5-18 1 15,12-15 9-15,6-12 1 16,0-6-7-16,2-5 1 16,-1-1-7-16,-8 9 1 15,-2 13-5-15,1 14 0 16,-3 18-7-16,1 24 0 15,-2 24-4-15,0 17 0 16,-12 19-4-16,-8 14 0 16,-6 4-2-16,-8-2 1 15,-7-12-2-15,-5-9 1 16,0-16-1-16,2-15 0 16,7-15 0-16,2-13 0 0,1-10 1 15,2-7 0-15,-3-7 3 16,7-17 0-16,8-19 3 15,15-14 0-15,10-14 1 16,18 1 1-16,21 5-2 16,9 6 0-16,2 7-5 15,-1 5 0-15,-1-5-2 16,0-3 0-16,-76 55-1215 16</inkml:trace>
  <inkml:trace contextRef="#ctx0" brushRef="#br0" timeOffset="2688.16">8274 1859 1108 0,'0'0'0'16,"0"0"1"-16,-5 12 1 15,-16 17 0-15,-13 16 0 16,-18 21 3-16,-14 12 0 16,-10 17 29-16,-1-3 1 15,12-6 35-15,13-17 0 16,22-27-1-16,15-18 1 15,6-12-15-15,18-22 0 16,28-19-17-16,17-16 0 16,27-14-10-16,18-12 1 15,14-2-10-15,5 2 0 16,16 5-8-16,-7 13 1 16,-14 11-3-16,-14 21 1 15,-13 18-3-15,-19 20 0 16,-17 23 0-16,-26 17 0 0,-29 18 0 15,-27 8 0-15,-31 3 6 16,-22 2 1-16,-15-1 3 16,-26 3 0-16,-23 12-3 15,-28 14 0-15,-26 17-5 16,-22 23 1-16,225-156-1470 16</inkml:trace>
  <inkml:trace contextRef="#ctx0" brushRef="#br0" timeOffset="3124.31">3826 6062 1411 0,'-44'35'0'0,"-71"58"22"0,-1 4 0 16,17-14 14-16,25-17 0 16,16-14 20-16,17-19 0 15,18-16-12-15,23-17 1 16,28 0-11-16,31-29 1 15,39-41-4-15,40-30 1 16,63-71-8-16,65-61 0 16,47-45-6-16,43-28 1 15,43-10-5-15,26-5 1 16,16 2 3-16,7 5 1 16,-2 11 23-16,-16 26 0 15,-6 26 5-15,-33 29 0 16,-43 31 17-16,-26 25 0 0,-25 28 1 15,-49 23 1-15,-36 19-5 16,-35 15 1-16,-36 18-7 16,-32 8 0-16,-33 18-11 15,-21 7 1-15,-17 11-3 16,-6 3 1-16,-9 6-26 16,-5 6 0-16,-9-1-11 15,-9 4 0-15,8 0-6 16,-8 0 0-16,0 0-16 15,-3-5 1-15,3 5-2138 16</inkml:trace>
  <inkml:trace contextRef="#ctx0" brushRef="#br0" timeOffset="77533.03">1667 3439 951 0,'0'0'0'15,"-35"-38"39"-15,8 5 0 16,2 0 27-16,1 0 1 15,10 12-3-15,3 2 0 16,-1 7-12-16,3 7 1 16,-5 8-23-16,0 15 0 15,7 18-3-15,14 14 0 16,16 12-4-16,12 13 0 16,7 23-5-16,16 13 0 15,20 17-7-15,7 25 1 16,1 25-4-16,9 36 1 15,4 34-3-15,5 32 0 0,-5 21 1 16,-13 0 1-16,-15-3 4 16,-2-12 0-16,8-22 4 15,-6-30 0-15,-2-31 5 16,-11-39 0-16,-17-34 15 16,-13-35 1-16,-5-35 5 15,-6-23 1-15,-4-16-4 16,-8-25 1-16,-5-25-12 15,-5-32 1-15,-17-27-14 16,-9-30 1-16,-10-31-7 0,-19-38 0 16,60 187-1584-16</inkml:trace>
  <inkml:trace contextRef="#ctx0" brushRef="#br0" timeOffset="78450.25">1212 3439 1395 0,'0'0'45'0,"-18"-18"0"15,8 11-13-15,10 2 0 16,5-5-21-16,9-1 0 15,12-9-6-15,19-1 1 16,9-3-4-16,11-13 1 0,11-11-1 16,11-8 0-16,29-13 5 15,15-10 1-15,13-11 0 16,27-14 1-16,20-12 0 16,15-7 1-16,11 4 5 15,0-4 0-15,14-5 7 16,7 3 0-16,2 2 9 15,9-5 1-15,0-9 1 16,-6 9 1-16,-8 0-6 16,-9 9 1-16,-15 8-3 0,-15 16 1 15,-13 19-2-15,-19 7 1 16,-7-9-4-16,-21 12 0 16,-23 21-4-16,-18 14 0 15,1 7 1-15,-10 5 0 16,-10 1-3-16,-13 1 0 15,-4 1-4-15,-1-1 0 16,0-2-7-16,2 5 1 16,-2-1-5-16,-3 1 0 15,-6-7-1-15,-5-3 0 16,-3-4-7-16,-4-7 1 16,-5-1-13-16,-4 3 1 15,2 4-14-15,3 5 1 16,6 3-7-16,-5 9 1 15,1 7-3-15,4 5 0 0,1 8 9 16,6 9 0-16,4 11 5 16,-1 14 1-16,11 11 5 15,12 10 0-15,18 6 4 16,9 2 0-16,2 3 4 16,10 6 1-16,16 13 5 15,10 8 0-15,15 4 5 16,3 16 1-16,-3 7 1 15,-11 13 0-15,2 2 4 16,-16 1 0-16,-19-14 8 0,-8-2 1 16,1 3 9-1,-13-11 0-15,-16-18 10 0,-12-10 0 16,-7-9-2-16,-12-11 1 16,-4-13 6-16,-14-21 0 15,-6-14 1-15,-6-11 1 16,-4-10-4-16,-7-3 1 15,9 0 4-15,0-3 0 16,-1-10-1-16,-1 0 1 16,0-3-7-16,2-5 1 15,0-8-10-15,7-4 1 16,5-9-15-16,-10 3 1 16,-11 39-1852-16</inkml:trace>
  <inkml:trace contextRef="#ctx0" brushRef="#br0" timeOffset="85100.21">15963 2291 1299 0,'0'0'0'16,"0"0"29"-16,0 0 0 16,0 0 24-16,-14 18 1 15,5 2-6-15,0 1 1 16,2 0-7-16,0 7 0 16,-5 13-20-16,1 9 1 15,4 19 3-15,-1 15 1 16,-8 14 1-16,-2 13 1 15,-5 14 3-15,-3-3 1 16,-10-6 0-16,-1-8 0 16,-3-10-3-16,-1-9 0 15,1-15-2-15,8-13 0 0,7-27-7 16,6-15 1-16,1-10-9 16,0-25 1-16,1-22-14 15,6-22 0-15,11 60-1588 16</inkml:trace>
  <inkml:trace contextRef="#ctx0" brushRef="#br0" timeOffset="85471.23">15933 1838 1646 0,'0'0'0'15,"21"0"-2"-15,-1 17 1 16,10 20 17-16,-2 13 0 16,7 19 19-16,1 9 0 15,-1 14 6-15,4 3 1 16,1 3 5-16,4 4 0 16,0-5-5-16,2 2 0 15,-3-9-7-15,4-3 0 16,1-4 4-16,3-2 1 15,-2-1-4-15,-5-6 0 16,-5-5-4-16,-7-12 0 16,-4-10-6-16,-5-14 0 15,-7-16-10-15,-7-5 0 0,-4-5-6 16,-1-14 0-16,10-10-9 16,0-16 0-16,4-26-4 15,-1-17 0-15,-17 76-1791 16</inkml:trace>
  <inkml:trace contextRef="#ctx0" brushRef="#br0" timeOffset="85788.19">17579 1554 1467 0,'0'0'0'0,"2"-9"0"0,-2 9 1 16,5 9-1-16,-12 27 0 15,-11 25 13-15,-12 27 1 16,-12 20 12-16,-7 11 1 16,1 12 17-16,2 1 0 15,4-7 18-15,1 6 0 16,1-3 11-16,3-3 0 16,1-14-13-16,5-4 1 15,-1-7-13-15,7-6 1 16,4-20-5-16,5-15 0 15,5-23-17-15,8-12 0 16,6-6-11-16,15-18 0 16,21-14-14-16,9-14 1 15,-48 28-1731-15</inkml:trace>
  <inkml:trace contextRef="#ctx0" brushRef="#br0" timeOffset="86183.36">17796 2938 1523 0,'0'9'0'0,"2"21"9"16,5 8 0-16,2 10 43 15,-1 2 1-15,-1-1 1 16,0-8 1-16,1-4-18 16,-1-8 1-16,-2-8-7 0,4-4 0 15,8-10-8-15,4-7 1 16,13-12-4-16,10-9 1 15,4-12 4-15,3-8 1 16,4-20 2-16,-4-5 0 16,2-8-4-16,-4-4 1 15,-3-5-9-15,-11-3 0 16,-8-6-7-16,-17 5 1 16,-15 16-3-16,-22 14 0 15,-13 21-2-15,-15 19 0 16,-15 20 1-16,-10 20 1 15,-11 16 0-15,2 8 0 16,22 5-3-16,16 2 1 16,25-4-3-16,20-5 0 15,21-4-2-15,18-3 0 16,-33-38-1689-16</inkml:trace>
  <inkml:trace contextRef="#ctx0" brushRef="#br0" timeOffset="87122.87">21243 1533 1366 0,'0'0'0'0,"0"-8"18"15,3 2 0-15,-3 6-4 16,0 0 1-16,4 6 24 16,-8 18 0-16,-8 17-11 15,-6 20 0-15,-10 27-5 0,-6 20 0 16,-4 18 3-1,-5 19 1-15,-1 20 1 0,-5 16 1 16,-2 3-2-16,10-13 0 16,7-26-1-16,8-13 0 15,7-13-6-15,4-11 1 16,7-17-4-16,1-13 0 16,0-9-5-16,-1-17 0 15,7-20 2-15,-3-12 0 16,2-11-2-16,8-18 1 15,10-27 2-15,1-18 1 16,3-24 2-16,1-5 0 16,0-15 1-16,-3-3 1 15,-10 3 1-15,-8 3 1 16,0 20-4-16,-8 15 0 16,-1 25-5-16,-14 14 1 15,-18 14-4-15,-12 14 0 0,-7 19-1 16,2 12 0-16,11 16-5 15,10 10 1-15,12 3-4 16,9 3 1-16,11 1-2 16,8-11 0-16,10-4 0 15,11-8 0-15,13-12-1 16,13-10 0-16,11-5-1 16,3-9 0-16,-1-3-2 15,4-14 1-15,2-11-22 16,12-10 0-16,-81 26-1609 0</inkml:trace>
  <inkml:trace contextRef="#ctx0" brushRef="#br0" timeOffset="87606.03">21980 2895 1478 0,'-4'16'0'16,"-3"17"3"-16,2 12 0 15,0 8 6-15,-2 4 0 16,-6-3 23-16,-3 0 1 16,-7-4 5-16,6-5 1 15,6-12 8-15,6-7 0 16,3-5-4-16,4-9 1 16,3 0-11-16,6-9 1 15,3-3-5-15,9-10 0 16,10-11-5-16,4-12 0 15,4-10-13-15,0-11 1 0,4-8-8 16,-4-4 1-16,-6-12-4 16,-3 0 1-16,-2-1-2 15,0 6 1-15,-2-1-1 16,-5 17 0-16,-7 27 0 16,-4 13 0-16,-1 10 0 15,-2 23 0-15,3 20-1 0,-1 19 1 16,-2 18 0-16,-1 7 0 15,-2 3 0-15,-1 1 0 16,0-4 1-16,2 7 0 16,-3-4 1-16,1-11 0 15,0-9 1-15,-1-13 0 16,-2-14 1-16,-2-12 0 16,0-12 0-16,5-18 1 15,7-20-2-15,4-19 1 16,-16 45-1556-16</inkml:trace>
  <inkml:trace contextRef="#ctx0" brushRef="#br0" timeOffset="88085.29">23225 1933 1276 0,'0'0'0'0,"16"0"1"0,-2-3 0 16,-3 6 21-16,-8 16 1 16,-8 19 13-16,-4 24 0 15,-9 20-13-15,-1 15 0 16,-4 17 5-16,2 14 0 15,-4 0 19-15,2 4 1 16,0-13 8-16,-1-7 1 16,1-9 1-16,0-24 1 15,0-17-9-15,2-20 1 16,8-23-12-16,-4-19 1 16,-10-24-15-16,3-25 0 15,24 49-1564-15</inkml:trace>
  <inkml:trace contextRef="#ctx0" brushRef="#br0" timeOffset="88366.14">22775 2333 1399 0,'4'8'0'0,"3"17"13"15,11 11 1-15,8 11 12 16,15 3 0-16,15 4-7 16,6 3 1-16,-6-4-1 15,8-4 0-15,3-2 33 16,0-6 1-16,-2 1-2 15,-5 1 0-15,-7-12-2 0,-9 0 0 16,-10-10 7-16,-10-4 1 16,-6-10-12-16,-6-10 0 15,2-6-12-15,-1-12 1 16,1-24-16-16,-2-12 0 16,-5-5-13-16,-2-13 0 15,3-2-6-15,0-3 1 16,-8 80-1632-16</inkml:trace>
  <inkml:trace contextRef="#ctx0" brushRef="#br0" timeOffset="88504.4">23823 2366 1198 0,'11'12'0'16,"19"12"5"-16,3 18 0 15,-1 8-2-15,-4 12 1 16,-5 16 17-16,-4 0 0 16,-4-7 0-16,-1-5 1 15,3-4 3-15,1-9 1 16,3-8-4-16,4-12 1 15,-6-8-13-15,11-15 1 0,-30-10-1074 16</inkml:trace>
  <inkml:trace contextRef="#ctx0" brushRef="#br0" timeOffset="88752.6">24716 2283 1467 0,'-25'50'0'0,"-24"40"0"15,-6 26 0-15,-14 46-6 16,-14 24 1-16,-28 40 32 0,2 1 0 16,19-18 63-16,21-34 1 15,18-28 9-15,10-31 1 16,11-33-8-16,11-20 0 16,10-18-29-16,7-16 0 15,8-17-26-15,16-27 1 16,24-32-13-16,18-28 1 15,-64 75-1779-15</inkml:trace>
  <inkml:trace contextRef="#ctx0" brushRef="#br0" timeOffset="89120.92">27324 1478 1601 0,'-3'12'0'0,"-4"17"40"15,-2 25 0-15,-3 29 38 16,-6 21 1-16,-5 15-25 15,-2 9 1-15,-8 13-30 16,-4-1 1-16,-5 3-11 0,-6 3 0 16,-2-3-3-1,1-9 0-15,1-8-3 0,4-19 0 16,6-20 2-16,4-16 1 16,6-24-6-16,3-16 1 15,6-19-7-15,5-24 1 16,14 12-1582-16</inkml:trace>
  <inkml:trace contextRef="#ctx0" brushRef="#br0" timeOffset="89565.93">26769 2296 1500 0,'10'9'0'16,"15"10"11"-16,14 7 1 15,12 2-8-15,9-4 1 16,5-3-3-16,2-4 1 0,-1 4 4 16,-1 0 0-16,2 6 19 15,3-1 0-15,-3 11 13 16,-8 8 1-16,-10 5 1 16,-7 3 0-16,-10 5-5 15,-11-5 0-15,-8 1-8 16,-6-1 0-16,-4-6-7 15,-1-9 0-15,1-7-3 16,6-8 1-16,7-13-6 0,11-13 1 16,13-13-6-16,10-10 1 15,11-15-4-15,5-13 1 16,1-8-3-16,-6-4 0 16,-8-8-1-16,-10-4 0 15,-13 0 0-15,-20 7 0 16,-20 9-1-16,-20 10 1 15,-20 17-1-15,-13 11 1 16,-11 15-2-16,5 6 0 16,14 8-2-16,15 7 0 15,18 4-5-15,10-4 0 16,12-12-1514-16</inkml:trace>
  <inkml:trace contextRef="#ctx0" brushRef="#br0" timeOffset="90402.01">25134 4058 1646 0,'14'-8'0'15,"25"-10"64"-15,8-6 1 16,10-12 33-16,3-2 1 15,3-7-25-15,2-6 0 16,2-2-45-16,0-1 0 16,-5-3-10-16,-4 3 1 0,-6 9-7 15,-12 12 0-15,-12 16-2 16,-5 21 0-16,0 22-3 16,-9 27 1-16,-10 37-5 15,-9 19 1-15,-4 21-4 16,-5 8 1-16,-4 13-2 15,0-9 1-15,2-14-1 16,4-17 1-16,3-21-1 16,0-16 1-16,2-17 0 15,4-13 1-15,1-20 1 0,2-12 1 16,0-12 1-16,5-9 1 16,-1-36 1-16,-2-14 0 15,-4-10 0-15,-3-9 1 16,-6-5-3-16,-7 5 0 15,-6 20-1-15,-6 16 0 16,-6 26-1-16,-1 25 1 16,-5 24-3-16,2 17 1 15,6 19 0-15,9 6 0 16,13-1-1-16,17-5 1 16,22-6-1-16,20-10 0 15,20-8-1-15,11-31 1 16,7-28-13-16,12-22 0 15,17-25-38-15,12-6 0 16,2-7-25-16,10-10 0 16,-138 84-1509-16</inkml:trace>
  <inkml:trace contextRef="#ctx0" brushRef="#br0" timeOffset="90652.99">27107 4141 1523 0,'0'0'0'0,"-14"11"0"15,-21 6 1-15,-28 16-1 16,-10 0 0-16,3 0 9 16,-3-1 1-16,-2 7 33 15,-7 2 1-15,-9 9 43 16,4 11 1-16,18 5 3 0,20-1 0 16,26-2-21-16,25-10 1 15,31-18-23-15,31-16 1 16,33-23-21-16,16-16 1 15,7-22-20-15,10-15 1 16,10-14-9-16,2-19 0 16,-142 90-1729-16</inkml:trace>
  <inkml:trace contextRef="#ctx0" brushRef="#br0" timeOffset="90952.65">28556 3221 1780 0,'-6'36'0'0,"-6"63"9"16,-6 37 0-16,-3 17 4 16,-9 13 0-16,-9 7 43 15,-1 0 1-15,5-12-11 16,5-25 0-16,5-25-5 15,5-21 0-15,8-15-5 16,2-20 1-16,2-19-6 16,3-11 1-16,2-13-14 15,-4-21 1-15,-9-19-12 0,0-13 0 16,5-20-7 0,1-15 0-16,10 76-1724 0</inkml:trace>
  <inkml:trace contextRef="#ctx0" brushRef="#br0" timeOffset="91221.47">27705 3605 1455 0,'11'0'0'16,"19"3"-1"-16,25 1 1 16,35-4-1-16,19 0 0 15,18 0 23-15,19-4 1 16,17-4 78-16,18-5 0 15,10 5 1-15,-9-4 1 16,-10-6-24-16,-18-2 1 16,-29 4 1-16,-17-1 1 15,-15 1-21-15,-13-1 1 16,-17 5-18-16,-17 3 1 0,-21 2-39 16,-15 7 1-16,-10 0-7 15,-28 12 0-15,28-12-1839 16</inkml:trace>
  <inkml:trace contextRef="#ctx0" brushRef="#br0" timeOffset="92132.78">15314 4878 1299 0,'0'0'0'0,"-25"0"44"0,10-3 0 16,6 0 31-16,9 3 0 15,0 0 8-15,26-14 1 16,18-2-31-16,6-5 1 16,10 1-32-16,15 2 1 15,22 3 1-15,23 3 0 16,16-6-1-16,23-1 0 16,31-3-3-16,40-6 1 15,33-1 3-15,28 1 0 16,17 5-2-16,24-8 0 15,17-7 0-15,22-9 1 16,18-10-1-16,29-12 1 16,31-2 2-16,18-7 1 15,25-1-3-15,16-3 0 16,28-4-4-16,6 3 0 16,5 5 13-16,-1 7 0 0,8 5 7 15,-12 0 0-15,-18-5-2 16,-34 14 1-16,-23 7-2 15,-26 9 1-15,-31 4 3 16,-42 4 1-16,-48-3-7 16,-36 7 0-16,-30 3-1 15,-29-2 0-15,-31-1-6 16,-23 1 1-16,-26 2-5 0,-25-2 0 16,-25-1-7-1,-15 3 1-15,-13 5-12 0,-13 9 0 16,-18 3-5-16,-15 6 0 15,-21 3-2218-15</inkml:trace>
  <inkml:trace contextRef="#ctx0" brushRef="#br0" timeOffset="92752.82">25363 5662 1668 0,'0'0'0'0,"26"-12"29"16,4 0 1-16,13 4 14 16,10-5 0-16,14 1 1 0,10 0 1 15,8-5-16-15,15 1 1 16,24-1-6-1,15-4 1-15,22-3-3 0,33-9 0 16,32 0 10-16,26-8 1 16,20-8-1-16,8 3 1 15,4 4-1-15,2 2 1 16,-6 7 19-16,-10 4 0 16,-16 3 22-16,-19 5 0 15,-27-3-5-15,-27 0 0 16,-15 3-13-16,-26 0 0 15,-31-3-15-15,-17 3 1 16,-15 0-9-16,-10 1 1 16,-12-1-8-16,-9 0 0 15,-6-7-7-15,-10 8 0 16,-10 8-4-16,-8 6 1 16,-3-1-9-16,-9 7 1 15,0 0-7-15,0 0 1 0,0 0-3 16,11 0 0-16,-3 4-7 15,8-1 1-15,-16-3-2293 16</inkml:trace>
  <inkml:trace contextRef="#ctx0" brushRef="#br0" timeOffset="-179344.14">5140 16165 1903 0,'0'0'0'16,"-14"23"90"-16,5-8 1 15,0-1 50-15,0-4 0 16,1 4-60-16,2-2 1 16,1-5-49-16,-4-1 1 15,-3 0-13-15,-1 0 1 16,-1-6-8-16,0-9 1 15,-9-14-6-15,0-15 0 16,9-29-3-16,5-23 1 16,6-29-2-16,8-18 0 15,11-28-2-15,4-20 0 0,11-21-2 16,-4-8 0-16,1-6-1 16,-2 12 0-16,1 13-1 15,-1 23 1-15,-3 36-1 16,5 34 0-16,-1 34-1 15,8 28 0-15,2 30-1 16,14 38 0-16,16 41 0 16,4 35 0-16,7 43 0 15,22 36 1-15,31 25-1 0,-1 6 1 16,-12 3 0-16,-5-13 0 16,4-22 1-16,-19-20 1 15,-20-27 0-15,-14-12 0 16,-3-7 0-16,-18-21 0 15,-13-31 0-15,-7-17 0 16,-15-23-1-16,-20-29 1 16,12 5-2012-16</inkml:trace>
  <inkml:trace contextRef="#ctx0" brushRef="#br0" timeOffset="-179076.33">5126 15373 1881 0,'0'0'0'0,"-18"5"51"15,4-2 1-15,14-3 8 16,0 0 0-16,11-10 29 16,10-7 0-16,7-9-44 15,13-4 1-15,8-3-12 16,6-1 0-16,8-4-9 15,1-4 1-15,-6-3-8 16,-3 0 0-16,-6 5-16 16,-5-3 1-16,-44 43-1903 15</inkml:trace>
  <inkml:trace contextRef="#ctx0" brushRef="#br0" timeOffset="-178630.75">6798 15828 1870 0,'14'41'0'15,"25"67"4"-15,7 18 1 16,-2-3 13-16,-4-7 0 16,-11-11 65-16,-12-17 1 15,-13-15-16-15,-13-14 1 16,-9-14 3-16,-12-22 0 15,-7-30-9-15,-17-26 1 16,-17-26-15-16,-3-29 0 16,-11-35-15-16,2-35 1 15,-1-36-13-15,-3-24 1 0,3-8-15 16,26 9 1-16,29 10-6 16,26 22 1-16,29 17-4 15,18 24 1-15,15 19-1 16,4 25 0-16,2 27 0 15,16 30 0-15,22 29 0 16,-4 26 0-16,-8 25-1 16,-18 25 1-16,-15 28-1 15,-21 22 1-15,-25 20 0 16,-21 13 0-16,-17 8 0 0,-9-5 0 16,-2-11 0-16,-6-26 1 15,3-30-1-15,4-34 1 16,36-47-2047-16</inkml:trace>
  <inkml:trace contextRef="#ctx0" brushRef="#br0" timeOffset="-178164.06">7586 14940 1903 0,'20'45'0'15,"33"71"0"-15,1 34 0 16,-4 15 1-16,-8-3 0 16,-7-16 26-16,-17-9 1 15,-14-18-5-15,-17-17 1 16,-10-21 9-16,-17-17 0 0,-15-15-3 16,-15-28 1-1,-13-32-10-15,-2-32 0 0,13-33-5 16,-6-28 1-16,-7-27 0 15,-1-32 1-15,8-29-5 16,20-14 0-16,18-2-3 16,25 14 0-16,30 18-1 15,20 30 0-15,21 27-1 16,17 22 1-16,15 18-2 16,7 15 0-16,9 10 0 0,4 11 0 15,-2 13 3-15,-11 18 0 16,-23 21 3-16,-19 27 0 15,-16 26 1-15,-21 27 1 16,-25 23 0-16,-17 11 1 16,-15 8-2-16,-14-4 0 15,-17-4-13-15,5-23 1 16,14-27-3-16,16-28 1 16,37-45-1867-16</inkml:trace>
  <inkml:trace contextRef="#ctx0" brushRef="#br0" timeOffset="-177711.44">8345 13793 1422 0,'0'0'0'0,"9"-18"25"15,-7 8 0-15,-2 10 74 16,3 7 1-16,-3 26-15 16,0 13 1-16,2 18-42 15,5 13 0-15,7 11-6 16,4 7 0-16,-1 9-1 16,3 3 1-16,3 2-6 15,-2 4 0-15,-4-8-3 0,-2-13 0 16,-5-11-2-16,-1-15 0 15,-6-19-4-15,-3-16 1 16,0-17-6-16,-5-19 1 16,-16-21 0-16,-2-25 1 15,-3-23-2-15,6-19 1 16,11-22-4-16,13-14 1 16,19-15-3-16,10 4 1 15,20 13-2-15,5 13 0 16,1 14-3-16,1 17 0 15,-2 20-4-15,-3 24 0 16,3 27-8-16,-7 25 1 16,-51-13-1890-16</inkml:trace>
  <inkml:trace contextRef="#ctx0" brushRef="#br0" timeOffset="-177361.79">9239 14114 1803 0,'2'7'0'0,"5"9"77"15,-2 3 0-15,-5-3 63 16,0 6 1-16,0 18-33 16,0 7 1-16,0 10-55 15,4 10 0-15,-2 13-15 16,6 6 1-16,7 3-7 16,6-17 0-16,5-32-7 0,8-26 0 15,10-26-8-15,2-25 0 16,3-32-5-16,-5-19 0 15,-3-16-4-15,-10-5 1 16,-8-7-3-16,-12 2 0 16,-16 7-5-16,-15 6 0 15,-20 11-2-15,-18 14 0 16,-22 16-3-16,1 23 1 16,6 32-7-16,21 29 0 15,11 32-5-15,15 18 0 16,17 13-6-16,16 6 0 15,16 6-16-15,8-25 1 16,-31-74-1988-16</inkml:trace>
  <inkml:trace contextRef="#ctx0" brushRef="#br0" timeOffset="-176930.92">10216 13921 1769 0,'16'33'0'0,"30"53"0"15,4 42 0-15,4 28-1 16,-11 24 0-16,-10 17 47 16,-17-10 1-16,-9-16 17 15,-12-30 0-15,-8-34 4 16,-10-33 0-16,-12-24-8 16,-14-27 1-16,-2-25-11 15,-8-27 0-15,-2-34-12 16,4-27 0-16,4-32-9 0,4-26 1 15,-6-47-15-15,6-32 1 16,3-15-9-16,20 1 1 16,26 15-1-16,17 46 1 15,24 48 2-15,-1 39 0 16,3 25-2-16,4 25 1 16,4 33 1-16,13 34 0 15,12 35 5-15,-7 24 1 16,-8 22 2-16,-15 11 0 15,-14 2 2-15,-11-6 1 16,-14-11-3-16,-5-15 0 16,-4-18-8-16,0-21 0 15,2-21-5-15,0-39 0 16,0 13-2084-16</inkml:trace>
  <inkml:trace contextRef="#ctx0" brushRef="#br0" timeOffset="-176613.11">10989 13164 1870 0,'4'28'0'0,"8"48"21"16,2 25 1-16,4 9 41 16,-4-2 0-16,-5-6-2 15,-1-9 1-15,-4-15-22 16,-2-16 0-16,-2-24-3 0,0-15 1 15,0-11-3-15,-2-24 1 16,0-30-2-16,4-20 1 16,9-23 4-16,10-17 1 15,10-19 3-15,10-5 0 16,14-9 6-16,3 12 0 16,5 14-16-16,-4 19 0 15,1 22-19-15,-2 20 0 16,-4 22-14-16,-4 21 1 15,-8 20-9-15,-1 13 1 16,-41-28-2093-16</inkml:trace>
  <inkml:trace contextRef="#ctx0" brushRef="#br0" timeOffset="-176413.86">11994 13185 1926 0,'9'12'0'16,"19"21"54"-16,4 19 1 0,-2 17 48 15,-7 9 1-15,-5 10 40 16,-4-1 0-16,-5-1-64 16,-4-11 0-1,0-15-28-15,2-23 1 0,-5-16-31 16,5-23 1-16,9-21-16 16,2-25 0-16,-18 48-2148 15</inkml:trace>
  <inkml:trace contextRef="#ctx0" brushRef="#br0" timeOffset="-175945.77">12756 12614 2116 0,'15'0'0'16,"25"-2"16"-16,18 6 1 15,15 10 22-15,-5 19 1 16,-6 25 24-16,-11 17 0 16,-10 13-29-16,-13 4 0 15,-10 3-8-15,-11-3 0 16,-11-11-1-16,-8-12 0 16,-7-12-10-16,-4-15 1 15,-4-14-4-15,-5-13 1 16,-8-11-3-16,-4-13 1 0,-2-12-4 15,0-7 1-15,-3-6-7 16,3-8 1-16,2-8-3 16,12 10 1-16,9 11-1 15,9 13 0-15,14 16-2 16,0 18 1-16,10 42-2 16,12 23 0-16,1 28-1 15,8 7 0-15,5 8-2 16,9-15 0-16,14-32-11 15,4-37 0-15,4-46-17 16,-2-44 1-16,-3-49-10 0,-2-34 1 16,7-30-16-16,7-44 1 15,-74 205-1674-15</inkml:trace>
  <inkml:trace contextRef="#ctx0" brushRef="#br0" timeOffset="-175713.77">13908 10975 1623 0,'6'14'0'16,"11"21"0"-16,1 27 0 16,5 33-13-16,-6 33 1 15,1 33 91-15,-2 36 1 16,2 30 49-16,-4 3 1 16,-2-5-16-16,-1-15 0 15,-1-17-24-15,1-19 1 16,-2-31-29-16,-1-30 0 15,-8-37-19-15,0-23 1 0,0-21-20 16,-21-32 0-16,21 0-2037 16</inkml:trace>
  <inkml:trace contextRef="#ctx0" brushRef="#br0" timeOffset="-175195.72">13381 12358 2172 0,'28'2'0'0,"34"3"37"0,14-2 0 16,7-4 61-16,10-8 0 15,15-8-21-15,1-9 0 16,-14-5-27-16,4-8 1 16,5-7-8-16,-5-6 1 15,-9 2-12-15,-9-2 1 16,-9 2-13-16,-6 5 0 15,-8 10-15-15,-14 14 0 16,-12 14-5-16,-18 28 0 16,-11 31-10-16,-10 22 0 15,-10 16-19-15,-3 19 1 16,3 23-13-16,11 8 0 16,10 9 7-16,15 5 1 15,22-5 8-15,8-18 0 16,15-20 19-16,-1-28 0 15,8-22 6-15,6-29 0 0,11-28 2 16,-3-30 0-16,0-33 9 16,-4-19 1-16,-5-17 10 15,-7-16 1-15,-18-12 2 16,-12-12 1-16,-22-15-5 16,-20-1 1-16,-24 3-3 15,-13 13 1-15,-6 22-13 16,-12 35 1-16,-6 37-8 15,-12 34 1-15,-14 41-2 16,7 27 1-16,16 24-8 0,18 22 0 16,21 9-20-16,15-9 0 15,13-107-2042-15</inkml:trace>
  <inkml:trace contextRef="#ctx0" brushRef="#br0" timeOffset="-174762.78">16392 11863 1937 0,'2'10'0'15,"10"15"48"-15,-1 25 0 16,-10 29 61-16,-2 23 1 16,-7 27-18-16,0-5 0 15,-5-1-41-15,3-16 0 16,3-15-25-16,1-21 0 15,5-35-14-15,6-24 0 0,0-18-7 16,13-26 1-16,10-33-5 16,18-20 1-16,17-22-3 15,13-11 0-15,12-12-7 16,13-7 0-16,3-5-11 16,5 23 0-16,3 31-3 15,-8 39 1-15,-13 34 11 16,-4 39 1-16,-3 42 11 15,-13 31 0-15,-16 31 24 16,-20 22 1-16,-12 15 37 0,-7-11 0 16,-4-21-5-16,-8-24 0 15,-4-19-11-15,-9-16 0 16,-9-11-14-16,-28-10 1 16,-26-6-23-16,-20 1 0 15,-17 8-10-15,-27 6 0 16,136-62-2257-16</inkml:trace>
  <inkml:trace contextRef="#ctx0" brushRef="#br0" timeOffset="-172813.8">7227 16991 1601 0,'0'0'0'0,"0"0"47"15,-23-19 0-15,26 5 50 16,11-5 1-16,15-9-29 15,9-1 0-15,8-1-39 16,4 2 1-16,10 6-13 16,10 3 1-16,13 7 1 15,4 3 1-15,2 4 2 0,14-5 1 16,18-9 0-16,3-7 0 16,1-7 3-16,6-9 0 15,19-13-1-15,12-7 1 16,14-9-6-16,10-2 0 15,-5 0 7-15,-1 1 1 16,11-3 7-16,1-4 0 16,2-6-1-16,2 5 0 15,7 7 3-15,12-4 0 16,2-5 4-16,-4 3 0 16,2-1-4-16,-5 4 0 15,7-4-2-15,0 2 0 16,-2-3-5-16,6 0 1 15,1-1-7-15,0 4 1 16,-3-1-6-16,0-1 0 16,1 2-2-16,-5-3 1 15,4-2-4-15,-2 0 0 0,4 2-2 16,-8-4 0-16,-1-7-2 16,-1 6 1-16,-15 4-2 15,-4 6 1-15,-6 3-1 16,-6 6 0-16,5-1-1 15,-18 6 1-15,-13 3-3 16,-10 9 1-16,-8 2-1 16,-12 6 1-16,-17 2 0 15,-3 2 1-15,-5 2-1 16,-4 5 1-16,-1 5 0 16,-8 0 0-16,-10 0-2 0,-3 5 0 15,-1 2 0-15,-5 3 0 16,-2 3-2-16,-7 2 0 15,-8 3-4-15,-10 1 0 16,-13 1-2-16,-8 1 1 16,2-2-6-16,-3-1 0 15,7-4-19-15,5-4 1 16,-30 16-2457-16</inkml:trace>
</inkml:ink>
</file>

<file path=ppt/ink/ink9.xml><?xml version="1.0" encoding="utf-8"?>
<inkml:ink xmlns:inkml="http://www.w3.org/2003/InkML">
  <inkml:definitions>
    <inkml:context xml:id="ctx0">
      <inkml:inkSource xml:id="inkSrc0">
        <inkml:traceFormat>
          <inkml:channel name="X" type="integer" max="19200" units="cm"/>
          <inkml:channel name="Y" type="integer" max="11008" units="cm"/>
          <inkml:channel name="F" type="integer" max="4096" units="dev"/>
          <inkml:channel name="T" type="integer" max="2.14748E9" units="dev"/>
        </inkml:traceFormat>
        <inkml:channelProperties>
          <inkml:channelProperty channel="X" name="resolution" value="621.35925" units="1/cm"/>
          <inkml:channelProperty channel="Y" name="resolution" value="632.64368" units="1/cm"/>
          <inkml:channelProperty channel="F" name="resolution" value="0" units="1/dev"/>
          <inkml:channelProperty channel="T" name="resolution" value="1" units="1/dev"/>
        </inkml:channelProperties>
      </inkml:inkSource>
      <inkml:timestamp xml:id="ts0" timeString="2023-04-04T19:47:03.906"/>
    </inkml:context>
    <inkml:brush xml:id="br0">
      <inkml:brushProperty name="width" value="0.05292" units="cm"/>
      <inkml:brushProperty name="height" value="0.05292" units="cm"/>
      <inkml:brushProperty name="color" value="#FF0000"/>
    </inkml:brush>
  </inkml:definitions>
  <inkml:trace contextRef="#ctx0" brushRef="#br0">12102 11143 929 0,'0'0'0'15,"-18"23"10"-15,-3 4 0 0,-2 6 14 16,-3 5 0-16,-2 5-2 15,-1 4 1-15,-2 3 5 16,4 4 0-16,-1 7-15 16,2-3 0-16,-6 6 6 15,-4 2 0-15,5-2 1 16,-5 9 1-16,3 10-4 16,3 0 0-16,7 0 4 15,2 7 1-15,5 4 0 0,-2-3 1 16,1-1 2-16,-4-7 1 15,1-5-1-15,-1-3 1 16,-2-1-4-16,-3-3 1 16,-3-5 2-16,-4-4 1 15,-2-7 10-15,-6 1 0 16,-8-3 2-16,3 3 0 16,-2-1-1-16,6-3 0 15,-6-2-8-15,2-3 1 16,0-2-8-16,-3-2 1 15,-4-3-6-15,-2-2 1 16,-5 4-4-16,1-2 0 16,0-4-4-16,3 2 1 15,-1 5-3-15,-4-5 0 16,-8-7-2-16,-3-8 1 16,1 1-2-16,6-1 0 15,-1-4 0-15,1-5 0 16,-5-6 0-16,-4-3 1 0,-8-1 0 15,7-4 0-15,8-2 0 16,1-5 1-16,-6-7-1 16,-4-5 1-16,-1-5-1 15,1-7 0-15,12 2-2 16,1-8 0-16,-1-6-3 16,-6-7 0-16,1-7-1 15,-2-7 1-15,11 0-1 16,6-7 0-16,1-7-2 0,2-4 0 15,-8-1-5-15,1-5 1 16,-2-2-6-16,-2 2 1 16,4-2-3-16,2 3 0 15,3 6 0-15,-7 1 1 16,-7 4 0-16,-5 4 1 16,-1 4 6-16,3 9 1 15,6 6 2-15,1 8 0 16,-4 5 2-16,-2 9 1 15,-3 5 1-15,-1 8 1 16,4 8 2-16,2 6 0 16,0 8 7-16,-1 6 0 15,-12 8 5-15,6 8 1 16,-2 6 2-16,4 10 1 16,0 0-3-16,-1 8 0 15,-8 7-2-15,5 9 0 16,11 5-4-16,7 3 0 15,8-1-8-15,5 5 0 0,1 5-3 16,8 0 0-16,12-5-1 16,11-1 1-16,13 0-3 15,18 0 1-15,10 3-4 16,13 1 1-16,8-6-2 16,13 1 1-16,12 2-3 15,12-2 1-15,11-5 0 16,4-5 1-16,12-2-1 15,8 0 1-15,10 0 3 16,17 0 0-16,25-7 1 0,9-7 1 16,15 0 1-16,10-1 1 15,6-4 0-15,16-4 0 16,8-4 0-16,6-6 0 16,0-5 0-16,1-4 0 15,-13-13 0-15,-2-7 1 16,-6-13 1-16,-12-3 1 15,-6-3 1-15,-8-5 1 16,-8-11 5-16,-25-11 0 16,-16-13 6-16,-17-14 1 15,-1-13 7-15,-17-17 1 16,-21-10 1-16,-11-15 0 16,0-19-3-16,-5-14 1 15,-4-13-1-15,-8 1 1 16,-1 0-3-16,-8 11 0 15,-6 15-6-15,-8 17 1 16,-18 14-2-16,-12 22 1 0,-17 18-6 16,-11 6 1-16,-12 13-4 15,-16 10 0-15,-14 10-3 16,-22 9 1-16,-23 9-5 16,-21 13 1-16,125 4-1818 15</inkml:trace>
  <inkml:trace contextRef="#ctx0" brushRef="#br0" timeOffset="3650.07">29547 16859 1187 0,'0'0'0'16,"0"0"17"-16,0 0 0 16,0 0 23-16,0 0 0 15,0 0-12-15,7-22 1 16,-11 15-11-16,-1 0 0 15,-2 0-7-15,-2-5 1 16,-3-4-4-16,-2 2 1 16,0 4 2-16,0 1 0 15,-1 1 7-15,1-3 0 16,0-3 0-16,0-1 1 0,-2-1-1 16,-3 1 1-16,-2-4-5 15,-6 0 0-15,-3 1 2 16,-5 1 0-16,-4 0-2 15,-1-1 0-15,-1-1 0 16,-1 0 0-16,-2 5-1 16,1 2 0-16,4 2-2 15,1 3 1-15,1 4-3 16,-2 4 0-16,-7 8-1 0,-3 5 1 16,-4 5-2-16,-2 9 0 15,2 6-3-15,2 9 1 16,0 9-3-16,-4 9 0 15,-1 5-1-15,1 1 0 16,9 2-1-16,4 2 1 16,6 2-1-16,10-2 1 15,7 2-1-15,6-2 1 16,8-6-1-16,5-4 1 16,7-1-1-16,7 1 1 15,6 1-1-15,4 1 1 16,4-4-1-16,6-1 1 15,3 1 0-15,5 3 1 16,2 6 5-16,-1-4 1 16,-4-3 5-16,-2-10 0 15,0-9 5-15,1-9 0 16,3-11 2-16,3-6 1 0,6-7 1 16,4-9 0-16,4-11 8 15,9-8 1-15,8-7 6 16,9-7 1-16,13-6-5 15,4-5 1-15,-4-1-1 16,0 0 1-16,-2 6-7 16,-3-3 1-16,-8-3-5 15,-8-7 0-15,-9-5-7 16,-9-4 1-16,-5-3-4 16,-8 0 1-16,-8 5 3 0,-7 1 0 15,-8-1 0-15,-6-2 0 16,-5-10 0-16,-6-3 0 15,-5-2-4-15,-7 0 1 16,-5-4-3-16,-11-3 1 16,-14-4-3-16,-14 3 0 15,-15 4-7-15,-25 14 0 16,-40 18-2-16,-38 27 0 16,-50 30-1-16,-67 53 1 15,-56 63-2-15,-34 53 0 16,376-178-1924-16</inkml:trace>
  <inkml:trace contextRef="#ctx0" brushRef="#br0" timeOffset="40517.61">8495 5366 313 0,'0'0'0'16,"0"0"15"-16,-9 28 1 16,4-16 33-16,-4 6 0 15,-3-1 9-15,1 4 1 16,-5-2-8-16,2 1 0 16,0 5-15-16,2 4 0 15,5 4-8-15,-2-2 0 16,2 5-5-16,-4 6 0 0,2 6-5 15,-3 6 0-15,1-5-1 16,-1 4 0-16,1 1-3 16,-1 1 1-16,0-1-1 15,5 3 1-15,0 9-1 16,-2 0 1-16,-2-1 0 16,-3 1 0-16,-2 2-2 15,6 6 1-15,1 7-4 16,0 2 1-16,-5-3-2 15,-7 1 1-15,-2-3 0 16,0-3 1-16,0 1-3 16,0-4 1-16,0-4-1 0,0-4 0 15,2-5 0-15,7-2 0 16,0 0 0-16,1 2 0 16,-1 0 0-16,0-2 0 15,2 2-2-15,1 1 1 16,2-3 0-16,2 6 0 15,2-1 1-15,0 0 0 16,-4-1 0-16,0-6 1 16,0-5-1-16,0-10 1 15,4-7 1-15,0-7 0 16,3-7 1-16,0-5 0 16,-1-4 0-16,1-1 0 15,2-9-1-15,0 0 1 16,0 0-1026-16</inkml:trace>
  <inkml:trace contextRef="#ctx0" brushRef="#br0" timeOffset="45116.7">28303 15971 1175 0,'0'0'0'0,"0"0"40"16,0 0 0-16,18-7 39 15,-18 7 1-15,11 4-9 16,-3-1 1-16,8-6-28 16,7 1 0-16,9 7-16 15,5-1 1-15,4 4-8 16,4 3 0-16,10-1-1 16,10-1 1-16,15-6 2 15,6-1 1-15,8-2 0 0,6-2 0 16,4-3 5-16,2 0 0 15,2-2-1-15,-6-2 1 16,-8 2 6-16,-8 4 0 16,-5 0 15-16,-10 1 1 15,-15 2 7-15,-12 2 0 16,-14-1-4-16,-10-2 1 16,-1-3-7-16,-5 2 1 15,-2 2-8-15,1 0 0 16,-3 0-10-16,-1 0 1 15,0 0-4-15,-2 0 0 16,-7 0-7-16,0 0 1 16,7 0-1-16,-7 0 0 15,0 0-4-15,7 0 1 16,-7 0-5-16,0 0 0 16,0 0-2-16,7 0 0 15,-7 0-3-15,0 0 1 0,0 0-1 16,0 0 0-16,0 0-2 15,0 0 1-15,0 0-1 16,0 0 1-16,0 0-2 16,0 0 1-16,0 0-4 15,0 0 0-15,0 0-2 16,0 0 0-16,0 0-1 16,0 0 0-16,-3 7-5 15,3-7 0-15,0 0-11 16,0 0 0-16,0 0-7 0,0 0 0 15,0 0-5-15,0 0 1 16,7 7 7-16,-7-7 1 16,0 0 7-16,0 0 0 15,7 7 6-15,-7-7 1 16,0 10 3-16,0-10 1 16,2 11 1-16,-2-11 1 15,7 12 0-15,-7-12 0 16,0 0 2-16,5 5 0 15,-5-5 4-15,0 0 0 16,0 0 3-16,0 0 0 16,0 0 2-16,0 0 1 15,0 0 1-15,0 0 0 16,0 0 0-16,10-5 1 16,-1-7-1-16,0-5 0 15,-2-6-2-15,-2-1 1 16,1-2-2-16,-1 0 1 0,0-5-1 15,-1-2 0-15,-2-5-1 16,-2-4 1-16,-2-3-3 16,0-5 1-16,-1-4-1 15,-3-8 1-15,-4-12 2 16,-3-4 1-16,3 0-1 16,-1-9 0-16,1-9 1 15,-3-5 1-15,-1-8-1 16,-3-5 0-16,-1-2-2 0,-2-3 0 15,1-3-1-15,-4 0 1 16,-3-8-4-16,-1 7 1 16,-3 0-1-16,-2 0 1 15,1-7 1-15,-1-3 0 16,-2 3-1-16,1 2 0 16,1 4 0-16,2-3 1 15,0 8-3-15,0 6 1 16,4 6-2-16,3 5 1 15,5 5-2-15,2 5 0 16,0 13-1-16,1 8 1 16,2 12-1-16,3 5 0 15,-1 9-3-15,-3 11 1 16,0 10-8-16,-7 8 0 16,21 16-2337-16</inkml:trace>
  <inkml:trace contextRef="#ctx0" brushRef="#br0" timeOffset="47983.39">8359 6806 817 0,'-3'28'0'0,"-6"52"17"16,-2 23 0-16,4 20 35 0,0 14 1 16,3 8-11-1,4 15 1-15,9 2-20 0,5 15 0 16,-1 8-10-16,1 9 1 16,0 12-5-16,0 8 0 15,0 10-1-15,-1 4 0 16,-1 7-2-16,-1 11 0 15,-8-2 0-15,-1-17 1 16,1-23-1-16,3-21 1 16,1-30-2-16,3-17 1 15,8-23-2-15,1-11 1 16,11-10 3-16,-3-11 1 16,1-12 5-16,-2-10 1 15,3-17 1-15,2-9 0 16,1-11-1-16,0-6 0 15,12-9 2-15,14-6 0 16,18-6 2-16,7-4 0 0,2-3-1 16,1 0 1-16,9-7 1 15,1-2 0-15,2-1-3 16,3-4 0-16,-2-2-1 16,3-1 1-16,2 8-6 15,4 0 0-15,-4-3-6 16,7 0 1-16,11-2-3 15,3 2 0-15,0-1-1 16,-5 5 0-16,0-5-1 16,-4 1 0-16,2-2 0 0,-5-7 0 15,-3-5 1 1,-3-5 1-16,3-4-1 0,-3-13 1 16,-6-8 4-16,-13-1 0 15,-19-2 4-15,-15 2 0 16,-8-6 2-16,-14 1 0 15,-16-4 3-15,-23 4 1 16,-18-2 2-16,-15-1 0 16,-10 3-3-16,-13-4 1 15,-10-5 1-15,-1 0 1 16,9 2-5-16,7-8 0 16,12-13 2-16,7-7 0 15,15-14-2-15,6-10 0 16,9-2-7-16,13-2 1 15,15-3-3-15,13 0 0 16,21 9-3-16,15 11 1 16,17 16-2-16,10 13 1 0,-3 13-2 15,7 12 0-15,14 14 0 16,8 14 0-16,-2 9-1 16,9 4 1-16,22 13-1 15,13 4 0-15,13-1-1 16,2-8 0-16,14-4-1 15,6-3 1-15,3-14-2 16,5-7 1-16,3-7-1 16,11-4 0-16,8 3-1 15,6-3 0-15,10-4-1 16,-1-1 1-16,2-8-1 0,-1-2 0 16,4-3 0-16,8-1 1 15,5-4 1-15,-2 1 1 16,4-4 2-16,11 3 1 15,10-8 0-15,14-3 0 16,3 4 0-16,-1-1 1 16,-2-3 3-16,6 7 0 15,1 12 3-15,-3 0 0 16,-6 9 1-16,-5 1 1 16,-12-4 1-16,-4 2 1 15,-9-3-3-15,0-3 1 16,-1-7 4-16,-14-5 1 15,-10-2 2-15,-3-9 0 16,-7-7 1-16,-5-11 0 16,-9-10 0-16,-9-8 0 0,-8-16 0 15,-15-1 0-15,-7-7-3 16,-5-6 1-16,-16-3-1 16,-14 4 1-16,-23 5 2 15,-15 5 0-15,-15 1-2 16,-16 6 0-16,-21 8-2 15,-21 20 1-15,-16 13-6 16,-23 9 1-16,-16 7-4 16,-16 5 1-16,-15 7-2 15,-12 9 0-15,-6 12-3 16,-13 14 0-16,-12-1-1 0,-9 13 0 16,-3 10-1-16,-11 11 1 15,-21 15-4-15,-20 12 1 16,-13 18-4-16,-17 8 0 15,-13 16-4-15,-6 3 0 16,-4 5-1-16,-6 1 1 16,-4 4 0-16,-2 3 0 15,2-8 1-15,-9-7 0 16,-1 3 0-16,-4-5 1 16,1 1-1-16,-4 0 1 15,-5 0 3-15,-9 17 0 16,-6 12 1-16,-6 9 0 15,-10 19 1-15,-10 5 0 16,-15 8 1-16,-1-1 0 16,-8 6 0-16,3-5 1 15,4-11-1-15,-3-2 1 0,-1-4 0 16,-1 1 0-16,-3 1 0 16,-8-14 0-16,-6-8 0 15,-7-8 1-15,-9-1-1 16,-16 9 1-16,-8 5-1 15,-6 12 1-15,-11 19 0 16,-22 10 0-16,-3 13-2 16,-11 15 1-16,-24 21-4 15,-4 8 0-15,-4 4-5 16,5 12 1-16,446-218-1496 0</inkml:trace>
  <inkml:trace contextRef="#ctx0" brushRef="#br0" timeOffset="50937.93">15457 4589 1075 0,'0'0'0'15,"35"2"28"-15,4 2 1 16,9-1 31-16,6-3 0 15,6 0-13-15,2 4 1 16,-7-3-20-16,-1-2 1 16,-1-10-11-16,2 6 0 15,0-4-2-15,12 2 0 16,5 2-3-16,9-7 1 16,-5-3-2-16,3-3 0 15,8-3-2-15,6 4 1 16,10-4-1-16,6 1 0 0,0-5-1 15,8 1 1-15,-1 3 4 16,6-3 0-16,10 0 1 16,-1-2 0-16,-3-7 5 15,7-3 0-15,14-2 0 16,3-7 0-16,-7-9-1 16,-1-8 0-16,6-4 1 15,7-8 0-15,2-1-3 16,14-3 0-16,5-1-1 0,-1-3 1 15,2-1-3-15,3 0 0 16,-2 5-2-16,5-3 1 16,6 1-2-16,1 3 0 15,4-1 1-15,0 3 0 16,-8 4-1-16,6-7 0 16,0-8 1-16,-8-2 1 15,-17 6 0-15,-10 8 0 16,-4-4 3-16,-3-2 0 15,-8 6-2-15,-10 0 1 16,-10-1-1-16,-10 15 1 16,-4 6-2-16,-8 4 1 15,-14-4-2-15,4-3 0 16,0 3-2-16,1 4 1 16,-6 0-1-16,-3 5 0 15,-4 0-1-15,-3 3 1 16,-1 10-5-16,-2 2 0 0,-1 6-3 15,-5 3 0-15,-4 2-2 16,-6 9 0-16,-58 10-1690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27434-90DC-48C3-AA41-30A130B7D870}" type="datetimeFigureOut">
              <a:rPr lang="en-US" smtClean="0"/>
              <a:t>4/11/2023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15F289-29B4-41E0-AC37-7F91D95B115F}" type="slidenum">
              <a:rPr lang="en-US" smtClean="0"/>
              <a:t>‹#›</a:t>
            </a:fld>
            <a:endParaRPr lang="en-US"/>
          </a:p>
        </p:txBody>
      </p:sp>
    </p:spTree>
    <p:extLst>
      <p:ext uri="{BB962C8B-B14F-4D97-AF65-F5344CB8AC3E}">
        <p14:creationId xmlns:p14="http://schemas.microsoft.com/office/powerpoint/2010/main" val="1905824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065" name="Slide Image Placeholder 1"/>
          <p:cNvSpPr>
            <a:spLocks noGrp="1" noRot="1" noChangeAspect="1"/>
          </p:cNvSpPr>
          <p:nvPr>
            <p:ph type="sldImg"/>
          </p:nvPr>
        </p:nvSpPr>
        <p:spPr>
          <a:ln/>
        </p:spPr>
      </p:sp>
      <p:sp>
        <p:nvSpPr>
          <p:cNvPr id="8560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8560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sz="4700" b="1">
                <a:solidFill>
                  <a:schemeClr val="tx1"/>
                </a:solidFill>
                <a:latin typeface="Verdana" pitchFamily="34" charset="0"/>
              </a:defRPr>
            </a:lvl1pPr>
            <a:lvl2pPr marL="729057" indent="-280406" defTabSz="914437" eaLnBrk="0" hangingPunct="0">
              <a:defRPr sz="4700" b="1">
                <a:solidFill>
                  <a:schemeClr val="tx1"/>
                </a:solidFill>
                <a:latin typeface="Verdana" pitchFamily="34" charset="0"/>
              </a:defRPr>
            </a:lvl2pPr>
            <a:lvl3pPr marL="1121626" indent="-224325" defTabSz="914437" eaLnBrk="0" hangingPunct="0">
              <a:defRPr sz="4700" b="1">
                <a:solidFill>
                  <a:schemeClr val="tx1"/>
                </a:solidFill>
                <a:latin typeface="Verdana" pitchFamily="34" charset="0"/>
              </a:defRPr>
            </a:lvl3pPr>
            <a:lvl4pPr marL="1570276" indent="-224325" defTabSz="914437" eaLnBrk="0" hangingPunct="0">
              <a:defRPr sz="4700" b="1">
                <a:solidFill>
                  <a:schemeClr val="tx1"/>
                </a:solidFill>
                <a:latin typeface="Verdana" pitchFamily="34" charset="0"/>
              </a:defRPr>
            </a:lvl4pPr>
            <a:lvl5pPr marL="2018927" indent="-224325" defTabSz="914437" eaLnBrk="0" hangingPunct="0">
              <a:defRPr sz="4700" b="1">
                <a:solidFill>
                  <a:schemeClr val="tx1"/>
                </a:solidFill>
                <a:latin typeface="Verdana" pitchFamily="34" charset="0"/>
              </a:defRPr>
            </a:lvl5pPr>
            <a:lvl6pPr marL="2467577" indent="-224325" defTabSz="914437" eaLnBrk="0" fontAlgn="base" hangingPunct="0">
              <a:spcBef>
                <a:spcPct val="0"/>
              </a:spcBef>
              <a:spcAft>
                <a:spcPct val="0"/>
              </a:spcAft>
              <a:defRPr sz="4700" b="1">
                <a:solidFill>
                  <a:schemeClr val="tx1"/>
                </a:solidFill>
                <a:latin typeface="Verdana" pitchFamily="34" charset="0"/>
              </a:defRPr>
            </a:lvl6pPr>
            <a:lvl7pPr marL="2916227" indent="-224325" defTabSz="914437" eaLnBrk="0" fontAlgn="base" hangingPunct="0">
              <a:spcBef>
                <a:spcPct val="0"/>
              </a:spcBef>
              <a:spcAft>
                <a:spcPct val="0"/>
              </a:spcAft>
              <a:defRPr sz="4700" b="1">
                <a:solidFill>
                  <a:schemeClr val="tx1"/>
                </a:solidFill>
                <a:latin typeface="Verdana" pitchFamily="34" charset="0"/>
              </a:defRPr>
            </a:lvl7pPr>
            <a:lvl8pPr marL="3364878" indent="-224325" defTabSz="914437" eaLnBrk="0" fontAlgn="base" hangingPunct="0">
              <a:spcBef>
                <a:spcPct val="0"/>
              </a:spcBef>
              <a:spcAft>
                <a:spcPct val="0"/>
              </a:spcAft>
              <a:defRPr sz="4700" b="1">
                <a:solidFill>
                  <a:schemeClr val="tx1"/>
                </a:solidFill>
                <a:latin typeface="Verdana" pitchFamily="34" charset="0"/>
              </a:defRPr>
            </a:lvl8pPr>
            <a:lvl9pPr marL="3813528" indent="-224325" defTabSz="914437" eaLnBrk="0" fontAlgn="base" hangingPunct="0">
              <a:spcBef>
                <a:spcPct val="0"/>
              </a:spcBef>
              <a:spcAft>
                <a:spcPct val="0"/>
              </a:spcAft>
              <a:defRPr sz="4700" b="1">
                <a:solidFill>
                  <a:schemeClr val="tx1"/>
                </a:solidFill>
                <a:latin typeface="Verdana" pitchFamily="34" charset="0"/>
              </a:defRPr>
            </a:lvl9pPr>
          </a:lstStyle>
          <a:p>
            <a:pPr eaLnBrk="1" hangingPunct="1"/>
            <a:fld id="{CBCA9F58-44AD-4AEF-80C0-B582CF8BA008}" type="slidenum">
              <a:rPr lang="en-US" sz="1200" b="0">
                <a:latin typeface="Times New Roman" pitchFamily="18" charset="0"/>
              </a:rPr>
              <a:pPr eaLnBrk="1" hangingPunct="1"/>
              <a:t>35</a:t>
            </a:fld>
            <a:endParaRPr lang="en-US" sz="1200" b="0">
              <a:latin typeface="Times New Roman" pitchFamily="18" charset="0"/>
            </a:endParaRPr>
          </a:p>
        </p:txBody>
      </p:sp>
    </p:spTree>
    <p:extLst>
      <p:ext uri="{BB962C8B-B14F-4D97-AF65-F5344CB8AC3E}">
        <p14:creationId xmlns:p14="http://schemas.microsoft.com/office/powerpoint/2010/main" val="635615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B7A8E-BB52-4BD3-9567-A69A57F050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73FE3-4EEA-4857-96DC-D087533112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72B9AC-EA4C-495B-88DE-34CCF86612D0}"/>
              </a:ext>
            </a:extLst>
          </p:cNvPr>
          <p:cNvSpPr>
            <a:spLocks noGrp="1"/>
          </p:cNvSpPr>
          <p:nvPr>
            <p:ph type="dt" sz="half" idx="10"/>
          </p:nvPr>
        </p:nvSpPr>
        <p:spPr/>
        <p:txBody>
          <a:bodyPr/>
          <a:lstStyle/>
          <a:p>
            <a:fld id="{9691880C-7FE9-4961-A4C3-14D08FA4BBC4}" type="datetimeFigureOut">
              <a:rPr lang="en-US" smtClean="0"/>
              <a:t>4/11/2023</a:t>
            </a:fld>
            <a:endParaRPr lang="en-US"/>
          </a:p>
        </p:txBody>
      </p:sp>
      <p:sp>
        <p:nvSpPr>
          <p:cNvPr id="5" name="Footer Placeholder 4">
            <a:extLst>
              <a:ext uri="{FF2B5EF4-FFF2-40B4-BE49-F238E27FC236}">
                <a16:creationId xmlns:a16="http://schemas.microsoft.com/office/drawing/2014/main" id="{DA50EA63-198B-4CEC-AE74-5458695962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46AEEF-B707-4E68-99F3-3DB47760193C}"/>
              </a:ext>
            </a:extLst>
          </p:cNvPr>
          <p:cNvSpPr>
            <a:spLocks noGrp="1"/>
          </p:cNvSpPr>
          <p:nvPr>
            <p:ph type="sldNum" sz="quarter" idx="12"/>
          </p:nvPr>
        </p:nvSpPr>
        <p:spPr/>
        <p:txBody>
          <a:bodyPr/>
          <a:lstStyle/>
          <a:p>
            <a:fld id="{2AF684FC-B625-4436-8005-69D1EC49DE3E}" type="slidenum">
              <a:rPr lang="en-US" smtClean="0"/>
              <a:t>‹#›</a:t>
            </a:fld>
            <a:endParaRPr lang="en-US"/>
          </a:p>
        </p:txBody>
      </p:sp>
    </p:spTree>
    <p:extLst>
      <p:ext uri="{BB962C8B-B14F-4D97-AF65-F5344CB8AC3E}">
        <p14:creationId xmlns:p14="http://schemas.microsoft.com/office/powerpoint/2010/main" val="3347192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07659-B97A-4FC4-9372-226E08A2FF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CE21F7-4D55-447A-B412-54A6CA1F35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9EC5AA-2F38-4D22-BD81-419E1D215982}"/>
              </a:ext>
            </a:extLst>
          </p:cNvPr>
          <p:cNvSpPr>
            <a:spLocks noGrp="1"/>
          </p:cNvSpPr>
          <p:nvPr>
            <p:ph type="dt" sz="half" idx="10"/>
          </p:nvPr>
        </p:nvSpPr>
        <p:spPr/>
        <p:txBody>
          <a:bodyPr/>
          <a:lstStyle/>
          <a:p>
            <a:fld id="{9691880C-7FE9-4961-A4C3-14D08FA4BBC4}" type="datetimeFigureOut">
              <a:rPr lang="en-US" smtClean="0"/>
              <a:t>4/11/2023</a:t>
            </a:fld>
            <a:endParaRPr lang="en-US"/>
          </a:p>
        </p:txBody>
      </p:sp>
      <p:sp>
        <p:nvSpPr>
          <p:cNvPr id="5" name="Footer Placeholder 4">
            <a:extLst>
              <a:ext uri="{FF2B5EF4-FFF2-40B4-BE49-F238E27FC236}">
                <a16:creationId xmlns:a16="http://schemas.microsoft.com/office/drawing/2014/main" id="{D5F89D40-9CF1-4019-96CF-020DDFF6ED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0D5D2F-BA0E-4C1B-8E8E-09758CAF8FC7}"/>
              </a:ext>
            </a:extLst>
          </p:cNvPr>
          <p:cNvSpPr>
            <a:spLocks noGrp="1"/>
          </p:cNvSpPr>
          <p:nvPr>
            <p:ph type="sldNum" sz="quarter" idx="12"/>
          </p:nvPr>
        </p:nvSpPr>
        <p:spPr/>
        <p:txBody>
          <a:bodyPr/>
          <a:lstStyle/>
          <a:p>
            <a:fld id="{2AF684FC-B625-4436-8005-69D1EC49DE3E}" type="slidenum">
              <a:rPr lang="en-US" smtClean="0"/>
              <a:t>‹#›</a:t>
            </a:fld>
            <a:endParaRPr lang="en-US"/>
          </a:p>
        </p:txBody>
      </p:sp>
    </p:spTree>
    <p:extLst>
      <p:ext uri="{BB962C8B-B14F-4D97-AF65-F5344CB8AC3E}">
        <p14:creationId xmlns:p14="http://schemas.microsoft.com/office/powerpoint/2010/main" val="3647670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9AA17C-7C4F-465B-9650-B6E1579973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C136B2-DF68-442B-AAD1-DB2DCB1E76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882AEA-316A-4E34-8DAB-2B49B0871193}"/>
              </a:ext>
            </a:extLst>
          </p:cNvPr>
          <p:cNvSpPr>
            <a:spLocks noGrp="1"/>
          </p:cNvSpPr>
          <p:nvPr>
            <p:ph type="dt" sz="half" idx="10"/>
          </p:nvPr>
        </p:nvSpPr>
        <p:spPr/>
        <p:txBody>
          <a:bodyPr/>
          <a:lstStyle/>
          <a:p>
            <a:fld id="{9691880C-7FE9-4961-A4C3-14D08FA4BBC4}" type="datetimeFigureOut">
              <a:rPr lang="en-US" smtClean="0"/>
              <a:t>4/11/2023</a:t>
            </a:fld>
            <a:endParaRPr lang="en-US"/>
          </a:p>
        </p:txBody>
      </p:sp>
      <p:sp>
        <p:nvSpPr>
          <p:cNvPr id="5" name="Footer Placeholder 4">
            <a:extLst>
              <a:ext uri="{FF2B5EF4-FFF2-40B4-BE49-F238E27FC236}">
                <a16:creationId xmlns:a16="http://schemas.microsoft.com/office/drawing/2014/main" id="{38997B06-591C-4E30-BA6F-0BD144915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C56699-347D-48C1-B6D0-7F9A421263EA}"/>
              </a:ext>
            </a:extLst>
          </p:cNvPr>
          <p:cNvSpPr>
            <a:spLocks noGrp="1"/>
          </p:cNvSpPr>
          <p:nvPr>
            <p:ph type="sldNum" sz="quarter" idx="12"/>
          </p:nvPr>
        </p:nvSpPr>
        <p:spPr/>
        <p:txBody>
          <a:bodyPr/>
          <a:lstStyle/>
          <a:p>
            <a:fld id="{2AF684FC-B625-4436-8005-69D1EC49DE3E}" type="slidenum">
              <a:rPr lang="en-US" smtClean="0"/>
              <a:t>‹#›</a:t>
            </a:fld>
            <a:endParaRPr lang="en-US"/>
          </a:p>
        </p:txBody>
      </p:sp>
    </p:spTree>
    <p:extLst>
      <p:ext uri="{BB962C8B-B14F-4D97-AF65-F5344CB8AC3E}">
        <p14:creationId xmlns:p14="http://schemas.microsoft.com/office/powerpoint/2010/main" val="3672176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3A784-2C42-436C-BD11-1966474AA8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2BAFB9-1D07-4A2D-8BE0-6C550AE67E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8A2093-0BDD-432F-92EE-96AA0145B56C}"/>
              </a:ext>
            </a:extLst>
          </p:cNvPr>
          <p:cNvSpPr>
            <a:spLocks noGrp="1"/>
          </p:cNvSpPr>
          <p:nvPr>
            <p:ph type="dt" sz="half" idx="10"/>
          </p:nvPr>
        </p:nvSpPr>
        <p:spPr/>
        <p:txBody>
          <a:bodyPr/>
          <a:lstStyle/>
          <a:p>
            <a:fld id="{9691880C-7FE9-4961-A4C3-14D08FA4BBC4}" type="datetimeFigureOut">
              <a:rPr lang="en-US" smtClean="0"/>
              <a:t>4/11/2023</a:t>
            </a:fld>
            <a:endParaRPr lang="en-US"/>
          </a:p>
        </p:txBody>
      </p:sp>
      <p:sp>
        <p:nvSpPr>
          <p:cNvPr id="5" name="Footer Placeholder 4">
            <a:extLst>
              <a:ext uri="{FF2B5EF4-FFF2-40B4-BE49-F238E27FC236}">
                <a16:creationId xmlns:a16="http://schemas.microsoft.com/office/drawing/2014/main" id="{20B133B3-924F-469A-9365-75F49E8560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0CAB64-1E95-46F9-AFFF-187350314DC6}"/>
              </a:ext>
            </a:extLst>
          </p:cNvPr>
          <p:cNvSpPr>
            <a:spLocks noGrp="1"/>
          </p:cNvSpPr>
          <p:nvPr>
            <p:ph type="sldNum" sz="quarter" idx="12"/>
          </p:nvPr>
        </p:nvSpPr>
        <p:spPr/>
        <p:txBody>
          <a:bodyPr/>
          <a:lstStyle/>
          <a:p>
            <a:fld id="{2AF684FC-B625-4436-8005-69D1EC49DE3E}" type="slidenum">
              <a:rPr lang="en-US" smtClean="0"/>
              <a:t>‹#›</a:t>
            </a:fld>
            <a:endParaRPr lang="en-US"/>
          </a:p>
        </p:txBody>
      </p:sp>
    </p:spTree>
    <p:extLst>
      <p:ext uri="{BB962C8B-B14F-4D97-AF65-F5344CB8AC3E}">
        <p14:creationId xmlns:p14="http://schemas.microsoft.com/office/powerpoint/2010/main" val="2067013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8EDD1-0EC6-448E-8FDC-6E4EEB35EE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3B6D35-DCC0-44E5-8068-9AE60BDBC3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6B76EE-6B26-46A6-9578-21ACC465B1F6}"/>
              </a:ext>
            </a:extLst>
          </p:cNvPr>
          <p:cNvSpPr>
            <a:spLocks noGrp="1"/>
          </p:cNvSpPr>
          <p:nvPr>
            <p:ph type="dt" sz="half" idx="10"/>
          </p:nvPr>
        </p:nvSpPr>
        <p:spPr/>
        <p:txBody>
          <a:bodyPr/>
          <a:lstStyle/>
          <a:p>
            <a:fld id="{9691880C-7FE9-4961-A4C3-14D08FA4BBC4}" type="datetimeFigureOut">
              <a:rPr lang="en-US" smtClean="0"/>
              <a:t>4/11/2023</a:t>
            </a:fld>
            <a:endParaRPr lang="en-US"/>
          </a:p>
        </p:txBody>
      </p:sp>
      <p:sp>
        <p:nvSpPr>
          <p:cNvPr id="5" name="Footer Placeholder 4">
            <a:extLst>
              <a:ext uri="{FF2B5EF4-FFF2-40B4-BE49-F238E27FC236}">
                <a16:creationId xmlns:a16="http://schemas.microsoft.com/office/drawing/2014/main" id="{1FE31BAB-781D-4E9E-94D5-32322B8EC8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0E7D6F-55B1-42FC-86BC-CFF6B1EA2470}"/>
              </a:ext>
            </a:extLst>
          </p:cNvPr>
          <p:cNvSpPr>
            <a:spLocks noGrp="1"/>
          </p:cNvSpPr>
          <p:nvPr>
            <p:ph type="sldNum" sz="quarter" idx="12"/>
          </p:nvPr>
        </p:nvSpPr>
        <p:spPr/>
        <p:txBody>
          <a:bodyPr/>
          <a:lstStyle/>
          <a:p>
            <a:fld id="{2AF684FC-B625-4436-8005-69D1EC49DE3E}" type="slidenum">
              <a:rPr lang="en-US" smtClean="0"/>
              <a:t>‹#›</a:t>
            </a:fld>
            <a:endParaRPr lang="en-US"/>
          </a:p>
        </p:txBody>
      </p:sp>
    </p:spTree>
    <p:extLst>
      <p:ext uri="{BB962C8B-B14F-4D97-AF65-F5344CB8AC3E}">
        <p14:creationId xmlns:p14="http://schemas.microsoft.com/office/powerpoint/2010/main" val="372654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7DB99-79AE-4CB8-BE28-796C42B284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56F13A-22FB-4AF4-B83A-5ED8110D4C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B8F23D-0CD9-4A04-869E-748D99C202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741426-6E43-401A-9466-F529F06B5EA1}"/>
              </a:ext>
            </a:extLst>
          </p:cNvPr>
          <p:cNvSpPr>
            <a:spLocks noGrp="1"/>
          </p:cNvSpPr>
          <p:nvPr>
            <p:ph type="dt" sz="half" idx="10"/>
          </p:nvPr>
        </p:nvSpPr>
        <p:spPr/>
        <p:txBody>
          <a:bodyPr/>
          <a:lstStyle/>
          <a:p>
            <a:fld id="{9691880C-7FE9-4961-A4C3-14D08FA4BBC4}" type="datetimeFigureOut">
              <a:rPr lang="en-US" smtClean="0"/>
              <a:t>4/11/2023</a:t>
            </a:fld>
            <a:endParaRPr lang="en-US"/>
          </a:p>
        </p:txBody>
      </p:sp>
      <p:sp>
        <p:nvSpPr>
          <p:cNvPr id="6" name="Footer Placeholder 5">
            <a:extLst>
              <a:ext uri="{FF2B5EF4-FFF2-40B4-BE49-F238E27FC236}">
                <a16:creationId xmlns:a16="http://schemas.microsoft.com/office/drawing/2014/main" id="{CC69AF63-3644-4F5D-AEE3-9AB308880F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7075B4-0DC2-4141-B6B2-EBBC0B537CA9}"/>
              </a:ext>
            </a:extLst>
          </p:cNvPr>
          <p:cNvSpPr>
            <a:spLocks noGrp="1"/>
          </p:cNvSpPr>
          <p:nvPr>
            <p:ph type="sldNum" sz="quarter" idx="12"/>
          </p:nvPr>
        </p:nvSpPr>
        <p:spPr/>
        <p:txBody>
          <a:bodyPr/>
          <a:lstStyle/>
          <a:p>
            <a:fld id="{2AF684FC-B625-4436-8005-69D1EC49DE3E}" type="slidenum">
              <a:rPr lang="en-US" smtClean="0"/>
              <a:t>‹#›</a:t>
            </a:fld>
            <a:endParaRPr lang="en-US"/>
          </a:p>
        </p:txBody>
      </p:sp>
    </p:spTree>
    <p:extLst>
      <p:ext uri="{BB962C8B-B14F-4D97-AF65-F5344CB8AC3E}">
        <p14:creationId xmlns:p14="http://schemas.microsoft.com/office/powerpoint/2010/main" val="2218232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618BA-ABB3-4F65-871F-B1AB646486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0ED2B6-9EA1-49D7-B294-337F808A50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20568E-4384-48F6-A8B5-6CAFFE7633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97E377-89E6-49A0-A69D-45D3C6451B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163D88-C7AA-44D9-B652-BB7512EE7E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0AB24D-78F1-473F-8127-3A174D959222}"/>
              </a:ext>
            </a:extLst>
          </p:cNvPr>
          <p:cNvSpPr>
            <a:spLocks noGrp="1"/>
          </p:cNvSpPr>
          <p:nvPr>
            <p:ph type="dt" sz="half" idx="10"/>
          </p:nvPr>
        </p:nvSpPr>
        <p:spPr/>
        <p:txBody>
          <a:bodyPr/>
          <a:lstStyle/>
          <a:p>
            <a:fld id="{9691880C-7FE9-4961-A4C3-14D08FA4BBC4}" type="datetimeFigureOut">
              <a:rPr lang="en-US" smtClean="0"/>
              <a:t>4/11/2023</a:t>
            </a:fld>
            <a:endParaRPr lang="en-US"/>
          </a:p>
        </p:txBody>
      </p:sp>
      <p:sp>
        <p:nvSpPr>
          <p:cNvPr id="8" name="Footer Placeholder 7">
            <a:extLst>
              <a:ext uri="{FF2B5EF4-FFF2-40B4-BE49-F238E27FC236}">
                <a16:creationId xmlns:a16="http://schemas.microsoft.com/office/drawing/2014/main" id="{CE497D1B-67F7-43BF-87CC-F0F4AD920A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7BEE1A-F5EC-4909-8F21-C1901853CEEA}"/>
              </a:ext>
            </a:extLst>
          </p:cNvPr>
          <p:cNvSpPr>
            <a:spLocks noGrp="1"/>
          </p:cNvSpPr>
          <p:nvPr>
            <p:ph type="sldNum" sz="quarter" idx="12"/>
          </p:nvPr>
        </p:nvSpPr>
        <p:spPr/>
        <p:txBody>
          <a:bodyPr/>
          <a:lstStyle/>
          <a:p>
            <a:fld id="{2AF684FC-B625-4436-8005-69D1EC49DE3E}" type="slidenum">
              <a:rPr lang="en-US" smtClean="0"/>
              <a:t>‹#›</a:t>
            </a:fld>
            <a:endParaRPr lang="en-US"/>
          </a:p>
        </p:txBody>
      </p:sp>
    </p:spTree>
    <p:extLst>
      <p:ext uri="{BB962C8B-B14F-4D97-AF65-F5344CB8AC3E}">
        <p14:creationId xmlns:p14="http://schemas.microsoft.com/office/powerpoint/2010/main" val="3628455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A8DB2-49B9-43FF-BD25-E328A4217E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D1D333-F249-4FEC-838E-C248A4A1741C}"/>
              </a:ext>
            </a:extLst>
          </p:cNvPr>
          <p:cNvSpPr>
            <a:spLocks noGrp="1"/>
          </p:cNvSpPr>
          <p:nvPr>
            <p:ph type="dt" sz="half" idx="10"/>
          </p:nvPr>
        </p:nvSpPr>
        <p:spPr/>
        <p:txBody>
          <a:bodyPr/>
          <a:lstStyle/>
          <a:p>
            <a:fld id="{9691880C-7FE9-4961-A4C3-14D08FA4BBC4}" type="datetimeFigureOut">
              <a:rPr lang="en-US" smtClean="0"/>
              <a:t>4/11/2023</a:t>
            </a:fld>
            <a:endParaRPr lang="en-US"/>
          </a:p>
        </p:txBody>
      </p:sp>
      <p:sp>
        <p:nvSpPr>
          <p:cNvPr id="4" name="Footer Placeholder 3">
            <a:extLst>
              <a:ext uri="{FF2B5EF4-FFF2-40B4-BE49-F238E27FC236}">
                <a16:creationId xmlns:a16="http://schemas.microsoft.com/office/drawing/2014/main" id="{F962F28F-B0C7-409E-8183-CCCF72AA3B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F81341-E728-4A87-90DC-6CEE002DA53A}"/>
              </a:ext>
            </a:extLst>
          </p:cNvPr>
          <p:cNvSpPr>
            <a:spLocks noGrp="1"/>
          </p:cNvSpPr>
          <p:nvPr>
            <p:ph type="sldNum" sz="quarter" idx="12"/>
          </p:nvPr>
        </p:nvSpPr>
        <p:spPr/>
        <p:txBody>
          <a:bodyPr/>
          <a:lstStyle/>
          <a:p>
            <a:fld id="{2AF684FC-B625-4436-8005-69D1EC49DE3E}" type="slidenum">
              <a:rPr lang="en-US" smtClean="0"/>
              <a:t>‹#›</a:t>
            </a:fld>
            <a:endParaRPr lang="en-US"/>
          </a:p>
        </p:txBody>
      </p:sp>
    </p:spTree>
    <p:extLst>
      <p:ext uri="{BB962C8B-B14F-4D97-AF65-F5344CB8AC3E}">
        <p14:creationId xmlns:p14="http://schemas.microsoft.com/office/powerpoint/2010/main" val="209054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2A4D60-025F-426A-821C-D62C106A2500}"/>
              </a:ext>
            </a:extLst>
          </p:cNvPr>
          <p:cNvSpPr>
            <a:spLocks noGrp="1"/>
          </p:cNvSpPr>
          <p:nvPr>
            <p:ph type="dt" sz="half" idx="10"/>
          </p:nvPr>
        </p:nvSpPr>
        <p:spPr/>
        <p:txBody>
          <a:bodyPr/>
          <a:lstStyle/>
          <a:p>
            <a:fld id="{9691880C-7FE9-4961-A4C3-14D08FA4BBC4}" type="datetimeFigureOut">
              <a:rPr lang="en-US" smtClean="0"/>
              <a:t>4/11/2023</a:t>
            </a:fld>
            <a:endParaRPr lang="en-US"/>
          </a:p>
        </p:txBody>
      </p:sp>
      <p:sp>
        <p:nvSpPr>
          <p:cNvPr id="3" name="Footer Placeholder 2">
            <a:extLst>
              <a:ext uri="{FF2B5EF4-FFF2-40B4-BE49-F238E27FC236}">
                <a16:creationId xmlns:a16="http://schemas.microsoft.com/office/drawing/2014/main" id="{987191EA-117D-4A54-B175-EAB26BEEF8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DE7489-7A74-4E63-8984-BEA27576F708}"/>
              </a:ext>
            </a:extLst>
          </p:cNvPr>
          <p:cNvSpPr>
            <a:spLocks noGrp="1"/>
          </p:cNvSpPr>
          <p:nvPr>
            <p:ph type="sldNum" sz="quarter" idx="12"/>
          </p:nvPr>
        </p:nvSpPr>
        <p:spPr/>
        <p:txBody>
          <a:bodyPr/>
          <a:lstStyle/>
          <a:p>
            <a:fld id="{2AF684FC-B625-4436-8005-69D1EC49DE3E}" type="slidenum">
              <a:rPr lang="en-US" smtClean="0"/>
              <a:t>‹#›</a:t>
            </a:fld>
            <a:endParaRPr lang="en-US"/>
          </a:p>
        </p:txBody>
      </p:sp>
    </p:spTree>
    <p:extLst>
      <p:ext uri="{BB962C8B-B14F-4D97-AF65-F5344CB8AC3E}">
        <p14:creationId xmlns:p14="http://schemas.microsoft.com/office/powerpoint/2010/main" val="2256610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3690A-CF4E-47E3-AD6C-3F7D91CB99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588C7D-96A8-405B-B8B8-8C395B7FA2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75A89C-02E9-4B8E-B597-23CCD1E8B8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2BDD30-FBEC-48FC-A213-8859C3128923}"/>
              </a:ext>
            </a:extLst>
          </p:cNvPr>
          <p:cNvSpPr>
            <a:spLocks noGrp="1"/>
          </p:cNvSpPr>
          <p:nvPr>
            <p:ph type="dt" sz="half" idx="10"/>
          </p:nvPr>
        </p:nvSpPr>
        <p:spPr/>
        <p:txBody>
          <a:bodyPr/>
          <a:lstStyle/>
          <a:p>
            <a:fld id="{9691880C-7FE9-4961-A4C3-14D08FA4BBC4}" type="datetimeFigureOut">
              <a:rPr lang="en-US" smtClean="0"/>
              <a:t>4/11/2023</a:t>
            </a:fld>
            <a:endParaRPr lang="en-US"/>
          </a:p>
        </p:txBody>
      </p:sp>
      <p:sp>
        <p:nvSpPr>
          <p:cNvPr id="6" name="Footer Placeholder 5">
            <a:extLst>
              <a:ext uri="{FF2B5EF4-FFF2-40B4-BE49-F238E27FC236}">
                <a16:creationId xmlns:a16="http://schemas.microsoft.com/office/drawing/2014/main" id="{85D5ACC5-823C-490D-AE31-D8B98015F4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724E69-6F28-4799-B1F8-0339A46B2C63}"/>
              </a:ext>
            </a:extLst>
          </p:cNvPr>
          <p:cNvSpPr>
            <a:spLocks noGrp="1"/>
          </p:cNvSpPr>
          <p:nvPr>
            <p:ph type="sldNum" sz="quarter" idx="12"/>
          </p:nvPr>
        </p:nvSpPr>
        <p:spPr/>
        <p:txBody>
          <a:bodyPr/>
          <a:lstStyle/>
          <a:p>
            <a:fld id="{2AF684FC-B625-4436-8005-69D1EC49DE3E}" type="slidenum">
              <a:rPr lang="en-US" smtClean="0"/>
              <a:t>‹#›</a:t>
            </a:fld>
            <a:endParaRPr lang="en-US"/>
          </a:p>
        </p:txBody>
      </p:sp>
    </p:spTree>
    <p:extLst>
      <p:ext uri="{BB962C8B-B14F-4D97-AF65-F5344CB8AC3E}">
        <p14:creationId xmlns:p14="http://schemas.microsoft.com/office/powerpoint/2010/main" val="1625723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1BA51-09B3-4896-B6BE-C8631132D3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EFB74A-BEE0-44C5-B51B-ACA4CAADA4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C360CF-C046-40D6-AE38-786DF42671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C4397F-8814-48C8-B380-B5127BCAABCE}"/>
              </a:ext>
            </a:extLst>
          </p:cNvPr>
          <p:cNvSpPr>
            <a:spLocks noGrp="1"/>
          </p:cNvSpPr>
          <p:nvPr>
            <p:ph type="dt" sz="half" idx="10"/>
          </p:nvPr>
        </p:nvSpPr>
        <p:spPr/>
        <p:txBody>
          <a:bodyPr/>
          <a:lstStyle/>
          <a:p>
            <a:fld id="{9691880C-7FE9-4961-A4C3-14D08FA4BBC4}" type="datetimeFigureOut">
              <a:rPr lang="en-US" smtClean="0"/>
              <a:t>4/11/2023</a:t>
            </a:fld>
            <a:endParaRPr lang="en-US"/>
          </a:p>
        </p:txBody>
      </p:sp>
      <p:sp>
        <p:nvSpPr>
          <p:cNvPr id="6" name="Footer Placeholder 5">
            <a:extLst>
              <a:ext uri="{FF2B5EF4-FFF2-40B4-BE49-F238E27FC236}">
                <a16:creationId xmlns:a16="http://schemas.microsoft.com/office/drawing/2014/main" id="{3E9CCA81-9C17-4271-A4BF-4953405C4F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7F0F5C-622D-4930-B0BE-9F7447C2B453}"/>
              </a:ext>
            </a:extLst>
          </p:cNvPr>
          <p:cNvSpPr>
            <a:spLocks noGrp="1"/>
          </p:cNvSpPr>
          <p:nvPr>
            <p:ph type="sldNum" sz="quarter" idx="12"/>
          </p:nvPr>
        </p:nvSpPr>
        <p:spPr/>
        <p:txBody>
          <a:bodyPr/>
          <a:lstStyle/>
          <a:p>
            <a:fld id="{2AF684FC-B625-4436-8005-69D1EC49DE3E}" type="slidenum">
              <a:rPr lang="en-US" smtClean="0"/>
              <a:t>‹#›</a:t>
            </a:fld>
            <a:endParaRPr lang="en-US"/>
          </a:p>
        </p:txBody>
      </p:sp>
    </p:spTree>
    <p:extLst>
      <p:ext uri="{BB962C8B-B14F-4D97-AF65-F5344CB8AC3E}">
        <p14:creationId xmlns:p14="http://schemas.microsoft.com/office/powerpoint/2010/main" val="3478536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7D8FCC-B324-42C5-B67C-7EB4BE5558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7FA26C-17EE-4877-BA6C-3AB9CFA3F9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7416BF-45D6-4C25-AB83-40FDC5BAD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91880C-7FE9-4961-A4C3-14D08FA4BBC4}" type="datetimeFigureOut">
              <a:rPr lang="en-US" smtClean="0"/>
              <a:t>4/11/2023</a:t>
            </a:fld>
            <a:endParaRPr lang="en-US"/>
          </a:p>
        </p:txBody>
      </p:sp>
      <p:sp>
        <p:nvSpPr>
          <p:cNvPr id="5" name="Footer Placeholder 4">
            <a:extLst>
              <a:ext uri="{FF2B5EF4-FFF2-40B4-BE49-F238E27FC236}">
                <a16:creationId xmlns:a16="http://schemas.microsoft.com/office/drawing/2014/main" id="{01E0BDA6-DD56-48B4-B7A1-ECC572FDBE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72E7F3E-E5C2-4930-A398-14BDC3AAFA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F684FC-B625-4436-8005-69D1EC49DE3E}" type="slidenum">
              <a:rPr lang="en-US" smtClean="0"/>
              <a:t>‹#›</a:t>
            </a:fld>
            <a:endParaRPr lang="en-US"/>
          </a:p>
        </p:txBody>
      </p:sp>
    </p:spTree>
    <p:extLst>
      <p:ext uri="{BB962C8B-B14F-4D97-AF65-F5344CB8AC3E}">
        <p14:creationId xmlns:p14="http://schemas.microsoft.com/office/powerpoint/2010/main" val="32649644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customXml" Target="../ink/ink11.xml"/><Relationship Id="rId1" Type="http://schemas.openxmlformats.org/officeDocument/2006/relationships/slideLayout" Target="../slideLayouts/slideLayout2.xml"/><Relationship Id="rId6" Type="http://schemas.openxmlformats.org/officeDocument/2006/relationships/image" Target="../media/image14.png"/></Relationships>
</file>

<file path=ppt/slides/_rels/slide13.xml.rels><?xml version="1.0" encoding="UTF-8" standalone="yes"?>
<Relationships xmlns="http://schemas.openxmlformats.org/package/2006/relationships"><Relationship Id="rId13" Type="http://schemas.openxmlformats.org/officeDocument/2006/relationships/image" Target="../media/image60.png"/><Relationship Id="rId18" Type="http://schemas.openxmlformats.org/officeDocument/2006/relationships/customXml" Target="../ink/ink18.xml"/><Relationship Id="rId26" Type="http://schemas.openxmlformats.org/officeDocument/2006/relationships/customXml" Target="../ink/ink22.xml"/><Relationship Id="rId39" Type="http://schemas.openxmlformats.org/officeDocument/2006/relationships/image" Target="../media/image19.png"/><Relationship Id="rId21" Type="http://schemas.openxmlformats.org/officeDocument/2006/relationships/image" Target="../media/image10.png"/><Relationship Id="rId34" Type="http://schemas.openxmlformats.org/officeDocument/2006/relationships/customXml" Target="../ink/ink26.xml"/><Relationship Id="rId7" Type="http://schemas.openxmlformats.org/officeDocument/2006/relationships/image" Target="../media/image310.png"/><Relationship Id="rId12" Type="http://schemas.openxmlformats.org/officeDocument/2006/relationships/customXml" Target="../ink/ink15.xml"/><Relationship Id="rId17" Type="http://schemas.openxmlformats.org/officeDocument/2006/relationships/image" Target="../media/image80.png"/><Relationship Id="rId25" Type="http://schemas.openxmlformats.org/officeDocument/2006/relationships/image" Target="../media/image120.png"/><Relationship Id="rId33" Type="http://schemas.openxmlformats.org/officeDocument/2006/relationships/image" Target="../media/image16.png"/><Relationship Id="rId38" Type="http://schemas.openxmlformats.org/officeDocument/2006/relationships/customXml" Target="../ink/ink28.xml"/><Relationship Id="rId2" Type="http://schemas.openxmlformats.org/officeDocument/2006/relationships/image" Target="../media/image4.jpeg"/><Relationship Id="rId16" Type="http://schemas.openxmlformats.org/officeDocument/2006/relationships/customXml" Target="../ink/ink17.xml"/><Relationship Id="rId20" Type="http://schemas.openxmlformats.org/officeDocument/2006/relationships/customXml" Target="../ink/ink19.xml"/><Relationship Id="rId29" Type="http://schemas.openxmlformats.org/officeDocument/2006/relationships/image" Target="../media/image140.png"/><Relationship Id="rId41" Type="http://schemas.openxmlformats.org/officeDocument/2006/relationships/image" Target="../media/image20.png"/><Relationship Id="rId1" Type="http://schemas.openxmlformats.org/officeDocument/2006/relationships/slideLayout" Target="../slideLayouts/slideLayout2.xml"/><Relationship Id="rId11" Type="http://schemas.openxmlformats.org/officeDocument/2006/relationships/image" Target="../media/image50.png"/><Relationship Id="rId24" Type="http://schemas.openxmlformats.org/officeDocument/2006/relationships/customXml" Target="../ink/ink21.xml"/><Relationship Id="rId32" Type="http://schemas.openxmlformats.org/officeDocument/2006/relationships/customXml" Target="../ink/ink25.xml"/><Relationship Id="rId37" Type="http://schemas.openxmlformats.org/officeDocument/2006/relationships/image" Target="../media/image18.png"/><Relationship Id="rId40" Type="http://schemas.openxmlformats.org/officeDocument/2006/relationships/customXml" Target="../ink/ink29.xml"/><Relationship Id="rId15" Type="http://schemas.openxmlformats.org/officeDocument/2006/relationships/image" Target="../media/image70.png"/><Relationship Id="rId23" Type="http://schemas.openxmlformats.org/officeDocument/2006/relationships/image" Target="../media/image110.png"/><Relationship Id="rId28" Type="http://schemas.openxmlformats.org/officeDocument/2006/relationships/customXml" Target="../ink/ink23.xml"/><Relationship Id="rId36" Type="http://schemas.openxmlformats.org/officeDocument/2006/relationships/customXml" Target="../ink/ink27.xml"/><Relationship Id="rId10" Type="http://schemas.openxmlformats.org/officeDocument/2006/relationships/customXml" Target="../ink/ink14.xml"/><Relationship Id="rId19" Type="http://schemas.openxmlformats.org/officeDocument/2006/relationships/image" Target="../media/image90.png"/><Relationship Id="rId31" Type="http://schemas.openxmlformats.org/officeDocument/2006/relationships/image" Target="../media/image15.png"/><Relationship Id="rId9" Type="http://schemas.openxmlformats.org/officeDocument/2006/relationships/image" Target="../media/image410.png"/><Relationship Id="rId14" Type="http://schemas.openxmlformats.org/officeDocument/2006/relationships/customXml" Target="../ink/ink16.xml"/><Relationship Id="rId22" Type="http://schemas.openxmlformats.org/officeDocument/2006/relationships/customXml" Target="../ink/ink20.xml"/><Relationship Id="rId27" Type="http://schemas.openxmlformats.org/officeDocument/2006/relationships/image" Target="../media/image130.png"/><Relationship Id="rId30" Type="http://schemas.openxmlformats.org/officeDocument/2006/relationships/customXml" Target="../ink/ink24.xml"/><Relationship Id="rId35" Type="http://schemas.openxmlformats.org/officeDocument/2006/relationships/image" Target="../media/image17.png"/><Relationship Id="rId8" Type="http://schemas.openxmlformats.org/officeDocument/2006/relationships/customXml" Target="../ink/ink13.xml"/><Relationship Id="rId3" Type="http://schemas.openxmlformats.org/officeDocument/2006/relationships/customXml" Target="../ink/ink12.xml"/></Relationships>
</file>

<file path=ppt/slides/_rels/slide14.xml.rels><?xml version="1.0" encoding="UTF-8" standalone="yes"?>
<Relationships xmlns="http://schemas.openxmlformats.org/package/2006/relationships"><Relationship Id="rId3" Type="http://schemas.openxmlformats.org/officeDocument/2006/relationships/customXml" Target="../ink/ink30.xml"/><Relationship Id="rId7"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customXml" Target="../ink/ink32.xml"/><Relationship Id="rId13" Type="http://schemas.openxmlformats.org/officeDocument/2006/relationships/image" Target="../media/image24.png"/><Relationship Id="rId18" Type="http://schemas.openxmlformats.org/officeDocument/2006/relationships/customXml" Target="../ink/ink37.xml"/><Relationship Id="rId26" Type="http://schemas.openxmlformats.org/officeDocument/2006/relationships/customXml" Target="../ink/ink41.xml"/><Relationship Id="rId3" Type="http://schemas.openxmlformats.org/officeDocument/2006/relationships/customXml" Target="../ink/ink31.xml"/><Relationship Id="rId21" Type="http://schemas.openxmlformats.org/officeDocument/2006/relationships/image" Target="../media/image28.png"/><Relationship Id="rId7" Type="http://schemas.openxmlformats.org/officeDocument/2006/relationships/image" Target="../media/image210.png"/><Relationship Id="rId12" Type="http://schemas.openxmlformats.org/officeDocument/2006/relationships/customXml" Target="../ink/ink34.xml"/><Relationship Id="rId17" Type="http://schemas.openxmlformats.org/officeDocument/2006/relationships/image" Target="../media/image26.png"/><Relationship Id="rId25" Type="http://schemas.openxmlformats.org/officeDocument/2006/relationships/image" Target="../media/image30.png"/><Relationship Id="rId2" Type="http://schemas.openxmlformats.org/officeDocument/2006/relationships/image" Target="../media/image13.emf"/><Relationship Id="rId16" Type="http://schemas.openxmlformats.org/officeDocument/2006/relationships/customXml" Target="../ink/ink36.xml"/><Relationship Id="rId20" Type="http://schemas.openxmlformats.org/officeDocument/2006/relationships/customXml" Target="../ink/ink38.xml"/><Relationship Id="rId29" Type="http://schemas.openxmlformats.org/officeDocument/2006/relationships/image" Target="../media/image32.png"/><Relationship Id="rId1" Type="http://schemas.openxmlformats.org/officeDocument/2006/relationships/slideLayout" Target="../slideLayouts/slideLayout2.xml"/><Relationship Id="rId11" Type="http://schemas.openxmlformats.org/officeDocument/2006/relationships/image" Target="../media/image23.png"/><Relationship Id="rId24" Type="http://schemas.openxmlformats.org/officeDocument/2006/relationships/customXml" Target="../ink/ink40.xml"/><Relationship Id="rId15" Type="http://schemas.openxmlformats.org/officeDocument/2006/relationships/image" Target="../media/image25.png"/><Relationship Id="rId23" Type="http://schemas.openxmlformats.org/officeDocument/2006/relationships/image" Target="../media/image29.png"/><Relationship Id="rId28" Type="http://schemas.openxmlformats.org/officeDocument/2006/relationships/customXml" Target="../ink/ink42.xml"/><Relationship Id="rId10" Type="http://schemas.openxmlformats.org/officeDocument/2006/relationships/customXml" Target="../ink/ink33.xml"/><Relationship Id="rId19" Type="http://schemas.openxmlformats.org/officeDocument/2006/relationships/image" Target="../media/image27.png"/><Relationship Id="rId31" Type="http://schemas.openxmlformats.org/officeDocument/2006/relationships/image" Target="../media/image33.png"/><Relationship Id="rId9" Type="http://schemas.openxmlformats.org/officeDocument/2006/relationships/image" Target="../media/image220.png"/><Relationship Id="rId14" Type="http://schemas.openxmlformats.org/officeDocument/2006/relationships/customXml" Target="../ink/ink35.xml"/><Relationship Id="rId22" Type="http://schemas.openxmlformats.org/officeDocument/2006/relationships/customXml" Target="../ink/ink39.xml"/><Relationship Id="rId27" Type="http://schemas.openxmlformats.org/officeDocument/2006/relationships/image" Target="../media/image31.png"/><Relationship Id="rId30" Type="http://schemas.openxmlformats.org/officeDocument/2006/relationships/customXml" Target="../ink/ink4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customXml" Target="../ink/ink44.xm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customXml" Target="../ink/ink4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ustomXml" Target="../ink/ink46.xml"/><Relationship Id="rId1" Type="http://schemas.openxmlformats.org/officeDocument/2006/relationships/slideLayout" Target="../slideLayouts/slideLayout2.xml"/><Relationship Id="rId6"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ustomXml" Target="../ink/ink47.xml"/><Relationship Id="rId1" Type="http://schemas.openxmlformats.org/officeDocument/2006/relationships/slideLayout" Target="../slideLayouts/slideLayout2.xml"/><Relationship Id="rId6"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customXml" Target="../ink/ink48.xml"/><Relationship Id="rId7" Type="http://schemas.openxmlformats.org/officeDocument/2006/relationships/image" Target="../media/image39.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ustomXml" Target="../ink/ink49.xml"/><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customXml" Target="../ink/ink50.xml"/><Relationship Id="rId1" Type="http://schemas.openxmlformats.org/officeDocument/2006/relationships/slideLayout" Target="../slideLayouts/slideLayout2.xml"/><Relationship Id="rId6"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customXml" Target="../ink/ink5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customXml" Target="../ink/ink5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customXml" Target="../ink/ink5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customXml" Target="../ink/ink5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customXml" Target="../ink/ink5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customXml" Target="../ink/ink5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customXml" Target="../ink/ink5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hyperlink" Target="https://web.archive.org/web/20021018093746/http:/www.nola.com/hurricane/?/washingaway/part1.htm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customXml" Target="../ink/ink5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customXml" Target="../ink/ink59.xml"/><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customXml" Target="../ink/ink6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customXml" Target="../ink/ink6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ustomXml" Target="../ink/ink3.xml"/><Relationship Id="rId1" Type="http://schemas.openxmlformats.org/officeDocument/2006/relationships/slideLayout" Target="../slideLayouts/slideLayout2.xml"/><Relationship Id="rId6"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ustomXml" Target="../ink/ink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ustomXml" Target="../ink/ink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ustomXml" Target="../ink/ink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ustomXml" Target="../ink/ink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ustomXml" Target="../ink/ink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5605A-6650-425B-9E59-837114FF3E1F}"/>
              </a:ext>
            </a:extLst>
          </p:cNvPr>
          <p:cNvSpPr>
            <a:spLocks noGrp="1"/>
          </p:cNvSpPr>
          <p:nvPr>
            <p:ph type="ctrTitle"/>
          </p:nvPr>
        </p:nvSpPr>
        <p:spPr/>
        <p:txBody>
          <a:bodyPr/>
          <a:lstStyle/>
          <a:p>
            <a:r>
              <a:rPr lang="en-US" dirty="0"/>
              <a:t>Suing the Government</a:t>
            </a:r>
          </a:p>
        </p:txBody>
      </p:sp>
      <p:sp>
        <p:nvSpPr>
          <p:cNvPr id="3" name="Subtitle 2">
            <a:extLst>
              <a:ext uri="{FF2B5EF4-FFF2-40B4-BE49-F238E27FC236}">
                <a16:creationId xmlns:a16="http://schemas.microsoft.com/office/drawing/2014/main" id="{9F081DA4-AA5E-4B53-8B62-58F3C3FFB4CD}"/>
              </a:ext>
            </a:extLst>
          </p:cNvPr>
          <p:cNvSpPr>
            <a:spLocks noGrp="1"/>
          </p:cNvSpPr>
          <p:nvPr>
            <p:ph type="subTitle" idx="1"/>
          </p:nvPr>
        </p:nvSpPr>
        <p:spPr/>
        <p:txBody>
          <a:bodyPr>
            <a:normAutofit/>
          </a:bodyPr>
          <a:lstStyle/>
          <a:p>
            <a:r>
              <a:rPr lang="en-US" sz="5400" dirty="0"/>
              <a:t>Mini-Review</a:t>
            </a:r>
          </a:p>
        </p:txBody>
      </p:sp>
    </p:spTree>
    <p:extLst>
      <p:ext uri="{BB962C8B-B14F-4D97-AF65-F5344CB8AC3E}">
        <p14:creationId xmlns:p14="http://schemas.microsoft.com/office/powerpoint/2010/main" val="3756127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DC468-C230-4BF8-BCED-42DA46F1D488}"/>
              </a:ext>
            </a:extLst>
          </p:cNvPr>
          <p:cNvSpPr>
            <a:spLocks noGrp="1"/>
          </p:cNvSpPr>
          <p:nvPr>
            <p:ph type="title"/>
          </p:nvPr>
        </p:nvSpPr>
        <p:spPr/>
        <p:txBody>
          <a:bodyPr/>
          <a:lstStyle/>
          <a:p>
            <a:endParaRPr lang="en-US" dirty="0"/>
          </a:p>
        </p:txBody>
      </p:sp>
      <p:pic>
        <p:nvPicPr>
          <p:cNvPr id="1028" name="Picture 4">
            <a:extLst>
              <a:ext uri="{FF2B5EF4-FFF2-40B4-BE49-F238E27FC236}">
                <a16:creationId xmlns:a16="http://schemas.microsoft.com/office/drawing/2014/main" id="{BDA83E31-2F96-45C3-AB6A-97A67564FC6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73573" y="0"/>
            <a:ext cx="9580227" cy="670615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BD6F36A3-D0E4-C8C0-68A7-957F3D0CDB49}"/>
                  </a:ext>
                </a:extLst>
              </p14:cNvPr>
              <p14:cNvContentPartPr/>
              <p14:nvPr/>
            </p14:nvContentPartPr>
            <p14:xfrm>
              <a:off x="2282760" y="497880"/>
              <a:ext cx="8574120" cy="6084000"/>
            </p14:xfrm>
          </p:contentPart>
        </mc:Choice>
        <mc:Fallback xmlns="">
          <p:pic>
            <p:nvPicPr>
              <p:cNvPr id="3" name="Ink 2">
                <a:extLst>
                  <a:ext uri="{FF2B5EF4-FFF2-40B4-BE49-F238E27FC236}">
                    <a16:creationId xmlns:a16="http://schemas.microsoft.com/office/drawing/2014/main" id="{BD6F36A3-D0E4-C8C0-68A7-957F3D0CDB49}"/>
                  </a:ext>
                </a:extLst>
              </p:cNvPr>
              <p:cNvPicPr/>
              <p:nvPr/>
            </p:nvPicPr>
            <p:blipFill>
              <a:blip r:embed="rId4"/>
              <a:stretch>
                <a:fillRect/>
              </a:stretch>
            </p:blipFill>
            <p:spPr>
              <a:xfrm>
                <a:off x="2273400" y="488520"/>
                <a:ext cx="8592840" cy="6102720"/>
              </a:xfrm>
              <a:prstGeom prst="rect">
                <a:avLst/>
              </a:prstGeom>
            </p:spPr>
          </p:pic>
        </mc:Fallback>
      </mc:AlternateContent>
    </p:spTree>
    <p:extLst>
      <p:ext uri="{BB962C8B-B14F-4D97-AF65-F5344CB8AC3E}">
        <p14:creationId xmlns:p14="http://schemas.microsoft.com/office/powerpoint/2010/main" val="4239753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AAFC4-AD27-4E89-9BB5-EEB66DBA6095}"/>
              </a:ext>
            </a:extLst>
          </p:cNvPr>
          <p:cNvSpPr>
            <a:spLocks noGrp="1"/>
          </p:cNvSpPr>
          <p:nvPr>
            <p:ph type="title"/>
          </p:nvPr>
        </p:nvSpPr>
        <p:spPr/>
        <p:txBody>
          <a:bodyPr/>
          <a:lstStyle/>
          <a:p>
            <a:endParaRPr lang="en-US" dirty="0"/>
          </a:p>
        </p:txBody>
      </p:sp>
      <p:pic>
        <p:nvPicPr>
          <p:cNvPr id="3074" name="Picture 2" descr="Figure 1 from Between Logos and Eros: New Orleans' Confrontation with  Modernity | Semantic Scholar">
            <a:extLst>
              <a:ext uri="{FF2B5EF4-FFF2-40B4-BE49-F238E27FC236}">
                <a16:creationId xmlns:a16="http://schemas.microsoft.com/office/drawing/2014/main" id="{A19E1B49-F862-491B-A86D-7FBC988E6C1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9448" y="2908023"/>
            <a:ext cx="10515600" cy="213154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F783F037-63E3-42F5-1389-37DFD3263E01}"/>
                  </a:ext>
                </a:extLst>
              </p14:cNvPr>
              <p14:cNvContentPartPr/>
              <p14:nvPr/>
            </p14:nvContentPartPr>
            <p14:xfrm>
              <a:off x="2034720" y="3215160"/>
              <a:ext cx="7686360" cy="1360440"/>
            </p14:xfrm>
          </p:contentPart>
        </mc:Choice>
        <mc:Fallback xmlns="">
          <p:pic>
            <p:nvPicPr>
              <p:cNvPr id="3" name="Ink 2">
                <a:extLst>
                  <a:ext uri="{FF2B5EF4-FFF2-40B4-BE49-F238E27FC236}">
                    <a16:creationId xmlns:a16="http://schemas.microsoft.com/office/drawing/2014/main" id="{F783F037-63E3-42F5-1389-37DFD3263E01}"/>
                  </a:ext>
                </a:extLst>
              </p:cNvPr>
              <p:cNvPicPr/>
              <p:nvPr/>
            </p:nvPicPr>
            <p:blipFill>
              <a:blip r:embed="rId4"/>
              <a:stretch>
                <a:fillRect/>
              </a:stretch>
            </p:blipFill>
            <p:spPr>
              <a:xfrm>
                <a:off x="2025360" y="3205800"/>
                <a:ext cx="7705080" cy="1379160"/>
              </a:xfrm>
              <a:prstGeom prst="rect">
                <a:avLst/>
              </a:prstGeom>
            </p:spPr>
          </p:pic>
        </mc:Fallback>
      </mc:AlternateContent>
    </p:spTree>
    <p:extLst>
      <p:ext uri="{BB962C8B-B14F-4D97-AF65-F5344CB8AC3E}">
        <p14:creationId xmlns:p14="http://schemas.microsoft.com/office/powerpoint/2010/main" val="2650312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0B81EB0-9754-45C4-AA9C-115AB211ABED}" type="slidenum">
              <a:rPr lang="en-US"/>
              <a:pPr/>
              <a:t>12</a:t>
            </a:fld>
            <a:endParaRPr lang="en-US" dirty="0"/>
          </a:p>
        </p:txBody>
      </p:sp>
      <p:sp>
        <p:nvSpPr>
          <p:cNvPr id="84994" name="Rectangle 2"/>
          <p:cNvSpPr>
            <a:spLocks noGrp="1" noChangeArrowheads="1"/>
          </p:cNvSpPr>
          <p:nvPr>
            <p:ph type="title"/>
          </p:nvPr>
        </p:nvSpPr>
        <p:spPr/>
        <p:txBody>
          <a:bodyPr/>
          <a:lstStyle/>
          <a:p>
            <a:r>
              <a:rPr lang="en-US" dirty="0"/>
              <a:t>MRGO</a:t>
            </a:r>
          </a:p>
        </p:txBody>
      </p:sp>
      <p:sp>
        <p:nvSpPr>
          <p:cNvPr id="84995" name="Rectangle 3"/>
          <p:cNvSpPr>
            <a:spLocks noGrp="1" noChangeArrowheads="1"/>
          </p:cNvSpPr>
          <p:nvPr>
            <p:ph type="body" idx="1"/>
          </p:nvPr>
        </p:nvSpPr>
        <p:spPr/>
        <p:txBody>
          <a:bodyPr>
            <a:normAutofit/>
          </a:bodyPr>
          <a:lstStyle/>
          <a:p>
            <a:r>
              <a:rPr lang="en-US" dirty="0"/>
              <a:t>This was originally meant to be a short-cut to the Gulf for shipping on the Mississippi.</a:t>
            </a:r>
          </a:p>
          <a:p>
            <a:r>
              <a:rPr lang="en-US" dirty="0"/>
              <a:t>That was stopped by not authorizing a full size lock between the MRGO and the connection to the river.</a:t>
            </a:r>
          </a:p>
          <a:p>
            <a:r>
              <a:rPr lang="en-US" dirty="0"/>
              <a:t>Was then intended to be a place for new industry, modeled after the Houston Ship Channel.</a:t>
            </a:r>
          </a:p>
          <a:p>
            <a:r>
              <a:rPr lang="en-US" dirty="0"/>
              <a:t>That was impossible because it was built through pudding.</a:t>
            </a:r>
          </a:p>
          <a:p>
            <a:r>
              <a:rPr lang="en-US" dirty="0"/>
              <a:t>Mostly useless, leaving the Port of NO out of modern shipping.</a:t>
            </a:r>
          </a:p>
        </p:txBody>
      </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4786DB28-D00E-6C99-F66C-079A3277ED03}"/>
                  </a:ext>
                </a:extLst>
              </p14:cNvPr>
              <p14:cNvContentPartPr/>
              <p14:nvPr/>
            </p14:nvContentPartPr>
            <p14:xfrm>
              <a:off x="639360" y="392400"/>
              <a:ext cx="10622880" cy="2418840"/>
            </p14:xfrm>
          </p:contentPart>
        </mc:Choice>
        <mc:Fallback xmlns="">
          <p:pic>
            <p:nvPicPr>
              <p:cNvPr id="2" name="Ink 1">
                <a:extLst>
                  <a:ext uri="{FF2B5EF4-FFF2-40B4-BE49-F238E27FC236}">
                    <a16:creationId xmlns:a16="http://schemas.microsoft.com/office/drawing/2014/main" id="{4786DB28-D00E-6C99-F66C-079A3277ED03}"/>
                  </a:ext>
                </a:extLst>
              </p:cNvPr>
              <p:cNvPicPr/>
              <p:nvPr/>
            </p:nvPicPr>
            <p:blipFill>
              <a:blip r:embed="rId6"/>
              <a:stretch>
                <a:fillRect/>
              </a:stretch>
            </p:blipFill>
            <p:spPr>
              <a:xfrm>
                <a:off x="630000" y="383040"/>
                <a:ext cx="10641600" cy="2437560"/>
              </a:xfrm>
              <a:prstGeom prst="rect">
                <a:avLst/>
              </a:prstGeom>
            </p:spPr>
          </p:pic>
        </mc:Fallback>
      </mc:AlternateContent>
    </p:spTree>
    <p:extLst>
      <p:ext uri="{BB962C8B-B14F-4D97-AF65-F5344CB8AC3E}">
        <p14:creationId xmlns:p14="http://schemas.microsoft.com/office/powerpoint/2010/main" val="1564125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949C9-8C84-4540-A2BC-CBE5C27529DD}"/>
              </a:ext>
            </a:extLst>
          </p:cNvPr>
          <p:cNvSpPr>
            <a:spLocks noGrp="1"/>
          </p:cNvSpPr>
          <p:nvPr>
            <p:ph type="title"/>
          </p:nvPr>
        </p:nvSpPr>
        <p:spPr/>
        <p:txBody>
          <a:bodyPr/>
          <a:lstStyle/>
          <a:p>
            <a:endParaRPr lang="en-US"/>
          </a:p>
        </p:txBody>
      </p:sp>
      <p:pic>
        <p:nvPicPr>
          <p:cNvPr id="1026" name="Picture 2" descr="Map of the Mississippi River Gulf Outlet, which runs from the Intercoastal canal on the northeast side of New Orleans diagonally south east to the Gulf of Mexico">
            <a:extLst>
              <a:ext uri="{FF2B5EF4-FFF2-40B4-BE49-F238E27FC236}">
                <a16:creationId xmlns:a16="http://schemas.microsoft.com/office/drawing/2014/main" id="{D9745A2F-070E-43A3-9083-0903EC8F70A3}"/>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02438" y="0"/>
            <a:ext cx="9987124"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07BCEC57-03F0-4929-AE47-1BA61D4E3448}"/>
              </a:ext>
            </a:extLst>
          </p:cNvPr>
          <p:cNvGrpSpPr/>
          <p:nvPr/>
        </p:nvGrpSpPr>
        <p:grpSpPr>
          <a:xfrm>
            <a:off x="4859640" y="1556673"/>
            <a:ext cx="6237000" cy="4605840"/>
            <a:chOff x="4859640" y="1556673"/>
            <a:chExt cx="6237000" cy="4605840"/>
          </a:xfrm>
        </p:grpSpPr>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9D47F96D-1224-408A-A721-A722C00EA1AE}"/>
                    </a:ext>
                  </a:extLst>
                </p14:cNvPr>
                <p14:cNvContentPartPr/>
                <p14:nvPr/>
              </p14:nvContentPartPr>
              <p14:xfrm>
                <a:off x="5143320" y="1556673"/>
                <a:ext cx="5953320" cy="4605840"/>
              </p14:xfrm>
            </p:contentPart>
          </mc:Choice>
          <mc:Fallback xmlns="">
            <p:pic>
              <p:nvPicPr>
                <p:cNvPr id="3" name="Ink 2">
                  <a:extLst>
                    <a:ext uri="{FF2B5EF4-FFF2-40B4-BE49-F238E27FC236}">
                      <a16:creationId xmlns:a16="http://schemas.microsoft.com/office/drawing/2014/main" id="{9D47F96D-1224-408A-A721-A722C00EA1AE}"/>
                    </a:ext>
                  </a:extLst>
                </p:cNvPr>
                <p:cNvPicPr/>
                <p:nvPr/>
              </p:nvPicPr>
              <p:blipFill>
                <a:blip r:embed="rId7"/>
                <a:stretch>
                  <a:fillRect/>
                </a:stretch>
              </p:blipFill>
              <p:spPr>
                <a:xfrm>
                  <a:off x="5134320" y="1548033"/>
                  <a:ext cx="5970960" cy="46234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08AEBD37-B14F-4908-A86F-26F9D4E2CE20}"/>
                    </a:ext>
                  </a:extLst>
                </p14:cNvPr>
                <p14:cNvContentPartPr/>
                <p14:nvPr/>
              </p14:nvContentPartPr>
              <p14:xfrm>
                <a:off x="4859640" y="3061113"/>
                <a:ext cx="217440" cy="559800"/>
              </p14:xfrm>
            </p:contentPart>
          </mc:Choice>
          <mc:Fallback xmlns="">
            <p:pic>
              <p:nvPicPr>
                <p:cNvPr id="4" name="Ink 3">
                  <a:extLst>
                    <a:ext uri="{FF2B5EF4-FFF2-40B4-BE49-F238E27FC236}">
                      <a16:creationId xmlns:a16="http://schemas.microsoft.com/office/drawing/2014/main" id="{08AEBD37-B14F-4908-A86F-26F9D4E2CE20}"/>
                    </a:ext>
                  </a:extLst>
                </p:cNvPr>
                <p:cNvPicPr/>
                <p:nvPr/>
              </p:nvPicPr>
              <p:blipFill>
                <a:blip r:embed="rId9"/>
                <a:stretch>
                  <a:fillRect/>
                </a:stretch>
              </p:blipFill>
              <p:spPr>
                <a:xfrm>
                  <a:off x="4851000" y="3052113"/>
                  <a:ext cx="235080" cy="5774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 name="Ink 4">
                  <a:extLst>
                    <a:ext uri="{FF2B5EF4-FFF2-40B4-BE49-F238E27FC236}">
                      <a16:creationId xmlns:a16="http://schemas.microsoft.com/office/drawing/2014/main" id="{24F97988-D1AE-4051-AA0A-2EDAFB3A3CE4}"/>
                    </a:ext>
                  </a:extLst>
                </p14:cNvPr>
                <p14:cNvContentPartPr/>
                <p14:nvPr/>
              </p14:nvContentPartPr>
              <p14:xfrm>
                <a:off x="4947120" y="3108993"/>
                <a:ext cx="254880" cy="464400"/>
              </p14:xfrm>
            </p:contentPart>
          </mc:Choice>
          <mc:Fallback xmlns="">
            <p:pic>
              <p:nvPicPr>
                <p:cNvPr id="5" name="Ink 4">
                  <a:extLst>
                    <a:ext uri="{FF2B5EF4-FFF2-40B4-BE49-F238E27FC236}">
                      <a16:creationId xmlns:a16="http://schemas.microsoft.com/office/drawing/2014/main" id="{24F97988-D1AE-4051-AA0A-2EDAFB3A3CE4}"/>
                    </a:ext>
                  </a:extLst>
                </p:cNvPr>
                <p:cNvPicPr/>
                <p:nvPr/>
              </p:nvPicPr>
              <p:blipFill>
                <a:blip r:embed="rId11"/>
                <a:stretch>
                  <a:fillRect/>
                </a:stretch>
              </p:blipFill>
              <p:spPr>
                <a:xfrm>
                  <a:off x="4938120" y="3100353"/>
                  <a:ext cx="272520" cy="4820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Ink 6">
                  <a:extLst>
                    <a:ext uri="{FF2B5EF4-FFF2-40B4-BE49-F238E27FC236}">
                      <a16:creationId xmlns:a16="http://schemas.microsoft.com/office/drawing/2014/main" id="{B3D81777-4BE0-48F5-9BD7-FDE420FA4C8F}"/>
                    </a:ext>
                  </a:extLst>
                </p14:cNvPr>
                <p14:cNvContentPartPr/>
                <p14:nvPr/>
              </p14:nvContentPartPr>
              <p14:xfrm>
                <a:off x="5231520" y="2953113"/>
                <a:ext cx="127440" cy="639360"/>
              </p14:xfrm>
            </p:contentPart>
          </mc:Choice>
          <mc:Fallback xmlns="">
            <p:pic>
              <p:nvPicPr>
                <p:cNvPr id="7" name="Ink 6">
                  <a:extLst>
                    <a:ext uri="{FF2B5EF4-FFF2-40B4-BE49-F238E27FC236}">
                      <a16:creationId xmlns:a16="http://schemas.microsoft.com/office/drawing/2014/main" id="{B3D81777-4BE0-48F5-9BD7-FDE420FA4C8F}"/>
                    </a:ext>
                  </a:extLst>
                </p:cNvPr>
                <p:cNvPicPr/>
                <p:nvPr/>
              </p:nvPicPr>
              <p:blipFill>
                <a:blip r:embed="rId13"/>
                <a:stretch>
                  <a:fillRect/>
                </a:stretch>
              </p:blipFill>
              <p:spPr>
                <a:xfrm>
                  <a:off x="5222880" y="2944473"/>
                  <a:ext cx="145080" cy="657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8" name="Ink 7">
                  <a:extLst>
                    <a:ext uri="{FF2B5EF4-FFF2-40B4-BE49-F238E27FC236}">
                      <a16:creationId xmlns:a16="http://schemas.microsoft.com/office/drawing/2014/main" id="{871BFC0E-CC6F-499A-B2EE-C2CF309CCDAC}"/>
                    </a:ext>
                  </a:extLst>
                </p14:cNvPr>
                <p14:cNvContentPartPr/>
                <p14:nvPr/>
              </p14:nvContentPartPr>
              <p14:xfrm>
                <a:off x="5391720" y="2982633"/>
                <a:ext cx="165600" cy="774000"/>
              </p14:xfrm>
            </p:contentPart>
          </mc:Choice>
          <mc:Fallback xmlns="">
            <p:pic>
              <p:nvPicPr>
                <p:cNvPr id="8" name="Ink 7">
                  <a:extLst>
                    <a:ext uri="{FF2B5EF4-FFF2-40B4-BE49-F238E27FC236}">
                      <a16:creationId xmlns:a16="http://schemas.microsoft.com/office/drawing/2014/main" id="{871BFC0E-CC6F-499A-B2EE-C2CF309CCDAC}"/>
                    </a:ext>
                  </a:extLst>
                </p:cNvPr>
                <p:cNvPicPr/>
                <p:nvPr/>
              </p:nvPicPr>
              <p:blipFill>
                <a:blip r:embed="rId15"/>
                <a:stretch>
                  <a:fillRect/>
                </a:stretch>
              </p:blipFill>
              <p:spPr>
                <a:xfrm>
                  <a:off x="5382720" y="2973993"/>
                  <a:ext cx="183240" cy="7916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9" name="Ink 8">
                  <a:extLst>
                    <a:ext uri="{FF2B5EF4-FFF2-40B4-BE49-F238E27FC236}">
                      <a16:creationId xmlns:a16="http://schemas.microsoft.com/office/drawing/2014/main" id="{DDC9E883-F529-40B7-B743-3B5EC067CBA2}"/>
                    </a:ext>
                  </a:extLst>
                </p14:cNvPr>
                <p14:cNvContentPartPr/>
                <p14:nvPr/>
              </p14:nvContentPartPr>
              <p14:xfrm>
                <a:off x="5556960" y="2901633"/>
                <a:ext cx="534240" cy="688680"/>
              </p14:xfrm>
            </p:contentPart>
          </mc:Choice>
          <mc:Fallback xmlns="">
            <p:pic>
              <p:nvPicPr>
                <p:cNvPr id="9" name="Ink 8">
                  <a:extLst>
                    <a:ext uri="{FF2B5EF4-FFF2-40B4-BE49-F238E27FC236}">
                      <a16:creationId xmlns:a16="http://schemas.microsoft.com/office/drawing/2014/main" id="{DDC9E883-F529-40B7-B743-3B5EC067CBA2}"/>
                    </a:ext>
                  </a:extLst>
                </p:cNvPr>
                <p:cNvPicPr/>
                <p:nvPr/>
              </p:nvPicPr>
              <p:blipFill>
                <a:blip r:embed="rId17"/>
                <a:stretch>
                  <a:fillRect/>
                </a:stretch>
              </p:blipFill>
              <p:spPr>
                <a:xfrm>
                  <a:off x="5548320" y="2892633"/>
                  <a:ext cx="551880" cy="7063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0" name="Ink 9">
                  <a:extLst>
                    <a:ext uri="{FF2B5EF4-FFF2-40B4-BE49-F238E27FC236}">
                      <a16:creationId xmlns:a16="http://schemas.microsoft.com/office/drawing/2014/main" id="{1AD3F14A-9AAA-4714-8298-BFC225FBE677}"/>
                    </a:ext>
                  </a:extLst>
                </p14:cNvPr>
                <p14:cNvContentPartPr/>
                <p14:nvPr/>
              </p14:nvContentPartPr>
              <p14:xfrm>
                <a:off x="6159600" y="2810913"/>
                <a:ext cx="735480" cy="671760"/>
              </p14:xfrm>
            </p:contentPart>
          </mc:Choice>
          <mc:Fallback xmlns="">
            <p:pic>
              <p:nvPicPr>
                <p:cNvPr id="10" name="Ink 9">
                  <a:extLst>
                    <a:ext uri="{FF2B5EF4-FFF2-40B4-BE49-F238E27FC236}">
                      <a16:creationId xmlns:a16="http://schemas.microsoft.com/office/drawing/2014/main" id="{1AD3F14A-9AAA-4714-8298-BFC225FBE677}"/>
                    </a:ext>
                  </a:extLst>
                </p:cNvPr>
                <p:cNvPicPr/>
                <p:nvPr/>
              </p:nvPicPr>
              <p:blipFill>
                <a:blip r:embed="rId19"/>
                <a:stretch>
                  <a:fillRect/>
                </a:stretch>
              </p:blipFill>
              <p:spPr>
                <a:xfrm>
                  <a:off x="6150960" y="2801913"/>
                  <a:ext cx="753120" cy="689400"/>
                </a:xfrm>
                <a:prstGeom prst="rect">
                  <a:avLst/>
                </a:prstGeom>
              </p:spPr>
            </p:pic>
          </mc:Fallback>
        </mc:AlternateContent>
      </p:grpSp>
      <p:grpSp>
        <p:nvGrpSpPr>
          <p:cNvPr id="24" name="Group 23">
            <a:extLst>
              <a:ext uri="{FF2B5EF4-FFF2-40B4-BE49-F238E27FC236}">
                <a16:creationId xmlns:a16="http://schemas.microsoft.com/office/drawing/2014/main" id="{59A738C2-BA43-4B70-AB24-B63425BD5722}"/>
              </a:ext>
            </a:extLst>
          </p:cNvPr>
          <p:cNvGrpSpPr/>
          <p:nvPr/>
        </p:nvGrpSpPr>
        <p:grpSpPr>
          <a:xfrm>
            <a:off x="8115840" y="2571873"/>
            <a:ext cx="2541240" cy="2151000"/>
            <a:chOff x="8115840" y="2571873"/>
            <a:chExt cx="2541240" cy="2151000"/>
          </a:xfrm>
        </p:grpSpPr>
        <mc:AlternateContent xmlns:mc="http://schemas.openxmlformats.org/markup-compatibility/2006" xmlns:p14="http://schemas.microsoft.com/office/powerpoint/2010/main">
          <mc:Choice Requires="p14">
            <p:contentPart p14:bwMode="auto" r:id="rId20">
              <p14:nvContentPartPr>
                <p14:cNvPr id="12" name="Ink 11">
                  <a:extLst>
                    <a:ext uri="{FF2B5EF4-FFF2-40B4-BE49-F238E27FC236}">
                      <a16:creationId xmlns:a16="http://schemas.microsoft.com/office/drawing/2014/main" id="{217D4627-464D-438D-98EC-476D9226815D}"/>
                    </a:ext>
                  </a:extLst>
                </p14:cNvPr>
                <p14:cNvContentPartPr/>
                <p14:nvPr/>
              </p14:nvContentPartPr>
              <p14:xfrm>
                <a:off x="9185400" y="3945993"/>
                <a:ext cx="1199520" cy="673920"/>
              </p14:xfrm>
            </p:contentPart>
          </mc:Choice>
          <mc:Fallback xmlns="">
            <p:pic>
              <p:nvPicPr>
                <p:cNvPr id="12" name="Ink 11">
                  <a:extLst>
                    <a:ext uri="{FF2B5EF4-FFF2-40B4-BE49-F238E27FC236}">
                      <a16:creationId xmlns:a16="http://schemas.microsoft.com/office/drawing/2014/main" id="{217D4627-464D-438D-98EC-476D9226815D}"/>
                    </a:ext>
                  </a:extLst>
                </p:cNvPr>
                <p:cNvPicPr/>
                <p:nvPr/>
              </p:nvPicPr>
              <p:blipFill>
                <a:blip r:embed="rId21"/>
                <a:stretch>
                  <a:fillRect/>
                </a:stretch>
              </p:blipFill>
              <p:spPr>
                <a:xfrm>
                  <a:off x="9176760" y="3936993"/>
                  <a:ext cx="1217160" cy="6915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3" name="Ink 12">
                  <a:extLst>
                    <a:ext uri="{FF2B5EF4-FFF2-40B4-BE49-F238E27FC236}">
                      <a16:creationId xmlns:a16="http://schemas.microsoft.com/office/drawing/2014/main" id="{7FE840DD-ED8C-4BE7-B774-0484BF53AC0E}"/>
                    </a:ext>
                  </a:extLst>
                </p14:cNvPr>
                <p14:cNvContentPartPr/>
                <p14:nvPr/>
              </p14:nvContentPartPr>
              <p14:xfrm>
                <a:off x="9849240" y="4121313"/>
                <a:ext cx="807840" cy="601560"/>
              </p14:xfrm>
            </p:contentPart>
          </mc:Choice>
          <mc:Fallback xmlns="">
            <p:pic>
              <p:nvPicPr>
                <p:cNvPr id="13" name="Ink 12">
                  <a:extLst>
                    <a:ext uri="{FF2B5EF4-FFF2-40B4-BE49-F238E27FC236}">
                      <a16:creationId xmlns:a16="http://schemas.microsoft.com/office/drawing/2014/main" id="{7FE840DD-ED8C-4BE7-B774-0484BF53AC0E}"/>
                    </a:ext>
                  </a:extLst>
                </p:cNvPr>
                <p:cNvPicPr/>
                <p:nvPr/>
              </p:nvPicPr>
              <p:blipFill>
                <a:blip r:embed="rId23"/>
                <a:stretch>
                  <a:fillRect/>
                </a:stretch>
              </p:blipFill>
              <p:spPr>
                <a:xfrm>
                  <a:off x="9840240" y="4112673"/>
                  <a:ext cx="825480" cy="6192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5" name="Ink 14">
                  <a:extLst>
                    <a:ext uri="{FF2B5EF4-FFF2-40B4-BE49-F238E27FC236}">
                      <a16:creationId xmlns:a16="http://schemas.microsoft.com/office/drawing/2014/main" id="{F35601F6-2BCF-4960-9F10-CB20872A9BB1}"/>
                    </a:ext>
                  </a:extLst>
                </p14:cNvPr>
                <p14:cNvContentPartPr/>
                <p14:nvPr/>
              </p14:nvContentPartPr>
              <p14:xfrm>
                <a:off x="8276040" y="3232473"/>
                <a:ext cx="28440" cy="417960"/>
              </p14:xfrm>
            </p:contentPart>
          </mc:Choice>
          <mc:Fallback xmlns="">
            <p:pic>
              <p:nvPicPr>
                <p:cNvPr id="15" name="Ink 14">
                  <a:extLst>
                    <a:ext uri="{FF2B5EF4-FFF2-40B4-BE49-F238E27FC236}">
                      <a16:creationId xmlns:a16="http://schemas.microsoft.com/office/drawing/2014/main" id="{F35601F6-2BCF-4960-9F10-CB20872A9BB1}"/>
                    </a:ext>
                  </a:extLst>
                </p:cNvPr>
                <p:cNvPicPr/>
                <p:nvPr/>
              </p:nvPicPr>
              <p:blipFill>
                <a:blip r:embed="rId25"/>
                <a:stretch>
                  <a:fillRect/>
                </a:stretch>
              </p:blipFill>
              <p:spPr>
                <a:xfrm>
                  <a:off x="8267400" y="3223473"/>
                  <a:ext cx="46080" cy="4356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6" name="Ink 15">
                  <a:extLst>
                    <a:ext uri="{FF2B5EF4-FFF2-40B4-BE49-F238E27FC236}">
                      <a16:creationId xmlns:a16="http://schemas.microsoft.com/office/drawing/2014/main" id="{00F4B0B6-A9A6-42CA-94EF-8CFDCD211811}"/>
                    </a:ext>
                  </a:extLst>
                </p14:cNvPr>
                <p14:cNvContentPartPr/>
                <p14:nvPr/>
              </p14:nvContentPartPr>
              <p14:xfrm>
                <a:off x="8115840" y="3141393"/>
                <a:ext cx="564840" cy="297000"/>
              </p14:xfrm>
            </p:contentPart>
          </mc:Choice>
          <mc:Fallback xmlns="">
            <p:pic>
              <p:nvPicPr>
                <p:cNvPr id="16" name="Ink 15">
                  <a:extLst>
                    <a:ext uri="{FF2B5EF4-FFF2-40B4-BE49-F238E27FC236}">
                      <a16:creationId xmlns:a16="http://schemas.microsoft.com/office/drawing/2014/main" id="{00F4B0B6-A9A6-42CA-94EF-8CFDCD211811}"/>
                    </a:ext>
                  </a:extLst>
                </p:cNvPr>
                <p:cNvPicPr/>
                <p:nvPr/>
              </p:nvPicPr>
              <p:blipFill>
                <a:blip r:embed="rId27"/>
                <a:stretch>
                  <a:fillRect/>
                </a:stretch>
              </p:blipFill>
              <p:spPr>
                <a:xfrm>
                  <a:off x="8106840" y="3132393"/>
                  <a:ext cx="582480" cy="3146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7" name="Ink 16">
                  <a:extLst>
                    <a:ext uri="{FF2B5EF4-FFF2-40B4-BE49-F238E27FC236}">
                      <a16:creationId xmlns:a16="http://schemas.microsoft.com/office/drawing/2014/main" id="{34532529-870C-4C93-B273-95BD063B1425}"/>
                    </a:ext>
                  </a:extLst>
                </p14:cNvPr>
                <p14:cNvContentPartPr/>
                <p14:nvPr/>
              </p14:nvContentPartPr>
              <p14:xfrm>
                <a:off x="9170640" y="2895513"/>
                <a:ext cx="38160" cy="477000"/>
              </p14:xfrm>
            </p:contentPart>
          </mc:Choice>
          <mc:Fallback xmlns="">
            <p:pic>
              <p:nvPicPr>
                <p:cNvPr id="17" name="Ink 16">
                  <a:extLst>
                    <a:ext uri="{FF2B5EF4-FFF2-40B4-BE49-F238E27FC236}">
                      <a16:creationId xmlns:a16="http://schemas.microsoft.com/office/drawing/2014/main" id="{34532529-870C-4C93-B273-95BD063B1425}"/>
                    </a:ext>
                  </a:extLst>
                </p:cNvPr>
                <p:cNvPicPr/>
                <p:nvPr/>
              </p:nvPicPr>
              <p:blipFill>
                <a:blip r:embed="rId29"/>
                <a:stretch>
                  <a:fillRect/>
                </a:stretch>
              </p:blipFill>
              <p:spPr>
                <a:xfrm>
                  <a:off x="9162000" y="2886513"/>
                  <a:ext cx="55800" cy="4946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8" name="Ink 17">
                  <a:extLst>
                    <a:ext uri="{FF2B5EF4-FFF2-40B4-BE49-F238E27FC236}">
                      <a16:creationId xmlns:a16="http://schemas.microsoft.com/office/drawing/2014/main" id="{3AE7B66C-EA3C-4F15-BF05-01B37C39480F}"/>
                    </a:ext>
                  </a:extLst>
                </p14:cNvPr>
                <p14:cNvContentPartPr/>
                <p14:nvPr/>
              </p14:nvContentPartPr>
              <p14:xfrm>
                <a:off x="9020160" y="2571873"/>
                <a:ext cx="1064880" cy="766800"/>
              </p14:xfrm>
            </p:contentPart>
          </mc:Choice>
          <mc:Fallback xmlns="">
            <p:pic>
              <p:nvPicPr>
                <p:cNvPr id="18" name="Ink 17">
                  <a:extLst>
                    <a:ext uri="{FF2B5EF4-FFF2-40B4-BE49-F238E27FC236}">
                      <a16:creationId xmlns:a16="http://schemas.microsoft.com/office/drawing/2014/main" id="{3AE7B66C-EA3C-4F15-BF05-01B37C39480F}"/>
                    </a:ext>
                  </a:extLst>
                </p:cNvPr>
                <p:cNvPicPr/>
                <p:nvPr/>
              </p:nvPicPr>
              <p:blipFill>
                <a:blip r:embed="rId31"/>
                <a:stretch>
                  <a:fillRect/>
                </a:stretch>
              </p:blipFill>
              <p:spPr>
                <a:xfrm>
                  <a:off x="9011160" y="2562873"/>
                  <a:ext cx="1082520" cy="7844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0" name="Ink 19">
                  <a:extLst>
                    <a:ext uri="{FF2B5EF4-FFF2-40B4-BE49-F238E27FC236}">
                      <a16:creationId xmlns:a16="http://schemas.microsoft.com/office/drawing/2014/main" id="{B4D82FC4-5D05-40BE-A6CC-B30FF6B3F1F2}"/>
                    </a:ext>
                  </a:extLst>
                </p14:cNvPr>
                <p14:cNvContentPartPr/>
                <p14:nvPr/>
              </p14:nvContentPartPr>
              <p14:xfrm>
                <a:off x="8565840" y="3525873"/>
                <a:ext cx="809280" cy="541800"/>
              </p14:xfrm>
            </p:contentPart>
          </mc:Choice>
          <mc:Fallback xmlns="">
            <p:pic>
              <p:nvPicPr>
                <p:cNvPr id="20" name="Ink 19">
                  <a:extLst>
                    <a:ext uri="{FF2B5EF4-FFF2-40B4-BE49-F238E27FC236}">
                      <a16:creationId xmlns:a16="http://schemas.microsoft.com/office/drawing/2014/main" id="{B4D82FC4-5D05-40BE-A6CC-B30FF6B3F1F2}"/>
                    </a:ext>
                  </a:extLst>
                </p:cNvPr>
                <p:cNvPicPr/>
                <p:nvPr/>
              </p:nvPicPr>
              <p:blipFill>
                <a:blip r:embed="rId33"/>
                <a:stretch>
                  <a:fillRect/>
                </a:stretch>
              </p:blipFill>
              <p:spPr>
                <a:xfrm>
                  <a:off x="8557200" y="3517233"/>
                  <a:ext cx="826920" cy="5594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1" name="Ink 20">
                  <a:extLst>
                    <a:ext uri="{FF2B5EF4-FFF2-40B4-BE49-F238E27FC236}">
                      <a16:creationId xmlns:a16="http://schemas.microsoft.com/office/drawing/2014/main" id="{7A79E0A4-D4BD-416A-B9DE-CC74E0A4B30A}"/>
                    </a:ext>
                  </a:extLst>
                </p14:cNvPr>
                <p14:cNvContentPartPr/>
                <p14:nvPr/>
              </p14:nvContentPartPr>
              <p14:xfrm>
                <a:off x="9600120" y="3264873"/>
                <a:ext cx="65880" cy="607320"/>
              </p14:xfrm>
            </p:contentPart>
          </mc:Choice>
          <mc:Fallback xmlns="">
            <p:pic>
              <p:nvPicPr>
                <p:cNvPr id="21" name="Ink 20">
                  <a:extLst>
                    <a:ext uri="{FF2B5EF4-FFF2-40B4-BE49-F238E27FC236}">
                      <a16:creationId xmlns:a16="http://schemas.microsoft.com/office/drawing/2014/main" id="{7A79E0A4-D4BD-416A-B9DE-CC74E0A4B30A}"/>
                    </a:ext>
                  </a:extLst>
                </p:cNvPr>
                <p:cNvPicPr/>
                <p:nvPr/>
              </p:nvPicPr>
              <p:blipFill>
                <a:blip r:embed="rId35"/>
                <a:stretch>
                  <a:fillRect/>
                </a:stretch>
              </p:blipFill>
              <p:spPr>
                <a:xfrm>
                  <a:off x="9591120" y="3255873"/>
                  <a:ext cx="83520" cy="6249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2" name="Ink 21">
                  <a:extLst>
                    <a:ext uri="{FF2B5EF4-FFF2-40B4-BE49-F238E27FC236}">
                      <a16:creationId xmlns:a16="http://schemas.microsoft.com/office/drawing/2014/main" id="{583D5347-53D8-453D-9EA9-FF909B62133B}"/>
                    </a:ext>
                  </a:extLst>
                </p14:cNvPr>
                <p14:cNvContentPartPr/>
                <p14:nvPr/>
              </p14:nvContentPartPr>
              <p14:xfrm>
                <a:off x="9993240" y="2883633"/>
                <a:ext cx="137880" cy="1010880"/>
              </p14:xfrm>
            </p:contentPart>
          </mc:Choice>
          <mc:Fallback xmlns="">
            <p:pic>
              <p:nvPicPr>
                <p:cNvPr id="22" name="Ink 21">
                  <a:extLst>
                    <a:ext uri="{FF2B5EF4-FFF2-40B4-BE49-F238E27FC236}">
                      <a16:creationId xmlns:a16="http://schemas.microsoft.com/office/drawing/2014/main" id="{583D5347-53D8-453D-9EA9-FF909B62133B}"/>
                    </a:ext>
                  </a:extLst>
                </p:cNvPr>
                <p:cNvPicPr/>
                <p:nvPr/>
              </p:nvPicPr>
              <p:blipFill>
                <a:blip r:embed="rId37"/>
                <a:stretch>
                  <a:fillRect/>
                </a:stretch>
              </p:blipFill>
              <p:spPr>
                <a:xfrm>
                  <a:off x="9984240" y="2874633"/>
                  <a:ext cx="155520" cy="10285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3" name="Ink 22">
                  <a:extLst>
                    <a:ext uri="{FF2B5EF4-FFF2-40B4-BE49-F238E27FC236}">
                      <a16:creationId xmlns:a16="http://schemas.microsoft.com/office/drawing/2014/main" id="{3C628506-1BCA-4B99-A8EB-21E617A96B78}"/>
                    </a:ext>
                  </a:extLst>
                </p14:cNvPr>
                <p14:cNvContentPartPr/>
                <p14:nvPr/>
              </p14:nvContentPartPr>
              <p14:xfrm>
                <a:off x="10006200" y="3391233"/>
                <a:ext cx="307080" cy="119880"/>
              </p14:xfrm>
            </p:contentPart>
          </mc:Choice>
          <mc:Fallback xmlns="">
            <p:pic>
              <p:nvPicPr>
                <p:cNvPr id="23" name="Ink 22">
                  <a:extLst>
                    <a:ext uri="{FF2B5EF4-FFF2-40B4-BE49-F238E27FC236}">
                      <a16:creationId xmlns:a16="http://schemas.microsoft.com/office/drawing/2014/main" id="{3C628506-1BCA-4B99-A8EB-21E617A96B78}"/>
                    </a:ext>
                  </a:extLst>
                </p:cNvPr>
                <p:cNvPicPr/>
                <p:nvPr/>
              </p:nvPicPr>
              <p:blipFill>
                <a:blip r:embed="rId39"/>
                <a:stretch>
                  <a:fillRect/>
                </a:stretch>
              </p:blipFill>
              <p:spPr>
                <a:xfrm>
                  <a:off x="9997200" y="3382593"/>
                  <a:ext cx="324720" cy="137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0">
            <p14:nvContentPartPr>
              <p14:cNvPr id="14" name="Ink 13">
                <a:extLst>
                  <a:ext uri="{FF2B5EF4-FFF2-40B4-BE49-F238E27FC236}">
                    <a16:creationId xmlns:a16="http://schemas.microsoft.com/office/drawing/2014/main" id="{561D248D-E734-2949-C9B2-BA3FCA216C96}"/>
                  </a:ext>
                </a:extLst>
              </p14:cNvPr>
              <p14:cNvContentPartPr/>
              <p14:nvPr/>
            </p14:nvContentPartPr>
            <p14:xfrm>
              <a:off x="1469880" y="396720"/>
              <a:ext cx="9174240" cy="4352040"/>
            </p14:xfrm>
          </p:contentPart>
        </mc:Choice>
        <mc:Fallback xmlns="">
          <p:pic>
            <p:nvPicPr>
              <p:cNvPr id="14" name="Ink 13">
                <a:extLst>
                  <a:ext uri="{FF2B5EF4-FFF2-40B4-BE49-F238E27FC236}">
                    <a16:creationId xmlns:a16="http://schemas.microsoft.com/office/drawing/2014/main" id="{561D248D-E734-2949-C9B2-BA3FCA216C96}"/>
                  </a:ext>
                </a:extLst>
              </p:cNvPr>
              <p:cNvPicPr/>
              <p:nvPr/>
            </p:nvPicPr>
            <p:blipFill>
              <a:blip r:embed="rId41"/>
              <a:stretch>
                <a:fillRect/>
              </a:stretch>
            </p:blipFill>
            <p:spPr>
              <a:xfrm>
                <a:off x="1460520" y="387360"/>
                <a:ext cx="9192960" cy="4370760"/>
              </a:xfrm>
              <a:prstGeom prst="rect">
                <a:avLst/>
              </a:prstGeom>
            </p:spPr>
          </p:pic>
        </mc:Fallback>
      </mc:AlternateContent>
    </p:spTree>
    <p:extLst>
      <p:ext uri="{BB962C8B-B14F-4D97-AF65-F5344CB8AC3E}">
        <p14:creationId xmlns:p14="http://schemas.microsoft.com/office/powerpoint/2010/main" val="3097485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E166B-06ED-4E40-B998-1B2F50D52EEE}"/>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42DE5066-0F8E-41D2-A4C9-DA45C865489D}"/>
              </a:ext>
            </a:extLst>
          </p:cNvPr>
          <p:cNvPicPr>
            <a:picLocks noGrp="1" noChangeAspect="1"/>
          </p:cNvPicPr>
          <p:nvPr>
            <p:ph idx="1"/>
          </p:nvPr>
        </p:nvPicPr>
        <p:blipFill>
          <a:blip r:embed="rId2"/>
          <a:stretch>
            <a:fillRect/>
          </a:stretch>
        </p:blipFill>
        <p:spPr>
          <a:xfrm>
            <a:off x="959091" y="59296"/>
            <a:ext cx="10273818" cy="6646304"/>
          </a:xfr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8AD22731-C3FA-DA58-8209-100DBB869EED}"/>
                  </a:ext>
                </a:extLst>
              </p14:cNvPr>
              <p14:cNvContentPartPr/>
              <p14:nvPr/>
            </p14:nvContentPartPr>
            <p14:xfrm>
              <a:off x="2954160" y="0"/>
              <a:ext cx="7680600" cy="6029640"/>
            </p14:xfrm>
          </p:contentPart>
        </mc:Choice>
        <mc:Fallback xmlns="">
          <p:pic>
            <p:nvPicPr>
              <p:cNvPr id="4" name="Ink 3">
                <a:extLst>
                  <a:ext uri="{FF2B5EF4-FFF2-40B4-BE49-F238E27FC236}">
                    <a16:creationId xmlns:a16="http://schemas.microsoft.com/office/drawing/2014/main" id="{8AD22731-C3FA-DA58-8209-100DBB869EED}"/>
                  </a:ext>
                </a:extLst>
              </p:cNvPr>
              <p:cNvPicPr/>
              <p:nvPr/>
            </p:nvPicPr>
            <p:blipFill>
              <a:blip r:embed="rId7"/>
              <a:stretch>
                <a:fillRect/>
              </a:stretch>
            </p:blipFill>
            <p:spPr>
              <a:xfrm>
                <a:off x="2944800" y="-9360"/>
                <a:ext cx="7699320" cy="6048360"/>
              </a:xfrm>
              <a:prstGeom prst="rect">
                <a:avLst/>
              </a:prstGeom>
            </p:spPr>
          </p:pic>
        </mc:Fallback>
      </mc:AlternateContent>
    </p:spTree>
    <p:extLst>
      <p:ext uri="{BB962C8B-B14F-4D97-AF65-F5344CB8AC3E}">
        <p14:creationId xmlns:p14="http://schemas.microsoft.com/office/powerpoint/2010/main" val="504860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B5FB-0AA7-460F-8DFA-64F033441557}"/>
              </a:ext>
            </a:extLst>
          </p:cNvPr>
          <p:cNvSpPr>
            <a:spLocks noGrp="1"/>
          </p:cNvSpPr>
          <p:nvPr>
            <p:ph type="title"/>
          </p:nvPr>
        </p:nvSpPr>
        <p:spPr/>
        <p:txBody>
          <a:bodyPr/>
          <a:lstStyle/>
          <a:p>
            <a:endParaRPr lang="en-US"/>
          </a:p>
        </p:txBody>
      </p:sp>
      <p:pic>
        <p:nvPicPr>
          <p:cNvPr id="4" name="Content Placeholder 3" descr="An aerial view of the lock on the Industrial Canal showing that it is too small for large ships">
            <a:extLst>
              <a:ext uri="{FF2B5EF4-FFF2-40B4-BE49-F238E27FC236}">
                <a16:creationId xmlns:a16="http://schemas.microsoft.com/office/drawing/2014/main" id="{080A402C-0539-472B-BBC0-6FB69CA7BEC7}"/>
              </a:ext>
            </a:extLst>
          </p:cNvPr>
          <p:cNvPicPr>
            <a:picLocks noGrp="1" noChangeAspect="1"/>
          </p:cNvPicPr>
          <p:nvPr>
            <p:ph idx="1"/>
          </p:nvPr>
        </p:nvPicPr>
        <p:blipFill>
          <a:blip r:embed="rId2"/>
          <a:stretch>
            <a:fillRect/>
          </a:stretch>
        </p:blipFill>
        <p:spPr>
          <a:xfrm>
            <a:off x="1981200" y="66940"/>
            <a:ext cx="8415848" cy="6724120"/>
          </a:xfrm>
          <a:prstGeom prst="rect">
            <a:avLst/>
          </a:prstGeom>
        </p:spPr>
      </p:pic>
      <p:grpSp>
        <p:nvGrpSpPr>
          <p:cNvPr id="18" name="Group 17">
            <a:extLst>
              <a:ext uri="{FF2B5EF4-FFF2-40B4-BE49-F238E27FC236}">
                <a16:creationId xmlns:a16="http://schemas.microsoft.com/office/drawing/2014/main" id="{0D1FD930-ADA5-42E3-BE21-2596D0FD0D5A}"/>
              </a:ext>
            </a:extLst>
          </p:cNvPr>
          <p:cNvGrpSpPr/>
          <p:nvPr/>
        </p:nvGrpSpPr>
        <p:grpSpPr>
          <a:xfrm>
            <a:off x="5240880" y="637233"/>
            <a:ext cx="4922280" cy="5037480"/>
            <a:chOff x="5240880" y="637233"/>
            <a:chExt cx="4922280" cy="5037480"/>
          </a:xfrm>
        </p:grpSpPr>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73C8DE6B-9611-4444-A2F9-130DC1D73C35}"/>
                    </a:ext>
                  </a:extLst>
                </p14:cNvPr>
                <p14:cNvContentPartPr/>
                <p14:nvPr/>
              </p14:nvContentPartPr>
              <p14:xfrm>
                <a:off x="5240880" y="637233"/>
                <a:ext cx="1462680" cy="5037480"/>
              </p14:xfrm>
            </p:contentPart>
          </mc:Choice>
          <mc:Fallback xmlns="">
            <p:pic>
              <p:nvPicPr>
                <p:cNvPr id="3" name="Ink 2">
                  <a:extLst>
                    <a:ext uri="{FF2B5EF4-FFF2-40B4-BE49-F238E27FC236}">
                      <a16:creationId xmlns:a16="http://schemas.microsoft.com/office/drawing/2014/main" id="{73C8DE6B-9611-4444-A2F9-130DC1D73C35}"/>
                    </a:ext>
                  </a:extLst>
                </p:cNvPr>
                <p:cNvPicPr/>
                <p:nvPr/>
              </p:nvPicPr>
              <p:blipFill>
                <a:blip r:embed="rId7"/>
                <a:stretch>
                  <a:fillRect/>
                </a:stretch>
              </p:blipFill>
              <p:spPr>
                <a:xfrm>
                  <a:off x="5232240" y="628233"/>
                  <a:ext cx="1480320" cy="5055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7B496CA6-0E85-42B9-9387-7F19215C0CD2}"/>
                    </a:ext>
                  </a:extLst>
                </p14:cNvPr>
                <p14:cNvContentPartPr/>
                <p14:nvPr/>
              </p14:nvContentPartPr>
              <p14:xfrm>
                <a:off x="6327360" y="771513"/>
                <a:ext cx="1368360" cy="4790880"/>
              </p14:xfrm>
            </p:contentPart>
          </mc:Choice>
          <mc:Fallback xmlns="">
            <p:pic>
              <p:nvPicPr>
                <p:cNvPr id="6" name="Ink 5">
                  <a:extLst>
                    <a:ext uri="{FF2B5EF4-FFF2-40B4-BE49-F238E27FC236}">
                      <a16:creationId xmlns:a16="http://schemas.microsoft.com/office/drawing/2014/main" id="{7B496CA6-0E85-42B9-9387-7F19215C0CD2}"/>
                    </a:ext>
                  </a:extLst>
                </p:cNvPr>
                <p:cNvPicPr/>
                <p:nvPr/>
              </p:nvPicPr>
              <p:blipFill>
                <a:blip r:embed="rId9"/>
                <a:stretch>
                  <a:fillRect/>
                </a:stretch>
              </p:blipFill>
              <p:spPr>
                <a:xfrm>
                  <a:off x="6318720" y="762513"/>
                  <a:ext cx="1386000" cy="48085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64C24BE2-C092-4F87-8C4B-CA12B8D9CB0E}"/>
                    </a:ext>
                  </a:extLst>
                </p14:cNvPr>
                <p14:cNvContentPartPr/>
                <p14:nvPr/>
              </p14:nvContentPartPr>
              <p14:xfrm>
                <a:off x="7547040" y="2527593"/>
                <a:ext cx="418320" cy="146520"/>
              </p14:xfrm>
            </p:contentPart>
          </mc:Choice>
          <mc:Fallback xmlns="">
            <p:pic>
              <p:nvPicPr>
                <p:cNvPr id="8" name="Ink 7">
                  <a:extLst>
                    <a:ext uri="{FF2B5EF4-FFF2-40B4-BE49-F238E27FC236}">
                      <a16:creationId xmlns:a16="http://schemas.microsoft.com/office/drawing/2014/main" id="{64C24BE2-C092-4F87-8C4B-CA12B8D9CB0E}"/>
                    </a:ext>
                  </a:extLst>
                </p:cNvPr>
                <p:cNvPicPr/>
                <p:nvPr/>
              </p:nvPicPr>
              <p:blipFill>
                <a:blip r:embed="rId11"/>
                <a:stretch>
                  <a:fillRect/>
                </a:stretch>
              </p:blipFill>
              <p:spPr>
                <a:xfrm>
                  <a:off x="7538400" y="2518593"/>
                  <a:ext cx="435960" cy="164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4A7AB9D3-BCF9-4E69-9826-12BA6DADF290}"/>
                    </a:ext>
                  </a:extLst>
                </p14:cNvPr>
                <p14:cNvContentPartPr/>
                <p14:nvPr/>
              </p14:nvContentPartPr>
              <p14:xfrm>
                <a:off x="8190000" y="2013153"/>
                <a:ext cx="91440" cy="864000"/>
              </p14:xfrm>
            </p:contentPart>
          </mc:Choice>
          <mc:Fallback xmlns="">
            <p:pic>
              <p:nvPicPr>
                <p:cNvPr id="9" name="Ink 8">
                  <a:extLst>
                    <a:ext uri="{FF2B5EF4-FFF2-40B4-BE49-F238E27FC236}">
                      <a16:creationId xmlns:a16="http://schemas.microsoft.com/office/drawing/2014/main" id="{4A7AB9D3-BCF9-4E69-9826-12BA6DADF290}"/>
                    </a:ext>
                  </a:extLst>
                </p:cNvPr>
                <p:cNvPicPr/>
                <p:nvPr/>
              </p:nvPicPr>
              <p:blipFill>
                <a:blip r:embed="rId13"/>
                <a:stretch>
                  <a:fillRect/>
                </a:stretch>
              </p:blipFill>
              <p:spPr>
                <a:xfrm>
                  <a:off x="8181360" y="2004513"/>
                  <a:ext cx="109080" cy="8816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ECCC133E-6E23-4A9C-9235-9A2B9C3891A5}"/>
                    </a:ext>
                  </a:extLst>
                </p14:cNvPr>
                <p14:cNvContentPartPr/>
                <p14:nvPr/>
              </p14:nvContentPartPr>
              <p14:xfrm>
                <a:off x="7972560" y="1685553"/>
                <a:ext cx="1308240" cy="980640"/>
              </p14:xfrm>
            </p:contentPart>
          </mc:Choice>
          <mc:Fallback xmlns="">
            <p:pic>
              <p:nvPicPr>
                <p:cNvPr id="10" name="Ink 9">
                  <a:extLst>
                    <a:ext uri="{FF2B5EF4-FFF2-40B4-BE49-F238E27FC236}">
                      <a16:creationId xmlns:a16="http://schemas.microsoft.com/office/drawing/2014/main" id="{ECCC133E-6E23-4A9C-9235-9A2B9C3891A5}"/>
                    </a:ext>
                  </a:extLst>
                </p:cNvPr>
                <p:cNvPicPr/>
                <p:nvPr/>
              </p:nvPicPr>
              <p:blipFill>
                <a:blip r:embed="rId15"/>
                <a:stretch>
                  <a:fillRect/>
                </a:stretch>
              </p:blipFill>
              <p:spPr>
                <a:xfrm>
                  <a:off x="7963920" y="1676553"/>
                  <a:ext cx="1325880" cy="9982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02A95BBB-7E42-4C1F-863E-553E50221BC1}"/>
                    </a:ext>
                  </a:extLst>
                </p14:cNvPr>
                <p14:cNvContentPartPr/>
                <p14:nvPr/>
              </p14:nvContentPartPr>
              <p14:xfrm>
                <a:off x="8263800" y="2962833"/>
                <a:ext cx="309600" cy="686160"/>
              </p14:xfrm>
            </p:contentPart>
          </mc:Choice>
          <mc:Fallback xmlns="">
            <p:pic>
              <p:nvPicPr>
                <p:cNvPr id="11" name="Ink 10">
                  <a:extLst>
                    <a:ext uri="{FF2B5EF4-FFF2-40B4-BE49-F238E27FC236}">
                      <a16:creationId xmlns:a16="http://schemas.microsoft.com/office/drawing/2014/main" id="{02A95BBB-7E42-4C1F-863E-553E50221BC1}"/>
                    </a:ext>
                  </a:extLst>
                </p:cNvPr>
                <p:cNvPicPr/>
                <p:nvPr/>
              </p:nvPicPr>
              <p:blipFill>
                <a:blip r:embed="rId17"/>
                <a:stretch>
                  <a:fillRect/>
                </a:stretch>
              </p:blipFill>
              <p:spPr>
                <a:xfrm>
                  <a:off x="8254800" y="2954193"/>
                  <a:ext cx="327240" cy="7038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Ink 11">
                  <a:extLst>
                    <a:ext uri="{FF2B5EF4-FFF2-40B4-BE49-F238E27FC236}">
                      <a16:creationId xmlns:a16="http://schemas.microsoft.com/office/drawing/2014/main" id="{6B93A95E-20A9-4A4A-9E83-4B6E9252B3F8}"/>
                    </a:ext>
                  </a:extLst>
                </p14:cNvPr>
                <p14:cNvContentPartPr/>
                <p14:nvPr/>
              </p14:nvContentPartPr>
              <p14:xfrm>
                <a:off x="8695440" y="3241473"/>
                <a:ext cx="334440" cy="286200"/>
              </p14:xfrm>
            </p:contentPart>
          </mc:Choice>
          <mc:Fallback xmlns="">
            <p:pic>
              <p:nvPicPr>
                <p:cNvPr id="12" name="Ink 11">
                  <a:extLst>
                    <a:ext uri="{FF2B5EF4-FFF2-40B4-BE49-F238E27FC236}">
                      <a16:creationId xmlns:a16="http://schemas.microsoft.com/office/drawing/2014/main" id="{6B93A95E-20A9-4A4A-9E83-4B6E9252B3F8}"/>
                    </a:ext>
                  </a:extLst>
                </p:cNvPr>
                <p:cNvPicPr/>
                <p:nvPr/>
              </p:nvPicPr>
              <p:blipFill>
                <a:blip r:embed="rId19"/>
                <a:stretch>
                  <a:fillRect/>
                </a:stretch>
              </p:blipFill>
              <p:spPr>
                <a:xfrm>
                  <a:off x="8686440" y="3232833"/>
                  <a:ext cx="352080" cy="3038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Ink 12">
                  <a:extLst>
                    <a:ext uri="{FF2B5EF4-FFF2-40B4-BE49-F238E27FC236}">
                      <a16:creationId xmlns:a16="http://schemas.microsoft.com/office/drawing/2014/main" id="{7501B89A-9957-41D5-A192-DC2AC7E1BD00}"/>
                    </a:ext>
                  </a:extLst>
                </p14:cNvPr>
                <p14:cNvContentPartPr/>
                <p14:nvPr/>
              </p14:nvContentPartPr>
              <p14:xfrm>
                <a:off x="9034200" y="3225993"/>
                <a:ext cx="420120" cy="299160"/>
              </p14:xfrm>
            </p:contentPart>
          </mc:Choice>
          <mc:Fallback xmlns="">
            <p:pic>
              <p:nvPicPr>
                <p:cNvPr id="13" name="Ink 12">
                  <a:extLst>
                    <a:ext uri="{FF2B5EF4-FFF2-40B4-BE49-F238E27FC236}">
                      <a16:creationId xmlns:a16="http://schemas.microsoft.com/office/drawing/2014/main" id="{7501B89A-9957-41D5-A192-DC2AC7E1BD00}"/>
                    </a:ext>
                  </a:extLst>
                </p:cNvPr>
                <p:cNvPicPr/>
                <p:nvPr/>
              </p:nvPicPr>
              <p:blipFill>
                <a:blip r:embed="rId21"/>
                <a:stretch>
                  <a:fillRect/>
                </a:stretch>
              </p:blipFill>
              <p:spPr>
                <a:xfrm>
                  <a:off x="9025560" y="3216993"/>
                  <a:ext cx="437760" cy="3168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 name="Ink 13">
                  <a:extLst>
                    <a:ext uri="{FF2B5EF4-FFF2-40B4-BE49-F238E27FC236}">
                      <a16:creationId xmlns:a16="http://schemas.microsoft.com/office/drawing/2014/main" id="{5254B838-927F-4862-BE8C-33E6DFA8EA70}"/>
                    </a:ext>
                  </a:extLst>
                </p14:cNvPr>
                <p14:cNvContentPartPr/>
                <p14:nvPr/>
              </p14:nvContentPartPr>
              <p14:xfrm>
                <a:off x="9513360" y="2850153"/>
                <a:ext cx="100440" cy="784080"/>
              </p14:xfrm>
            </p:contentPart>
          </mc:Choice>
          <mc:Fallback xmlns="">
            <p:pic>
              <p:nvPicPr>
                <p:cNvPr id="14" name="Ink 13">
                  <a:extLst>
                    <a:ext uri="{FF2B5EF4-FFF2-40B4-BE49-F238E27FC236}">
                      <a16:creationId xmlns:a16="http://schemas.microsoft.com/office/drawing/2014/main" id="{5254B838-927F-4862-BE8C-33E6DFA8EA70}"/>
                    </a:ext>
                  </a:extLst>
                </p:cNvPr>
                <p:cNvPicPr/>
                <p:nvPr/>
              </p:nvPicPr>
              <p:blipFill>
                <a:blip r:embed="rId23"/>
                <a:stretch>
                  <a:fillRect/>
                </a:stretch>
              </p:blipFill>
              <p:spPr>
                <a:xfrm>
                  <a:off x="9504720" y="2841153"/>
                  <a:ext cx="118080" cy="8017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5" name="Ink 14">
                  <a:extLst>
                    <a:ext uri="{FF2B5EF4-FFF2-40B4-BE49-F238E27FC236}">
                      <a16:creationId xmlns:a16="http://schemas.microsoft.com/office/drawing/2014/main" id="{A8B39316-01A8-4CFB-BF17-7A9BCFA6B00A}"/>
                    </a:ext>
                  </a:extLst>
                </p14:cNvPr>
                <p14:cNvContentPartPr/>
                <p14:nvPr/>
              </p14:nvContentPartPr>
              <p14:xfrm>
                <a:off x="9591840" y="2979393"/>
                <a:ext cx="571320" cy="511560"/>
              </p14:xfrm>
            </p:contentPart>
          </mc:Choice>
          <mc:Fallback xmlns="">
            <p:pic>
              <p:nvPicPr>
                <p:cNvPr id="15" name="Ink 14">
                  <a:extLst>
                    <a:ext uri="{FF2B5EF4-FFF2-40B4-BE49-F238E27FC236}">
                      <a16:creationId xmlns:a16="http://schemas.microsoft.com/office/drawing/2014/main" id="{A8B39316-01A8-4CFB-BF17-7A9BCFA6B00A}"/>
                    </a:ext>
                  </a:extLst>
                </p:cNvPr>
                <p:cNvPicPr/>
                <p:nvPr/>
              </p:nvPicPr>
              <p:blipFill>
                <a:blip r:embed="rId25"/>
                <a:stretch>
                  <a:fillRect/>
                </a:stretch>
              </p:blipFill>
              <p:spPr>
                <a:xfrm>
                  <a:off x="9582840" y="2970753"/>
                  <a:ext cx="588960" cy="5292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6" name="Ink 15">
                  <a:extLst>
                    <a:ext uri="{FF2B5EF4-FFF2-40B4-BE49-F238E27FC236}">
                      <a16:creationId xmlns:a16="http://schemas.microsoft.com/office/drawing/2014/main" id="{A41D987E-2271-4332-943C-CE2DEA47FB6C}"/>
                    </a:ext>
                  </a:extLst>
                </p14:cNvPr>
                <p14:cNvContentPartPr/>
                <p14:nvPr/>
              </p14:nvContentPartPr>
              <p14:xfrm>
                <a:off x="8609400" y="3760953"/>
                <a:ext cx="1350360" cy="386640"/>
              </p14:xfrm>
            </p:contentPart>
          </mc:Choice>
          <mc:Fallback xmlns="">
            <p:pic>
              <p:nvPicPr>
                <p:cNvPr id="16" name="Ink 15">
                  <a:extLst>
                    <a:ext uri="{FF2B5EF4-FFF2-40B4-BE49-F238E27FC236}">
                      <a16:creationId xmlns:a16="http://schemas.microsoft.com/office/drawing/2014/main" id="{A41D987E-2271-4332-943C-CE2DEA47FB6C}"/>
                    </a:ext>
                  </a:extLst>
                </p:cNvPr>
                <p:cNvPicPr/>
                <p:nvPr/>
              </p:nvPicPr>
              <p:blipFill>
                <a:blip r:embed="rId27"/>
                <a:stretch>
                  <a:fillRect/>
                </a:stretch>
              </p:blipFill>
              <p:spPr>
                <a:xfrm>
                  <a:off x="8600760" y="3751953"/>
                  <a:ext cx="1368000" cy="4042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7" name="Ink 16">
                  <a:extLst>
                    <a:ext uri="{FF2B5EF4-FFF2-40B4-BE49-F238E27FC236}">
                      <a16:creationId xmlns:a16="http://schemas.microsoft.com/office/drawing/2014/main" id="{E985D3B6-D063-48B5-9F49-B009ED257FAA}"/>
                    </a:ext>
                  </a:extLst>
                </p14:cNvPr>
                <p14:cNvContentPartPr/>
                <p14:nvPr/>
              </p14:nvContentPartPr>
              <p14:xfrm>
                <a:off x="8079120" y="2676273"/>
                <a:ext cx="1604520" cy="251640"/>
              </p14:xfrm>
            </p:contentPart>
          </mc:Choice>
          <mc:Fallback xmlns="">
            <p:pic>
              <p:nvPicPr>
                <p:cNvPr id="17" name="Ink 16">
                  <a:extLst>
                    <a:ext uri="{FF2B5EF4-FFF2-40B4-BE49-F238E27FC236}">
                      <a16:creationId xmlns:a16="http://schemas.microsoft.com/office/drawing/2014/main" id="{E985D3B6-D063-48B5-9F49-B009ED257FAA}"/>
                    </a:ext>
                  </a:extLst>
                </p:cNvPr>
                <p:cNvPicPr/>
                <p:nvPr/>
              </p:nvPicPr>
              <p:blipFill>
                <a:blip r:embed="rId29"/>
                <a:stretch>
                  <a:fillRect/>
                </a:stretch>
              </p:blipFill>
              <p:spPr>
                <a:xfrm>
                  <a:off x="8070120" y="2667273"/>
                  <a:ext cx="1622160" cy="269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0">
            <p14:nvContentPartPr>
              <p14:cNvPr id="7" name="Ink 6">
                <a:extLst>
                  <a:ext uri="{FF2B5EF4-FFF2-40B4-BE49-F238E27FC236}">
                    <a16:creationId xmlns:a16="http://schemas.microsoft.com/office/drawing/2014/main" id="{709E6B98-CF2E-816C-F04E-B8D1AE8FFB77}"/>
                  </a:ext>
                </a:extLst>
              </p14:cNvPr>
              <p14:cNvContentPartPr/>
              <p14:nvPr/>
            </p14:nvContentPartPr>
            <p14:xfrm>
              <a:off x="5247720" y="750600"/>
              <a:ext cx="2500920" cy="4600080"/>
            </p14:xfrm>
          </p:contentPart>
        </mc:Choice>
        <mc:Fallback xmlns="">
          <p:pic>
            <p:nvPicPr>
              <p:cNvPr id="7" name="Ink 6">
                <a:extLst>
                  <a:ext uri="{FF2B5EF4-FFF2-40B4-BE49-F238E27FC236}">
                    <a16:creationId xmlns:a16="http://schemas.microsoft.com/office/drawing/2014/main" id="{709E6B98-CF2E-816C-F04E-B8D1AE8FFB77}"/>
                  </a:ext>
                </a:extLst>
              </p:cNvPr>
              <p:cNvPicPr/>
              <p:nvPr/>
            </p:nvPicPr>
            <p:blipFill>
              <a:blip r:embed="rId31"/>
              <a:stretch>
                <a:fillRect/>
              </a:stretch>
            </p:blipFill>
            <p:spPr>
              <a:xfrm>
                <a:off x="5238360" y="741240"/>
                <a:ext cx="2519640" cy="4618800"/>
              </a:xfrm>
              <a:prstGeom prst="rect">
                <a:avLst/>
              </a:prstGeom>
            </p:spPr>
          </p:pic>
        </mc:Fallback>
      </mc:AlternateContent>
    </p:spTree>
    <p:extLst>
      <p:ext uri="{BB962C8B-B14F-4D97-AF65-F5344CB8AC3E}">
        <p14:creationId xmlns:p14="http://schemas.microsoft.com/office/powerpoint/2010/main" val="2400188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CC3AF2-1A0C-47CF-A2A3-1E89B224313E}"/>
              </a:ext>
            </a:extLst>
          </p:cNvPr>
          <p:cNvSpPr>
            <a:spLocks noGrp="1"/>
          </p:cNvSpPr>
          <p:nvPr>
            <p:ph type="ctrTitle"/>
          </p:nvPr>
        </p:nvSpPr>
        <p:spPr/>
        <p:txBody>
          <a:bodyPr/>
          <a:lstStyle/>
          <a:p>
            <a:r>
              <a:rPr lang="en-US" dirty="0"/>
              <a:t>Hurricane Betsy</a:t>
            </a:r>
          </a:p>
        </p:txBody>
      </p:sp>
      <p:sp>
        <p:nvSpPr>
          <p:cNvPr id="5" name="Subtitle 4">
            <a:extLst>
              <a:ext uri="{FF2B5EF4-FFF2-40B4-BE49-F238E27FC236}">
                <a16:creationId xmlns:a16="http://schemas.microsoft.com/office/drawing/2014/main" id="{B9228A96-E047-455F-81D6-784C17D65388}"/>
              </a:ext>
            </a:extLst>
          </p:cNvPr>
          <p:cNvSpPr>
            <a:spLocks noGrp="1"/>
          </p:cNvSpPr>
          <p:nvPr>
            <p:ph type="subTitle" idx="1"/>
          </p:nvPr>
        </p:nvSpPr>
        <p:spPr/>
        <p:txBody>
          <a:bodyPr>
            <a:normAutofit/>
          </a:bodyPr>
          <a:lstStyle/>
          <a:p>
            <a:r>
              <a:rPr lang="en-US" sz="4800" dirty="0"/>
              <a:t>1965</a:t>
            </a:r>
          </a:p>
        </p:txBody>
      </p:sp>
    </p:spTree>
    <p:extLst>
      <p:ext uri="{BB962C8B-B14F-4D97-AF65-F5344CB8AC3E}">
        <p14:creationId xmlns:p14="http://schemas.microsoft.com/office/powerpoint/2010/main" val="2885715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7A26-1CCC-4BDA-89CD-CFC0745C4FDF}"/>
              </a:ext>
            </a:extLst>
          </p:cNvPr>
          <p:cNvSpPr>
            <a:spLocks noGrp="1"/>
          </p:cNvSpPr>
          <p:nvPr>
            <p:ph type="title"/>
          </p:nvPr>
        </p:nvSpPr>
        <p:spPr>
          <a:xfrm>
            <a:off x="75501" y="365125"/>
            <a:ext cx="1719743" cy="3703536"/>
          </a:xfrm>
        </p:spPr>
        <p:txBody>
          <a:bodyPr>
            <a:normAutofit/>
          </a:bodyPr>
          <a:lstStyle/>
          <a:p>
            <a:r>
              <a:rPr lang="en-US" sz="2400" b="1" dirty="0"/>
              <a:t>Hurricane Betsy Flooding</a:t>
            </a:r>
          </a:p>
        </p:txBody>
      </p:sp>
      <p:pic>
        <p:nvPicPr>
          <p:cNvPr id="5" name="Content Placeholder 4" descr="Map&#10;&#10;Description automatically generated">
            <a:extLst>
              <a:ext uri="{FF2B5EF4-FFF2-40B4-BE49-F238E27FC236}">
                <a16:creationId xmlns:a16="http://schemas.microsoft.com/office/drawing/2014/main" id="{060B4100-20EA-4111-9BF3-9AEA465C5D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2520" y="113444"/>
            <a:ext cx="10229480" cy="6631111"/>
          </a:xfr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94CF7FEE-9570-4C35-82F4-E350C836B905}"/>
                  </a:ext>
                </a:extLst>
              </p14:cNvPr>
              <p14:cNvContentPartPr/>
              <p14:nvPr/>
            </p14:nvContentPartPr>
            <p14:xfrm>
              <a:off x="7479000" y="2197440"/>
              <a:ext cx="1302120" cy="676800"/>
            </p14:xfrm>
          </p:contentPart>
        </mc:Choice>
        <mc:Fallback xmlns="">
          <p:pic>
            <p:nvPicPr>
              <p:cNvPr id="3" name="Ink 2">
                <a:extLst>
                  <a:ext uri="{FF2B5EF4-FFF2-40B4-BE49-F238E27FC236}">
                    <a16:creationId xmlns:a16="http://schemas.microsoft.com/office/drawing/2014/main" id="{94CF7FEE-9570-4C35-82F4-E350C836B905}"/>
                  </a:ext>
                </a:extLst>
              </p:cNvPr>
              <p:cNvPicPr/>
              <p:nvPr/>
            </p:nvPicPr>
            <p:blipFill>
              <a:blip r:embed="rId4"/>
              <a:stretch>
                <a:fillRect/>
              </a:stretch>
            </p:blipFill>
            <p:spPr>
              <a:xfrm>
                <a:off x="7469640" y="2188080"/>
                <a:ext cx="1320840" cy="695520"/>
              </a:xfrm>
              <a:prstGeom prst="rect">
                <a:avLst/>
              </a:prstGeom>
            </p:spPr>
          </p:pic>
        </mc:Fallback>
      </mc:AlternateContent>
    </p:spTree>
    <p:extLst>
      <p:ext uri="{BB962C8B-B14F-4D97-AF65-F5344CB8AC3E}">
        <p14:creationId xmlns:p14="http://schemas.microsoft.com/office/powerpoint/2010/main" val="1042990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EE1E3-B703-4AC1-80E3-CC2F732489CA}"/>
              </a:ext>
            </a:extLst>
          </p:cNvPr>
          <p:cNvSpPr>
            <a:spLocks noGrp="1"/>
          </p:cNvSpPr>
          <p:nvPr>
            <p:ph type="title"/>
          </p:nvPr>
        </p:nvSpPr>
        <p:spPr/>
        <p:txBody>
          <a:bodyPr/>
          <a:lstStyle/>
          <a:p>
            <a:r>
              <a:rPr lang="en-US" dirty="0"/>
              <a:t>Impact of Hurricane Betsy</a:t>
            </a:r>
          </a:p>
        </p:txBody>
      </p:sp>
      <p:sp>
        <p:nvSpPr>
          <p:cNvPr id="3" name="Content Placeholder 2">
            <a:extLst>
              <a:ext uri="{FF2B5EF4-FFF2-40B4-BE49-F238E27FC236}">
                <a16:creationId xmlns:a16="http://schemas.microsoft.com/office/drawing/2014/main" id="{3A08DDE0-E737-4475-9E73-4C2064403F84}"/>
              </a:ext>
            </a:extLst>
          </p:cNvPr>
          <p:cNvSpPr>
            <a:spLocks noGrp="1"/>
          </p:cNvSpPr>
          <p:nvPr>
            <p:ph idx="1"/>
          </p:nvPr>
        </p:nvSpPr>
        <p:spPr/>
        <p:txBody>
          <a:bodyPr>
            <a:normAutofit lnSpcReduction="10000"/>
          </a:bodyPr>
          <a:lstStyle/>
          <a:p>
            <a:r>
              <a:rPr lang="en-US" dirty="0"/>
              <a:t>Flooded New Orleans as completely as Katrina</a:t>
            </a:r>
          </a:p>
          <a:p>
            <a:r>
              <a:rPr lang="en-US" dirty="0"/>
              <a:t>Killed very few people because the city took flooding seriously and was better prepared to evacuate. </a:t>
            </a:r>
          </a:p>
          <a:p>
            <a:pPr lvl="1"/>
            <a:r>
              <a:rPr lang="en-US" dirty="0"/>
              <a:t>The population of New Orleans was significantly higher in 1965 than in 2005 before Katrina.</a:t>
            </a:r>
          </a:p>
          <a:p>
            <a:r>
              <a:rPr lang="en-US" dirty="0"/>
              <a:t>No levee effect in 1965: people do not take flooding seriously if they are behind a levee.</a:t>
            </a:r>
          </a:p>
          <a:p>
            <a:r>
              <a:rPr lang="en-US" dirty="0"/>
              <a:t>Created the myth that flooding was due to the MRGO, which had just been completed.</a:t>
            </a:r>
          </a:p>
          <a:p>
            <a:pPr lvl="1"/>
            <a:r>
              <a:rPr lang="en-US" dirty="0"/>
              <a:t>Core to the story that New Orleans would be fine but for the federal government’s actions.</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23217E10-E1EF-1CEC-4BB1-55C0251F5165}"/>
                  </a:ext>
                </a:extLst>
              </p14:cNvPr>
              <p14:cNvContentPartPr/>
              <p14:nvPr/>
            </p14:nvContentPartPr>
            <p14:xfrm>
              <a:off x="1027440" y="1661400"/>
              <a:ext cx="10615680" cy="4430520"/>
            </p14:xfrm>
          </p:contentPart>
        </mc:Choice>
        <mc:Fallback xmlns="">
          <p:pic>
            <p:nvPicPr>
              <p:cNvPr id="4" name="Ink 3">
                <a:extLst>
                  <a:ext uri="{FF2B5EF4-FFF2-40B4-BE49-F238E27FC236}">
                    <a16:creationId xmlns:a16="http://schemas.microsoft.com/office/drawing/2014/main" id="{23217E10-E1EF-1CEC-4BB1-55C0251F5165}"/>
                  </a:ext>
                </a:extLst>
              </p:cNvPr>
              <p:cNvPicPr/>
              <p:nvPr/>
            </p:nvPicPr>
            <p:blipFill>
              <a:blip r:embed="rId3"/>
              <a:stretch>
                <a:fillRect/>
              </a:stretch>
            </p:blipFill>
            <p:spPr>
              <a:xfrm>
                <a:off x="1018080" y="1652040"/>
                <a:ext cx="10634400" cy="4449240"/>
              </a:xfrm>
              <a:prstGeom prst="rect">
                <a:avLst/>
              </a:prstGeom>
            </p:spPr>
          </p:pic>
        </mc:Fallback>
      </mc:AlternateContent>
    </p:spTree>
    <p:extLst>
      <p:ext uri="{BB962C8B-B14F-4D97-AF65-F5344CB8AC3E}">
        <p14:creationId xmlns:p14="http://schemas.microsoft.com/office/powerpoint/2010/main" val="3416354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7EC04-5967-4C99-8E17-D1B9860C1771}"/>
              </a:ext>
            </a:extLst>
          </p:cNvPr>
          <p:cNvSpPr>
            <a:spLocks noGrp="1"/>
          </p:cNvSpPr>
          <p:nvPr>
            <p:ph type="title"/>
          </p:nvPr>
        </p:nvSpPr>
        <p:spPr/>
        <p:txBody>
          <a:bodyPr/>
          <a:lstStyle/>
          <a:p>
            <a:r>
              <a:rPr lang="en-US" dirty="0"/>
              <a:t>Hurricane Betsy and the MRGO</a:t>
            </a:r>
          </a:p>
        </p:txBody>
      </p:sp>
      <p:sp>
        <p:nvSpPr>
          <p:cNvPr id="3" name="Content Placeholder 2">
            <a:extLst>
              <a:ext uri="{FF2B5EF4-FFF2-40B4-BE49-F238E27FC236}">
                <a16:creationId xmlns:a16="http://schemas.microsoft.com/office/drawing/2014/main" id="{0BE71B9D-D181-4A65-898E-9447BB906FC7}"/>
              </a:ext>
            </a:extLst>
          </p:cNvPr>
          <p:cNvSpPr>
            <a:spLocks noGrp="1"/>
          </p:cNvSpPr>
          <p:nvPr>
            <p:ph idx="1"/>
          </p:nvPr>
        </p:nvSpPr>
        <p:spPr/>
        <p:txBody>
          <a:bodyPr>
            <a:normAutofit/>
          </a:bodyPr>
          <a:lstStyle/>
          <a:p>
            <a:r>
              <a:rPr lang="en-US" dirty="0"/>
              <a:t>Hurricane Betsy hit New Orleans in 1965.</a:t>
            </a:r>
          </a:p>
          <a:p>
            <a:r>
              <a:rPr lang="en-US" dirty="0"/>
              <a:t>The MRGO was effectively finished in 1963.</a:t>
            </a:r>
          </a:p>
          <a:p>
            <a:r>
              <a:rPr lang="en-US" dirty="0"/>
              <a:t>As with other major storms, Betsy flooded New Orleans, putting as much water into the city as Katrina.</a:t>
            </a:r>
          </a:p>
          <a:p>
            <a:r>
              <a:rPr lang="en-US" dirty="0"/>
              <a:t> The city was better prepared and fewer people died that in Katrina.</a:t>
            </a:r>
          </a:p>
          <a:p>
            <a:r>
              <a:rPr lang="en-US" dirty="0"/>
              <a:t>As with all floods, there was a search for someone to blame and the MRGO was targeted.</a:t>
            </a:r>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5F9F4173-69BA-C3AF-DB59-08AADFD3D041}"/>
                  </a:ext>
                </a:extLst>
              </p14:cNvPr>
              <p14:cNvContentPartPr/>
              <p14:nvPr/>
            </p14:nvContentPartPr>
            <p14:xfrm>
              <a:off x="5994360" y="2278440"/>
              <a:ext cx="1858320" cy="575280"/>
            </p14:xfrm>
          </p:contentPart>
        </mc:Choice>
        <mc:Fallback xmlns="">
          <p:pic>
            <p:nvPicPr>
              <p:cNvPr id="5" name="Ink 4">
                <a:extLst>
                  <a:ext uri="{FF2B5EF4-FFF2-40B4-BE49-F238E27FC236}">
                    <a16:creationId xmlns:a16="http://schemas.microsoft.com/office/drawing/2014/main" id="{5F9F4173-69BA-C3AF-DB59-08AADFD3D041}"/>
                  </a:ext>
                </a:extLst>
              </p:cNvPr>
              <p:cNvPicPr/>
              <p:nvPr/>
            </p:nvPicPr>
            <p:blipFill>
              <a:blip r:embed="rId6"/>
              <a:stretch>
                <a:fillRect/>
              </a:stretch>
            </p:blipFill>
            <p:spPr>
              <a:xfrm>
                <a:off x="5985000" y="2269080"/>
                <a:ext cx="1877040" cy="594000"/>
              </a:xfrm>
              <a:prstGeom prst="rect">
                <a:avLst/>
              </a:prstGeom>
            </p:spPr>
          </p:pic>
        </mc:Fallback>
      </mc:AlternateContent>
    </p:spTree>
    <p:extLst>
      <p:ext uri="{BB962C8B-B14F-4D97-AF65-F5344CB8AC3E}">
        <p14:creationId xmlns:p14="http://schemas.microsoft.com/office/powerpoint/2010/main" val="3037926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8B777-DC48-4C4F-9722-6AD76D0AE4F4}"/>
              </a:ext>
            </a:extLst>
          </p:cNvPr>
          <p:cNvSpPr>
            <a:spLocks noGrp="1"/>
          </p:cNvSpPr>
          <p:nvPr>
            <p:ph type="title"/>
          </p:nvPr>
        </p:nvSpPr>
        <p:spPr/>
        <p:txBody>
          <a:bodyPr/>
          <a:lstStyle/>
          <a:p>
            <a:r>
              <a:rPr lang="en-US" dirty="0"/>
              <a:t>Sovereign Immunity – Federal Government</a:t>
            </a:r>
          </a:p>
        </p:txBody>
      </p:sp>
      <p:sp>
        <p:nvSpPr>
          <p:cNvPr id="3" name="Content Placeholder 2">
            <a:extLst>
              <a:ext uri="{FF2B5EF4-FFF2-40B4-BE49-F238E27FC236}">
                <a16:creationId xmlns:a16="http://schemas.microsoft.com/office/drawing/2014/main" id="{BF40DB21-8C57-4DCF-AD1C-F7DEB5ADF620}"/>
              </a:ext>
            </a:extLst>
          </p:cNvPr>
          <p:cNvSpPr>
            <a:spLocks noGrp="1"/>
          </p:cNvSpPr>
          <p:nvPr>
            <p:ph idx="1"/>
          </p:nvPr>
        </p:nvSpPr>
        <p:spPr>
          <a:xfrm>
            <a:off x="838200" y="1480217"/>
            <a:ext cx="10515600" cy="4696746"/>
          </a:xfrm>
        </p:spPr>
        <p:txBody>
          <a:bodyPr>
            <a:normAutofit fontScale="92500"/>
          </a:bodyPr>
          <a:lstStyle/>
          <a:p>
            <a:r>
              <a:rPr lang="en-US" dirty="0"/>
              <a:t>You cannot sue the government without its permission as given through legislation.</a:t>
            </a:r>
          </a:p>
          <a:p>
            <a:r>
              <a:rPr lang="en-US" dirty="0"/>
              <a:t>Embodied in the constitution in the appropriations clause:</a:t>
            </a:r>
          </a:p>
          <a:p>
            <a:pPr lvl="1"/>
            <a:r>
              <a:rPr lang="en-US" dirty="0"/>
              <a:t>Article I, Section 9, Clause 7</a:t>
            </a:r>
          </a:p>
          <a:p>
            <a:pPr lvl="1"/>
            <a:r>
              <a:rPr lang="en-US" dirty="0"/>
              <a:t>No Money shall be drawn from the Treasury, but in Consequence of Appropriations made by Law; and a regular Statement and Account of the Receipts and Expenditures of all public Money shall be published from time to time.</a:t>
            </a:r>
          </a:p>
          <a:p>
            <a:r>
              <a:rPr lang="en-US" dirty="0"/>
              <a:t>Limited by the 5</a:t>
            </a:r>
            <a:r>
              <a:rPr lang="en-US" baseline="30000" dirty="0"/>
              <a:t>th</a:t>
            </a:r>
            <a:r>
              <a:rPr lang="en-US" dirty="0"/>
              <a:t> Amendment Takings Clause:</a:t>
            </a:r>
          </a:p>
          <a:p>
            <a:pPr lvl="1"/>
            <a:r>
              <a:rPr lang="en-US" dirty="0"/>
              <a:t>…nor shall private property be taken for public use, without just compensation.</a:t>
            </a:r>
          </a:p>
          <a:p>
            <a:r>
              <a:rPr lang="en-US" i="1" dirty="0"/>
              <a:t>Bivens</a:t>
            </a:r>
            <a:r>
              <a:rPr lang="en-US" dirty="0"/>
              <a:t> is not a right to sue the government, but to sue government actors individually.</a:t>
            </a:r>
          </a:p>
          <a:p>
            <a:pPr lvl="1"/>
            <a:r>
              <a:rPr lang="en-US" dirty="0"/>
              <a:t>The government </a:t>
            </a:r>
            <a:r>
              <a:rPr lang="en-US" i="1" dirty="0"/>
              <a:t>usually</a:t>
            </a:r>
            <a:r>
              <a:rPr lang="en-US" dirty="0"/>
              <a:t> pays.</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96653B4C-4BC8-A68D-53F9-696D18F68FEA}"/>
                  </a:ext>
                </a:extLst>
              </p14:cNvPr>
              <p14:cNvContentPartPr/>
              <p14:nvPr/>
            </p14:nvContentPartPr>
            <p14:xfrm>
              <a:off x="0" y="273600"/>
              <a:ext cx="11799360" cy="6084360"/>
            </p14:xfrm>
          </p:contentPart>
        </mc:Choice>
        <mc:Fallback xmlns="">
          <p:pic>
            <p:nvPicPr>
              <p:cNvPr id="4" name="Ink 3">
                <a:extLst>
                  <a:ext uri="{FF2B5EF4-FFF2-40B4-BE49-F238E27FC236}">
                    <a16:creationId xmlns:a16="http://schemas.microsoft.com/office/drawing/2014/main" id="{96653B4C-4BC8-A68D-53F9-696D18F68FEA}"/>
                  </a:ext>
                </a:extLst>
              </p:cNvPr>
              <p:cNvPicPr/>
              <p:nvPr/>
            </p:nvPicPr>
            <p:blipFill>
              <a:blip r:embed="rId3"/>
              <a:stretch>
                <a:fillRect/>
              </a:stretch>
            </p:blipFill>
            <p:spPr>
              <a:xfrm>
                <a:off x="-9360" y="264240"/>
                <a:ext cx="11818080" cy="6103080"/>
              </a:xfrm>
              <a:prstGeom prst="rect">
                <a:avLst/>
              </a:prstGeom>
            </p:spPr>
          </p:pic>
        </mc:Fallback>
      </mc:AlternateContent>
    </p:spTree>
    <p:extLst>
      <p:ext uri="{BB962C8B-B14F-4D97-AF65-F5344CB8AC3E}">
        <p14:creationId xmlns:p14="http://schemas.microsoft.com/office/powerpoint/2010/main" val="1399459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FFEC-F36B-4E03-90D2-2BC5D0306AB8}"/>
              </a:ext>
            </a:extLst>
          </p:cNvPr>
          <p:cNvSpPr>
            <a:spLocks noGrp="1"/>
          </p:cNvSpPr>
          <p:nvPr>
            <p:ph type="title"/>
          </p:nvPr>
        </p:nvSpPr>
        <p:spPr/>
        <p:txBody>
          <a:bodyPr/>
          <a:lstStyle/>
          <a:p>
            <a:r>
              <a:rPr lang="en-US" dirty="0"/>
              <a:t>MRGO and Hurricane Flooding in 1965</a:t>
            </a:r>
          </a:p>
        </p:txBody>
      </p:sp>
      <p:sp>
        <p:nvSpPr>
          <p:cNvPr id="3" name="Content Placeholder 2">
            <a:extLst>
              <a:ext uri="{FF2B5EF4-FFF2-40B4-BE49-F238E27FC236}">
                <a16:creationId xmlns:a16="http://schemas.microsoft.com/office/drawing/2014/main" id="{304677C4-6A9A-43C5-BCE2-C46980F1C669}"/>
              </a:ext>
            </a:extLst>
          </p:cNvPr>
          <p:cNvSpPr>
            <a:spLocks noGrp="1"/>
          </p:cNvSpPr>
          <p:nvPr>
            <p:ph idx="1"/>
          </p:nvPr>
        </p:nvSpPr>
        <p:spPr/>
        <p:txBody>
          <a:bodyPr>
            <a:normAutofit/>
          </a:bodyPr>
          <a:lstStyle/>
          <a:p>
            <a:r>
              <a:rPr lang="en-US" dirty="0"/>
              <a:t>In 1965 there were no levees between the city and the MRGO.</a:t>
            </a:r>
          </a:p>
          <a:p>
            <a:r>
              <a:rPr lang="en-US" dirty="0"/>
              <a:t>The commonly believed theory was that the MRGO funneled water into the city, thus making the flooding worse.</a:t>
            </a:r>
          </a:p>
          <a:p>
            <a:r>
              <a:rPr lang="en-US" dirty="0"/>
              <a:t>This was also revived as part of the reason the levees failed during Hurricane Katrina.</a:t>
            </a:r>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9AD5AF71-F114-1F3E-C904-E825C36898A3}"/>
                  </a:ext>
                </a:extLst>
              </p14:cNvPr>
              <p14:cNvContentPartPr/>
              <p14:nvPr/>
            </p14:nvContentPartPr>
            <p14:xfrm>
              <a:off x="1270080" y="2276280"/>
              <a:ext cx="9674640" cy="117720"/>
            </p14:xfrm>
          </p:contentPart>
        </mc:Choice>
        <mc:Fallback xmlns="">
          <p:pic>
            <p:nvPicPr>
              <p:cNvPr id="5" name="Ink 4">
                <a:extLst>
                  <a:ext uri="{FF2B5EF4-FFF2-40B4-BE49-F238E27FC236}">
                    <a16:creationId xmlns:a16="http://schemas.microsoft.com/office/drawing/2014/main" id="{9AD5AF71-F114-1F3E-C904-E825C36898A3}"/>
                  </a:ext>
                </a:extLst>
              </p:cNvPr>
              <p:cNvPicPr/>
              <p:nvPr/>
            </p:nvPicPr>
            <p:blipFill>
              <a:blip r:embed="rId6"/>
              <a:stretch>
                <a:fillRect/>
              </a:stretch>
            </p:blipFill>
            <p:spPr>
              <a:xfrm>
                <a:off x="1260720" y="2266920"/>
                <a:ext cx="9693360" cy="136440"/>
              </a:xfrm>
              <a:prstGeom prst="rect">
                <a:avLst/>
              </a:prstGeom>
            </p:spPr>
          </p:pic>
        </mc:Fallback>
      </mc:AlternateContent>
    </p:spTree>
    <p:extLst>
      <p:ext uri="{BB962C8B-B14F-4D97-AF65-F5344CB8AC3E}">
        <p14:creationId xmlns:p14="http://schemas.microsoft.com/office/powerpoint/2010/main" val="1090675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E166B-06ED-4E40-B998-1B2F50D52EEE}"/>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42DE5066-0F8E-41D2-A4C9-DA45C865489D}"/>
              </a:ext>
            </a:extLst>
          </p:cNvPr>
          <p:cNvPicPr>
            <a:picLocks noGrp="1" noChangeAspect="1"/>
          </p:cNvPicPr>
          <p:nvPr>
            <p:ph idx="1"/>
          </p:nvPr>
        </p:nvPicPr>
        <p:blipFill>
          <a:blip r:embed="rId2"/>
          <a:stretch>
            <a:fillRect/>
          </a:stretch>
        </p:blipFill>
        <p:spPr>
          <a:xfrm>
            <a:off x="959091" y="59296"/>
            <a:ext cx="10273818" cy="6646304"/>
          </a:xfr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AF9750CB-73B6-9F20-C656-312F34D1B939}"/>
                  </a:ext>
                </a:extLst>
              </p14:cNvPr>
              <p14:cNvContentPartPr/>
              <p14:nvPr/>
            </p14:nvContentPartPr>
            <p14:xfrm>
              <a:off x="2833200" y="410400"/>
              <a:ext cx="6890400" cy="5022360"/>
            </p14:xfrm>
          </p:contentPart>
        </mc:Choice>
        <mc:Fallback xmlns="">
          <p:pic>
            <p:nvPicPr>
              <p:cNvPr id="4" name="Ink 3">
                <a:extLst>
                  <a:ext uri="{FF2B5EF4-FFF2-40B4-BE49-F238E27FC236}">
                    <a16:creationId xmlns:a16="http://schemas.microsoft.com/office/drawing/2014/main" id="{AF9750CB-73B6-9F20-C656-312F34D1B939}"/>
                  </a:ext>
                </a:extLst>
              </p:cNvPr>
              <p:cNvPicPr/>
              <p:nvPr/>
            </p:nvPicPr>
            <p:blipFill>
              <a:blip r:embed="rId7"/>
              <a:stretch>
                <a:fillRect/>
              </a:stretch>
            </p:blipFill>
            <p:spPr>
              <a:xfrm>
                <a:off x="2823840" y="401040"/>
                <a:ext cx="6909120" cy="5041080"/>
              </a:xfrm>
              <a:prstGeom prst="rect">
                <a:avLst/>
              </a:prstGeom>
            </p:spPr>
          </p:pic>
        </mc:Fallback>
      </mc:AlternateContent>
    </p:spTree>
    <p:extLst>
      <p:ext uri="{BB962C8B-B14F-4D97-AF65-F5344CB8AC3E}">
        <p14:creationId xmlns:p14="http://schemas.microsoft.com/office/powerpoint/2010/main" val="1449814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50880-0146-4EF4-AD2D-C67BB0A229A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104BA5A-5045-4B01-8503-980184364D32}"/>
              </a:ext>
            </a:extLst>
          </p:cNvPr>
          <p:cNvPicPr>
            <a:picLocks noGrp="1" noChangeAspect="1"/>
          </p:cNvPicPr>
          <p:nvPr>
            <p:ph idx="1"/>
          </p:nvPr>
        </p:nvPicPr>
        <p:blipFill>
          <a:blip r:embed="rId2"/>
          <a:stretch>
            <a:fillRect/>
          </a:stretch>
        </p:blipFill>
        <p:spPr>
          <a:xfrm>
            <a:off x="563554" y="58616"/>
            <a:ext cx="10621100" cy="6758882"/>
          </a:xfr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FAC6D337-7557-017B-A336-C072038CA678}"/>
                  </a:ext>
                </a:extLst>
              </p14:cNvPr>
              <p14:cNvContentPartPr/>
              <p14:nvPr/>
            </p14:nvContentPartPr>
            <p14:xfrm>
              <a:off x="4446360" y="933120"/>
              <a:ext cx="7047000" cy="5924520"/>
            </p14:xfrm>
          </p:contentPart>
        </mc:Choice>
        <mc:Fallback xmlns="">
          <p:pic>
            <p:nvPicPr>
              <p:cNvPr id="3" name="Ink 2">
                <a:extLst>
                  <a:ext uri="{FF2B5EF4-FFF2-40B4-BE49-F238E27FC236}">
                    <a16:creationId xmlns:a16="http://schemas.microsoft.com/office/drawing/2014/main" id="{FAC6D337-7557-017B-A336-C072038CA678}"/>
                  </a:ext>
                </a:extLst>
              </p:cNvPr>
              <p:cNvPicPr/>
              <p:nvPr/>
            </p:nvPicPr>
            <p:blipFill>
              <a:blip r:embed="rId4"/>
              <a:stretch>
                <a:fillRect/>
              </a:stretch>
            </p:blipFill>
            <p:spPr>
              <a:xfrm>
                <a:off x="4437000" y="923760"/>
                <a:ext cx="7065720" cy="5943240"/>
              </a:xfrm>
              <a:prstGeom prst="rect">
                <a:avLst/>
              </a:prstGeom>
            </p:spPr>
          </p:pic>
        </mc:Fallback>
      </mc:AlternateContent>
    </p:spTree>
    <p:extLst>
      <p:ext uri="{BB962C8B-B14F-4D97-AF65-F5344CB8AC3E}">
        <p14:creationId xmlns:p14="http://schemas.microsoft.com/office/powerpoint/2010/main" val="631192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C5BB9-A1C8-41A2-814B-5C64EF3FDE74}"/>
              </a:ext>
            </a:extLst>
          </p:cNvPr>
          <p:cNvSpPr>
            <a:spLocks noGrp="1"/>
          </p:cNvSpPr>
          <p:nvPr>
            <p:ph type="title"/>
          </p:nvPr>
        </p:nvSpPr>
        <p:spPr/>
        <p:txBody>
          <a:bodyPr/>
          <a:lstStyle/>
          <a:p>
            <a:r>
              <a:rPr lang="en-US" dirty="0"/>
              <a:t>The Science of the MRGO</a:t>
            </a:r>
          </a:p>
        </p:txBody>
      </p:sp>
      <p:sp>
        <p:nvSpPr>
          <p:cNvPr id="3" name="Content Placeholder 2">
            <a:extLst>
              <a:ext uri="{FF2B5EF4-FFF2-40B4-BE49-F238E27FC236}">
                <a16:creationId xmlns:a16="http://schemas.microsoft.com/office/drawing/2014/main" id="{6931DA52-62FC-4F70-B79B-283A8C8D6D9F}"/>
              </a:ext>
            </a:extLst>
          </p:cNvPr>
          <p:cNvSpPr>
            <a:spLocks noGrp="1"/>
          </p:cNvSpPr>
          <p:nvPr>
            <p:ph idx="1"/>
          </p:nvPr>
        </p:nvSpPr>
        <p:spPr/>
        <p:txBody>
          <a:bodyPr/>
          <a:lstStyle/>
          <a:p>
            <a:r>
              <a:rPr lang="en-US" dirty="0"/>
              <a:t>Scientific analysis showed that the total cross-sectional volume of the MRGO was only a tiny fraction of the width of the surge front on the east of the city.</a:t>
            </a:r>
          </a:p>
          <a:p>
            <a:r>
              <a:rPr lang="en-US" dirty="0"/>
              <a:t>This meant that the MRGO could not have significantly increased the flooding during either storm.</a:t>
            </a:r>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633C089B-96EA-3049-33D9-6E6A7B676792}"/>
                  </a:ext>
                </a:extLst>
              </p14:cNvPr>
              <p14:cNvContentPartPr/>
              <p14:nvPr/>
            </p14:nvContentPartPr>
            <p14:xfrm>
              <a:off x="744840" y="1115640"/>
              <a:ext cx="10359000" cy="3953520"/>
            </p14:xfrm>
          </p:contentPart>
        </mc:Choice>
        <mc:Fallback xmlns="">
          <p:pic>
            <p:nvPicPr>
              <p:cNvPr id="5" name="Ink 4">
                <a:extLst>
                  <a:ext uri="{FF2B5EF4-FFF2-40B4-BE49-F238E27FC236}">
                    <a16:creationId xmlns:a16="http://schemas.microsoft.com/office/drawing/2014/main" id="{633C089B-96EA-3049-33D9-6E6A7B676792}"/>
                  </a:ext>
                </a:extLst>
              </p:cNvPr>
              <p:cNvPicPr/>
              <p:nvPr/>
            </p:nvPicPr>
            <p:blipFill>
              <a:blip r:embed="rId6"/>
              <a:stretch>
                <a:fillRect/>
              </a:stretch>
            </p:blipFill>
            <p:spPr>
              <a:xfrm>
                <a:off x="735480" y="1106280"/>
                <a:ext cx="10377720" cy="3972240"/>
              </a:xfrm>
              <a:prstGeom prst="rect">
                <a:avLst/>
              </a:prstGeom>
            </p:spPr>
          </p:pic>
        </mc:Fallback>
      </mc:AlternateContent>
    </p:spTree>
    <p:extLst>
      <p:ext uri="{BB962C8B-B14F-4D97-AF65-F5344CB8AC3E}">
        <p14:creationId xmlns:p14="http://schemas.microsoft.com/office/powerpoint/2010/main" val="3230599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F3139-4E42-4475-9D89-729CE494DAB4}"/>
              </a:ext>
            </a:extLst>
          </p:cNvPr>
          <p:cNvSpPr>
            <a:spLocks noGrp="1"/>
          </p:cNvSpPr>
          <p:nvPr>
            <p:ph type="title"/>
          </p:nvPr>
        </p:nvSpPr>
        <p:spPr/>
        <p:txBody>
          <a:bodyPr/>
          <a:lstStyle/>
          <a:p>
            <a:r>
              <a:rPr lang="en-US" dirty="0" err="1"/>
              <a:t>Graci</a:t>
            </a:r>
            <a:r>
              <a:rPr lang="en-US" dirty="0"/>
              <a:t> v. United States, 456 F.2d 20 (5th Cir. 1971)</a:t>
            </a:r>
          </a:p>
        </p:txBody>
      </p:sp>
      <p:sp>
        <p:nvSpPr>
          <p:cNvPr id="3" name="Content Placeholder 2">
            <a:extLst>
              <a:ext uri="{FF2B5EF4-FFF2-40B4-BE49-F238E27FC236}">
                <a16:creationId xmlns:a16="http://schemas.microsoft.com/office/drawing/2014/main" id="{42A8EE96-40F9-4955-9FEB-04AF229663FC}"/>
              </a:ext>
            </a:extLst>
          </p:cNvPr>
          <p:cNvSpPr>
            <a:spLocks noGrp="1"/>
          </p:cNvSpPr>
          <p:nvPr>
            <p:ph idx="1"/>
          </p:nvPr>
        </p:nvSpPr>
        <p:spPr/>
        <p:txBody>
          <a:bodyPr>
            <a:normAutofit fontScale="92500"/>
          </a:bodyPr>
          <a:lstStyle/>
          <a:p>
            <a:r>
              <a:rPr lang="en-US" dirty="0"/>
              <a:t>Plaintiffs sue Corps under the FTCA claiming the MRGO caused the flooding in NO.</a:t>
            </a:r>
          </a:p>
          <a:p>
            <a:r>
              <a:rPr lang="en-US" dirty="0"/>
              <a:t>The 5th Cir Analysis of the FCA:</a:t>
            </a:r>
          </a:p>
          <a:p>
            <a:pPr lvl="1"/>
            <a:r>
              <a:rPr lang="en-US" dirty="0"/>
              <a:t>“A reading of the Act and the cases interpreting it all show that the negation of liability of the United States contained in </a:t>
            </a:r>
            <a:r>
              <a:rPr lang="en-US" dirty="0">
                <a:highlight>
                  <a:srgbClr val="FFFF00"/>
                </a:highlight>
              </a:rPr>
              <a:t>§ 702c for flood damage was aimed at flooding occurring in areas involved in actual or potential flood control projects.”</a:t>
            </a:r>
          </a:p>
          <a:p>
            <a:r>
              <a:rPr lang="en-US" dirty="0"/>
              <a:t>The 5</a:t>
            </a:r>
            <a:r>
              <a:rPr lang="en-US" baseline="30000" dirty="0"/>
              <a:t>th</a:t>
            </a:r>
            <a:r>
              <a:rPr lang="en-US" dirty="0"/>
              <a:t> Circuit reads a flood control structure limit into the FCA.</a:t>
            </a:r>
          </a:p>
          <a:p>
            <a:pPr lvl="1"/>
            <a:r>
              <a:rPr lang="en-US" dirty="0"/>
              <a:t>This was not a crazy reading based on the cases that had been decided by 1967.</a:t>
            </a:r>
          </a:p>
          <a:p>
            <a:r>
              <a:rPr lang="en-US" dirty="0"/>
              <a:t>Since there were no flood control structures involved in the MRGO flooding claims, the court refused to dismiss the claims, despite the damages being caused by flood waters.</a:t>
            </a:r>
          </a:p>
          <a:p>
            <a:endParaRPr lang="en-US"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FCBFC3C8-FC75-C671-3A53-BCA2D51657D8}"/>
                  </a:ext>
                </a:extLst>
              </p14:cNvPr>
              <p14:cNvContentPartPr/>
              <p14:nvPr/>
            </p14:nvContentPartPr>
            <p14:xfrm>
              <a:off x="591840" y="236880"/>
              <a:ext cx="10832760" cy="4879440"/>
            </p14:xfrm>
          </p:contentPart>
        </mc:Choice>
        <mc:Fallback xmlns="">
          <p:pic>
            <p:nvPicPr>
              <p:cNvPr id="4" name="Ink 3">
                <a:extLst>
                  <a:ext uri="{FF2B5EF4-FFF2-40B4-BE49-F238E27FC236}">
                    <a16:creationId xmlns:a16="http://schemas.microsoft.com/office/drawing/2014/main" id="{FCBFC3C8-FC75-C671-3A53-BCA2D51657D8}"/>
                  </a:ext>
                </a:extLst>
              </p:cNvPr>
              <p:cNvPicPr/>
              <p:nvPr/>
            </p:nvPicPr>
            <p:blipFill>
              <a:blip r:embed="rId3"/>
              <a:stretch>
                <a:fillRect/>
              </a:stretch>
            </p:blipFill>
            <p:spPr>
              <a:xfrm>
                <a:off x="582480" y="227520"/>
                <a:ext cx="10851480" cy="4898160"/>
              </a:xfrm>
              <a:prstGeom prst="rect">
                <a:avLst/>
              </a:prstGeom>
            </p:spPr>
          </p:pic>
        </mc:Fallback>
      </mc:AlternateContent>
    </p:spTree>
    <p:extLst>
      <p:ext uri="{BB962C8B-B14F-4D97-AF65-F5344CB8AC3E}">
        <p14:creationId xmlns:p14="http://schemas.microsoft.com/office/powerpoint/2010/main" val="2376528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DA680-272C-4541-B6FE-A4D3634119E4}"/>
              </a:ext>
            </a:extLst>
          </p:cNvPr>
          <p:cNvSpPr>
            <a:spLocks noGrp="1"/>
          </p:cNvSpPr>
          <p:nvPr>
            <p:ph type="title"/>
          </p:nvPr>
        </p:nvSpPr>
        <p:spPr/>
        <p:txBody>
          <a:bodyPr/>
          <a:lstStyle/>
          <a:p>
            <a:r>
              <a:rPr lang="en-US" dirty="0"/>
              <a:t>Key Factor that the Katrina Lawyers Missed in the </a:t>
            </a:r>
            <a:r>
              <a:rPr lang="en-US" i="1" dirty="0" err="1"/>
              <a:t>Graci</a:t>
            </a:r>
            <a:r>
              <a:rPr lang="en-US" dirty="0"/>
              <a:t> Case</a:t>
            </a:r>
          </a:p>
        </p:txBody>
      </p:sp>
      <p:sp>
        <p:nvSpPr>
          <p:cNvPr id="3" name="Content Placeholder 2">
            <a:extLst>
              <a:ext uri="{FF2B5EF4-FFF2-40B4-BE49-F238E27FC236}">
                <a16:creationId xmlns:a16="http://schemas.microsoft.com/office/drawing/2014/main" id="{0B8E1605-F36A-4B49-8856-520D3F5A0239}"/>
              </a:ext>
            </a:extLst>
          </p:cNvPr>
          <p:cNvSpPr>
            <a:spLocks noGrp="1"/>
          </p:cNvSpPr>
          <p:nvPr>
            <p:ph idx="1"/>
          </p:nvPr>
        </p:nvSpPr>
        <p:spPr/>
        <p:txBody>
          <a:bodyPr/>
          <a:lstStyle/>
          <a:p>
            <a:r>
              <a:rPr lang="en-US" dirty="0"/>
              <a:t>The </a:t>
            </a:r>
            <a:r>
              <a:rPr lang="en-US" i="1" dirty="0" err="1"/>
              <a:t>Graci</a:t>
            </a:r>
            <a:r>
              <a:rPr lang="en-US" dirty="0"/>
              <a:t> court treated the FTCA claims as if they were ordinary private tort claims because the court found no negligence.</a:t>
            </a:r>
          </a:p>
          <a:p>
            <a:r>
              <a:rPr lang="en-US" dirty="0">
                <a:highlight>
                  <a:srgbClr val="FFFF00"/>
                </a:highlight>
              </a:rPr>
              <a:t>The DFE only comes up after you satisfy the prima facie case for negligence.</a:t>
            </a:r>
          </a:p>
          <a:p>
            <a:r>
              <a:rPr lang="en-US" dirty="0"/>
              <a:t>Thus, there was no need to discuss the DFE in the case.</a:t>
            </a:r>
          </a:p>
          <a:p>
            <a:r>
              <a:rPr lang="en-US" dirty="0"/>
              <a:t>The lawyers in the Katrina cases plead the </a:t>
            </a:r>
            <a:r>
              <a:rPr lang="en-US" i="1" dirty="0" err="1"/>
              <a:t>Graci</a:t>
            </a:r>
            <a:r>
              <a:rPr lang="en-US" dirty="0"/>
              <a:t> case in the same court as </a:t>
            </a:r>
            <a:r>
              <a:rPr lang="en-US" i="1" dirty="0" err="1"/>
              <a:t>Graci</a:t>
            </a:r>
            <a:r>
              <a:rPr lang="en-US" i="1" dirty="0"/>
              <a:t>,</a:t>
            </a:r>
            <a:r>
              <a:rPr lang="en-US" dirty="0"/>
              <a:t> including that the Corps intentionally put the city at risk.</a:t>
            </a:r>
            <a:endParaRPr lang="en-US" i="1"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B7DFA76D-8F41-FDA5-409F-54B7AE529CC5}"/>
                  </a:ext>
                </a:extLst>
              </p14:cNvPr>
              <p14:cNvContentPartPr/>
              <p14:nvPr/>
            </p14:nvContentPartPr>
            <p14:xfrm>
              <a:off x="6468840" y="3521160"/>
              <a:ext cx="1249920" cy="739800"/>
            </p14:xfrm>
          </p:contentPart>
        </mc:Choice>
        <mc:Fallback xmlns="">
          <p:pic>
            <p:nvPicPr>
              <p:cNvPr id="4" name="Ink 3">
                <a:extLst>
                  <a:ext uri="{FF2B5EF4-FFF2-40B4-BE49-F238E27FC236}">
                    <a16:creationId xmlns:a16="http://schemas.microsoft.com/office/drawing/2014/main" id="{B7DFA76D-8F41-FDA5-409F-54B7AE529CC5}"/>
                  </a:ext>
                </a:extLst>
              </p:cNvPr>
              <p:cNvPicPr/>
              <p:nvPr/>
            </p:nvPicPr>
            <p:blipFill>
              <a:blip r:embed="rId3"/>
              <a:stretch>
                <a:fillRect/>
              </a:stretch>
            </p:blipFill>
            <p:spPr>
              <a:xfrm>
                <a:off x="6459480" y="3511800"/>
                <a:ext cx="1268640" cy="758520"/>
              </a:xfrm>
              <a:prstGeom prst="rect">
                <a:avLst/>
              </a:prstGeom>
            </p:spPr>
          </p:pic>
        </mc:Fallback>
      </mc:AlternateContent>
    </p:spTree>
    <p:extLst>
      <p:ext uri="{BB962C8B-B14F-4D97-AF65-F5344CB8AC3E}">
        <p14:creationId xmlns:p14="http://schemas.microsoft.com/office/powerpoint/2010/main" val="1529607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70C9B-67DB-4AEA-9C2F-24D5D6A097C8}"/>
              </a:ext>
            </a:extLst>
          </p:cNvPr>
          <p:cNvSpPr>
            <a:spLocks noGrp="1"/>
          </p:cNvSpPr>
          <p:nvPr>
            <p:ph type="title"/>
          </p:nvPr>
        </p:nvSpPr>
        <p:spPr>
          <a:xfrm>
            <a:off x="838200" y="156611"/>
            <a:ext cx="10515600" cy="813360"/>
          </a:xfrm>
        </p:spPr>
        <p:txBody>
          <a:bodyPr>
            <a:normAutofit fontScale="90000"/>
          </a:bodyPr>
          <a:lstStyle/>
          <a:p>
            <a:r>
              <a:rPr lang="en-US" dirty="0"/>
              <a:t>Key Hydrologic Finding From </a:t>
            </a:r>
            <a:r>
              <a:rPr lang="en-US" i="1" dirty="0" err="1"/>
              <a:t>Graci</a:t>
            </a:r>
            <a:r>
              <a:rPr lang="en-US" dirty="0"/>
              <a:t> on Remand</a:t>
            </a:r>
          </a:p>
        </p:txBody>
      </p:sp>
      <p:sp>
        <p:nvSpPr>
          <p:cNvPr id="3" name="Content Placeholder 2">
            <a:extLst>
              <a:ext uri="{FF2B5EF4-FFF2-40B4-BE49-F238E27FC236}">
                <a16:creationId xmlns:a16="http://schemas.microsoft.com/office/drawing/2014/main" id="{E15EA549-3068-428C-AE92-E3337AF7FB88}"/>
              </a:ext>
            </a:extLst>
          </p:cNvPr>
          <p:cNvSpPr>
            <a:spLocks noGrp="1"/>
          </p:cNvSpPr>
          <p:nvPr>
            <p:ph idx="1"/>
          </p:nvPr>
        </p:nvSpPr>
        <p:spPr>
          <a:xfrm>
            <a:off x="838200" y="1101322"/>
            <a:ext cx="10515600" cy="5075641"/>
          </a:xfrm>
        </p:spPr>
        <p:txBody>
          <a:bodyPr>
            <a:normAutofit fontScale="92500" lnSpcReduction="20000"/>
          </a:bodyPr>
          <a:lstStyle/>
          <a:p>
            <a:r>
              <a:rPr lang="en-US" dirty="0"/>
              <a:t>27. Hurricane Betsy, while unusually ferocious, was not the only hurricane to produce flooding in the areas occupied by plaintiffs' property. Since 1900, 88 hurricanes and tropical storms have traversed through or by the Louisiana coast. </a:t>
            </a:r>
            <a:r>
              <a:rPr lang="en-US" dirty="0">
                <a:highlight>
                  <a:srgbClr val="FFFF00"/>
                </a:highlight>
              </a:rPr>
              <a:t>Three of these, in 1915, 1947, and 1956, prior to the construction of the MRGO, produced flooding similar to that experienced in Hurricane Betsy. </a:t>
            </a:r>
          </a:p>
          <a:p>
            <a:r>
              <a:rPr lang="en-US" dirty="0"/>
              <a:t>While the damage caused by Hurricane Betsy was far more severe than that occasioned during prior hurricanes, </a:t>
            </a:r>
            <a:r>
              <a:rPr lang="en-US" dirty="0">
                <a:highlight>
                  <a:srgbClr val="FFFF00"/>
                </a:highlight>
              </a:rPr>
              <a:t>the severity and track of Hurricane Betsy are responsible therefor as opposed to any manmade construction such as the MRGO.</a:t>
            </a:r>
            <a:r>
              <a:rPr lang="en-US" dirty="0"/>
              <a:t> Betsy was so severe that all the Louisiana coastal lowlands experienced some inundation and following Betsy's occurrence the scientific parameters for calculating hurricane protection were, of necessity, recomputed.</a:t>
            </a:r>
          </a:p>
          <a:p>
            <a:r>
              <a:rPr lang="en-US" dirty="0">
                <a:highlight>
                  <a:srgbClr val="FFFF00"/>
                </a:highlight>
              </a:rPr>
              <a:t>[Remember – Subsidence and sea level rise made New Orleans more vulnerable each year since the prior storms, and this continues.]</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BDDE2B86-2E9F-73B1-E49C-5CF2A3F40444}"/>
                  </a:ext>
                </a:extLst>
              </p14:cNvPr>
              <p14:cNvContentPartPr/>
              <p14:nvPr/>
            </p14:nvContentPartPr>
            <p14:xfrm>
              <a:off x="753120" y="765720"/>
              <a:ext cx="10774440" cy="5256720"/>
            </p14:xfrm>
          </p:contentPart>
        </mc:Choice>
        <mc:Fallback xmlns="">
          <p:pic>
            <p:nvPicPr>
              <p:cNvPr id="4" name="Ink 3">
                <a:extLst>
                  <a:ext uri="{FF2B5EF4-FFF2-40B4-BE49-F238E27FC236}">
                    <a16:creationId xmlns:a16="http://schemas.microsoft.com/office/drawing/2014/main" id="{BDDE2B86-2E9F-73B1-E49C-5CF2A3F40444}"/>
                  </a:ext>
                </a:extLst>
              </p:cNvPr>
              <p:cNvPicPr/>
              <p:nvPr/>
            </p:nvPicPr>
            <p:blipFill>
              <a:blip r:embed="rId3"/>
              <a:stretch>
                <a:fillRect/>
              </a:stretch>
            </p:blipFill>
            <p:spPr>
              <a:xfrm>
                <a:off x="743760" y="756360"/>
                <a:ext cx="10793160" cy="5275440"/>
              </a:xfrm>
              <a:prstGeom prst="rect">
                <a:avLst/>
              </a:prstGeom>
            </p:spPr>
          </p:pic>
        </mc:Fallback>
      </mc:AlternateContent>
    </p:spTree>
    <p:extLst>
      <p:ext uri="{BB962C8B-B14F-4D97-AF65-F5344CB8AC3E}">
        <p14:creationId xmlns:p14="http://schemas.microsoft.com/office/powerpoint/2010/main" val="34187387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EAF21-BF25-4B43-A256-FE0C08595329}"/>
              </a:ext>
            </a:extLst>
          </p:cNvPr>
          <p:cNvSpPr>
            <a:spLocks noGrp="1"/>
          </p:cNvSpPr>
          <p:nvPr>
            <p:ph type="title"/>
          </p:nvPr>
        </p:nvSpPr>
        <p:spPr>
          <a:xfrm>
            <a:off x="838200" y="365125"/>
            <a:ext cx="10515600" cy="737343"/>
          </a:xfrm>
        </p:spPr>
        <p:txBody>
          <a:bodyPr/>
          <a:lstStyle/>
          <a:p>
            <a:r>
              <a:rPr lang="en-US" dirty="0"/>
              <a:t>Basic Flood Control/Levee Concepts</a:t>
            </a:r>
          </a:p>
        </p:txBody>
      </p:sp>
      <p:sp>
        <p:nvSpPr>
          <p:cNvPr id="3" name="Content Placeholder 2">
            <a:extLst>
              <a:ext uri="{FF2B5EF4-FFF2-40B4-BE49-F238E27FC236}">
                <a16:creationId xmlns:a16="http://schemas.microsoft.com/office/drawing/2014/main" id="{E546FC4C-1B5C-4363-AF77-6827CD75F507}"/>
              </a:ext>
            </a:extLst>
          </p:cNvPr>
          <p:cNvSpPr>
            <a:spLocks noGrp="1"/>
          </p:cNvSpPr>
          <p:nvPr>
            <p:ph idx="1"/>
          </p:nvPr>
        </p:nvSpPr>
        <p:spPr>
          <a:xfrm>
            <a:off x="525294" y="1102468"/>
            <a:ext cx="10828506" cy="5074495"/>
          </a:xfrm>
        </p:spPr>
        <p:txBody>
          <a:bodyPr>
            <a:normAutofit fontScale="92500"/>
          </a:bodyPr>
          <a:lstStyle/>
          <a:p>
            <a:r>
              <a:rPr lang="en-US" dirty="0"/>
              <a:t>Flood control systems are designed for a defined maximum storm conditions.</a:t>
            </a:r>
          </a:p>
          <a:p>
            <a:pPr lvl="1"/>
            <a:r>
              <a:rPr lang="en-US" dirty="0"/>
              <a:t>When those conditions are exceeded, the systems fail.</a:t>
            </a:r>
          </a:p>
          <a:p>
            <a:pPr lvl="1"/>
            <a:r>
              <a:rPr lang="en-US" dirty="0"/>
              <a:t>The Mississippi River system is intended to fail gracefully by opening flood gates and flooding low value land.</a:t>
            </a:r>
          </a:p>
          <a:p>
            <a:r>
              <a:rPr lang="en-US" dirty="0"/>
              <a:t>There is no graceful failure mode for hurricane levees.</a:t>
            </a:r>
          </a:p>
          <a:p>
            <a:pPr lvl="1"/>
            <a:r>
              <a:rPr lang="en-US" dirty="0"/>
              <a:t>They are designed to protect property and not to be relied on for life/safety protection.</a:t>
            </a:r>
          </a:p>
          <a:p>
            <a:r>
              <a:rPr lang="en-US" dirty="0"/>
              <a:t>Providing higher levels of protection comes at a cost</a:t>
            </a:r>
          </a:p>
          <a:p>
            <a:pPr lvl="1"/>
            <a:r>
              <a:rPr lang="en-US" dirty="0"/>
              <a:t>The system costs more, and the cost tends to go up as a power function, i.e., 2x as much protection might cost 10x as much.</a:t>
            </a:r>
          </a:p>
          <a:p>
            <a:r>
              <a:rPr lang="en-US" dirty="0"/>
              <a:t>Systems that provide higher levels of protection have bigger impacts</a:t>
            </a:r>
          </a:p>
          <a:p>
            <a:pPr lvl="1"/>
            <a:r>
              <a:rPr lang="en-US" dirty="0"/>
              <a:t>Levees have to get wider faster than they get higher. Parts of neighborhoods would be destroyed.</a:t>
            </a:r>
          </a:p>
          <a:p>
            <a:pPr lvl="1"/>
            <a:r>
              <a:rPr lang="en-US" dirty="0"/>
              <a:t>Multiple lines of levees provide much more protection but would carve up the city.</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8E9A6CCA-341F-A6E1-4F57-0308C50FFC6E}"/>
                  </a:ext>
                </a:extLst>
              </p14:cNvPr>
              <p14:cNvContentPartPr/>
              <p14:nvPr/>
            </p14:nvContentPartPr>
            <p14:xfrm>
              <a:off x="311040" y="850320"/>
              <a:ext cx="11283840" cy="5546880"/>
            </p14:xfrm>
          </p:contentPart>
        </mc:Choice>
        <mc:Fallback xmlns="">
          <p:pic>
            <p:nvPicPr>
              <p:cNvPr id="4" name="Ink 3">
                <a:extLst>
                  <a:ext uri="{FF2B5EF4-FFF2-40B4-BE49-F238E27FC236}">
                    <a16:creationId xmlns:a16="http://schemas.microsoft.com/office/drawing/2014/main" id="{8E9A6CCA-341F-A6E1-4F57-0308C50FFC6E}"/>
                  </a:ext>
                </a:extLst>
              </p:cNvPr>
              <p:cNvPicPr/>
              <p:nvPr/>
            </p:nvPicPr>
            <p:blipFill>
              <a:blip r:embed="rId3"/>
              <a:stretch>
                <a:fillRect/>
              </a:stretch>
            </p:blipFill>
            <p:spPr>
              <a:xfrm>
                <a:off x="301680" y="840960"/>
                <a:ext cx="11302560" cy="5565600"/>
              </a:xfrm>
              <a:prstGeom prst="rect">
                <a:avLst/>
              </a:prstGeom>
            </p:spPr>
          </p:pic>
        </mc:Fallback>
      </mc:AlternateContent>
    </p:spTree>
    <p:extLst>
      <p:ext uri="{BB962C8B-B14F-4D97-AF65-F5344CB8AC3E}">
        <p14:creationId xmlns:p14="http://schemas.microsoft.com/office/powerpoint/2010/main" val="2228826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CA415-3332-4E24-A3B2-929F93D9A879}"/>
              </a:ext>
            </a:extLst>
          </p:cNvPr>
          <p:cNvSpPr>
            <a:spLocks noGrp="1"/>
          </p:cNvSpPr>
          <p:nvPr>
            <p:ph type="title"/>
          </p:nvPr>
        </p:nvSpPr>
        <p:spPr/>
        <p:txBody>
          <a:bodyPr/>
          <a:lstStyle/>
          <a:p>
            <a:r>
              <a:rPr lang="en-US" dirty="0"/>
              <a:t>The Escalator/Levee Effect</a:t>
            </a:r>
          </a:p>
        </p:txBody>
      </p:sp>
      <p:sp>
        <p:nvSpPr>
          <p:cNvPr id="3" name="Content Placeholder 2">
            <a:extLst>
              <a:ext uri="{FF2B5EF4-FFF2-40B4-BE49-F238E27FC236}">
                <a16:creationId xmlns:a16="http://schemas.microsoft.com/office/drawing/2014/main" id="{A2957102-8DD6-4815-8F7D-69051E082541}"/>
              </a:ext>
            </a:extLst>
          </p:cNvPr>
          <p:cNvSpPr>
            <a:spLocks noGrp="1"/>
          </p:cNvSpPr>
          <p:nvPr>
            <p:ph idx="1"/>
          </p:nvPr>
        </p:nvSpPr>
        <p:spPr/>
        <p:txBody>
          <a:bodyPr>
            <a:normAutofit fontScale="92500" lnSpcReduction="20000"/>
          </a:bodyPr>
          <a:lstStyle/>
          <a:p>
            <a:r>
              <a:rPr lang="en-US" dirty="0"/>
              <a:t>As you provide statistical protection against risks, people assume that the protection is perfect.</a:t>
            </a:r>
          </a:p>
          <a:p>
            <a:r>
              <a:rPr lang="en-US" dirty="0"/>
              <a:t>When you build a flood control system, even when it is designed for a low level of protection, people assume that they are perfectly protected against all floods.</a:t>
            </a:r>
          </a:p>
          <a:p>
            <a:pPr lvl="1"/>
            <a:r>
              <a:rPr lang="en-US" dirty="0"/>
              <a:t>A lot of city building codes for flooding only require protection against 10 year floods, which means that you only get protection from routine rains.</a:t>
            </a:r>
          </a:p>
          <a:p>
            <a:r>
              <a:rPr lang="en-US" dirty="0"/>
              <a:t>The levee effect: building a levee will stimulate higher levels of construction and population density behind the levee.</a:t>
            </a:r>
          </a:p>
          <a:p>
            <a:pPr lvl="1"/>
            <a:r>
              <a:rPr lang="en-US" dirty="0"/>
              <a:t>Before the levee, frequent, low-level flooding inhibits development.</a:t>
            </a:r>
          </a:p>
          <a:p>
            <a:pPr lvl="1"/>
            <a:r>
              <a:rPr lang="en-US" dirty="0"/>
              <a:t>Once the frequent flooding is stopped, people assume that the levee provides perfect protection.</a:t>
            </a:r>
          </a:p>
          <a:p>
            <a:pPr lvl="1"/>
            <a:r>
              <a:rPr lang="en-US" dirty="0"/>
              <a:t>As we will see, the structure of the National Flood Insurance Program encourages this belief.</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EF963BA8-3F76-C0AE-4810-7ADF647CA478}"/>
                  </a:ext>
                </a:extLst>
              </p14:cNvPr>
              <p14:cNvContentPartPr/>
              <p14:nvPr/>
            </p14:nvContentPartPr>
            <p14:xfrm>
              <a:off x="0" y="1377360"/>
              <a:ext cx="12091320" cy="5122800"/>
            </p14:xfrm>
          </p:contentPart>
        </mc:Choice>
        <mc:Fallback xmlns="">
          <p:pic>
            <p:nvPicPr>
              <p:cNvPr id="4" name="Ink 3">
                <a:extLst>
                  <a:ext uri="{FF2B5EF4-FFF2-40B4-BE49-F238E27FC236}">
                    <a16:creationId xmlns:a16="http://schemas.microsoft.com/office/drawing/2014/main" id="{EF963BA8-3F76-C0AE-4810-7ADF647CA478}"/>
                  </a:ext>
                </a:extLst>
              </p:cNvPr>
              <p:cNvPicPr/>
              <p:nvPr/>
            </p:nvPicPr>
            <p:blipFill>
              <a:blip r:embed="rId3"/>
              <a:stretch>
                <a:fillRect/>
              </a:stretch>
            </p:blipFill>
            <p:spPr>
              <a:xfrm>
                <a:off x="-9360" y="1368000"/>
                <a:ext cx="12110040" cy="5141520"/>
              </a:xfrm>
              <a:prstGeom prst="rect">
                <a:avLst/>
              </a:prstGeom>
            </p:spPr>
          </p:pic>
        </mc:Fallback>
      </mc:AlternateContent>
    </p:spTree>
    <p:extLst>
      <p:ext uri="{BB962C8B-B14F-4D97-AF65-F5344CB8AC3E}">
        <p14:creationId xmlns:p14="http://schemas.microsoft.com/office/powerpoint/2010/main" val="2914182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76EFA-9F26-4000-B4EE-B23ED479127E}"/>
              </a:ext>
            </a:extLst>
          </p:cNvPr>
          <p:cNvSpPr>
            <a:spLocks noGrp="1"/>
          </p:cNvSpPr>
          <p:nvPr>
            <p:ph type="title"/>
          </p:nvPr>
        </p:nvSpPr>
        <p:spPr/>
        <p:txBody>
          <a:bodyPr/>
          <a:lstStyle/>
          <a:p>
            <a:r>
              <a:rPr lang="en-US" dirty="0"/>
              <a:t>The Post-Betsy Levee System</a:t>
            </a:r>
          </a:p>
        </p:txBody>
      </p:sp>
      <p:sp>
        <p:nvSpPr>
          <p:cNvPr id="3" name="Content Placeholder 2">
            <a:extLst>
              <a:ext uri="{FF2B5EF4-FFF2-40B4-BE49-F238E27FC236}">
                <a16:creationId xmlns:a16="http://schemas.microsoft.com/office/drawing/2014/main" id="{3DE572B6-3003-4950-9470-B3F7DDF9BAA6}"/>
              </a:ext>
            </a:extLst>
          </p:cNvPr>
          <p:cNvSpPr>
            <a:spLocks noGrp="1"/>
          </p:cNvSpPr>
          <p:nvPr>
            <p:ph idx="1"/>
          </p:nvPr>
        </p:nvSpPr>
        <p:spPr>
          <a:xfrm>
            <a:off x="838200" y="1480217"/>
            <a:ext cx="10515600" cy="4696746"/>
          </a:xfrm>
        </p:spPr>
        <p:txBody>
          <a:bodyPr>
            <a:normAutofit lnSpcReduction="10000"/>
          </a:bodyPr>
          <a:lstStyle/>
          <a:p>
            <a:r>
              <a:rPr lang="en-US" dirty="0"/>
              <a:t>Congress approves the construction of a levee system around New Orleans to protect against future storms.</a:t>
            </a:r>
          </a:p>
          <a:p>
            <a:pPr lvl="1"/>
            <a:r>
              <a:rPr lang="en-US" dirty="0"/>
              <a:t>This includes new levees and upgrading existing levees.</a:t>
            </a:r>
          </a:p>
          <a:p>
            <a:r>
              <a:rPr lang="en-US" dirty="0"/>
              <a:t>Congress is willing to pay for a levee to protect against the “standard storm” as defined in the 1970s. This is approximate a category 1 hurricane.</a:t>
            </a:r>
          </a:p>
          <a:p>
            <a:pPr lvl="1"/>
            <a:r>
              <a:rPr lang="en-US" dirty="0"/>
              <a:t>Remember, the city resisted flood control measures that would have changed the footprint or the existing pumping system.</a:t>
            </a:r>
          </a:p>
          <a:p>
            <a:pPr lvl="1"/>
            <a:r>
              <a:rPr lang="en-US" dirty="0"/>
              <a:t>Congress slow walks the money and the levee system is not completely finished in 2005.</a:t>
            </a:r>
          </a:p>
          <a:p>
            <a:r>
              <a:rPr lang="en-US" dirty="0"/>
              <a:t>The levee effect takes hold and housing is built up in New Orleans East, which is very low and thus a high-risk area.</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EA1D4101-F7C6-5D09-5BF7-C37FAA62CBFC}"/>
                  </a:ext>
                </a:extLst>
              </p14:cNvPr>
              <p14:cNvContentPartPr/>
              <p14:nvPr/>
            </p14:nvContentPartPr>
            <p14:xfrm>
              <a:off x="1400040" y="451800"/>
              <a:ext cx="9833400" cy="3161880"/>
            </p14:xfrm>
          </p:contentPart>
        </mc:Choice>
        <mc:Fallback xmlns="">
          <p:pic>
            <p:nvPicPr>
              <p:cNvPr id="4" name="Ink 3">
                <a:extLst>
                  <a:ext uri="{FF2B5EF4-FFF2-40B4-BE49-F238E27FC236}">
                    <a16:creationId xmlns:a16="http://schemas.microsoft.com/office/drawing/2014/main" id="{EA1D4101-F7C6-5D09-5BF7-C37FAA62CBFC}"/>
                  </a:ext>
                </a:extLst>
              </p:cNvPr>
              <p:cNvPicPr/>
              <p:nvPr/>
            </p:nvPicPr>
            <p:blipFill>
              <a:blip r:embed="rId3"/>
              <a:stretch>
                <a:fillRect/>
              </a:stretch>
            </p:blipFill>
            <p:spPr>
              <a:xfrm>
                <a:off x="1390680" y="442440"/>
                <a:ext cx="9852120" cy="3180600"/>
              </a:xfrm>
              <a:prstGeom prst="rect">
                <a:avLst/>
              </a:prstGeom>
            </p:spPr>
          </p:pic>
        </mc:Fallback>
      </mc:AlternateContent>
    </p:spTree>
    <p:extLst>
      <p:ext uri="{BB962C8B-B14F-4D97-AF65-F5344CB8AC3E}">
        <p14:creationId xmlns:p14="http://schemas.microsoft.com/office/powerpoint/2010/main" val="906981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3C69A-DFE6-4073-A39A-5E66A15E071D}"/>
              </a:ext>
            </a:extLst>
          </p:cNvPr>
          <p:cNvSpPr>
            <a:spLocks noGrp="1"/>
          </p:cNvSpPr>
          <p:nvPr>
            <p:ph type="title"/>
          </p:nvPr>
        </p:nvSpPr>
        <p:spPr/>
        <p:txBody>
          <a:bodyPr/>
          <a:lstStyle/>
          <a:p>
            <a:r>
              <a:rPr lang="en-US" dirty="0"/>
              <a:t>State Governments</a:t>
            </a:r>
          </a:p>
        </p:txBody>
      </p:sp>
      <p:sp>
        <p:nvSpPr>
          <p:cNvPr id="3" name="Content Placeholder 2">
            <a:extLst>
              <a:ext uri="{FF2B5EF4-FFF2-40B4-BE49-F238E27FC236}">
                <a16:creationId xmlns:a16="http://schemas.microsoft.com/office/drawing/2014/main" id="{C496757F-57C7-4B66-96A1-690D10AB6191}"/>
              </a:ext>
            </a:extLst>
          </p:cNvPr>
          <p:cNvSpPr>
            <a:spLocks noGrp="1"/>
          </p:cNvSpPr>
          <p:nvPr>
            <p:ph idx="1"/>
          </p:nvPr>
        </p:nvSpPr>
        <p:spPr>
          <a:xfrm>
            <a:off x="838200" y="1596411"/>
            <a:ext cx="10515600" cy="4580552"/>
          </a:xfrm>
        </p:spPr>
        <p:txBody>
          <a:bodyPr>
            <a:normAutofit lnSpcReduction="10000"/>
          </a:bodyPr>
          <a:lstStyle/>
          <a:p>
            <a:r>
              <a:rPr lang="en-US" dirty="0"/>
              <a:t>State Claims</a:t>
            </a:r>
          </a:p>
          <a:p>
            <a:pPr lvl="1"/>
            <a:r>
              <a:rPr lang="en-US" dirty="0"/>
              <a:t>Most have sovereign immunity for state claims and a parallel appropriations clause.</a:t>
            </a:r>
          </a:p>
          <a:p>
            <a:pPr lvl="1"/>
            <a:r>
              <a:rPr lang="en-US" dirty="0"/>
              <a:t>Louisiana abolished sovereign immunity in the Edward Edwards constitution, but retained the appropriations clause: you can sue, but cannot get paid without an appropriation.</a:t>
            </a:r>
          </a:p>
          <a:p>
            <a:r>
              <a:rPr lang="en-US" dirty="0"/>
              <a:t>US Constitutional and Statutory limitations</a:t>
            </a:r>
          </a:p>
          <a:p>
            <a:pPr lvl="1"/>
            <a:r>
              <a:rPr lang="en-US" dirty="0"/>
              <a:t>The Takings Clause applies to the states.</a:t>
            </a:r>
          </a:p>
          <a:p>
            <a:pPr lvl="1"/>
            <a:r>
              <a:rPr lang="en-US" dirty="0"/>
              <a:t>Congress can create state liability which is litigated in federal courts</a:t>
            </a:r>
          </a:p>
          <a:p>
            <a:pPr lvl="1"/>
            <a:r>
              <a:rPr lang="en-US" dirty="0"/>
              <a:t>Judgements can be collected through the court’s contempt process, thus overriding state constitutional appropriations clauses.</a:t>
            </a:r>
          </a:p>
          <a:p>
            <a:pPr lvl="1"/>
            <a:r>
              <a:rPr lang="en-US" dirty="0"/>
              <a:t>42 USC 1983 is an example.</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614DBE31-E665-F8A2-7F17-3BA38E736E1D}"/>
                  </a:ext>
                </a:extLst>
              </p14:cNvPr>
              <p14:cNvContentPartPr/>
              <p14:nvPr/>
            </p14:nvContentPartPr>
            <p14:xfrm>
              <a:off x="1549440" y="2849760"/>
              <a:ext cx="8561880" cy="1996200"/>
            </p14:xfrm>
          </p:contentPart>
        </mc:Choice>
        <mc:Fallback xmlns="">
          <p:pic>
            <p:nvPicPr>
              <p:cNvPr id="4" name="Ink 3">
                <a:extLst>
                  <a:ext uri="{FF2B5EF4-FFF2-40B4-BE49-F238E27FC236}">
                    <a16:creationId xmlns:a16="http://schemas.microsoft.com/office/drawing/2014/main" id="{614DBE31-E665-F8A2-7F17-3BA38E736E1D}"/>
                  </a:ext>
                </a:extLst>
              </p:cNvPr>
              <p:cNvPicPr/>
              <p:nvPr/>
            </p:nvPicPr>
            <p:blipFill>
              <a:blip r:embed="rId3"/>
              <a:stretch>
                <a:fillRect/>
              </a:stretch>
            </p:blipFill>
            <p:spPr>
              <a:xfrm>
                <a:off x="1540080" y="2840400"/>
                <a:ext cx="8580600" cy="2014920"/>
              </a:xfrm>
              <a:prstGeom prst="rect">
                <a:avLst/>
              </a:prstGeom>
            </p:spPr>
          </p:pic>
        </mc:Fallback>
      </mc:AlternateContent>
    </p:spTree>
    <p:extLst>
      <p:ext uri="{BB962C8B-B14F-4D97-AF65-F5344CB8AC3E}">
        <p14:creationId xmlns:p14="http://schemas.microsoft.com/office/powerpoint/2010/main" val="41425849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AD381-941A-4D0E-A4B1-868351EE76F4}"/>
              </a:ext>
            </a:extLst>
          </p:cNvPr>
          <p:cNvSpPr>
            <a:spLocks noGrp="1"/>
          </p:cNvSpPr>
          <p:nvPr>
            <p:ph type="title"/>
          </p:nvPr>
        </p:nvSpPr>
        <p:spPr/>
        <p:txBody>
          <a:bodyPr/>
          <a:lstStyle/>
          <a:p>
            <a:r>
              <a:rPr lang="en-US" dirty="0"/>
              <a:t>What has been Happening Hydrologically in New Orleans Since Hurricane Betsy?</a:t>
            </a:r>
          </a:p>
        </p:txBody>
      </p:sp>
      <p:sp>
        <p:nvSpPr>
          <p:cNvPr id="3" name="Content Placeholder 2">
            <a:extLst>
              <a:ext uri="{FF2B5EF4-FFF2-40B4-BE49-F238E27FC236}">
                <a16:creationId xmlns:a16="http://schemas.microsoft.com/office/drawing/2014/main" id="{FC984D67-7B2E-42F0-85E7-FC6284C33E5F}"/>
              </a:ext>
            </a:extLst>
          </p:cNvPr>
          <p:cNvSpPr>
            <a:spLocks noGrp="1"/>
          </p:cNvSpPr>
          <p:nvPr>
            <p:ph idx="1"/>
          </p:nvPr>
        </p:nvSpPr>
        <p:spPr/>
        <p:txBody>
          <a:bodyPr>
            <a:normAutofit lnSpcReduction="10000"/>
          </a:bodyPr>
          <a:lstStyle/>
          <a:p>
            <a:r>
              <a:rPr lang="en-US" dirty="0"/>
              <a:t>Sea Level has been rising.</a:t>
            </a:r>
          </a:p>
          <a:p>
            <a:r>
              <a:rPr lang="en-US" dirty="0"/>
              <a:t>The areas where the levees are located is subsiding.</a:t>
            </a:r>
          </a:p>
          <a:p>
            <a:r>
              <a:rPr lang="en-US" dirty="0"/>
              <a:t>Some levees, such as those between the MRGO and the city, are in a high subsidence zone.</a:t>
            </a:r>
          </a:p>
          <a:p>
            <a:r>
              <a:rPr lang="en-US" dirty="0"/>
              <a:t>Levees are made of packed clay and are very heavy. They increase the local subsidence rate.</a:t>
            </a:r>
          </a:p>
          <a:p>
            <a:pPr lvl="1"/>
            <a:r>
              <a:rPr lang="en-US" dirty="0"/>
              <a:t>Unless you use specialized GPS techniques, it is difficult to accurately measure small elevation due to subsidence, so the subsidence was not obvious.</a:t>
            </a:r>
          </a:p>
          <a:p>
            <a:r>
              <a:rPr lang="en-US" dirty="0"/>
              <a:t>The Corps was only funded to build the original levees, not rebuild subsiding levees.</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C1E5ADEF-DE2D-3DDC-7678-DA347B48F8A1}"/>
                  </a:ext>
                </a:extLst>
              </p14:cNvPr>
              <p14:cNvContentPartPr/>
              <p14:nvPr/>
            </p14:nvContentPartPr>
            <p14:xfrm>
              <a:off x="887760" y="747720"/>
              <a:ext cx="10762920" cy="5283360"/>
            </p14:xfrm>
          </p:contentPart>
        </mc:Choice>
        <mc:Fallback xmlns="">
          <p:pic>
            <p:nvPicPr>
              <p:cNvPr id="4" name="Ink 3">
                <a:extLst>
                  <a:ext uri="{FF2B5EF4-FFF2-40B4-BE49-F238E27FC236}">
                    <a16:creationId xmlns:a16="http://schemas.microsoft.com/office/drawing/2014/main" id="{C1E5ADEF-DE2D-3DDC-7678-DA347B48F8A1}"/>
                  </a:ext>
                </a:extLst>
              </p:cNvPr>
              <p:cNvPicPr/>
              <p:nvPr/>
            </p:nvPicPr>
            <p:blipFill>
              <a:blip r:embed="rId3"/>
              <a:stretch>
                <a:fillRect/>
              </a:stretch>
            </p:blipFill>
            <p:spPr>
              <a:xfrm>
                <a:off x="878400" y="738360"/>
                <a:ext cx="10781640" cy="5302080"/>
              </a:xfrm>
              <a:prstGeom prst="rect">
                <a:avLst/>
              </a:prstGeom>
            </p:spPr>
          </p:pic>
        </mc:Fallback>
      </mc:AlternateContent>
    </p:spTree>
    <p:extLst>
      <p:ext uri="{BB962C8B-B14F-4D97-AF65-F5344CB8AC3E}">
        <p14:creationId xmlns:p14="http://schemas.microsoft.com/office/powerpoint/2010/main" val="42722884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
            <a:extLst>
              <a:ext uri="{FF2B5EF4-FFF2-40B4-BE49-F238E27FC236}">
                <a16:creationId xmlns:a16="http://schemas.microsoft.com/office/drawing/2014/main" id="{ACB15B01-E725-BD02-3D68-1BA40A6E6E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9576" y="-444121"/>
            <a:ext cx="8597440" cy="7522760"/>
          </a:xfrm>
          <a:prstGeom prst="rect">
            <a:avLst/>
          </a:prstGeom>
        </p:spPr>
      </p:pic>
    </p:spTree>
    <p:extLst>
      <p:ext uri="{BB962C8B-B14F-4D97-AF65-F5344CB8AC3E}">
        <p14:creationId xmlns:p14="http://schemas.microsoft.com/office/powerpoint/2010/main" val="18486482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FEE8B-40DB-640C-88BA-B9D51E9735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AF7EE3D-1AB0-6619-A94E-6574F3579794}"/>
              </a:ext>
            </a:extLst>
          </p:cNvPr>
          <p:cNvSpPr>
            <a:spLocks noGrp="1"/>
          </p:cNvSpPr>
          <p:nvPr>
            <p:ph idx="1"/>
          </p:nvPr>
        </p:nvSpPr>
        <p:spPr/>
        <p:txBody>
          <a:bodyPr/>
          <a:lstStyle/>
          <a:p>
            <a:r>
              <a:rPr lang="en-US" b="0" i="0" u="none" strike="noStrike" dirty="0">
                <a:solidFill>
                  <a:srgbClr val="FF3838"/>
                </a:solidFill>
                <a:effectLst/>
                <a:latin typeface="calibri" panose="020F0502020204030204" pitchFamily="34" charset="0"/>
                <a:hlinkClick r:id="rId2"/>
              </a:rPr>
              <a:t>Washing Away: Worst-case scenarios if a hurricane hits Louisiana (2002)</a:t>
            </a:r>
            <a:endParaRPr lang="en-US" dirty="0"/>
          </a:p>
        </p:txBody>
      </p:sp>
    </p:spTree>
    <p:extLst>
      <p:ext uri="{BB962C8B-B14F-4D97-AF65-F5344CB8AC3E}">
        <p14:creationId xmlns:p14="http://schemas.microsoft.com/office/powerpoint/2010/main" val="36451515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35EC6-DC9E-4D96-B7FB-5EB2FBFED50F}"/>
              </a:ext>
            </a:extLst>
          </p:cNvPr>
          <p:cNvSpPr>
            <a:spLocks noGrp="1"/>
          </p:cNvSpPr>
          <p:nvPr>
            <p:ph type="title"/>
          </p:nvPr>
        </p:nvSpPr>
        <p:spPr/>
        <p:txBody>
          <a:bodyPr/>
          <a:lstStyle/>
          <a:p>
            <a:endParaRPr lang="en-US"/>
          </a:p>
        </p:txBody>
      </p:sp>
      <p:pic>
        <p:nvPicPr>
          <p:cNvPr id="2050" name="Picture 2">
            <a:extLst>
              <a:ext uri="{FF2B5EF4-FFF2-40B4-BE49-F238E27FC236}">
                <a16:creationId xmlns:a16="http://schemas.microsoft.com/office/drawing/2014/main" id="{052BBFA7-46A5-446E-AC6D-4E8577D42DA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20374" y="145197"/>
            <a:ext cx="10069204" cy="6712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5303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20E6B-FCF8-46F4-B5C1-37187ECC2376}"/>
              </a:ext>
            </a:extLst>
          </p:cNvPr>
          <p:cNvSpPr>
            <a:spLocks noGrp="1"/>
          </p:cNvSpPr>
          <p:nvPr>
            <p:ph type="title"/>
          </p:nvPr>
        </p:nvSpPr>
        <p:spPr>
          <a:xfrm>
            <a:off x="838200" y="365125"/>
            <a:ext cx="10515600" cy="618027"/>
          </a:xfrm>
        </p:spPr>
        <p:txBody>
          <a:bodyPr>
            <a:normAutofit fontScale="90000"/>
          </a:bodyPr>
          <a:lstStyle/>
          <a:p>
            <a:r>
              <a:rPr lang="en-US" dirty="0"/>
              <a:t>Why did Katrina Flood New Orleans?</a:t>
            </a:r>
          </a:p>
        </p:txBody>
      </p:sp>
      <p:sp>
        <p:nvSpPr>
          <p:cNvPr id="3" name="Content Placeholder 2">
            <a:extLst>
              <a:ext uri="{FF2B5EF4-FFF2-40B4-BE49-F238E27FC236}">
                <a16:creationId xmlns:a16="http://schemas.microsoft.com/office/drawing/2014/main" id="{C98B55C6-933F-4FC2-BE6B-6F6A314F8FAD}"/>
              </a:ext>
            </a:extLst>
          </p:cNvPr>
          <p:cNvSpPr>
            <a:spLocks noGrp="1"/>
          </p:cNvSpPr>
          <p:nvPr>
            <p:ph idx="1"/>
          </p:nvPr>
        </p:nvSpPr>
        <p:spPr>
          <a:xfrm>
            <a:off x="254382" y="1196284"/>
            <a:ext cx="11099418" cy="5390146"/>
          </a:xfrm>
        </p:spPr>
        <p:txBody>
          <a:bodyPr>
            <a:normAutofit fontScale="92500" lnSpcReduction="20000"/>
          </a:bodyPr>
          <a:lstStyle/>
          <a:p>
            <a:r>
              <a:rPr lang="en-US" dirty="0"/>
              <a:t>The core problem was that Katrina created a much higher and prolonged surge than the levees were designed for.</a:t>
            </a:r>
          </a:p>
          <a:p>
            <a:pPr lvl="1"/>
            <a:r>
              <a:rPr lang="en-US" dirty="0"/>
              <a:t>While much was made of various problems found in the construction of the levees, there is limited evidence that perfect levees would have done better.</a:t>
            </a:r>
          </a:p>
          <a:p>
            <a:pPr lvl="1"/>
            <a:r>
              <a:rPr lang="en-US" dirty="0"/>
              <a:t>The flooding from Lake Pontchartrain through the 17</a:t>
            </a:r>
            <a:r>
              <a:rPr lang="en-US" baseline="30000" dirty="0"/>
              <a:t>th</a:t>
            </a:r>
            <a:r>
              <a:rPr lang="en-US" dirty="0"/>
              <a:t> Street Canal would have been prevented if the city had allowed the Corps to close the canals as it proposed in its original protection plan.</a:t>
            </a:r>
          </a:p>
          <a:p>
            <a:r>
              <a:rPr lang="en-US" dirty="0"/>
              <a:t>The secondary problem is that the protection provided by a levee starts to decay the day it is built. Levees require maintenance, which was legally the responsibility of the local levee boards.</a:t>
            </a:r>
          </a:p>
          <a:p>
            <a:pPr lvl="1"/>
            <a:r>
              <a:rPr lang="en-US" dirty="0"/>
              <a:t>The levee boards did not do this maintenance. For example, there had been ongoing leaks under the flood walls at 17</a:t>
            </a:r>
            <a:r>
              <a:rPr lang="en-US" baseline="30000" dirty="0"/>
              <a:t>th</a:t>
            </a:r>
            <a:r>
              <a:rPr lang="en-US" dirty="0"/>
              <a:t> street because of poor maintenance and because the city allowed houses to cut into the toe of the levee supporting the flood walls.</a:t>
            </a:r>
          </a:p>
          <a:p>
            <a:r>
              <a:rPr lang="en-US" dirty="0"/>
              <a:t>The death total was so high because the city did not call for a timely evacuation and because people did not leave on their own.</a:t>
            </a:r>
          </a:p>
          <a:p>
            <a:pPr lvl="1"/>
            <a:r>
              <a:rPr lang="en-US" dirty="0"/>
              <a:t>The mayor never said that the city might flood.</a:t>
            </a:r>
          </a:p>
          <a:p>
            <a:pPr lvl="1"/>
            <a:r>
              <a:rPr lang="en-US" dirty="0"/>
              <a:t>Those who did leave left their treasured possessions because they discounted flooding.</a:t>
            </a:r>
          </a:p>
          <a:p>
            <a:r>
              <a:rPr lang="en-US" dirty="0"/>
              <a:t>Winds seldom kill – flooding is the killer.</a:t>
            </a:r>
          </a:p>
          <a:p>
            <a:endParaRPr lang="en-US"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AE80C959-0082-581C-F27B-E74BEFF92C74}"/>
                  </a:ext>
                </a:extLst>
              </p14:cNvPr>
              <p14:cNvContentPartPr/>
              <p14:nvPr/>
            </p14:nvContentPartPr>
            <p14:xfrm>
              <a:off x="0" y="2839680"/>
              <a:ext cx="12002400" cy="2843640"/>
            </p14:xfrm>
          </p:contentPart>
        </mc:Choice>
        <mc:Fallback xmlns="">
          <p:pic>
            <p:nvPicPr>
              <p:cNvPr id="4" name="Ink 3">
                <a:extLst>
                  <a:ext uri="{FF2B5EF4-FFF2-40B4-BE49-F238E27FC236}">
                    <a16:creationId xmlns:a16="http://schemas.microsoft.com/office/drawing/2014/main" id="{AE80C959-0082-581C-F27B-E74BEFF92C74}"/>
                  </a:ext>
                </a:extLst>
              </p:cNvPr>
              <p:cNvPicPr/>
              <p:nvPr/>
            </p:nvPicPr>
            <p:blipFill>
              <a:blip r:embed="rId3"/>
              <a:stretch>
                <a:fillRect/>
              </a:stretch>
            </p:blipFill>
            <p:spPr>
              <a:xfrm>
                <a:off x="-9360" y="2830320"/>
                <a:ext cx="12021120" cy="2862360"/>
              </a:xfrm>
              <a:prstGeom prst="rect">
                <a:avLst/>
              </a:prstGeom>
            </p:spPr>
          </p:pic>
        </mc:Fallback>
      </mc:AlternateContent>
    </p:spTree>
    <p:extLst>
      <p:ext uri="{BB962C8B-B14F-4D97-AF65-F5344CB8AC3E}">
        <p14:creationId xmlns:p14="http://schemas.microsoft.com/office/powerpoint/2010/main" val="34690320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5041" name="Group 8" descr="Graphic showing surge heights on the east side of New Orleans during hurricane Katrina. The levees on MRGO and the shipping canal appear to create a funnel, pushing water into the city."/>
          <p:cNvGrpSpPr>
            <a:grpSpLocks/>
          </p:cNvGrpSpPr>
          <p:nvPr/>
        </p:nvGrpSpPr>
        <p:grpSpPr bwMode="auto">
          <a:xfrm>
            <a:off x="3120719" y="-45218"/>
            <a:ext cx="7547283" cy="3369841"/>
            <a:chOff x="1006" y="0"/>
            <a:chExt cx="4754" cy="2123"/>
          </a:xfrm>
        </p:grpSpPr>
        <p:pic>
          <p:nvPicPr>
            <p:cNvPr id="855046" name="Picture 4" descr="Katrina_ms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4" y="0"/>
              <a:ext cx="3216" cy="2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Text Box 6"/>
            <p:cNvSpPr txBox="1">
              <a:spLocks noChangeArrowheads="1"/>
            </p:cNvSpPr>
            <p:nvPr/>
          </p:nvSpPr>
          <p:spPr bwMode="auto">
            <a:xfrm>
              <a:off x="1006" y="144"/>
              <a:ext cx="1339" cy="1222"/>
            </a:xfrm>
            <a:prstGeom prst="rect">
              <a:avLst/>
            </a:prstGeom>
            <a:noFill/>
            <a:ln w="9525">
              <a:noFill/>
              <a:miter lim="800000"/>
              <a:headEnd/>
              <a:tailEnd/>
            </a:ln>
            <a:effectLst/>
          </p:spPr>
          <p:txBody>
            <a:bodyPr wrap="none">
              <a:spAutoFit/>
            </a:bodyPr>
            <a:lstStyle/>
            <a:p>
              <a:pPr algn="ctr" eaLnBrk="0" hangingPunct="0">
                <a:defRPr/>
              </a:pPr>
              <a:r>
                <a:rPr lang="en-US" sz="2400" dirty="0">
                  <a:solidFill>
                    <a:srgbClr val="33CCCC"/>
                  </a:solidFill>
                  <a:effectLst>
                    <a:outerShdw blurRad="38100" dist="38100" dir="2700000" algn="tl">
                      <a:srgbClr val="000000"/>
                    </a:outerShdw>
                  </a:effectLst>
                </a:rPr>
                <a:t>Operational </a:t>
              </a:r>
            </a:p>
            <a:p>
              <a:pPr algn="ctr" eaLnBrk="0" hangingPunct="0">
                <a:defRPr/>
              </a:pPr>
              <a:r>
                <a:rPr lang="en-US" sz="2400" dirty="0">
                  <a:solidFill>
                    <a:srgbClr val="33CCCC"/>
                  </a:solidFill>
                  <a:effectLst>
                    <a:outerShdw blurRad="38100" dist="38100" dir="2700000" algn="tl">
                      <a:srgbClr val="000000"/>
                    </a:outerShdw>
                  </a:effectLst>
                </a:rPr>
                <a:t>NHC Katrina </a:t>
              </a:r>
            </a:p>
            <a:p>
              <a:pPr algn="ctr" eaLnBrk="0" hangingPunct="0">
                <a:defRPr/>
              </a:pPr>
              <a:r>
                <a:rPr lang="en-US" sz="2400" dirty="0">
                  <a:solidFill>
                    <a:srgbClr val="33CCCC"/>
                  </a:solidFill>
                  <a:effectLst>
                    <a:outerShdw blurRad="38100" dist="38100" dir="2700000" algn="tl">
                      <a:srgbClr val="000000"/>
                    </a:outerShdw>
                  </a:effectLst>
                </a:rPr>
                <a:t>SLOSH model</a:t>
              </a:r>
            </a:p>
            <a:p>
              <a:pPr algn="ctr" eaLnBrk="0" hangingPunct="0">
                <a:defRPr/>
              </a:pPr>
              <a:r>
                <a:rPr lang="en-US" sz="2400" dirty="0">
                  <a:solidFill>
                    <a:srgbClr val="33CCCC"/>
                  </a:solidFill>
                  <a:effectLst>
                    <a:outerShdw blurRad="38100" dist="38100" dir="2700000" algn="tl">
                      <a:srgbClr val="000000"/>
                    </a:outerShdw>
                  </a:effectLst>
                </a:rPr>
                <a:t>using </a:t>
              </a:r>
              <a:r>
                <a:rPr lang="en-US" sz="2400" dirty="0">
                  <a:solidFill>
                    <a:srgbClr val="FF3300"/>
                  </a:solidFill>
                  <a:effectLst>
                    <a:outerShdw blurRad="38100" dist="38100" dir="2700000" algn="tl">
                      <a:srgbClr val="000000"/>
                    </a:outerShdw>
                  </a:effectLst>
                </a:rPr>
                <a:t>outdated</a:t>
              </a:r>
              <a:r>
                <a:rPr lang="en-US" sz="2400" dirty="0">
                  <a:solidFill>
                    <a:srgbClr val="33CCCC"/>
                  </a:solidFill>
                  <a:effectLst>
                    <a:outerShdw blurRad="38100" dist="38100" dir="2700000" algn="tl">
                      <a:srgbClr val="000000"/>
                    </a:outerShdw>
                  </a:effectLst>
                </a:rPr>
                <a:t> </a:t>
              </a:r>
            </a:p>
            <a:p>
              <a:pPr algn="ctr" eaLnBrk="0" hangingPunct="0">
                <a:defRPr/>
              </a:pPr>
              <a:r>
                <a:rPr lang="en-US" sz="2400" dirty="0">
                  <a:solidFill>
                    <a:srgbClr val="33CCCC"/>
                  </a:solidFill>
                  <a:effectLst>
                    <a:outerShdw blurRad="38100" dist="38100" dir="2700000" algn="tl">
                      <a:srgbClr val="000000"/>
                    </a:outerShdw>
                  </a:effectLst>
                </a:rPr>
                <a:t>elevations.</a:t>
              </a:r>
            </a:p>
          </p:txBody>
        </p:sp>
      </p:grpSp>
      <p:grpSp>
        <p:nvGrpSpPr>
          <p:cNvPr id="3" name="Group 9" descr="Graphic showing surge heights on the east side of New Orleans during hurricane Katrina. With the correct elevations, which put the east side of the city lower, there is no funnel effect."/>
          <p:cNvGrpSpPr>
            <a:grpSpLocks/>
          </p:cNvGrpSpPr>
          <p:nvPr/>
        </p:nvGrpSpPr>
        <p:grpSpPr bwMode="auto">
          <a:xfrm>
            <a:off x="1153625" y="3429000"/>
            <a:ext cx="7645235" cy="3368725"/>
            <a:chOff x="0" y="2112"/>
            <a:chExt cx="4816" cy="2122"/>
          </a:xfrm>
        </p:grpSpPr>
        <p:pic>
          <p:nvPicPr>
            <p:cNvPr id="855044" name="Picture 5" descr="Katrina_ms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112"/>
              <a:ext cx="3216" cy="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Text Box 7"/>
            <p:cNvSpPr txBox="1">
              <a:spLocks noChangeArrowheads="1"/>
            </p:cNvSpPr>
            <p:nvPr/>
          </p:nvSpPr>
          <p:spPr bwMode="auto">
            <a:xfrm>
              <a:off x="3536" y="2880"/>
              <a:ext cx="1280" cy="989"/>
            </a:xfrm>
            <a:prstGeom prst="rect">
              <a:avLst/>
            </a:prstGeom>
            <a:noFill/>
            <a:ln w="9525">
              <a:noFill/>
              <a:miter lim="800000"/>
              <a:headEnd/>
              <a:tailEnd/>
            </a:ln>
            <a:effectLst/>
          </p:spPr>
          <p:txBody>
            <a:bodyPr wrap="none">
              <a:spAutoFit/>
            </a:bodyPr>
            <a:lstStyle/>
            <a:p>
              <a:pPr algn="ctr" eaLnBrk="0" hangingPunct="0">
                <a:defRPr/>
              </a:pPr>
              <a:r>
                <a:rPr lang="en-US" sz="2400" dirty="0">
                  <a:effectLst>
                    <a:outerShdw blurRad="38100" dist="38100" dir="2700000" algn="tl">
                      <a:srgbClr val="000000"/>
                    </a:outerShdw>
                  </a:effectLst>
                </a:rPr>
                <a:t>Katrina SLOSH</a:t>
              </a:r>
            </a:p>
            <a:p>
              <a:pPr algn="ctr" eaLnBrk="0" hangingPunct="0">
                <a:defRPr/>
              </a:pPr>
              <a:r>
                <a:rPr lang="en-US" sz="2400" dirty="0" err="1">
                  <a:effectLst>
                    <a:outerShdw blurRad="38100" dist="38100" dir="2700000" algn="tl">
                      <a:srgbClr val="000000"/>
                    </a:outerShdw>
                  </a:effectLst>
                </a:rPr>
                <a:t>hindcast</a:t>
              </a:r>
              <a:r>
                <a:rPr lang="en-US" sz="2400" dirty="0">
                  <a:effectLst>
                    <a:outerShdw blurRad="38100" dist="38100" dir="2700000" algn="tl">
                      <a:srgbClr val="000000"/>
                    </a:outerShdw>
                  </a:effectLst>
                </a:rPr>
                <a:t> using </a:t>
              </a:r>
            </a:p>
            <a:p>
              <a:pPr algn="ctr" eaLnBrk="0" hangingPunct="0">
                <a:defRPr/>
              </a:pPr>
              <a:r>
                <a:rPr lang="en-US" sz="2400" dirty="0">
                  <a:solidFill>
                    <a:schemeClr val="hlink"/>
                  </a:solidFill>
                  <a:effectLst>
                    <a:outerShdw blurRad="38100" dist="38100" dir="2700000" algn="tl">
                      <a:srgbClr val="000000"/>
                    </a:outerShdw>
                  </a:effectLst>
                </a:rPr>
                <a:t>accurate</a:t>
              </a:r>
            </a:p>
            <a:p>
              <a:pPr algn="ctr" eaLnBrk="0" hangingPunct="0">
                <a:defRPr/>
              </a:pPr>
              <a:r>
                <a:rPr lang="en-US" sz="2400" dirty="0">
                  <a:effectLst>
                    <a:outerShdw blurRad="38100" dist="38100" dir="2700000" algn="tl">
                      <a:srgbClr val="000000"/>
                    </a:outerShdw>
                  </a:effectLst>
                </a:rPr>
                <a:t>elevations.</a:t>
              </a:r>
            </a:p>
          </p:txBody>
        </p:sp>
      </p:grpSp>
      <p:sp>
        <p:nvSpPr>
          <p:cNvPr id="8" name="TextBox 7"/>
          <p:cNvSpPr txBox="1"/>
          <p:nvPr/>
        </p:nvSpPr>
        <p:spPr>
          <a:xfrm>
            <a:off x="9182380" y="1071563"/>
            <a:ext cx="1139538" cy="849750"/>
          </a:xfrm>
          <a:prstGeom prst="rect">
            <a:avLst/>
          </a:prstGeom>
          <a:noFill/>
        </p:spPr>
        <p:txBody>
          <a:bodyPr wrap="none" lIns="64291" tIns="32146" rIns="64291" bIns="32146">
            <a:spAutoFit/>
          </a:bodyPr>
          <a:lstStyle/>
          <a:p>
            <a:pPr algn="ctr" eaLnBrk="0" hangingPunct="0">
              <a:defRPr/>
            </a:pPr>
            <a:r>
              <a:rPr lang="en-US" sz="1700" dirty="0">
                <a:solidFill>
                  <a:srgbClr val="FF3399"/>
                </a:solidFill>
                <a:effectLst>
                  <a:outerShdw blurRad="38100" dist="38100" dir="2700000" algn="tl">
                    <a:srgbClr val="000000">
                      <a:alpha val="43137"/>
                    </a:srgbClr>
                  </a:outerShdw>
                </a:effectLst>
              </a:rPr>
              <a:t>The</a:t>
            </a:r>
          </a:p>
          <a:p>
            <a:pPr algn="ctr" eaLnBrk="0" hangingPunct="0">
              <a:defRPr/>
            </a:pPr>
            <a:r>
              <a:rPr lang="en-US" sz="1700" dirty="0">
                <a:solidFill>
                  <a:srgbClr val="FF3399"/>
                </a:solidFill>
                <a:effectLst>
                  <a:outerShdw blurRad="38100" dist="38100" dir="2700000" algn="tl">
                    <a:srgbClr val="000000">
                      <a:alpha val="43137"/>
                    </a:srgbClr>
                  </a:outerShdw>
                </a:effectLst>
              </a:rPr>
              <a:t>“Hurricane </a:t>
            </a:r>
          </a:p>
          <a:p>
            <a:pPr algn="ctr" eaLnBrk="0" hangingPunct="0">
              <a:defRPr/>
            </a:pPr>
            <a:r>
              <a:rPr lang="en-US" sz="1700" dirty="0">
                <a:solidFill>
                  <a:srgbClr val="FF3399"/>
                </a:solidFill>
                <a:effectLst>
                  <a:outerShdw blurRad="38100" dist="38100" dir="2700000" algn="tl">
                    <a:srgbClr val="000000">
                      <a:alpha val="43137"/>
                    </a:srgbClr>
                  </a:outerShdw>
                </a:effectLst>
              </a:rPr>
              <a:t>Highway”</a:t>
            </a:r>
          </a:p>
        </p:txBody>
      </p:sp>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88809E3B-7A55-8CA6-B887-8D92D90078AC}"/>
                  </a:ext>
                </a:extLst>
              </p14:cNvPr>
              <p14:cNvContentPartPr/>
              <p14:nvPr/>
            </p14:nvContentPartPr>
            <p14:xfrm>
              <a:off x="2768760" y="0"/>
              <a:ext cx="8254080" cy="6857640"/>
            </p14:xfrm>
          </p:contentPart>
        </mc:Choice>
        <mc:Fallback xmlns="">
          <p:pic>
            <p:nvPicPr>
              <p:cNvPr id="4" name="Ink 3">
                <a:extLst>
                  <a:ext uri="{FF2B5EF4-FFF2-40B4-BE49-F238E27FC236}">
                    <a16:creationId xmlns:a16="http://schemas.microsoft.com/office/drawing/2014/main" id="{88809E3B-7A55-8CA6-B887-8D92D90078AC}"/>
                  </a:ext>
                </a:extLst>
              </p:cNvPr>
              <p:cNvPicPr/>
              <p:nvPr/>
            </p:nvPicPr>
            <p:blipFill>
              <a:blip r:embed="rId10"/>
              <a:stretch>
                <a:fillRect/>
              </a:stretch>
            </p:blipFill>
            <p:spPr>
              <a:xfrm>
                <a:off x="2759400" y="-9360"/>
                <a:ext cx="8272800" cy="6876360"/>
              </a:xfrm>
              <a:prstGeom prst="rect">
                <a:avLst/>
              </a:prstGeom>
            </p:spPr>
          </p:pic>
        </mc:Fallback>
      </mc:AlternateContent>
    </p:spTree>
    <p:custDataLst>
      <p:tags r:id="rId1"/>
    </p:custDataLst>
    <p:extLst>
      <p:ext uri="{BB962C8B-B14F-4D97-AF65-F5344CB8AC3E}">
        <p14:creationId xmlns:p14="http://schemas.microsoft.com/office/powerpoint/2010/main" val="42515474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1E312-5F9E-41BE-9C3E-6CD9103E5CD6}"/>
              </a:ext>
            </a:extLst>
          </p:cNvPr>
          <p:cNvSpPr>
            <a:spLocks noGrp="1"/>
          </p:cNvSpPr>
          <p:nvPr>
            <p:ph type="title"/>
          </p:nvPr>
        </p:nvSpPr>
        <p:spPr/>
        <p:txBody>
          <a:bodyPr/>
          <a:lstStyle/>
          <a:p>
            <a:r>
              <a:rPr lang="en-US" dirty="0"/>
              <a:t>The Problems with the Plaintiffs’ Case in the Katrina Levee Breach Litigation</a:t>
            </a:r>
          </a:p>
        </p:txBody>
      </p:sp>
      <p:sp>
        <p:nvSpPr>
          <p:cNvPr id="3" name="Content Placeholder 2">
            <a:extLst>
              <a:ext uri="{FF2B5EF4-FFF2-40B4-BE49-F238E27FC236}">
                <a16:creationId xmlns:a16="http://schemas.microsoft.com/office/drawing/2014/main" id="{FBA66A7C-7674-46A2-8F57-B70D00B3ABDF}"/>
              </a:ext>
            </a:extLst>
          </p:cNvPr>
          <p:cNvSpPr>
            <a:spLocks noGrp="1"/>
          </p:cNvSpPr>
          <p:nvPr>
            <p:ph idx="1"/>
          </p:nvPr>
        </p:nvSpPr>
        <p:spPr>
          <a:xfrm>
            <a:off x="295633" y="1825625"/>
            <a:ext cx="11058167" cy="4351338"/>
          </a:xfrm>
        </p:spPr>
        <p:txBody>
          <a:bodyPr>
            <a:normAutofit fontScale="92500"/>
          </a:bodyPr>
          <a:lstStyle/>
          <a:p>
            <a:r>
              <a:rPr lang="en-US" dirty="0"/>
              <a:t>Factually, the plaintiffs’ experts used outdated elevation data for their models, in places assuming the elevation was 3 feet higher than the actual value. This created the illusion of the MRGO funnel that the court relied on.</a:t>
            </a:r>
          </a:p>
          <a:p>
            <a:r>
              <a:rPr lang="en-US" dirty="0"/>
              <a:t>Legally, the plaintiffs based their case on the theory that the Corps knew that there were problems with the levees and intentionally put New Orleans at risk by not fixing the problems. This claim is the prima facia case for the DFE. While it took the 5</a:t>
            </a:r>
            <a:r>
              <a:rPr lang="en-US" baseline="30000" dirty="0"/>
              <a:t>th</a:t>
            </a:r>
            <a:r>
              <a:rPr lang="en-US" dirty="0"/>
              <a:t> Circuit two tries to figure it out, the case was eventually dismissed.</a:t>
            </a:r>
          </a:p>
          <a:p>
            <a:pPr lvl="1"/>
            <a:r>
              <a:rPr lang="en-US" dirty="0"/>
              <a:t>As a factual matter, this misunderstands the role of the Corps. Once levees are built, except for Mississippi River levees, they are the responsivities of the locals. If the locals want the Corps to work on them, their congresspersons have to put that in an appropriations bill.</a:t>
            </a:r>
          </a:p>
          <a:p>
            <a:endParaRPr lang="en-US"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D318A07C-0DB0-873C-8353-2E393896DC9D}"/>
                  </a:ext>
                </a:extLst>
              </p14:cNvPr>
              <p14:cNvContentPartPr/>
              <p14:nvPr/>
            </p14:nvContentPartPr>
            <p14:xfrm>
              <a:off x="367560" y="2851560"/>
              <a:ext cx="11355480" cy="3617280"/>
            </p14:xfrm>
          </p:contentPart>
        </mc:Choice>
        <mc:Fallback xmlns="">
          <p:pic>
            <p:nvPicPr>
              <p:cNvPr id="4" name="Ink 3">
                <a:extLst>
                  <a:ext uri="{FF2B5EF4-FFF2-40B4-BE49-F238E27FC236}">
                    <a16:creationId xmlns:a16="http://schemas.microsoft.com/office/drawing/2014/main" id="{D318A07C-0DB0-873C-8353-2E393896DC9D}"/>
                  </a:ext>
                </a:extLst>
              </p:cNvPr>
              <p:cNvPicPr/>
              <p:nvPr/>
            </p:nvPicPr>
            <p:blipFill>
              <a:blip r:embed="rId3"/>
              <a:stretch>
                <a:fillRect/>
              </a:stretch>
            </p:blipFill>
            <p:spPr>
              <a:xfrm>
                <a:off x="358200" y="2842200"/>
                <a:ext cx="11374200" cy="3636000"/>
              </a:xfrm>
              <a:prstGeom prst="rect">
                <a:avLst/>
              </a:prstGeom>
            </p:spPr>
          </p:pic>
        </mc:Fallback>
      </mc:AlternateContent>
    </p:spTree>
    <p:extLst>
      <p:ext uri="{BB962C8B-B14F-4D97-AF65-F5344CB8AC3E}">
        <p14:creationId xmlns:p14="http://schemas.microsoft.com/office/powerpoint/2010/main" val="17216230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99FC2-9D5F-4867-BF9B-4DDC9ADD0B63}"/>
              </a:ext>
            </a:extLst>
          </p:cNvPr>
          <p:cNvSpPr>
            <a:spLocks noGrp="1"/>
          </p:cNvSpPr>
          <p:nvPr>
            <p:ph type="title"/>
          </p:nvPr>
        </p:nvSpPr>
        <p:spPr/>
        <p:txBody>
          <a:bodyPr/>
          <a:lstStyle/>
          <a:p>
            <a:r>
              <a:rPr lang="en-US" dirty="0"/>
              <a:t>The Katrina Mythology</a:t>
            </a:r>
          </a:p>
        </p:txBody>
      </p:sp>
      <p:sp>
        <p:nvSpPr>
          <p:cNvPr id="3" name="Content Placeholder 2">
            <a:extLst>
              <a:ext uri="{FF2B5EF4-FFF2-40B4-BE49-F238E27FC236}">
                <a16:creationId xmlns:a16="http://schemas.microsoft.com/office/drawing/2014/main" id="{C8FDE101-6DA0-4289-AED6-A0C86410D9D4}"/>
              </a:ext>
            </a:extLst>
          </p:cNvPr>
          <p:cNvSpPr>
            <a:spLocks noGrp="1"/>
          </p:cNvSpPr>
          <p:nvPr>
            <p:ph idx="1"/>
          </p:nvPr>
        </p:nvSpPr>
        <p:spPr>
          <a:xfrm>
            <a:off x="701269" y="1533167"/>
            <a:ext cx="10652531" cy="4643796"/>
          </a:xfrm>
        </p:spPr>
        <p:txBody>
          <a:bodyPr>
            <a:normAutofit fontScale="92500" lnSpcReduction="10000"/>
          </a:bodyPr>
          <a:lstStyle/>
          <a:p>
            <a:r>
              <a:rPr lang="en-US" dirty="0"/>
              <a:t>That Katrina flooding was the fault of the federal government.</a:t>
            </a:r>
          </a:p>
          <a:p>
            <a:r>
              <a:rPr lang="en-US" dirty="0"/>
              <a:t>That all you need are good levees to be safe forever.</a:t>
            </a:r>
          </a:p>
          <a:p>
            <a:pPr lvl="1"/>
            <a:r>
              <a:rPr lang="en-US" dirty="0"/>
              <a:t>You see this in the huge property boom in New Orleans.</a:t>
            </a:r>
          </a:p>
          <a:p>
            <a:r>
              <a:rPr lang="en-US" dirty="0"/>
              <a:t>That New Orleans will be fine as sea level rises as long as the feds keep raising the levees and the locals do wetlands restoration projects.</a:t>
            </a:r>
          </a:p>
          <a:p>
            <a:pPr lvl="1"/>
            <a:r>
              <a:rPr lang="en-US" dirty="0"/>
              <a:t>The citizens keep voting down tax increases to support levee maintenance which is the local responsibility.</a:t>
            </a:r>
          </a:p>
          <a:p>
            <a:pPr lvl="1"/>
            <a:r>
              <a:rPr lang="en-US" dirty="0"/>
              <a:t>Congress is not good a funding projects between disasters.</a:t>
            </a:r>
          </a:p>
          <a:p>
            <a:pPr lvl="1"/>
            <a:r>
              <a:rPr lang="en-US" dirty="0"/>
              <a:t>Wetlands restoration is fantasy.</a:t>
            </a:r>
          </a:p>
          <a:p>
            <a:r>
              <a:rPr lang="en-US" dirty="0"/>
              <a:t>Little attention is paid to the risk of flooding from extreme rainfall.</a:t>
            </a:r>
          </a:p>
          <a:p>
            <a:pPr lvl="1"/>
            <a:r>
              <a:rPr lang="en-US" dirty="0"/>
              <a:t>The 2016 rain in New Orleans would flood the city nearly to Katrina levels.</a:t>
            </a:r>
          </a:p>
          <a:p>
            <a:pPr lvl="1"/>
            <a:r>
              <a:rPr lang="en-US" dirty="0"/>
              <a:t>The pumps can only handle ½ an inch an hour of rain, and that only if everything is working correctly and the street drains are clear.</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24A671F7-317B-D9F3-4ED1-D578C8BA3813}"/>
                  </a:ext>
                </a:extLst>
              </p14:cNvPr>
              <p14:cNvContentPartPr/>
              <p14:nvPr/>
            </p14:nvContentPartPr>
            <p14:xfrm>
              <a:off x="310680" y="983880"/>
              <a:ext cx="11849760" cy="5457240"/>
            </p14:xfrm>
          </p:contentPart>
        </mc:Choice>
        <mc:Fallback xmlns="">
          <p:pic>
            <p:nvPicPr>
              <p:cNvPr id="4" name="Ink 3">
                <a:extLst>
                  <a:ext uri="{FF2B5EF4-FFF2-40B4-BE49-F238E27FC236}">
                    <a16:creationId xmlns:a16="http://schemas.microsoft.com/office/drawing/2014/main" id="{24A671F7-317B-D9F3-4ED1-D578C8BA3813}"/>
                  </a:ext>
                </a:extLst>
              </p:cNvPr>
              <p:cNvPicPr/>
              <p:nvPr/>
            </p:nvPicPr>
            <p:blipFill>
              <a:blip r:embed="rId3"/>
              <a:stretch>
                <a:fillRect/>
              </a:stretch>
            </p:blipFill>
            <p:spPr>
              <a:xfrm>
                <a:off x="301320" y="974520"/>
                <a:ext cx="11868480" cy="5475960"/>
              </a:xfrm>
              <a:prstGeom prst="rect">
                <a:avLst/>
              </a:prstGeom>
            </p:spPr>
          </p:pic>
        </mc:Fallback>
      </mc:AlternateContent>
    </p:spTree>
    <p:extLst>
      <p:ext uri="{BB962C8B-B14F-4D97-AF65-F5344CB8AC3E}">
        <p14:creationId xmlns:p14="http://schemas.microsoft.com/office/powerpoint/2010/main" val="29867651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15659DA-7757-EE9D-D9E4-810A93AE1033}"/>
              </a:ext>
            </a:extLst>
          </p:cNvPr>
          <p:cNvSpPr>
            <a:spLocks noGrp="1"/>
          </p:cNvSpPr>
          <p:nvPr>
            <p:ph type="sldNum" sz="quarter" idx="12"/>
          </p:nvPr>
        </p:nvSpPr>
        <p:spPr/>
        <p:txBody>
          <a:bodyPr/>
          <a:lstStyle/>
          <a:p>
            <a:fld id="{85BCF585-3441-4387-A8E8-0E6901C2A189}" type="slidenum">
              <a:rPr lang="en-US" altLang="en-US"/>
              <a:pPr/>
              <a:t>38</a:t>
            </a:fld>
            <a:endParaRPr lang="en-US" altLang="en-US"/>
          </a:p>
        </p:txBody>
      </p:sp>
      <p:sp>
        <p:nvSpPr>
          <p:cNvPr id="66562" name="Rectangle 2">
            <a:extLst>
              <a:ext uri="{FF2B5EF4-FFF2-40B4-BE49-F238E27FC236}">
                <a16:creationId xmlns:a16="http://schemas.microsoft.com/office/drawing/2014/main" id="{36C9D9F1-A2D5-8F84-7EFF-EF7CD6DFD641}"/>
              </a:ext>
            </a:extLst>
          </p:cNvPr>
          <p:cNvSpPr>
            <a:spLocks noGrp="1" noChangeArrowheads="1"/>
          </p:cNvSpPr>
          <p:nvPr>
            <p:ph type="title"/>
          </p:nvPr>
        </p:nvSpPr>
        <p:spPr/>
        <p:txBody>
          <a:bodyPr/>
          <a:lstStyle/>
          <a:p>
            <a:r>
              <a:rPr lang="en-US" altLang="en-US" dirty="0"/>
              <a:t>Central Green Co. v. United States, 531 U.S. 425 (2001) – 702 before the USSC</a:t>
            </a:r>
          </a:p>
        </p:txBody>
      </p:sp>
      <p:sp>
        <p:nvSpPr>
          <p:cNvPr id="66563" name="Rectangle 3">
            <a:extLst>
              <a:ext uri="{FF2B5EF4-FFF2-40B4-BE49-F238E27FC236}">
                <a16:creationId xmlns:a16="http://schemas.microsoft.com/office/drawing/2014/main" id="{0742DBC3-54C2-E30B-EEC0-90CE0C0B76D5}"/>
              </a:ext>
            </a:extLst>
          </p:cNvPr>
          <p:cNvSpPr>
            <a:spLocks noGrp="1" noChangeArrowheads="1"/>
          </p:cNvSpPr>
          <p:nvPr>
            <p:ph type="body" idx="1"/>
          </p:nvPr>
        </p:nvSpPr>
        <p:spPr/>
        <p:txBody>
          <a:bodyPr/>
          <a:lstStyle/>
          <a:p>
            <a:pPr>
              <a:lnSpc>
                <a:spcPct val="90000"/>
              </a:lnSpc>
            </a:pPr>
            <a:r>
              <a:rPr lang="en-US" altLang="en-US" dirty="0"/>
              <a:t>California Water Project - irrigation</a:t>
            </a:r>
          </a:p>
          <a:p>
            <a:pPr lvl="1">
              <a:lnSpc>
                <a:spcPct val="90000"/>
              </a:lnSpc>
            </a:pPr>
            <a:r>
              <a:rPr lang="en-US" altLang="en-US" dirty="0"/>
              <a:t>Take water from one area and spread it around the state</a:t>
            </a:r>
          </a:p>
          <a:p>
            <a:pPr>
              <a:lnSpc>
                <a:spcPct val="90000"/>
              </a:lnSpc>
            </a:pPr>
            <a:r>
              <a:rPr lang="en-US" altLang="en-US" dirty="0"/>
              <a:t>Land is damaged by seepage from the canal</a:t>
            </a:r>
          </a:p>
          <a:p>
            <a:pPr lvl="1">
              <a:lnSpc>
                <a:spcPct val="90000"/>
              </a:lnSpc>
            </a:pPr>
            <a:r>
              <a:rPr lang="en-US" altLang="en-US" dirty="0"/>
              <a:t>Is this covered by the flood control act immunity?</a:t>
            </a:r>
          </a:p>
          <a:p>
            <a:pPr lvl="1">
              <a:lnSpc>
                <a:spcPct val="90000"/>
              </a:lnSpc>
            </a:pPr>
            <a:r>
              <a:rPr lang="en-US" altLang="en-US" dirty="0"/>
              <a:t>The feds say that any flood control purpose puts all water related damages under flood control act immunity</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9AD7AFFD-115D-9E5E-5E5B-C4E41C141443}"/>
              </a:ext>
            </a:extLst>
          </p:cNvPr>
          <p:cNvSpPr>
            <a:spLocks noGrp="1"/>
          </p:cNvSpPr>
          <p:nvPr>
            <p:ph type="sldNum" sz="quarter" idx="12"/>
          </p:nvPr>
        </p:nvSpPr>
        <p:spPr/>
        <p:txBody>
          <a:bodyPr/>
          <a:lstStyle/>
          <a:p>
            <a:fld id="{7855928C-364D-4E43-BCA3-664C709E836F}" type="slidenum">
              <a:rPr lang="en-US" altLang="en-US"/>
              <a:pPr/>
              <a:t>39</a:t>
            </a:fld>
            <a:endParaRPr lang="en-US" altLang="en-US"/>
          </a:p>
        </p:txBody>
      </p:sp>
      <p:sp>
        <p:nvSpPr>
          <p:cNvPr id="72706" name="Rectangle 2">
            <a:extLst>
              <a:ext uri="{FF2B5EF4-FFF2-40B4-BE49-F238E27FC236}">
                <a16:creationId xmlns:a16="http://schemas.microsoft.com/office/drawing/2014/main" id="{55C63570-BCB9-4682-6C48-5826F443FA37}"/>
              </a:ext>
            </a:extLst>
          </p:cNvPr>
          <p:cNvSpPr>
            <a:spLocks noGrp="1" noChangeArrowheads="1"/>
          </p:cNvSpPr>
          <p:nvPr>
            <p:ph type="title"/>
          </p:nvPr>
        </p:nvSpPr>
        <p:spPr/>
        <p:txBody>
          <a:bodyPr/>
          <a:lstStyle/>
          <a:p>
            <a:r>
              <a:rPr lang="en-US" altLang="en-US"/>
              <a:t>Is there a Flood Control Purpose at All?</a:t>
            </a:r>
          </a:p>
        </p:txBody>
      </p:sp>
      <p:sp>
        <p:nvSpPr>
          <p:cNvPr id="72707" name="Rectangle 3">
            <a:extLst>
              <a:ext uri="{FF2B5EF4-FFF2-40B4-BE49-F238E27FC236}">
                <a16:creationId xmlns:a16="http://schemas.microsoft.com/office/drawing/2014/main" id="{27F583DB-A4D9-CE06-C158-3E20F1F6E193}"/>
              </a:ext>
            </a:extLst>
          </p:cNvPr>
          <p:cNvSpPr>
            <a:spLocks noGrp="1" noChangeArrowheads="1"/>
          </p:cNvSpPr>
          <p:nvPr>
            <p:ph type="body" idx="1"/>
          </p:nvPr>
        </p:nvSpPr>
        <p:spPr/>
        <p:txBody>
          <a:bodyPr/>
          <a:lstStyle/>
          <a:p>
            <a:r>
              <a:rPr lang="en-US" altLang="en-US"/>
              <a:t>What happens when the snow melts too fast or there is a big rain in this system?</a:t>
            </a:r>
          </a:p>
          <a:p>
            <a:pPr lvl="1"/>
            <a:r>
              <a:rPr lang="en-US" altLang="en-US"/>
              <a:t>Does the irrigation system also handle flood water?</a:t>
            </a:r>
          </a:p>
          <a:p>
            <a:pPr lvl="1"/>
            <a:r>
              <a:rPr lang="en-US" altLang="en-US"/>
              <a:t>Does this make it entirely a flood control project, so that any damage is immunized?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673B579-C3FF-4807-96EA-2788F819BCDA}" type="slidenum">
              <a:rPr lang="en-US"/>
              <a:pPr/>
              <a:t>4</a:t>
            </a:fld>
            <a:endParaRPr lang="en-US" dirty="0"/>
          </a:p>
        </p:txBody>
      </p:sp>
      <p:sp>
        <p:nvSpPr>
          <p:cNvPr id="82946" name="Rectangle 2"/>
          <p:cNvSpPr>
            <a:spLocks noGrp="1" noChangeArrowheads="1"/>
          </p:cNvSpPr>
          <p:nvPr>
            <p:ph type="title"/>
          </p:nvPr>
        </p:nvSpPr>
        <p:spPr/>
        <p:txBody>
          <a:bodyPr/>
          <a:lstStyle/>
          <a:p>
            <a:r>
              <a:rPr lang="en-US" dirty="0"/>
              <a:t>Flood Control Act of 1928</a:t>
            </a:r>
          </a:p>
        </p:txBody>
      </p:sp>
      <p:sp>
        <p:nvSpPr>
          <p:cNvPr id="82947" name="Rectangle 3"/>
          <p:cNvSpPr>
            <a:spLocks noGrp="1" noChangeArrowheads="1"/>
          </p:cNvSpPr>
          <p:nvPr>
            <p:ph type="body" idx="1"/>
          </p:nvPr>
        </p:nvSpPr>
        <p:spPr>
          <a:xfrm>
            <a:off x="838200" y="1485269"/>
            <a:ext cx="10515600" cy="4691694"/>
          </a:xfrm>
        </p:spPr>
        <p:txBody>
          <a:bodyPr>
            <a:normAutofit fontScale="92500" lnSpcReduction="20000"/>
          </a:bodyPr>
          <a:lstStyle/>
          <a:p>
            <a:r>
              <a:rPr lang="en-US" dirty="0"/>
              <a:t>Mississippi Flood of 1927 leads to an expanded flood control appropriation in 1928.</a:t>
            </a:r>
          </a:p>
          <a:p>
            <a:pPr lvl="1"/>
            <a:r>
              <a:rPr lang="en-US" dirty="0"/>
              <a:t>There were flood control acts every decade or so to fund flood control efforts.</a:t>
            </a:r>
          </a:p>
          <a:p>
            <a:r>
              <a:rPr lang="en-US" dirty="0"/>
              <a:t>Flood Control Act of 1928, 33 U. S. C. §702c</a:t>
            </a:r>
          </a:p>
          <a:p>
            <a:pPr lvl="1"/>
            <a:r>
              <a:rPr lang="en-US" dirty="0"/>
              <a:t>"[n]o liability of any kind shall attach to or rest upon the United States for any damage from or by floods or flood waters at any place“</a:t>
            </a:r>
          </a:p>
          <a:p>
            <a:r>
              <a:rPr lang="en-US" dirty="0"/>
              <a:t>This does not change liability for takings and the federal government could not be sued for torts in 1928.</a:t>
            </a:r>
          </a:p>
          <a:p>
            <a:pPr lvl="1"/>
            <a:r>
              <a:rPr lang="en-US" dirty="0"/>
              <a:t>My best read is that it was a policy statement that the flood control acts do not create a duty to protect against flooding.</a:t>
            </a:r>
          </a:p>
          <a:p>
            <a:r>
              <a:rPr lang="en-US" dirty="0"/>
              <a:t>The Supreme Court has affirmed (Central Green) that this applies to all flood waters.</a:t>
            </a:r>
          </a:p>
          <a:p>
            <a:pPr lvl="1"/>
            <a:r>
              <a:rPr lang="en-US" dirty="0"/>
              <a:t>The 5</a:t>
            </a:r>
            <a:r>
              <a:rPr lang="en-US" baseline="30000" dirty="0"/>
              <a:t>th</a:t>
            </a:r>
            <a:r>
              <a:rPr lang="en-US" dirty="0"/>
              <a:t> Circuit has refused to accept this ruling, otherwise the Katrina cases would have been dismissed on summary judgement.</a:t>
            </a:r>
          </a:p>
          <a:p>
            <a:endParaRPr lang="en-US" dirty="0"/>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BE5CB5CB-9A42-544E-7D91-A205AA7EA8C3}"/>
                  </a:ext>
                </a:extLst>
              </p14:cNvPr>
              <p14:cNvContentPartPr/>
              <p14:nvPr/>
            </p14:nvContentPartPr>
            <p14:xfrm>
              <a:off x="543600" y="322560"/>
              <a:ext cx="10505160" cy="5779440"/>
            </p14:xfrm>
          </p:contentPart>
        </mc:Choice>
        <mc:Fallback xmlns="">
          <p:pic>
            <p:nvPicPr>
              <p:cNvPr id="3" name="Ink 2">
                <a:extLst>
                  <a:ext uri="{FF2B5EF4-FFF2-40B4-BE49-F238E27FC236}">
                    <a16:creationId xmlns:a16="http://schemas.microsoft.com/office/drawing/2014/main" id="{BE5CB5CB-9A42-544E-7D91-A205AA7EA8C3}"/>
                  </a:ext>
                </a:extLst>
              </p:cNvPr>
              <p:cNvPicPr/>
              <p:nvPr/>
            </p:nvPicPr>
            <p:blipFill>
              <a:blip r:embed="rId6"/>
              <a:stretch>
                <a:fillRect/>
              </a:stretch>
            </p:blipFill>
            <p:spPr>
              <a:xfrm>
                <a:off x="534240" y="313200"/>
                <a:ext cx="10523880" cy="5798160"/>
              </a:xfrm>
              <a:prstGeom prst="rect">
                <a:avLst/>
              </a:prstGeom>
            </p:spPr>
          </p:pic>
        </mc:Fallback>
      </mc:AlternateContent>
    </p:spTree>
    <p:extLst>
      <p:ext uri="{BB962C8B-B14F-4D97-AF65-F5344CB8AC3E}">
        <p14:creationId xmlns:p14="http://schemas.microsoft.com/office/powerpoint/2010/main" val="26531501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E63C187A-EE37-4CF6-065D-2871BC7BD9BC}"/>
              </a:ext>
            </a:extLst>
          </p:cNvPr>
          <p:cNvSpPr>
            <a:spLocks noGrp="1"/>
          </p:cNvSpPr>
          <p:nvPr>
            <p:ph type="sldNum" sz="quarter" idx="12"/>
          </p:nvPr>
        </p:nvSpPr>
        <p:spPr/>
        <p:txBody>
          <a:bodyPr/>
          <a:lstStyle/>
          <a:p>
            <a:fld id="{F817A8EE-7F93-4F85-8556-CC3D369A26A5}" type="slidenum">
              <a:rPr lang="en-US" altLang="en-US"/>
              <a:pPr/>
              <a:t>40</a:t>
            </a:fld>
            <a:endParaRPr lang="en-US" altLang="en-US"/>
          </a:p>
        </p:txBody>
      </p:sp>
      <p:sp>
        <p:nvSpPr>
          <p:cNvPr id="70658" name="Rectangle 2">
            <a:extLst>
              <a:ext uri="{FF2B5EF4-FFF2-40B4-BE49-F238E27FC236}">
                <a16:creationId xmlns:a16="http://schemas.microsoft.com/office/drawing/2014/main" id="{87934056-B4FF-F5A0-48BC-DF47BB90E1FC}"/>
              </a:ext>
            </a:extLst>
          </p:cNvPr>
          <p:cNvSpPr>
            <a:spLocks noGrp="1" noChangeArrowheads="1"/>
          </p:cNvSpPr>
          <p:nvPr>
            <p:ph type="title"/>
          </p:nvPr>
        </p:nvSpPr>
        <p:spPr/>
        <p:txBody>
          <a:bodyPr/>
          <a:lstStyle/>
          <a:p>
            <a:r>
              <a:rPr lang="en-US" altLang="en-US"/>
              <a:t>The Holding in Central Green</a:t>
            </a:r>
          </a:p>
        </p:txBody>
      </p:sp>
      <p:sp>
        <p:nvSpPr>
          <p:cNvPr id="70659" name="Rectangle 3">
            <a:extLst>
              <a:ext uri="{FF2B5EF4-FFF2-40B4-BE49-F238E27FC236}">
                <a16:creationId xmlns:a16="http://schemas.microsoft.com/office/drawing/2014/main" id="{F2AF01C7-B57F-9039-80DD-2C9ADA208341}"/>
              </a:ext>
            </a:extLst>
          </p:cNvPr>
          <p:cNvSpPr>
            <a:spLocks noGrp="1" noChangeArrowheads="1"/>
          </p:cNvSpPr>
          <p:nvPr>
            <p:ph type="body" idx="1"/>
          </p:nvPr>
        </p:nvSpPr>
        <p:spPr/>
        <p:txBody>
          <a:bodyPr/>
          <a:lstStyle/>
          <a:p>
            <a:pPr>
              <a:lnSpc>
                <a:spcPct val="90000"/>
              </a:lnSpc>
            </a:pPr>
            <a:r>
              <a:rPr lang="en-US" altLang="en-US" dirty="0"/>
              <a:t>The text of the statute does not include the words "flood control project." Rather, it states that immunity </a:t>
            </a:r>
            <a:r>
              <a:rPr lang="en-US" altLang="en-US" dirty="0">
                <a:highlight>
                  <a:srgbClr val="FFFF00"/>
                </a:highlight>
              </a:rPr>
              <a:t>attaches to "any damage from or by floods or flood waters . . . ." </a:t>
            </a:r>
            <a:r>
              <a:rPr lang="en-US" altLang="en-US" dirty="0"/>
              <a:t>Accordingly, the text of the statute directs us to determine the scope of the immunity conferred, not by the character of the federal project or the purposes it serves, but </a:t>
            </a:r>
            <a:r>
              <a:rPr lang="en-US" altLang="en-US" dirty="0">
                <a:highlight>
                  <a:srgbClr val="FFFF00"/>
                </a:highlight>
              </a:rPr>
              <a:t>by the character of the waters that cause the relevant damage and the purposes behind their release.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D01862A-4723-3CDE-3F4E-9B74CE60096F}"/>
              </a:ext>
            </a:extLst>
          </p:cNvPr>
          <p:cNvSpPr>
            <a:spLocks noGrp="1"/>
          </p:cNvSpPr>
          <p:nvPr>
            <p:ph type="sldNum" sz="quarter" idx="12"/>
          </p:nvPr>
        </p:nvSpPr>
        <p:spPr/>
        <p:txBody>
          <a:bodyPr/>
          <a:lstStyle/>
          <a:p>
            <a:fld id="{18292FE0-A719-4A13-BD48-23EBDC93AF62}" type="slidenum">
              <a:rPr lang="en-US" altLang="en-US"/>
              <a:pPr/>
              <a:t>41</a:t>
            </a:fld>
            <a:endParaRPr lang="en-US" altLang="en-US"/>
          </a:p>
        </p:txBody>
      </p:sp>
      <p:sp>
        <p:nvSpPr>
          <p:cNvPr id="67586" name="Rectangle 2">
            <a:extLst>
              <a:ext uri="{FF2B5EF4-FFF2-40B4-BE49-F238E27FC236}">
                <a16:creationId xmlns:a16="http://schemas.microsoft.com/office/drawing/2014/main" id="{D6949CE6-3460-1622-6D4A-99588665EBED}"/>
              </a:ext>
            </a:extLst>
          </p:cNvPr>
          <p:cNvSpPr>
            <a:spLocks noGrp="1" noChangeArrowheads="1"/>
          </p:cNvSpPr>
          <p:nvPr>
            <p:ph type="title"/>
          </p:nvPr>
        </p:nvSpPr>
        <p:spPr/>
        <p:txBody>
          <a:bodyPr/>
          <a:lstStyle/>
          <a:p>
            <a:r>
              <a:rPr lang="en-US" altLang="en-US"/>
              <a:t>Sorting out a Dual Purpose</a:t>
            </a:r>
          </a:p>
        </p:txBody>
      </p:sp>
      <p:sp>
        <p:nvSpPr>
          <p:cNvPr id="67587" name="Rectangle 3">
            <a:extLst>
              <a:ext uri="{FF2B5EF4-FFF2-40B4-BE49-F238E27FC236}">
                <a16:creationId xmlns:a16="http://schemas.microsoft.com/office/drawing/2014/main" id="{67A9EAE4-33BA-BC46-6E3E-734A5FA52F37}"/>
              </a:ext>
            </a:extLst>
          </p:cNvPr>
          <p:cNvSpPr>
            <a:spLocks noGrp="1" noChangeArrowheads="1"/>
          </p:cNvSpPr>
          <p:nvPr>
            <p:ph type="body" idx="1"/>
          </p:nvPr>
        </p:nvSpPr>
        <p:spPr/>
        <p:txBody>
          <a:bodyPr>
            <a:normAutofit/>
          </a:bodyPr>
          <a:lstStyle/>
          <a:p>
            <a:pPr>
              <a:lnSpc>
                <a:spcPct val="90000"/>
              </a:lnSpc>
            </a:pPr>
            <a:r>
              <a:rPr lang="en-US" altLang="en-US" dirty="0"/>
              <a:t>If water project like an irrigation system also has a flood control purpose, the Act only grants immunity if the damage was caused by flood waters.</a:t>
            </a:r>
          </a:p>
          <a:p>
            <a:pPr lvl="1">
              <a:lnSpc>
                <a:spcPct val="90000"/>
              </a:lnSpc>
            </a:pPr>
            <a:r>
              <a:rPr lang="en-US" altLang="en-US" sz="2800" dirty="0"/>
              <a:t>A dual-purpose project would be immune it when the damage was caused by flood waters.</a:t>
            </a:r>
          </a:p>
          <a:p>
            <a:pPr lvl="1">
              <a:lnSpc>
                <a:spcPct val="90000"/>
              </a:lnSpc>
            </a:pPr>
            <a:r>
              <a:rPr lang="en-US" altLang="en-US" sz="2800" dirty="0"/>
              <a:t>Case was remanded to sort damages from leaking irrigation water from damages caused by flood waters in the system. </a:t>
            </a:r>
          </a:p>
          <a:p>
            <a:pPr>
              <a:lnSpc>
                <a:spcPct val="90000"/>
              </a:lnSpc>
            </a:pPr>
            <a:r>
              <a:rPr lang="en-US" altLang="en-US" dirty="0"/>
              <a:t>However, if the only purpose of the project is flood control, such as a levee, are all damages covered by the flood control act immunity?</a:t>
            </a:r>
          </a:p>
          <a:p>
            <a:pPr lvl="1">
              <a:lnSpc>
                <a:spcPct val="90000"/>
              </a:lnSpc>
            </a:pPr>
            <a:r>
              <a:rPr lang="en-US" altLang="en-US" sz="2800" dirty="0"/>
              <a:t>How do you analyze this?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58627-4084-4099-936C-AD97A87FB6F6}"/>
              </a:ext>
            </a:extLst>
          </p:cNvPr>
          <p:cNvSpPr>
            <a:spLocks noGrp="1"/>
          </p:cNvSpPr>
          <p:nvPr>
            <p:ph type="title"/>
          </p:nvPr>
        </p:nvSpPr>
        <p:spPr>
          <a:xfrm>
            <a:off x="838200" y="365126"/>
            <a:ext cx="10515600" cy="776156"/>
          </a:xfrm>
        </p:spPr>
        <p:txBody>
          <a:bodyPr/>
          <a:lstStyle/>
          <a:p>
            <a:r>
              <a:rPr lang="en-US" dirty="0"/>
              <a:t>St Bernard Taking Case From Katrina Flooding</a:t>
            </a:r>
          </a:p>
        </p:txBody>
      </p:sp>
      <p:sp>
        <p:nvSpPr>
          <p:cNvPr id="3" name="Content Placeholder 2">
            <a:extLst>
              <a:ext uri="{FF2B5EF4-FFF2-40B4-BE49-F238E27FC236}">
                <a16:creationId xmlns:a16="http://schemas.microsoft.com/office/drawing/2014/main" id="{BFBF6C7E-2F05-4A4F-A765-DB7219DA430F}"/>
              </a:ext>
            </a:extLst>
          </p:cNvPr>
          <p:cNvSpPr>
            <a:spLocks noGrp="1"/>
          </p:cNvSpPr>
          <p:nvPr>
            <p:ph idx="1"/>
          </p:nvPr>
        </p:nvSpPr>
        <p:spPr>
          <a:xfrm>
            <a:off x="838200" y="1526292"/>
            <a:ext cx="10515600" cy="4650671"/>
          </a:xfrm>
        </p:spPr>
        <p:txBody>
          <a:bodyPr>
            <a:normAutofit fontScale="92500" lnSpcReduction="20000"/>
          </a:bodyPr>
          <a:lstStyle/>
          <a:p>
            <a:r>
              <a:rPr lang="en-US" dirty="0"/>
              <a:t>Brought under the Tucker Act.</a:t>
            </a:r>
          </a:p>
          <a:p>
            <a:r>
              <a:rPr lang="en-US" dirty="0"/>
              <a:t>The taking is the flooding of the plaintiffs’ property caused by not fixing the levees.</a:t>
            </a:r>
          </a:p>
          <a:p>
            <a:r>
              <a:rPr lang="en-US" dirty="0"/>
              <a:t>Tried in the Court of Federal Claims, essentially on the record from the FTCA case trial</a:t>
            </a:r>
          </a:p>
          <a:p>
            <a:pPr lvl="1"/>
            <a:r>
              <a:rPr lang="en-US" dirty="0"/>
              <a:t>Very flakey trial</a:t>
            </a:r>
          </a:p>
          <a:p>
            <a:r>
              <a:rPr lang="en-US" dirty="0"/>
              <a:t>Again, based on the MRGO funnel</a:t>
            </a:r>
          </a:p>
          <a:p>
            <a:pPr lvl="1"/>
            <a:r>
              <a:rPr lang="en-US" dirty="0"/>
              <a:t>This time the government presented extensive evidence disproving the funnel theory.</a:t>
            </a:r>
          </a:p>
          <a:p>
            <a:pPr lvl="1"/>
            <a:r>
              <a:rPr lang="en-US" dirty="0"/>
              <a:t>The court ignored the evidence and allowed it to be rebutted by an unqualified expert.</a:t>
            </a:r>
          </a:p>
          <a:p>
            <a:r>
              <a:rPr lang="en-US" dirty="0"/>
              <a:t>The CFC found that it was a taking, compensable under the Arkansas Game and Fish case which allowed compensation for temporary takings.</a:t>
            </a:r>
          </a:p>
          <a:p>
            <a:r>
              <a:rPr lang="en-US" dirty="0"/>
              <a:t>Appealed to the Federal Circuit.</a:t>
            </a:r>
          </a:p>
        </p:txBody>
      </p:sp>
    </p:spTree>
    <p:extLst>
      <p:ext uri="{BB962C8B-B14F-4D97-AF65-F5344CB8AC3E}">
        <p14:creationId xmlns:p14="http://schemas.microsoft.com/office/powerpoint/2010/main" val="20421303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420B5-6338-44DA-8BB4-7A29A338F231}"/>
              </a:ext>
            </a:extLst>
          </p:cNvPr>
          <p:cNvSpPr>
            <a:spLocks noGrp="1"/>
          </p:cNvSpPr>
          <p:nvPr>
            <p:ph type="title"/>
          </p:nvPr>
        </p:nvSpPr>
        <p:spPr/>
        <p:txBody>
          <a:bodyPr/>
          <a:lstStyle/>
          <a:p>
            <a:r>
              <a:rPr lang="en-US" dirty="0"/>
              <a:t>St. Bernard Par. Gov’t v. United States, 887 F.3d 1354 (Fed. Cir. 2018)</a:t>
            </a:r>
          </a:p>
        </p:txBody>
      </p:sp>
      <p:sp>
        <p:nvSpPr>
          <p:cNvPr id="3" name="Content Placeholder 2">
            <a:extLst>
              <a:ext uri="{FF2B5EF4-FFF2-40B4-BE49-F238E27FC236}">
                <a16:creationId xmlns:a16="http://schemas.microsoft.com/office/drawing/2014/main" id="{D9A2C69D-A9F0-486F-A46E-CB5E18898451}"/>
              </a:ext>
            </a:extLst>
          </p:cNvPr>
          <p:cNvSpPr>
            <a:spLocks noGrp="1"/>
          </p:cNvSpPr>
          <p:nvPr>
            <p:ph idx="1"/>
          </p:nvPr>
        </p:nvSpPr>
        <p:spPr/>
        <p:txBody>
          <a:bodyPr>
            <a:normAutofit fontScale="92500" lnSpcReduction="20000"/>
          </a:bodyPr>
          <a:lstStyle/>
          <a:p>
            <a:r>
              <a:rPr lang="en-US" dirty="0"/>
              <a:t>While the case was reviewed on the record, the court noted in a footnote that the evidence indicated that the MRGO funnel was insignificant.</a:t>
            </a:r>
          </a:p>
          <a:p>
            <a:r>
              <a:rPr lang="en-US" dirty="0"/>
              <a:t>The court found that a taking must be active, i.e., since the government does not owe a community flood protection, there can not be a taking based on inaction.</a:t>
            </a:r>
          </a:p>
          <a:p>
            <a:r>
              <a:rPr lang="en-US" dirty="0">
                <a:highlight>
                  <a:srgbClr val="FFFF00"/>
                </a:highlight>
              </a:rPr>
              <a:t>The court also held that even if there is a taking, the damage calculation has to take into account the overall benefits of the flood control system. </a:t>
            </a:r>
          </a:p>
          <a:p>
            <a:pPr lvl="1"/>
            <a:r>
              <a:rPr lang="en-US" dirty="0"/>
              <a:t>The government could offset the damages by the diminished value of the property if there was no federal flood protection at all.</a:t>
            </a:r>
          </a:p>
          <a:p>
            <a:pPr lvl="1"/>
            <a:r>
              <a:rPr lang="en-US" dirty="0"/>
              <a:t>For much of New Orleans, the property would have no value without the flood protection systems.</a:t>
            </a:r>
          </a:p>
          <a:p>
            <a:r>
              <a:rPr lang="en-US" dirty="0"/>
              <a:t>Food for thought – this implies that the government could take down the levees without paying damages, since that would just remove the value of the system.</a:t>
            </a:r>
          </a:p>
        </p:txBody>
      </p:sp>
    </p:spTree>
    <p:extLst>
      <p:ext uri="{BB962C8B-B14F-4D97-AF65-F5344CB8AC3E}">
        <p14:creationId xmlns:p14="http://schemas.microsoft.com/office/powerpoint/2010/main" val="12888354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CAC7-3CCF-276D-2C37-2D8EA980AE1B}"/>
              </a:ext>
            </a:extLst>
          </p:cNvPr>
          <p:cNvSpPr>
            <a:spLocks noGrp="1"/>
          </p:cNvSpPr>
          <p:nvPr>
            <p:ph type="title"/>
          </p:nvPr>
        </p:nvSpPr>
        <p:spPr>
          <a:xfrm>
            <a:off x="838200" y="365126"/>
            <a:ext cx="10515600" cy="626836"/>
          </a:xfrm>
        </p:spPr>
        <p:txBody>
          <a:bodyPr>
            <a:normAutofit fontScale="90000"/>
          </a:bodyPr>
          <a:lstStyle/>
          <a:p>
            <a:r>
              <a:rPr lang="en-US" dirty="0"/>
              <a:t>Developing</a:t>
            </a:r>
            <a:r>
              <a:rPr lang="en-US" baseline="0" dirty="0"/>
              <a:t> Issues in Federal Flood Law</a:t>
            </a:r>
            <a:endParaRPr lang="en-US" dirty="0"/>
          </a:p>
        </p:txBody>
      </p:sp>
      <p:sp>
        <p:nvSpPr>
          <p:cNvPr id="3" name="Content Placeholder 2">
            <a:extLst>
              <a:ext uri="{FF2B5EF4-FFF2-40B4-BE49-F238E27FC236}">
                <a16:creationId xmlns:a16="http://schemas.microsoft.com/office/drawing/2014/main" id="{701361D1-5ACE-62DD-46E1-C18E85E3F726}"/>
              </a:ext>
            </a:extLst>
          </p:cNvPr>
          <p:cNvSpPr>
            <a:spLocks noGrp="1"/>
          </p:cNvSpPr>
          <p:nvPr>
            <p:ph idx="1"/>
          </p:nvPr>
        </p:nvSpPr>
        <p:spPr>
          <a:xfrm>
            <a:off x="838200" y="1257300"/>
            <a:ext cx="10515600" cy="4919663"/>
          </a:xfrm>
        </p:spPr>
        <p:txBody>
          <a:bodyPr>
            <a:normAutofit fontScale="92500" lnSpcReduction="10000"/>
          </a:bodyPr>
          <a:lstStyle/>
          <a:p>
            <a:r>
              <a:rPr lang="en-US" dirty="0"/>
              <a:t>Both conservative property rights groups and liberal social justice groups have been pushing the courts to expand the definition of a taking to include flood damage caused by levee breaches and flooding from extreme storms that exceed the capacity of flood control systems. </a:t>
            </a:r>
          </a:p>
          <a:p>
            <a:r>
              <a:rPr lang="en-US" dirty="0"/>
              <a:t>The intent is to override FCA 702 and FTCA discretionary function immunity, making the federal government the insurer of flood control systems.</a:t>
            </a:r>
          </a:p>
          <a:p>
            <a:r>
              <a:rPr lang="en-US" dirty="0"/>
              <a:t>These cases have mostly failed so far. A Hurricane Harvey case found that residents who were flooded when the spillway of a dam was opened to prevent the dam from breaching, increasing the flow on the bayou controlled by the dam, could state a floodway easement right or temporary taking. The Court reversed the lower court’s summary judgment for the Corps and remanded for a fact finding.</a:t>
            </a:r>
          </a:p>
          <a:p>
            <a:pPr lvl="1"/>
            <a:r>
              <a:rPr lang="en-US" i="1" dirty="0"/>
              <a:t>Milton v. United States</a:t>
            </a:r>
            <a:r>
              <a:rPr lang="en-US" dirty="0"/>
              <a:t>, 36 F.4th 1154 (Fed. Cir. 2022)</a:t>
            </a:r>
          </a:p>
        </p:txBody>
      </p:sp>
    </p:spTree>
    <p:extLst>
      <p:ext uri="{BB962C8B-B14F-4D97-AF65-F5344CB8AC3E}">
        <p14:creationId xmlns:p14="http://schemas.microsoft.com/office/powerpoint/2010/main" val="15924085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68A21-3666-4000-8C31-63EB128FADC1}"/>
              </a:ext>
            </a:extLst>
          </p:cNvPr>
          <p:cNvSpPr>
            <a:spLocks noGrp="1"/>
          </p:cNvSpPr>
          <p:nvPr>
            <p:ph type="title"/>
          </p:nvPr>
        </p:nvSpPr>
        <p:spPr>
          <a:xfrm>
            <a:off x="641596" y="213568"/>
            <a:ext cx="10515600" cy="660418"/>
          </a:xfrm>
        </p:spPr>
        <p:txBody>
          <a:bodyPr>
            <a:normAutofit fontScale="90000"/>
          </a:bodyPr>
          <a:lstStyle/>
          <a:p>
            <a:r>
              <a:rPr lang="en-US" dirty="0"/>
              <a:t>The Future</a:t>
            </a:r>
          </a:p>
        </p:txBody>
      </p:sp>
      <p:sp>
        <p:nvSpPr>
          <p:cNvPr id="3" name="Content Placeholder 2">
            <a:extLst>
              <a:ext uri="{FF2B5EF4-FFF2-40B4-BE49-F238E27FC236}">
                <a16:creationId xmlns:a16="http://schemas.microsoft.com/office/drawing/2014/main" id="{2CFFBD8E-DF5F-45D6-8E5E-76080E14202F}"/>
              </a:ext>
            </a:extLst>
          </p:cNvPr>
          <p:cNvSpPr>
            <a:spLocks noGrp="1"/>
          </p:cNvSpPr>
          <p:nvPr>
            <p:ph idx="1"/>
          </p:nvPr>
        </p:nvSpPr>
        <p:spPr>
          <a:xfrm>
            <a:off x="641596" y="959867"/>
            <a:ext cx="10712204" cy="5294427"/>
          </a:xfrm>
        </p:spPr>
        <p:txBody>
          <a:bodyPr>
            <a:normAutofit fontScale="85000" lnSpcReduction="20000"/>
          </a:bodyPr>
          <a:lstStyle/>
          <a:p>
            <a:r>
              <a:rPr lang="en-US" dirty="0"/>
              <a:t>The levees were certified to provide 100-year flood protection, thus most people in New Orleans do not have to buy flood insurance.</a:t>
            </a:r>
          </a:p>
          <a:p>
            <a:pPr lvl="1"/>
            <a:r>
              <a:rPr lang="en-US" dirty="0"/>
              <a:t>As people drop flood insurance, there will be less recovery money for future floods.</a:t>
            </a:r>
          </a:p>
          <a:p>
            <a:pPr lvl="1"/>
            <a:r>
              <a:rPr lang="en-US" dirty="0"/>
              <a:t>In a few years, the levees will subside below the 100 year level and the levee board does not have the money to lift the levee. </a:t>
            </a:r>
          </a:p>
          <a:p>
            <a:r>
              <a:rPr lang="en-US" dirty="0"/>
              <a:t>Risk 2.0 is raising the cost of flood insurance inside and outside of the 100 year zone.</a:t>
            </a:r>
          </a:p>
          <a:p>
            <a:r>
              <a:rPr lang="en-US" dirty="0"/>
              <a:t>Hurricane damage is raising the cost of homeowner’s insurance.</a:t>
            </a:r>
          </a:p>
          <a:p>
            <a:r>
              <a:rPr lang="en-US" dirty="0"/>
              <a:t>As the city becomes an island, the levees will be destabilized, and it will be difficult and expensive to maintain to even current levels of protection.</a:t>
            </a:r>
          </a:p>
          <a:p>
            <a:r>
              <a:rPr lang="en-US" dirty="0"/>
              <a:t>City services are decaying as the economy weakens and jobs leave the city.</a:t>
            </a:r>
          </a:p>
          <a:p>
            <a:pPr lvl="1"/>
            <a:r>
              <a:rPr lang="en-US" dirty="0"/>
              <a:t>Containerized cargo on highly automated ships has eliminated most of the jobs from the port, the traditional jobs engine of port cities.</a:t>
            </a:r>
          </a:p>
          <a:p>
            <a:pPr lvl="1"/>
            <a:r>
              <a:rPr lang="en-US" dirty="0"/>
              <a:t>Company headquarters and financial institutions moved to Atlanta and Houston.</a:t>
            </a:r>
          </a:p>
          <a:p>
            <a:r>
              <a:rPr lang="en-US" dirty="0"/>
              <a:t>Less federal relief money will be spread over more disasters in the future, as we already see with the last hurricane seasons.</a:t>
            </a:r>
          </a:p>
          <a:p>
            <a:pPr lvl="1"/>
            <a:r>
              <a:rPr lang="en-US" dirty="0"/>
              <a:t>Storms are getting stronger and sea level rise increases flooding.</a:t>
            </a:r>
          </a:p>
          <a:p>
            <a:endParaRPr lang="en-US" dirty="0"/>
          </a:p>
          <a:p>
            <a:endParaRPr lang="en-US" dirty="0"/>
          </a:p>
        </p:txBody>
      </p:sp>
    </p:spTree>
    <p:extLst>
      <p:ext uri="{BB962C8B-B14F-4D97-AF65-F5344CB8AC3E}">
        <p14:creationId xmlns:p14="http://schemas.microsoft.com/office/powerpoint/2010/main" val="2162805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E2A9E-D2F4-458E-8CC9-1B13153550B2}"/>
              </a:ext>
            </a:extLst>
          </p:cNvPr>
          <p:cNvSpPr>
            <a:spLocks noGrp="1"/>
          </p:cNvSpPr>
          <p:nvPr>
            <p:ph type="title"/>
          </p:nvPr>
        </p:nvSpPr>
        <p:spPr/>
        <p:txBody>
          <a:bodyPr/>
          <a:lstStyle/>
          <a:p>
            <a:r>
              <a:rPr lang="en-US" dirty="0"/>
              <a:t>Federal Tort Claims Act (1946)</a:t>
            </a:r>
          </a:p>
        </p:txBody>
      </p:sp>
      <p:sp>
        <p:nvSpPr>
          <p:cNvPr id="3" name="Content Placeholder 2">
            <a:extLst>
              <a:ext uri="{FF2B5EF4-FFF2-40B4-BE49-F238E27FC236}">
                <a16:creationId xmlns:a16="http://schemas.microsoft.com/office/drawing/2014/main" id="{CD855149-E1D0-45D4-BE77-5213CE6D44B0}"/>
              </a:ext>
            </a:extLst>
          </p:cNvPr>
          <p:cNvSpPr>
            <a:spLocks noGrp="1"/>
          </p:cNvSpPr>
          <p:nvPr>
            <p:ph idx="1"/>
          </p:nvPr>
        </p:nvSpPr>
        <p:spPr>
          <a:xfrm>
            <a:off x="838200" y="1545892"/>
            <a:ext cx="10515600" cy="4631071"/>
          </a:xfrm>
        </p:spPr>
        <p:txBody>
          <a:bodyPr>
            <a:normAutofit fontScale="92500" lnSpcReduction="20000"/>
          </a:bodyPr>
          <a:lstStyle/>
          <a:p>
            <a:r>
              <a:rPr lang="en-US" dirty="0"/>
              <a:t>Creates an administrative compensation scheme for tort claims against government employees and government agencies.</a:t>
            </a:r>
          </a:p>
          <a:p>
            <a:pPr lvl="1"/>
            <a:r>
              <a:rPr lang="en-US" dirty="0"/>
              <a:t>Only torts listed in the statute can be compensated under the FTCA</a:t>
            </a:r>
          </a:p>
          <a:p>
            <a:r>
              <a:rPr lang="en-US" dirty="0"/>
              <a:t>Adopts the law of the state where the claim arises as the controlling tort law.</a:t>
            </a:r>
          </a:p>
          <a:p>
            <a:pPr lvl="1"/>
            <a:r>
              <a:rPr lang="en-US" dirty="0"/>
              <a:t>Katrina cases were plead as Louisiana tort law.</a:t>
            </a:r>
          </a:p>
          <a:p>
            <a:r>
              <a:rPr lang="en-US" dirty="0"/>
              <a:t>Claims must be filed with the agency within 2 years of occurrence.</a:t>
            </a:r>
          </a:p>
          <a:p>
            <a:pPr lvl="1"/>
            <a:r>
              <a:rPr lang="en-US" dirty="0"/>
              <a:t>No jurisdiction if the claim is not filed with the agency first.</a:t>
            </a:r>
          </a:p>
          <a:p>
            <a:pPr lvl="1"/>
            <a:r>
              <a:rPr lang="en-US" dirty="0"/>
              <a:t>Cannot be waived by the court.</a:t>
            </a:r>
          </a:p>
          <a:p>
            <a:r>
              <a:rPr lang="en-US" dirty="0"/>
              <a:t>Agency actions on the claims can be appealed to the federal district court when the claim occurred.</a:t>
            </a:r>
          </a:p>
          <a:p>
            <a:pPr lvl="1"/>
            <a:r>
              <a:rPr lang="en-US" dirty="0"/>
              <a:t>If the agency does not act on the claim within 6 months, the claim is deemed denied and the denial can be appealed.</a:t>
            </a:r>
          </a:p>
          <a:p>
            <a:r>
              <a:rPr lang="en-US" dirty="0"/>
              <a:t>Claims appeals are tried by the judge, with no jury.</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7932B73A-70A6-1FAA-32D5-45AC992DFE95}"/>
                  </a:ext>
                </a:extLst>
              </p14:cNvPr>
              <p14:cNvContentPartPr/>
              <p14:nvPr/>
            </p14:nvContentPartPr>
            <p14:xfrm>
              <a:off x="665640" y="538200"/>
              <a:ext cx="9611640" cy="5770800"/>
            </p14:xfrm>
          </p:contentPart>
        </mc:Choice>
        <mc:Fallback xmlns="">
          <p:pic>
            <p:nvPicPr>
              <p:cNvPr id="4" name="Ink 3">
                <a:extLst>
                  <a:ext uri="{FF2B5EF4-FFF2-40B4-BE49-F238E27FC236}">
                    <a16:creationId xmlns:a16="http://schemas.microsoft.com/office/drawing/2014/main" id="{7932B73A-70A6-1FAA-32D5-45AC992DFE95}"/>
                  </a:ext>
                </a:extLst>
              </p:cNvPr>
              <p:cNvPicPr/>
              <p:nvPr/>
            </p:nvPicPr>
            <p:blipFill>
              <a:blip r:embed="rId3"/>
              <a:stretch>
                <a:fillRect/>
              </a:stretch>
            </p:blipFill>
            <p:spPr>
              <a:xfrm>
                <a:off x="656280" y="528840"/>
                <a:ext cx="9630360" cy="5789520"/>
              </a:xfrm>
              <a:prstGeom prst="rect">
                <a:avLst/>
              </a:prstGeom>
            </p:spPr>
          </p:pic>
        </mc:Fallback>
      </mc:AlternateContent>
    </p:spTree>
    <p:extLst>
      <p:ext uri="{BB962C8B-B14F-4D97-AF65-F5344CB8AC3E}">
        <p14:creationId xmlns:p14="http://schemas.microsoft.com/office/powerpoint/2010/main" val="2257184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4F580-886F-4EC5-A8AE-D6F76B3BCDA8}"/>
              </a:ext>
            </a:extLst>
          </p:cNvPr>
          <p:cNvSpPr>
            <a:spLocks noGrp="1"/>
          </p:cNvSpPr>
          <p:nvPr>
            <p:ph type="title"/>
          </p:nvPr>
        </p:nvSpPr>
        <p:spPr>
          <a:xfrm>
            <a:off x="601180" y="202078"/>
            <a:ext cx="10752620" cy="798206"/>
          </a:xfrm>
        </p:spPr>
        <p:txBody>
          <a:bodyPr/>
          <a:lstStyle/>
          <a:p>
            <a:r>
              <a:rPr lang="en-US" dirty="0"/>
              <a:t>The Discretionary Function Exception</a:t>
            </a:r>
          </a:p>
        </p:txBody>
      </p:sp>
      <p:sp>
        <p:nvSpPr>
          <p:cNvPr id="3" name="Content Placeholder 2">
            <a:extLst>
              <a:ext uri="{FF2B5EF4-FFF2-40B4-BE49-F238E27FC236}">
                <a16:creationId xmlns:a16="http://schemas.microsoft.com/office/drawing/2014/main" id="{0CE4ADB7-DAE2-4513-8CB8-5D768AB48E7A}"/>
              </a:ext>
            </a:extLst>
          </p:cNvPr>
          <p:cNvSpPr>
            <a:spLocks noGrp="1"/>
          </p:cNvSpPr>
          <p:nvPr>
            <p:ph idx="1"/>
          </p:nvPr>
        </p:nvSpPr>
        <p:spPr>
          <a:xfrm>
            <a:off x="505193" y="1000284"/>
            <a:ext cx="10848607" cy="5176679"/>
          </a:xfrm>
        </p:spPr>
        <p:txBody>
          <a:bodyPr>
            <a:normAutofit/>
          </a:bodyPr>
          <a:lstStyle/>
          <a:p>
            <a:r>
              <a:rPr lang="en-US" dirty="0"/>
              <a:t>Same prima facie case as a state law tort against a private party.</a:t>
            </a:r>
          </a:p>
          <a:p>
            <a:r>
              <a:rPr lang="en-US" dirty="0"/>
              <a:t>The key difference is the DFE - 28 U.S. Code § 2680 - Exceptions:</a:t>
            </a:r>
          </a:p>
          <a:p>
            <a:pPr lvl="1"/>
            <a:r>
              <a:rPr lang="en-US" dirty="0"/>
              <a:t>(a)Any claim based upon an act or omission of an employee of the Government, exercising due care, in the execution of a statute or regulation, whether or not such statute or regulation be valid, or based upon the exercise or performance or the failure to exercise or perform a discretionary function or duty on the part of a federal agency or an employee of the Government, </a:t>
            </a:r>
            <a:r>
              <a:rPr lang="en-US" dirty="0">
                <a:highlight>
                  <a:srgbClr val="FFFF00"/>
                </a:highlight>
              </a:rPr>
              <a:t>whether or not the discretion involved be abused</a:t>
            </a:r>
            <a:r>
              <a:rPr lang="en-US" dirty="0"/>
              <a:t>.</a:t>
            </a:r>
          </a:p>
          <a:p>
            <a:r>
              <a:rPr lang="en-US" dirty="0">
                <a:highlight>
                  <a:srgbClr val="FFFF00"/>
                </a:highlight>
              </a:rPr>
              <a:t>The DFE prevents using tort claims to challenge policy decisions.</a:t>
            </a:r>
          </a:p>
          <a:p>
            <a:pPr lvl="1"/>
            <a:r>
              <a:rPr lang="en-US" dirty="0"/>
              <a:t>The government is immune from claims based on intentional choices that do not violate a federal statute or agency regulation.</a:t>
            </a:r>
          </a:p>
          <a:p>
            <a:pPr lvl="1"/>
            <a:r>
              <a:rPr lang="en-US" dirty="0"/>
              <a:t>There is </a:t>
            </a:r>
            <a:r>
              <a:rPr lang="en-US" dirty="0">
                <a:highlight>
                  <a:srgbClr val="FFFF00"/>
                </a:highlight>
              </a:rPr>
              <a:t>no liability for failing to act </a:t>
            </a:r>
            <a:r>
              <a:rPr lang="en-US" dirty="0"/>
              <a:t>unless the act is required by statute or regulation.</a:t>
            </a:r>
          </a:p>
          <a:p>
            <a:pPr lvl="1"/>
            <a:endParaRPr lang="en-US"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A5EE40A4-8E6C-6C39-B666-5EF47986F304}"/>
                  </a:ext>
                </a:extLst>
              </p14:cNvPr>
              <p14:cNvContentPartPr/>
              <p14:nvPr/>
            </p14:nvContentPartPr>
            <p14:xfrm>
              <a:off x="619920" y="811800"/>
              <a:ext cx="11073960" cy="3372480"/>
            </p14:xfrm>
          </p:contentPart>
        </mc:Choice>
        <mc:Fallback xmlns="">
          <p:pic>
            <p:nvPicPr>
              <p:cNvPr id="4" name="Ink 3">
                <a:extLst>
                  <a:ext uri="{FF2B5EF4-FFF2-40B4-BE49-F238E27FC236}">
                    <a16:creationId xmlns:a16="http://schemas.microsoft.com/office/drawing/2014/main" id="{A5EE40A4-8E6C-6C39-B666-5EF47986F304}"/>
                  </a:ext>
                </a:extLst>
              </p:cNvPr>
              <p:cNvPicPr/>
              <p:nvPr/>
            </p:nvPicPr>
            <p:blipFill>
              <a:blip r:embed="rId3"/>
              <a:stretch>
                <a:fillRect/>
              </a:stretch>
            </p:blipFill>
            <p:spPr>
              <a:xfrm>
                <a:off x="610560" y="802440"/>
                <a:ext cx="11092680" cy="3391200"/>
              </a:xfrm>
              <a:prstGeom prst="rect">
                <a:avLst/>
              </a:prstGeom>
            </p:spPr>
          </p:pic>
        </mc:Fallback>
      </mc:AlternateContent>
    </p:spTree>
    <p:extLst>
      <p:ext uri="{BB962C8B-B14F-4D97-AF65-F5344CB8AC3E}">
        <p14:creationId xmlns:p14="http://schemas.microsoft.com/office/powerpoint/2010/main" val="2940481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90F01-782D-46F4-B4DB-EF4345333A97}"/>
              </a:ext>
            </a:extLst>
          </p:cNvPr>
          <p:cNvSpPr>
            <a:spLocks noGrp="1"/>
          </p:cNvSpPr>
          <p:nvPr>
            <p:ph type="title"/>
          </p:nvPr>
        </p:nvSpPr>
        <p:spPr>
          <a:xfrm>
            <a:off x="616336" y="208515"/>
            <a:ext cx="10848606" cy="736197"/>
          </a:xfrm>
        </p:spPr>
        <p:txBody>
          <a:bodyPr/>
          <a:lstStyle/>
          <a:p>
            <a:r>
              <a:rPr lang="en-US" dirty="0"/>
              <a:t>How to Screw Up an FTCA Claim</a:t>
            </a:r>
          </a:p>
        </p:txBody>
      </p:sp>
      <p:sp>
        <p:nvSpPr>
          <p:cNvPr id="3" name="Content Placeholder 2">
            <a:extLst>
              <a:ext uri="{FF2B5EF4-FFF2-40B4-BE49-F238E27FC236}">
                <a16:creationId xmlns:a16="http://schemas.microsoft.com/office/drawing/2014/main" id="{3C50FA77-E165-43CC-857F-978C9234C1D6}"/>
              </a:ext>
            </a:extLst>
          </p:cNvPr>
          <p:cNvSpPr>
            <a:spLocks noGrp="1"/>
          </p:cNvSpPr>
          <p:nvPr>
            <p:ph idx="1"/>
          </p:nvPr>
        </p:nvSpPr>
        <p:spPr>
          <a:xfrm>
            <a:off x="510245" y="1055854"/>
            <a:ext cx="11149618" cy="5355050"/>
          </a:xfrm>
        </p:spPr>
        <p:txBody>
          <a:bodyPr>
            <a:normAutofit lnSpcReduction="10000"/>
          </a:bodyPr>
          <a:lstStyle/>
          <a:p>
            <a:r>
              <a:rPr lang="en-US" dirty="0"/>
              <a:t>Assume that the government will settle.</a:t>
            </a:r>
          </a:p>
          <a:p>
            <a:r>
              <a:rPr lang="en-US" dirty="0"/>
              <a:t>Don’t comply with the notice provisions and go directly to court.</a:t>
            </a:r>
          </a:p>
          <a:p>
            <a:pPr lvl="1"/>
            <a:r>
              <a:rPr lang="en-US" dirty="0"/>
              <a:t>You must fully notice your claim, you cannot amend it later in court.</a:t>
            </a:r>
          </a:p>
          <a:p>
            <a:pPr lvl="1"/>
            <a:r>
              <a:rPr lang="en-US" dirty="0"/>
              <a:t>Many of the Katrina claims were not properly noticed and would likely have been dismissed if liability had been upheld.</a:t>
            </a:r>
          </a:p>
          <a:p>
            <a:r>
              <a:rPr lang="en-US" dirty="0"/>
              <a:t>Try to prove that the defendant acted intentionally and thus is a bad actor.</a:t>
            </a:r>
          </a:p>
          <a:p>
            <a:pPr lvl="1"/>
            <a:r>
              <a:rPr lang="en-US" dirty="0"/>
              <a:t>In private tort actions, you usually try to convince the jury that the defendant is a bad actor to generate sympathy and add zeros to the judgement.</a:t>
            </a:r>
          </a:p>
          <a:p>
            <a:pPr lvl="2"/>
            <a:r>
              <a:rPr lang="en-US" dirty="0"/>
              <a:t>There are some exceptions when the only coverage is an insurance policy that excludes intentional torts.</a:t>
            </a:r>
          </a:p>
          <a:p>
            <a:pPr lvl="1"/>
            <a:r>
              <a:rPr lang="en-US" dirty="0"/>
              <a:t>You do this by arguing that the defendant knew that its actions would put the plaintiff at risk, i.e., it was not just an unfortunate accident.</a:t>
            </a:r>
          </a:p>
          <a:p>
            <a:pPr lvl="2"/>
            <a:r>
              <a:rPr lang="en-US" dirty="0"/>
              <a:t>The Katrina lawyers core theory was that the Corps knew the levees were inadequate and did not fix them.</a:t>
            </a:r>
          </a:p>
          <a:p>
            <a:pPr lvl="2"/>
            <a:r>
              <a:rPr lang="en-US" dirty="0"/>
              <a:t>Let New Orleans drown.</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160D2E0D-0B42-EC1D-1495-1FCA9935AB3F}"/>
                  </a:ext>
                </a:extLst>
              </p14:cNvPr>
              <p14:cNvContentPartPr/>
              <p14:nvPr/>
            </p14:nvContentPartPr>
            <p14:xfrm>
              <a:off x="0" y="7560"/>
              <a:ext cx="12115440" cy="6481440"/>
            </p14:xfrm>
          </p:contentPart>
        </mc:Choice>
        <mc:Fallback xmlns="">
          <p:pic>
            <p:nvPicPr>
              <p:cNvPr id="4" name="Ink 3">
                <a:extLst>
                  <a:ext uri="{FF2B5EF4-FFF2-40B4-BE49-F238E27FC236}">
                    <a16:creationId xmlns:a16="http://schemas.microsoft.com/office/drawing/2014/main" id="{160D2E0D-0B42-EC1D-1495-1FCA9935AB3F}"/>
                  </a:ext>
                </a:extLst>
              </p:cNvPr>
              <p:cNvPicPr/>
              <p:nvPr/>
            </p:nvPicPr>
            <p:blipFill>
              <a:blip r:embed="rId3"/>
              <a:stretch>
                <a:fillRect/>
              </a:stretch>
            </p:blipFill>
            <p:spPr>
              <a:xfrm>
                <a:off x="-9360" y="-1800"/>
                <a:ext cx="12134160" cy="6500160"/>
              </a:xfrm>
              <a:prstGeom prst="rect">
                <a:avLst/>
              </a:prstGeom>
            </p:spPr>
          </p:pic>
        </mc:Fallback>
      </mc:AlternateContent>
    </p:spTree>
    <p:extLst>
      <p:ext uri="{BB962C8B-B14F-4D97-AF65-F5344CB8AC3E}">
        <p14:creationId xmlns:p14="http://schemas.microsoft.com/office/powerpoint/2010/main" val="3037777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682B6-6E33-4B04-BA8F-0AE4500A0E15}"/>
              </a:ext>
            </a:extLst>
          </p:cNvPr>
          <p:cNvSpPr>
            <a:spLocks noGrp="1"/>
          </p:cNvSpPr>
          <p:nvPr>
            <p:ph type="title"/>
          </p:nvPr>
        </p:nvSpPr>
        <p:spPr>
          <a:xfrm>
            <a:off x="838200" y="365125"/>
            <a:ext cx="10515600" cy="867547"/>
          </a:xfrm>
        </p:spPr>
        <p:txBody>
          <a:bodyPr>
            <a:normAutofit fontScale="90000"/>
          </a:bodyPr>
          <a:lstStyle/>
          <a:p>
            <a:r>
              <a:rPr lang="en-US" dirty="0"/>
              <a:t>Special Issues under the LA Tort Claims Act</a:t>
            </a:r>
            <a:br>
              <a:rPr lang="en-US" dirty="0"/>
            </a:br>
            <a:r>
              <a:rPr lang="en-US" dirty="0"/>
              <a:t>(Not on the exam.)</a:t>
            </a:r>
          </a:p>
        </p:txBody>
      </p:sp>
      <p:sp>
        <p:nvSpPr>
          <p:cNvPr id="3" name="Content Placeholder 2">
            <a:extLst>
              <a:ext uri="{FF2B5EF4-FFF2-40B4-BE49-F238E27FC236}">
                <a16:creationId xmlns:a16="http://schemas.microsoft.com/office/drawing/2014/main" id="{F39B40FA-C93C-4DCB-8A14-5C654C131BA7}"/>
              </a:ext>
            </a:extLst>
          </p:cNvPr>
          <p:cNvSpPr>
            <a:spLocks noGrp="1"/>
          </p:cNvSpPr>
          <p:nvPr>
            <p:ph idx="1"/>
          </p:nvPr>
        </p:nvSpPr>
        <p:spPr>
          <a:xfrm>
            <a:off x="838200" y="1535788"/>
            <a:ext cx="10515600" cy="4641175"/>
          </a:xfrm>
        </p:spPr>
        <p:txBody>
          <a:bodyPr>
            <a:normAutofit/>
          </a:bodyPr>
          <a:lstStyle/>
          <a:p>
            <a:r>
              <a:rPr lang="en-US" dirty="0"/>
              <a:t>Once sovereign immunity was repealed, there is no need for the state’s permission to sue.</a:t>
            </a:r>
          </a:p>
          <a:p>
            <a:r>
              <a:rPr lang="en-US" dirty="0"/>
              <a:t>The main purpose of the LA TCA is apply the DFE to tort claims against the state.</a:t>
            </a:r>
          </a:p>
          <a:p>
            <a:pPr lvl="1"/>
            <a:r>
              <a:rPr lang="en-US" dirty="0"/>
              <a:t>The LA TCA applies nearly the same DFE as the FTCA.</a:t>
            </a:r>
          </a:p>
          <a:p>
            <a:r>
              <a:rPr lang="en-US" dirty="0"/>
              <a:t>State law precedent excludes proprietary activities – those that look like what private businesses do – from coverage by the LA TCA.</a:t>
            </a:r>
          </a:p>
          <a:p>
            <a:pPr lvl="1"/>
            <a:r>
              <a:rPr lang="en-US" dirty="0"/>
              <a:t>This means that they are not subject to the DFE.</a:t>
            </a:r>
          </a:p>
          <a:p>
            <a:pPr lvl="1"/>
            <a:r>
              <a:rPr lang="en-US" dirty="0"/>
              <a:t>Road and bridge building and design are an example, thus the successful claim against the state after the 1983 flood that a highway blocked drainage.</a:t>
            </a:r>
          </a:p>
          <a:p>
            <a:pPr lvl="1"/>
            <a:r>
              <a:rPr lang="en-US" dirty="0"/>
              <a:t>The same claim would have been covered by the DFE in an FTCA claim.</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10F28D1C-AC58-0109-CACB-9A91433A8553}"/>
                  </a:ext>
                </a:extLst>
              </p14:cNvPr>
              <p14:cNvContentPartPr/>
              <p14:nvPr/>
            </p14:nvContentPartPr>
            <p14:xfrm>
              <a:off x="547920" y="67320"/>
              <a:ext cx="11402640" cy="6269760"/>
            </p14:xfrm>
          </p:contentPart>
        </mc:Choice>
        <mc:Fallback xmlns="">
          <p:pic>
            <p:nvPicPr>
              <p:cNvPr id="4" name="Ink 3">
                <a:extLst>
                  <a:ext uri="{FF2B5EF4-FFF2-40B4-BE49-F238E27FC236}">
                    <a16:creationId xmlns:a16="http://schemas.microsoft.com/office/drawing/2014/main" id="{10F28D1C-AC58-0109-CACB-9A91433A8553}"/>
                  </a:ext>
                </a:extLst>
              </p:cNvPr>
              <p:cNvPicPr/>
              <p:nvPr/>
            </p:nvPicPr>
            <p:blipFill>
              <a:blip r:embed="rId3"/>
              <a:stretch>
                <a:fillRect/>
              </a:stretch>
            </p:blipFill>
            <p:spPr>
              <a:xfrm>
                <a:off x="538560" y="57960"/>
                <a:ext cx="11421360" cy="6288480"/>
              </a:xfrm>
              <a:prstGeom prst="rect">
                <a:avLst/>
              </a:prstGeom>
            </p:spPr>
          </p:pic>
        </mc:Fallback>
      </mc:AlternateContent>
    </p:spTree>
    <p:extLst>
      <p:ext uri="{BB962C8B-B14F-4D97-AF65-F5344CB8AC3E}">
        <p14:creationId xmlns:p14="http://schemas.microsoft.com/office/powerpoint/2010/main" val="442903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F5999-FE47-4FE4-9B94-7036C1F51C4F}"/>
              </a:ext>
            </a:extLst>
          </p:cNvPr>
          <p:cNvSpPr>
            <a:spLocks noGrp="1"/>
          </p:cNvSpPr>
          <p:nvPr>
            <p:ph type="ctrTitle"/>
          </p:nvPr>
        </p:nvSpPr>
        <p:spPr/>
        <p:txBody>
          <a:bodyPr/>
          <a:lstStyle/>
          <a:p>
            <a:r>
              <a:rPr lang="en-US" dirty="0"/>
              <a:t>Lessons from the New Orleans Hurricane Cases</a:t>
            </a:r>
          </a:p>
        </p:txBody>
      </p:sp>
      <p:sp>
        <p:nvSpPr>
          <p:cNvPr id="3" name="Subtitle 2">
            <a:extLst>
              <a:ext uri="{FF2B5EF4-FFF2-40B4-BE49-F238E27FC236}">
                <a16:creationId xmlns:a16="http://schemas.microsoft.com/office/drawing/2014/main" id="{9ECA63CB-18FE-4A32-AE81-2CE2196A64BE}"/>
              </a:ext>
            </a:extLst>
          </p:cNvPr>
          <p:cNvSpPr>
            <a:spLocks noGrp="1"/>
          </p:cNvSpPr>
          <p:nvPr>
            <p:ph type="subTitle" idx="1"/>
          </p:nvPr>
        </p:nvSpPr>
        <p:spPr/>
        <p:txBody>
          <a:bodyPr>
            <a:normAutofit/>
          </a:bodyPr>
          <a:lstStyle/>
          <a:p>
            <a:r>
              <a:rPr lang="en-US" sz="4000" dirty="0"/>
              <a:t>The courts reject a federal duty to protect communities against flooding.</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69F1B775-73C4-1344-8E0E-0C42326D1A48}"/>
                  </a:ext>
                </a:extLst>
              </p14:cNvPr>
              <p14:cNvContentPartPr/>
              <p14:nvPr/>
            </p14:nvContentPartPr>
            <p14:xfrm>
              <a:off x="426240" y="119160"/>
              <a:ext cx="10513800" cy="5997960"/>
            </p14:xfrm>
          </p:contentPart>
        </mc:Choice>
        <mc:Fallback xmlns="">
          <p:pic>
            <p:nvPicPr>
              <p:cNvPr id="4" name="Ink 3">
                <a:extLst>
                  <a:ext uri="{FF2B5EF4-FFF2-40B4-BE49-F238E27FC236}">
                    <a16:creationId xmlns:a16="http://schemas.microsoft.com/office/drawing/2014/main" id="{69F1B775-73C4-1344-8E0E-0C42326D1A48}"/>
                  </a:ext>
                </a:extLst>
              </p:cNvPr>
              <p:cNvPicPr/>
              <p:nvPr/>
            </p:nvPicPr>
            <p:blipFill>
              <a:blip r:embed="rId3"/>
              <a:stretch>
                <a:fillRect/>
              </a:stretch>
            </p:blipFill>
            <p:spPr>
              <a:xfrm>
                <a:off x="416880" y="109800"/>
                <a:ext cx="10532520" cy="6016680"/>
              </a:xfrm>
              <a:prstGeom prst="rect">
                <a:avLst/>
              </a:prstGeom>
            </p:spPr>
          </p:pic>
        </mc:Fallback>
      </mc:AlternateContent>
    </p:spTree>
    <p:extLst>
      <p:ext uri="{BB962C8B-B14F-4D97-AF65-F5344CB8AC3E}">
        <p14:creationId xmlns:p14="http://schemas.microsoft.com/office/powerpoint/2010/main" val="4508024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5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639</TotalTime>
  <Words>3930</Words>
  <Application>Microsoft Office PowerPoint</Application>
  <PresentationFormat>Widescreen</PresentationFormat>
  <Paragraphs>243</Paragraphs>
  <Slides>45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Calibri</vt:lpstr>
      <vt:lpstr>Calibri Light</vt:lpstr>
      <vt:lpstr>Times New Roman</vt:lpstr>
      <vt:lpstr>Office Theme</vt:lpstr>
      <vt:lpstr>Suing the Government</vt:lpstr>
      <vt:lpstr>Sovereign Immunity – Federal Government</vt:lpstr>
      <vt:lpstr>State Governments</vt:lpstr>
      <vt:lpstr>Flood Control Act of 1928</vt:lpstr>
      <vt:lpstr>Federal Tort Claims Act (1946)</vt:lpstr>
      <vt:lpstr>The Discretionary Function Exception</vt:lpstr>
      <vt:lpstr>How to Screw Up an FTCA Claim</vt:lpstr>
      <vt:lpstr>Special Issues under the LA Tort Claims Act (Not on the exam.)</vt:lpstr>
      <vt:lpstr>Lessons from the New Orleans Hurricane Cases</vt:lpstr>
      <vt:lpstr>PowerPoint Presentation</vt:lpstr>
      <vt:lpstr>PowerPoint Presentation</vt:lpstr>
      <vt:lpstr>MRGO</vt:lpstr>
      <vt:lpstr>PowerPoint Presentation</vt:lpstr>
      <vt:lpstr>PowerPoint Presentation</vt:lpstr>
      <vt:lpstr>PowerPoint Presentation</vt:lpstr>
      <vt:lpstr>Hurricane Betsy</vt:lpstr>
      <vt:lpstr>Hurricane Betsy Flooding</vt:lpstr>
      <vt:lpstr>Impact of Hurricane Betsy</vt:lpstr>
      <vt:lpstr>Hurricane Betsy and the MRGO</vt:lpstr>
      <vt:lpstr>MRGO and Hurricane Flooding in 1965</vt:lpstr>
      <vt:lpstr>PowerPoint Presentation</vt:lpstr>
      <vt:lpstr>PowerPoint Presentation</vt:lpstr>
      <vt:lpstr>The Science of the MRGO</vt:lpstr>
      <vt:lpstr>Graci v. United States, 456 F.2d 20 (5th Cir. 1971)</vt:lpstr>
      <vt:lpstr>Key Factor that the Katrina Lawyers Missed in the Graci Case</vt:lpstr>
      <vt:lpstr>Key Hydrologic Finding From Graci on Remand</vt:lpstr>
      <vt:lpstr>Basic Flood Control/Levee Concepts</vt:lpstr>
      <vt:lpstr>The Escalator/Levee Effect</vt:lpstr>
      <vt:lpstr>The Post-Betsy Levee System</vt:lpstr>
      <vt:lpstr>What has been Happening Hydrologically in New Orleans Since Hurricane Betsy?</vt:lpstr>
      <vt:lpstr>PowerPoint Presentation</vt:lpstr>
      <vt:lpstr>PowerPoint Presentation</vt:lpstr>
      <vt:lpstr>PowerPoint Presentation</vt:lpstr>
      <vt:lpstr>Why did Katrina Flood New Orleans?</vt:lpstr>
      <vt:lpstr>PowerPoint Presentation</vt:lpstr>
      <vt:lpstr>The Problems with the Plaintiffs’ Case in the Katrina Levee Breach Litigation</vt:lpstr>
      <vt:lpstr>The Katrina Mythology</vt:lpstr>
      <vt:lpstr>Central Green Co. v. United States, 531 U.S. 425 (2001) – 702 before the USSC</vt:lpstr>
      <vt:lpstr>Is there a Flood Control Purpose at All?</vt:lpstr>
      <vt:lpstr>The Holding in Central Green</vt:lpstr>
      <vt:lpstr>Sorting out a Dual Purpose</vt:lpstr>
      <vt:lpstr>St Bernard Taking Case From Katrina Flooding</vt:lpstr>
      <vt:lpstr>St. Bernard Par. Gov’t v. United States, 887 F.3d 1354 (Fed. Cir. 2018)</vt:lpstr>
      <vt:lpstr>Developing Issues in Federal Flood Law</vt:lpstr>
      <vt:lpstr>The Future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Edward Richards</dc:creator>
  <cp:lastModifiedBy>Edward Richards</cp:lastModifiedBy>
  <cp:revision>45</cp:revision>
  <dcterms:created xsi:type="dcterms:W3CDTF">2022-04-06T18:11:35Z</dcterms:created>
  <dcterms:modified xsi:type="dcterms:W3CDTF">2023-04-11T18:27:22Z</dcterms:modified>
</cp:coreProperties>
</file>