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3" r:id="rId4"/>
    <p:sldId id="270" r:id="rId5"/>
    <p:sldId id="269" r:id="rId6"/>
    <p:sldId id="271" r:id="rId7"/>
    <p:sldId id="281" r:id="rId8"/>
    <p:sldId id="282" r:id="rId9"/>
    <p:sldId id="265" r:id="rId10"/>
    <p:sldId id="268" r:id="rId11"/>
    <p:sldId id="266" r:id="rId12"/>
    <p:sldId id="267" r:id="rId13"/>
    <p:sldId id="264" r:id="rId14"/>
    <p:sldId id="283" r:id="rId15"/>
    <p:sldId id="273" r:id="rId16"/>
    <p:sldId id="274" r:id="rId17"/>
    <p:sldId id="275" r:id="rId18"/>
    <p:sldId id="276" r:id="rId19"/>
    <p:sldId id="277" r:id="rId20"/>
    <p:sldId id="284" r:id="rId21"/>
    <p:sldId id="278" r:id="rId22"/>
    <p:sldId id="285" r:id="rId23"/>
    <p:sldId id="279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86350" autoAdjust="0"/>
  </p:normalViewPr>
  <p:slideViewPr>
    <p:cSldViewPr snapToGrid="0">
      <p:cViewPr varScale="1">
        <p:scale>
          <a:sx n="69" d="100"/>
          <a:sy n="69" d="100"/>
        </p:scale>
        <p:origin x="984" y="3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12:14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7010 7260 1119 0,'0'0'0'16,"0"0"21"-16,0-28 0 16,0 28 18-16,-14-5 1 15,5 0 9-15,-5-2 0 16,-13-2-9-16,-5-1 1 15,4 3-16-15,-2 3 0 16,-7 4 1-16,2-3 1 0,-6-6-2 16,4 2 1-16,-3 2 4 15,1 0 0-15,2-2 10 16,0-2 0-16,-4 1 1 16,-3-1 0-16,2 2-3 15,-8-2 0-15,-11-8-5 16,-3 2 0-16,1-3-1 15,-4 6 0-15,7-3-1 16,-7 2 1-16,-11 5-8 16,-3 3 0-16,-4 1-1 15,2 8 1-15,-1-1-1 0,-3 6 0 16,-12 1 0-16,4 6 0 16,0 8 0-16,-4 0 1 15,-10-1-3-15,1 8 1 16,13 2-5-16,2 5 1 15,-3 0-1-15,1 2 0 16,9 5-3-16,6 1 0 16,15 3 2-16,3-3 1 15,8 6-3-15,-1 0 1 16,2-3-2-16,7-1 0 16,9 2-2-16,11-1 1 15,8 1-2-15,9-7 1 16,13 1-4-16,4-3 0 15,10 1-2-15,5-1 1 16,14-1-2-16,7 2 0 0,2-1-2 16,0-3 1-16,0-2-1 15,7 3 0-15,7 0 0 16,10 1 0-16,8 0 0 16,-1-11 0-16,8-4 0 15,5-5 0-15,5-8 0 16,9-3 1-16,4-5-1 15,1-4 1-15,17-4 0 16,-5-3 0-16,-6-1 4 16,-2-6 0-16,7-2 4 15,0-1 1-15,-7-4 3 16,-1-3 1-16,5-9 0 0,-8-3 1 16,-6-6-3-16,-8-3 1 15,4-2-2-15,-9-11 1 16,0-3-3-16,-9-5 1 15,-13 0 2-15,-8 4 0 16,-7 3 0-16,-12-3 1 16,-9 5 2-16,-13 3 1 15,-12 6-1-15,-10 3 1 16,-12 0-1-16,-11 3 0 16,-9 4-2-16,-11 0 0 15,-9 2-2-15,-8 3 0 16,-15-2 0-16,-7 1 1 15,-8-1 1-15,-8 2 1 16,-12 4 0-16,-8 5 0 16,-12 8-4-16,-11 12 1 15,-27 11-2-15,-27 14 1 16,-15 16-5-16,-13 16 1 0,-9 13-5 16,6 17 1-16,9 14-4 15,19 10 0-15,12 7-2 16,12 1 0-16,177-115-2393 15</inkml:trace>
  <inkml:trace contextRef="#ctx0" brushRef="#br0" timeOffset="14798.99">19554 7313 1142 0,'0'0'0'16,"-1"-27"26"-16,-5 6 1 16,3 7 37-16,-4 2 1 15,-6-9 21-15,-4 0 0 16,-4 2-22-16,-6 2 0 16,-5-4-20-16,-3-3 1 0,-2 3-12 15,-3 7 1-15,-5 8-2 16,-2-3 0-16,-3 0 2 15,-4-1 0-15,1-1-6 16,-2 3 0-16,-14 4-2 16,-3 1 0-16,0-1 2 15,1 3 0-15,-5 1-4 16,-1 5 0-16,-6 4 0 16,-4 3 0-16,3 5-3 15,-4 5 1-15,-4 8-5 16,-3 3 0-16,-9 1-3 0,5 6 1 15,3 3-4 1,1 1 0-16,-2 2-3 0,5 3 1 16,15 1-3-16,1 4 1 15,4 3-2-15,8 0 0 16,1-2-1-16,8-1 0 16,13-4 0-16,8 2 1 15,4-5 0-15,11 1 0 16,10 1-2-16,9 1 1 15,7-5-2-15,7-2 1 16,9 2-2-16,9-5 1 16,3-2 0-16,7-3 1 15,4 4-1-15,4-1 1 16,3 2-1-16,3-2 1 16,6-1 2-16,8-4 0 15,13-4 2-15,4 0 0 16,-3-4 0-16,1-5 1 15,10-4 0-15,2-6 1 0,2-3-1 16,3-12 0-16,6-4 2 16,3-6 0-16,5-13-1 15,6-1 1-15,-4-6 13 16,-1-5 0-16,-3-10 7 16,-1-7 0-16,-2 0 6 15,-6-2 0-15,-16-3-4 16,-7-4 1-16,-10-5-6 15,-16 2 0-15,-8-2-4 16,-11 2 0-16,-14-4-3 0,-18 2 0 16,-15 0-2-16,-17 2 1 15,-10 1-1-15,-16 3 0 16,-17 1-8-16,-15 5 0 16,-19 5-5-16,-14 4 0 15,-13 8-3-15,-6 3 1 16,-6 9-3-16,-11 9 1 15,-1 13-1-15,9 8 0 16,10 3-1-16,7 8 1 16,7 8-2-16,3 1 1 15,119-20-2246-15</inkml:trace>
  <inkml:trace contextRef="#ctx0" brushRef="#br0" timeOffset="37532.92">7038 8490 1153 0,'0'0'0'0,"2"-17"38"16,-1 5 1-16,-1 12 72 15,-3-9 0-15,3 9 10 16,-11-3 0-16,3 3-38 0,-7-6 0 15,-2 3-37-15,-1 3 1 16,0-4-7-16,-4 4 1 16,-10-6 1-16,-5-1 0 15,-4 0-11-15,-3-2 1 16,-11 0-6-16,-5-1 0 16,-1 1-4-16,-6 4 1 15,1 2-6-15,-13 1 1 16,-7 2-5-16,-6 5 0 15,4 0-2-15,-4 4 0 16,-12 1-3-16,0 3 1 16,0 4-3-16,-7-2 1 15,-4 4-1-15,-1 4 1 16,6 10 2-16,-1 5 1 16,-2-2-1-16,9 6 1 15,9-1 1-15,1 4 0 16,6 2 0-16,4 3 0 15,-1 2-3-15,11 2 1 0,7-1-2 16,12 1 0-16,11 1-2 16,9 6 1-16,6-4-4 15,10 0 1-15,10 11-2 16,11-6 1-16,10-1-2 16,11-6 1-16,13-5-1 15,15-7 0-15,19-5 0 16,13-8 0-16,12-9 0 15,13-6 0-15,8-8 0 0,6-5 0 16,5-4 0-16,9-10 0 16,14-12 0-16,7-6 0 15,-7-6 0-15,-2-9 1 16,-3-9 0-16,-1-4 1 16,4-3 2-16,-17-1 1 15,-25-4 3-15,-11 0 0 16,-7 2 3-16,-10 0 0 15,-15-5 3-15,-19-6 1 16,-15-1 9-16,-21 2 1 16,-16 1 6-16,-24 6 0 15,-23 1-1-15,-14 0 0 16,-10 6 1-16,-16 8 0 16,-22 8 0-16,-15 12 1 15,-16 11-4-15,-20 16 1 16,-22 13-11-16,-8 18 0 15,-5 14-7-15,-1 14 0 0,6 11-10 16,8 1 0-16,190-66-2274 16</inkml:trace>
  <inkml:trace contextRef="#ctx0" brushRef="#br0" timeOffset="46319.78">20383 8423 1724 0,'0'0'0'0,"-19"-37"58"16,-6 4 1-16,-6 2 30 16,-12 4 0-16,-10-1-18 15,-5-5 0-15,-2 0-20 16,-9 0 1-16,-6-1-31 15,-7 6 1-15,-13 2-1 16,-4 7 0-16,-1 5 2 16,-9 4 0-16,-11 1 2 15,-2 6 1-15,-3 6-3 16,-6 4 1-16,-5 5-3 16,-10 5 1-16,-11 4-5 15,-7 9 0-15,-2 6-3 0,-3 5 1 16,-8 1-3-16,3 5 1 15,-6 1-2-15,3 1 0 16,6-3-1-16,0 5 0 16,7 4-2-16,11 4 0 15,8 0 0-15,11-2 0 16,3 0-2-16,17 2 1 16,17 1-1-16,12 3 1 15,11-5-2-15,11 3 1 16,8-11-2-16,14 4 1 15,17-1-4-15,22 1 1 16,14 3-1-16,20-1 0 16,17 1-1-16,15 0 0 15,13-11-1-15,13 3 0 0,23-2-2 16,9 1 1-16,14 4-1 16,12-2 0-16,20-6-1 15,19-5 0-15,15-4 0 16,15-4 1-16,13-10 2 15,13-9 0-15,6-16 1 16,8-4 0-16,3-16 1 16,-1-6 0-16,7-6 2 15,4-13 1-15,0-9 7 16,-16-5 0-16,-14-3 7 16,-13-4 0-16,-13-8 1 0,-18 0 0 15,-29 7 4 1,-26 0 1-16,-24 5 0 0,-31 2 0 15,-24 2 8-15,-23-4 0 16,-20-7 4-16,-22-5 0 16,-22-3-1-16,-26-2 0 15,-27-10-4-15,-26-1 1 16,-30 1-9-16,-35-8 1 16,-34 4-6-16,-32 14 1 15,-31 9-4-15,-27 24 0 16,-32 20-6-16,-18 29 1 15,-23 25-3-15,-27 36 0 16,-27 36-7-16,-30 40 1 16,-19 41-2-16,-16 25 1 15,-2 22-14-15,-1 26 1 16,10 19-28-16,21-3 1 0,457-266-2381 16</inkml:trace>
  <inkml:trace contextRef="#ctx0" brushRef="#br0" timeOffset="49532.73">7117 9674 1803 0,'0'0'0'0,"-40"-12"46"16,-1-7 0-16,-12-4 41 15,-12-1 0-15,-16 0-16 16,-9-1 0-16,-12 0-33 16,-8-3 0-16,-8 2-20 15,-7 2 0-15,-6 8-2 16,-5 6 0-16,-17-1-1 15,-15 4 0-15,-3 6-6 0,-2 4 1 16,2 9-1-16,0 9 0 16,-5 12-1-16,5 5 1 15,-2 7-4-15,12 9 1 16,15 4-3-16,15 3 1 16,24 5-2-16,17 0 1 15,18-1-3-15,13 5 0 16,14 6 0-16,18 8 0 15,22 10 0-15,22 3 0 16,24 7-1-16,19 5 0 16,25 8-2-16,24-1 0 15,27-17-5-15,24-25 1 16,17-25-11-16,11-28 0 16,8-27-4-16,7-23 1 15,5-18-1-15,0-25 1 16,4-25 10-16,-13-16 0 15,-13-8 6-15,-17-12 0 0,-17-13 2 16,-15-8 1 0,-22-3 4-16,-25 5 0 0,-27 5 22 15,-24 15 0-15,-34 14 13 16,-22 21 1-16,-33 13 12 16,-18 16 0-16,-28 18-10 15,-25 26 1-15,-36 29-18 16,-34 40 1-16,-21 41-14 15,-22 46 1-15,-24 38-8 16,-5 35 1-16,2 36-4 16,18-19 0-16,243-222-1998 0</inkml:trace>
  <inkml:trace contextRef="#ctx0" brushRef="#br0" timeOffset="50949.47">21094 9579 1859 0,'0'0'0'15,"-42"-21"64"-15,-2-2 1 16,-13-4 38-16,-10-4 0 16,-14-6-26-16,-9-4 0 15,-3-6-28-15,-8-2 1 16,-6 6-28-16,-6 3 1 16,-11 4-4-16,-11 10 1 15,-17 5 0-15,-7 6 0 16,-12 11-2-16,-7 11 1 15,-2 7-7-15,-9 17 0 16,-8 12-6-16,-6 18 1 16,-7 7-5-16,-2 9 1 0,-3 8-3 15,10 7 1-15,10 0-1 16,16 3 0-16,22 0 0 16,29-2 0-16,17 3-1 15,21 4 1-15,21 2-7 16,19 4 1-16,19 6-10 15,17-1 1-15,19 1-11 16,25-6 1-16,21-11-3 16,34-1 1-16,28-3-5 15,28-6 0-15,30-7-1 0,28-12 1 16,22-16 9-16,13-14 1 16,18-15 6-16,8-19 1 15,4-23 4-15,-3-17 0 16,2-16 8-16,4-20 1 15,1-18 4-15,-13-15 0 16,-9-18 11-16,-21-6 0 16,-17-16 10-16,-24-4 1 15,-31 1 2-15,-34 9 1 16,-42 8 2-16,-33 10 0 16,-30 14-2-16,-33 11 1 15,-36 11-2-15,-36 6 0 16,-43 12-3-16,-45 13 0 15,-46 20-3-15,-56 20 1 16,-50 27-2-16,-35 30 0 16,-29 34-5-16,-17 28 0 15,-12 32-12-15,6 11 0 0,21 3-2 16,25-14 0-16,372-135-2040 16</inkml:trace>
  <inkml:trace contextRef="#ctx0" brushRef="#br0" timeOffset="54200.78">21370 8511 1489 0,'0'0'0'16,"0"0"46"-16,29 0 0 16,-7 0 42-16,11-2 1 15,17-1-12-15,8-8 1 16,16-3-32-16,9 2 1 15,10-5-28-15,18 1 1 16,18 8 6-16,19 3 1 16,15 3 3-16,18 4 0 15,19 3-7-15,13-5 1 16,15-4-5-16,3-1 1 16,5 2-5-16,4-1 1 15,2 4-5-15,-4-1 1 16,-9-6 5-16,-12 1 1 0,-11 3 1 15,-17-2 1-15,-20 3 6 16,-19 2 0-16,-17 0 1 16,-19 2 0-16,-15 3-3 15,-13 2 0-15,-13 3 16 16,-13 2 0-16,-7 4 4 16,-11-4 0-16,-12-3-7 15,-7-4 1-15,-5 2-5 16,-6 1 0-16,2 10-9 0,0 3 0 15,0 3-8-15,-3 9 1 16,-2 8-6-16,-1 11 1 16,3 12-2-16,0 12 0 15,1 18-3-15,4 11 1 16,1 6-3-16,5 5 0 16,2 0-2-16,1-5 0 15,-2 1 0-15,0-10 0 16,-4-1-1-16,-1-6 1 15,0-10 0-15,-4-6 0 16,-2-3 0-16,-1-3 0 16,-6-11 0-16,-3-11 1 15,-1-12 0-15,-1-6 0 16,-3-12 2-16,1-5 0 16,2-6 2-16,-3-3 0 0,-6-2 0 15,-5-1 1 1,-4-4-1-16,-5 0 1 0,-3-7 1 15,-3-2 0 1,-1-1 1-16,-1-1 1 0,-5-1-1 16,-2 0 0-16,-6 3-2 15,-9 4 0-15,-11 2-1 16,-8 1 1-16,-13 2-2 16,-10 2 0-16,-6 1-3 15,-13 2 1-15,-15 2-1 16,-19-2 1-16,-27 6 0 15,-28 3 0-15,-26 3-1 16,-25 4 0-16,-30 1-3 0,-28 6 1 16,-36 5-2-16,-10 3 0 15,2 4-1-15,14 3 1 16,14 4-8-16,24-16 1 16,304-31-2414-16</inkml:trace>
  <inkml:trace contextRef="#ctx0" brushRef="#br0" timeOffset="75099.5">6960 12145 1287 0,'0'0'0'15,"-31"-21"43"-15,-5 1 1 0,-10-3 47 16,-5-3 1 0,-5-2-19-16,-4-3 0 0,-4-2-12 15,1 6 1 1,-1 1-23-16,-12 5 1 0,-8 5-22 15,-4-1 0-15,-1 3 4 16,3 2 1-16,-4 2-1 16,-5 5 0-16,-6 1 0 15,-3 6 1-15,-3 5-2 16,-1-2 1-16,-10 4 0 16,0 1 0-16,-8 0-6 0,-1 2 0 15,2 4-1-15,-2 0 1 16,-3 3-1-16,3 1 0 15,5 3 0-15,-5 1 0 16,-9 4 0-16,6 6 1 16,-6 8-3-16,5 6 1 15,4 6-2-15,6 7 1 16,4 8-2-16,8 0 0 16,6 0-5-16,17-3 0 15,14-2-4-15,12-3 1 16,10-3-2-16,12-4 0 15,15-7-1-15,17-4 0 16,20-1 0-16,9-6 0 16,13-8-1-16,9-4 1 15,17-5-2-15,16-2 1 0,15-1-3 16,8-1 1-16,-2 3-4 16,10-1 0-16,13 0-2 15,5-1 1-15,7-4 0 16,5-2 1-16,11 3 1 15,18-7 0-15,12-9 2 16,5-6 0-16,14-3 3 16,-5-5 1-16,9-4 0 15,0-3 0-15,-9-2 1 16,-7-3 1-16,-4-8 2 16,-10-3 0-16,-2-5 4 0,0-3 1 15,-8-2 0-15,-1-2 1 16,-12 0 3-16,-6-2 0 15,-17-5 3-15,-5-3 0 16,-5 0-2-16,-19 5 1 16,-20 8 2-16,-11 3 0 15,-25 7 2-15,-12 8 0 16,-19 9 1-16,-16-2 1 16,-18-8-1-16,-23 1 0 15,-25 4-1-15,-12 1 0 16,-23 10 1-16,-12-1 0 15,-23 1-5-15,-12 1 0 16,-22 4-4-16,-10 4 0 16,-6-1-3-16,-6 9 1 15,1 12-4-15,-7 9 0 16,-5 11-1-16,0 8 0 0,-9 13-3 16,-4 8 0-16,-4 6-2 15,-1 1 0-15,226-69-2087 16</inkml:trace>
  <inkml:trace contextRef="#ctx0" brushRef="#br0" timeOffset="98092.21">25222 9117 895 0,'0'0'0'16,"0"0"25"-16,0 0 0 15,0 0 22-15,0 0 0 16,-23-4 6-16,2 4 1 16,0 0-10-16,1 0 1 15,6 0-18-15,2 0 0 16,5 0 3-16,7 0 1 16,0 0-3-16,8 0 0 15,26 0-4-15,17 0 0 16,14-5 2-16,9 1 0 15,11-4 2-15,9-3 0 16,11 5-4-16,8 2 0 16,7 2-2-16,6 1 0 15,6 1 5-15,2 3 0 16,7 2 7-16,-3 4 0 0,-15 0 6 16,-8-1 1-16,-1 3-9 15,-10-3 1-15,-14 4-1 16,-10-3 0-16,-13 3-6 15,-13-3 1-15,-4-1-5 16,-8-2 1-16,-8-1 7 16,-8 0 0-16,-5-5-2 15,-3 0 1-15,-2-3-2 16,-4-1 0-16,-5 1-1 0,-7 3 0 16,0 0-6-16,0 0 1 15,6-9-4-15,-6 9 0 16,0-10-5-16,0 10 0 15,-4-7-5-15,4 7 1 16,2-12-4-16,0 6 1 16,-2-2-3-16,0 8 1 15,3-11-2-15,-3 11 0 16,11-12-1-16,-6 5 0 16,-5 7 0-16,11-3 0 15,-11 3 0-15,12-4 0 16,-7-3 0-16,4-3 0 15,3-12 0-15,1-13 0 16,-3-14 0-16,1-9 0 16,1-17 0-16,4-11 1 15,3-20 2-15,1-10 1 16,1-14 3-16,4-13 0 0,1-11 3 16,1-21 0-16,-4-8 4 15,-2 1 0-15,-5-3-1 16,-4 8 1-16,-1 4 4 15,-3 12 0-15,3 11 0 16,0 11 0-16,-3 11-2 16,-1 12 0-16,0 4-2 15,2 13 0-15,2 12-5 16,-2 13 0-16,-2 12-3 0,0 10 1 16,-2 22-2-16,-3 17 0 15,0 2-2-15,3 18 0 16,7 19-1-16,2 19 0 15,4 21-1-15,0 17 0 16,-2 22-1-16,1 20 1 16,4 12-1-16,1 15 0 15,-5 30 0-15,-1 20 0 16,-4 11 0-16,-3 7 0 16,-4-6 0-16,-6-6 1 15,-6-7-1-15,-4-11 1 16,-3-17 0-16,-2-20 1 15,2-24 2-15,3-18 0 16,3-17 6-16,1-20 1 16,-1-15 4-16,1-18 1 15,2-18-7-15,0-9 1 16,3-7-10-16,2-7 1 16,-12-21-3-16,-2-3 0 0,14 24-2099 15</inkml:trace>
  <inkml:trace contextRef="#ctx0" brushRef="#br0" timeOffset="99566.98">28261 9179 940 0,'0'0'0'16,"25"3"22"-16,-1-1 0 15,12 0 23-15,2-2 1 16,5 0 6-16,-3 2 1 16,-4 1-12-16,1-3 0 15,5 2-16-15,4-1 0 16,2 1-6-16,3 2 1 16,5-4-7-16,1 0 1 15,3 0 5-15,0 3 0 0,-1 1 6 16,5-3 0-16,5-4 3 15,1 1 1-15,3-1-1 16,-1-3 0-16,-1 3-4 16,4-7 1-16,8-1 1 15,0 1 1-15,-2-1-2 16,0 1 1-16,-3-2-4 16,5 2 1-16,5-1 2 15,0 4 1-15,-6 0-4 16,-3-1 1-16,2 1-3 0,-2 3 1 15,-1-1 0-15,-2 2 1 16,-2 1-1-16,0 2 1 16,4-4 0-16,3 1 1 15,5 0 0-15,-1 1 0 16,-2-3 5-16,1 1 1 16,6 1 1-16,0-1 1 15,-5 1-3-15,-2-2 1 16,-5-4-5-16,-3-3 1 15,-1 0-1-15,-5 3 0 16,-5 2-7-16,-11-3 0 16,-9-6-13-16,-11 2 0 15,-12 7-4-15,-6 0 0 16,-15 7-1804-16</inkml:trace>
  <inkml:trace contextRef="#ctx0" brushRef="#br0" timeOffset="100151.5">31840 9110 1489 0,'0'0'0'0,"0"0"4"16,-9 8 1-16,9-8 4 0,0 0 1 15,0 0-4-15,0 0 1 16,12-20-7-16,3-6 1 16,-1-16 1-16,0-12 1 15,0-15 17-15,0-9 0 16,-2-8 34-16,2-15 0 16,2-18 37-1,0-14 1-15,-2-11-9 0,0-5 1 16,1-12-22-16,6-8 0 15,2-4-17-15,-2 8 0 16,-5 16-10-16,-2 21 1 16,-2 26-18-16,-1 28 0 15,-4 29-8-15,2 19 1 16,1 14-5-16,10 26 0 16,13 32-4-16,8 22 0 15,6 24-2-15,3 15 1 16,3 16-1-16,0 17 0 15,1 17-1-15,6 22 1 0,9 13 4 16,0 5 1-16,1 2 28 16,-11-17 0-16,-15-18 28 15,-11-22 1-15,-8-23-5 16,-8-20 1-16,-6-21-18 16,-4-19 1-16,0-23-16 15,-3-15 1-15,-3-9-15 16,-1-12 0-16,-8-16-11 15,-1-13 1-15,-2-25-6 16,2-3 0-16,9 57-2133 0</inkml:trace>
  <inkml:trace contextRef="#ctx0" brushRef="#br0" timeOffset="104315.18">26248 8878 1164 0,'0'0'0'16,"0"0"36"-16,0 0 0 15,0 0 39-15,0 0 1 16,0 0 11-16,0 0 1 16,0 0-28-16,0 0 0 15,11-21-21-15,-7 9 1 16,-1 0-4-16,2 0 1 16,4-2-6-16,5-2 0 15,6-1-3-15,6-7 0 16,9-1 3-1,6-2 1-15,10-3-3 0,7 4 0 16,8-3 1-16,-1 0 0 16,-3-4-2-16,-1 0 0 15,6 2-7-15,2 1 1 16,3 1 2-16,-3-4 0 16,-5 4-5-16,-1-4 1 0,4 1 0 15,9 1 0-15,7-2 1 16,2 1 1-16,-4-5-2 15,-4 1 0-15,1 5 3 16,0 3 1-16,5-1 2 16,-4 4 0-16,-7-2-5 15,4 4 1-15,9 1-3 16,3 3 1-16,-2 3-4 16,-1-3 0-16,-2 2-4 0,3-4 0 15,8 4 2-15,-2-2 0 16,-9 1 0-16,3 3 1 15,7 1-2-15,4-2 0 16,4 3-1-16,-2 0 0 16,0 1-1-16,-1 0 0 15,1 7-1-15,-4 2 0 16,-3 3-1-16,0 0 1 16,7 3-1-16,-1 0 0 15,-4 3-2-15,5 2 1 16,5-1-1-16,5 4 0 15,2 1-1-15,4 3 0 16,7 1 2-16,1 1 1 16,4 4 1-16,4 1 1 15,1 1 1-15,-3-2 1 16,-4-1-2-16,-5 6 1 0,-4 7-3 16,-6 4 1-16,-5-4-3 15,-1 5 1-15,1 7-4 16,-7 1 1-16,-8-2-2 15,-7 6 1-15,-2 0 0 16,-1 2 0-16,-3-2-1 16,-6-1 1-16,-8-8-1 15,-6 6 0-15,-8-6 0 16,-1-1 1-16,-1-5-2 16,3 1 0-16,1 6 0 0,-3-4 0 15,-3-4 0-15,-4 1 1 16,-2-6 0-16,-2-1 0 15,-2-4 1-15,-1-3 1 16,-3-4 2-16,-1-3 0 16,0 5 0-16,-1-3 1 15,-3-2 1-15,-3-6 1 16,-5-1-2-16,-4-3 0 16,-4 1 0-16,-3-2 0 15,-7-3-1-15,7 0 1 16,-7 0-1-16,8 0 1 15,-8 0 0-15,7 0 0 16,-7 0 0-16,5-7 0 16,-3-1 1-16,1-4 1 15,2-2-1-15,1 2 1 16,-3 3-1-16,1 2 0 16,-1-2-2-16,-1-1 1 15,0 1-1-15,0 4 1 0,-1-3-3 16,1 1 0-16,0-2-1 15,0-3 0-15,-1 0-2 16,-1 3 1-16,0 9-3 16,0-5 1-16,0 5-2 15,0 0 1-15,11 2-10 16,-11-2 0-16,0 0-2487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28:40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6743 2201 1198 0,'18'4'0'16,"33"-1"26"-16,23 6 1 15,14-1 36-15,15 1 0 16,15 8-14-16,9 2 0 16,16 2-12-16,16 3 0 15,8-6-10-15,22-1 1 16,22 11-10-16,15-4 1 16,18-3-2-16,13-4 0 15,24-13 16-15,-1-8 0 16,4-11 4-16,0-8 0 15,2-8 9-15,0-4 0 16,10-6 5-16,-3-8 1 0,-18-8-5 16,-12-9 0-16,-23-5-3 15,-11-8 1-15,-19-8-6 16,-27 1 0-16,-29-1-3 16,-31 6 0-16,-24 1-2 15,-27-1 0-15,-28-2 2 16,-24 5 0-16,-22 4-5 15,-24-1 1-15,-29-3-6 16,-17 7 1-16,-22 6 3 16,-15 2 0-16,-27 6 1 15,-32 4 0-15,-17 6-5 0,-21 2 0 16,-24-4-10-16,-15 8 1 16,-12 11-6-16,-22 1 1 15,-14 5-5-15,-12 3 0 16,-19 5-3-16,-6 8 0 15,2 15-2-15,5 7 1 16,4 13-2-16,12 11 0 16,12 16 0-16,13 15 0 15,8 11-1-15,13 18 1 16,13 22-1-16,24 3 0 16,24 1 0-16,29 1 0 15,25-6-1-15,29-3 1 16,31-2-2-16,37-6 0 15,34-4-1-15,44-6 0 16,43 1 0-16,36-4 0 0,31-17 0 16,43-14 0-1,43-16 0-15,38-11 1 0,25-23 1 16,15-11 0-16,22-6 0 16,15-11 0-16,6-10 0 15,-2-6 1-15,-11-3-2 16,-6 0 0-16,-3 0-8 15,-17-6 0-15,-307 39-2093 16</inkml:trace>
  <inkml:trace contextRef="#ctx0" brushRef="#br0" timeOffset="2733.26">11398 2745 1590 0,'0'0'0'0,"9"20"60"16,0 10 1-16,0 17 42 15,1 18 0-15,-1 17-40 16,-5 6 0-16,-4-2-37 16,-6 4 0-16,3 2-11 15,-2-2 1-15,-3 5-6 16,3-10 1-16,0-17-4 16,1-23 1-16,3-16-2 15,-1-12 0-15,0-6-4 0,11-18 1 16,-9 7-1638-16</inkml:trace>
  <inkml:trace contextRef="#ctx0" brushRef="#br0" timeOffset="3517.33">12278 2670 1780 0,'0'0'0'16,"9"14"18"-16,-3 7 0 16,-10 7 23-16,-12 1 0 15,-16-5-6-15,-12-6 1 16,-10-1-24-16,-5 2 0 16,10 2-6-16,8-1 0 15,10 5 2-15,10 1 0 0,10 1 1 16,6 3 1-16,6-6-2 15,6-7 0-15,2-8-1 16,11-6 0-16,8-10-2 16,7-5 1-16,2-5-2 15,4-4 1-15,-1-5-2 16,4-7 1-16,1-12 1 16,2-12 0-16,1-12 0 15,1-2 1-15,6-9-1 16,0 6 0-16,-1 1-1 15,-8 6 1-15,-11 10-2 0,-8 12 1 16,-15 24-1-16,-7 12 0 16,-5 9-1-16,-5 9 1 15,-12 20-1-15,-10 13 1 16,-8 10-1-16,1 2 0 16,4-1 0-16,4 3 1 15,6 4-1-15,5-1 0 16,0-2 2-16,7 0 0 15,6 6-1-15,2-1 1 16,3-3 1-16,8 1 1 16,3-3 0-16,2-3 0 15,3-4 0-15,-5-5 1 16,-1-3 1-16,-4-13 1 16,-2-5 1-16,-6-6 0 15,-1 1 1-15,-3 1 1 16,-2 1-1-16,-2-3 0 15,-2 2 3-15,0-4 0 0,7-4-3 16,2-3 1-16,-3-1-5 16,1 1 1-16,0 3-3 15,2-3 0-15,0-9-3 16,0 8 0-16,0-8-2 16,2 12 1-16,3-5-1 15,4-1 0-15,-4-3-1 16,4 0 0-16,3 6-3 15,8-7 0-15,1-7-8 16,7-7 1-16,8-14-17 0,-5 1 1 16,-31 25-1698-16</inkml:trace>
  <inkml:trace contextRef="#ctx0" brushRef="#br0" timeOffset="4157.52">13593 2407 1377 0,'0'0'0'0,"-13"-17"33"16,3 1 1-16,1 11 18 15,-12 7 1-15,-22 10-31 16,-6 12 1-16,-4 21-4 0,4 18 0 15,6 20-2 1,3 15 0-16,1 10-1 0,7-1 1 16,9 5 2-16,9-6 1 15,9-20-2-15,10-15 1 16,9-14-1-16,7-18 0 16,2-19-5-16,6-11 1 15,6-14-4-15,9-19 0 16,12-23-1-16,6-17 0 15,5-16-1-15,-9-3 1 16,-7-7-1-16,-15 4 0 16,-10-1 2-16,-10 16 0 15,-12 26-1-15,-17 21 1 16,-11 27 1-16,-15 27 0 16,-12 30-2-16,-8 15 0 15,5 20-1-15,4 5 1 16,12-1-3-16,9-6 0 15,15-22-3-15,14-26 1 0,9-24-4 16,16-33 0-16,26-38-2 16,14-25 1-16,-65 75-1515 15</inkml:trace>
  <inkml:trace contextRef="#ctx0" brushRef="#br0" timeOffset="4649.83">14414 2049 1713 0,'0'0'0'0,"9"19"0"0,-9 4 0 16,-12 9 0-16,-6 5 1 16,-6-4 2-16,-8-4 1 15,-3-8 6-15,-4 3 0 16,7 4 20-16,4 1 1 15,1 4 12-15,8 2 0 16,1 10 2-16,8-9 1 16,6-7-17-16,6-8 0 15,9 0-10-15,8-6 0 16,4-11-6-16,7-8 1 16,9-11-7-16,5-9 1 15,5-11-2-15,1-10 0 16,-1-9-2-16,-7-3 1 15,-3-5 0-15,-12 0 1 0,-6-1 0 16,-5 3 0-16,-8-2 2 16,-8-4 0-16,-5-2 0 15,-7 3 1-15,-11 2-1 16,-4 10 1-16,-13 13-3 16,-10 16 0-16,-4 18-3 15,-1 10 0-15,7 17-2 16,8 8 1-16,6 16-3 15,8 9 1-15,8 8-9 16,9 7 1-16,13-7-6 16,5 1 1-16,-9-63-1628 0</inkml:trace>
  <inkml:trace contextRef="#ctx0" brushRef="#br0" timeOffset="5099.53">14603 2634 1567 0,'0'0'0'16,"0"0"1"-16,0-7 0 15,0 7 1-15,-3 7 1 16,-6 10 18-16,-5 2 0 15,-4-1-7-15,0-1 0 16,-1 11 9-16,-2 1 1 0,10 7 7 16,10 6 0-16,4 3 1 15,6-4 1-15,5-11-6 16,7-9 1-16,-1-13-4 16,6-16 0-16,6-17-11 15,7-16 0-15,6-21-4 16,5-13 0-16,-1-11-3 15,-3-8 1-15,-18 9-2 16,-19-1 0-16,-19 8-1 16,-20 16 0-16,-16 10-1 15,-14 29 1-15,-2 28 0 0,-5 23 0 16,2 26-2-16,3 17 0 16,7 12 0-16,6 12 1 15,14 12-3-15,6 1 1 16,29-108-1517-16</inkml:trace>
  <inkml:trace contextRef="#ctx0" brushRef="#br0" timeOffset="22866.34">2671 5470 1007 0,'0'0'0'16,"49"7"20"-16,4 2 1 15,2 3 24-15,-1-3 1 16,-1-2-7-16,2-2 1 16,8 0-4-16,-5 2 1 15,-3-2-19-15,-5 2 0 16,4 2-2-16,-3-4 1 15,2 3 0-15,6 3 1 16,8 1 3-16,5 0 0 16,2 2 6-16,2-5 1 15,1 1-1-15,5-1 1 16,11-9 4-16,4 0 0 16,0 0-2-16,4 0 0 15,3 0-5-15,3 0 1 16,-6 0-7-16,6-4 1 0,6-1 0 15,0 3 0-15,-5 1 5 16,5 1 1-16,8 0 2 16,1 0 1-16,-9 1 4 15,2 3 0-15,10 3 0 16,2-2 1-16,-5 0-4 16,-1 2 0-16,15 2-5 15,-4-4 1-15,2 2-4 16,-3-7 1-16,0-4-6 15,6 3 1-15,11-3 0 0,-7 1 1 16,2-3 1-16,-3 3 0 16,4-2-1-16,3 1 0 15,4-4-1-15,-4 4 1 16,-4-1-2-16,1 2 1 16,4-6-1-16,6 5 0 15,-4 1-1-15,-2-1 1 16,-2-1-1-16,3 0 1 15,4 5-3-15,4 0 1 16,-4 0-2-16,-8 0 0 16,-9 0 0-16,1-2 0 15,6 1 0-15,2-3 1 16,-4 4-2-16,-3 0 1 16,-6 0-2-16,-1 4 1 15,-1-4-2-15,-3 3 1 16,-11 2 0-16,6-1 1 0,14-3-1 15,-7 3 0-15,-8-1-1 16,1-1 0-16,12-2-1 16,-3 2 1-16,-4 3-1 15,-4-5 1-15,8 0-4 16,3 0 0-16,2 4 0 16,-4-8 0-16,-5-1 0 15,5 1 0-15,15 1-1 16,-5-2 1-16,0 1-1 15,-7 1 1-15,5-1-1 16,-4 3 0-16,8-3-2 0,4-1 0 16,-3 2-1-16,-4-3 0 15,7-1-1-15,0 0 0 16,4 2 0-16,0 0 1 16,-6 2 0-16,1-3 0 15,-1 3 1-15,2 0 0 16,0-1 1-16,-3-1 0 15,-7-2-1-15,1 2 1 16,6 5-1-16,-3-4 1 16,3 1-1-16,-4-2 0 15,4 1 0-15,0 2 1 16,6-1 1-16,3-2 0 16,-6 1-1-16,2 1 1 15,-6-6-1-15,10 1 0 16,5 1 0-16,-1 1 1 15,-4 3-2-15,-6-6 0 0,5 2-1 16,1 6 1-16,-4 1-1 16,2 0 0-16,6 3 0 15,-4 2 0-15,-10-1-1 16,5 1 1-16,2 0 0 16,4 2 0-16,-1-2-1 15,-1-3 1-15,-1 0-1 16,0 1 1-16,5-3-1 15,0 0 1-15,0 0-1 0,-4 0 1 16,4-5-1-16,-2 2 0 16,8-8 0-1,2 3 0-15,3-1 0 0,-2-3 0 16,1-2 0-16,6-5 0 16,0-2 2-16,0-1 0 15,-2-3 2-15,-2 5 0 16,4-1 0-16,-3 0 0 15,-10-3 2-15,-3 0 0 16,-9 3-1-16,-7 4 0 16,-5-2-1-16,-7 1 1 15,-14-3-2-15,-8 1 1 16,-6-5-2-16,-6-4 1 16,-7-4 0-16,-12 0 0 15,-12 6-2-15,-15 4 1 16,-14 2 1-16,-10 2 0 15,-9 2 0-15,-6 0 1 0,-6-2-2 16,-13-2 0 0,-16-5-1-16,-12-2 0 0,-10 7 1 15,-13 4 0-15,-20 0-3 16,-10 1 0-16,-8 1-1 16,-15 3 1-16,-9 1-2 15,-12 8 1-15,-14-1-3 16,-13 1 0-16,-19 1-3 15,-12 2 1-15,-9-3 0 0,-11-3 0 16,-3 3 0-16,-4 0 1 16,-1-3 2-16,-8-1 1 15,1 2-1-15,-1-3 1 16,-10 1-1-16,-5 1 1 16,-2 3 0-16,-1-4 0 15,-4 2-1-15,-4 1 1 16,-7 3-1-16,-2-6 0 15,-10-7-1-15,-1 2 0 16,-1 1 0-16,2 1 1 16,6 0-1-16,3-1 1 15,-4 1-1-15,-2-2 1 16,-5-2 0-16,-1-3 1 16,1 5 0-16,0-4 1 15,-5 4 0-15,5-2 0 16,-4 2 0-16,4 3 0 15,-2 2 0-15,-2 2 0 0,-1 2 0 16,-1-4 0-16,-3 5 0 16,7 2 0-16,7 2-1 15,-5 1 0-15,0 1 0 16,-5-1 0-16,-4 2 1 16,-4-1 1-16,11-3 0 15,-2 3 0-15,6-1 0 16,3 1 0-16,4 1 0 15,-1-1 0-15,1-8 0 16,3-5 0-16,16 1 0 16,2-1 0-16,3-3 0 0,6-4 0 15,5 4 0-15,2 4 0 16,3-4 0-16,5-1 1 16,5 0-1-16,7 0 1 15,1 1-1-15,5 0 1 16,1 4-1-16,2-1 1 15,1 0-1-15,1 2 1 16,1-1-1-16,5-1 0 16,-1 0 0-16,-1 2 0 15,4 7 0-15,-4 0 1 16,5 9-1-16,2 7 0 16,-2-1 0-16,-1 6 0 15,1 5 0-15,4 2 0 16,-4 3 0-16,-1 2 0 15,-8 7-1-15,4 1 1 16,-2 4-1-16,2 5 1 16,9 4-1-16,5-4 0 0,13 2-1 15,8 2 1-15,2-1-1 16,3-3 1-16,10-5 0 16,13-1 0-16,18 1 0 15,9-2 1-15,5-5-1 16,8 0 1-16,6 2 0 15,7 1 0-15,11 1-1 16,7 3 1-16,6 2-1 16,-3 3 1-16,3-2-1 0,-1 1 1 15,9 1-1-15,5-5 1 16,12 2-2-16,9-2 1 16,6-5-2-16,5-6 0 15,11-6 0-15,10 1 0 16,11 4-2-16,12 0 0 15,15 0-1-15,10-4 1 16,12-4-1-16,13-1 0 16,7 2-1-16,15-2 1 15,20-3-9-15,13-1 0 16,31-2-6-16,33 3 0 16,31-2-5-16,31-7 0 15,23-2 2-15,32-3 0 16,30-10 0-16,11-3 0 15,-362 6-2007-15</inkml:trace>
  <inkml:trace contextRef="#ctx0" brushRef="#br0" timeOffset="75799.74">3619 9482 1433 0,'0'0'0'16,"32"-11"42"-16,2 3 1 16,-2-1 35-16,1 2 1 15,2 0-14-15,-3 2 0 16,-4-4-16-16,4 4 0 16,7 2-24-16,7 3 0 15,0-4-10-15,6 1 0 16,0-2 12-16,4-2 1 15,1-2 3-15,4 4 1 16,6 5 1-16,11 3 0 16,-2 2 1-16,5 1 0 0,-4-3-7 15,1 1 1-15,9 8-2 16,1-2 0-16,-2 0-4 16,-3-1 1-16,5-7-3 15,-1 1 0-15,4 6 8 16,-1-2 1-16,-5-7 1 15,1 0 0-15,8 3-2 16,1-1 1-16,-3 0-4 16,3-4 0-16,4 0-3 15,5-1 0-15,7-4-7 16,-2 0 1-16,4 0 0 0,0-2 1 16,4 3-5-16,-4 4 1 15,-4 2 0-15,0 5 0 16,2-2-5-16,2 3 1 15,0-3 0-15,0 2 1 16,0 4-1-16,0-2 0 16,5-7 0-16,-2 0 0 15,3 0 1-15,-6 0 0 16,-1 0 1-16,-2 3 1 16,1-3-3-16,-2 2 1 15,-1 0 2-15,-2 0 1 16,1 3-2-16,1 2 1 15,-4-4 0-15,0-1 1 16,4 5-1-16,-3-4 0 16,-6 2-3-16,4 1 1 15,-3 1-3-15,2-4 1 0,-1-1-2 16,-1-1 0-16,12 5-2 16,-5-1 1-16,-3 2-1 15,2-4 0-15,5 6-1 16,-1 0 0-16,-8-1-1 15,7-3 1-15,6 2 0 16,0-7 0-16,-6 2 0 16,-1 0 1-16,13-4-1 0,1 0 1 15,-4-5 0 1,-3 2 0-16,10-3-1 0,-3 2 1 16,-8 3-1-16,3-1 0 15,4 1 0-15,1-1 1 16,-5 3-1-16,1 1 1 15,4 0 0-15,1 0 0 16,2-4-1-16,-3 1 1 16,8 1 0-16,-3 2 0 15,4 0 0-15,-6-2 1 16,-1-5 1-16,-1 4 0 16,6 0 1-16,-2-3 0 15,-5 3-1-15,-1-6 0 16,6 2 0-16,-1 2 1 15,-3-4-2-15,-3 3 1 16,3-3-2-16,-4 0 1 16,-3 4-1-16,2 0 1 15,0 0-1-15,-1-1 0 0,-4-4-1 16,3 3 1-16,1 0 0 16,3 0 0-16,-4 0-1 15,-1 0 1-15,-1 1-1 16,-1 0 0-16,2-1 1 15,1 1 1-15,-3-1-1 16,2 0 0-16,1-2 0 16,1 4 1-16,1 0 0 15,2 1 1-15,-2-3-1 16,0-1 1-16,-2-1 0 0,3 4 0 16,-1 1 0-16,2-3 1 15,-2 2 0-15,4-2 0 16,5-3 0-16,-4 1 0 15,1 2 0-15,-1 0 1 16,4 0-2-16,-2 2 1 16,-5 4-1-16,0-5 1 15,4-1-2-15,-1-1 1 16,2 1-2-16,-1 2 1 16,-1-1-1-16,3 3 0 15,1-6-1-15,0 6 0 16,-4-1 0-16,2 1 1 15,2-6 0-15,4 1 0 16,-1 2-1-16,4-2 1 16,4 1-1-16,7 0 1 15,-3 0-1-15,3 0 0 16,0 0 0-16,5 0 1 16,5 0-1-16,4-5 0 0,3 5 0 15,2-1 1-15,0-3-1 16,2 4 0-16,1 4 0 15,-1 1 0-15,0 2 0 16,2 0 1-16,3-3-1 16,2-4 0-16,-2-2-1 15,-4-1 1-15,1-2-1 16,5 1 1-16,5 3-1 16,0-1 1-16,2 0-1 0,2 1 1 15,1-4-1-15,4-1 1 16,0 1-1-16,-2 4 0 15,7-1 0-15,2 0 1 16,6 6-1-16,-3-2 1 16,-10 3-1-16,-2 4 0 15,-5 3 0-15,-10 0 0 16,-4 2-1-16,-6-2 1 16,-5 2 0-16,-10 2 0 15,-9-4 0-15,-13-2 0 16,-12-6 0-16,-10 1 0 15,-6 4 0-15,-8 1 1 16,-12-6-2-16,-9-7 1 16,-15-9-2-16,-12-14 0 15,-8-14-7-15,-17-8 1 16,-14 55-2718-16</inkml:trace>
  <inkml:trace contextRef="#ctx0" brushRef="#br0" timeOffset="77233.33">3433 10170 1444 0,'0'0'0'0,"22"28"47"16,10-2 0-1,9 2 31-15,8-11 0 0,9-1-21 16,-3-13 0-16,3-6-19 15,2-9 1-15,16 3-17 16,7-7 1-16,19-1-8 16,11 0 1-16,9 1 2 15,14 4 1-15,3-5 13 16,16 1 0-16,16 1 5 16,15 1 0-16,2-2-1 15,12 1 1-15,-6-3-8 0,10 1 1 16,3 0-5-16,10 1 0 15,12-5 1-15,6 1 0 16,1 2-1 0,2-1 1-16,7-2-1 0,2 4 0 15,-3 5 4-15,1 3 1 16,2 6-2-16,7 3 1 16,3 3 0-16,4 6 1 15,11 3-5-15,3-3 1 16,-3-2-4-16,-1 0 0 15,3 3 2-15,-8-1 1 16,-3-1-1-16,-6 1 1 16,6-2-3-16,2-4 0 15,3-1-2-15,2-2 0 16,5-2-2-16,0-1 1 16,6-6-3-16,-6 1 0 15,0 1-5-15,-3 2 1 16,5 1-3-16,-1 1 0 0,1-1-2 15,-1 1 0-15,-1 1-2 16,-4-3 1-16,5 3 2 16,-7 0 0-16,-1-5 1 15,-1 2 1-15,3-5 3 16,-2-1 1-16,0-1 0 16,-3 4 1-16,-1-1 0 15,-10 6 1-15,-9-8-3 16,-15 3 1-16,-10 2 2 0,-12 3 0 15,-16 1 0-15,-19 2 1 16,-17 0-3-16,-17 4 0 16,-14 3 0-16,-21-4 1 15,-21-6 0-15,-11-3 0 16,-12-1-2-16,-8-1 1 16,-7-3-8-16,1-11 0 15,5-13-5-15,9-10 0 16,14-15-2-16,6-11 1 15,-80 71-2550-15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31:06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2124 5650 1209 0,'0'0'0'16,"44"4"22"-16,5 4 1 15,6 1 34-15,0-4 1 16,-6 2-11-16,-7-5 0 0,2 0-11 16,6-2 0-16,1-2-9 15,7 0 0-15,9-1-7 16,0 3 1-16,-3 0-10 15,4 3 0-15,3 1 9 16,7-3 1-16,8-1 3 16,-1 4 1-16,-11 4 3 15,5-2 0-15,2 1-1 16,6-4 1-16,-1 6-4 16,1-6 0-16,-8 2 7 15,2-1 1-15,2 4 2 0,2 1 1 16,-4-2-1-16,-4 2 1 15,-1-4-4-15,2 4 0 16,7 3 3-16,-8 0 0 16,-4-5 2-16,-1 1 1 15,0-2-5-15,4 0 0 16,5 3-6-16,0-5 1 16,-3 1-7-16,-2-5 1 15,5-4-3-15,5 3 1 16,6 1 0-16,2-4 1 15,-5-5-2-15,3-1 1 16,11 1-4-16,-3 4 1 16,-6 2-1-16,1-2 1 15,-3 5-4-15,6-4 0 16,1 4-2-16,-4 4 1 0,1-4 0 16,-1 5 0-16,7-2 3 15,-5-3 0-15,-3-3 1 16,1-2 0-16,7 5-2 15,-1 1 1-15,-11-2-2 16,5 1 1-16,4 0-2 16,5-4 0-16,-5-5-1 15,-1 3 1-15,-1 4-2 16,6 2 1-16,1 2-1 16,-4 1 1-16,-1-6 0 0,2-3 1 15,10-1-3-15,-4 2 1 16,-6 0 1-16,1 5 0 15,9 2 1-15,-5 1 0 16,-9 1-1-16,5-3 1 16,6-1-1-16,1 0 1 15,-5 4-2-15,1-8 1 16,4-1-1-16,-2 0 1 16,1 2-3-16,-4-6 1 15,9 0-1-15,-4 6 1 16,-1 3-3-16,1 0 0 15,8 2-1-15,-4-1 0 16,-9 4 0-16,5 1 0 16,8 1-2-16,-1-2 1 15,-8 2-1-15,1 1 0 16,0 4 0-16,2-3 1 16,-1-9-1-16,3 4 1 0,0 4 2 15,-1-3 0-15,1-1 1 16,2-4 0-16,5 9 0 15,-7-6 1-15,0-3 0 16,0 0 0-16,-4 3 0 16,0-1 1-16,2-4-2 15,2-1 0-15,4 0-1 16,1 3 1-16,-5-6-1 16,0 3 1-16,3-1-1 15,2 1 1-15,-8 1-1 0,-3-1 0 16,6 3 0-16,-4-4 1 15,-1 3-2-15,0-3 1 16,5 1-1-16,-1 1 0 16,-6 2-1-16,2 2 1 15,-1 1-2-15,-1-3 1 16,-2 0-1-16,2-5 1 16,-2 1-1-16,-3 4 0 15,3-3 0-15,0 3 1 16,-2 0 0-16,-1 3 0 15,3 1 1-15,-2 1 0 16,-10-5-2-16,3 0 1 16,4 4-1-16,1 1 1 15,-3-2-1-15,-1-6 0 16,3-1 0-16,5 3 0 0,-4 6-1 16,-1-2 1-16,3-3-1 15,2 4 1 1,0 4-1-16,-3-2 0 0,-2-3 0 15,-1 0 1-15,3 6 0 16,1-4 1-16,-5-8-1 16,2 1 0-16,3 2 0 15,2 0 0-15,-3-3 0 16,1-3 1-16,2 0-1 16,0 0 1-16,-5 6-1 15,4 2 1-15,2-4-1 0,3 2 0 16,1-3 0-16,-1 3 1 15,1-4-1-15,-1 1 1 16,5-2-2-16,0 0 1 16,0 5 0-16,-1-4 0 15,0-3-1-15,0-1 1 16,8 2 0-16,-1-1 0 16,4-6 0-16,2-5 0 15,1 6 0-15,-5 2 1 16,3-1-1-16,1 1 1 15,-3 0-1-15,3 3 1 16,-2 2 0-16,3 1 0 16,-1 1-1-16,0-3 1 15,-3-1-1-15,3 2 1 16,-2 2-2-16,3-6 1 16,2 2 0-16,1 2 0 15,-4 0-1-15,-3 1 1 0,3-3-1 16,4 2 1-16,2 0 0 15,-3 2 0-15,1 3 0 16,-2-4 0-16,-3 1 0 16,-1 1 0-16,8 4-1 15,-3 1 1-15,-4-3-1 16,-6 0 1-16,-1 0-1 16,1 0 1-16,5 0-2 15,-3 4 1-15,-2-4 0 16,2 1 0-16,2 1 0 0,0-2 0 15,-6-3 0-15,2 3 0 16,4 0 0-16,1 3 0 16,-1 2 0-16,-2-5 0 15,7 0 0-15,2-3 0 16,-2 1 0-16,-2 2 0 16,6 5 0-16,3-5 0 15,0 0 0-15,-4 0 0 16,1 4 0-16,1-4 0 15,4-4 0-15,3-3 0 16,4 6-1-16,0-3 1 16,-2-1-1-16,-2 2 1 15,4-3-1-15,0-1 1 16,-2-1-1-16,0-1 1 16,-3-3 0-16,0 3 0 15,-4-3 0-15,0 2 1 0,-4 1 0 16,-3-1 0-16,-9 3 0 15,-3-2 1-15,-6 4-1 16,-6-2 0-16,-6-2 1 16,-7 1 0-16,-11-3-1 15,-10 6 1-15,-13-3-1 16,-12-1 0-16,-10-10-2 16,-11 2 0-16,-7-1 0 15,-11-2 0-15,-8-20-6 16,-15-5 0-16,-17-2-17 15,-17 2 1-15,52 45-2585 0</inkml:trace>
  <inkml:trace contextRef="#ctx0" brushRef="#br0" timeOffset="2757.49">2159 6728 1075 0,'18'-1'0'0,"33"-3"18"16,16 1 1-16,2 3 33 16,3 0 1-16,4 0 21 0,8 0 0 15,8 3-25-15,-2-1 0 16,0-2-17-16,2 0 0 16,21 7-6-16,7 0 0 15,-6-2-4-15,12-2 0 16,9 3-5-16,19 1 1 15,17 6-4-15,2 0 1 16,7-5-3-16,0 1 1 16,10-2 0-16,1-6 0 15,8 3-2-15,7-1 1 16,2-3 0-16,1 0 1 16,6-5 4-16,11 2 1 15,-1-4 4-15,10 2 0 16,0-1 1-16,13 3 1 15,3-4 0-15,1 4 0 16,4 1 0-16,1-2 0 0,3 1-2 16,1 3 0-16,3 0-2 15,4-2 0-15,-7-5-2 16,-3 2 1-16,-4-2-4 16,7 4 1-16,0 1 1 15,5 2 1-15,1-5-1 16,-1 1 0-16,0 1 2 15,2-2 0-15,-1 1-1 16,3 1 1-16,5-2-4 16,5-2 1-16,4 1-3 15,7 3 1-15,2 0-2 0,5 1 0 16,-5-5 0-16,-4 2 1 16,4 5-2-16,5 1 1 15,9 6-3-15,0-5 0 16,-5-2-2-16,1 4 1 15,-1-1-2-15,3 4 0 16,9 2-1-16,-2-4 1 16,-5 2 0-16,5 1 0 15,4-2 0-15,10 0 0 16,4 0 0-16,0-6 1 16,7-4-1-16,-2 1 0 15,-5-2 1-15,3-1 0 16,4 6 0-16,0 2 1 15,0 0 1-15,2 0 1 16,3 1 1-16,5-3 0 16,1 2 1-16,3 1 0 0,5 1 5 15,-3-1 1-15,-4-3 2 16,9 4 0-16,0 6-3 16,-5 2 0-16,-4-2 0 15,-5 1 0-15,0-1-3 16,-7 1 1-16,-4-1-4 15,3-1 0-15,-3-1 2 16,-10-4 1-16,-8-3 2 16,-8 3 0-16,-5 1-2 15,-22 2 0-15,-10-7-5 0,-21 4 1 16,-14 1-1-16,-13-2 0 16,-14-3-1-16,-23 0 0 15,-15-7 0-15,-22-1 0 16,-23-5-8-16,-23-4 0 15,-19-4-6-15,-23-20 1 16,-60 41-2224-16</inkml:trace>
  <inkml:trace contextRef="#ctx0" brushRef="#br0" timeOffset="3718.3">1235 7841 1562 0,'61'0'75'0,"31"0"0"16,19-3-11-16,4-4 1 16,10-2-27-16,-1-1 0 15,1-1 7-15,5 6 1 16,10-2-9-16,11 6 0 16,19 2-8-16,6 6 1 15,1-5 0-15,2 1 0 16,-2 4-5-16,-1-3 0 15,-3 1-6-15,2-2 1 16,-8 3-2-16,1-6 0 16,-6 0-1-16,-8-9 0 15,-13-3-3-15,2-4 1 0,-4-5-2 16,-10-3 0-16,-16-7-11 16,0-5 0-16,-2-13-3 15,-13-8 1-15,-98 57-1814 16</inkml:trace>
  <inkml:trace contextRef="#ctx0" brushRef="#br0" timeOffset="31582.32">8220 5635 940 0,'0'0'0'0,"0"0"38"16,23 24 0-16,-15-15 68 16,-8 3 0-16,0 5 12 15,-5 7 0-15,-4 6-50 0,4 3 0 16,-4 3-21-16,0 2 1 16,1-2-14-16,-5 2 1 15,3 2-6-15,1 10 1 16,2 13-6-16,2 18 0 15,-1 23-3-15,-3 15 0 16,4 18-2-16,-7 7 0 16,1 13-3-16,-5 11 0 15,0 2-3-15,4-13 1 16,3-17-4-16,6-20 1 16,6-25-11-16,1-26 1 15,-4-69-1525-15</inkml:trace>
  <inkml:trace contextRef="#ctx0" brushRef="#br0" timeOffset="32383.06">8191 5787 1590 0,'0'0'0'16,"9"-12"-4"-16,7 3 1 16,14-3-4-16,2 3 0 15,3-3 0-15,-3 0 1 16,9-3 3-16,6 1 1 16,11-2 2-16,9 11 1 15,9 5 3-15,11 12 0 16,11 2 13-16,10 5 0 15,12 2 7-15,14 0 1 16,11-4 1-16,17-8 0 16,18-11 0-16,12-2 0 0,18 1-3 15,16-6 0-15,10-8 0 16,20-6 0-16,7-3-3 16,8 2 1-16,5 0-6 15,11 2 0-15,4 1 19 16,-3 9 0-16,-4 0 6 15,-9 5 1-15,-4 5-2 16,-8 2 0-16,-2 0-5 16,-1 2 1-16,4-1-8 15,3-2 1-15,1-5 5 16,-2-2 1-16,2-4-1 16,-3 0 0-16,-1-2-6 0,-10 2 1 15,-2 5-4-15,-8-2 0 16,-13 0-4-16,-7 6 1 15,-14 3-4-15,-7 0 0 16,-4 0-5-16,-7 0 1 16,-21 0-1-16,-12 3 1 15,-11 3-2-15,-14 2 0 16,-10-1 1-16,-13 2 0 16,-9-6-1-16,-6-1 1 15,-5-4-12-15,-3-8 0 16,-3-1-19-16,-5-4 1 15,-1-9-33-15,-7-6 0 16,-72 30-1863-16</inkml:trace>
  <inkml:trace contextRef="#ctx0" brushRef="#br0" timeOffset="33651.94">19472 5579 1791 0,'0'0'0'0,"0"0"-1"16,0 0 0-16,19 0 1 15,4-1 0-15,9-1 10 16,3-5 1-16,2-2 10 16,4 1 1-16,6 1 9 15,6 2 0-15,12 1 1 0,2 2 1 16,0 2 0-16,2 6 0 15,5 6-6-15,2 1 0 16,0 3-6-16,-4 0 0 16,-5-3-10-16,-1-2 0 15,-6-2-9-15,-4-1 1 16,-7-4-3-16,-8 1 1 16,-9 3-1-16,-6 8 0 15,-3 0-1-15,-4 6 1 16,-3 6-1-16,-7 10 0 15,-4 10-3-15,-8 6 1 16,-1 10 1-16,-3 12 1 16,-1 16 1-16,-10 8 0 15,-1 11 1-15,-8 3 1 16,-6 11 4-16,-5-2 0 16,-2-4 7-16,-2 6 0 15,-1-6 6-15,4 1 1 0,8-5 2 16,1-12 1-16,-2-12-6 15,4-15 0-15,5-12-5 16,0-13 1-16,0-18-5 16,2-18 0-16,21-15-1776 15</inkml:trace>
  <inkml:trace contextRef="#ctx0" brushRef="#br0" timeOffset="40748.5">22888 6228 559 0,'0'0'0'16,"0"0"4"-16,0 0 1 16,14-20 3-16,-14 11 1 15,0-7 1-15,-1-4 0 16,-5-1-4-16,-1 3 1 15,-2-6-3-15,-3-5 0 16,12 29-474-16</inkml:trace>
  <inkml:trace contextRef="#ctx0" brushRef="#br0" timeOffset="41286.21">22389 5745 1511 0,'0'0'0'0,"9"-8"-1"0,-4 1 0 16,0-2 1-16,-3 1 0 15,-2-1 16-15,0 0 0 16,0 9 18-16,0-10 1 16,0 10 21-16,0 0 1 15,0 0 4-15,-12 7 1 16,-2 19-6-16,-4 10 1 15,4 9-12-15,0 4 1 16,7 9-13-16,2 8 0 16,1 12-7-16,2 10 1 15,2 18-5-15,4 6 1 16,3-4-6-16,5 2 1 16,2 1-2-16,6-5 1 15,4-8-1-15,-1-8 0 16,-12-10-2-16,1-7 0 15,2-11-3-15,-1-8 0 0,-6-9-3 16,0-11 1-16,-5-13-8 16,5-9 1-16,-7-12-3 15,5 4 1-15,-5-4-1788 16</inkml:trace>
  <inkml:trace contextRef="#ctx0" brushRef="#br0" timeOffset="43544.18">4304 7438 1735 0,'0'0'0'16,"0"0"27"-16,0 0 1 15,0 0-42-15,0 0 0 16,0 0-1308-16</inkml:trace>
  <inkml:trace contextRef="#ctx0" brushRef="#br0" timeOffset="64652.52">11615 9035 1702 0,'0'0'0'0,"0"0"53"0,0 0 1 15,20 4 30-15,-8-1 0 16,6 6-27-16,-1-1 1 16,-3 1-28-16,4 0 1 15,8 1-15-15,6 2 0 16,9 6-5-16,1 2 0 15,11 3-3-15,12-2 0 16,29-2 4-16,10 1 0 16,12-2 3-16,8 1 0 15,20-9 1-15,17 1 0 16,17-8 1-16,11-5 0 16,5-8 4-16,0-6 0 15,-14-8 1-15,-4-5 0 16,-3-13-2-16,-5-12 1 15,-3-6 1-15,-11-4 0 16,-18 0 23-16,-20-2 0 0,-17-5 6 16,-25 4 1-16,-19-3-4 15,-20-2 1-15,-16-8-4 16,-19 6 1-16,-19 3-13 16,-18 5 1-16,-21 0-5 15,-20 7 1-15,-12-1-6 16,-14 6 1-16,-9 4-4 15,-17 7 1-15,-22 12-11 16,-17 1 1-16,-20 6-5 0,-26 5 0 16,-22 10-2-1,-20 9 0-15,-10 9-1 0,-8 10 0 16,-5 7-2-16,8 15 0 16,16 13-1-16,22 7 0 15,29-3-1-15,29 8 0 16,22 3 0-16,17 2 0 15,8 4-1-15,25-1 0 16,24 4-1-16,31-3 1 16,30-1-2-16,29 6 1 15,40 4-3-15,34-1 1 16,35-8-2-16,29-13 1 16,33-12 2-16,31-5 0 15,17-8 1-15,8-17 1 16,3-20 0-16,1-8 0 15,-4-16 0-15,4-4 1 16,-6-3 0-16,-2-11 0 0,0-10 0 16,-8-26 0-16,-225 78-2349 15</inkml:trace>
  <inkml:trace contextRef="#ctx0" brushRef="#br0" timeOffset="74754">2349 11828 1556 0,'0'0'0'0,"18"-8"40"0,-4 1 1 15,0-2 41-15,4 0 0 16,8 4-27-16,1 2 1 15,1-1-31-15,4 3 1 16,8 1-11-16,6 1 1 16,13 3-5-16,4-2 0 15,4-2-3-15,9-2 0 16,10-10-1-16,13 3 1 16,10-1-2-16,8 4 0 15,10 1-1-15,3 0 0 16,3 3-1-16,6 4 0 15,11 3-1-15,16-1 1 16,1-3 2-16,10-1 0 16,-3-1 0-16,8-3 1 15,3-3 1-15,0 2 1 16,6-3 7-16,10-3 0 0,4 1 5 16,6-1 1-16,-3-1-1 15,8 0 0-15,6 2 3 16,4-1 1-16,-1 3 0 15,1-1 0-15,5 4-3 16,0-5 0-16,4-4-2 16,7 0 1-16,-2 2-3 15,-4 0 1-15,6 1-1 16,3 1 0-16,-2-1-3 16,2 1 0-16,2 0 0 15,-3 4 0-15,4 6-2 0,1 0 1 16,-4 2 1-16,2 3 1 15,-2 2-4-15,2 4 0 16,-3-3 2-16,-1-6 1 16,2-4-2-16,2-5 0 15,-2 6 0-15,2 2 1 16,4 3 2-16,-4-1 1 16,0-3 1-16,1-5 1 15,8-2 1-15,4 0 1 16,-1 6-2-16,7-3 1 15,4 4-1-15,-7 4 0 16,7 1-1-16,-7 2 0 16,-1 1-1-16,-1-1 0 15,4 7-3-15,-2-2 1 16,3 9 0-16,-5-4 0 16,6 4-4-16,-3 0 1 0,3 0-2 15,-3-2 0-15,-5-9-1 16,2 2 1-16,4 2-3 15,0-2 1-15,1-3 1 16,0-2 0-16,8 3-2 16,-4 0 1-16,5 1-1 15,-2-6 0-15,2 4 1 16,-3 1 1-16,1 0 1 16,1-1 1-16,6-4-1 15,2 0 0-15,6-3 3 0,-2 3 1 16,-2 2 0-16,-2 0 1 15,-5-7 0-15,2 0 0 16,3-3-2-16,2 1 1 16,-6 2 0-16,-2-2 0 15,-6-5 0-15,-8 2 1 16,-11 3-1-16,-8-3 1 16,-13 0 0-16,-6-2 1 15,-8 0-3-15,-16-1 1 16,-10-6 0-16,-12 0 0 15,-10 0 0-15,-16-3 1 16,-13-9-1-16,-15-4 1 16,-10-2-2-16,-11-1 1 15,-15 0-7-15,-5-5 1 16,-9-4-4-16,-13 4 1 16,-11 5-4-16,-10 0 0 15,-8 0-1-15,-11 1 0 16,-10-7-1-16,-11-2 0 0,-11-6-2 15,-12-1 0-15,-14-1-3 16,-12-3 1-16,-16 6-2 16,-11-5 1-16,-14 3-10 15,-12 0 1-15,-11-3-5 16,-13-2 1-16,-13 1-3 16,-27 5 1-16,-26 4 0 15,-16 6 0-15,-14 3-1 16,-8 6 1-16,-17-3-2 15,-17 9 1-15,-13-3-1 16,-14 5 1-16,-11 2 3 0,-14 3 0 16,-10-1 1-16,-5 4 0 15,-13 3 3-15,-7 4 0 16,-2 5 4-16,-12 0 0 16,-23 0 4-16,-2 4 0 15,2-1 0-15,-4-1 1 16,4-2 1-16,0 3 1 15,-2-1 0-15,-3 5 1 16,-16-4 0-16,1 6 1 16,2 0-1-16,4-2 1 15,-2-2 0-15,6 0 0 16,4 2 0-16,-2-4 0 16,-3-1 0-16,0-2 0 15,2-3 0-15,1 1 0 16,-1 5 1-16,0-1 0 0,0-2 0 15,2 4 1-15,-6 4 0 16,3-1 0-16,1-5 0 16,-4-2 0-16,3 0 0 15,6 0 0-15,6-2 0 16,-6-1 0-16,-6-3 0 16,-3 3 0-16,-1 0 0 15,0-1 0-15,-4 1 0 16,8-4 0-16,10-5 0 0,0-2 0 15,1-5-1-15,6 0 0 16,11-2-1-16,10 4 1 16,11 4-2-16,10 5 0 15,0 4-2-15,27 4 0 16,19 4-1-16,9-1 0 16,22 2-1-16,9 4 1 15,15 3 1-15,12 6 1 16,17 4 0-16,6 6 0 15,5 3 2-15,8 4 0 16,6 1-1-16,11 0 1 16,11-1 1-16,12 1 0 15,7 0 0-15,2-1 1 16,2-4 0-16,12 2 0 16,28 0 0-16,13-2 0 15,13 0 0-15,15-1 0 16,23 3-1-16,21 6 1 0,22 13-2 15,19 5 0-15,19 6-2 16,21 1 1-16,16 3-3 16,24 1 1-16,29-2-7 15,16-6 0-15,33-10-9 16,23-1 1-16,23-8-6 16,27-8 0-16,13-12 4 15,22-4 0-15,14-5 4 16,-9-5 0-16,-8-2 5 15,-6-10 0-15,0-7 5 0,-9-24 0 16,-275 36-2065-16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34:01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1094 3174 1437 0,'5'17'65'16,"21"40"1"-16,1 2-11 16,-2-10 1-16,-1-17-24 15,-1-11 0-15,0-3-6 16,5-3 1-16,8-1-7 0,8 2 1 16,7 1 0-16,7 0 0 15,6-1-2-15,8-4 1 16,13 3-6-16,6 3 0 15,-1-1-2-15,9-1 1 16,10-11-1-16,4-2 1 16,4-3-2-16,6-5 1 15,16 2-2-15,6 3 1 16,0-4-1-16,3 4 0 16,11 4-1-16,12-1 1 15,5-3-3-15,4 5 1 16,5 0-1-16,-8 6 1 15,-1-6 0-15,0 2 1 16,1 2 0-16,8-4 0 16,4 2 4-16,1-6 1 15,13 6 3-15,0-3 0 0,-4 1-2 16,8-2 1-16,-3-3-2 16,8 2 0-16,0 2 0 15,1-1 0-15,11 1-2 16,-2-4 1-16,8 5-3 15,4 0 0-15,1-2-1 16,10 1 0-16,0-4-1 16,11 0 1-16,5 0-2 15,11 3 0-15,12-1-1 16,7 2 0-16,7-1-2 16,-2-1 1-16,6 1-1 0,1 4 0 15,6-2 0-15,1 4 0 16,6-2 0-16,0-5 1 15,5-2 0-15,14-2 0 16,7-2 6-16,-7-4 1 16,-5-1 1-16,3-3 1 15,15 0 1-15,1-9 1 16,-1 0-2-16,6-6 0 16,13-3 2-16,2 1 0 15,1 1 0-15,-3 2 1 16,-9-7-1-16,-3 4 1 15,1 1-3-15,-3 2 0 16,-4-1-1-16,-3-3 0 16,-8 1-4-16,-13-4 1 15,-8-9-1-15,-11 6 0 16,-10 3-2-16,-24 0 0 0,-15 0 0 16,-24-3 0-16,-16 5-1 15,-30 0 0-15,-25 1-1 16,-26 1 0-16,-23-1 1 15,-23 3 0-15,-25-3 2 16,-10-6 0-16,-18 1 0 16,-16-1 0-16,-18-6 0 15,-18-3 1-15,-19 0-2 16,-19-5 0-16,-19 0 0 16,-20 2 0-16,-19-3-2 15,-16 6 0-15,-23-3-3 0,-25 5 0 16,-33-6-2-16,-21 8 1 15,-20 4-1-15,-14 3 0 16,-15 6 0-16,-4-1 0 16,-17 4-1-16,3 1 1 15,-11 3-2-15,0-3 0 16,-5 3 0-16,0 1 0 16,-4-3-1-16,-3 4 0 15,1 7 1-15,-12-2 0 16,-3-7 0-16,3 2 0 15,0 6 0-15,-3-3 1 16,-9 7-1-16,-2-6 0 16,5 1 0-16,1-5 1 15,-6 5 0-15,7-2 0 16,5-4 0-16,-5 2 0 0,-3-1 0 16,1 2 1-1,7 3-1-15,3-5 1 0,-3-2 0 16,4 1 0-16,3-1 0 15,3 0 0-15,6 0 0 16,0 1 0-16,-3-1 0 16,7-3 1-16,5-1-1 15,7 1 1-15,7-2 0 16,4-2 0-16,-4 2 1 16,4-6 1-16,10 2-1 0,4 1 1 15,1 5 0-15,-1-4 1 16,-3 2-1-1,1 2 0-15,3-2 0 0,15 10 0 16,-2 7-1-16,5 9 1 16,6 0-1-16,12 9 0 15,17 8 0-15,11 11 0 16,7 14-1-16,15 8 1 16,6 19-2-16,2 11 1 15,4 22-1-15,1 14 0 16,2 7 0-16,-3 13 0 15,-1 1-1-15,-8 12 1 16,0 7-2-16,5 5 1 16,9 5-1-16,16 2 0 15,17-6-1-15,25-6 1 16,27-16-2-16,28-15 1 16,33-14 0-16,27-16 1 0,21-12-1 15,26-11 0-15,27-4-2 16,28-8 1-16,35-6-4 15,55-7 1-15,43-11-5 16,43-15 1-16,48-21-5 16,6-33 1-16,-334 33-2082 15</inkml:trace>
  <inkml:trace contextRef="#ctx0" brushRef="#br0" timeOffset="149166.26">4182 11759 1321 0,'0'0'0'0,"-23"-10"59"16,6 6 1-16,-6 4 41 15,-9 4 1-15,-9 4-34 16,1 6 0-16,1 2-35 0,5 5 0 16,-1-1-14-16,7 6 1 15,2 4-7-15,4 6 0 16,3 13-4-16,-4 4 1 15,5 9-1-15,1 13 1 16,-1 10-2-16,0 10 0 16,1 10-1-16,-3 13 1 15,-6 10-1-15,-6 12 1 16,-3 11 2-16,-2 22 1 16,-4 23 7-16,1 11 0 15,3 4 10-15,1-8 1 16,1-11 8-16,3-3 0 15,8-9 9-15,-3-9 1 16,1-14-3-16,-2-8 1 16,1-7-5-16,1 3 0 15,-3-1-3-15,3 0 0 16,3-9-9-16,5-4 1 16,1-8-5-16,6-16 0 0,2-18-5 15,6-15 0-15,3-8-6 16,9-9 1-16,3-10-3 15,7-9 1-15,13-5-4 16,5-6 1-16,11-8-2 16,1-3 0-16,6-4-2 15,5 0 1-15,10 2-4 16,8-2 0-16,8 0-2 16,8 4 1-16,1 1-1 15,9-3 0-15,14-5 0 0,4-4 0 16,5-2-1-16,7-3 1 15,7-2-2-15,13-4 1 16,17-5-3-16,14 1 1 16,-3-1-1-16,10 3 1 15,-7-1-2-15,6 0 1 16,6 3-1-16,4 0 0 16,9 1 0-16,4 2 1 15,3 1 0-15,12 2 0 16,6 3 1-16,-1 1 0 15,6 1 0-15,-5-1 1 16,5-3-1-16,5 1 1 16,5 5 0-16,1-2 1 15,10-5 0-15,-6-2 1 16,1-3-1-16,4 0 1 0,8 2-1 16,3-1 1-16,8 1 0 15,-2-1 0-15,7 1 0 16,3 1 0-16,-6 2 0 15,-1 2 1-15,1 3 0 16,3 0 0-16,3 2 0 16,11 0 0-16,-3-4 1 15,1 3 1-15,-6-1-1 16,1 0 1-16,7 0 2 0,2-1 0 16,5-4 1-16,-4 3 0 15,3 2 2-15,-6 2 0 16,0 2 0-16,-2 1 1 15,2 1 0-15,2 1 0 16,-3 0-1-16,-3-2 1 16,-5-3 2-16,4-2 1 15,4-1-1-15,1-4 1 16,5-2 2-16,-5-1 0 16,2-1 1-16,5-1 1 15,11-4-3-15,-2 1 1 16,-4 1-2-16,2 2 1 15,2-2-2-15,4-2 0 16,-2-1-1-16,5-1 0 16,2 4-1-16,-4-1 1 15,7-8-1-15,-5-1 1 16,-10-4 0-16,-1 0 1 16,0-1-1-16,1-1 0 15,-17 4-2-15,6-2 0 0,7-3-1 16,-10 3 0-16,-12 6-3 15,-11 1 0-15,-10 5-1 16,-8 1 1-16,5-3-1 16,-10 3 1-16,-10-1-3 15,-17 2 1-15,-14 0-2 16,-14 4 1-16,-13 3-1 16,-6 0 0-16,-8-2-1 15,-15 2 1-15,-10 7-2 0,-11-4 0 16,-10-6-1-16,-10 1 0 15,-7 6-2-15,-6-3 1 16,-3-4-1-16,-3-9 0 16,-10-12 0-16,-8-9 1 15,-5-9 0-15,-6-8 0 16,-3-18 0-16,0-11 1 16,-1-15 1-16,3-4 0 15,5-10 0-15,5-8 1 16,12-18 1-16,9-22 0 15,9-14 0-15,6-13 0 16,4-15 1-16,5-4 0 16,-3-2 1-16,-7 0 0 15,-10 3 3-15,-7-3 0 16,-4-9 2-16,-9 2 0 16,-8 6 1-16,-13 6 0 0,-14 4 0 15,-14 10 1-15,-12 13-2 16,-9 15 0-16,-7 11-1 15,-8 22 0-15,-10 17-3 16,-10 10 1-16,-13 10-1 16,-12 11 0-16,-13 10-2 15,-13 16 0-15,-17 12-1 16,-17 10 0-16,-19 13 0 16,-13 10 0-16,-25 5-1 15,-13 8 1-15,-20 4-1 0,-13 2 0 16,-17 5-2-16,-11 2 0 15,-1 5-1-15,-11 2 0 16,-4-6 0-16,-8 2 1 16,-13 4-2-16,-5-7 1 15,0-6-1-15,-7-1 0 16,-16-2 1-16,-3 0 1 16,-9 2 0-16,-6 0 0 15,-13-3 0-15,-6-1 0 16,-9 0-1-16,-5 2 1 15,-11 0-1-15,-10-1 1 16,-2-2-1-16,0-3 0 16,5 0 0-16,-1-6 1 15,-3-2 1-15,1-3 1 16,7-4 0-16,3-1 0 16,8-4 1-16,3-5 0 15,-7-4 0-15,-1-4 1 16,1 1 0-16,-3 0 1 0,-1 10 0 15,-1-3 1-15,10-3 2 16,2-3 1-16,-2 1 0 16,-2 2 1-16,1-1 1 15,-4 6 1-15,1 0 0 16,3-1 0-16,2 4 0 16,5 4 0-16,-9 3-2 15,5 5 0-15,8 2-2 16,-1 6 0-16,-2 2-1 0,2 4 0 15,4 0-2-15,-1 4 0 16,5 3 0-16,9 0 1 16,3 4-1-16,1 3 0 15,0-1-1-15,7 5 0 16,2 5-1-16,0-1 1 16,5-1-1-16,6-2 1 15,10 0-1-15,4-1 1 16,10-6-1-16,5 0 0 15,3 6 0-15,3-6 0 16,-2-5-1-16,10 0 1 16,12-7-1-16,6 5 1 15,4 4-1-15,1 5 1 16,1 0-1-16,8 2 1 16,-1 3 0-16,-2 5 0 15,0 7-1-15,1 6 1 16,6 1-1-16,2 7 1 0,12 0 0 15,9 2 0-15,5-5 0 16,18-4 0-16,8-5-1 16,20-7 1-16,21-7-3 15,15-7 1-15,8-3-16 16,18-5 1-16,17-8-23 16,16-9 0-16,62 1-2268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37:41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11190 237 1465 0,'14'12'70'16,"23"33"0"-16,-7 12-23 16,-12 6 0-16,-11 14-16 15,-7 10 0-15,-7 8-5 16,-5 21 0-16,-10 30-8 15,-1 14 0-15,-5 29-7 16,-9 10 1-16,2 7-1 0,-6 5 0 16,4-8-1-16,6-3 0 15,-1-6-1-15,2-12 1 16,3-16 1-16,4-19 0 16,-1-14 2-16,3-22 1 15,1-23 1-15,4-18 0 16,6-20-2-16,1-14 1 15,4-19-4-15,1-8 1 16,4-9-4-16,-5-10 0 16,1-23-6-16,4-16 0 15,0 49-1558-15</inkml:trace>
  <inkml:trace contextRef="#ctx0" brushRef="#br0" timeOffset="547.76">10753 3042 772 0,'17'9'0'0,"27"17"3"15,11 2 1-15,2-4-4 16,4-7 0-16,12-5-6 16,4-7 0-16,17-6 9 0,10-15 0 15,17-10 6 1,17-7 1-16,23-3 48 0,20-6 1 16,27 1 71-16,22 5 1 15,13-3-29-15,15 3 1 16,8 7-24-16,6 8 1 15,12 5-24-15,10-1 1 16,8-7-6-16,22-9 0 16,26-9-6-16,18 1 1 15,11-4-7-15,20 7 0 16,7 2-3-16,5-3 1 16,14 7 0-16,-2 7 0 15,-8 17-5-15,-8 4 0 16,-6 9-3-16,-12 8 0 15,-9 7 1-15,-24 5 0 16,-7 2 3-16,-12-4 0 0,-19-3-3 16,-22-1 0-16,-21-5-2 15,-21-3 1-15,-18-11-16 16,-22-4 1-16,-24-13-11 16,-17-2 1-16,-16-7-3 15,-21-2 1-15,-136 28-1853 16</inkml:trace>
  <inkml:trace contextRef="#ctx0" brushRef="#br0" timeOffset="760.56">23289 2490 884 0,'17'-5'0'15,"22"-10"0"-15,3-6 0 16,-42 21-663-16</inkml:trace>
  <inkml:trace contextRef="#ctx0" brushRef="#br0" timeOffset="1299.57">23536 2229 996 0,'3'-16'0'15,"8"-25"0"-15,5-16 0 16,3-14 8-16,-7-4 1 15,-5 1 60-15,-7-4 0 16,-10 4 25-16,-8 3 1 16,-5 10 16-16,-14-1 0 0,-12 5-43 15,-13 1 0-15,-12 3-30 16,-5 8 1-16,-4 3-13 16,-9 6 0-16,-12 3-9 15,-9 0 0-15,-5 4-7 16,-9 4 0-16,-13 5-5 15,-13 2 0-15,-11 10-1 16,-12-3 0-16,-4 3-2 16,-11 2 1-16,-3 3 1 15,-12 3 0-15,-8 0 1 0,-3-3 1 16,-10-3 4-16,-6-1 1 16,-9 7 5-16,-8-1 1 15,-11-6 5-15,2-2 1 16,-8-3 6-16,-3 3 0 15,-8 4-3-15,-1-2 0 16,-7-7-3-16,-5-5 0 16,-11-1 2-16,-4 2 1 15,-1 15-4-15,0-1 1 16,-5-4-5-16,-9-4 0 16,-18 3-3-16,-7 9 1 15,-1 3-2-15,6 3 1 16,10-3-2-16,1 1 0 15,0-3-2-15,0 3 1 16,5-4-2-16,12 0 1 16,16 0 0-16,17 3 1 0,8 1-4 15,6 8 0-15,8 5-5 16,20 4 0-16,19 3 0 16,24-3 0-16,25-9-3 15,3 2 0-15,167-14-1869 16</inkml:trace>
  <inkml:trace contextRef="#ctx0" brushRef="#br0" timeOffset="-185248.74">2251 2407 1612 0,'0'0'0'0,"0"0"38"0,0 0 0 16,0 0 34-16,-27 57 0 16,17 9-20-16,-4 21 1 15,-4 16-29-15,0 13 0 16,4 7-10-16,5 14 1 15,9 15-5-15,0 23 0 16,9 31-1-16,-4 21 0 16,-5 17-2-16,-5 31 0 15,-7 31 0-15,-2 20 0 0,-4 13-1 16,-1 19 0-16,-2 11-1 16,-6 15 0-16,8 3-1 15,-4 4 0-15,-4 6 1 16,-4 8 1-16,-1-2 4 15,-9-5 0-15,-5-3 2 16,-1-3 0-16,-1-1 2 16,4-10 0-16,7-7 0 15,5-2 1-15,6-7 0 16,8-10 1-16,4-5-1 16,5-16 1-16,9-18-1 15,5-18 1-15,4-13 0 16,5-16 0-16,8-13-2 0,0-12 0 15,7-17-2-15,2-16 1 16,10-30 0-16,0-15 0 16,3-20-2-16,2-9 1 15,-2-16-1-15,2-12 0 16,3-14-1-16,11-10 0 16,7-9-2-16,5-5 0 15,13-4-2-15,1-3 1 16,1-1-1-16,12-1 1 15,8-1-3-15,2-1 0 16,4 1-1-16,6 3 1 16,11 1-2-16,15 1 0 15,12-5-1-15,5-2 1 16,6-7-1-16,8-6 0 16,4-4-1-16,10-4 1 0,8-2-1 15,7-3 0-15,6-2 0 16,10-1 0-16,4-4 0 15,1-2 0-15,5-2 0 16,14-4 0-16,8-6 0 16,11-5 0-16,17-4 0 15,8-5 0-15,9-5 0 16,-3 1 0-16,15 0 0 16,-1 1 0-16,14 3 0 15,-8 8 1-15,-1 6-1 0,6 3 1 16,1 4-1-16,8 2 1 15,5 2 0-15,-4 1 0 16,3-2 0-16,-3 4 0 16,9 0-1-16,5 2 0 15,-2 0 0-15,2-2 0 16,0-6 0-16,-2 1 0 16,0 2 0-16,2-4 0 15,3-7 0-15,15-2 0 16,3-1 0-16,-1-6 0 15,1-4 0-15,5-1 1 16,8-2 0-16,6 3 0 16,8 1 1-16,3 1 1 15,2 1 0-15,8 2 0 16,6-1-1-16,-7 4 1 16,4 3-1-16,-1 4 0 15,-3 0-1-15,2 3 0 0,-2 1-1 16,3-3 1-1,-1-1 2-15,3-2 0 0,0-3 3 16,1-4 1-16,-3-3 4 16,0-4 0-16,-1-7 2 15,-5-3 0-15,-8-2-1 16,-7 1 1-16,-8 0-3 16,-20 7 0-16,-7 4-1 15,-11 2 1-15,-10 5-3 0,-19 0 1 16,-17 2-2-16,-22 0 0 15,-22 0 0-15,-21-2 0 16,-15-5 1-16,-24-2 0 16,-22-3 0-16,-20-5 1 15,-16-7 3-15,-17-9 0 16,-14-7 2-16,-8-11 0 16,-1-8 7-16,-7-10 0 15,-10-14 2-15,-4-16 0 16,-2-18-1-16,-4-15 1 15,0-17-7-15,2-24 1 16,-1-24-6-16,-3-28 0 16,1-30-2-16,1-20 1 15,2-14-3-15,3-19 1 16,1-21-2-16,-4-7 1 16,-5-14-1-16,-8 2 1 15,-6-1-2-15,-11 1 1 0,-7 0-2 16,-11 2 0-16,-8-2-1 15,-11 5 1-15,-7 5 0 16,-5 11 0-16,-4 11 0 16,0 11 1-16,2 9 0 15,-4 14 0-15,-7 6 0 16,-8 12 1-16,-11 9 0 16,-6 18 1-16,-4 12 0 15,-8 10 0-15,-10-1 1 16,-4 1 1-16,4 6-1 0,-8 6 0 15,-8 14 0-15,-6 11 0 16,-3 2 0-16,-10 9 0 16,-13 6-1-16,-5 16 0 15,-4 8-2-15,-12 7 0 16,-14 7-2-16,-6 2 1 16,1 5-2-16,-4 2 0 15,3-1-1-15,9-2 1 16,2 2-1-16,7-6 0 15,9-7 0-15,14-7 0 16,15-12 0-16,11 7 0 16,11 6 0-16,11-1 0 15,10-5 0-15,15-2 0 16,10 2 0-16,10-2 0 16,11 7 0-16,6 5 0 15,3 2 0-15,-4 13 0 0,-5 10 0 16,-10 6 0-16,-10 11 0 15,-13 1 0-15,-16 6 0 16,-20 8 0-16,-19 12 1 16,-16 6 0-16,-28 3-1 15,-30 7 1-15,-22 1-1 16,-24 1 0-16,-19 7 0 16,-20 6 0-16,-12 11-1 15,-11 5 1-15,-12 4-1 16,-5 1 0-16,1-5-1 15,-10 2 1-15,0-2-1 0,-8-2 1 16,-11-5-1-16,-6-5 1 16,2-1 0-16,0-1 0 15,-11-5 0-15,0-2 0 16,4 2 0-16,-7 2 1 16,-25 3 0-16,-4 6 0 15,1-3 0-15,-6 6 0 16,-5 0 0-16,-5 3 0 15,-4 1 0-15,-14 1 0 16,-9 5 0-16,0 4 0 16,-8 5 0-16,-5 1 0 15,-2 8 0-15,-3 1 0 16,-3 4-1-16,-3 0 1 16,1 3-2-16,9-3 1 15,11-4-2-15,8-1 0 16,8-2-2-16,5-2 0 0,-2-4-1 15,0-1 0-15,-7-7-1 16,9 9 1-16,7 3 0 16,5 9 1-16,5 0-1 15,-3 3 0-15,-3 0 1 16,-6 2 0-16,-2 2 1 16,2 1 1-16,4 4 1 15,1-4 0-15,11 4 0 16,-1-3 0-16,-3-6 0 15,2 2 1-15,4 5-1 16,16 2 1-16,3 1-1 0,7-6 1 16,6-11 0-16,13-1 0 15,34 1 0-15,9 4 1 16,18 0 0-16,21-6 0 16,31-6 0-16,22 0 0 15,22-6 1-15,24-3 0 16,22-3 0-16,22-2 1 15,21 1 1-15,14 4 0 16,10 5-7-16,11 6 0 16,9 6-24-16,13-1 0 15,31-16-2263-15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42:41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2409 4053 1187 0,'0'0'0'0,"-10"35"21"16,-2 4 1-16,-8 15 33 16,-6 17 1-16,-6 16 0 0,-5 11 1 15,-7 13-23 1,-2 10 1-16,2 19-11 0,1 7 0 16,3 23-6-1,8 3 1-15,2 0-4 0,2-3 0 16,2-4 3-16,3-9 1 15,8-13-1-15,3-11 0 16,7-15 0-16,5-11 0 16,14-12-1-16,4-15 0 15,8-23-2-15,2-17 0 16,9-19-2-16,11-11 0 16,12-7-2-16,7-6 1 15,11-6-2-15,-1 1 1 16,-5-4-3-16,8 8 1 15,6 11-1-15,4 5 0 16,0 9-1-16,-3 1 1 16,3-3-1-16,5-1 1 15,9-3 0-15,0-6 0 16,0-9 0-16,4-5 0 16,10-4 0-16,7-5 0 0,2-3 1 15,4 0 1-15,-1-8-2 16,6 5 0-16,5-1-2 15,2 0 1-15,-2 0-1 16,-2 1 1-16,10 4-2 16,0 4 1-16,10 0-2 15,3 0 1-15,-5-2-1 16,6 2 1-16,1-4 1 16,10 2 0-16,12-1 1 0,4-3 0 15,4 3-1-15,5 3 0 16,-1 0 0-16,-4 1 1 15,2 4-1-15,1-1 1 16,-3-1-1-16,0 6 1 16,2-3 0-16,4 3 0 15,2-2-3-15,5 1 0 16,1 4 1-16,4 0 0 16,-4 0 0-16,5 0 1 15,4 0-2-15,2 0 1 16,3 0 0-16,-1 0 0 15,1 0 0-15,-2 0 1 16,3 0 0-16,1 0 0 16,1 0-1-16,1 0 1 15,0 5-2-15,7-1 1 16,0-4 0-16,8 0 0 0,1 3 0 16,1-3 0-1,6 0-1-15,1-3 1 0,3-2 0 16,2 1 0-16,7 4 0 15,-3 0 1-15,7 0 1 16,-3 0 0-16,-2 2 0 16,-3 1 1-16,3 1 0 15,-2-1 0-15,2 3 3 16,0-1 0-16,5-2 1 16,4 1 1-16,5-1 1 0,-1 2 0 15,-3-1-1 1,-2-3 0-16,-5 3 0 0,4-1 1 15,4 1-2-15,0 5 0 16,1 4-1-16,6 3 0 16,-2 1-2-16,-2 2 0 15,-4 2-1-15,1 3 1 16,-9-6-1-16,3 2 0 16,1 1-2-16,4 3 1 15,1-8-1-15,1-2 1 16,-1-2-2-16,1 0 1 15,-1-3-2-15,0-4 1 16,-6 2 0-16,4-4 0 16,1 6-1-16,-1-7 0 15,0-4 0-15,2 2 1 16,-1-4-1-16,1-1 0 16,-9-5-1-16,0-1 1 15,-4-1 0-15,-1 0 0 0,-6-3-1 16,-4 1 1-16,-6-5-1 15,-11-2 0-15,-10-3-1 16,-6-2 1-16,-14-4-1 16,-16-2 1-16,-8-1-1 15,-17-4 0-15,-8-9 0 16,-8 1 0-16,-6-9 0 16,-11-3 0-16,-12-14 0 15,-11 2 0-15,-11-2-1 16,-12 5 1-16,-8 0-1 0,-10-3 0 15,-12 1 0-15,-10 3 0 16,-11 4-1-16,-16 2 0 16,-16-6 0-16,-14 2 0 15,-12-3 0-15,-11 4 0 16,-10 5-1-16,-15 0 0 16,-10 7-1-16,-9 0 1 15,-10-1-3-15,-13 3 1 16,-9-1-2-16,-8 6 1 15,-11 3-6-15,-14-1 1 16,-13-6-5-16,-13 2 1 16,-8 4 0-16,-7 1 0 15,-5 2 2-15,-9-2 0 16,-7 7 1-16,-5 2 0 16,-7 0 2-16,-11 1 1 15,-8-3-1-15,-15-1 1 0,-4 6 0 16,-8-1 0-16,-10-1-1 15,-10 6 1-15,-8 0-1 16,-15-4 1-16,-1 2-1 16,-5 5 1-16,-6 1 0 15,-16 2 1-15,-15-1 0 16,1 7 1-16,-2 7 0 16,-5 5 1-16,-8-3 0 15,-1-3 1-15,-1 3 0 0,1 3 0 16,2 0 1-16,-1 3 0 15,-8 3 0 1,0-6 1-16,-1-4 0 0,1 4 0 16,6 7 0-16,-1-7 1 15,-5-7-1-15,-1 2 1 16,5 5-1-16,1 3 1 16,3-3 0-16,1 0 0 15,2-8 0-15,3 4 0 16,6 4 0-16,1-3 0 15,10-6 0-15,-3-3 0 16,1 0 1-16,-4-2 1 16,3 4 1-16,-1-1 0 15,-11 1 2-15,7 1 1 16,0 1 0-16,-6 4 1 16,-7 2 0-16,3 8 0 15,-2 2 0-15,3 8 1 16,-3 5-2-16,-2 3 1 0,-12-3-1 15,9 1 1-15,10 9-2 16,-5-1 1-16,-2-10-1 16,-4-7 1-16,-2-5-1 15,2-8 0-15,4-5 0 16,-3-5 0-16,-13-4-1 16,7 2 1-16,2 3-1 15,13 9 0-15,17 12-3 16,2 14 1-16,-15 7-4 0,33 3 0 15,324-36-1941-15</inkml:trace>
  <inkml:trace contextRef="#ctx0" brushRef="#br0" timeOffset="37201.73">2080 7012 940 0,'0'0'0'0,"0"0"32"0,15-24 1 16,-13 19 47-16,-2 5 0 15,0-12 13-15,0 1 0 16,0 4-20-16,0 7 0 15,0-7-28-15,0 7 0 16,0 0-6-16,-9 0 1 16,8 7-7-16,-6 19 0 15,1 19-2-15,1 14 1 16,2 12-6-16,3 14 0 16,3 15-1-16,-1 25 0 15,1 19-3-15,3 20 0 16,1 23-2-16,-2 17 0 15,7 0 0-15,-1-1 1 16,7 1-4-16,-1-2 0 16,10 1 14-16,-3-8 0 0,6-9 4 15,2-19 0-15,-4-23 3 16,-7-14 1-16,2-12-5 16,-5-13 0-16,5-11-9 15,-4-11 0-15,3-18-6 16,-5-4 1-16,-1-6-5 15,0-10 1-15,-2-20-3 16,0-8 0-16,4-2-2 16,-4-1 0-16,0-2-2 15,7-1 0-15,6-3-2 16,4 1 0-16,6 2-6 0,9-8 1 16,-46-3-1904-16</inkml:trace>
  <inkml:trace contextRef="#ctx0" brushRef="#br0" timeOffset="39404.19">1953 9530 1422 0,'0'0'0'16,"-11"-38"38"-16,2 5 1 15,9-5 27-15,6-2 1 16,2-1-18-16,3-1 0 16,-2 4-25-16,3 5 0 15,2 9-10-15,7 2 1 16,13 8-4-16,10 5 1 15,19 2-3-15,6 7 0 16,11 4-2-16,1-1 0 16,9-3-2-16,7 0 1 15,14-5-2-15,7 1 1 16,4 1-2-16,8-4 1 16,10 5-1-16,15-5 0 0,16-1-1 15,19-1 1-15,17 0 2 16,4 1 0-16,6-4 2 15,9 3 0-15,9 0 1 16,5 2 0-16,5-1 0 16,12 1 1-16,8 2-1 15,10-2 0-15,20 5-1 16,3 2 0-16,3 2 1 16,6 1 0-16,-3 1 2 0,3 1 0 15,14 2-2-15,3-2 0 16,-3 4 0-16,21 3 0 15,11 3 0-15,0-3 0 16,3 1-2-16,15-3 1 16,13 0 0-16,8-6 0 15,5-4-2-15,1 0 1 16,8-2 1-16,16 0 0 16,10 2 1-16,5 0 1 15,6-5-2-15,17 0 1 16,15 0-2-16,3 3 1 15,5 7 2-15,4 2 0 16,10 7 2-16,10 0 0 16,-1 5-1-16,0 5 1 15,7 2-3-15,-3 3 1 16,0 1-1-16,1 3 1 16,-3 3 0-16,2-3 1 0,0 0-1 15,0-4 1-15,3-1-3 16,-7-5 1-16,-14-10-2 15,-8-4 1-15,-10-12 2 16,-10-10 0-16,-19 0 3 16,-17-6 1-16,-22-6 0 15,-30-4 1-15,-22-4-1 16,-29 4 0-16,-22-4 3 16,-26-5 0-16,-26-6 0 0,-27 1 0 15,-30-7-2-15,-22 1 0 16,-15-4-1-16,-17-1 0 15,-19 4 0-15,-8-5 0 16,-9-8 0-16,-8 1 1 16,-6-4-2-16,-9 2 1 15,-7 0-2-15,-2-3 1 16,-1-3-2-16,-1 0 1 16,3-5-3-16,6 6 1 15,9-6-3-15,2 1 1 16,5-4-1-16,4 7 1 15,2-1-2-15,1 4 1 16,0-1-2-16,2 3 1 16,-3 0-1-16,-2 1 0 15,-2 9 0-15,-7-1 0 16,-7 3 0-16,-13 1 1 16,-13 6 1-16,-20 2 1 15,-16-3 0-15,-23 1 0 0,-24-7 0 16,-27 1 1-16,-30-1-1 15,-23-3 1-15,-28 3-1 16,-27 1 1-16,-34 2-5 16,-40-1 1-16,-37 6-4 15,-28 1 1-15,-17 7-1 16,-20 1 0-16,-7-4-1 16,-16-8 0-16,-3-1-1 0,-6-4 0 15,-12-6-3 1,-7 1 1-16,-2-3-2 0,-21 1 1 15,-15 6-1-15,-14 1 0 16,-9 2 0-16,-26 9 1 16,-14 7-1-16,-11 6 1 15,-21-1 0-15,-12 9 0 16,-3 1 2-16,-5 5 0 16,-3-1 0-16,-9 10 1 15,-14 7 0-15,-6 3 1 16,-14-3 0-16,-2 9 0 15,-1 7 0-15,-6 4 0 16,-3 10 0-16,-1-2 0 16,2-8 0-16,7 1 1 15,12 5-1-15,3-2 1 16,-1-8-1-16,2 1 1 16,7-1-1-16,-5-6 1 15,-11-12-1-15,-11 4 1 16,-6 5-1-16,-13 17 1 0,-19 23-1 15,-22 34 1-15,-11 39-2 16,-14 37 1-16,-27 37-8 16,2 34 0-16,705-228-2028 15</inkml:trace>
  <inkml:trace contextRef="#ctx0" brushRef="#br0" timeOffset="48265.82">25370 7024 1355 0,'0'0'0'0,"0"0"17"0,-32-24 1 15,15 15 24-15,-13 1 0 16,-14-4 0-16,-13 3 1 16,1 2-5-16,-4 4 0 15,-4 1-24-15,-3 4 1 16,-5 6 1-16,-8 6 0 15,-4 5 3-15,-1 12 1 16,4 4 0-16,-4 8 1 16,-8 7-1-16,1 6 0 15,0 10-1-15,4 6 1 16,2 6-4-16,-6 9 0 16,0 4-4-16,9 5 0 15,13-6-3-15,13 1 0 16,12 1 0-16,9-2 1 15,12-7 1-15,9-5 0 16,12-4 1-16,10 1 0 0,11 3 3 16,5-7 1-16,5-2-2 15,12-3 0-15,13-4 0 16,11-2 1-16,12 4-1 16,7 0 1-16,5-8 4 15,10-8 1-15,12-4 3 16,5-12 1-16,1-4 5 15,6-12 1-15,5-8 1 16,3-4 0-16,2-8 1 16,3-4 0-16,-1-8-3 15,3-5 1-15,4-12 6 0,-5-8 0 16,-9-9 4-16,4-7 1 16,3-4 0-16,-9-3 0 15,-16-2-3-15,-5-6 0 16,-5-5-2-16,-14 1 0 15,-9 0-8-15,-13-2 1 16,-12 0-3-16,-14 1 0 16,-10 0-6-16,-13 1 1 15,-12 0 2-15,-13 3 0 16,-12-3-2-16,-9-2 0 16,-13-1-2-16,-10 6 1 15,-7-1-2-15,-7 4 1 16,-3 3-4-16,-9 3 1 15,-2 9-5-15,-5-3 1 16,-9 8-2-16,-6 9 1 16,-6 8-3-16,-7 9 0 0,-8 8-2 15,-10 11 1-15,-9 10-1 16,-12 11 0-16,-4 10 0 16,-12 13 1-16,-7 8-3 15,-7 14 1-15,-2 1-1 16,5 0 1-16,11-1-2 15,11-4 0-15,13 2-5 16,11-4 1-16,136-55-2465 16</inkml:trace>
  <inkml:trace contextRef="#ctx0" brushRef="#br0" timeOffset="56518.65">24555 8326 1265 0,'0'0'0'15,"0"0"38"-15,-19-12 1 16,19 12 52-16,0 0 1 16,0 0-2-16,0 0 0 15,0-11-22-15,0 11 1 16,3-8-33-16,6 4 1 15,3 1-3-15,10-1 1 16,11 1-3-16,11 1 1 16,11 2 7-16,7 2 1 15,13 1-1-15,17 1 1 16,18-4 3-16,8 0 1 16,14 3-12-16,9 2 1 0,7 2-7 15,9 4 1-15,13-1-8 16,8 4 1-16,9 5 2 15,17 3 0-15,12 6 2 16,4-7 1-16,13 0 2 16,-4-9 0-16,-5-7-1 15,-9 2 0-15,-1 1-3 16,-8 1 0-16,-10 3 2 16,-13 0 0-16,-8 6 16 15,-14 2 1-15,-13 1 3 0,-16-2 0 16,-14-1-5-16,-16-5 1 15,-8-1-1-15,-6-5 0 16,-10-3-4-16,-13-8 1 16,-12-3-6-16,-9-3 0 15,-10-2-8-15,-4-9 0 16,0-3-6-16,-2 0 1 16,-4 0-4-16,-1-1 0 15,0 3-3-15,-2-2 1 16,1-9-8-16,-3-5 1 15,0-2-6-15,1-5 0 16,-1-11-4-16,6-13 0 16,-25 69-2542-16</inkml:trace>
  <inkml:trace contextRef="#ctx0" brushRef="#br0" timeOffset="73101.17">23788 8741 1601 0,'0'0'0'16,"23"9"31"-16,5-2 1 15,13 0 41-15,3-4 1 16,-2-6-18-16,0-3 1 16,6-1-20-16,7 1 0 15,12-1-19-15,12 1 0 16,14 3-4-16,13-1 0 0,18-1-4 16,13-2 0-16,17 2 8 15,20-3 0-15,24-1 9 16,24 2 1-16,13-2 8 15,3 4 1-15,9 2 3 16,2-4 0-16,13 2-3 16,1-1 1-16,4-1 3 15,-5-8 1-15,8 1-1 16,-10-3 0-16,-10 1-1 16,-15-5 1-16,-10 2 3 15,-15 5 0-15,-17-1-5 16,-19 3 0-16,-26 0 10 0,-14 3 0 15,-15 4-10-15,-17 1 1 16,-16 1-4-16,-10-1 1 16,-7-4-3-16,-7-1 0 15,-9 4-4-15,-11 1 0 16,-12-1-5-16,-9 4 1 16,-5 1-4-16,-2-2 0 15,2-2-5-15,0 3 1 16,-7 1-2-16,-9 0 1 15,0 0-5-15,7 0 1 16,-7 0-2-16,0 0 0 16,0 0-3-16,7 5 1 15,-7-5-1-15,0 0 0 16,0 0-2-16,7 3 1 16,-7-3-2-16,0 0 1 15,0 0-4-15,10-3 0 0,6-18-2 16,11-24 0-16,-27 45-2597 15</inkml:trace>
  <inkml:trace contextRef="#ctx0" brushRef="#br0" timeOffset="111401.31">2923 10783 1534 0,'0'0'0'0,"0"0"42"16,0 0 1-16,5 26 35 16,-7-2 0-16,-7 9-21 15,1 14 1-15,-5 12-34 16,-6 12 0-16,1 12-10 15,-3 15 1-15,5 24-5 16,-1 2 0-16,4 15-4 16,-1 9 0-16,5 22-1 0,0 15 0 15,9 16-2-15,4-4 0 16,5-3-1-16,5-9 0 16,4-19-1-16,5-10 0 15,5-17 0-15,2-13 0 16,1-12-1-16,3-15 1 15,5-13 3-15,7-10 0 16,5-12 7-16,5-10 1 16,4-9 6-16,2-7 1 15,-7-7 3-15,5-5 1 16,1-7 1-16,12-3 0 16,4 1 0-16,1-6 0 15,3-11-5-15,9-4 1 16,9-5-2-16,8-3 0 15,6-3-3-15,5-6 1 16,13-5-3-16,5 2 0 0,5-4-3 16,11 2 0-16,6 0-3 15,6-1 1-15,7-6-3 16,6-2 0-16,6-3 1 16,8 0 0-16,-2-4 0 15,5 1 0-15,0 3 0 16,0 5 1-16,5 5 0 15,4 2 0-15,-4 2 0 16,-1-2 0-16,1 10 0 16,4-3 1-16,5 6-2 15,9-3 1-15,3 4-1 0,6 0 1 16,0 1-2-16,2-1 1 16,1 0-1-16,5 0 1 15,10 0 0-15,5 0 0 16,-1-2-2-16,13 0 0 15,7 2-1-15,16-5 1 16,4-6-1-16,6-1 1 16,8-4 0-16,19 2 0 15,14-3 0-15,16-1 0 16,6 5-1-16,4-1 1 16,18-2-1-16,6 0 0 15,12 0-1-15,1 4 1 16,17 7 0-16,5-4 0 15,3 4-1-15,11 1 1 16,9 6-1-16,5 3 1 16,12 4 0-16,1 3 0 0,2 1-1 15,10 8 1-15,5 3 0 16,-3 7 0-16,-8 2 1 16,-5 5 0-16,2 1 0 15,-9 1 1-15,-3 2 0 16,-1 1 0-16,-4 3 1 15,-5-1 0-15,-6-2 1 16,-7-3 1-16,-4-2-2 16,-5-5 1-16,-13-2 0 15,-8-5 0-15,-10-7 1 0,-2-2 1 16,-8-2-1-16,-9-6 1 16,-12-13 2-16,-10-6 1 15,-9-9 1-15,-13-4 1 16,-21 0 2-16,-16-3 0 15,-19-5 0-15,-21 0 1 16,-23-1 0-16,-18 0 0 16,-26-7-1-16,-20-1 1 15,-18 0-1-15,-15 6 1 16,-14 6-3-16,-16-2 0 16,-15-4-3-16,-13-3 0 15,-13 1-3-15,-10-6 1 16,-9 0-3-16,-9 1 1 15,-8 4-3-15,-9 4 0 16,-8-1-2-16,-10 1 1 16,-8 3-2-16,-17-3 0 0,-21 0-1 15,-17 2 1-15,-19-2-2 16,-17 0 1-16,-23 0-3 16,-14-7 0-16,-34-2-6 15,-31-5 1-15,-23-8-4 16,-22-6 0-16,-17-6-2 15,-18 1 1-15,-12-5 0 16,-16-4 0-16,-7-4 1 16,-16 1 0-16,-14 0 1 15,-14 6 1-15,-26 1 0 0,-19 2 0 16,-22-2 2-16,-18 5 0 16,-26 4 0-16,-14 3 1 15,-13-2 0-15,-24-1 1 16,-13-1-1-16,-5 4 1 15,-5 2 0-15,-13 2 1 16,-2 3-1-16,4-9 1 16,2-12 1-16,0 2 1 15,2 5 0-15,-13 0 0 16,-12 2 1-16,-9-2 0 16,-12-8 0-16,-16 3 1 15,-6 8 0-15,-29 18 1 16,-36 24 0-16,-44 30 0 15,-22 30 0-15,-36 36 0 16,-57 28 0-16,-22 46 0 16,-18 52-1-16,-27 50 0 15,916-239-2097-15</inkml:trace>
  <inkml:trace contextRef="#ctx0" brushRef="#br0" timeOffset="116999.13">3501 13701 1635 0,'0'0'0'0,"0"0"27"0,36 8 1 16,6 13 31-16,16 5 0 16,13 4-16-16,12 3 1 15,21 1-30-15,16 4 0 16,21 4-6-16,17-1 1 15,31 1-2-15,37-1 0 16,28-3 2-16,25-3 1 16,22-4 3-16,12-1 0 15,-7-4 15-15,21 0 0 16,10-1 16-16,-6-4 0 16,3-10 0-16,-10-3 1 15,1-1-4-15,-11-3 0 16,-23-10 6-16,-14-7 0 15,-20-6 10-15,-27-11 1 16,-36-11-1-16,-30-4 1 16,-22 0-4-16,-29 0 0 0,-26 1-7 15,-27-1 1-15,-30-5-1 16,-34-7 1-16,-36-16-7 16,-36-3 0-16,-30-2-7 15,-44-6 0-15,-51-13-7 16,-50-11 1-16,-33 1-8 15,-26 0 1-15,-20 5-5 16,-17 5 1-16,-20 10-5 16,-7 16 0-16,-14 19-2 15,3 26 1-15,11 28-2 16,-1 31 1-16,-8 35-1 0,12 39 0 16,10 40 1-16,17 40 1 15,19 46-4-15,41 24 0 16,44 9-3-16,61-5 1 15,66-18-5-15,58-41 0 16,55-202-2506-16</inkml:trace>
  <inkml:trace contextRef="#ctx0" brushRef="#br0" timeOffset="142665.81">3022 13625 1388 0,'0'0'0'0,"28"0"37"0,-2 1 0 15,-3 5 35-15,4 6 0 16,-1 3-25-16,-7 13 0 15,-4 10-24-15,-7 9 1 16,-4 0-12-16,-8 6 1 16,-1 11-5-16,0 12 1 15,-4 16-1-15,2 8 0 16,2 9-2-16,-1 7 0 16,3 9 0-16,3 8 0 15,0 6-1-15,-2 8 1 16,-1 3-1-16,-3 1 1 15,6-4 1-15,0-9 0 16,6-13 3-16,2-7 1 16,6-9 3-16,8-12 0 15,2-13 3-15,6-9 1 16,-1-11 0-16,1-4 0 16,1-8-1-16,6-5 1 15,13-9-7-15,1-7 1 0,11-6-4 16,1-6 1-16,9-6 0 15,4-4 1-15,5 0-4 16,6-2 0-16,8 0 0 16,6 1 0-16,3-1 1 15,7 0 1-15,11 3 0 16,8 3 0-16,6 2 0 16,9 4 0-16,4 4-1 15,14-1 0-15,13 1 0 0,8-3 0 16,6-6-2-16,4-3 1 15,-3-4-2-15,8 0 1 16,2-1 1-16,-2 1 0 16,6-1 0-16,7-5 1 15,3 3 0-15,16-6 0 16,12-7 0-16,15-1 0 16,-1 0 2-16,6 1 0 15,3 2 1-15,10-2 1 16,2-1-1-16,8 1 1 15,7 2 0-15,5 2 1 16,4 4-3-16,1-1 1 16,-3-2-3-16,5 3 1 15,13 2-1-15,1 1 1 16,-2 0-1-16,8-4 0 16,14-1-1-16,4-1 0 15,0 1 0-15,8-1 0 0,16 1-2 16,-2 1 0-16,9 2-1 15,3 2 1-15,9 3 0 16,2-2 0-16,6-4 0 16,-1-5 0-16,4 1 1 15,-4 4 0-15,4 4 0 16,5 6 1-16,-5-1-1 16,0 3 0-16,0 3 1 15,-4 3 1-15,-8 4 4 16,-1-1 0-16,-1-4 0 0,5-2 1 15,6-4 1-15,2-6 0 16,12-11 1-16,1-2 0 16,-1-1 0-16,-3-8 1 15,-3-11 0-15,1 0 0 16,1-3 0-16,1-4 1 16,3-9 3-16,-4-7 1 15,0-5 1-15,0-10 1 16,5-11-2-16,-7-4 0 15,-9 3-1-15,-19-6 1 16,-16-3-6-16,-28 5 0 16,-19 6-2-16,-29 1 1 15,-28-2-2-15,-32 4 0 16,-39 3-1-16,-29 7 0 16,-29 7-2-16,-28 12 0 15,-28 9-3-15,-23 11 0 0,-21 8-4 16,-25-2 1-16,-27-5-2 15,-26 1 0-15,-28 4-1 16,-25 4 0-16,-30-1-6 16,-17 2 1-16,-27 0-14 15,-32-1 0-15,-17-6-10 16,-20 0 1-16,-15 1-4 16,-11-5 0-16,-6-2 2 15,-15 1 1-15,-6-2 1 16,-14 2 1-16,-3 4 4 15,-7-1 0-15,-9-1 5 0,-11 1 1 16,-10 3 0-16,-15-1 1 16,-17 0 4-16,-5-1 0 15,-4-3 3-15,-10 3 1 16,-15-2 3-16,-5-4 0 16,-3-5 2-16,-4 0 1 15,2 2 1-15,-4-4 1 16,-12-4 0-16,-2-1 1 15,-1 7 0-15,-3-3 0 16,3-3 2-16,-4 5 0 16,-2 4 2-16,-9 3 1 15,-3 3 2-15,-6 3 1 16,-6 3 3-16,-2 5 1 16,5-1 1-16,-2-4 1 15,-4-2-2-15,1 9 1 0,3 10 0 16,2-3 1-16,0-5-2 15,4 4 1-15,5 4-2 16,-1 2 0-16,5 4-1 16,1 9 1-16,2 9-2 15,3 3 1-15,2 3 1 16,0 2 0-16,-3 0 1 16,-4 9 0-16,7 5-1 15,2 7 1-15,7 4-1 16,0 9 0-16,7 6-3 15,-3 7 1-15,-8 3-4 0,2 8 1 16,2-1-4-16,-3 7 1 16,3 7-3-16,16-24 1 15,432-78-2121-15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46:10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 3662 1019 0,'56'0'0'15,"94"3"28"-15,50-3 0 16,29 2 26-16,25-4 1 16,7-5 28-16,28 2 1 15,18 2-35-15,26 3 0 16,20 0-28-16,28 7 1 15,23-2 6-15,21 7 1 16,22-7-1-16,11 2 1 16,15-7-2-16,19-3 1 15,4-9-4-15,24 3 0 0,32-3 10 16,2-6 1-16,-7-6 2 16,5-5 0-16,19-1-5 15,-11-9 1-15,-14-12 12 16,-13-2 1-16,-13-13 4 15,-31-3 0-15,-20-6-4 16,-30-1 0-16,-40-2-2 16,-44-3 1-16,-54-2-9 15,-54 3 0-15,-51-1-2 0,-51 1 0 16,-47 2-4 0,-43 4 0-16,-34-4-5 0,-33-1 0 15,-32-6-3-15,-39 2 0 16,-44-4-5-16,-41 1 1 15,-42 3-10-15,-35 5 0 16,-34-2-5-16,-31 2 1 16,-36 7-3-16,-24-1 1 15,-27 4-2-15,-23 2 1 16,-8 4-1-16,-19-2 0 16,-4 5 0-16,-15 2 0 15,-14 3-1-15,-5 8 1 16,-9 9-1-16,-21 8 0 15,-14 10 0-15,-4 9 0 16,-8-3 0-16,-8 15 0 16,-3 10 0-16,-12 12 0 15,-4 4 0-15,-2 10 0 16,-5 12 0-16,2 11 0 0,0 15 0 16,17 18 0-16,20 16 0 15,26 20 0-15,27 22-5 16,45 22 1-16,43 19 0 15,-314 153 5-15</inkml:trace>
  <inkml:trace contextRef="#ctx0" brushRef="#br0" timeOffset="115.95">0 3587 2160 0,'182'59'-1'16,"297"28"1"-16,21-56-5 15,48-31 0-15,66-21-8 0,44-6 0 16,-658 27-1580-16</inkml:trace>
  <inkml:trace contextRef="#ctx0" brushRef="#br0" timeOffset="2651.65">1307 5482 1092 0,'85'-13'61'16,"19"0"0"-16,19 5 5 0,17 1 1 16,2 5-27-16,3 4 0 15,0 1-18-15,-1 6 1 16,5 0-8-16,2 1 0 16,6 4 23-16,0-5 1 15,5-1 1-15,6-4 1 16,0-1-2-16,8-6 0 15,13-1 4-15,7-1 1 16,10-2-6-16,2 2 1 16,4-4-6-16,8 1 0 15,2-1-6-15,4 2 0 16,5-5-4-16,-1 3 0 16,13 1-5-16,2 2 0 15,7-1 3-15,2 1 0 0,11 0-2 16,1 6 1-16,6 0 1 15,-2 0 0-15,3 0 1 16,1-3 0-16,-3 1 0 16,5 2 1-16,-1 0-2 15,2 0 0-15,-2 5-2 16,0-1 1-16,4-4-2 16,-2 0 1-16,3 2-4 15,11-1 1-15,7 1 3 16,9-2 1-16,7-3-2 15,11-6 1-15,12-8 1 16,8-11 0-16,10-3 4 16,12-6 0-16,7-2 3 0,0 1 0 15,-8-1-1-15,-4 7 1 16,-6 2-6-16,-8 8 0 16,-18 8-4-16,-13 7 0 15,-19 7 3-15,-19 3 1 16,-20 4 0-16,-17-2 1 15,-20 2-2-15,-15 2 0 16,-22 3-3-16,-14-3 0 16,-16-1 1-16,-16-2 1 15,-24 1 1-15,-13-6 0 16,-12 1-1-16,-12-2 0 16,-15-2-1-16,-13 1 1 15,-15-6-4-15,-10-5 1 16,-6-11-3-16,-3-8 1 15,-2-7-6-15,2-7 1 0,2 0-8 16,8 2 0-16,-26 43-2401 16</inkml:trace>
  <inkml:trace contextRef="#ctx0" brushRef="#br0" timeOffset="22999.76">1912 5775 1433 0,'0'0'0'0,"-19"9"36"15,-3 6 1 1,-6 6 32-16,-3 7 0 0,-1 6-23 16,0 3 0-16,-3-1-23 15,3 5 0-15,0 6-9 16,2 14 0-16,6 22-5 16,2 12 1-16,-1 9-3 15,6 7 1-15,-1 11-1 16,4 3 0-16,5-9-2 15,4 3 1-15,-4 1 1 16,9-1 0-16,5-12 0 0,8-3 1 16,1-5-1-16,4-13 1 15,-4-2-2-15,3-10 1 16,6-8-2-16,0-13 1 16,0-4-2-16,7-2 1 15,2-2-2-15,8-4 1 16,3 1-1-16,4-1 0 15,-4-1 0-15,1 1 1 16,5 1-1-16,1-7 0 16,8-3 0-16,5-2 1 15,15-6-1-15,3-5 1 16,4-7 0-16,1-3 0 16,13-7 0-16,5-1 1 15,5 1-1-15,8 2 0 16,6-4-1-16,4-4 1 15,2-1-1-15,0-4 0 16,10 6-1-16,4-1 1 16,2 1-1-16,1-2 0 0,6-2-1 15,3 0 1-15,11 0-1 16,1-2 0-16,4 6 0 16,-3-1 0-16,-6-1 0 15,2-3 0-15,6 4-1 16,2 4 1-16,3 4-1 15,1-3 1-15,-3 3 0 16,2-1 0-16,-2 1 0 16,-6-3 0-16,8-1 0 0,1 0 0 15,6-1 0-15,7-1 0 16,1 0 0-16,8-3 0 16,5-5 0-16,-4-4 0 15,-5-2 1-15,2-1 0 16,1 5 0-16,-3 3 0 15,4 6 0-15,-8-1 1 16,-3 4-1-16,2 4 1 16,-4-1 0-16,4 1 0 15,2-4 0-15,-3 0 0 16,-2-2 0-16,-1 0 1 16,0-1 2-16,0-3 1 15,-3 3 3-15,3 0 0 16,0-6 2-16,1 0 0 15,0-1 0-15,5-1 0 16,-4 1 1-16,5-2 0 16,-3-2-1-16,1-3 0 0,4 5-3 15,1 0 1-15,-10-4-3 16,2 2 1-16,-2-1-1 16,4-3 0-16,1 3 0 15,-1-1 0-15,5 2 0 16,-4-3 0-16,-1 1-1 15,-4 4 0-15,-5-3 0 16,-2 4 1-16,1 3-2 16,-7 1 1-16,-4-2-2 0,3-1 1 15,4 1-1-15,-2-1 1 16,-1-1-1-16,-2 1 0 16,-10 0 1-16,6 1 1 15,5 4 0-15,0-4 0 16,2 2 2-16,-2 2 0 15,0-4 2-15,-1 6 0 16,1-1 1-16,0 1 1 16,-2-2 1-16,6-2 0 15,3 5-3-15,-2-1 1 16,3-3-3-16,0 3 1 16,3-2-1-16,-2-2 0 15,-4 2-2-15,3 1 0 16,1 1 0-16,1-6 1 15,4 4-1-15,1 1 1 16,-1-4 1-16,0-3 0 16,9 1-1-16,-3 0 0 0,-1-3 0 15,2 1 0-15,1 4 0 16,1-1 0-16,0 4 0 16,-4-2 1-16,1 2 1 15,-1 1 0-15,4 1 0 16,0 1 0-16,0-1 0 15,-3-4 0-15,-1 0-1 16,-3 3 1-16,0 1-1 16,0-4 1-16,4 2-1 15,-1-4 1-15,-6 4-1 16,3 1 1-16,1 1 1 0,-3 0 0 16,-3-3-1-16,2-2 1 15,1 4-2-15,0 1 0 16,0 1-1-16,-3-1 1 15,1-4-2-15,1 1 1 16,-1 3-1-16,8 1 1 16,3 1-2-16,2-1 1 15,3-9-2-15,-2 1 1 16,1-6-2-16,-2-1 1 16,-2-4 0-16,0 1 0 15,-4-1-1-15,-6-2 1 16,-4-3 0-16,-6-1 0 15,-6-3-1-15,-8-3 1 16,-4-1-1-16,-12-11 0 16,-8-7 0-16,-7-3 0 15,-9-3-2-15,-16 0 1 16,-12 0-1-16,-17-7 1 0,-16-5-1 16,-19-2 0-16,-19-1-1 15,-19 2 0-15,-18 2-3 16,-23 7 0-16,-20 3-8 15,-17 10 1-15,-14 1-21 16,-16 6 0-16,-25 8-14 16,-17 6 1-16,-21 11 2 15,-30-1 0-15,-25 5 6 16,-15 4 0-16,-15 7 2 0,-7 2 1 16,-14 2 6-16,-2 1 0 15,-10 1-1-15,-3-2 0 16,-6-2-1-16,0 0 0 15,-4-2 4-15,-5-2 0 16,-4-4 2-16,-3 1 1 16,1 2 4-16,-1-4 0 15,-7-3 3-15,1 3 1 16,-8-3 3-16,0 3 0 16,-4-6 2-16,-3 1 1 15,-3 2 1-15,-6-4 1 16,-3 3 3-16,-8 2 0 15,-2 2 1-15,2 1 1 16,1-9 0-16,-8-3 1 16,5 3 0-16,4-4 0 15,0-6 0-15,2 1 0 16,-7 7 0-16,-2 1 1 16,1 6 0-16,-11 7 1 0,-3 5 1 15,-4 4 1-15,-8-4 0 16,2 8 1-16,2 1 0 15,-6 5 1-15,-3 0-2 16,-4-1 1-16,-1 3-2 16,-7 1 0-16,12 8 0 15,3-3 1-15,-3 1-3 16,3-3 1-16,1 5-1 0,14 0 0 16,4 0-1-16,1-3 0 15,0 1 0-15,-5 3 0 16,-2-2 0-16,6 0 0 15,14-1 0-15,1-4 0 16,-9-6 0-16,5-4 1 16,13-2-1-16,3-7 1 15,10 0-1-15,4-3 1 16,4 3 0-16,-4-6 0 16,-4-6 1-16,8-5 1 15,19-2 1-15,2-5 1 16,-2-6 0-16,8 4 1 15,3 2 0-15,9-5 1 16,8-1 3-16,8 3 0 16,7 1 1-16,10 10 1 15,2 4 1-15,7 12 0 0,-3 3 3 16,8 15 0 0,-1 8-8-16,-8 13 0 0,1 12-7 15,-1 14 0-15,10 22-1 16,26-18 0-16,208-69-1770 15</inkml:trace>
  <inkml:trace contextRef="#ctx0" brushRef="#br0" timeOffset="48382.35">1667 8208 1646 0,'0'0'0'0,"0"0"39"16,0 0 1-16,0 0 31 16,-23 7 0-16,5 26-26 15,1 19 1-15,-1 15-30 16,4 22 1-16,-4 16-9 16,4 25 0-16,-3 20-3 15,-5 30 1-15,-1 35-2 16,0 12 1-16,4 1-3 0,-2-1 1 15,-2-6-2-15,0-1 1 16,0-10-1-16,2-6 0 16,5-14 0-16,0-19 1 15,11-22-1-15,0-21 1 16,1-29-1-16,8-16 0 16,1-21-1-16,9-11 1 15,4-19-1-15,12-9 1 16,3-8 0-16,6-8 0 15,3-8 0-15,2-3 1 16,6 1 0-16,4 3 0 16,10-5 0-16,3 1 0 15,5 1-1-15,2-1 1 16,6 1-1-16,12-8 0 16,15-4-1-16,6-9 1 15,3-11-1-15,8-5 1 0,15-5-1 16,9-2 1-16,8 1-1 15,1 6 1-15,1-2-1 16,1 9 1-16,3 7-1 16,4 11 1-16,-2 3-1 15,-1 3 1-15,-1 9-1 16,0 0 1-16,0 4 0 16,9 1 0-16,8-5 0 15,4 0 0-15,8-4 0 0,-1 3 0 16,4 2 0-1,12 3 0-15,-1-9 1 0,7 1 1 16,3-3 0-16,7 4 0 16,7-2 1-16,3-1 0 15,2 6 1-15,1 2 0 16,8 0 0-16,2-2 1 16,2 0 1-16,11-2 0 15,1-1 2-15,11 1 0 16,5 2 5-16,0 2 1 15,-3 3 1-15,3 0 0 16,0 2 0-16,0 2 1 16,-3-1-1-16,0 1 1 15,6 0-3-15,-1-3 1 16,7 1-2-16,4-1 0 16,1-6 0-16,4 5 0 15,1-3-3-15,1-1 0 16,7-4 1-16,1 3 0 0,8 2 1 15,4 4 0-15,-3-2-1 16,4 5 1-16,5-1 0 16,6-1 1-16,-3 2-2 15,-1-1 1-15,5-2-1 16,0 1 0-16,-3 1-1 16,4-3 0-16,1 2-2 15,0-2 0-15,4-1 6 0,1-1 0 16,2-1-1-16,-1-2 1 15,5 0 4-15,-6 7 1 16,-16 3 2-16,1 3 0 16,4-1 1-16,-3-4 0 15,-2-2-2-15,-3 2 1 16,-7 9-2-16,-2 1 1 16,-11-6-4-16,-1 0 0 15,-6-7-2-15,-2 4 0 16,-4 1-2-16,-5-1 0 15,-4-2-1-15,-10-2 0 16,-6-5-3-16,-2-3 1 16,-2-1-2-16,-6-1 0 15,-8-7-2-15,-9 0 1 16,-8 3 0-16,-6 0 1 16,-9 1 1-16,-14-3 0 15,-11-3 0-15,-12-5 1 16,-1 0 0-16,-10 0 0 0,-3-1-2 15,-3-5 0-15,-5-7 0 16,-7-5 0-16,-10-4-1 16,2-4 0-16,2-4-1 15,0 1 0-15,-9-6-1 16,-2 0 0-16,-2-8-1 16,1-2 1-16,-3-3-2 15,-2-6 0-15,-3-14-1 16,0-1 1-16,1-4 0 0,-4-4 0 15,0-12 0 1,-8-1 0-16,-8-2 0 0,-8 1 1 16,-12 2-1-16,-8-1 1 15,-5 4-1-15,-13 6 0 16,-9 1 1-16,-8 2 1 16,-10 8 0-16,-10 2 1 15,-12 11 1-15,-12 4 1 16,-15 14-1-16,-16 3 0 15,-15 6-2-15,-11 6 0 16,-11 6-3-16,-6 7 0 16,-13 8-1-16,-8 4 0 15,-7 4-2-15,-12 0 1 16,-6 6-3-16,-12-2 0 16,-13 6-5-16,-11-6 1 15,-13 0-2-15,-10-3 1 16,-12 2-1-16,-16-1 1 0,-5-1 0 15,-13-5 0-15,-10 1 0 16,-13-1 0-16,-10 5 2 16,-16-7 0-16,-10-4 0 15,-10 3 0-15,-15 4 1 16,-14-3 0-16,-20 0 0 16,-12 5 0-16,-16 6 2 15,-16-1 0-15,-5-3 0 16,-13 3 1-16,-19 4-1 15,-2 1 1-15,-3 1-1 16,-2 0 0-16,-3 1 0 0,-13-3 0 16,4 1 1-16,-4-3 1 15,-2-5 0-15,-3 7 1 16,-4 8 0-16,-3 1 1 16,0 1-1-16,-9 7 0 15,-7-1 0-15,-2 4 1 16,-2 2-1-16,-6-3 1 15,4-7-1-15,3 0 1 16,-4-3-1-16,5-3 1 16,11-1 0-16,-1-1 0 15,15-3 0-15,-3-5 0 16,-3 4 0-16,-3 2 0 16,2 3 0-16,3 0 1 15,1 0 0-15,-8 3 0 16,-7 6 1-16,-3 8 1 15,0 1 1-15,-13 6 0 16,-2 9 1-16,-2 3 0 0,-1 7-1 16,3-1 1-16,1-2-1 15,-2-1 0-15,-4 12-3 16,2-6 0-16,-4-7-1 16,17-2 0-16,13 2-1 15,34 0 1-15,34 2-10 16,22-11 1-16,43-1-24 15,-224 19 33-15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49:02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2237 4425 1243 0,'0'0'0'0,"0"0"29"16,5-29 0-16,-5 29 22 16,12-4 1-16,2 13 6 15,-5 12 0-15,-5 11-8 16,-8 13 1-16,-8 6-25 15,-2 14 1-15,-6 25-5 16,-1 18 1-16,4 20-7 16,2 14 0-16,1 17 7 15,-3 31 0-15,-3 25 1 16,-3 25 0-16,2 27 0 0,-2 13 1 16,2 21-3-16,5 11 1 15,-1 20 4-15,-1 23 1 16,0 12 4-16,6 8 0 15,1 11 6-15,-1 9 1 16,3 6 1-16,4 11 0 16,5 7-6-16,0 0 0 15,3 1-4-15,3 9 1 16,6 13-3-16,-1 6 0 16,1-5-7-16,-3-40 1 15,-4-38-1-15,-1-27 1 16,1-30-3-16,4-35 1 15,-4-27-4-15,0-33 0 16,-1-31 0-16,5-30 0 16,-1-36-3-16,7-19 1 15,-7-16-2-15,7-17 1 16,-1-3-2-16,3-6 0 0,4-8-1 16,-1-6 0-16,6-8-1 15,-3-3 1-15,4-8-3 16,-1 1 1-16,8 4-3 15,1 1 0-15,2-4-1 16,2-3 0-16,7-4-2 16,3-3 1-16,6-5 0 15,12-6 1-15,10-1-1 16,8-2 0-16,-4-4 0 16,11 1 0-16,21 5-1 0,8-2 0 15,5-4-1-15,6 3 1 16,7 6-1-16,20 3 0 15,16 5 0-15,10-1 0 16,14-2 0-16,9-1 0 16,13-4-1-16,6-2 1 15,12 1-1-15,4 3 1 16,6 3-1-16,8 0 1 16,4 1-1-16,7 1 0 15,8 4 0-15,11 1 0 16,4 4 0-16,2 1 0 15,-6-3 0-15,8-2 0 16,7 1 0-16,10-4 0 16,12-11 0-16,1-3 0 15,10-2 0-15,5-3 0 16,15-5 0-16,3-2 0 0,-5 1 0 16,12 1 0-16,11-1 0 15,10 3 1-15,7-1-1 16,4 1 1-16,2-5 0 15,12 0 0-15,3 0 1 16,3 1 0-16,6 0 0 16,6 4 0-16,5-1 0 15,3 0 1-15,2-3 1 16,13 0 0-16,3 3 1 16,-4 1 0-16,10-4 2 0,-6 1 0 15,2 10 0-15,0-1 1 16,-1-2 0-16,-1-1 0 15,-1 2 1-15,-1 4 1 16,-5 8 1-16,-5 0 0 16,-6 1 1-16,-8 2 1 15,-9 4-3-15,-16-1 0 16,-13 3-3-16,-6-6 0 16,-2-7 3-16,-15 2 1 15,-12 0 4-15,-10-2 1 16,-11-5 1-16,-10 0 0 15,-9-2-2-15,-1-3 1 16,3-4-1-16,-13-1 1 16,-28 1-3-16,-5 2 1 15,-4 2-1-15,-5 0 1 16,-15 0-2-16,-15 0 1 16,-27 0-4-16,-20-2 1 0,-17-7-1 15,-19-4 0-15,-16-2-3 16,-5-13 0-16,-8-12-6 15,-8-2 0-15,-113 47-2424 16</inkml:trace>
  <inkml:trace contextRef="#ctx0" brushRef="#br0" timeOffset="1363.95">31720 17025 1881 0,'18'-12'0'16,"29"-22"55"-16,19-22 0 16,9-17 47-16,3-10 0 0,-6-10-34 15,-3-13 0-15,-5-11-28 16,-3-11 0-16,3-6-18 15,-2-11 1-15,-2-12-5 16,-4-17 0-16,-1-18 2 16,1-15 1-16,2-15-2 15,4-11 0-15,2-10-1 16,-1-9 1-16,-5-4 1 16,-1-16 0-16,-6-14-3 0,-4 4 0 15,1 5-1 1,0-7 1-16,-1-3-3 0,-1-4 0 15,0-13-4-15,0 1 1 16,0 4 2-16,-4-1 0 16,-7 1 3-16,-1 1 0 15,-1 1 0-15,-4 4 0 16,-8 4-3-16,-2 12 0 16,-5 9-2-16,-3-4 1 15,-4-10-4-15,-3 19 1 16,-3 19-2-16,-2 19 0 15,-7 26-3-15,-4 9 1 16,-2 8-2-16,-7 9 1 16,-4 17-4-16,-7 16 1 15,-6 10-2-15,-8 11 1 16,-9 8-6-16,-7 16 0 16,-12 12-10-16,-2 9 1 0,1 9-15 15,-12 10 0-15,-20 14-13 16,-3-1 0-16,6 7-4 15,-7 9 0-15,-11 6-2 16,-7 2 1-16,1 6 6 16,-5 4 1-16,-2-1 9 15,-7 2 1-15,0 2 5 16,-5 1 0-16,1 1 10 16,-9-2 1-16,-9-4 8 15,-4 2 1-15,-7-1 5 0,-10-1 1 16,-7-3 1-16,-14 3 1 15,-10-3 7-15,-15-4 1 16,-12 3 7-16,-13 0 1 16,-10-7 3-16,-6-3 1 15,-15 2-3-15,-4-1 0 16,-2-11 1-16,-9 0 0 16,4-8 1-16,3-1 0 15,4-3-4-15,-1-5 1 16,-1-7 1-16,-5 0 0 15,-2-9-3-15,-4 4 1 16,-4-1-1-16,-13 1 0 16,-9 0-3-16,-2 5 1 15,-1 3-2-15,-6 4 1 16,-5-6-2-16,2 3 0 16,-9 6-3-16,-7-1 1 15,-4 4-1-15,-6 5 0 0,1-6-2 16,-9 6 1-16,-5 1-2 15,-7 5 1-15,-11 6-2 16,-12-3 1-16,-3 10-1 16,-6 2 1-16,-8 15-1 15,-5 3 0-15,-4 3-1 16,-8 11 1-16,-17 7-1 16,-2 7 0-16,-5-2-1 15,2 3 1-15,-2 2-2 16,-1-1 1-16,5-6-1 0,-5-3 1 15,5-1-1-15,-1-8 0 16,2-12 0-16,0-3 0 16,2 0-1-16,-12-11 1 15,-13-2-1-15,-18-5 1 16,-6-3-1-16,-4 10 1 16,-7 16-1-16,-2 26 0 15,-2 34-2-15,-1 28 0 16,-6 31-21-16,23 16 0 15,510-137-2095-15</inkml:trace>
  <inkml:trace contextRef="#ctx0" brushRef="#br0" timeOffset="13997.37">2967 6171 1657 0,'0'0'0'0,"0"0"43"16,0 0 1-16,37 0 31 15,-9 9 0-15,11-2-22 16,1-4 1-16,6-3-30 0,0 2 0 15,-2 5-6-15,2 3 1 16,0 4-4-16,12 7 0 16,11 8-7-16,16 4 0 15,5 0 0-15,8-4 1 16,12-4-1-16,3-5 0 16,8-2 3-16,12-6 0 15,15-7 0-15,11-5 0 16,19-9-2-16,9-8 1 15,12-7-3-15,11-2 1 16,12-5-2-16,8-4 0 16,6 2-2-16,-2 0 1 15,5 1-1-15,0 4 0 16,5 11 1-16,-4 8 0 16,0 2-1-16,3 10 1 15,-8 3 1-15,5 4 0 16,-1-1 1-16,5-1 0 15,-1 4 1-15,4 1 1 0,2-1-2 16,0-7 1-16,-1-2 1 16,6-3 0-16,4 0 0 15,6 0 0-15,3 0-1 16,1 0 1-16,-7 0-1 16,0-3 1-16,-3-1-1 15,1-1 1-15,-2-3-2 16,4 1 0-16,1 5 0 15,-1-2 0-15,3 1 1 0,4 6 1 16,-1 1 1-16,-3 1 0 16,-3-1 0-16,-3 1 0 15,-6 2 0-15,0-6 0 16,2-2-2-16,0 1 0 16,7-4-1-16,-1-3 1 15,2-1 1-15,5-1 0 16,1 0 3-16,2 1 0 15,5-1 0-15,-3 0 0 16,3-1 1-16,0-2 0 16,0-2-1-16,6-5 0 15,6 2 1-15,13-1 0 16,2-1-2-16,1 2 1 16,-1 0-3-16,4-1 1 15,5 3-2-15,-1-2 1 16,-3-3 1-16,-2 7 0 15,-5-3 4-15,-3 2 1 0,-3 7 3 16,-8 4 0-16,-7-1-2 16,-8 3 0-16,-13 1 2 15,-11 1 1-15,-14-2-1 16,-13-3 0-16,-5-4-1 16,-15 1 0-16,-8 1 0 15,-16 1 0-15,-15-5-3 16,-13-2 1-16,-12-2-1 15,-15-2 1-15,-15 2 4 0,-14-1 0 16,-9 6-1-16,-11-3 1 16,-12 0-1-16,-16 0 1 15,-16 7 1-15,-8-4 0 16,-2-1-4-16,-6-4 1 16,-3 2-3-16,-6-6 1 15,-1-9-10-15,2 1 1 16,1 5-5-16,7-10 0 15,-12 31-2488-15</inkml:trace>
  <inkml:trace contextRef="#ctx0" brushRef="#br0" timeOffset="21649.51">3369 7445 1702 0,'0'0'0'0,"0"0"43"16,0 0 0-16,0 0 46 16,32 10 1-16,-4-1-35 0,7-6 1 15,11-8-20-15,4-3 0 16,8-5-20-16,5-2 1 16,1-1-7-16,12 2 0 15,5 7 5-15,5 6 1 16,4-3 1-16,-3 3 0 15,-1 1 3-15,7 0 0 16,8 0-3-16,1 0 1 16,4 0-3-16,7 0 0 15,12-2-2-15,2 0 0 16,-2 2-4-16,2 0 1 16,9 4-1-16,5 1 0 15,2 0 1-15,4 2 0 16,-8 2 1-16,0 3 0 15,6 1 0-15,5 3 0 16,3-4-1-16,-4 0 1 0,-5 0-1 16,1 1 0-16,8 4-1 15,6 4 1-15,2-4-3 16,-3 0 1-16,-4-3-2 16,3 3 0-16,7 1 1 15,2 6 1-15,6 0-2 16,5 2 0-16,-1-2-2 15,4 1 0-15,0-5 1 16,5 1 1-16,6 0-2 16,3 3 1-16,3-7 1 15,4-1 1-15,9 1 0 0,4-5 0 16,15-3 0-16,-1 0 0 16,10 3 0-16,-2 0 1 15,11 0 1-15,0 0 0 16,7-7 0-16,0 4 0 15,4 1 0-15,-1 4 0 16,2 3-2-16,-5 3 1 16,0-7-1-16,6 3 1 15,8-7-1-15,-2-1 0 16,4 1-1-16,7 1 0 16,9-6-2-16,5-4 0 15,16-4 0-15,-2-3 0 16,0-1-1-16,4-4 1 15,19-1 1-15,-4 3 0 16,-3 0-1-16,13-2 1 16,13-2 0-16,1-2 0 0,-1-1 0 15,8 5 1-15,19 3 0 16,5-1 0-16,-3-1-1 16,1 1 1-16,8 3-2 15,-1 0 1-15,8 0-1 16,1 2 0-16,0-7 0 15,-3 3 0-15,-5 1-1 16,-10-5 1-16,-8 5 0 16,-9-3 0-16,-1 6 0 15,-10 2 1-15,-17 1 3 0,-21-1 0 16,-13-3 3-16,-24 5 1 16,-15-1 3-16,-26 2 1 15,-19-5 0-15,-29 3 1 16,-27 2-3-16,-24-2 1 15,-28-1-4-15,-26-2 0 16,-24-2-9-16,-22-11 0 16,-32 18-2328-16</inkml:trace>
  <inkml:trace contextRef="#ctx0" brushRef="#br0" timeOffset="22615.14">3487 8980 1399 0,'0'0'0'0,"18"-12"44"16,5 5 0-16,12 5 34 15,6 0 1-15,6 1-10 16,6-3 0-16,2-1-35 16,7 2 0-16,15-1-11 0,10 8 0 15,17-4-8-15,16 0 1 16,17 0 0-16,15 0 1 15,26-6-1-15,34-1 1 16,26-6-1-16,14 0 0 16,7-2-2-16,17 3 0 15,-1 7-1-15,23 5 0 16,12 5-2-16,13 0 0 16,0 7 7-16,-9 0 0 15,-4-1 24-15,1-1 0 16,6 0 16-16,-13-8 0 15,-13-11-6-15,-18-6 1 16,-14 1 2-16,-19-5 1 16,-14 0-15-16,-21-4 0 15,-13-1-1-15,-30 2 1 16,-24 1-5-16,-22 2 1 16,-17 5-3-16,-25-3 1 0,-19 1-23 15,-15-1 1-15,-15-2-13 16,-2-4 1-16,-23 23-2164 15</inkml:trace>
  <inkml:trace contextRef="#ctx0" brushRef="#br0" timeOffset="95563.54">2466 10025 1691 0,'0'0'0'15,"0"0"39"-15,-9-24 1 16,9 19 45-16,0-4 0 15,0 0-28-15,0-1 1 16,0-4-24-16,0 2 0 16,0 3-14-16,0 2 0 15,0 7-4-15,0 0 0 16,14 20-5-16,9 5 1 16,4 0-2-16,10-3 0 15,7-1-1-15,10-5 1 16,10-6-3-16,3-5 1 15,5-10-1-15,6-5 0 0,21-8 0 16,5-3 0-16,3-6 0 16,6 1 1-16,9-2-1 15,0 2 1-15,1 2-1 16,-1 3 1-16,8 4-1 16,3 5 1-16,-5 5-2 15,1 3 1-15,0 3 1 16,7 1 0-16,0 1 3 15,-1-2 0-15,-4-6 3 16,8-2 1-16,8-1 1 0,-4-2 0 16,-4-2 0-16,-3 0 1 15,5 0-3-15,7 4 0 16,-3 1-1-16,3 0 0 16,-4-3 0-16,1 4 0 15,0 2-1-15,13 5 0 16,5-3-3-16,-1-3 1 15,-7 0-2-15,2 0 1 16,0 6-1-16,4-6 1 16,5 2-2-16,-1-2 0 15,3 5-2-15,-1 2 1 16,-4 3-1-16,-5 3 1 16,1-3-1-16,4 6 0 15,2-2-1-15,3 0 0 16,-1 3 0-16,5 0 1 15,-1 1-1-15,-4-1 0 0,4 0-1 16,2 1 1-16,7-1-1 16,-5 2 0-16,1 0 0 15,-3 1 0-15,-2-3 0 16,0 2 0-16,7 4-1 16,2-4 0-16,5-4 1 15,4 1 0-15,2-4 1 16,8-1 1-16,2-1 0 15,-5 6 1-15,3 3 0 16,2 0 1-16,-1-8-2 16,2 4 1-16,-4 1 0 0,3-1 0 15,0-1 0-15,-2 2 0 16,4 3 0-16,-3 0 1 16,-1-3 1-16,4 1 0 15,1 1 0-15,3 1 1 16,-3 5-2-16,6-1 0 15,-2-2-2-15,-3 1 0 16,-4 2 0-16,2 1 0 16,2 1 0-16,-6-2 0 15,-9 7-1-15,3-3 1 16,1-4 0-16,0-1 0 16,0-4-1-16,-2 4 0 15,2 1-1-15,7-1 1 16,2 1-1-16,-4 0 0 15,4 0 0-15,0 2 1 16,5-3-1-16,-1 1 0 0,1 1 0 16,0 1 1-16,-4 0-1 15,3 0 1-15,1 2-1 16,-3-1 0-16,6 5-1 16,1-5 1-16,5-6-1 15,3 2 0-15,-3 1-1 16,9 0 1-16,0-1-1 15,5-1 0-15,0-4 0 16,2-1 0-16,5-6 0 16,0 1 0-16,0-2-1 0,-5 1 1 15,2 1 0-15,1-5 0 16,4 0 1-16,0-3 1 16,0-1-1-16,0-1 1 15,-1-4 0-15,1-3 1 16,-9-2 0-16,2 0 0 15,-2 1 2-15,4-3 0 16,1-5 0-16,4 4 1 16,0-4 0-16,-2 2 0 15,2-2-2-15,-5-1 0 16,1-2 0-16,-1-1 0 16,1 5-1-16,-7-8 1 15,-5-1-2-15,-7-3 1 16,-16 0-1-16,-5-3 0 15,-11-7-1-15,-12 4 1 16,-11-1-1-16,-15-5 1 0,-13-8-1 16,-14-3 1-16,-13-9 0 15,-13-4 1-15,-15-4-3 16,-17-8 0-16,-13-3-1 16,-13-9 0-16,-15 2 0 15,-11-1 0-15,-10 2-1 16,-10 3 1-16,-11 3-2 15,-16 5 0-15,-14-2-7 16,-13 9 1-16,-17 6-6 16,-14 11 0-16,-17 0-5 0,-18 2 1 15,-20 6-3-15,-25 1 0 16,-24 3 1-16,-21 1 0 16,-24 1-1-16,-15 2 0 15,-16 1 1-15,-6 6 1 16,-13 4 2-16,-6 2 1 15,-16 5 2-15,-5 2 0 16,-9 1-2-16,-12 5 0 16,-2-4 2-16,-9 8 0 15,-14 4-1-15,-17 4 1 16,-11 4 2-16,-7-3 1 16,-8 3 2-16,-13 3 1 15,-6-4 1-15,-8 2 0 16,0 1 0-16,-3 2 1 15,1 3 0-15,-12 1 1 16,-1 0 2-16,-7 5 1 16,-5-1 0-16,-1 3 1 0,-3 1 0 15,-1 8 1-15,2 0 0 16,-1 1 0-16,1-8 0 16,5-4 0-16,1-5 0 15,5 4 1-15,0 1 1 16,5-5 0-16,-1-3 2 15,4-2 1-15,7 3 2 16,-1 1 0-16,4-1 2 16,4 1 1-16,2-1 3 15,2 0 1-15,1 1-3 0,-1 1 0 16,3 3 1-16,11 1 0 16,-1-2 1-16,-1 1 0 15,5-2-3-15,11-5 0 16,14 1 1-16,9 3 0 15,9 2-1-15,6 1 1 16,6 4-3-16,5 4 1 16,11 1-2-16,0 6 0 15,-2 6-2-15,9 2 1 16,5 7-2-16,11 3 1 16,7 6-2-16,10 1 1 15,22 6-2-15,22 5 0 16,18 8 0-16,23 4 0 15,20 2-2-15,29 1 1 16,27-7-1-16,24 3 0 16,19 0 0-16,20 0 0 15,32-6-2-15,25-1 1 0,30 1-5 16,31 4 1-16,36-1-6 16,28-6 1-16,36-13-5 15,45-1 0-15,51-6 0 16,31-6 1-16,22-9 2 15,41-11 1-15,30-11 2 16,14-13 1-16,15-12 1 16,19-7 1-16,3-5 0 15,9-7 1-15,21-6 1 0,-7-17 1 16,-434 56-2078-16</inkml:trace>
  <inkml:trace contextRef="#ctx0" brushRef="#br0" timeOffset="101063.7">2529 10170 1254 0,'0'0'0'0,"-17"0"29"15,3 4 1-15,5 3 29 16,-4 7 1-16,3 10-18 16,-2 0 0-16,-3-3-18 15,1-5 1-15,-3 9-12 16,-1 3 0-16,0 5-2 16,4 5 0-16,2 7 2 15,1 12 0-15,3 16 4 16,-5 8 1-16,3 1 0 15,1 4 0-15,5 8 2 16,-1 4 0-16,-4 4-3 16,4 0 0-16,5 4-3 0,-4 1 1 15,4 1-2-15,4-1 0 16,5-5-2-16,1-3 0 16,8-4-2-16,5-5 0 15,7-5-1-15,-2-2 1 16,7-4-3-16,8-4 1 15,6-4-1-15,9-2 1 16,9-3 1-16,6-4 0 16,1-7-1-16,7-1 0 15,4-6 1-15,8-3 1 16,8-3-1-16,3-1 1 16,3-8-3-16,6 0 0 15,9-2 0-15,5-3 0 16,3-2-1-16,3-2 0 15,-3-1-1-15,6-3 0 0,21-2-1 16,2-10 1-16,8-1-1 16,1-1 0-16,-2-5-1 15,1 1 1-15,4-4-2 16,6-3 1-16,8 0 0 16,-5-4 0-16,0 6-1 15,1-2 1-15,1-2 1 16,2 0 0-16,1 2 1 15,0-2 0-15,9-4 3 16,0-1 0-16,2-5 1 0,1-4 0 16,8-5-1-1,1 2 0-15,6 5 0 0,5-9 0 16,0-1 0-16,3-4 0 16,6 2-1-16,0 0 0 15,-4-2-1-15,0 0 0 16,11 0-1-16,0 2 0 15,5 3 0-15,0-1 1 16,-3 4 1-16,0-1 0 16,4 1 5-16,3-3 0 15,2 0 4-15,4 0 0 16,3-3 3-16,6-5 1 16,15-6-5-16,0 6 1 15,1 3-1-15,0-1 1 16,-3-1-2-16,7 2 0 15,5 2-2-15,2 0 1 0,14 1-2 16,1 4 1-16,-1 6 0 16,-7 4 1-16,1 1 0 15,3 2 1-15,3 8-3 16,0-3 0-16,-3-5-1 16,-1 1 1-16,-4 5-3 15,1 2 1-15,3 3-1 16,3 1 0-16,-1 1 0 15,-1 0 0-15,-1 0-1 16,1 1 0-16,3 1 0 16,0 3 1-16,2 2-1 0,-6-3 1 15,-3 4-1-15,0-2 1 16,7-3-1-16,2 2 0 16,0 4 0-16,5-2 0 15,2-4-1-15,2-1 0 16,-2 5 0-16,0 0 1 15,9 3-2-15,-4 2 1 16,-2-1 0-16,4-1 0 16,16 1 0-16,2-3 1 15,-3-6-2-15,3-4 1 16,-2-1 0-16,0-8 0 16,3 1-2-16,-3-2 1 15,-5-5-1-15,-13-2 0 16,-11-9 1-16,-13-3 0 15,-11-9 1-15,-9 0 0 16,-12 0 0-16,-13-1 1 16,-12-4 0-16,-17-4 0 0,-17-3 0 15,-26-1 1-15,-19-1-2 16,-22 2 1-16,-18 2-1 16,-28 5 0-16,-20 3-3 15,-24-4 0-15,-24 2-1 16,-28 3 0-16,-30-2-2 15,-26-1 1-15,-20-2-5 16,-16 2 0-16,-16 6-7 16,-19 9 0-16,-16 3-5 0,-32 3 0 15,-23 1-6-15,-18 1 0 16,-20 6-1-16,-13-6 0 16,-20 2-1-16,-12-4 1 15,-12-1 2-15,-12 0 0 16,-4 1 4-16,-9-1 0 15,-12 0 7-15,-6 0 0 16,-1 3 2-16,-11 0 1 16,-23 0 3-16,-15 4 0 15,-12 7 1-15,-17 4 0 16,-5 0 3-16,-14 6 0 16,-18 3 1-16,-17 6 0 15,-8 3 0-15,0-4 1 16,3-1 0-16,-3-3 1 15,-5 6 2-15,-14-1 0 16,-3-2 1-16,3 8 1 0,3 6 1 16,2 0 1-1,-5-6 2-15,2 5 0 0,0 0 0 16,-6 1 0-16,-1 0-1 16,3-2 1-16,11-2-2 15,5-1 0-15,9-11-1 16,2 2 1-16,1-5-1 15,11-1 1-15,16 3 1 16,2 1 0-16,-2-3 1 16,3-1 1-16,6-1-2 0,3 0 0 15,4 2 1-15,2-4 0 16,8-5 0-16,-5 1 0 16,0-1-1-16,6 0 1 15,3 2 0-15,-4 3 1 16,9 5 2-16,-9 4 1 15,-8 2 2-15,-11-1 1 16,7-1-7-16,7-1 0 16,4-3-6-16,19 1 0 15,2 1-4-15,19-5 0 16,390 0-2097-16</inkml:trace>
  <inkml:trace contextRef="#ctx0" brushRef="#br0" timeOffset="116697.45">3143 13123 1612 0,'0'0'0'15,"0"0"32"-15,0 0 0 16,0 0 38-16,0 0 1 15,0 0-23-15,2 29 1 16,-13 4-24-16,-3 9 0 16,-7 4-14-16,-5 13 1 15,-6 12-1-15,0 17 0 16,0 18-1-16,4 19 0 16,-2 15-3-16,2 10 1 15,-4 20 4-15,1 15 1 16,-1 9 4-16,0-4 1 15,-3-5 2-15,7-8 0 16,3-6 2-16,9-11 1 16,4-13-2-16,6-19 0 15,3-19-4-15,6-14 0 16,8-14-3-16,7-6 1 16,3-15-3-16,2-6 1 0,0-6-2 15,3-1 0-15,2-4-1 16,-1-5 1-16,8-5-3 15,-2-3 0-15,6-4 1 16,4-4 1-16,15-3-1 16,9-3 0-16,5-2 0 15,6 1 0-15,3-1-2 16,9-4 1-16,17-1-2 16,3-4 0-16,3-1 0 15,3-3 0-15,11-1-1 16,14-3 0-16,13-6-1 0,12-5 0 15,1-1-1-15,15-8 1 16,10-4-1-16,4-3 0 16,7 1-1-16,0-1 0 15,5-2-1-15,-2 4 1 16,2 14-1-16,0 5 0 16,4 2 0-16,5 4 0 15,-5 3 0-15,1 2 0 16,2 1 0-16,2-1 1 15,2-2-1-15,-2-4 1 16,3-6 0-16,6 0 0 16,5-1 0-16,7-1 0 15,8-7 0-15,0 0 1 16,-2 5 0-16,5 2 0 16,3-2 1-16,5-1 0 15,15-3-1-15,3 5 1 0,0 4-1 16,-3 0 1-16,3-1-1 15,0 1 0-15,4 4-1 16,7 2 1-16,-2-1 0 16,7 1 0-16,10-1-1 15,1 1 1-15,-11-1 0 16,2 4 0-16,-2 4 2 16,3-1 0-16,5-1-1 15,-1-2 1-15,0 0 0 0,-9 0 0 16,-3 0 0-16,-4 0 1 15,4 0 0-15,1-2 0 16,4-1-1-16,-3-2 1 16,-9-1-1-16,-1 1 1 15,-4 0 0-15,1-2 0 16,5 0 0-16,6 0 1 16,2 0-1-16,3-3 1 15,-6-6 1-15,-2-1 1 16,-5 0 2-16,4 6 1 15,2 1-2-15,-1 3 0 16,-3 2-1-16,-8 0 1 16,5-1 1-16,-2 1 0 15,-4 4 1-15,-4-1 0 16,1-2-1-16,-5 4 0 16,-2 7 0-16,-11 0 0 15,-6-2-1-15,-8-3 0 16,0-2-2-16,-5 2 0 0,-5 5-1 15,4-4 1-15,4-6-1 16,-5-2 1-16,-13 3-1 16,-13-2 1-16,-6-3-1 15,-3 1 1-15,0-1-4 16,-5 1 1-16,-4-2-3 16,0-1 1-16,0 2-2 15,-6 0 0-15,-5-3-1 16,-8 0 1-16,-5 1-1 15,-3-2 1-15,-2-2-1 16,-12-1 0-16,-3 3 0 0,-3-1 0 16,-2 2 0-16,-11 0 0 15,-7-1 0-15,-7 1 0 16,-3-1 0-16,-4 1 0 16,-5-2 0-16,-4-5 1 15,-5-6 0-15,-5-5 1 16,-4-3 0-16,-5-2 1 15,-6-6-1-15,2-6 1 16,4-6 0-16,2-6 1 16,0-9-1-16,-1-6 0 15,6-11-1-15,3-4 1 16,8-3-1-16,5-7 1 16,5-5-2-16,2 0 1 15,-1-2-2-15,1 4 1 0,-3 1-1 16,-5-1 1-1,-2-2-1-15,-8 3 1 0,-11 2-1 16,-4 2 1-16,-8 3-1 16,-5-1 1-16,-4-1-1 15,-4 6 1-15,-10 0-1 16,-10 1 1-16,-8 4-1 16,-8 11 0-16,-12 8 0 15,-17 6 0-15,-15 3 0 16,-16 8 0-16,-16 9-1 15,-9 9 1-15,-5 5-4 16,-12 1 1-16,-18 8-3 0,-11 2 0 16,-14 3-6-16,-10 5 1 15,-11 5-5-15,-21 0 0 16,-16 3-3-16,-5 1 0 16,-13 1 0-16,-8 4 0 15,-1 3 0-15,-6 0 1 16,-8-2 2-16,-6 1 1 15,-5-3-1-15,1 4 1 16,-9-5 3-16,-1-1 1 16,-8-5 2-16,-3-1 0 15,-8 0 2-15,-6 2 0 16,-6 0 1-16,-5-4 1 16,-10-5 1-16,-11 0 1 15,-6 2 1-15,-10 0 0 16,-7 1 1-16,-11-3 0 15,-5-5 0-15,-1 0 1 0,-6 2 0 16,3-4 1-16,-5-5 0 16,-12-2 1-16,-3-7 3 15,1 4 0-15,5 2 4 16,-7-1 1-16,-5 2 0 16,2 6 0-16,4 5 2 15,-1 1 0-15,-5 0 1 16,-9-1 0-16,2 3 1 15,0 3 0-15,0-1-1 0,2 0 0 16,5-2-2-16,4 2 1 16,-1 3-3-16,4 6 0 15,6 4-2-15,4 1 0 16,-2-2 1-16,9 2 1 16,3-1 0-16,5 3 1 15,8 4-1-15,4 1 1 16,-1 1-1-16,1 0 1 15,5 1-2-15,4 2 0 16,-1 6-1-16,1 0 1 16,8-3-3-16,1 3 0 15,5 0-3-15,2-2 1 16,5-8-2-16,7 1 0 16,8 0-1-16,1 2 0 15,0-1 0-15,3-1 0 16,-3 0 0-16,6 0 0 15,1 1-1-15,-2-1 1 16,2-1-1-16,5-3 1 0,3 5-1 16,2 1 1-16,-4 0-1 15,-5-2 0-15,1-3 0 16,0 3 0-16,3 2 1 16,6-10 0-16,0-6 0 15,10-4 0-15,5-4 1 16,10-8 0-16,10-7 1 15,9-6 1-15,5-7 1 16,5-2 1-16,4 1 1 0,14 4 0 16,10 6-2-16,11 10 1 15,2 12-3-15,4 13 1 16,1 9-1-16,2-2 0 16,164-18-2309-16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52:00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2715 5024 1657 0,'0'0'0'16,"-22"-17"43"-16,12 10 1 16,10 7 26-16,-9-2 1 15,9 2-26-15,-5 0 1 16,-4 0-28-16,-3-4 1 15,-3 1-10-15,-2 6 1 16,-1 10-3-16,-1 12 1 16,-2 27-2-16,1 19 0 15,8 16-1-15,1 17 0 0,2 10-2 16,2 11 0-16,7 11-2 16,0 11 0-16,0 19-1 15,4 20 0-15,-1 21 0 16,3 18 0-16,3 11 0 15,-1 16 0-15,3 17 0 16,1 11 0-16,-3 21 0 16,0 17 0-16,0 16 0 15,-4 21 1-15,-5 16 4 16,4 18 0-16,-4 11 6 0,1-4 0 16,3-8 5-16,1-2 0 15,8-7 3-15,4-9 1 16,6-5-1-16,0 0 1 15,5-5 0-15,-5 0 1 16,0-5-4-16,2-11 1 16,-2-15 0-16,3-14 1 15,2-21-1-15,4-7 0 16,0-10-3-16,0-15 1 16,3-13-3-16,2-16 1 15,4-11-2-15,3-16 0 16,2-11-2-16,-1-20 1 15,-4-16 2-15,0-10 1 16,-1-12 0-16,6-11 0 16,7-20-1-16,7-16 0 15,12-11-1-15,4-14 0 16,5-15-1-16,14-14 0 16,13-13-1-16,10-13 0 0,4-10-1 15,12-9 1-15,21-8-3 16,20-7 1-16,15-7-2 15,15-2 1-15,7 2-3 16,8-1 0-16,15 1-3 16,5 2 1-16,3 3-1 15,14 0 0-15,5 0-1 16,22-3 1-16,14-4-1 16,14 0 0-16,9 0 0 0,-4-3 0 15,6-4 0-15,9 3 0 16,19 8 0-16,-2 1 0 15,6-1 0-15,3-1 0 16,12 1 0-16,9 5 0 16,13 5 0-16,5 0 0 15,0 1 0-15,12 3 0 16,4 3 0-16,3 5 0 16,-3 3 0-16,5 4 0 15,1 2 0-15,7 3 0 16,2 0 0-16,1 1 0 15,5 1 0-15,3 0 0 16,15-1 0-16,-1 1 0 16,-4 0 0-16,-3 0 0 15,-1 0 0-15,-2 0 0 16,3 0 0-16,1-4 1 0,3-4 0 16,-5-1 1-1,3 2 1-15,-3 0 1 0,-11-2 3 16,2 1 0-16,0-1 2 15,-8 2 1-15,-11 0 0 16,-4 0 0-16,-5 0-2 16,-6 0 1-16,-10 0-1 15,-9 0 0-15,-5 0-2 16,-25 2 1-16,-20-1-1 16,-3-1 1-16,-9-5-1 0,-6-2 1 15,-8 0-2 1,-18 4 1-16,-22-1-3 0,-16 1 0 15,-17 1-3-15,-20 2 0 16,-11 4-1-16,-21-1 1 16,-23 0-3-16,-18 1 0 15,-15-1-1-15,-13-1 1 16,-12-5-1-16,-11-4 1 16,-5-5-2-16,-7-6 0 15,-7-2-1-15,-8-6 1 16,-4-7-2-16,-4-5 0 15,-7-11-6-15,-6-10 1 16,-5-17-3-16,-3-14 1 16,-2-14 2-16,-2-17 1 15,1-15 3-15,-1-20 0 16,2-29 3-16,9-28 0 16,5-21 3-16,5-17 1 15,6-17 1-15,5-12 0 16,10-27 0-16,-1-11 0 0,0-2 1 15,3-14 0-15,8-4 3 16,-1 3 0-16,0-3 4 16,-1-13 0-16,-6-9 6 15,6 2 0-15,1 8 0 16,2 7 0-16,-3 8 1 16,-6 1 0-16,-6 3 2 15,-5 8 0-15,1 11-2 16,-4 11 1-16,-7 12 1 0,-8 12 0 15,-15 9-2-15,-10 13 1 16,-11 18-5-16,-9 12 1 16,-10 18-3-16,-8 9 0 15,-5 11-2-15,-8 16 0 16,-11 17-2-16,-9 9 1 16,-7 13-5-16,-18 13 0 15,-19 12 0-15,-9 8 0 16,-8 12 0-16,-18 9 0 15,-20 11-1-15,-12 6 0 16,-13 11-2-16,-4 9 0 16,-13 4-4-16,-13 8 1 15,-6 3-6-15,-18 2 1 16,-9 0-5-16,-16-1 1 16,-7-1-2-16,-10 2 0 15,-13-5 1-15,-14-4 1 0,-17-4 1 16,-8-4 0-16,-6-9 1 15,-15-7 1-15,-9-6 0 16,-6 1 1-16,-15-4 2 16,-10 1 0-16,-15-6 0 15,-15 1 0-15,-5 1 1 16,-3 7 1-16,-3 3 2 16,-8 2 0-16,-13 0 0 15,-11-9 1-15,-3-1 1 16,-2 2 0-16,-5 7 0 15,-9-1 1-15,-11 2 0 0,-17 0 1 16,-4 3 0-16,-5 4 0 16,-3-7 0-16,-6 0 0 15,-2 3 0-15,-14 4 0 16,-17-4 0-16,-11 7 1 16,-14 2 0-16,-18 4 0 15,-21 1 0-15,-38 11 1 16,-26 11 0-16,-17 10 0 15,-23 8-1-15,-35 22 0 16,-25 30-1-16,-2 22 1 16,-15 22-2-16,-10 40 1 15,-11 37-3-15,2 45 1 16,6 40-3-16,25 42 0 16,790-300-2034-16</inkml:trace>
  <inkml:trace contextRef="#ctx0" brushRef="#br0" timeOffset="5075.47">26889 6150 2195 0,'0'0'0'0,"0"0"10"15,0 0 0-15,0 0 5 16,0 0 1-16,21-5-16 15,-12-3 1-15,7-17-112 16,8-4 0-16,-24 29-1408 16</inkml:trace>
  <inkml:trace contextRef="#ctx0" brushRef="#br0" timeOffset="6467.57">7424 6564 1142 0,'131'-21'0'16,"190"-32"32"-16,67-3 0 15,33 3 38-15,26 8 1 16,22 3 0-16,19 9 1 15,22 4-32-15,26 17 1 16,13 13-14-16,0 11 0 16,-3 9-7-16,-11 2 1 15,-535-23-1271-15</inkml:trace>
  <inkml:trace contextRef="#ctx0" brushRef="#br0" timeOffset="10299.24">2937 6971 1635 0,'3'17'0'0,"-1"19"52"15,2 15 1-15,-8 19 46 16,-1 15 0-16,-9 16-38 16,-4 18 1-16,-8 9-37 15,1 9 1-15,-5 13-13 0,-2 4 1 16,0-5-5-16,6-9 0 16,7-12-3-16,1-8 1 15,4-13-2-15,5-6 0 16,6-11-1-16,6-7 0 15,11-14-1-15,9-12 1 16,9-21-2-16,8-8 0 16,10-9-1-16,3-10 1 15,10-2-1-15,15-7 1 16,12-7-1-16,9-2 1 16,5-5-1-16,9 2 0 15,8 2 0-15,10-1 0 16,1-3 0-16,4 2 0 15,3 4 0-15,18-1 0 16,7 4 0-16,7 0 0 16,9 3-1-16,7 0 1 15,2-6-1-15,1 1 1 0,8 0 0 16,7-2 0-16,5-5 0 16,3 6 0-16,4 8 0 15,5 0 0-15,2 1-1 16,2 1 1-16,0-2-1 15,8 2 0-15,1 3 0 16,7-2 0-16,1 1 0 16,9-4 0-16,2 3 0 15,6-1 0-15,2-4 0 16,-1-1 0-16,11-1 0 16,-6 1 0-16,4 1 0 0,7 2 0 15,2 4 0-15,3 1 0 16,-1-2 0-16,1-1 0 15,-5 1 0-15,5 1 0 16,4-2 0-16,12-1 0 16,3 3 0-16,3-2 0 15,-3-2 0-15,3 0 0 16,-3 3 0-16,3-3 1 16,-1 5 0-16,-1 2 1 15,-4 2 1-15,0-1 0 16,-3 1 3-16,3 0 0 15,2 1 0-15,-1-1 0 16,-9-6 3-16,-1-3 1 16,-1 0 1-16,-3 2 0 15,5 1 0-15,2-3 0 16,1 2 3-16,-7 5 0 16,-4-2-1-16,-7 6 0 0,-5-1 0 15,0 0 1-15,3 1-2 16,-1-1 1-16,1 1-2 15,-1-1 1-15,2 2-3 16,-5 2 0-16,0 2-1 16,-1-4 1-16,3 1-3 15,-1 3 1-15,2 0-2 16,-1 1 1-16,-1 0-1 16,-3-1 1-16,-1-9 0 0,-3 0 0 15,0 0-1-15,-6-7 0 16,-1-6 0-16,-2 3 1 15,0-6-1-15,-4-1 1 16,3-11-1-16,-6-3 0 16,1-4-1-16,-6-3 1 15,0-4 0-15,-1-4 1 16,4-8-1-16,2-2 0 16,-1-4-1-16,-8-8 1 15,-14-3 1-15,-7-2 0 16,-9 1 0-16,-9-6 1 15,-19 2 0-15,-16-1 0 16,-14 5 0-16,-16-1 0 16,-12 2 1-16,-18-2 1 15,-16 2 0-15,-16 3 0 16,-10-6 0-16,-14-1 0 0,-13 6-1 16,-9 0 1-16,-8 10-3 15,-9 2 0 1,-9 0-2-16,-7 8 1 0,-6 0-2 15,-8 6 0-15,-9 3-2 16,-12 0 0-16,-14 0-1 16,-17 4 1-16,-15 0-1 15,-14 4 0-15,-22 6-1 16,-15 6 1-16,-16 0-3 16,-22 1 0-16,-29 0-3 0,-23 4 1 15,-20-1-3-15,-19-3 0 16,-18-2-2-16,-12-2 0 15,-7-3 0-15,-9 0 0 16,-4-3 0-16,-4-4 0 16,-10-5 2-16,-16 0 0 15,-1-2 1-15,-7 0 1 16,-4 2 2-16,-17-1 0 16,-10 3 1-16,-8 5 1 15,-3 0 1-15,-12-1 0 16,1 8 0-16,-5-4 0 15,-6-3 0-15,-5 0 1 16,-6 7 0-16,-6-3 0 16,-4 3 0-16,-16 3 0 15,-2 2 0-15,4 4 0 16,-2 1 0-16,-1 0 0 0,-8 7 0 16,-7 7 1-16,3-4-1 15,-10 9 1-15,2 6 0 16,-6 2 0-16,-1-4 0 15,2 1 1-15,-7-1-1 16,6 1 0-16,12 0 0 16,8 1 0-16,2-4 0 15,-2-1 0-15,3-6 0 16,8 2 0-16,7-4 0 16,3-1 0-16,0-4 0 0,6-7 0 15,3-5 0 1,9 1 0-16,5-1 0 15,18-4 0-15,5 3 2 0,4 6 1 16,6 10 3-16,-1 9 0 16,-5 9 0-16,0 22 0 15,-1 21 3-15,15 14 0 16,14 10 2-16,23 4 0 16,12 2-9-16,21 4 1 15,30 1-4-15,29-4 1 16,26-5-2-16,28-29 0 15,196-61-2051-15</inkml:trace>
  <inkml:trace contextRef="#ctx0" brushRef="#br0" timeOffset="68154.05">3348 9475 1142 0,'0'0'0'0,"0"-21"19"15,0 5 1-15,3 4 21 16,3-3 1-16,2-6-4 16,-4 4 0-16,-4 5-12 15,0 5 0-15,0 7-5 16,0 0 0-16,-12 10-5 0,3 16 1 16,-2 19-5-16,2 5 1 15,6 7-1 1,3 6 1-16,0 1-2 0,3 0 1 15,-3 5-2-15,0-2 1 16,0 6 2-16,2 5 1 16,-4 14 6-16,-5-1 0 15,2 5 10-15,0 2 0 16,0 4 5-16,-8-3 0 16,-1-2 3-16,2-11 1 15,1-9-3-15,2-7 1 16,6-4-8-16,3-3 0 15,3-8-5-15,3-7 1 16,-1-4-4-16,4-6 0 16,3-4 0-16,2-3 1 15,-1-1-3-15,-3-6 1 0,8-1-2 16,1-1 1 0,11 1-3-16,7-4 0 15,4-7-3-15,8 0 1 0,13 2-2 16,3-9 0-16,6-5-3 15,6-2 0-15,10-1-1 16,6-1 1-16,8 3 0 16,1-3 1-16,-1 1-1 15,6 3 1-15,3 3 1 16,-1-1 0-16,4 0-2 16,3-1 0-16,6 3-1 0,-6-4 1 15,3 1-2-15,-3 1 0 16,7 0-2-16,-1-2 1 15,-5-4-2-15,4 3 1 16,1 1-1-16,5-4 0 16,3 3-1-16,3-3 0 15,-3 1 0-15,1-1 1 16,5 1-1-16,3 1 0 16,2-5 0-16,-2 2 0 15,-3-7-1-15,9 3 1 16,3-5 0-16,-3 2 0 15,-6 0-1-15,-3-2 1 16,1-1-1-16,3-3 1 16,3 3-1-16,-6-1 0 15,1-1 1-15,3-2 1 16,7 3 0-16,2 2 1 0,4-3 0 16,-1 1 0-16,-5-4 0 15,2 1 1-15,-5 5 0 16,-1 5 0-16,-3-3 0 15,-3 0 1-15,3-7 0 16,0 2 0-16,4 5-1 16,-2-1 0-16,-4 3 0 15,0-2 0-15,6-4-1 16,5-1 1-16,4 0-1 16,3 1 1-16,-4 4 0 0,-3-2 0 15,3 4-1-15,6 5 0 16,3-2-1-16,2 1 1 15,6 3-1-15,-3 0 1 16,4 1-1-16,11 0 0 16,2 0-2-16,6-1 1 15,1 3 1-15,11 3 0 16,3-3-1-16,7 4 1 16,3 1 0-16,16 0 0 15,0 2-1-15,9 0 1 16,2 0-1-16,15 3 0 15,9-4 0-15,6-3 0 16,16-1-1-16,8-1 1 16,6 3 0-16,12 1 0 15,3-5-1-15,1 0 1 16,6 0-2-16,4 2 1 16,11 0 0-16,5 3 0 0,3 0 0 15,3 2 1-15,-5-5-1 16,4 5 1-16,11 5-1 15,7 0 0-15,4 0 1 16,3-3 0-16,8 3 0 16,6-4 1-16,6-1-1 15,3 2 0-15,19 1 0 16,-5-3 0-16,7-2 0 16,7 2 1-16,11 2-1 15,-1 3 0-15,1 0 0 0,-6-1 1 16,-4-5 2-16,-8 3 1 15,-6 2 1-15,-13-5 1 16,-16 0-3-16,-18-6 1 16,-32-2 1-16,-22-3 0 15,-26-6-4-15,-31-4 1 16,-21-1-3-16,-35-8 0 16,-32-9-2-16,-18-2 1 15,-16 1-1-15,-19-4 0 16,-113 38-2140-16</inkml:trace>
  <inkml:trace contextRef="#ctx0" brushRef="#br0" timeOffset="70284.99">3718 10934 1489 0,'0'0'0'16,"-17"-21"60"-16,-3 0 1 15,-3-1 28-15,-8 6 1 16,-1 0-28-16,-3 6 0 16,-3 3-38-16,-2 9 0 15,5 8-12-15,3 11 0 16,4 5-5-16,1 17 0 16,4 20-3-16,-3 13 0 15,-6 17-2-15,-3 16 0 16,0 26-2-16,1 17 1 15,-7 42-1-15,3 9 1 0,4 1-1 16,8 0 0-16,12-5 0 16,6-15 0-16,16-13 0 15,2-14 0-15,8-3 0 16,-1-15 0-16,1-13 0 16,0-15 0-16,5-9 0 15,3-12 0-15,6-15 0 16,1-10 1-16,8-8 1 15,3-10 0-15,5-5 1 16,6-3 0-16,3-6 0 0,11 0 1 16,2-3-2-16,3 3 1 15,2 1-2-15,1 2 1 16,13 4-1-16,4 2 0 16,10-2-1-16,5-6 1 15,16-4-1-15,4 1 1 16,5-2-1-16,11-3 0 15,17-3 0-15,9-4 0 16,11-7 0-16,8-5 0 16,4-6 0-16,7-1 0 15,4-1-1-15,7-3 1 16,5 1 0-16,8 1 0 16,10 2 0-16,5 2 0 15,3 3 0-15,10-2 0 16,4-4 0-16,4-3 1 15,7 1 0-15,16-1 0 0,11 1 0 16,3-4 1-16,16-7 0 16,-2 0 1-16,0 4-1 15,9 1 1-15,22 4 2 16,-5-4 0-16,-3-6 3 16,9 1 1-16,13 2 2 15,8-7 0-15,12-7 0 16,9 0 0-16,8 0 0 15,10-3 0-15,17-6 1 16,4 0 0-16,6 1 0 0,3 3 1 16,8 3-1-16,12-3 0 15,-4 3 1-15,-1 4 0 16,3 5-2-16,3 1 1 16,11-6-1-16,3 3 0 15,7 9 2-15,4 0 1 16,-2 2 0-16,2 1 1 15,-6 2-4-15,-1 4 1 16,-7 10 0-16,-6 5 0 16,-7 0-1-16,-10 5 0 15,-13 7-2-15,-5-1 0 16,-1-4-1-16,-20-2 1 16,-6 4-1-16,-8-2 0 15,-7-2-2-15,-18-6 1 16,-19-8-2-16,-8 1 1 15,-11 3-1-15,-19-7 1 16,-13-7-1-16,-11-5 0 0,-9 3 0 16,-12-7 0-16,-7-4-1 15,-16-8 1-15,-9-3-1 16,-14-9 0-16,-7-7-1 16,-9-3 0-16,-16-5 0 15,-18-8 1-15,-18-4 0 16,-14-9 0-16,-13 0 9 15,-14-7 1-15,-15-2 8 16,-13-4 1-16,-8-6 2 0,-12 4 0 16,-12-3 1-16,-17-1 0 15,-13-5-10-15,-20 3 1 16,-19 5-7-16,-25 2 0 16,-31-9-5-16,-26 9 0 15,-31 9-5-15,-40 1 0 16,-42 4-2-16,-38-2 1 15,-33 6-6-15,-43 1 0 16,-35 7-6-16,-23 3 0 16,-25 4-5-16,-12-2 1 15,-23-7-3-15,-12-8 0 16,-20-11 0-16,-11 0 1 16,-8-5 2-16,-28-5 1 15,-15-5 2-15,-38-6 0 16,-27-3 3-16,-30 12 1 15,-47 7 2-15,-41 21 0 16,-53 21 3-16,-42 25 0 0,-58 34 1 16,-41 23 0-16,-66 27 1 15,-22 13 1-15,-23 16 0 16,-37 26 0-16,-13 19-9 16,-1 19 1-16,-2 21-31 15,0 19 1-15,1083-194-1773 16</inkml:trace>
  <inkml:trace contextRef="#ctx0" brushRef="#br0" timeOffset="90552.76">2896 14940 1332 0,'0'0'0'15,"21"-31"46"-15,2 7 0 0,9 1 36 16,9 6 0-16,10 3-28 16,11 5 1-16,1 6-33 15,4 3 1-15,2 3-8 16,7 2 0-16,14 4-6 15,7-4 0-15,7-6-3 16,12-5 1-16,11-1-3 16,13-6 0-16,4-6-1 15,10-2 0-15,11-3-1 16,14-1 1-16,9 3-1 0,1 3 0 16,2 0 0-16,-3 7 1 15,-2 5-1-15,1 3 1 16,1 1 1-16,6 1 0 15,13 2 2-15,3-3 0 16,14-8 0-16,7-3 1 16,-2-1 0-16,6-2 0 15,4-4 0-15,5 2 1 16,-4 5-1-16,5 2 1 16,4 3-1-16,6 0 1 15,-2 3 0-15,4 0 0 16,-3 5 0-16,16-1 0 15,2 2 3-15,5 2 0 16,7-1 1-16,3 3 1 16,-1-1 0-16,1 1 1 15,-3-1-1-15,16 1 0 0,7-1 2 16,4 1 1-16,4-1-1 16,-10 2 1-16,-8 0 0 15,1 1 0-15,11-3 0 16,-1 2 0-16,1 0-2 15,1 1 0-15,3-1-2 16,4-2 1-16,13 1 2 16,-7-6 0-16,-8-5 2 15,3 2 0-15,10 3-2 16,-3 0 1-16,-4-1-1 16,0 0 1-16,1-1-3 15,7 2 1-15,2 2-4 0,3-3 1 16,2-9-2-16,0 0 1 15,8-2 2-15,3 0 1 16,4-2-2-16,0-3 1 16,0 0 4-16,7 2 1 15,4 5 2-15,-8 0 0 16,-8-2 2-16,-2 2 0 16,3 0-3-16,-6 3 0 15,-4 0-3-15,1 2 1 16,-2 2-1-16,-5-3 0 15,-6-1-2-15,-6-1 0 16,-7 1 0-16,-10 2 1 16,-13 2-4-16,-12 0 1 15,-9 5 0-15,-21 0 0 0,-11 0-1 16,-24 5 1 0,-16 2-3-16,-20 1 1 0,-19-4-1 15,-14-2 0-15,-11-1 0 16,-13 5 0-16,-17-5-2 15,-7 3 1-15,0-1-3 16,-6-1 1-16,-10-2-3 16,-7 3 0-16,-6 4-1 15,-6 2 0-15,-6-2-1 16,-4 1 0-16,-3 3 0 16,-1 8 0-16,-2 3-2 0,-1 10 0 15,-5-3-2-15,-1 7 0 16,0 8-1-16,-3 4 1 15,-9 6-1-15,-1 5 1 16,3 6-1-16,-3 10 1 16,-2 4 0-16,-5 4 0 15,-1 4 0-15,-2 5 1 16,-3-4 0-16,-6 2 0 16,-1 9 0-16,-6-1 1 15,-7-4 0-15,-9-1 0 16,-10-1 0-16,-9 1 1 15,-12-1 0-15,-9-2 0 16,-13-9 0-16,-12-1 1 16,-16 3 0-16,-10-5 0 15,-18-2-1-15,-16-2 1 16,-19-1-1-16,-11-4 1 0,-16 1-1 16,-8-5 0-16,-11-1-2 15,-13-7 1-15,-14-8-2 16,-6-8 1-16,-17-8-1 15,-6-8 1-15,-6-8-1 16,-14 0 0-16,-7-3 0 16,-2-2 0-16,-9-5 1 15,-1-2 1-15,3-1 0 16,-9-1 0-16,-10-1 0 16,-4-6 1-16,-3-3-1 0,-14-1 1 15,-13-3 0-15,-7-1 0 16,-7 0 0-16,-21-3 1 15,-9-3 0-15,-1-1 0 16,-3 5 0-16,3-1 0 16,1-2 0-16,7-2 1 15,7-1 0-15,-7 1 0 16,-7 2 0-16,-3-2 1 16,-2-2-1-16,-4 4 1 15,2 5-1-15,4 3 1 16,5 1-1-16,-4-5 1 15,0-2-1-15,1-2 0 16,1-1 0-16,-2 6 1 16,4 0-1-16,5 0 1 15,2 0 0-15,0 0 0 16,4 0-1-16,-3 5 1 16,-2 5 0-16,1 0 0 0,12 2-1 15,2 2 0-15,-4 3 0 16,1 0 0-16,3 2 0 15,4 2 0-15,4 1 0 16,5 2 0-16,8 4-1 16,-3-2 1-16,5 0-1 15,10 0 1-15,11-2-1 16,20-11 0-16,-2-8 0 16,10-5 0-16,8-7 0 0,10-3 1 15,12-6 0 1,2-1 1-16,13-2 1 0,8-1 0 15,0 0 2-15,6-1 1 16,8 3 1-16,9 3 1 16,9 1 0-16,6 0 1 15,11-6 1-15,12-2 0 16,8-9 0-16,30-6 0 16,28-1-8-16,27-9 0 15,19-10-2-15,16-19 0 16,19-13-2-16,29-6 0 15,24-7-8-15,29-9 0 16,23-7-13-16,34-12 1 16,47-7 1-16,33 1 0 15,29 11-7-15,24 2 0 16,24 0 1-16,26 12 0 16,12 23-2-16,24 22 1 15,16 21-2-15,24 19 0 0,13 20-4 16,27 18 1-16,23 16-1 15,24 8 1-15,-444-24-1783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55:31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 3915 1220 0,'0'0'23'0,"-19"27"0"0,-2 3 35 15,-2 6 1-15,0 6 16 16,-4-1 0-16,-1 9-24 16,2 7 0-16,-1 9-21 0,8 5 0 15,5 16 0-15,1 6 0 16,1 4-6-16,7 10 1 15,5 11-6-15,0 3 1 16,0 11-4-16,0 1 0 16,0 17-5-16,-6 11 1 15,3 18-2-15,-3 2 0 16,1 13-1-16,-7 0 1 16,-6 8-2-16,1 1 1 15,2 3-2-15,-2 8 0 16,-1 8-1-16,-1 10 0 15,-4 3-1-15,0 9 0 16,2-3 0-16,7 1 0 16,-1 2-1-16,3 2 0 15,2 1-1-15,-3 6 1 16,4 3-1-16,-5 4 0 0,0 1 0 16,2 2 1-16,7-7 1 15,-4-5 0-15,3-2 1 16,6-1 0-16,6-3-1 15,6-1 1-15,-1-12-2 16,3 0 1-16,3 0 0 16,1-3 0-16,0-4 1 15,-1-11 1-15,3-8 1 16,1-10 1-16,11-10-1 16,-4-7 1-16,2-10 3 0,-2-6 0 15,-1-2 7-15,-1-5 1 16,-3 3-1-16,0 0 1 15,0 0-1-15,-6-3 1 16,3-2-4-16,-6-10 1 16,7-4-3-16,2-21 0 15,9-17-2-15,3-13 0 16,14-13-3-16,10-7 1 16,4-12-2-16,1-10 1 15,-1-14-5-15,6-6 1 16,12-6-4-16,9-2 1 15,4 0-2-15,-3-1 0 16,12-5 0-16,2-2 0 16,12-1 0-16,5-1 0 15,5-4-1-15,8 0 0 0,5 2-1 16,10-2 1-16,12-5-1 16,13-1 1-16,3-1-1 15,2-2 1-15,1 1 0 16,8 0 0-16,-4-1 0 15,13 1 1-15,5-1-1 16,10 1 1-16,0-3 0 16,13 0 0-16,7-1 0 15,2 1 0-15,8 3 0 16,6 0 0-16,5-1 0 0,3-1 0 16,4-6 0-16,-3 3 0 15,3 1 0-15,11-3 0 16,3-6-1-16,2 0 1 15,16 1 0-15,10-4 0 16,7 0 0-16,-3-5 0 16,-5-11 0-16,10 0 0 15,27 4 0-15,1 0 0 16,-6 2 0-16,8-1 1 16,11 2 0-16,-1 6 0 15,-4-1 0-15,17 4 1 16,2 2-1-16,3 5 1 15,8 3 0-15,-4 2 0 16,1 4 0-16,5 3 1 16,4 3 0-16,4 6 1 15,4 1-1-15,6 3 1 16,8-3-1-16,-4-1 0 16,4-1-1-16,1 1 0 0,8 1-1 15,3 1 1-15,9-1-1 16,1-3 0-16,6 0 0 15,0 2 0-15,-5 1 0 16,3 2 0-16,7 4 2 16,6-3 0-16,1 0 3 15,-7 0 0-15,-5 6 2 16,-9 1 1-16,-16-3 2 0,-3 0 0 16,-4 4 2-1,-7 1 0-15,-8 3-3 0,-13-3 1 16,-14-1 0-16,-17 0 0 15,0 3 1-15,-22-3 1 16,-32-8 0-16,-17 0 0 16,-27-3-1-16,-21-3 1 15,-18-4-2-15,-19-4 1 16,-19-6 0-16,-20-4 0 16,-21-3 1-16,-16-3 0 15,-17-7-1-15,-13-5 0 16,-2-10-1-16,-7-6 0 15,-3-5-2-15,-7-7 0 16,-2-7-7-16,-5-5 0 16,-6-12-2-16,-5-11 0 15,-7-10-1-15,-3-16 1 16,-1-20 0-16,-1-18 0 16,1-22 0-16,4-30 1 0,6-22 1 15,1-19 0-15,7-20 1 16,5-9 1-16,6-22 0 15,3-16 1-15,2-6-2 16,-1-7 1-16,-5-7-2 16,-2-3 0-16,-3-5-1 15,-5 3 1-15,-7 3-2 16,-8 6 0-16,-10 5 0 16,-7 5 0-16,-6 5-1 0,-6 9 0 15,-2 7-1-15,-5 9 0 16,-3 13 0-16,-1 9 1 15,2 5 0-15,1 14 0 16,-6 4 1-16,-2 8 0 16,3 7 0-16,1 14 1 15,0 7 2-15,0 17 1 16,-3 6 3-16,-4 9 1 16,-4 15 4-16,-5 19 0 15,-5 11 4-15,-6 20 0 16,-7 12 5-16,-3 14 1 15,-8 5 1-15,-4 7 0 16,-6 17-8-16,-4 9 0 16,-5 8-6-16,-5 9 1 15,-9 4-7-15,-3 10 1 16,-6 10-3-16,-6 4 1 16,-8 1-2-16,-7 8 1 15,-7 1-1-15,-7-5 0 0,-9 0-1 16,-7 0 1-16,-10 0-1 15,-15-3 0-15,-14-6-1 16,-3-5 1-16,-11-5-2 16,-13-5 1-16,-10-2-1 15,-16-7 1-15,-5-5-1 16,-17-4 1-16,-8 3 0 16,-13-6 0-16,-5-6-1 15,-10 1 1-15,-8-2 0 0,-15 2 1 16,-10-4-1-16,-13 4 1 15,-5-7-1-15,2 4 1 16,-9-1 0-16,0 0 1 16,-4 4 0-16,-1-4 0 15,2 4 0-15,8-2 0 16,4 2 0-16,7 0 0 16,17 8 0-16,6-3 0 15,12 0 0-15,12 4 0 16,17-1 0-16,10 3 0 15,7-3-1-15,19 0 1 16,13-4 0-16,10-3 0 16,8 4 0-16,1-1 0 15,3 1 0-15,-1-4 0 16,-7 2 0-16,0 8 1 16,-12 9-1-16,-3 4 1 15,-2 2-1-15,-15 3 1 0,-2 6-1 16,-1-3 1-16,1 1 0 15,-7 1 0-15,-3-1 0 16,-14 2 1-16,-13 2 0 16,-7 5 0-16,-1-4-1 15,-4 6 1-15,0 8-1 16,-15 5 0-16,-4-2 0 16,-2 4 0-16,-2-2 0 15,5-5 1-15,2-2-2 16,-3 3 1-16,-4 4-1 0,-2-2 0 15,6 7 0-15,-20 9 0 16,-5 3 0-16,1 9 0 16,4 5-1-16,1 2 1 15,-10 2-2-15,0-4 1 16,6-2-2-16,-2-3 1 16,7-4-2-16,3-8 1 15,2-9-1-15,9-8 0 16,6-8 0-16,-3-4 0 15,-5-5 0-15,4 1 1 16,9 4 1-16,7 8 0 16,5 1 0-16,-11 10 0 15,-9 10 0-15,3 5 1 16,3 6-1-16,-2 8 1 16,-6 16 0-16,14 4 0 15,11-1 0-15,11-2 0 16,16-3-1-16,18-9 0 0,17-7-9 15,27-9 1-15,19-5-10 16,32-8 1-16,148-16-2150 16</inkml:trace>
  <inkml:trace contextRef="#ctx0" brushRef="#br0" timeOffset="-62824.63">1595 4494 1444 0,'0'0'0'16,"-9"38"37"-16,0 16 0 16,4 20 37-16,-4 34 0 15,-4 25-19-15,-1 28 1 16,-12 40-32-16,-9 46 0 0,-6 30-9 16,-1 28 0-16,-2 22-5 15,3 1 0-15,9-13-4 16,4-20 0-16,5-20 0 15,5-35 0-15,6-25 0 16,10-20 0-16,4-8 3 16,7-29 0-16,5-21 2 15,4-20 0-15,3-18 3 16,-2-16 0-16,8-17 12 16,4-9 1-16,14-7 9 0,4-7 0 15,2-10 3-15,7-5 0 16,6-4-5-16,12-3 1 15,15-4-7-15,3-1 0 16,10-4-5-16,14 0 1 16,16 0-6-16,13-3 1 15,15-1-6-15,18-6 0 16,10-4-6-16,13-6 0 16,14-3-4-16,14-1 0 15,16-2-2-15,5 6 1 16,11-4-2-16,0-1 1 15,7-6-1-15,10 0 0 16,10 6 0-16,6-1 0 16,16 0 0-16,-3-2 0 15,-2-1 0-15,7 3 0 16,7 5-1-16,3-1 1 0,8-4-1 16,5 4 1-16,1 6-1 15,6 1 1-15,0 3 0 16,13 3 0-16,8-6 0 15,14-2 0-15,2-2 0 16,5 2 1-16,4-4-1 16,11-7 1-16,18 1 0 15,1-2 0-15,9-1 1 16,1 1 0-16,2 1 1 16,11-1 1-16,14 1 0 0,3-4 1 15,10-1 0-15,0-5 1 16,3 2 0-16,7 0 0 15,7-4 0-15,0 2 1 16,-2 5-1-16,10 4 1 16,-1 5 0-16,-9 8 0 15,-8 6 0-15,-14 5 0 16,-7 5 5-16,-5 0 0 16,-6-7 4-16,-1 2 0 15,-3-7 2-15,-3-3 1 16,-1-2-1-16,-10-4 1 15,-13-3-3-15,-10-2 0 16,0 0 4-16,-10-5 0 16,-19 0-1-16,-15 0 0 15,-28-2 6-15,-15 0 1 16,-24-1-5-16,-13-6 0 0,-17-3-4 16,-14-3 0-16,-25-3-1 15,-14-4 1-15,-18-8 1 16,-5-1 0-16,-5-4-1 15,-9-1 1-15,-11 0-3 16,-7-1 1-16,-10-6-1 16,-2-2 1-16,-2 0-8 15,-9 2 1-15,-5 1-5 16,-2 4 0-16,-10 2-2 16,-4-1 0-16,-5-4 0 0,-9-4 0 15,-2-4-1-15,2-13 0 16,7-9 0-16,11-11 0 15,5-18 0-15,7-13 0 16,3-8 0-16,-4-2 0 16,-10 2 1-16,-5 0 1 15,-8 2 0-15,-17 1 1 16,-19 9 0-16,-23 7 1 16,-23 10 0-16,-28 4 1 15,-28 4-1-15,-32 5 0 16,-30 1-1-16,-39 2 0 15,-40 5-3-15,-50 7 0 16,-39 8-1-16,-33 10 0 16,-28 14-5-16,-27 12 1 15,-21 4-10-15,-12 7 0 16,-16 2-6-16,-9 2 1 16,-7 0-2-16,-14 0 1 0,-4-6 0 15,-9 2 1-15,-20 3 3 16,-12 0 0-16,-13 1 2 15,-20 10 0-15,-29 7 2 16,-19 6 0-16,-19 1 2 16,-22 5 1-16,-13 0 3 15,-8 2 0-15,-4 5 2 16,-18 0 1-16,3 0 1 0,1-1 0 16,-8 4 0-1,1-3 1-15,1-3 0 0,0 3 1 16,-10 5-1-16,3 4 1 15,2 2 0-15,7 3 0 16,1 0 0-16,10-4 0 16,17-5 0-16,7-5 1 15,8 1 0-15,2-5 1 16,6-3 2-16,8 11 0 16,11 8 4-16,-1 2 0 15,-6 7 2-15,1 5 1 16,-1 14-1-16,2 5 1 15,2 11 1-15,-1 3 0 16,2 1-2-16,8 3 0 16,2 1-4-16,13-7 1 15,15-15-7-15,33-9 1 16,34-9-7-16,58-15 0 16,-506 24 6-16</inkml:trace>
  <inkml:trace contextRef="#ctx0" brushRef="#br0" timeOffset="11173.75">2145 8490 1433 0,'0'0'0'0,"10"-17"30"16,5-2 1-16,6 5 36 16,2 2 1-16,5 3-12 15,7-1 1-15,0-1-30 16,8-4 0-16,4-1-13 16,8 2 1-16,9 7-4 0,11 6 1 15,17-3-4 1,12 4 1-16,14 4-5 0,20-1 1 15,12-1-4-15,17-2 0 16,31-2-1-16,24 0 0 16,13 2-1-16,19 4 0 15,7 5-2-15,19 1 0 16,13-1-3-16,11 1 1 16,-3 4-2-16,24 8 0 15,19 6 2-15,12 1 0 16,2-4 2-16,-2-3 0 15,6 2 1-15,8 1 0 16,-1-1 1-16,-4 0 0 16,-3-3 0-16,-1 0 1 15,1-11 0-15,-4 0 1 16,-2-1 2-16,-10-5 1 0,-7-6 2 16,-22-3 1-16,-15-4 4 15,-18-7 0-15,-18 3 0 16,-15-7 1-16,-26 1 19 15,-18 0 0-15,-22 2 12 16,-23 2 0-16,-26 2 4 16,-23 5 1-16,-18-1-3 15,-19 0 1-15,-9 3-12 16,-10 0 0-16,-10-2-7 16,-4-3 1-16,-3-3-6 15,1-3 1-15,3-4-3 0,7-6 0 16,11-11-6-16,6-7 1 15,8-9-7 1,5-12 0-16,15-8-4 0,3-4 1 16,8-5-5-16,2-4 1 15,13-3-1-15,2-8 0 16,3-3-4-16,-4 3 1 16,1-3-5-16,-3 8 0 15,-8 1-3-15,-7 7 0 16,-9 13 1-16,-11 11 0 15,-10 11 0-15,-3 0 1 16,-15 5 1-16,-3 5 1 16,-13 5 1-16,-3 8 0 15,-16 6-3-15,-11-12 1 16,-12 33-1759-16</inkml:trace>
  <inkml:trace contextRef="#ctx0" brushRef="#br0" timeOffset="23758.23">1736 4557 1411 0,'0'0'0'15,"0"0"3"-15,0 0 0 16,0 0 15-16,-18-4 0 16,4 16 10-16,-4 0 0 15,-5 6-4-15,0 9 1 16,0 11-12-16,11 20 1 16,2 12-1-16,6 17 1 15,0 12 1-15,8 8 1 16,0 12-1-16,1 6 1 15,0 10-4-15,2 14 0 16,-2 32-1-16,1 13 0 16,3 17-1-16,-1 7 0 15,-4-1 4-15,-2-11 1 16,1-14 4-16,3-12 1 16,6-21 7-16,-2-14 0 0,3-8 5 15,1-11 1 1,4-18 6-16,-4-11 1 0,0-9 0 15,3-5 0-15,1-12-3 16,5-5 1-16,3-4-9 16,1-3 1-16,1-7-8 15,-1-7 1-15,1-7-6 16,4-5 1-16,3-4-6 16,2-1 1-16,10-7-4 15,5-1 1-15,9-4-2 0,3-2 1 16,1-6-1-16,6-4 0 15,10-8-2-15,9-1 1 16,16-7-1-16,10-5 1 16,9-2-4-16,4-4 1 15,10 1-3-15,13 3 1 16,16 3-2-16,17-1 0 16,14 3 0-16,6 4 0 15,14 1-1-15,-1-1 0 16,15-4-4-16,12-2 1 15,13-1-5-15,13-4 0 16,8-3-3-16,19-6 0 16,13 3-4-16,6 4 1 15,4 4-4-15,4 2 1 16,17-4 0-16,5 9 0 16,-3 0 0-16,13 3 0 0,18-1 2 15,5-1 1 1,-1-4 3-16,9-2 1 0,18-8 2 15,19-4 1-15,9-11 0 16,8 2 0-16,10 0 2 16,17 2 1-16,-5 3 1 15,3 3 0-15,6 1 1 16,5 5 1-16,2 3 0 16,7 5 0-16,0-1 1 15,14-4 1-15,-4-6 0 16,-3-3 0-16,2-3 0 0,-1-5 0 15,-4-2 2-15,-6-1 0 16,-6 3 3-16,-6-5 1 16,-9-1 2-16,-16 3 1 15,-5 4 4-15,-4-2 0 16,-7 4 1-16,-12 2 0 16,-11 0-1-16,-21 4 1 15,-14 8 2-15,-19 2 0 16,-27 5 0-16,-9 2 0 15,-17 9 0-15,-15-1 0 16,-22-1-2-16,-11 5 0 16,-18 0 0-16,-12 5 1 15,-21 2-2-15,-7-2 0 16,-9-5-2-16,-2 2 1 16,4 3-2-16,-4 4 1 15,-2-4 2-15,-1 2 1 0,-6-2 0 16,-3-1 0-16,0 3-1 15,-4 3 0-15,-10 0-1 16,-2 1 0-16,-2-1-1 16,-8 0 0-16,-10 1-3 15,3-3 1-15,1-6-1 16,-4-2 0-16,1-2-2 16,-2-6 1-16,-2-8-5 15,-7-1 1-15,-2-4-2 16,-10-7 0-16,-9-1-1 15,-2-9 0-15,0-5 0 0,3-4 0 16,1-7-1-16,-4-11 1 16,-2-15-2-16,-3-7 1 15,2-3-3-15,-6-12 1 16,-3-7-6-16,-11-1 1 16,-9-6-6-16,-14 5 1 15,-17 4-3-15,-20-1 1 16,-19 1-1-16,-27 0 0 15,-28 3 2-15,-37 5 0 16,-40 6 3-16,-45 8 0 16,-44 11-3-16,-49 10 1 15,-40 5-3-15,-43 14 0 16,-37 12 0-16,-36 9 0 16,-27 10-1-16,-24 2 1 15,-10 0 1-15,-9-4 1 16,4 2-1-16,-1-1 1 0,-2-6 1 15,-15-12 0-15,-2-5 1 16,-7 1 0-16,-9-1 3 16,-19-3 0-16,-16-8 3 15,-35 8 0-15,-19 5 4 16,-27 10 0-16,-45 13 1 16,-22 13 1-16,-23 18-1 15,-37 6 1-15,-14 2-1 16,-7-2 1-16,-14-5-2 15,1-14 0-15,-1-10-2 0,-1-10 1 16,3-10-7-16,-6 5 0 16,-5-6-5-16,-6-2 1 15,-6-5-3-15,6 12 1 16,8 16 1-16,1 17 1 16,-5 19 5-16,38 27 1 15,30 23 2-15,35 26 0 16,20 30 2-16,56 19 1 15,50 22 2-15,66 16 0 16,65 13 1-16,66-34 0 16,389-173-1518-16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20:04:46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 514 1239 0,'0'0'54'0,"0"0"0"16,-35-2 9-16,16 32 1 15,-6 20-24-15,6 12 0 16,1 16-11-16,0 12 1 16,4 31-8-16,-3 7 1 15,-1 7-8-15,0 9 1 16,-6 17-5-16,-3 20 0 16,-5 19 0-16,-5 14 0 15,-10 18-1-15,-3 10 0 16,-1 11 1-16,5 13 1 0,-1 17 4 15,10 0 1-15,1 3 0 16,8 12 0-16,-4 6 4 16,2 9 1-16,6 11 0 15,-3 12 1-15,6 5-2 16,2 1 0-16,-2 3-1 16,14 1 0-16,8 2-4 15,8-6 1-15,9 6-3 16,5 7 0-16,3 7-4 0,-3-4 1 15,4-5-2-15,1 3 1 16,-5 9-2-16,7-1 1 16,7-11-2-16,3-2 0 15,10-12 0-15,8 1 0 16,11-6 0-16,-2-9 0 16,-7-10-2-16,-2-14 0 15,-5-5 0-15,7-2 0 16,12-3 0-16,4-6 1 15,-4-15-1-15,-3-10 1 16,-5-18-1-16,8-12 0 16,13-10 0-16,1-19 1 15,-1-14-2-15,-4-23 1 16,10-13-1-16,5-20 0 16,15-6-1-16,-2-16 1 15,-5-9-1-15,7-10 0 0,8-10-2 16,8-6 1-16,3-3 0 15,6-5 0-15,3-5 0 16,8-1 0-16,10 8-1 16,0-3 1-16,16-1-1 15,1-6 0-15,-1-7 0 16,7-4 0-16,7-2-1 16,10-5 1-16,12-7-1 15,6-4 1-15,11-3-1 16,8-10 0-16,15-11 0 15,10-7 0-15,15-3 0 16,6-4 1-16,9-3 0 0,-5-3 1 16,6-4 0-16,11 0 0 15,11-2 2-15,4 2 0 16,0 3 0-16,1 2 0 16,-1 1 1-16,19-3 0 15,7-5 0-15,1-1 1 16,1-4-1-16,-2-4 1 15,11-1 1-15,17-3 1 16,9-1 1-16,0-1 1 16,-5-8-1-16,2 5 1 15,3 2-1-15,4 3 1 16,9 1-1-16,-4 3 0 16,-2 6-2-16,-5 0 1 15,-3 0-1-15,3 3 1 16,10 4-2-16,8 3 0 0,-4 0 0 15,-7-2 0 1,-7-1 0-16,-7 1 1 0,-2 3-1 16,6 0 1-16,-6 5-2 15,-4-1 1-15,-10-1 1 16,-1 3 0-16,-5 7 0 16,-11 2 1-16,-20-4 1 15,-5 0 1-15,1 4 1 16,-1-4 0-16,-18-8 1 15,-9-2 0-15,-8-4 1 16,-1-1 1-16,-5-2 0 0,1-4 0 16,-5-3-6-16,1-1 1 15,-8 1-6-15,-3-4 0 16,-10-3-2-16,-4-5 0 16,-7-3-1-16,-7-8 0 15,-16-3 0-15,-6-1 0 16,-4-3-1-16,-13 3 1 15,-6-1 0-15,-11-12 0 16,-15-13 2-16,-10-6 1 16,-9-2 0-16,-15-6 1 15,-6-13 3-15,-6-11 0 16,-6-17 4-16,-8-9 0 16,-7-18 4-16,1-14 0 15,-1-14 3-15,-7-8 0 16,-5-14 0-16,-7-11 1 0,-7-9-1 15,-1-10 0-15,-1-3-1 16,-7 2 0-16,-10 1-2 16,-11-5 0-16,-8-3-2 15,-8 0 0-15,-9-5-2 16,-12 3 1-16,-9 12-2 16,-12 10 1-16,-11 8 0 15,-14 5 1-15,-13 5 0 16,-12 10 1-16,-8 10 0 0,-13 5 1 15,-11 6 0-15,-10-2 0 16,-9-5-1 0,-3 3 0-16,1 5-3 0,4-1 0 15,5-9-1-15,4-5 1 16,3-7-5-16,3-12 0 16,6-3-5-16,11-2 0 15,12 0-1-15,7 3 0 16,10-8-6-16,10 5 1 15,8 4-7-15,14-1 1 16,11 0-5-16,2 6 0 16,3 1 1-16,4 2 1 15,5 11 6-15,0 6 0 16,-2 11 4-16,0 1 1 16,-3 1 2-16,-4 5 1 15,-7 6 1-15,-5 8 0 16,-5 1 0-16,-8 4 1 0,-10 8 0 15,-14 11 0-15,-14 5 1 16,-17 0 1-16,-13 5 1 16,-14 10 0-16,-22-1-2 15,-12 10 0-15,-5 9-1 16,-14 3 0-16,-15 2-1 16,-6 7 1-16,-6 5-1 15,-7 4 0-15,-9-4 0 16,-3 7 0-16,3 9-1 15,-5 5 1-15,-7 0-3 16,2 3 1-16,-4 7-4 0,-13 2 0 16,-14 4-2-16,-4 4 1 15,-24 5-3-15,-3 11 1 16,-14 3-1-16,-9 6 1 16,-3 4-1-16,-4-3 1 15,-11 6 2-15,-5 0 1 16,-3-5 1-16,-2 1 0 15,-4-5 1-15,1-2 0 16,-3 4-1-16,-6-1 1 16,-10-3 1-16,3-1 0 15,3-2 1-15,-11 1 1 16,-8-2 0-16,5-5 0 16,7 1 0-16,3-2 1 15,1-7 0-15,1-3 0 16,-2-2 0-16,-1-2 0 15,7-3 0-15,-6 0 0 16,1 1 0-16,1 0 0 0,4-8 0 16,-6 9 0-16,-7 4 0 15,1 8 0-15,1 8 0 16,4 4 0-16,3 1 0 16,0 1 0-16,2-6 0 15,9 0 0-15,19 7 0 16,-1-5 0-16,-4-1 0 15,10-6 0-15,6-4 0 16,7-10 0-16,19-6-1 16,2-6 1-16,3-2-1 15,-3 4 1-15,8 5 0 0,-3 10 0 16,4 8 0-16,-9 14 0 16,3 17 0-16,-13 10 1 15,-13 17 0-15,2 10 0 16,1 13-1-16,10 5 1 15,10 10-1-15,12 2 1 16,11 4-1-16,18 2 1 16,15 10-2-16,16-1 1 15,18-6-6-15,20 10 1 16,24 2-12-16,25 5 1 16,125-97-2159-16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17:28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2335 5972 1052 0,'0'0'0'15,"32"-3"22"-15,-4 3 1 16,13 5 19-16,7 2 1 15,12 1-5-15,12-2 0 16,13 1-19-16,6-4 1 16,13-3-8-16,9 4 1 15,21 1 4-15,20-2 1 0,27-3 3 16,28 0 1-16,20 0 4 16,11-7 0-16,14 2 2 15,1-2 1-15,8-7 13 16,-7-6 1-16,-7-8 13 15,-15-10 1-15,-8-12-4 16,-18-2 1-16,-14-4-2 16,-16-4 0-16,-17-6 2 15,-25-3 0-15,-32-2-3 16,-23 0 0-16,-23 2 2 0,-24-2 0 16,-25 0-6-16,-29-4 1 15,-26-3-7-15,-35 1 0 16,-41-1-7-16,-31-5 0 15,-32 0-14-15,-30 8 0 16,-16 9-11-16,-18 9 0 16,-7 10-5-16,-10 20 0 15,1 18-4-15,-1 26 1 16,-4 28-1-16,4 26 0 16,3 28 0-16,10 26 0 15,15 27 0-15,16 28 1 16,14 24-1-16,23 11 1 15,24 6-1-15,52-15 1 16,54-15-1-16,50-6 0 16,45-21-6-16,43-25 0 15,-83-139-1897-15</inkml:trace>
  <inkml:trace contextRef="#ctx0" brushRef="#br0" timeOffset="1150.07">6200 8383 1455 0,'0'0'0'15,"-48"-38"44"-15,3 7 0 0,-14-1 41 16,-9 5 1-16,-22-6-30 16,-6-2 0-16,-2-1-24 15,-15-7 1-15,-13-4-7 16,-11-3 0-16,-11 5-6 15,-11 3 0-15,-17 4-4 16,-18 10 1-16,-8 16 2 16,-16 16 1-16,-17 17-4 15,-8 24 1-15,-11 20-1 16,7 10 1-16,-2 4-3 16,14 8 1-16,13 15-3 0,25 2 1 15,15-2-4-15,25-2 1 16,12-1-4-16,36-4 1 15,28 4-2-15,26-2 0 16,25-4-5-16,25-1 1 16,24-2-1-16,43-7 0 15,39-9-2-15,38-11 0 16,41-11-7-16,42-7 1 16,36-7-8-16,31-12 0 15,30-2-9-15,22-5 1 16,15-5-2-16,6-9 0 15,-3-12 0-15,-16-17 0 16,-17-28 3-16,-16-19 0 16,-6-16 10-16,-20-3 1 15,-16 2-1-15,-20-11 1 16,-13-11-4-16,-37-15 0 0,-198 125-1397 16</inkml:trace>
  <inkml:trace contextRef="#ctx0" brushRef="#br0" timeOffset="2133.16">7207 10624 1511 0,'0'0'0'0,"-40"-26"47"16,-1 2 1-16,-17-2 21 16,-6-2 0-16,-15-3-12 15,-7 2 1-15,-15-4-26 16,-7-2 0-16,-4-7-16 16,-15-1 1-16,-13 0-5 15,-27-9 0-15,-19 0-5 16,-16 7 0-16,-7 9 0 0,-16 3 1 15,-10 9-1-15,-5 8 1 16,-7 11-2-16,-1 8 1 16,-6 9-2-16,-4 11 1 15,-3 17-2-15,-2 13 1 16,6 13-1-16,15 3 1 16,23 2-1-16,18 7 0 15,19 7 0-15,15 0 1 16,10 1 0-16,33-3 0 15,36-5-1-15,28 2 1 16,23 3-2-16,21 4 0 16,29-1-2-16,27-1 1 15,36-9-1-15,30-5 0 16,37 0-1-16,47 0 1 16,40-7-1-16,32-12 0 15,33-14 0-15,19-14 0 0,16-17 0 16,14-17 0-16,7-16 2 15,-4-18 0-15,-12-11 5 16,-5-16 0-16,-5-7 5 16,-13-14 1-16,-17-10 6 15,-20-10 0-15,-28-11 2 16,-27-9 1-16,-33-4 1 16,-47-4 0-16,-45-1 3 15,-46 6 0-15,-45 18-5 0,-57 15 0 16,-60 19-8-16,-60 25 1 15,-62 38-14-15,-71 40 1 16,-68 53-5-16,-57 64 1 16,-36 65-27-16,-45 77 0 15,512-279-1725-15</inkml:trace>
  <inkml:trace contextRef="#ctx0" brushRef="#br0" timeOffset="9085.7">4133 6765 940 0,'0'0'0'0,"-18"-21"20"15,1 2 0-15,-6-4 33 16,-6 3 0-16,-1-8 16 15,-1 2 0-15,-1 5-6 16,-3 1 1-16,6 7-23 0,1 1 1 16,11 9-13-16,2 6 0 15,0 9 2-15,0 6 1 16,7 11-7-16,6 2 1 16,4-1-6-16,10-4 0 15,6 7-4-15,13 3 1 16,15-3-5-16,12-4 0 15,24-5-2-15,9-11 1 16,17-8-2-16,17-10 1 16,20-11 4-16,19-8 0 15,21-9 3-15,14-9 0 16,8-3 3-16,-4-1 0 16,-8-5 6-16,-2-1 1 15,-8 2-1-15,-21-3 1 16,-16-8 13-16,-16 6 0 0,-15 3 1 15,-22-2 0 1,-16-1 14-16,-13-2 1 16,-19 6-4-16,-15 1 1 0,-13 2-6 15,-19-6 1-15,-12 1-10 16,-13-1 0-16,-15 4-9 16,-10-4 1-16,-8 0-6 15,-2 6 1-15,-2 6-4 16,2 1 0-16,4 8-2 15,1 4 0-15,1-1-3 0,-5 6 0 16,5-5-5-16,-4 4 1 16,6 10-5-16,3 1 1 15,8 3-3-15,1 6 1 16,-4-2-2-16,1 7 1 16,3 11-5-16,-1-3 1 15,6-2-2-15,7-3 1 16,15-3-4-16,-1-16 0 15,14 16-2074-15</inkml:trace>
  <inkml:trace contextRef="#ctx0" brushRef="#br0" timeOffset="9902.62">5505 4685 795 0,'-26'-4'0'16,"-43"-13"94"-16,-21-7 0 16,0-1 82-16,-18-1 0 15,-10 6-73-15,-12 4 1 16,-1 7-45-16,-10 13 1 16,-4 6-18-16,-6 9 1 15,-5 6-10-15,12 9 0 16,13 16-9-16,4 14 0 15,2 14-10-15,16 7 0 16,15 9-4-16,11 1 0 16,13-5-4-16,15-4 0 0,18 1-3 15,25-4 1-15,24-9-3 16,29-3 0-16,22-2-1 16,32-6 0-16,36-10 0 15,31-2 0-15,29-6-1 16,26 0 0-16,14-4-2 15,3-5 1-15,10-6-3 16,-1-9 1-16,-8-1-2 16,-4-11 0-16,-5-12-1 15,-6-18 1-15,-12-22-1 0,-10-25 0 16,-13-17 1-16,-21-8 0 16,-21 1 1-16,-30-7 0 15,-30-4 1-15,-34-12 0 16,-31-1 3-16,-41 0 1 15,-39-8 0-15,-47 8 0 16,-57 17 1-16,-44 25 0 16,-46 25 0-16,-44 32 1 15,-33 38-1-15,-27 41 0 16,-16 45-1-16,2 4 1 16,374-111-1390-16</inkml:trace>
  <inkml:trace contextRef="#ctx0" brushRef="#br0" timeOffset="15633.79">5343 5808 1220 0,'0'0'0'16,"-46"24"14"-16,-3 0 1 15,-1 9 25-15,-8 5 0 16,-6-5 7-16,-6 0 1 15,-4-4-12-15,2 8 1 0,4 4-12 16,14 4 0 0,4 9 4-16,10 0 1 0,3 4-3 15,10 3 1-15,13-2-7 16,11 7 1-16,8 13-7 16,13 6 1-16,8-11-5 15,15-8 0-15,8-12-1 16,20-16 0-16,21-17-3 15,3-18 1-15,-6-19 2 16,-1-13 0-16,1-16 3 0,-3-14 1 16,-6-13 11-1,-11-5 1-15,-12-7 9 0,-15-3 0 16,-17 4 14-16,-14 0 0 16,-20 0-9-16,-19 2 0 15,-28 11 0-15,-23 11 1 16,-20 14-7-16,-20 21 0 15,-24 23-5-15,-17 23 1 16,-11 32-5-16,-2 24 0 16,17 18-20-16,4 5 0 15,154-101-1810-15</inkml:trace>
  <inkml:trace contextRef="#ctx0" brushRef="#br0" timeOffset="18651.93">14273 5043 1668 0,'0'0'0'0,"-44"-19"44"0,-2 2 1 15,-12 8 30-15,-19 5 1 16,-22-1-10-16,-9 3 0 16,-10 9-33-16,-11 6 1 15,-8 4-12-15,-20 11 1 16,-11 15-8-16,-3 17 1 16,-2 15-5-16,-1 15 0 15,2 14-3-15,5 8 1 16,3 14 0-16,7 11 0 15,9 0-2-15,17 8 1 16,25 2-2-16,22 6 0 16,24-3-3-16,28-6 0 15,23-16-2-15,23-2 0 16,27-13-1-16,28-11 0 16,38-19-1-16,25-17 0 15,29-20-1-15,24-16 0 0,32-23-1 16,18-19 1-16,22-30 0 15,10-17 0-15,1-22 1 16,0-21 0-16,-9-14 0 16,-15-16 1-16,-10-10 1 15,-20-15 1-15,-17-6 6 16,-33-3 0-16,-30 0 6 16,-33-4 0-16,-27 6 3 15,-32 6 0-15,-28 6 2 0,-33 5 1 16,-36 14 8-16,-35 13 1 15,-40 17-2-15,-47 25 1 16,-54 27-6-16,-46 39 1 16,-49 50-7-16,-58 52 0 15,-45 52-8-15,-42 71 0 16,-25 64-5-16,-17 54 0 16,513-331-1944-16</inkml:trace>
  <inkml:trace contextRef="#ctx0" brushRef="#br0" timeOffset="22283.76">6188 7433 1657 0,'0'0'0'15,"-41"-33"61"-15,1 2 1 16,-5 0 35-16,-6 3 1 16,-17 7-33-16,-12-7 0 15,-12-3-31-15,-6 4 1 0,-5 6-17 16,-2 9 0-16,-15 7-2 16,-7 13 0-16,-6 13-1 15,-3 12 0-15,1 17-2 16,-8 11 0-16,-2 11-1 15,13 13 0-15,12 10-7 16,11 9 1-16,8 7-3 16,11 1 0-16,23 15-3 15,26-10 1-15,24-2-2 0,26-12 1 16,26-4-5 0,37-14 1-16,34-14-6 0,46-18 0 15,38-23-5-15,40-23 1 16,27-18 1-16,20-18 1 15,19-20 0-15,2-15 1 16,-14-13 0-16,-15-10 1 16,-17 1 7-16,-21-10 1 15,-19 1 2-15,-36-3 0 16,-37 6 2-16,-31 10 1 16,-27 3 13-16,-35 6 1 15,-32 2 15-15,-42 0 1 16,-38-1 22-16,-38 9 1 15,-51 10-1-15,-56 2 0 16,-56 19-6-16,-43 19 0 16,-48 26-13-16,-22 37 0 15,-18 36-18-15,-3 39 1 16,13 34-15-16,13 14 1 0,375-173-2066 16</inkml:trace>
  <inkml:trace contextRef="#ctx0" brushRef="#br0" timeOffset="27419.27">5588 9213 1355 0,'0'0'0'16,"-56"7"38"-16,-11 9 0 16,-13 8 37-16,1 9 1 15,3 7-28-15,4 1 1 16,-1-1-29-16,6 2 0 15,-2 6-7-15,6 9 1 16,10 11-6-16,7 11 0 16,14 15-3-16,10 6 0 15,9 4-2-15,13 5 0 16,13 2-1-16,11-7 0 16,20-7-1-16,15-4 0 15,15-12 0-15,7-10 0 16,0-17-1-16,18-18 1 15,17-15-1-15,2-19 1 16,0-19 1-16,2-16 1 16,7-21 5-16,0-7 0 15,-8-4 8-15,-8-8 1 0,-11-5 16 16,-15-5 1-16,-22-5 25 16,-20-6 1-16,-17-3 13 15,-13-1 0-15,-22-3-12 16,-18-1 1-16,-24 7-10 15,-19 3 1-15,-22 9-10 16,-19 5 0-16,-13 16-2 16,-15 9 0-16,-11 13-16 15,-11 26 1-15,-15 23-11 0,-6 25 1 16,-1 30-14-16,10 14 0 16,14 21-2-16,23 10 0 15,136-109-1992-15</inkml:trace>
  <inkml:trace contextRef="#ctx0" brushRef="#br0" timeOffset="31967.86">10188 8890 1355 0,'0'0'0'0,"0"0"35"16,0 0 0-16,0 0 42 15,0 0 0-15,-28 36-9 16,7-5 0-16,1 4-17 16,-4 3 0-16,1 4-25 15,0 3 0-15,-4 10 6 16,3 7 1-16,3 6-7 16,1 3 1-16,-1-6-4 15,7 0 0-15,0-1-3 16,7 1 1-16,5 6-4 15,2-3 0-15,0-4-3 0,5-2 0 16,8-8 0-16,-3-9 0 16,3-12 4-1,-5-4 1-15,3-5 3 0,3-1 1 16,7 1-2-16,-1 4 1 16,1 1-4-16,0-5 1 15,-2-6-4-15,4-3 1 16,9-1-5-16,3-2 0 15,6-1-3-15,1-1 1 16,6 5-3-16,1-1 1 16,2 5-1-16,2-3 1 15,-3-2-2-15,-1-2 0 16,6-7-1-16,5 2 1 16,7-2-1-16,5 2 1 15,-3 2-1-15,7-4 0 0,5 2-1 16,2 2 1-1,10-1-1-15,2 4 0 0,-1-3-1 16,6 3 1 0,17 2-1-16,1 0 0 0,-1-2 0 15,4-2 0-15,8 2 0 16,7 4 0-16,10 1-1 16,8 1 1-16,4-8-1 15,10 0 1-15,3 4-1 16,5 3 0-16,15-1 0 15,-1 1 0-15,4-5 0 16,9 6 0-16,4-3 0 0,1 3 1 16,4-6-1-16,8 3 1 15,4 3-1-15,0-1 1 16,5 0 0-16,4 2 0 16,9-7 0-16,-1 2 0 15,5 2-1-15,-1-2 1 16,7 0 0-16,0-1 0 15,2-4 1-15,-1 1 1 16,1 1 2-16,12 4 0 16,0-1-1-16,6 2 1 15,0-1 0-15,1-4 0 16,6-4 1-16,-2-7 1 16,3 0 1-16,6-6 1 15,8-4-2-15,10-4 0 16,4-1 0-16,-4-3 0 15,-4-1 3-15,0-1 0 16,1-3 0-16,-5-1 0 0,-10-4 4 16,-5 2 1-16,-10-5 5 15,-4-4 0-15,-15-3-1 16,-9-5 0-16,-20-4-3 16,-21-3 1-16,-15 5-3 15,-26 0 0-15,-27-3-3 16,-25 1 1-16,-22 2 0 15,-24-3 0-15,-22-3-3 16,-24-4 0-16,-24 0-5 16,-23 1 1-16,-23 2-4 0,-19 4 1 15,-21-1-3-15,-20-1 1 16,-23 0-1-16,-19-4 0 16,-34 0-1-16,-30 1 0 15,-19-1-2-15,-28 4 0 16,-18 2-1-16,-21-1 0 15,-16 2 0-15,-11-3 0 16,-7 5-1-16,-15 0 1 16,-10-3 0-16,-13 3 0 15,1 1-1-15,-3 3 1 16,-2 5 1-16,-12-1 0 16,-18 3-1-16,-7 4 1 15,-6 3 1-15,-10 2 0 16,-10 1 1-16,-11 3 0 15,-4 7 1-15,1 2 0 16,-6 0 1-16,-5-3 0 0,-9 1 3 16,-8 2 0-16,-6 0 3 15,-23 13 0-15,-3 18 3 16,-4 11 0-16,-4 15-2 16,-12 22 1-16,-26 30-1 15,-10 24 1-15,-6 39-7 16,-18 39 1-16,-28 39-3 15,10-9 1-15,616-229-2219 16</inkml:trace>
  <inkml:trace contextRef="#ctx0" brushRef="#br0" timeOffset="46383.26">6251 11354 1231 0,'0'0'0'16,"-32"-8"28"-16,-3-1 1 16,-5-7 32-16,-6 4 1 15,0 2-10-15,-9 3 1 16,-8-2-24-16,-10 4 1 15,-6 3-7-15,1 6 0 16,6 4-7-16,-4 8 0 16,-5 0-1-16,-2 4 0 15,-1 5-1-15,8 4 1 16,7 4-2-16,-3 5 0 16,-4 3-1-16,-2 4 0 0,1 2-1 15,6 5 0-15,6 5-3 16,6 2 1-16,5 3-2 15,13 6 0-15,9 5-2 16,17 1 1-16,13-8-1 16,12 3 1-16,20 4-2 15,11-1 1-15,8-4-1 16,15-8 0-16,17-9-1 16,14-13 1-16,9-14-2 0,6-15 1 15,15-18-1-15,2-17 1 16,-2-16 14-16,-3-11 0 15,5-11 10-15,-9-4 0 16,-19-10 14-16,-13-5 0 16,-13-8 2-16,-12-3 1 15,-15-5 19-15,-19-1 1 16,-22 1 0-16,-23-3 1 16,-22 5-4-16,-15 9 0 15,-12 9-10-15,-19 8 1 16,-22 8-15-16,-10 18 0 15,-4 12-9-15,-8 18 1 16,-10 18-6-16,3 15 1 16,-3 18-10-16,19 18 0 15,11 11-14-15,3 15 1 16,107-80-2113-16</inkml:trace>
  <inkml:trace contextRef="#ctx0" brushRef="#br0" timeOffset="49018.34">10829 10845 1601 0,'0'0'0'15,"-18"-31"53"-15,0 5 1 16,-1 0 50-16,-6 2 1 0,-8-5-43 15,-11 1 1-15,-2 0-26 16,-4 2 0-16,1-1-18 16,-9 6 1-16,-6 11-9 15,-8 10 1-15,3 12-3 16,-3 14 1-16,5 10 0 16,-2 11 0-16,-7 10-2 15,-3 5 0-15,-1 7-2 16,6 11 1-16,9 12-5 15,-2 3 1-15,-2-2-3 0,6 6 1 16,4 3-1 0,10-2 0-16,17-1-2 0,9-9 1 15,15-5-2-15,8-4 0 16,8-3-1-16,6-2 0 16,6-1-1-16,10 2 0 15,3-2 0-15,8-1 1 16,7 1 2-16,1-4 0 15,-3-7 1-15,5-11 0 16,14-6 0-16,13-2 1 16,12-5 0-16,5-4 0 15,-5-5 0-15,9-1 0 16,10-1 0-16,4-3 0 16,-4-7 0-16,8 0 0 15,10 0 0-15,-2 0 1 16,7-3-1-16,4-4 1 15,7 2-1-15,11-2 1 0,6-2 0 16,9-3 0-16,1-3 2 16,1-3 1-16,-2 1 0 15,0 2 0-15,10-4-1 16,-1 1 1-16,2 5 2 16,5-1 1-16,4-2 0 15,-2-1 0-15,5-2 4 16,-5 0 0-16,5-2 1 15,0-1 1-15,4-1-1 16,3 1 0-16,4-1 1 0,2 3 0 16,7-5-1-16,-1 6 0 15,8 2-1-15,0 2 0 16,-4-8-1-16,4 2 0 16,-1 1-1-16,6-1 1 15,2-2-1-15,-5 4 1 16,1 0-1-16,-2 0 0 15,4 0-1-15,6-3 1 16,3 0-1-16,3-1 1 16,7 1-1-16,10-1 1 15,-3 1-2-15,6-4 0 16,0 3 1-16,3-1 0 16,2 0 2-16,9-4 0 15,-2 1-1-15,4-6 1 16,-1-2-1-16,3 2 1 0,-5-3 4 15,3-2 1 1,0-3 0-16,-2-4 1 0,1-2 2 16,-4-5 0-16,-8 2 0 15,-2 1 0-15,-3-2-1 16,-10-1 1-16,-25 3-1 16,-13-1 0-16,-10-2-1 15,-23-3 1-15,-20-4-4 16,-19 5 0-16,-18-1-2 15,-19 2 0-15,-15-3-5 16,-7-6 0-16,-7 0-3 16,-12-1 1-16,-14 1-1 0,-12-5 1 15,-10 3-3-15,-15 0 0 16,-16-7-1-16,-15 3 1 16,-16 4-1-16,-13 4 0 15,-12 3-1-15,-14 1 1 16,-18 4-2-16,-10 1 0 15,-13 0-4-15,-14 5 1 16,-12-3-3-16,-21 6 0 16,-17 0-6-16,-15 3 0 15,-9 0-2-15,-10 2 0 16,3 5-1-16,0-1 1 16,-9 3 1-16,0 0 1 15,1 3 1-15,-1-3 0 16,-3-2 2-16,-1 0 0 15,-3 2 2-15,-5-3 0 16,2-3 0-16,0 3 1 0,1 3 2 16,-3-6 1-16,0 1 0 15,-9-2 1-15,-5-7 0 16,1 2 1-16,1-1 1 16,-6 0 1-16,-11-7 0 15,-2-4 1-15,4-4 0 16,-3 0 0-16,-7 2 0 15,0 2 1-15,5-6 2 16,-4 1 1-16,-6 5 2 16,-9-2 0-16,1 1 2 0,-8 3 1 15,-1 1 0-15,-1 5 0 16,-3-3 0-16,-6 8 0 16,-9 3-2-16,0 4 1 15,-3 11-1-15,-16 1 0 16,-13 10-1-16,-4 4 0 15,-5 6-1-15,-24 11 0 16,-23 13-3-16,-31 17 1 16,-20 14-3-16,-52 36 0 15,-38 37-1-15,-16 5 0 16,561-149-2093-16</inkml:trace>
  <inkml:trace contextRef="#ctx0" brushRef="#br0" timeOffset="64282.85">4142 14905 1545 0,'0'0'0'0,"0"0"46"16,-27 16 1-16,27-16 39 15,-9 5 1-15,9-5-41 16,0 0 0-16,0 0-26 16,0 0 0-16,0 0-7 15,4 7 1-15,10-2-5 16,9 9 1-16,9 10-4 16,5 2 0-16,7-2 1 15,5-5 0-15,18-3 1 0,11-6 1 16,6-3-2-16,12-3 0 15,-1-4 0-15,13 2 1 16,6 1 0-16,6 2 1 16,7-1 7-16,4-1 0 15,-3 1 12-15,10 1 1 16,8 2 6-16,3-4 0 16,-5-6 0-16,1-4 1 15,5-4-5-15,7-4 1 16,9-8-1-16,-8-4 1 15,-9-5-4-15,-14-2 1 16,-16-4-5-16,-7 0 1 16,-16 1-4-16,-3-1 1 15,-10-3 7-15,-12-1 0 16,-17 4 4-16,-17-2 1 16,-15 1 3-16,-17-3 0 0,-14-8-5 15,-17 1 1-15,-20 6-4 16,-13 0 1-16,-18-2-3 15,-17-5 1-15,-10-4-3 16,-10 2 1-16,-17 7-4 16,-12 7 1-16,-19 2-5 15,-11 8 1-15,-9 7-4 16,-6 16 1-16,-6 12-3 16,-6 15 0-16,-6 15-4 15,7 11 1-15,8 8-5 16,11 8 0-16,13 7-2 15,22 3 0-15,16 4-2 0,29-2 1 16,27-8-2-16,28-6 1 16,27-5-1-16,36-3 0 15,31-6-2-15,25-10 0 16,25-12-15-16,8-17 1 16,-107-9-2349-16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20:06:00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 3253 1480 0,'0'0'76'15,"0"0"0"-15,0 0-13 16,-5-17 1-16,14 2-26 16,8-6 1-16,3-5-14 15,10 5 0-15,7 14-4 16,9 4 1-16,15 6-3 15,12 6 1-15,22 6-6 0,14 6 0 16,13 3-4-16,12-3 1 16,30 3-3-16,25-3 0 15,22 2-2-15,26 1 0 16,12 0-1-16,15 0 0 16,4-3 7-16,7 0 0 15,4-4-3-15,7-1 0 16,1-8 3-16,17-4 0 15,13-4 3-15,3-9 1 16,-10-10 8-16,7-10 1 16,22-20 1-16,-11-6 0 15,-10-11 0-15,-17-3 0 16,-26 1 5-16,-17-1 0 16,-18-2 0-16,-37 2 1 15,-32 7-6-15,-39-4 1 16,-38 4-6-16,-29-1 0 15,-25-6 0-15,-22 3 0 0,-23-8 0 16,-18-6 1-16,-23-4-2 16,-21-3 0-16,-23-5 1 15,-21-3 0-15,-18 5 1 16,-28-5 0-16,-28 8 0 16,-20 4 1-16,-15 0-7 15,-18 0 1-15,-15-2-7 16,-9 11 1-16,-28 7-3 15,-4 6 0-15,1 2-4 16,-10 5 1-16,1 6-4 0,-5 6 1 16,-3 13-1-16,-3 17 1 15,10 12-2-15,1 21 1 16,-1 20-1-16,-4 16 0 16,-14 21-1-16,16 23 0 15,16 25-2-15,21 19 0 16,15 16-3-16,33-3 1 15,29-3-6-15,50-6 0 16,51-9-3-16,41-8 1 16,37-14-6-16,34-4 1 15,37-7-4-15,39-6 1 16,42-8-7-16,41-5 1 16,40-6-3-16,36-20 1 15,36-12 0-15,25-26 1 16,10-32 3-16,26-34 1 15,-354 42-1851-15</inkml:trace>
  <inkml:trace contextRef="#ctx0" brushRef="#br0" timeOffset="53730.37">1843 4309 1332 0,'0'0'0'0,"0"0"23"0,0 0 1 0,0 0 27 16,0 0 1-16,0 0-8 15,0 0 1-15,0 0-25 16,-9 14 1-16,-17 26-8 15,-2 15 0-15,-2 18-4 16,2 15 1-16,-1 18-2 16,3 4 0-16,5 6 0 15,1-8 0-15,6-17-1 0,2-4 1 16,7-13 0-16,-4-3 0 16,3-8 0-16,-1-8 0 15,7-5 6-15,4-5 1 16,5-7 3-16,1-8 0 15,3-3 2-15,4-6 1 16,6-7-1-16,9-7 0 16,9-7-1-16,4-9 0 15,8-6-1-15,2-3 0 16,0-2-3-16,3 4 0 16,9 4-2-16,5 3 1 15,11 4-1-15,2 2 1 16,-8 3-2-16,1-4 0 15,16 2-3-15,1 1 1 16,4-1-3-16,1-5 1 0,8-5-2 16,8-2 0-16,2-3-2 15,9 3 1-15,4 3 0 16,5 1 0-16,-6 0-1 16,1-2 0-16,5 8 0 15,3 8 1-15,-3-3-1 16,5 6 0-16,2-3 0 15,7 4 1-15,7-2-1 16,5 0 0-16,2 0 0 16,2-6 1-16,-8 0-2 15,5-4 0-15,8 2-1 0,11-1 1 16,3-2-2-16,5 1 1 16,4 1-1-16,7-6 0 15,4-3 0-15,1 3 0 16,4 1 0-16,2 4 0 15,0 1 0-15,5 3 0 16,3 3-1-16,2 1 1 16,8-2-1-16,1 1 1 15,7 0-1-15,-5 1 1 16,8-6 0-16,-4 0 0 16,-5 4 0-16,-1 0 0 15,8-4 2-15,2 0 0 16,1-1 2-16,3-2 1 15,-7 1 3-15,7-4 0 16,-1 1 2-16,5 2 1 16,-6 1-3-16,0 1 1 0,3 1-1 15,0 2 1-15,0 3 2 16,1 3 0-16,1-3-1 16,-4-3 1-16,4 0-1 15,-2 0 0-15,9-7-1 16,-2 2 0-16,6-5 1 15,-3 1 1-15,-2 4-2 16,0-4 1-16,3 2-1 16,8 2 0-16,1-4-1 15,0 1 1-15,6-3-1 16,3 6 1-16,0 5-3 0,2 0 1 16,4 0-2-16,-2-3 0 15,-1 1-2-15,3 4 0 16,8 5 0-16,-5 3 0 15,9 0-1-15,-4 4 1 16,-8 5-1-16,-3-2 0 16,-1-1 0-16,0-6 1 15,-2 1 0-15,4 1 0 16,1 2-1-16,4-2 1 16,-7 0 0-16,2-3 0 15,-4-1-1-15,0 8 1 16,2-2 0-16,2 1 0 15,-9 1 0-15,1-4 0 0,3-3 0 16,-2-4 0 0,-3 2 0-16,1-7 0 15,4 1-1-15,3-2 1 0,8-6-1 16,-1-2 0-16,2 1 0 16,-2-5 0-16,7-4 1 15,-7 5 0-15,-7 0 0 16,-16 3 1-16,-3-1 1 15,-10 5 1-15,-1-1-3 16,-16-4 1-16,-5 0 0 16,-9-2 0-16,-7-4 0 15,-12-1 1-15,-15-2-3 16,-12-2 1-16,-10-2-1 0,-19-4 0 16,-9-3 0-16,-17 1 1 15,-17-4-1-15,-13 0 0 16,-13-3 0-16,-13-9 1 15,-16-9-3-15,-12 0 1 16,-13 4-1-16,-12 0 0 16,-12 0-1-16,-18 1 0 15,-20-1 0-15,-20-3 0 16,-22-1-3-16,-22 6 0 16,-29 1-8-16,-23 4 1 15,-31-1-9-15,-36-1 1 16,-23 0-5-16,-26 5 1 15,-23 6-4-15,-20 1 0 16,-13 0-3-16,-11 0 1 16,-15-3 0-16,-11 3 1 0,-12 0 3 15,-17 2 0-15,1 3 2 16,-10-1 1-16,-17-1 6 16,-8-1 0-16,-6 2 2 15,-1-1 0-15,-1-2 5 16,-21-1 0-16,-15 0 5 15,-6 0 0-15,-4 4 2 16,-6-4 0-16,-13 3 1 16,-1-1 0-16,-1 5 0 15,0-3 1-15,5 1 2 16,-5 2 0-16,-8 5 2 16,-1 0 0-16,-3 2 3 0,1 6 1 15,-5-3 2-15,-2 7 0 16,-5 9 1-16,-9 9 1 15,-4 0 0-15,1 6 1 16,12 3 0-16,-4 6 1 16,0-3-2-16,6 3 1 15,6-3-1-15,8-1 1 16,7 1-2-16,5 3 1 16,0 1-4-16,4 4 1 15,-4-3-1-15,0 10 0 16,0 9-2-16,7 5 0 15,2 8 0-15,5 4 0 16,-5 0-1-16,0 7 0 16,-4 8-1-16,-7 7 0 0,-6 3 0 15,-10 1 0 1,-5 7-1-16,5-8 1 0,17-6-5 16,24-10 0-16,26-9-4 15,-114 15 4-15</inkml:trace>
  <inkml:trace contextRef="#ctx0" brushRef="#br0" timeOffset="62414.66">1582 6708 1265 0,'0'0'0'16,"0"0"30"-16,0 0 0 15,18-9 31-15,-13 4 0 16,9-4-5-16,7-3 0 16,2-4-20-16,7 4 1 0,4 0-15 15,1 7 0-15,6 7-1 16,-1 8 1-16,1 7-5 15,5 4 0-15,-6-7-3 16,1-4 1-16,8 3-3 16,2-5 1-16,15 6-4 15,2 2 1-15,-1-8-1 16,2-1 0-16,0-10 1 16,7-2 0-16,9 10 5 15,1 3 0-15,0-4 3 0,-4 1 0 16,-1 4 0-1,3 1 0-15,8 7 2 0,-2-3 0 16,-9 0-1-16,4 0 1 16,1-5-2-16,4-1 1 15,2-1-4-15,-2-2 1 16,3-1-3-16,8-1 1 16,3-1-4-16,4 0 0 15,1 3 1-15,4-3 0 16,5-1-3-16,4 1 1 15,7 5-1-15,-6-3 0 16,2 1 0-16,-1-2 0 16,10 2 1-16,-7-1 1 15,-2 1 1-15,-2 2 0 16,17-4 1-16,-1 4 1 16,-3 0-2-16,5 0 1 15,4-2-1-15,3-1 0 16,5-4-1-16,-3 0 0 0,-7 0-1 15,2 2 1-15,1 1-1 16,6 0 1-16,10-1-1 16,-3 2 0-16,-6 3-1 15,-4-6 1-15,0 1 2 16,5-2 1-16,13 0-3 16,-4 5 1-16,-6-1 4 15,2 1 1-15,-4-2-2 16,2-1 1-16,1 0 2 0,3 0 0 15,1 1 0-15,-7-3 1 16,-6 3-3-16,-1 3 1 16,2-1 0-16,7 2 0 15,1-4-4-15,1-1 1 16,-11 1-2-16,6 1 0 16,-1-4-1-16,1 0 1 15,10 3-3-15,-5-3 1 16,-8-3-1-16,-4-1 1 15,4 4-1-15,3 4 1 16,1-1-1-16,6-4 1 16,-6-6-1-16,2 0 1 15,-2 3 1-15,7 1 0 16,6 1-2-16,1-1 1 16,8-3-3-16,-1 3 1 15,-8-6 0-15,4-3 1 16,8 0 1-16,4 0 0 0,1-2 0 15,5 2 0-15,8 0-2 16,1 0 0-16,4 3-2 16,-2 1 1-16,0 4-1 15,-1-3 0-15,2 4 0 16,1 1 0-16,2-2-1 16,5 3 1-16,0-3-1 15,5 4 0-15,-5 0-1 0,0-3 1 16,1-1 0-1,3 3 0-15,-2 1 1 16,-1-2 0-16,1-3 0 0,5 0 1 16,0 1 1-16,1-3 1 15,-1-2 1-15,-1-1 0 16,-5-4-1-16,-4 0 1 16,-6 2-1-16,-7 0 1 15,-13 4-2-15,-6-5 0 16,-11 5-1-16,-17-8 0 15,-19-1-1-15,-10-4 1 16,-12 2-1-16,-16 0 1 16,-9-5 1-16,-12-4 0 15,-12-1 2-15,-15-1 0 16,-14-3-1-16,-10-3 0 16,-9 1-1-16,-13 1 0 15,-10 3-2-15,-16 3 0 16,-16 2-1-16,-17-2 0 15,-20 2-1-15,-14-1 0 0,-21 2-2 16,-9 3 1-16,-23-2-1 16,-18-4 1-16,-24 6-1 15,-16-3 0-15,-16 1 0 16,-20 3 0-16,-13 1 0 16,-20 1 0-16,-11 5 0 15,-12-4 0-15,-8 3 0 16,-10-2 0-16,-5 4 0 15,-6 1 0-15,-21 0-1 0,5-5 1 16,2 1-1-16,-6-1 0 16,-7 5-1-16,-4 0 1 15,-10 0-1-15,3 0 1 16,-4-4-1-16,-3 6 0 16,-8-3 0-16,1 3 0 15,-7 0 0-15,0 1 0 16,-1 2-1-16,1-2 1 15,-3-3 0-15,-13 0 1 16,-2-2-1-16,4 2 1 16,9 0 0-16,-1 0 0 15,-1-4 0-15,2 3 0 16,0-8 0-16,-1 5 0 16,6 8 0-16,0-1 0 15,9 0 0-15,3 6 0 16,2 3-2-16,-2-4 1 0,-3 1-1 15,9 3 1-15,5 7-3 16,5 2 1-16,11 8 0 16,6 7 0-16,8 12-3 15,28 8 0-15,23 8-4 16,36-6 0-16,31 3-2 16,37-1 0-16,39 2-5 15,24-5 0-15,22-1-3 16,28 1 1-16,30 3 0 15,28 7 0-15,36 6 1 16,27-4 0-16,24-7 1 0,29-8 0 16,35-4-4-16,25 2 1 15,31-2-2-15,27 2 1 16,24-2 3-16,21-9 0 16,14-1 3-16,25 1 0 15,6 4 2-15,19 2 1 16,10-2 3-16,16 1 0 15,10 1-3-15,23-7 1 16,10-11-8-16,-14-14 1 16,-389-3-1889-16</inkml:trace>
  <inkml:trace contextRef="#ctx0" brushRef="#br0" timeOffset="79831.96">18008 7990 1007 0,'0'0'0'15,"0"0"22"-15,-18-33 1 16,11 16 29-16,-4-4 0 15,-12-3-15-15,2 3 0 16,4 0-11-16,1 6 0 16,0-3-14-16,-2 6 1 15,4 4 5-15,3 4 0 16,4 1 1-16,7 3 1 16,-10 0 5-16,10 0 1 15,-9 0 3-15,9 0 0 0,9 0 2 16,0 0 0-16,6 0-5 15,12 0 0-15,14 0-1 16,6 0 1-16,4 0 9 16,8 3 0-16,-1 6 2 15,5-1 1-15,6 8 11 16,9-2 0-16,10 1-3 16,2-2 1-16,-2 2 0 15,9 2 1-15,12-8-10 16,8-4 0-16,-4 4-3 15,7 1 0-15,14-4-10 0,5-1 1 16,9-2 1-16,13 4 0 16,3 5-2-16,9 2 1 15,-4 5 4-15,2 2 0 16,12 3-7-16,3 2 1 16,-8-2-6-16,0 2 1 15,-2 4 0-15,-6-3 1 16,-1-9-2-16,-1-1 1 15,-3-3-2-15,-1-4 1 16,-3-3 8-16,-9-5 0 16,-8-7 3-16,-4-4 0 15,-5-8 2-15,-11-6 0 16,-15-3-5-16,-6-3 1 16,-5-4-4-16,-6-9 0 15,-14-3-3-15,-15 4 0 16,-15 3-4-16,-9 5 1 15,-9 5-5-15,-9-1 1 16,-5-2-5-16,-15-4 0 0,-6-3-1 16,-9 2 0-16,-5-2-3 15,-8 1 1-15,-6-8-2 16,-8 4 1-16,-7-8 0 16,-10 4 0-16,-12 4-2 15,-11-1 1-15,-11 1-1 16,-12 3 0-16,-11-6 0 0,-15 10 0 15,-12 1-1 1,-18 7 0-16,-25 2 0 0,-22-1 0 16,-15-1-1-16,-23 4 0 15,-25 5 0-15,-16 1 0 16,-14 6 0-16,-8 3 0 16,-13 2-1-16,-11 1 1 15,-7 4-2-15,8 7 0 16,1 7 0-16,14 7 0 15,15 3-1-15,34 5 0 16,29-1 0-16,41 1 1 16,40 4-2-16,26 0 1 15,22 5-1-15,28-1 0 16,26 4-3-16,27 8 0 16,31 11-3-16,38 6 1 15,43 3-8-15,38-10 1 16,51 2-4-16,56-4 0 15,52-12 0-15,47-7 0 0,39-11 3 16,26-8 0-16,32-10 4 16,13 1 1-16,3-1-3 15,10-9 1-15,6-7-10 16,-23-14 1-16,-434 21-2053 16</inkml:trace>
  <inkml:trace contextRef="#ctx0" brushRef="#br0" timeOffset="85982.73">20659 7293 1310 0,'0'0'0'16,"23"24"41"-16,-2 5 1 16,3 6 31-16,-2 17 0 15,-7 12-19-15,-2 8 1 16,-3 6-26-16,-3 9 1 0,-1 17-10 15,-3 0 0-15,-3 6-4 16,0-2 0 0,9-10-5-16,5-3 1 0,0-12-1 15,2-12 1-15,0-8 0 16,0-11 1-16,-4-18 0 16,6-3 1-16,3-1-2 15,4-6 1-15,3-3-2 16,9-9 1-16,14-3-2 15,14-9 1-15,17-6 0 16,13-4 1-16,20-2-3 0,12 2 0 16,8 6-5-1,5-3 0-15,-1 2-3 0,0-4 1 16,-10-3-2-16,-9-9 1 16,-7 1-1-16,-11-8 0 15,-8-1 0-15,-11 3 1 16,-11 7-1-16,-12 1 1 15,-11-6 2-15,-13-5 1 16,-8-4 4-16,-9-9 0 16,-5-3 4-16,-7-7 1 15,-3-3 3-15,-4-7 0 16,-2-4 10-16,0-12 0 16,1-14 3-16,-5-1 1 15,-1-2 1-15,-5-1 1 16,0-7-6-16,-10-1 1 15,-8 2-2-15,-12 0 1 0,-11 1-8 16,-14 3 0 0,-14 6-5-16,-16 5 0 0,-18 9-10 15,-15 16 1-15,-20 17-4 16,-5 26 1-16,-2 29-1 16,-14 32 0-16,-15 24-6 15,5 17 0-15,181-83-1807 16</inkml:trace>
  <inkml:trace contextRef="#ctx0" brushRef="#br0" timeOffset="-113000.47">1933 13900 1455 0,'0'0'0'15,"60"-26"41"-15,2 3 0 16,21 3 37-16,7-3 0 16,5-1-17-16,7 7 0 15,11 8-18-15,5 7 1 16,1 6-14-16,11 4 0 16,13 8-5-16,12 1 0 15,16-1-8-15,11-6 1 16,7-5-2-16,8-1 0 15,4-1-3-15,15-1 1 16,4 0-2-16,2 1 0 16,4-1 2-16,5 0 1 0,4-2 2 15,3 0 0-15,11-2 0 16,-1 2 0-16,1 3 4 16,3 4 1-16,0-5 0 15,-3 0 1-15,9 1-2 16,-6 1 0-16,2-1-1 15,-2 1 0-15,9-1-8 16,11 1 1-16,3-1-5 16,0 0 0-16,6 1-2 0,-1-4 0 15,-3-5 2-15,2-4 0 16,5-1 1-16,14-1 1 16,9-6-2-16,0 5 1 15,-7 3-1-15,5 1 1 16,-5-3-1-16,10 4 0 15,6 6-2-15,-4 1 1 16,-2 1-2-16,-3 4 1 16,5 1-1-16,4 4 1 15,2 4-1-15,6-2 0 16,1-2 0-16,-1 3 0 16,8-1-1-16,-4 3 1 15,-2 6-1-15,6 0 0 16,12-9 0-16,0 3 0 15,0 3-1-15,7-4 1 16,5-2-1-16,9-2 0 16,2-1 0-16,-3-6 1 15,8-5 1-15,9-3 1 0,12-7 0 16,8-2 0-16,13-5 0 16,6-7 1-16,7-10 0 15,0-7 0-15,-1-6 0 16,1-8 0-16,-3-9 0 15,13-8 1-15,1-2 1 16,-3-4 0-16,-4-8 0 16,-12-2 0-16,-9-3 0 15,-22 4 0-15,-21 3 3 16,-20-1 0-16,-26-3 3 0,-32 7 1 16,-33 4 0-16,-37 1 0 15,-29-2-2-15,-34 2 1 16,-38 4-7-16,-35 5 0 15,-34-1-5-15,-30 3 0 16,-29-2-3-16,-36 3 0 16,-37 0-2-16,-33 9 1 15,-43 7-6-15,-46 3 1 16,-38 7-6-16,-43 7 0 16,-33 4-5-16,-23 3 0 15,-18 7-10-15,-16 3 1 16,-7 1-4-16,-21-1 1 15,-8 4 0-15,-17-5 0 16,-7 1 9-16,-6-1 0 16,-12 3 14-16,-18 5 1 15,-6 4 4-15,-9 4 1 0,-11 1 0 16,-8 1 1-16,-18 3 2 16,-3-1 0-16,-9 4 4 15,1-2 1-15,1 0 2 16,-4-3 1-16,-6 2 5 15,-2 1 1-15,-19 2 2 16,4-4 1-16,-1-3 1 16,2 2 1-16,3 1-2 15,0 4 0-15,-6-1-1 16,4 4 1-16,8 4-4 16,-4 1 0-16,-6-1-3 15,11 2 1-15,8 1 0 0,11 2 0 16,11 0-4-16,17 0 1 15,7-2-3-15,13-1 1 16,9 0-4-16,13 1 1 16,20 0-5-16,13 4 0 15,10 3-1-15,12-3 0 16,18-4 0-16,12-1 0 16,8-9-1-16,29 7 0 15,21 0-2-15,22 10 1 16,16 14-2-16,26 5 1 15,19 11-3-15,29 3 0 16,26 7-2-16,24 9 0 16,21 10-6-16,31 5 1 15,28 0-11-15,26-1 1 0,27 1-8 16,20 4 0 0,24 5-8-16,20 1 1 15,26 6-3-15,10 0 1 0,13-2-7 16,23-2 0-16,32-10 6 15,28-10 0-15,26-4 17 16,34-10 0-16,24-13 7 16,38-9 1-16,29-4 10 15,20-4 0-15,16-7 5 16,28-1 0-16,37 3 1 16,22 2 0-16,18 2 0 0,10 4 0 15,12 0-1-15,-20-22 1 16,-467-17-1783-16</inkml:trace>
  <inkml:trace contextRef="#ctx0" brushRef="#br0" timeOffset="-62947.31">9273 1746 1366 0,'0'0'0'16,"0"0"38"-16,0 0 1 0,0 0 66 15,0 0 0-15,-7-21 6 16,7 14 0-16,1 2-61 15,-1 5 0-15,13-12-20 16,1 5 0-16,18 5-6 16,14-1 1-16,17 3 5 0,16-3 1 15,11-3 2-15,21-6 1 16,18 0-6-16,18-5 1 16,15 5-7-16,9-4 0 15,11 2 0-15,1 2 0 16,-6 5 13-16,-5 6 0 15,-6 2-6-15,-9 3 0 16,-10 4 7-16,-17-1 1 16,-17 4-2-16,-11-4 1 15,-10-4 14-15,-7-6 0 16,-8-1 0-16,-15-1 0 16,-14-4-7-16,-10 2 1 15,-15-1-8-15,-3-8 0 16,-4-6-6-16,-2-6 1 15,-9-5-13-15,0-8 1 16,-1-4-11-16,-1 0 0 16,3 6-8-16,6 1 0 0,-12 38-2327 15</inkml:trace>
  <inkml:trace contextRef="#ctx0" brushRef="#br0" timeOffset="-61466.23">14365 962 1637 0,'0'0'77'0,"0"0"0"15,27 14-8-15,-27-14 0 16,5 3-5-16,-9 10 0 15,-4 13-10-15,-3 13 0 16,-3 15-24-16,-4 17 0 16,-3 19-10-16,-7 14 0 15,-7 15-3-15,-3 9 1 16,1 7-2-16,-7-1 0 16,-2-3-3-16,-3-6 1 15,0-9-7-15,-4-11 1 16,5-17-4-16,4-13 1 15,3-13-5-15,1-10 0 16,3-14-15-16,-4-22 1 16,41-16-1752-16</inkml:trace>
  <inkml:trace contextRef="#ctx0" brushRef="#br0" timeOffset="-61150.4">13150 1355 1590 0,'9'0'0'0,"19"3"9"16,25-9 1-16,24-8-9 16,22-7 0-16,14 0 0 15,14 0 0-15,7-6 6 16,9-3 1-16,5 1 32 0,11-7 0 15,7-3 24-15,-2 0 0 16,5-3-2-16,-21-5 0 16,-21-1-9-16,-26 3 0 15,-15 7-19-15,-10 2 0 16,-18 3-13-16,-15 7 1 16,-17 7-20-16,-10-2 0 15,-16 21-1638-15</inkml:trace>
  <inkml:trace contextRef="#ctx0" brushRef="#br0" timeOffset="-60000.11">15132 1339 1691 0,'2'49'0'0,"7"79"-2"16,0 29 0-16,0 17 20 15,-9-10 0-15,-14-8 24 16,-4-20 0-16,-2-16 3 16,3-13 1-16,3-20-3 15,-4-8 0-15,0-20 9 16,4-16 1-16,0-17 1 16,2-19 1-16,-6-7-17 0,-5-24 1 15,0-33-6-15,-3-23 0 16,3-22-7-1,0-22 0-15,0-29-12 0,0-23 0 16,9-27-9-16,12-4 1 16,15 9-5-16,17 25 1 15,21 16-2-15,9 22 0 16,10 28-4-16,11 20 1 16,15 21-10-16,2 19 0 15,-2 2-6-15,3 7 1 16,5 7-4-16,-9 9 1 15,-10 1 0-15,-15 9 0 16,-13 8 7-16,-20 8 1 16,-16 10 3-16,-21 13 0 15,-18 15 7-15,-22 8 0 16,-24 7 0-16,-17 14 1 16,-16 23 1-16,0 6 1 15,-7 7 0-15,1 16 0 0,3 17 0 16,10 13 1-16,23-5 0 15,21-7 1-15,23-25 1 16,16-9 0-16,25-12 0 16,26-12 1-16,28-14 1 15,13-18 0-15,12-19 0 16,2-16 0-16,-1-16 0 16,-8-16 0-16,2-13 3 15,-7-16 1-15,-16-16 3 0,-6-3 0 16,-7-8-7-16,-6-11 0 15,-4-4-1-15,-9-8 0 16,-5-12-3-16,-4-4 0 16,-7 4-5-16,-3 6 1 15,-8 15-11-15,-3 11 0 16,-5 30-12-16,-2 16 0 16,-2 17 2-16,-3 24 0 15,1 31 10-15,-3 26 1 16,0 23 8-16,4 15 1 15,3 11 4-15,0-5 0 16,0 1 4-16,0-14 1 16,5-10 9-16,7-12 1 15,11-16 10-15,4-8 0 16,1-21 10-16,7-11 0 16,-1-11 3-16,5-23 1 15,3-16-8-15,6-17 0 0,3-17-8 16,2-21 1-16,-4-25-6 15,-3-15 0-15,-6-13-4 16,-4-1 1-16,-8-3-4 16,-5 17 0-16,-9 23-3 15,-2 25 0-15,-3 35-2 16,-4 28 1-16,2 23-2 16,-1 30 0-16,-6 30 0 15,0 24 0-15,0 25-1 16,0 8 1-16,0-9 0 15,5-12 0-15,4-8-1 0,1-19 0 16,6-11-1-16,4-19 1 16,6-17-1-16,2-17 0 15,8-23-1-15,2-23 1 16,8-29-4-16,2-22 0 16,0-23-9-16,1-15 0 15,-3-18-35-15,3 0 1 16,-49 137-1885-16</inkml:trace>
  <inkml:trace contextRef="#ctx0" brushRef="#br0" timeOffset="-59380.95">17653 1007 1394 0,'16'33'40'0,"12"47"0"15,-1 32-27-15,-17 14 1 16,-5 20 15-16,-5-6 1 16,-1-8 18-16,-5-13 1 15,3-20 17-15,3-11 1 16,0-14 2-16,0-17 1 15,-4-29-11-15,4-14 1 0,0-5-9 16,0-9 0-16,9-9-13 16,-2-17 1-16,0-19-15 15,4-12 1-15,5-9-14 16,1-12 0-16,3-1-7 16,1-4 0-16,2 8-4 15,3 9 1-15,8 16-1 0,-1 7 0 16,-6 20-3-16,1 20 1 15,-3 27-2 1,-4 26 1-16,-3 28-2 0,-10 14 1 16,1 12-1-1,-7-6 0-15,0-14 1 0,3-15 1 16,9-12 1-16,-5-19 0 16,-7-17-1-16,-2-21 1 15,19 0-2-15,0-21 0 16,6-24 0-16,3-21 1 15,2-17-7-15,4-21 1 16,8-12-9-16,8-20 1 16,8-17-5-16,7-15 1 15,2 11-8-15,-2 25 1 16,1 41 7-16,-3 25 1 16,-5 21 9-16,1 24 0 15,-8 21 6-15,-4 30 1 16,-8 22 4-16,-9 18 0 0,-9 8 4 15,-5 2 1-15,-7 1 7 16,-2 6 0-16,0 13 6 16,0 2 0-16,-3-3 3 15,1 8 0-15,-5 18-3 16,0 6 0-16,0-3-8 16,-4-6 0-16,3-15-8 15,2-17 0-15,6-21-2 16,-1-27 0-16,-6-42-1643 15</inkml:trace>
  <inkml:trace contextRef="#ctx0" brushRef="#br0" timeOffset="-58415.92">19475 848 1431 0,'14'7'45'0,"32"10"0"16,0 7-18-16,-2 9 0 15,2 17-10-15,-2 20 1 16,-11 21 6-16,-11 32 1 16,-22 31 5-16,-18 19 0 15,-19 4-3-15,-12-14 1 16,-1-25 4-16,-4-19 0 15,-5-18-8-15,-2-23 0 0,-1-19-11 16,5-20 1-16,12-25-8 16,9-31 1-16,13-37-5 15,20-36 1-15,22-31-2 16,24-31 0-16,22-39-1 16,27-30 0-16,22-20 0 15,22 18 0-15,21 34 0 16,-14 49 1-16,-16 61-1 15,-18 42 0-15,-19 25 0 16,-18 21 1-16,-8 20 2 0,-13 25 0 16,-9 27 9-16,-17 6 1 15,-18 3 9-15,-10-2 1 16,-6-7 5-16,-3-1 0 16,-6-11 3-16,0-6 0 15,2-10 3-15,-3-15 1 16,3-7 1-16,4-8 1 15,3-8 1-15,2-2 0 16,-2-8-2-16,0-2 1 16,-3-6-11-16,3-2 1 15,0-8-5-15,-1 1 1 16,-6-1-7-16,0-6 0 16,-5 1-3-16,-4 3 0 15,-7 1-5-15,-3-2 0 16,-9 4-5-16,-2 0 0 15,-5 7-3-15,-2-4 0 16,-5 2-1-16,0-7 1 0,-2-1-2 16,7-6 1-16,9-3-5 15,10-6 1-15,6-3-4 16,12 1 1-16,11-5-6 16,8 8 0-16,8-1-2 15,3 10 0-15,0 2-5 16,2 3 0-16,-2 3-2 15,4 3 1-15,-6 6 1 16,-1 6 0-16,-1 2 3 16,-1 11 1-16,0 13 2 15,-2 16 1-15,-7 21 3 0,0 20 0 16,-5 39 2-16,1 27 1 16,-1 35 3-16,-6 35 0 15,-3 17 2-15,3-7 1 16,3-27 1-16,11-35 1 15,11-38 0-15,9-37 0 16,9-30 0-16,-6-20 0 16,-1-24 0-16,2-24 0 15,4-27 0-15,-4-15 1 16,-10-17-1-16,-2-12 0 16,-15 74-1695-16</inkml:trace>
  <inkml:trace contextRef="#ctx0" brushRef="#br0" timeOffset="-57167.49">13746 3831 1478 0,'32'-1'0'16,"40"-3"36"-16,18 1 0 16,23-6 38-16,24-3 0 15,29-5-15-15,28-4 1 16,37-7-14-16,41 2 0 15,30-10-22-15,35-6 0 16,28-3-6-16,24-5 1 0,21 2 7 16,15-9 0-16,12-2 7 15,-6 0 0-15,-10-2 1 16,1 3 0-16,-4 6 13 16,-7 8 0-16,-14 1-3 15,-15 9 1-15,-16-3-5 16,-28 4 0-16,-26 0 3 15,-28-5 1-15,-24-3-6 16,-26-8 1-16,-26-13-6 16,-24 0 0-16,-22-1-4 15,-31-6 1-15,-20-5-3 0,-18-6 0 16,-15-10-2-16,-16 0 1 16,-13-5-10-16,-15 0 0 15,-17 0-6-15,-22-4 0 16,-23 4-4-16,-27 8 0 15,-28-3-4-15,-19 7 0 16,-30-8-2-16,-34-3 0 16,-32-1-1-16,-28 0 0 15,-22 5-3-15,-22 3 0 16,-11 8-4-16,-17 1 1 16,-7 10-3-16,-18-4 0 15,-19-6-2-15,-9 7 0 16,-3 8 0-16,-6 5 1 15,-7 1 2-15,2 3 0 16,0 9-7-16,3 7 1 16,4 5-13-16,2 0 0 15,5-7-9-15,17 19 0 16,26 25 0-16,13 13 0 0,11-1 1 16,2 10 0-16,-8 10 5 15,5 13 0-15,4 9-6 16,6 12 0-16,11 6-4 15,4 9 0-15,8 1 3 16,17-3 0-16,18-8-2 16,27-10 1-16,14 1 5 15,27 5 1-15,31 3 3 0,11-3 1 16,6 7 4-16,16 12 0 16,13 14 3-16,14 19 1 15,12 29 1-15,14 23 1 16,11 19 1-16,19-4 0 15,22-13 0-15,33-20 1 16,42-22 2-16,35-19 0 16,40-17 4-16,45-16 0 15,48-24 8-15,38-16 0 16,29-17 3-16,23-17 0 16,21-15 1-16,7-6 1 15,5-5 11-15,-7-5 1 16,-12-4 31-16,-14 1 1 15,-16 5 29-15,-25-1 0 16,-19 0 7-16,-27 0 0 16,-22 1-29-16,-22 7 1 15,-17 5-6-15,-18 4 0 0,-22-1-17 16,-8-5 1-16,-157 10-1854 16</inkml:trace>
  <inkml:trace contextRef="#ctx0" brushRef="#br0" timeOffset="-55667.47">21399 1755 1511 0,'23'0'0'16,"37"8"55"-16,23-4 0 15,13-4 41-15,8 0 0 16,9-7-7-16,8 2 1 16,15-7-40-16,16 0 0 15,28-1-27-15,19 0 1 16,16 6-6-16,-1-2 0 15,1 0-4-15,-11 1 0 16,-11 1-2-16,-20 2 0 16,-20-4-7-16,-21-3 1 15,-14 5-5-15,-21-7 0 16,-19-7-3-16,-14-3 0 0,-64 24-1675 16</inkml:trace>
  <inkml:trace contextRef="#ctx0" brushRef="#br0" timeOffset="-55249.27">23805 599 1325 0,'64'29'33'0,"31"8"0"16,18-6-13-16,5-4 1 16,15-6-16-16,9 0 0 15,21 0 9-15,10-6 1 16,1-1 12-16,-3-2 0 16,-3-3 13-16,-9-2 1 15,-11-2-4-15,-28 2 1 16,-27 7-6-16,-20 10 1 15,-29 5-4-15,-36 28 0 16,-38 25-5-16,-33 34 1 16,-38 41 3-16,-40 42 1 15,-33 35 1-15,-10 22 0 16,8 4 16-16,26-28 1 16,33-39-20-16,43-56 0 15,36-50-22-15,32-42 1 0,29-30-6 16,21-27 0-16,-44 12-1596 15</inkml:trace>
  <inkml:trace contextRef="#ctx0" brushRef="#br0" timeOffset="-46550.76">26458 872 1594 0,'51'7'84'15,"38"7"1"-15,4 7-29 16,4 0 1-16,9-1-31 16,3-1 1-16,6-7-7 15,8-3 0-15,10-4-8 16,3 2 0-16,-6 2-3 15,-8-1 0-15,-11 1-3 16,-14 0 1-16,-26 6 0 16,-26 10 1-16,-27 13 1 0,-34 27 1 15,-33 31 4-15,-31 16 1 16,-34 28 3-16,-26 21 0 16,-17 19 7-16,13-5 0 15,26-7-4-15,26-26 0 16,23-25 8-16,21-28 0 15,20-27-8-15,16-19 0 16,15-22-10-16,22-24 1 16,21-22-8-16,12-21 1 15,16-27-2-15,13-22 0 16,-87 95-1768-16</inkml:trace>
  <inkml:trace contextRef="#ctx0" brushRef="#br0" timeOffset="-46050.23">28309 1028 1242 0,'16'0'-24'15,"43"-12"0"-15,5 0-6 16,1-9 0-16,4-7 25 16,9-1 0-16,13-1 4 0,5 3 1 15,2 9 28-15,5 15 0 16,4 15 58-16,-13 12 1 16,-25 9 5-16,-25 9 0 15,-27 8-25-15,-25 10 0 16,-24 8-17-16,-26 10 1 15,-24 12-16-15,-6 2 0 16,2 10-3-16,6-4 1 16,17-9-2-16,26 1 1 15,30-7-6-15,24-9 0 16,26-13-3-16,26-8 0 16,31-9-5-16,24-13 0 15,20-14 3-15,17-17 1 16,17-12 0-16,2-14 0 15,-13-16 1-15,-18-11 0 16,-21-17-4-16,-11 0 0 16,-15-3-10-16,-14-2 0 15,-17 1-5-15,-11 0 0 0,-13-9-4 16,-11-4 0-16,-36 87-1725 16</inkml:trace>
  <inkml:trace contextRef="#ctx0" brushRef="#br0" timeOffset="-45749.6">30919 950 1513 0,'0'0'42'16,"-19"5"0"-16,-20 23-26 15,-9 10 1-15,-6 2 5 0,-10 7 1 16,-13 6 11-16,-5 10 1 16,3 6 17-16,12 2 0 15,12 3-12-15,18-5 1 16,18-12-9-16,21-15 0 15,21-13-7-15,26-20 1 16,30-18-7-16,20-20 1 16,16-25-7-16,10-20 1 15,11-20-6-15,-11-13 1 16,-17-14-4-16,-31-5 1 16,-31 1-3-16,-30 14 0 15,-28 16-2-15,-29 9 1 16,-29 11-2-16,-22 18 0 15,92 57-1611-15</inkml:trace>
  <inkml:trace contextRef="#ctx0" brushRef="#br0" timeOffset="-44781.49">31755 950 1601 0,'6'57'83'15,"-3"44"0"-15,-6 30-24 16,-10 6 1-16,-4 6-30 15,-3-11 1-15,4-14-11 16,4-16 0-16,5-24-4 16,2-21 0-16,1-28 1 15,8-17 0-15,4-15 1 16,7-34 1-16,7-30-3 0,5-26 1 16,5-32-7-16,1-15 1 15,1-25-4-15,3-28 0 16,7-10-3-16,2 16 0 15,-2 31-4-15,-11 40 0 16,-10 35-3-16,-7 27 0 16,-9 28-5-16,-14 39 0 15,-16 32-6-15,-16 26 1 16,-15 12-3-16,-10 7 1 16,4-7-1-16,9-9 0 15,12-12 0-15,15-10 0 16,17-19 2-16,22-10 0 15,24-11 1-15,23-17 0 16,26-16 2-16,13-9 0 16,15-6 0-16,4 3 1 15,-2 12 3-15,-12 15 0 16,-27 21 2-16,-24 21 1 0,-27 27 1 16,-29 15 1-16,-31 13 2 15,-23 11 0-15,-21 2 2 16,-7 0 0-16,4-10 6 15,12-20 0-15,18-15 5 16,17-18 1-16,18-16 4 16,19-17 0-16,23-16-9 15,20-13 0-15,21-12-7 16,12-9 0-16,5-3-2 0,-3 12 0 16,-83 33-1502-1</inkml:trace>
  <inkml:trace contextRef="#ctx0" brushRef="#br0" timeOffset="-44181.78">28453 1144 1251 0,'-14'9'55'0,"-35"36"0"15,-15 20-13-15,3 10 1 16,-5 8-23-16,1 21 1 16,2 15-9-16,1 16 1 15,0 22-4-15,11 8 0 16,16-8-4-16,21-13 1 15,24-28-2-15,29-17 0 16,28-16-1-16,30-9 1 16,30-17-2-16,33-10 0 15,40-19-3-15,29-18 1 0,-229-10-1170 16</inkml:trace>
  <inkml:trace contextRef="#ctx0" brushRef="#br0" timeOffset="-44045.16">31214 2648 985 0,'77'-14'0'0,"121"-28"1"15,31 1 1-15,-1-1-2 16,-4-3 1-16,-4-12 23 16,-1-14 1-16,-2-14 17 15,-7-10 0-15,-9-12 3 16,-18-6 1-16,-24 3-6 16,127-93-40-16</inkml:trace>
  <inkml:trace contextRef="#ctx0" brushRef="#br0" timeOffset="-43880.77">33865 1016 1576 0,'-328'-173'0'0,"61"48"0"16,6 8 1-16,-24 4 0 15,-22-3 1-15,-25 9 1 16,-21 12-1-16,-28 34 0 16,-28 26-2-16,-30 44 1 15,-27 62-4-15,-3 73 0 16,469-144-1184-16</inkml:trace>
  <inkml:trace contextRef="#ctx0" brushRef="#br0" timeOffset="-12950.64">1490 4756 963 0,'11'48'0'15,"19"89"18"-15,7 41 1 16,9 31 40-16,-5 23 1 16,-10 28 36-16,-13 20 0 0,-18 18-10 15,-14 20 1 1,-13 11-55-16,-17 22 0 0,-7 25 2 15,-7 20 1-15,-2 13 6 16,-4 15 1-16,-1 1 4 16,5 10 1-16,5 15-5 15,11 8 0-15,4 6-7 16,3 10 0-16,5 9-4 16,2 17 0-16,2 6-1 15,10-20 1-15,8-24-3 16,6-33 0-16,13-29-2 0,9-26 1 15,8-28-7-15,-1-35 1 16,5-29-6-16,3-34 0 16,6-32-4-16,3-31 0 15,2-24-2-15,8-24 1 16,6-16-3-16,4-22 0 16,5-21-1-16,1-14 0 15,13-11-1-15,6-6 0 16,12-11-1-16,8-8 0 15,8-11-1-15,7-6 0 16,13-6 0-16,14-2 1 16,23-1-1-16,17-5 0 15,14-6-2-15,18-7 1 16,10-8-2-16,17-10 0 16,8-8-1-16,18-12 1 0,22-8-2 15,25-2 1-15,12-2-3 16,20-1 1-16,9-8 0 15,22 3 1-15,22 8 1 16,19 1 1-16,12-2 0 16,20-3 0-16,34-5 1 15,6 2 0-15,13-1 1 16,14 1 0-16,3 3 2 16,11 8 0-16,9 10 4 15,0 5 1-15,14 5 2 16,-6 10 0-16,-4 11 4 15,-1 9 0-15,4 8-1 0,-2 2 0 16,-2 2 4-16,-7 5 1 16,2 2-1-16,-7-3 1 15,-1-4-1-15,4-2 0 16,8 4-3-16,-4-3 1 16,-9-4-3-16,-3 1 1 15,-13 6-2-15,0-3 0 16,4-1 0-16,-3 0 1 15,-6-1-2-15,-13-5 1 16,-13 3-2-16,-13 0 1 16,-10-4-3-16,-20-2 1 15,-8-3-1-15,-24-2 0 16,-28 0-2-16,-33 2 1 16,-21 2 2-16,-27-2 1 15,-32-1 1-15,-33 3 0 16,-32 1-4-16,-26 1 1 15,-30-1-2-15,-29 0 1 0,-22 4-3 16,-17 2 0-16,-11-2-1 16,-10-4 0-16,-5-3-3 15,-8-9 1-15,-11-10-4 16,-8-12 1-16,-2-16-13 16,-1-9 1-16,4-10-21 15,3-18 1-15,7-20 4 16,6-16 1-16,10-27 8 15,11-35 0-15,8-41 2 0,8-34 1 16,5-21 16-16,0-13 1 16,0-2 4-16,3-20 1 15,5-35 16-15,2-10 0 16,4-23 16-16,0-4 1 16,-2-9 5-16,-4 9 0 15,-7 6-7-15,-6 5 1 16,-9 4-8-16,-7 5 1 15,-8 6-5-15,-10 24 0 16,-8 18-10-16,-4 7 1 16,-4 0-7-16,-5 17 1 15,-4 16-4-15,-3 11 1 16,-3 15-3-16,-6 10 0 16,-7 14-2-16,-5 14 0 15,-4 18-1-15,-12 16 1 16,-13 18-1-16,-12 12 0 0,-12 14-1 15,-9 14 1-15,-10 8-1 16,-17 15 0-16,-11 6-1 16,-15 10 0-16,-16 6-3 15,-19 14 1-15,-25 4-2 16,-21 13 1-16,-25 7-4 16,-28 5 0-16,-28 7-2 15,-14 2 0-15,-22-1 0 16,-19 3 0-16,-12 4 0 15,-18-3 1-15,-7-12-4 0,-17-3 1 16,-11-2-1-16,-13 1 0 16,-13-1 3-16,-13 0 0 15,-11-7 2-15,-17 3 0 16,-5 4 2-16,-11 2 0 16,-11 3 2-16,-10 3 1 15,-21 7 0-15,-9-1 1 16,1-2 1-16,-10 2 0 15,-3 6 1-15,-22 3 1 16,-3 1 0-16,-2 7 0 16,-2 10 0-16,-12-3 0 15,-5 3 0-15,-1 6 0 16,6 10 0-16,0-2 1 16,0-2-1-16,3 1 1 15,6 1-1-15,3-5 1 16,15-5 0-16,-4-2 1 15,3 2 1-15,6 1 1 0,8 1 0 16,6 6 1-16,5 4-1 16,-2-5 1-16,6-2 0 15,12 0 0-15,0 3-1 16,1-3 1-16,12 9-1 16,-3 3 0-16,-1 12 1 15,-5 11 1-15,1 17-2 16,23 22 1-16,30 18-3 15,55 22 1-15,42 26-3 0,43 32 1 16,33 42-1-16,35 25 0 16,249-239-2166-16</inkml:trace>
  <inkml:trace contextRef="#ctx0" brushRef="#br0" timeOffset="88516.6">6892 1012 1569 0,'0'0'91'16,"-64"-26"1"-16,9 11-30 0,2 8 1 31,8 5-29-31,0 14 1 0,8 21-12 0,6 14 0 16,1 19-6-16,5 24 1 15,4 22-6-15,1 25 1 16,3 22-2-16,-1 23 0 16,0 17-5-16,-1 15 0 15,1 10 0-15,1-3 1 16,-1 6 1-16,1-16 0 15,6-21 0-15,7-17 0 16,1-12 0-16,1-29 1 16,4-32 2-16,-2-22 1 15,-2-19 2-15,-1-19 1 16,3-16 3-16,0-12 0 16,-6-3 2-16,-3-4 0 0,1-5 1 15,-6-9 1-15,-4-8-6 16,0-4 1-16,4 0-12 15,9-10 0-15,5 31-1777 16</inkml:trace>
  <inkml:trace contextRef="#ctx0" brushRef="#br0" timeOffset="89483.61">6151 3480 1679 0,'-9'9'0'16,"-18"6"0"-16,-4 10 0 15,-6-3 0-15,-16 2 1 16,-28-6 5-16,-15 1 1 15,-8-7 8-15,-17 0 1 16,-15-7 22-16,-12 0 0 16,-17 6 33-16,-11-1 0 15,-18 0 4-15,-9-1 0 16,0-9-12-16,-8-3 0 16,-3-11-14-16,3 2 0 15,-5 0-15-15,3-1 1 16,-4 5-10-16,0 4 0 0,0 8-7 15,5 4 1-15,18 1-4 16,20 0 0-16,19-2-9 16,24 1 1-16,27-2-3 15,19 0 0-15,17-9-4 16,4-2 1-16,9-2-1 16,11 2 0-16,12-2 0 15,13 2 0-15,7 1-1 16,12 4 1-16,5-15-1 15,9 1 0-15,21-11 0 0,10-4 0 16,-3-4 1-16,2-3 0 16,0-6 0-16,-7-3 1 15,0-12 0-15,-7-7 0 16,2-10 2-16,-6-8 1 16,-6-8 3-16,-11-10 0 15,-6-7 2-15,-12-9 1 16,-12-16 2-16,-11 1 0 15,-3-3 1-15,-2 0 1 16,-4 5-2-16,-4 10 1 16,-5 0-8-16,-4 10 1 15,-5 15-3-15,5 6 1 16,8 7-3-16,7 6 1 16,13 13-2-16,11 1 0 15,15 8-1-15,13 6 1 0,15 2-2 16,16 0 1-1,25 3-3-15,12 1 1 0,18 5-8 16,22 3 0-16,33 3-5 16,28 4 0-16,29 5-2 15,20 2 1-15,22 7-1 16,13-2 0-16,14 2 1 16,4 0 0-16,11 0 2 15,-2-9 1-15,-6 4 4 16,-6 1 1-16,-1-4 5 15,-19 2 0-15,-12 6 3 0,-37 5 1 16,-25 7 0 0,-25 4 1-16,-32 4 2 0,-17 1 1 15,-19-2 2-15,-20 2 1 16,-12-4-6-16,-13-2 1 16,-12-6-2-16,-5-20 1 15,-32 23-1844-15</inkml:trace>
  <inkml:trace contextRef="#ctx0" brushRef="#br0" timeOffset="108317.08">7311 1367 1343 0,'0'0'0'15,"0"0"11"-15,-21-12 1 16,7-5 21-16,-5-4 0 15,-13 0 4-15,-3-3 0 0,-9 7-13 16,1 1 0-16,-6 1-8 16,-1 1 0-16,-4 2-5 15,-13-1 1-15,-14 1-3 16,-4 4 0-16,-7-1 5 16,-3 2 1-16,-13-2 4 15,-5 1 1-15,-8-1 15 16,-12 0 0-16,-15-1 7 15,-10 5 1-15,-14 5-4 16,-2 3 1-16,3-3-6 16,1 0 1-16,-6-7-5 0,-7-1 0 15,1 4-5-15,2 4 0 16,4 4-6-16,1 3 1 16,14-2-2-16,1-2 0 15,5 6-2-15,3 0 1 16,-1-1-1-16,6 8 1 15,11-2-3-15,11 1 0 16,-2 3-1-16,9-3 0 16,16-10-2-16,6 2 0 15,1 5-2-15,5-3 0 16,14-4-2-16,13 6 0 16,3-1-3-16,7 9 1 15,-2 2-2-15,9 0 1 16,-1-1-2-16,4 1 1 15,8 3-1-15,3 6 1 0,4-4-2 16,7 10 1-16,2 6-1 16,1 10 0-16,0 3 0 15,1 7 0-15,-3 20-1 16,-6 8 0-16,-6 10 0 16,-9 11 0-16,-8 13 0 15,-6 4 0-15,-3 13 0 16,0-5 0-16,-2-1-1 15,7-10 1-15,7-6-1 16,6-11 1-16,3-13-1 16,5-5 1-16,2-19-1 15,10-9 1-15,5-8-1 0,9-6 1 16,6-10 0 0,6-5 0-16,9-9 0 0,5-3 0 15,10 0 0-15,3-9 0 16,11-3 0-16,2-6 0 15,4-10 0-15,4 2 0 16,13 0 0-16,11-2 0 16,7 2 0-16,13-4 0 15,8 5 0-15,11 1 0 16,8 3 0-16,11-3 0 16,14 1 0-16,21-5 0 15,14-2 0-15,23-3 0 16,18-5 0-16,17-7 0 15,20-6 0-15,-2-3 0 16,0-5 0-16,-7 5 0 16,-5-3 0-16,-6 0 1 0,-12 6 8 15,-14 4 1-15,-8 7 10 16,-21 2 0-16,-25 5 10 16,-24 0 0-16,-24-4 8 15,-13 2 1-15,-19 2-2 16,-9-5 0-16,-11-2-5 15,-13-2 1-15,-13 0-1 16,-2-5 0-16,-7-5-1 16,-5-3 1-16,-2-8-3 15,-1-6 0-15,-6-11-5 16,4-7 1-16,-1-12-1 0,1-8 0 16,1-18-3-16,2-4 1 15,-3-11-3-15,-9-4 1 16,-4-7-4-16,-8-8 1 15,-6-11-7-15,-18-5 1 16,-20 7-6-16,-43 5 1 16,-46 11-5-16,-58 20 0 15,-58 28-1-15,-61 12 0 16,313 71-2364-16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20:18:01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1759 1713 1142 0,'0'0'0'0,"0"0"21"0,-29 21 1 16,26 8 25-16,1 16 1 15,-1 18-10-15,-6 15 1 16,-4 20-16-16,-1 22 1 16,-3 16-11-16,3 27 0 15,3 46 1-15,4 42 1 16,10 23-1-16,6 34 1 16,5 28-2-16,4 24 0 15,1 25 0-15,-6 24 1 16,-10 17-3-16,-15 24 0 15,-7 17 0-15,-11 23 1 16,-2 10-3-16,0 21 0 16,0 6-1-16,9 10 1 15,2 10 17-15,11-2 0 0,1 3 23 16,3 1 0-16,-6 5 7 16,3-2 0-16,8-5-5 15,-3-7 0-15,0-9-8 16,4-41 1-16,9-39-10 15,4-65 1-15,1-64-8 16,3-54 1-16,1-50 0 16,-4-48 1-16,4-51-5 15,1-32 0-15,4-30-5 16,4-19 0-16,8-14-3 0,5-12 0 16,15-10-3-16,3-9 0 15,8-7-3-15,9-5 0 16,12-5-4-16,12 0 1 15,14 1-3-15,8 8 0 16,19 4-1-16,10 8 0 16,3 6-2-16,18 8 1 15,20 8-2-15,17 9 1 16,17 8-1-16,22 7 0 16,14 2 0-16,20 5 0 15,26 1-1-15,5-3 1 16,9-1-1-16,14-2 1 15,37 1-1-15,24-2 1 16,18-6-1-16,11-5 1 16,27-6 0-16,20-4 0 15,35-6 0-15,20-6 0 16,30-8 0-16,20 2 0 16,14 4 0-16,23 1 0 0,19 1 0 15,4-1 0-15,12 0 0 16,-2 4 0-16,3 7 0 15,-10 0 0-15,2-2 2 16,-11 8 1-16,-1 12 6 16,-2-5 0-16,0-8 9 15,0-15 1-15,-2-20 6 16,2-19 1-16,0-19 0 16,-2-6 0-16,-5-1 11 0,-14-10 0 15,-20-5-7-15,-22 5 1 16,-31 5-8-16,-10 16 0 15,-11 13-14-15,-19 15 1 16,-33 11-10-16,-24 10 1 16,-30 4-3-16,-24 2 0 15,-383-12-2101-15</inkml:trace>
  <inkml:trace contextRef="#ctx0" brushRef="#br0" timeOffset="1716.63">27727 16956 1982 0,'31'-5'0'15,"54"-9"83"-15,58 2 0 0,49 7 47 16,30 10 0-16,24 12-71 15,9 7 1-15,10 4-44 16,-6 0 1-16,0-4-9 16,-1-5 0-16,1-3-5 15,-5-8 0-15,-5-9-1 16,-16-5 0-16,-23 1-1 16,-20-5 0-16,-17-9-1 15,-23-5 1-15,-23-4 0 16,-23-9 0-16,-19-11 0 0,-20-9 1 15,-14-11 3-15,-14-8 0 16,-12-9 6-16,-7-6 0 16,-3-13 4-16,1-12 1 15,2-5 1-15,-4-7 0 16,-3-5 2-16,-6-13 1 16,-3-22 0-16,-2-22 1 15,1-23 1-15,5-26 0 16,1-31-2-16,9-33 1 15,12-27-2-15,7-25 1 16,9-20-4-16,4-11 0 16,3-21-11-16,2-10 0 15,5-16-4-15,-1 11 0 16,-6 14-1-16,-5 17 0 16,-4 5-1-16,-7 12 1 0,-7 10-3 15,-10 15 1 1,-11 10-6-16,-9 13 1 0,-5 13-7 15,-3 17 1-15,-3 9-3 16,1 15 0-16,1 13 1 16,-1 8 0-16,-2 19 0 15,-2 10 0-15,0 20 3 16,4 6 1-16,1 15 3 16,-3 9 1-16,-3 15 1 15,-3 17 1-15,1 10 0 16,-4 16 1-16,-4 18 1 0,-6 6 1 15,-9 7-2-15,-10 0 0 16,-11 5-1-16,-11 0 1 16,-6 8-7-16,-11-1 1 15,-13 1-5-15,-11 1 0 16,-23 2-8-16,-20-3 0 16,-22 3-2-16,-21 1 0 15,-22-3 2-15,-15 1 1 16,-14-1 1-16,-21-2 0 15,-29 5 4-15,-5 1 0 16,-12 2 3-16,-13-1 0 16,-22 9 1-16,-13-2 1 15,-11-2 6-15,-11 2 1 16,-12 3 3-16,-22 4 0 16,-8-2 2-16,-4 2 0 15,-6 2 0-15,-20 1 1 0,-1-2 2 16,-7 3 1-16,-13-3 4 15,-3 2 0-15,-5 2 3 16,-14 6 0-16,-3 4 0 16,1-1 0-16,0-2 1 15,-4 5 1-15,7 9 4 16,-1 3 0-16,-6 0 0 16,-5-3 1-16,-5-6-1 15,1 10 1-15,4 2-3 16,0 3 0-16,-2 6 0 0,4-3 0 15,5 0-4-15,-2 3 1 16,-1 2-2-16,1 6 1 16,7 1 0-16,4-4 0 15,10 1-1-15,3-3 1 16,2-2-3-16,6 1 1 16,4 2-2-16,3 5 0 15,5 0-2-15,11 5 1 16,21 2-2-16,2-2 1 15,12 0-2-15,7 6 1 16,20 2-2-16,-7 0 0 16,1 2-1-16,11 11 0 15,9 3 2-15,5 11 0 16,3 2 1-16,10 8 1 16,-8 0 1-16,16 7 0 15,24 0 2-15,20 6 0 0,30 2-2 16,39-2 0-16,32 3-6 15,28-1 0-15,180-65-2135 16</inkml:trace>
  <inkml:trace contextRef="#ctx0" brushRef="#br0" timeOffset="5166.33">2011 6529 1366 0,'0'0'0'15,"0"0"35"-15,-23 2 1 0,11 0 29 16,1 3 1-16,2-1-18 16,4 1 1-16,5-5-30 15,-4 12 1-15,4-7-9 16,9 14 1-16,14 14-4 15,9 8 0-15,14-2-2 16,15 0 0-16,17 8-1 16,12 2 0-16,9-4-1 15,14-2 0-15,24-3 0 0,11-2 1 16,15 7-2-16,17-6 1 16,14-4-2-16,14-2 1 15,14-9-1-15,7-1 0 16,17-1-1-16,6-5 1 15,9 4-1-15,5-3 1 16,6 1-1-16,12-6 0 16,10 6 2-16,17-1 0 15,13-3 2-15,3-3 1 16,1-3 0-16,16 0 1 16,5 3 1-16,2 2 1 15,-4 1 1-15,10-3 1 16,13 1 1-16,9-1 0 15,2 5-1-15,7-5 1 16,6-10-1-16,3-2 0 0,17 0 1 16,10-2 0-1,9-3 0-15,10 1 1 0,3-4 0 16,15 4 1-16,-1 1 2 16,2-6 1-16,8 1-3 15,-1-3 1-15,2 1 0 16,8 1 0-16,8-1-4 15,9-4 1-15,10-2-2 16,0-4 1-16,-5-6-3 16,0-2 0-16,2 2 4 15,-4-2 1-15,-8-10 0 0,-12 2 1 16,-9-2-1 0,-10-2 0-16,-16 2 1 0,-15-7 0 15,-14-5-2-15,-20-2 1 16,-27 2-2-16,-25-1 1 15,-31-2-2-15,-27-1 1 16,-34-3-2-16,-36 0 1 16,-37-2-1-16,-35 2 1 15,-32 7-4-15,-33 1 0 16,-34 3-3-16,-28-5 0 16,-30-2-2-16,-37-1 1 15,-39 0-2-15,-36 6 1 16,-39 6-2-16,-59-3 0 15,-52 7-4-15,-48 2 0 16,-32 8-10-16,-38 6 0 16,-36 1-5-16,-36 0 0 15,-28 1-3-15,-24-3 0 0,-15-3 1 16,-19-7 1-16,-11 0 1 16,-12-8 0-16,-21-9 12 15,-7-7 0-15,-2-6 6 16,-11-11 0-16,-21-13 2 15,-6 1 1-15,-10 6 5 16,-9-1 1-16,-10 1 4 16,-8 4 0-16,-17 9 3 15,-7 4 0-15,-2 18-1 16,-3 12 1-16,-10 13-1 0,-4 16 1 16,-6 11-3-16,16 23 0 15,18 14-1-15,27 22 0 16,28 26-3-16,47 12 1 15,37 8-2-15,47 15 0 16,61 6-1-16,65-5 0 16,72-9-2-16,75-13 0 15,65-23-1-15,67 0 0 16,63-5-2-16,64 10 0 16,62 11-2-16,59 12 1 15,68-1-4-15,77 11 1 16,70 9-6-16,73-5 1 15,65-16-9-15,76-7 1 16,61-22 6-16,55-16 0 16,52-21 3-16,44-15 1 15,60-9 4-15,21-2 1 0,25 0 1 16,0 7 0-16,1 6 1 16,-24-13 0-16,-868-17-1704 15</inkml:trace>
  <inkml:trace contextRef="#ctx0" brushRef="#br0" timeOffset="58951.23">1362 6097 1299 0,'0'0'0'0,"-16"15"34"15,-5 6 1-15,-2 0 35 16,-4 3 1-16,-1 2-21 0,2 2 0 16,3 1-25-16,2 4 1 15,5 9-9-15,0 4 1 16,7 10-8-16,7 8 1 15,7 1-5-15,4 1 1 16,9-5-3-16,10-11 1 16,7-5-2-16,15-7 1 15,4-5 0-15,14 0 0 16,0-9-1-16,13-3 1 16,13-7-3-16,3-7 1 15,11-4-2-15,-1-5 1 16,8-6-1-16,5-6 1 15,-2-3 0-15,0-3 0 16,16 0 1-16,2-1 0 16,3-7 1-16,2 2 0 15,8-3 0-15,1 5 1 16,-6 3-1-16,-1 4 1 0,-2-4-1 16,-1 5 0-16,1 4-1 15,7 7 1-15,0 1-1 16,2-1 1-16,0 2 0 15,12-4 1-15,4 5 0 16,-2 0 1-16,7 1 1 16,-5-3 1-16,-11 4-1 15,2 4 0-15,2-4 4 16,-2 0 1-16,7-4-1 16,2 1 1-16,1 6 5 15,-5 1 0-15,6-3 0 0,-2 1 1 16,3 3 0-16,9 1 0 15,4 0 0-15,-6 3 0 16,6 0-1-16,-2-2 1 16,-5-4-1-16,-3 2 1 15,0 4-1-15,0-2 0 16,8-2 2-16,6 0 1 16,2 2-1-16,3-2 0 15,3-5-3-15,0-3 1 16,3-2-1-16,-1 0 1 15,-2-4-1-15,4 5 0 16,1 4-2-16,-3 0 1 16,-4 2 2-16,-7 5 0 15,6-2 0-15,1 6 0 16,0-1-2-16,1 0 0 16,-5 3-1-16,5 0 0 0,4-4 0 15,-3 0 0-15,-5-1 0 16,1-1 1-16,1 0-2 15,3 2 1-15,0-4-2 16,-2-1 1-16,4-3 0 16,2 3 1-16,1-1-2 15,4 1 0-15,0-8-1 16,5 4 1-16,2 0-3 16,0 0 1-16,3 0-2 0,0 0 0 15,1 0-1 1,-1 4 1-16,-1-4-2 0,5 3 1 15,0 2-2-15,0-3 1 16,0 1 0-16,-2 1 0 16,0 1-1-16,0 2 0 15,4 5-1-15,0-7 1 16,0 2 0-16,6-5 0 16,3 1 0-16,7 1 1 15,1-1-1-15,7 3 0 16,6-3-1-16,3-1 1 15,-3 0 0-15,1-2 0 16,1-4 0-16,-1 4 1 16,8 0 0-16,3 4 0 15,11-3 0-15,3-4 1 16,2-2-1-16,5-4 0 16,2-3 0-16,2 0 1 15,-6-6-2-15,2-6 1 0,-7-5-1 16,1-2 0-16,-5-1-1 15,-8 5 1-15,-12-6-1 16,-10-3 0-16,-10-3 0 16,-19 1 0-16,-16 2 1 15,-27 3 0-15,-24 4 1 16,-31-1 1-16,-29 3 1 16,-29 6 1-16,-24 4 1 15,-21-8 1-15,-22-13 0 16,-24-2 0-16,-32-1 0 0,-23-1 0 15,-25 1-2-15,-17-1 0 16,-11 6-2-16,-17-2 1 16,-15-2-2-16,-10 2 0 15,-16-3-2-15,-11-1 0 16,-1-3-1-16,-8-3 0 16,-3-6-2-16,-7 4 1 15,-4 3-1-15,-10-1 0 16,-7-6 0-16,-7 0 0 15,-18-6-1-15,-5 4 0 16,-15 3-1-16,-10 8 0 16,-10 0 0-16,-9 7 1 15,-15-2-1-15,-8 5 1 16,-4 2 0-16,-10 2 0 16,-9-2 0-16,-8 2 1 15,-2 0-1-15,-7-2 1 16,0-2 0-16,-19-1 0 0,3 7 0 15,-6 1 0-15,0 2 0 16,-8 5 0-16,-6 6 0 16,-5 1 0-16,-2 2 0 15,-2 1 0-15,-5 6 0 16,1 2 0-16,-8 1 0 16,5-1 0-16,7 3 0 15,4 0 0-15,12 0 0 0,1 0 0 16,1 5 0-16,5 3 0 15,14 4-1-15,-1 1 1 16,1-1-1-16,3 0 1 16,8 0-1-16,5 3 1 15,12-2 0-15,13 4 0 16,3 4 0-16,1 3 1 16,-1-3-1-16,5-1 1 15,19 1-1-15,7 0 0 16,0 3 0-16,4 2 0 15,6 2 0-15,16 1 1 16,20 4 0-16,14-3 0 16,4-1 0-16,24-1 0 15,11-6 0-15,17 2 1 16,7 4 0-16,10 2 0 16,20-1 1-16,15 4 0 15,20 0 0-15,12 3 1 16,13 0 0-16,14 8 1 0,15 4 1 15,15 6 1-15,9 1-5 16,19 1 0-16,14-3-2 16,19-3 0-16,25-5-1 15,22-7 1-15,29-5-5 16,27-5 0-16,37-2-3 16,21-2 0-16,31-3-3 15,31 0 0-15,14 3-2 16,12 0 1-16,7 7 0 15,-7-6 0-15,-245-25-2160 0</inkml:trace>
  <inkml:trace contextRef="#ctx0" brushRef="#br0" timeOffset="64149.39">3256 6398 1209 0,'0'0'0'15,"0"0"25"-15,-18 7 0 16,13 10 28-16,2 16 0 15,-6 22-2-15,-3 27 1 16,-4 22-20-16,-9 27 0 16,0 27-12-16,-7 23 0 15,3 32-2-15,-5 10 0 16,0 6-2-16,10-11 1 16,3-9-1-16,1-18 0 15,8-18 0-15,-2-4 0 16,5-1 4-16,4-7 1 15,5 0-2-15,0-7 1 16,1-7 1-16,6-12 0 16,4-5-3-16,1-11 0 15,3-10-3-15,2-10 0 16,6-9-6-16,4-10 1 0,1-11-4 16,7-9 0-16,2-6-4 15,4-6 0-15,3 1-3 16,2-4 0-16,-2-4-6 15,-2-4 0-15,7-3-13 16,1-1 1-16,3-3-20 16,7-4 1-16,7 0 8 15,0 0 0-15,-2 3 4 16,7 6 1-16,13 6 19 0,10 6 0 16,9 5 5-16,15-2 1 15,23-3 3-15,17-4 0 16,26-12 5-16,23-8 0 15,22-15 9-15,13-6 1 16,6-7 6-16,0-9 0 16,8-2 1-16,6 1 0 15,7-3 5-15,23-1 1 16,15 0 0-16,20-1 1 16,4 1-6-16,23-2 1 15,15 7-6-15,2-2 0 16,11-1-5-16,0 3 1 15,5 6-4-15,0 2 1 16,7 6-4-16,0 9 1 16,-5 5-3-16,8 5 0 15,3 2-1-15,-1-4 1 16,8-5-2-16,4-1 0 0,8-3 1 16,4-3 1-16,4-5 1 15,1 0 0-15,1 4 0 16,2-4 0-16,6 3-3 15,-11 2 1-15,-4-3-1 16,-5 0 1-16,-2-2-1 16,4-4 1-16,7-8-2 15,9-5 1-15,12-11-1 16,0-1 1-16,-4-7 0 16,-1 1 0-16,-6 0 0 0,-3 6 0 15,-9 3 0-15,-19 9 1 16,-7 5 0-16,-9 3 0 15,-15 5 0-15,-24 4 0 16,-14 2 3-16,-3 0 1 16,-1-4 3-16,-17-3 0 15,-18-2 1-15,-12 2 0 16,-24 5-1-16,-15-2 0 16,-26-1-2-16,-15 3 1 15,-12 0 0-15,-14 0 0 16,-16 1-1-16,-12 1 0 15,-16 0-1-15,-11-2 0 16,-12 0-6-16,0-4 0 16,-4-2-5-16,0-5 1 15,-1-3-3-15,-4-1 1 16,-3-15-15-16,-8 1 1 0,-93 29-1881 16</inkml:trace>
  <inkml:trace contextRef="#ctx0" brushRef="#br0" timeOffset="64716.4">30461 9798 1780 0,'15'-24'0'16,"30"-43"2"-16,13-25 0 15,11-17 44-15,3-12 0 16,0-7 32-16,2-12 0 16,4-9-26-16,-2-7 0 15,1-7-5-15,-3 1 1 16,-3 4-7-16,-8 9 1 15,-10 2-14-15,-14 19 1 16,-16 19-14-16,-16 14 0 16,-14 5 3-16,-16 9 0 15,-19 8-10-15,-16 12 0 16,-20 4-4-16,-19 11 0 16,-23 2-2-16,-12 6 0 0,-27 5-2 15,-23 4 0-15,-22-6-3 16,-36 1 0-16,-25 1-7 15,-26 0 1-15,-26 2-2 16,-38 1 0-16,-33 3-2 16,-35 1 0-16,-25 3 1 15,-39 11 0-15,-44 12 1 16,-26 16 0-16,-38 10 0 16,-43 17 1-16,-34 12 2 15,-50 18 0-15,-42 15 0 16,-47 2 0-16,-36-3 1 0,-56-13 1 15,-46-20-2-15,-16-30 1 16,965-24-1692-16</inkml:trace>
  <inkml:trace contextRef="#ctx0" brushRef="#br0" timeOffset="89335">2222 10404 1859 0,'0'0'0'15,"-35"-12"69"-15,9 2 0 16,15 4 41-16,-3 5 1 16,-11-3-45-16,-3 6 1 15,-9 7-39-15,2 10 0 16,-6 8-14-16,1 18 1 16,-1 23-8-16,1 15 0 0,8 24-4 15,9 26 0 1,9 32-2-16,10 32 1 0,13 37-2 15,3 29 1-15,-6 15-1 16,8 17 0-16,9 16 0 16,3-1 0-16,6 3-1 15,-6-3 1-15,-3-4-2 16,0-5 1-16,0-10-1 16,-2-16 1-16,-1-24 1 0,6-28 0 15,11-20 0-15,-1-27 1 16,-1-29 3-16,2-13 0 31,3-13 3-31,1-16 1 0,-4-18 4 0,2-9 0 16,-6 3 0-16,6 1 0 15,-2-6-1-15,9-9 1 16,9-8-2-16,6-9 1 16,8-7-3-16,2-8 1 15,6-11-3-15,10-8 1 16,20-11-2-16,12-7 1 15,11-6-2-15,10-4 1 16,18 1-2-16,19 1 1 16,17-1-3-16,12 6 1 15,7 9-2-15,8 6 1 16,1 9-1-16,4 7 0 16,9 7-1-16,-1 0 1 0,10 5-1 15,8-4 1-15,11-2-1 16,17-6 0-16,15-2-1 15,3-5 1-15,12-2 0 16,1 0 0-16,4 1 0 16,3-1 0-16,10 0 1 15,7 2 0-15,-10 4 0 16,5 5 0-16,3 6 0 16,2-3 1-16,-5-8 0 15,9-2 0-15,8-6 0 0,9-3 1 16,1-6-1-16,13-3 1 15,9-1 0-15,8-4 1 16,8-3 0-16,3 0 0 16,3 1 0-16,-8 2 0 15,9 2-1-15,-1 0 1 16,6 0 0-16,4 6 0 16,5 6 0-16,8 2 0 15,1-6 0-15,3-1 1 16,1 0-1-16,0 2 0 15,1 1-1-15,0 2 0 16,-1 4-1-16,-6-2 1 16,-3-1 0-16,-3 1 0 15,-5 0 0-15,1 0 0 16,-6-2 1-16,-3-7 1 16,-3-3 1-16,-6 1 1 0,-12 1 4 15,-8-2 1-15,-13-2 2 16,-6 1 0-16,-5 3 1 15,-7-1 0-15,-12 1-1 16,-18-2 1-16,-13-2-2 16,-11 3 0-16,-17 2-1 15,-10 0 0-15,-4-1-3 16,-17-2 1-16,-11 1-4 16,-18-1 1-16,-6-4-2 15,-13 0 1-15,-9 2-3 0,-12-1 1 16,-13-5-1-16,-17-2 1 15,-7-6-1-15,-14-3 1 16,-13-6 1-16,-7-5 0 16,-3-6 0-16,-2-13 1 15,-5-10 0-15,-4-7 1 16,-5-7 0-16,-7-9 0 16,-7-15 2-16,0-14 0 15,-1-14-1-15,5-22 0 16,2-23 1-16,3-21 0 15,-2-8 0-15,-4-12 1 16,2-8-1-16,-1-8 1 16,-5-8 1-16,-1-9 0 15,-1-4-1-15,-3-3 1 16,-1-2 1-16,-6-12 0 16,1-4-1-16,-4 2 1 15,-2 6-1-15,-3 10 0 16,-4 5-1-16,-4 10 1 0,-4 16-1 15,-12 15 1-15,-8 20-7 16,-12 31 0-16,-15 18-2 16,-15 25 0-16,-17 18-1 15,-13 11 0-15,-15 11-1 16,-17 7 1-16,-16 8-3 16,-12 9 1-16,-15 5-3 15,-15 7 1-15,-13 7-2 0,-18 0 0 16,-11 2-2-16,-12-5 0 15,-13 4 3-15,-9-4 1 16,-9-2 1-16,-11 1 0 16,-12 3 1-16,-9 1 0 15,-5 0 0-15,-23-2 1 16,-12 2-1-16,-18 5 1 16,-4 2-1-16,-12 2 0 15,-21 1 0-15,-9 3 0 16,-10 2 1-16,-18 3 1 15,-16 2-1-15,-4-2 1 16,-13-1 0-16,-8-3 1 16,-7 0 1-16,-8-7 1 15,-12-4 4-15,3 1 0 16,1-1 3-16,-3-3 0 16,-5 2 0-16,-1 3 0 15,3 6 3-15,-3-1 1 0,1 4-1 16,-4 3 0-16,-5 4-2 15,-1 5 1-15,-6 0-1 16,2 4 0-16,-3 4-1 16,5 6 0-16,6 5-1 15,2-1 1-15,0-1-3 16,7 2 1-16,4 0-2 16,-1 3 0-16,6 1-1 15,7-1 0-15,5-4-1 16,4-1 0-16,11 0-1 0,8 2 1 15,9-3-1-15,10 3 0 16,8 0-2-16,5 4 1 16,3-1-1-16,-3 4 1 15,-3 2-1-15,10 6 0 16,7 6-1-16,16-2 1 16,7 2-1-16,0 0 1 15,1-4-1-15,12-5 1 16,13-1-1-16,13-4 1 15,9-4-1-15,1-1 1 16,9 0-1-16,16-4 1 16,13-14-1-16,20-6 1 15,19-6 0-15,20-1 0 16,14 0 0-16,26 1 0 16,16-1 0-16,14 1 1 15,-1 4-2-15,23 1 0 0,28 4 0 16,16 2 0-16,15 8-1 15,13-1 0-15,41-9-2529 16</inkml:trace>
  <inkml:trace contextRef="#ctx0" brushRef="#br0" timeOffset="93084.19">8107 14094 1635 0,'0'0'0'16,"0"0"76"-16,-13-21 0 15,12 11 49-15,1 10 1 16,-9-9-49-16,0 7 0 15,9 2-49-15,0 0 0 16,-5-2-12-16,10 8 1 16,16 7-8-16,13 12 1 15,10 2-2-15,7 1 0 16,13-2-3-16,15 0 0 16,21 0-4-16,13-2 1 15,13-5-2-15,4-1 1 16,15-3-1-16,8 2 0 15,24 4-1-15,18 0 1 0,15-7-1 16,13 1 0 0,6 4 1-16,11 4 0 15,1 1 0-15,10 4 0 0,1 3 1 16,11-5 1-16,17-9 7 16,6-3 1-16,16-2 9 15,8-3 1-15,-3-6 3 16,5-4 1-16,13-6 1 15,1 0 0-15,-7 3-3 16,-12 3 1-16,-12-5 2 16,-9-2 0-16,-4-6 0 15,-9 0 0-15,2 2-1 0,-19-5 1 16,-16-2 2-16,-23-2 0 16,-19-2-1-16,-22 2 0 15,-23 4-1-15,-13 0 1 16,-13 0 4-16,-20-1 1 15,-17-1-3-15,-16 0 1 16,-14 4-5-16,-7 3 1 16,-7-1-3-16,-5 1 0 15,-4 4-5-15,-7 1 1 16,-11 2-2-16,-3-1 1 16,-2 3-3-16,-5-1 0 15,-9 4-2-15,0 0 1 16,9 0-2-16,-9 0 0 15,5-7-3-15,-1-6 1 16,-1-13-2-16,1-11 0 16,-1-4-2-16,1-4 1 0,-1-12-2 15,-1-7 1-15,-2-9-2 16,-5-1 1-16,-6-11 0 16,-1 0 0-16,-9 4 0 15,-6-1 1-15,-10 1 0 16,-5 5 0-16,-2 8 0 15,-2 8 1-15,-9 6-2 16,-1 7 0-16,-8 8-1 16,-5 4 1-16,-1 6-2 0,1 4 1 15,9 5-1-15,4 4 1 16,1 6-2-16,4 3 1 16,-7-5-1-16,-2 1 0 15,7 4 0-15,2 4 0 16,-2 3-1-16,-4 3 1 15,-4 4-1-15,-7 0 0 16,-11-2 0-16,-9 0 0 16,-6 4 0-16,-11-2 0 15,-15-3 0-15,-7 2 0 16,-9-2 0-16,-7-1 0 16,-11-4 1-16,-10-5 0 15,-15-6 0-15,-7 4 1 16,-4-4 0-16,-4-1 1 15,0 0 1-15,-9-3 1 16,-2 0 2-16,-1 1 0 16,-9-1 2-16,-11 1 0 0,-2 3 0 15,-3 3 1-15,-3 0-1 16,-10 2 1-16,1 6-3 16,-2 1 1-16,7 5-2 15,-1 0 0-15,5-2-1 16,6 3 0-16,-3 2-1 15,11 1 0-15,-4 1-1 16,14-1 1-16,7 7-1 16,2 3 0-16,9 0-1 15,8 3 1-15,8 6-1 16,3 3 0-16,2 0 0 0,0 4 0 16,12 3-1-1,6 3 1-15,10-3-1 0,10 4 1 16,6 3-2-16,6 0 1 15,8 3-1-15,5 4 1 16,4 0-1-16,11 2 0 16,12 1 0-16,6-1 0 15,8-2-1-15,9-2 1 16,7-2-2-16,10-3 1 16,10-5-1-16,10 0 1 15,6 0-1-15,7 5 1 16,2 2-1-16,6-2 0 15,2 1-1-15,5 5 1 16,7 0-1-16,9 7 1 16,4 0-1-16,10 1 1 15,7 2-3-15,12-2 0 16,11 1-2-16,18-4 0 0,28-10-1 16,9-9 1-16,10-15-2 15,11-8 1-15,12-9 2 16,7-7 1-16,9-3 1 15,-5 2 1-15,-7-4 3 16,-13 2 0-16,-17-1 2 16,-11 1 1-16,-17 4 8 15,-4-1 0-15,-16 2 8 16,-12-4 1-16,-23-4 3 0,-9-1 0 16,-7 2 1-16,-11 0 0 15,-3 0-2-15,-2-1 0 16,-3-8-4-16,-3 2 0 15,-4 7-3-15,-4 7 0 16,3-7-3-16,-3 7 1 16,0 0-2-16,0 0 0 15,9-7-2-15,-9 7 0 16,11-3-2-16,-2 3 0 16,1 3-2-16,6 1 1 15,-5-1-3-15,3 3 1 16,12 2-5-16,10-3 1 15,8-10-11-15,3-17 0 16,-47 22-2785-16</inkml:trace>
  <inkml:trace contextRef="#ctx0" brushRef="#br0" timeOffset="96612.73">28162 7190 996 0,'-39'-36'0'0,"-65"-64"-22"16,-26-16 0-16,130 116-692 15</inkml:trace>
  <inkml:trace contextRef="#ctx0" brushRef="#br0" timeOffset="96709.01">26917 6233 627 0,'-57'-22'0'0,"-85"-35"27"15,-28 0 0-15,-1 8 24 16,-3 18 1-16,-5 12-48 15,-20 14 0-15,199 5-598 16</inkml:trace>
  <inkml:trace contextRef="#ctx0" brushRef="#br0" timeOffset="97482.07">22297 8483 2441 0,'0'0'0'0,"14"40"50"16,-1-16 1-16,-3-3 56 16,-6 0 1-16,-6 3-43 15,-3-3 1-15,-2 0-51 16,-6 1 0-16,-6 6-8 15,-2 5 0-15,-2 3-6 16,0 5 1-16,0 17-3 16,4-3 0-16,19-55-2199 15</inkml:trace>
  <inkml:trace contextRef="#ctx0" brushRef="#br0" timeOffset="105483.68">18311 12304 1836 0,'0'0'0'16,"0"0"98"-16,0 0 1 16,0 0 42-16,0 0 0 15,-19-12-46-15,10 10 1 16,-2 2-49-16,1 0 1 0,-5 0-22 16,-2 0 1-16,-1 2-5 15,4 3 0-15,-7 9-3 16,1 10 1-16,3 20-7 15,3 15 1-15,1 11-7 16,3 17 1-16,1 13-4 16,-5 18 1-16,2 15-2 15,-3 16 0-15,0 14-1 16,-1 17 1-16,-7 7 0 16,2 0 1-16,1-13 4 15,3-7 0-15,1-10 6 16,3-10 0-16,4-8 6 0,1-17 1 15,-1-16 2-15,2-11 0 16,1-5 3-16,3-12 1 16,1-9 1-16,-1-13 1 15,6-18 1-15,-1-5 0 16,3-1-2-16,2-6 1 16,-3-10-5-16,1-4 0 15,-3 0-3-15,1 2 1 16,3 0-3-16,1-4 1 15,-7-10-4-15,2 11 0 16,-2-4 0-16,0-7 0 16,0 8-4-16,0-8 0 15,0 0-2-15,0 7 1 16,0-7-3-16,0 0 0 16,0 0-2-16,7 7 1 0,-7-7-4 15,0 0 0-15,0 0-3 16,0 0 1-16,0 0-2 15,-7-10 1-15,1-15-8 16,-4-13 1-16,10 38-2561 16</inkml:trace>
  <inkml:trace contextRef="#ctx0" brushRef="#br0" timeOffset="117983.8">7384 12917 1623 0,'0'0'0'16,"-4"24"41"-16,9 4 1 15,11 13 38-15,4 13 1 16,3 12-29-16,3 10 0 16,2 12-35-16,8 4 1 15,-1-2-10-15,5 0 1 16,6 5-5-16,0 0 1 15,4-10-3-15,8-4 1 16,9-3-1-16,14-3 1 16,16-6-1-16,9-3 0 15,-2-9 0-15,10-7 0 16,17-5 0-16,14-7 0 16,13-3-1-16,17 1 1 15,10 2-1-15,6-3 1 0,8-6-1 16,7-8 1-16,1-11 0 15,10-6 0-15,9-8 0 16,13-3 1-16,5-5-1 16,19-2 0-16,-1 2 2 15,8 0 0-15,2-3-1 16,7-1 1-16,-4 4 0 16,7 1 1-16,2 1 3 15,5 0 1-15,1-1 5 16,-8 3 1-16,-16-1 3 0,-8 2 1 15,-10 2-1-15,-2 0 1 16,-14 3-1 0,-6 0 1-16,-5 2-2 0,-8 0 1 15,-19 0-3-15,-14-2 0 16,-19-1 0-16,-15 0 0 16,-10-8 0-16,-7-1 0 15,-4-5-2-15,-7-9 1 16,-2-7 0-16,-3-3 0 15,0-2 4-15,-5-4 1 16,-4-12-3-16,-5 1 0 16,3-6 0-16,4-2 0 15,0 1-2-15,-4-1 0 16,-3 1 0-16,-8-1 1 16,-2 4-2-16,-8 2 0 15,-12 4-2-15,-11 6 1 16,-12-5 0-16,-11 0 1 0,-14-2 0 15,-14-3 0-15,-17-4-1 16,-12 3 0-16,-18 3-1 16,-18-6 0-16,-11-5-1 15,-19-4 1-15,-18-3 0 16,-16-1 1-16,-37-3 0 16,-38-13 1-16,-34-5-2 15,-36-3 1-15,-25 7-1 16,-35 14 0-16,-29 15-1 15,-32 13 0-15,-18 14-5 0,-33 12 1 16,-25 14-3-16,-10 12 1 16,-19 16-3-16,-13 17 1 15,-18 11-1-15,-23 18 0 16,-12 9-1-16,13 7 0 16,13 0 2-16,9-5 0 15,9-7 4-15,14 4 0 16,18 1-3-16,31-2 0 15,46-8-2-15,41-18 0 16,44-20-1-16,37-30 0 16,284 2-2192-16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19:40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8943 14341 1063 0,'0'0'0'0,"0"0"28"15,0 0 0-15,0 0 31 16,0 0 1-16,0 0-17 16,0 0 1-16,0 0-17 15,0 0 0-15,0 0-13 16,0 0 1-16,18-15-2 0,-1 16 1 15,11 3-1-15,8 1 1 16,-1 0 8-16,-2-3 1 16,1-4 1-16,3-3 0 15,-2-7 1-15,-1-4 0 16,1-8 0-16,0-5 0 16,2-8-1-16,0-1 1 15,4-7-3-15,0-2 0 16,-3 1 16-16,-1-1 1 15,-1-1 14-15,-5 1 1 16,1-5 2-16,-4 0 1 16,2-2-3-16,4 2 1 15,5 2-8-15,-2 0 1 16,5 2-10-16,0-1 0 16,-1-4 9-16,-4-3 1 15,-3 1-4-15,-1 1 1 16,-5 4-9-16,-1 0 1 0,5 3-8 15,-1-5 0-15,1-3-5 16,5 1 0-16,7 0-3 16,-3 1 0-16,8-4-2 15,-3-2 0-15,0 3-3 16,0 3 0-16,1-6-3 16,8 0 1-16,3-1-2 15,0 2 0-15,2 3-3 16,-5-2 0-16,-6 9 2 15,1 1 1-15,-10 0 2 0,5 2 1 16,0 2-2-16,7 0 1 16,9-8 0-16,3 3 1 15,-4-2-2-15,-4 5 0 16,-6 0-3-16,1 3 0 16,7-8-2-16,2 2 0 15,5 1-1-15,0 0 1 16,-3-1-3-16,-2 1 0 15,-2 2-1-15,1-2 0 16,6-1-1-16,5 4 0 16,-3 1-1-16,-3 3 1 15,-4 4-1-15,-2-2 1 16,0 7-1-16,1 5 1 16,6 3-1-16,2 6 1 15,0 3-1-15,-7 2 1 16,2 0-1-16,-2 3 0 15,10-3 0-15,2 4 1 0,1-5-1 16,1 3 1-16,-4 1-1 16,3 4 0-16,3 0 1 15,3 2 1-15,2-3 0 16,-2 5 1-16,-10 1-1 16,0 7 0-16,3-2 0 15,2 5 1-15,4 2-1 16,-4 2 0-16,-9 3 0 15,4 2 1-15,0 2-1 0,7 0 0 16,0 2-1-16,-4 1 1 16,-3 3 0-16,-6 1 0 15,-1 5 0-15,-2 2 1 16,0 6-1-16,0 6 0 16,0 5 1-16,-2 3 1 15,-9 2 0-15,1 0 0 16,-4 6-1-16,0-1 1 15,5-1 0-15,2-8 0 16,0 1-1-16,1 3 0 16,-3 0-1-16,2 0 0 15,-3-3-1-15,1-2 1 16,4 3-1-16,1 0 0 16,4-1 0-16,0 0 1 15,-4 5-1-15,-1 1 0 16,-2 8 0-16,2 3 1 15,-4 1 0-15,5-2 0 0,4 4 0 16,-2 4 0-16,-6 3-1 16,-7-3 1-16,-2-5-1 15,-3-2 0-15,3 0-1 16,1-6 1-16,2-2 0 16,-6-6 0-16,1-5-1 15,-4-2 1-15,-2-3 1 16,-3-2 0-16,-6 0 2 15,-1-11 0-15,-4-3 1 16,-7-1 0-16,2-1 2 16,-2-3 0-16,0-7 0 0,-5-3 0 15,0-4 1-15,0-2 1 16,0 2 1-16,-1-1 0 16,0-4-1-16,-1 0 0 15,0 1 0-15,0 1 0 16,2 1-1-16,-4 1 0 15,4-1-2-15,1 0 0 16,-1 1-1-16,0-1 1 16,3 2-2-16,-1 0 1 15,-1 1-1-15,1 2 1 16,-2 2-2-16,0 4 1 16,-6-5-1-16,2-4 1 15,4-2-2-15,2 1 1 16,1 3 0-16,-3-1 0 15,-2 1-1-15,0-2 1 16,-3 2 0-16,1-2 0 0,-3-5 0 16,-2-7 0-16,7 7 0 15,-7-7 1-15,9 11 1 16,-9-11 1-16,7 8 0 16,0-6 0-16,-7-2 0 15,8 2 0-15,-8-2 0 16,6 7 0-16,-6-7 0 15,0 0 0-15,0 0-1 16,7 5 0-16,-7-5 0 16,0 0 0-16,0 0-2 0,7 0 1 15,-7 0 0-15,0 0 0 16,0 0-1-16,0 0 0 16,0 0 0-16,0 0 1 15,0 0-2-15,0 0 1 16,0 0-1-16,0 0 0 15,0 0 0-15,0 0 0 16,0 0-1-16,0 0 1 16,0 0-1-16,0 0 1 15,0 0-1-15,0 0 0 16,0 0-1-16,0 0 1 16,0 0-1-16,0 0 0 15,0 0 0-15,0 0 0 16,0 0-1-16,0 0 1 15,0 0-1-15,0 0 1 16,0 0-1-16,0 0 1 16,0 0-1-16,0 0 0 0,-2-9 0 15,2 9 0-15,0 0 0 16,0 0 0-16,-5-7 0 16,5 7 0-16,0 0 0 15,0 0 0-15,-4-5-1 16,4 5 1-16,0 0-1 15,0 0 1-15,0 0-1 16,0 0 1-16,-9-3-1 0,9 3 1 16,0 0-1-1,0 0 1-15,-7 0-1 0,7 0 1 16,0 0-1-16,0 0 1 16,0 0-1-16,0 0 0 15,0 0 0-15,0 0 0 16,-7 0 0-16,7 0 0 15,0 0 0-15,0 0 0 16,-7 0 0-16,7 0 0 16,0 0 0-16,0 0 0 15,0 0 0-15,0 0 0 16,0 0 0-16,0 0 0 16,-7 0-1-16,7 0 1 15,0 0-1-15,0 0 1 16,-7 0-1-16,7 0 1 15,0 0-1-15,0 0 0 16,0 0 0-16,0 0 0 16,0 0 0-16,0 0 0 0,-5 3 0 15,5-3 1-15,0 0-1 16,0 0 1-16,-9 0-1 16,9 0 1-16,0 0-1 15,-9 3 1-15,9-3-1 16,-5 4 1-16,5-4-1 15,-9 3 1-15,9-3-1 16,-9 2 1-16,2-2-1 16,7 0 1-16,-7 0-1 15,7 0 1-15,0 0 0 0,0 0 0 16,-9 4 0-16,9-4 0 16,-8 5 0-16,8-5 0 15,-9 0 0-15,9 0 0 16,0 0 0-16,0 0 0 15,-9 0 0-15,9 0 0 16,0 0-1-16,0 0 1 16,-5 0-1-16,5 0 1 15,0 0-1-15,0 0 1 16,-9 0-1-16,9 0 1 16,0 0-1-16,0 0 1 15,0 0-1-15,0 0 1 16,-9 0-1-16,9 0 1 15,0 0 0-15,0 0 0 16,-7 0 0-16,7 0 0 16,0 0 0-16,-7 0 0 0,7 0 0 15,0 0 0-15,0 0 0 16,-7-11 0-16,7 11 0 16,-5-7 0-16,5 7 0 15,-6-3 0-15,6 3 0 16,-9-5 0-16,9 5 0 15,-7-2 0-15,7 2 0 16,-7 0 0-16,-1 0 0 16,0 0 0-16,1 0 0 0,0 0 0 15,7 0 0-15,-10-5 0 16,3 1 0-16,0 3 0 16,0-1 0-16,1 0 0 15,-3-1 0-15,4-2 0 16,-2-2 0-16,2 0 0 15,0 0 0-15,-4 0 0 16,3 0 0-16,-2 3 0 16,1-1 0-16,0-2 0 15,-1-3 0-15,3-2 0 16,-4-2 0-16,4 2 1 16,2 5-1-16,-1 2 0 15,-3-7 0-15,0 3 0 16,2-1 0-16,1 1 0 15,2 0 0-15,2 9 0 16,-5-8 0-16,5 8 0 16,0 0 0-16,-11-11 0 0,11 11 0 15,-10-7 0-15,10 7 0 16,-5-8 0-16,5 8 0 16,0 0 0-16,-8-7 0 15,8 7 0-15,0 0 0 16,0 0 0-16,-7-4 0 15,7 4 0-15,0 0 0 16,-7 0 0-16,7 0 0 16,-5 0 0-16,5 0 0 15,-9 2 0-15,9-2 0 0,-12 5 0 16,1-1 0-16,3-1 0 16,-5-1 0-16,4 1 0 15,2-1 0-15,7-2 0 16,-10 5 0-16,3-5 0 15,0 0 0-15,0 0 0 16,-2 0 0-16,0 0 0 16,0 0 0-16,0 0 0 15,2 0 0-15,7 0 0 16,-10 0 0-16,1 0 0 16,0 0 0-16,0 0 0 15,4 0 0-15,5 0 0 16,0 0 0-16,-9 0 0 15,9 0 0-15,-14 0 0 16,7 0 0-16,0 0 0 16,7 0 0-16,-11 0 0 15,4 0 0-15,0 0 0 16,0 0 0-16,7 0 0 0,-9 0 0 16,9 0 0-16,0 0 0 15,-7 0 0-15,7 0 0 16,-5 0 0-16,5 0 0 15,0 0 0-15,-9 0 0 16,9 0 0-16,0 0 0 16,-9 0 0-16,9 0-1 15,0 0 1-15,-9-5 0 16,4 3 0-16,5 2 0 0,-10-5 0 16,10 5 0-16,0 0 0 15,-9-8 0-15,9 8 0 16,-7-7 0-16,7 7 0 15,-6-4 0-15,6 4 0 16,-14-2 0-16,7 2 0 16,0 0 0-16,0 0 0 15,-3-1-1-15,1-3 1 16,-4 4-1-16,5 2 1 16,2-2-1-16,-3-2 0 15,-1 1-2-15,-2-8 1 16,-8-3-8-16,-1-9 1 15,0-12-17-15,-2-19 1 16,-2-24-29-16,-5-7 0 16,30 83-2716-16</inkml:trace>
  <inkml:trace contextRef="#ctx0" brushRef="#br0" timeOffset="3602.02">10188 14061 1019 0,'0'0'0'0,"35"-11"31"16,-1 1 0-16,10-7 46 15,-3 1 0-15,5-5-19 0,-2 1 0 16,-4-8-21-16,-6 2 0 15,1-3-15-15,0-3 1 16,1 0-4-16,1-5 0 16,-2 3 7-16,5 1 1 15,6 3 1-15,-3-3 1 16,-5 2 7-16,-1 0 1 16,1 0 11-16,-3-2 1 15,0-8 0-15,0-4 1 16,2-2-8-16,6-2 1 15,6-3-11-15,4 1 1 16,-2-5-4-16,2 1 0 16,-7-1 3-16,-2-6 0 15,-3-7 2-15,3-2 1 16,7 5 5-16,0 2 0 16,5 4-3-16,1-1 1 15,-1-8 0-15,-6-4 1 0,-10-1-3 16,1 3 1-16,-1 0-6 15,8-2 1-15,5-5-6 16,2 0 0-16,-1-5-4 16,-1 2 1-16,-2-2-3 15,2-7 0-15,0-7-4 16,7 0 1-16,4 5-1 16,3-3 0-16,2 0-3 15,-8 5 1-15,-10-2-4 16,-3 4 1-16,-2 0-3 0,-4-4 0 15,2 2 1-15,0-3 0 16,2 1 1-16,4-7 0 16,-8-1 3-16,-1-4 1 15,-3 2 0-15,-1-5 1 16,1-4-2-16,2-2 1 16,4 6 0-16,6 0 0 15,1-1-1-15,2-2 0 16,-8-3-2-16,5-1 1 15,-4 2-2-15,0-8 1 16,-2 2-3-16,3 1 1 16,4-3-1-16,8 6 0 15,1 2-1-15,1-1 1 16,-9-1-1-16,0-2 1 16,-2 9 0-16,6-4 0 15,10 0 0-15,2 6 0 0,-6 3 0 16,-2-1 0-16,-2 3-2 15,-3 1 1-15,-4 8-1 16,6 4 1-16,6 1-2 16,1-4 1-16,-4 3 0 15,-2 1 0-15,-4-1-1 16,-1 4 0-16,-2 2-2 16,-3 10 0-16,1 8-1 15,1 6 0-15,-4 16-1 16,-4 3 0-16,-3 7-1 15,-7 8 1-15,-4 4-1 0,-2 5 0 16,1 2 0-16,-3 0 0 16,1 5 0-16,3 5 0 15,-1 2-1-15,5 0 1 16,-1 5-1-16,5 4 1 16,1 7-1-16,-4 4 1 15,2 1-1-15,1 3 1 16,-5 2-1-16,1 6 1 15,-4 0-1-15,-3 7 1 16,-2-1-1-16,-4 1 1 16,3 3-1-16,1-1 1 15,-4 8-2-15,2 1 1 16,2-3-1-16,4 5 1 16,-5 1-1-16,-4 6 0 15,5-2-1-15,-5-1 1 16,1 4-1-16,0 3 1 0,1-1 0 15,-1 0 0-15,-6 6 0 16,1 3 1-16,-5-6 0 16,1-1 0-16,2-3 0 15,-1 1 0-15,3 4 0 16,-1 0 0-16,-5-4 0 16,1-1 1-16,5 4-1 15,0 3 1-15,-1-2-1 16,1-4 1-16,3 9 0 0,1 2 0 15,0 1 0 1,1-5 0-16,-1 4 0 0,-1 3 0 16,3 4 0-16,3-2 0 15,1-4 0-15,-1-3 0 16,-3-2 0-16,1 0 0 16,-3 8 0-16,5 0 0 15,-1 1 0-15,-2-8 0 16,3-3 0-16,2-1 0 15,3 0 0-15,-2-2 0 16,2 0 0-16,-1 1 0 16,5-8 0-16,-1 2 0 15,5 4 0-15,4-6 0 16,-3 5 0-16,0-5 0 16,2 2 0-16,-2 0 0 15,4-4 0-15,-6 4 0 16,-1-2 0-16,1 5 1 0,5 1 0 15,6-4 0-15,7 1 2 16,-2-3 0-16,-5-3 1 16,-4 1 0-16,-1 2 0 15,0 4 1-15,-3 0-1 16,3-1 1-16,0 1 1 16,3-3 0-16,2 0 0 15,3 0 1-15,0 5 0 16,-3-3 0-16,0-6 0 15,2 0 0-15,-4-1 0 16,7 1 1-16,7-7-1 0,2 3 1 16,5 2 1-16,-1 1 0 15,-2 1-2-15,-2 0 1 16,-4-4-1-16,6 2 1 16,7-2-1-16,1 4 1 15,-1 3-2-15,-6-2 1 16,1-5-1-16,5-1 1 15,5 3-2-15,3-2 1 16,-1 0-1-16,2-3 1 16,-6 3-1-16,2-2 0 15,9 3-1-15,0 0 0 16,-2 3-1-16,-1-5 1 16,2-1-1-16,8-3 0 15,6 2 0-15,-1 1 1 16,-3 1 0-16,1-1 0 15,11 2-1-15,-2-3 1 16,-3-4-1-16,4 1 0 0,4-1 0 16,4-2 1-16,0 1-1 15,1-1 1-15,0 6-1 16,0 3 0-16,-3-1 0 16,6-1 1-16,10-6 0 15,-7-1 0-15,-2-1-1 16,3-5 1-16,4-2 0 15,-1-4 0-15,-6 0 0 16,2-1 1-16,2-4 0 16,-5-3 1-16,-11-9-2 0,0 4 1 15,2 1 0-15,-6-1 0 16,-4-6-1-16,-8-1 1 16,-7-2-1-16,-2 0 0 15,1-2 1-15,-4-2 1 16,-8-1 0-16,-4-2 0 15,-11-2 0-15,-6 1 1 16,-1 1-1-16,-3 1 1 16,-3 1 0-16,-3 1 0 15,-10 1 0-15,-4-2 0 16,-4-2-1-16,-5 0 0 16,-1 1 1-16,-3-1 1 15,1-1-2-15,-2-1 1 16,-2 2 0-16,-7 0 0 0,7 0 0 15,-7 0 0 1,0 0-1-16,0 0 0 0,8 0 0 16,-8 0 0-16,0 0-1 15,0 0 0-15,8 0-1 16,-8 0 1-16,0 0-2 16,0 0 1-16,-6-10-3 15,-3-16 0-15,-3-26-2 16,5-18 0-16,0-14-14 15,9-13 1-15,-2 97-2821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20:05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2124 3290 907 0,'21'-9'0'0,"30"-10"16"0,16-3 1 16,5-1 14-16,6 6 1 15,7-1-2-15,6 3 1 16,8-2-8-16,5 8 1 15,-1 6-11-15,1 3 1 16,19 3-1-16,2 6 0 16,8 4-2-16,1 6 1 15,7-1 10-15,12-3 1 16,6 3 4-16,16-6 0 16,1-4 5-16,13-4 1 15,10-4 9-15,0-7 1 0,13 2 2 16,1 0 1-16,4 1-2 15,7 1 0-15,2 3 2 16,2 5 0-16,10-2-6 16,2 1 0-16,7 4-3 15,1 1 0-15,1-5-3 16,3-4 1-16,2 0-7 16,4 0 0-16,3 0 0 15,11-6 1-15,6-1 6 16,3 2 0-16,3 2-1 15,1-4 1-15,3-2 2 0,-2-3 0 16,8-2-5-16,11-1 1 16,11 6-9-16,-4-7 0 15,-5 3-3-15,6-6 0 16,2 8-2-16,6-1 0 16,9 3-2-16,-9 3 1 15,-10-7 1-15,1 5 1 16,12 3 0-16,-4 1 1 15,-12 8-2-15,5 1 1 16,6 0-2-16,-2 5 1 16,-1-1-3-16,-4 0 0 15,-1 3-5-15,-1-4 1 16,11 5-2-16,-9-1 1 16,-10 0-3-16,1 2 0 15,1 5-1-15,-1-2 1 0,-7-2-2 16,-3 3 1-16,-12 3-1 15,-4-4 1-15,-7 4-1 16,3-2 1-16,0-2-1 16,-3-5 1-16,2 0 0 15,1-3 0-15,2-6-1 16,-5 3 0-16,-2-3 4 16,-3 0 1-16,0 3 1 15,-3-3 0-15,-1-1 1 16,-5 1 1-16,-2 1 3 15,-16-1 0-15,-10-6 2 0,-6-1 0 16,-8-1-1-16,-12 2 1 16,-6-3-1-16,-18 3 0 15,-8-6-1-15,-19-3 1 16,-15-7-1-16,-12 2 0 16,-15-4-3-16,-14 0 1 15,-12-8-4-15,-10-1 0 16,-10 3-1-16,-8 1 0 15,-8-7-4-15,-3 0 1 16,-1-3-2-16,-3-6 0 16,3 1-5-16,-1-4 0 15,0-6-3-15,4 7 1 16,-46 44-2398-16</inkml:trace>
  <inkml:trace contextRef="#ctx0" brushRef="#br0" timeOffset="26302.25">3473 7248 1231 0,'0'0'0'0,"32"15"26"16,0 2 0-16,5-4 40 16,1-1 1-16,1-4-16 0,2 1 1 15,-2-6-26-15,1-3 1 16,3 0-13 0,4 2 1-16,13 2-5 0,4-1 0 15,11-3 0-15,7-3 1 16,1-3 0-16,10 0 0 15,15 0-1-15,1-1 1 16,-1 2-3-16,4 0 1 16,12 2-1-16,1 3 1 15,-1-4-2-15,1 4 0 16,5-5-2-16,3 3 1 16,2 4 1-16,3 0 0 15,-2 1 10-15,0-3 0 16,12 4 8-16,2-4 1 15,0-7 4-15,-2 1 0 16,-3-2-1-16,4-4 0 16,19 0-2-16,1-1 1 0,-1 1-2 15,0-3 0-15,-6-4 2 16,9-2 0-16,7 2-7 16,0 2 1-16,7 6-3 15,1 1 1-15,-1-6-4 16,2 1 1-16,10 6-4 15,-6 0 1-15,-1 1-2 16,-1-4 0-16,5 3-1 16,5 0 0-16,3 1-1 15,2-1 0-15,3 2 1 16,1-2 0-16,0 1-1 0,9-3 1 16,0-2 0-16,3 0 1 15,-3 5-1-15,0-8 0 16,0-5-2-16,4 1 0 15,-4-6-1-15,3 2 1 16,6-9-2-16,-9 0 0 16,0 0 1-16,-9 0 0 15,-5 4 0-15,-9-4 0 16,-9-4 0-16,-18 8 0 16,-18 1 2-16,-21 6 0 15,-15-6-2-15,-21 2 0 16,-20-3 0-16,-15 1 0 15,-18 4 0-15,-16-2 0 16,-9 2 1-16,-18-6 1 16,-10-6 0-16,-12-6 1 15,-12-3-1-15,-16 4 1 16,-19-1 1-16,-15 9 0 0,-9 0 1 16,-10 1 0-16,-20-1 0 15,-9 0 1-15,-9-4-2 16,-8 6 1-16,-15 4 0 15,-12-3 1-15,-19 6-5 16,-7 3 0-16,-17 6-2 16,-6 1 0-16,-11 2-3 15,-3 0 1-15,-11 6-2 16,1 3 1-16,-4-1-2 0,1-1 1 16,-1 2-2-16,3 3 0 15,-4 0-1-15,1 0 1 16,-4 5-1-16,0 2 1 15,7 2-1-15,-4 4 0 16,-7 6 0-16,3-1 0 16,-8 1 0-16,2-2 0 15,-4-5 0-15,2 0 0 16,-2-3 0-16,8 3 0 16,5 2 0-16,1 2 0 15,1-1 0-15,-1 6 0 16,2-4 0-16,2 4 0 15,-10 5 0-15,1 2 0 16,-4 1 0-16,5 7 0 16,-5 2 0-16,15 7 0 15,12 0 0-15,34-3 0 16,33-2 0-16,28-2 0 16,29-9 0-16,33 1 0 0,34 1 0 15,26 10 0-15,24 6-1 16,26 10 1-16,22 9-2 15,20 1 1-15,17 6-1 16,17 2 0-16,10-5-3 16,14-4 0-16,23-9-7 15,28-6 0-15,21-19-5 16,23-11 0-16,25-14-3 0,16-14 0 16,21-19 0-16,14-14 1 15,0-18 0-15,-17-20 0 16,-281 78-1961-16</inkml:trace>
  <inkml:trace contextRef="#ctx0" brushRef="#br0" timeOffset="49985.65">4801 7149 1041 0,'0'0'0'15,"-40"-21"35"-15,-1 0 0 16,-8 1 31-16,-9 1 0 15,-15 0-6-15,-1 6 1 16,-5 5-11-16,5 13 1 16,-2 7-27-16,-2 12 0 15,-12 11-4-15,0 13 0 16,6 11 0-16,3 4 1 16,6-3-3-16,3-3 1 15,5 2-5-15,9-2 0 16,8-3-2-16,13-4 0 15,15 4-6-15,9-6 1 16,13-5-2-16,14-3 0 16,16-7-2-16,16 0 0 0,9-9-2 15,7-3 1-15,1-2-2 16,1 0 1-16,-4-3-1 16,7 1 1-16,10-5-1 15,-1 0 0-15,0 0 0 16,-4 6 0-16,2-1 0 15,7 2 0-15,13 0 1 16,-2 0 1-16,1-2 1 16,2-1 1-16,13-1 2 15,0 3 0-15,-8-4 1 0,4-2 0 16,9 0 0-16,0 0 1 16,0 0 4-16,0-3 1 15,8-4 3-15,1-2 0 16,-5 1 1-16,10-4 0 15,8-4 0-15,1 1 0 16,0 1-2-16,-2-3 0 16,4-2-4-16,10-2 0 15,5 2-3-15,1 2 1 16,3-3-2-16,-2-5 0 16,2 5 0-16,0 1 1 15,7 2-2-15,-2-4 1 16,0 0 1-16,-3-1 0 15,-2 0 0-15,2 3 0 16,9-2-1-16,3-1 0 16,5 3 1-16,-5 3 1 15,0-3-1-15,-8 4 1 16,-3 1-1-16,2 2 1 0,-1 2-1 16,-2 5 0-16,3-2 0 15,0 2 0-15,0-2-1 16,-1 2 0-16,1-2-2 15,-1 4 1-15,3 1 0 16,2 2 0-16,-2-1-1 16,-4 1 0-16,-6 0 0 15,1 5 0-15,5 2-1 16,4-3 1-16,2 1 0 16,-4 1 0-16,2-6 1 15,1 1 1-15,-3 3 1 0,9 0 0 16,5-3-1-16,-1 3 1 15,-4 0-2-15,-2 4 0 16,-3 1 0-16,-4 0 1 16,6-5-2-16,0 1 0 15,-3 4 0-15,3-1 1 16,-4 5 0-16,-4-1 0 16,3 2-1-16,1-2 0 15,3-2-1-15,3-1 1 16,1-2-1-16,2 2 1 15,0 0 0-15,1-4 0 16,-3-1-1-16,6-1 1 16,-1-1 0-16,6 2 0 15,6-4 1-15,-1 0 1 16,0-7 0-16,6 2 0 16,1 0 2-16,0-4 0 0,3-8-2 15,3-2 1-15,6 2-2 16,6-2 1-16,3-7-3 15,9-1 0-15,-2 1 0 16,2-9 0-16,5 1-1 16,4-4 1-16,14 2 0 15,-5-4 0-15,1-7-1 16,1 1 1-16,3-1-1 16,-2-3 0-16,3-2 0 15,-1-1 1-15,2 4-1 0,-5 1 0 16,-10 2 1-16,-6 1 0 15,-8-4 4-15,-10 3 0 16,-21 1 2-16,-11 0 0 16,-23 0 2-16,-15-3 1 15,-15-2-1-15,-21 1 0 16,-23 4 2-16,-16 1 1 16,-17 2 0-16,-16-3 1 15,-22-7-4-15,-17 1 0 16,-18-1-1-16,-17 2 0 15,-18-4-3-15,-16 6 1 16,-22 3-5-16,-15 4 1 16,-11-3-2-16,-15 10 0 15,-15 1-2-15,-24 0 0 16,-25 2-1-16,-14 2 1 16,-8 1-1-16,-17 3 0 15,-3 2-1-15,-16 1 1 0,-4 1-1 16,-5 6 0-16,-7 3-2 15,-7 0 0-15,4 0-1 16,-2-4 0-16,1 8-2 16,-3-3 0-16,-2 3-1 15,-8-1 1-15,-8-3-3 16,4 4 1-16,0-1 0 16,4 3 1-16,-8-3 1 15,2-3 0-15,-2-2-1 0,-4 1 1 16,0-3 2-16,-1-1 0 15,2 1 0-15,-3-3 1 16,-1 2 1-16,-3 0 1 16,-2-4 1-16,0 3 0 15,-16-1 0-15,5-2 0 16,4-1 0-16,-1-3 0 16,-1 1 0-16,-11-3 1 15,5-3 0-15,-5-2 0 16,4-8 1-16,-3 2 1 15,-2 2-1-15,-4 3 1 16,4 4 0-16,-7-4 1 16,-6 5-1-16,-4-1 1 15,-1-2 2-15,-16 9 0 16,-1 11 2-16,-6 5 0 16,-12 4 0-16,-14 4 1 0,-22 8-2 15,-9 13 1-15,-16 15-3 16,-25 23 0-16,-8 19-1 15,-10 18 0-15,-19 18-4 16,-8 4 0-16,1 1-3 16,15-5 0-16,503-128-2033 15</inkml:trace>
  <inkml:trace contextRef="#ctx0" brushRef="#br0" timeOffset="77616.67">2508 9530 1265 0,'0'0'0'0,"-17"-5"33"0,2-2 0 16,7 5 26-1,2 1 1-15,6 1-15 0,-14-7 0 16,9 3-20-16,5 4 1 16,-7-3-8-16,7 3 0 15,0 0-2-15,0 0 1 16,0 0-1-16,3 8 0 15,17 11 2-15,10 9 0 16,2-2-3-16,5 0 1 16,7-3-3-16,7-1 1 15,7-5-4-15,0-5 1 16,2 1-2-16,11-5 1 16,3-3-2-16,14-3 1 15,4-5-1-15,3-4 1 16,4 5 2-16,0 4 1 15,14 5 4-15,-4-2 1 16,2 4 2-16,2 1 1 16,5 0 2-16,-2-1 0 0,-10-2 3 15,5 2 1-15,11 3-1 16,-4-4 0-16,4-4 0 16,0-4 0-16,8-4-3 15,-1 1 1-15,9 1 4 16,-3-1 1-16,-4 3-2 15,1 3 1-15,13 1-4 16,3 1 1-16,-3-2-5 16,-6-1 0-16,6 1 0 0,5 3 1 15,7 4-2-15,3-5 1 16,-3-1-1-16,0-4 0 16,2 0 1-16,7-6 1 15,7 3-6-15,-2 3 1 16,9 2-1-16,-4-1 0 15,-5-2-1-15,5-1 0 16,-3 4-2-16,2 1 1 16,1 1-2-16,6-1 1 15,0 2-2-15,3 1 1 16,-2-3-1-16,-1 0 1 16,3 4-1-16,0 0 0 15,-1 0 1-15,1-7 0 16,2-3-2-16,7 1 1 15,-2 2-1-15,-1 2 0 16,3 1 0-16,0 1 0 16,0-4-2-16,0 0 1 15,5 0 0-15,-3 0 0 0,-7 0 2 16,0 0 1-16,-4-4 1 16,2 4 1-16,0 4 2 15,-2 1 1-15,0-2 1 16,0-1 0-16,6-2 0 15,-6 0 0-15,-2 2-2 16,-1-2 0-16,-4-4-1 16,-3 1 0-16,1-1-4 15,4 3 1-15,5-6-3 0,1 2 1 16,2-6-3-16,-2 1 0 16,-1-1-2-16,-5 1 0 15,-6 0 2-15,1-2 0 16,1-6 1-16,-3 1 1 15,-3-4-1-15,-6 0 0 16,-6-3 2-16,-6 2 0 16,-11-1 0-16,-5-3 0 15,-2-5 0-15,-11-2 1 16,-6-1-2-16,-13 1 0 16,-9 3 1-16,-7-8 0 15,-14-2 2-15,-12 2 0 16,-19-2-2-16,-13 2 0 15,-11 2 1-15,-14 0 1 16,-15 1-1-16,-13-1 1 16,-16 3-1-16,-12 3 1 15,-18 1-3-15,-12 1 1 16,-14 8-3-16,-9 2 0 0,-11 6-2 16,-9 0 0-16,-6 3-2 15,-6 1 1-15,-12 1-1 16,-9 2 0-16,-7-4-1 15,-4-1 1-15,1-4-1 16,-1-4 1-16,-6 6-1 16,-12 0 1-16,1 0-1 15,-4 0 1-15,-1 3-1 16,-4-6 1-16,0 1-1 0,3-2 1 16,3 1-1-16,-3 1 1 15,-6 2 0-15,-1-5 0 16,-3-4-1-16,-2-3 1 15,-3-1-1-15,-8-2 1 16,1 4-1-16,-6 2 1 16,-3-1-1-16,-9 3 1 15,-2 3-1-15,-9 1 1 16,-5 1-1-16,0-3 1 16,-1 4-1-16,-3 1 1 15,-1 0-1-15,-6-3 1 16,-8-6-1-16,0 4 1 15,-1 1-1-15,5 0 1 16,2-4-1-16,1 1 0 16,-7 3 0-16,-1-1 0 15,1 5 0-15,0 1 0 16,-4 3 0-16,7 2 0 0,-3-2 0 16,8 1 0-16,0 2 0 15,6-2 0-15,-2 1-1 16,6 3 1-16,1 0-1 15,8 1 0-15,7 2 0 16,-1 0 1-16,2 0-2 16,0 0 1-16,10 0-2 15,-1 5 1-15,12 2-3 16,0 3 1-16,4 2-2 0,1 4 1 16,4 0 0-16,7 4 0 15,12 6 1-15,6 0 0 16,14 0-1-16,5 5 1 15,1 9 1-15,3 2 0 16,8-1-1-16,11 4 1 16,11 2-1-16,6 1 0 15,-1-1-1-15,2 10 1 16,15 7 0-16,-1 7 0 16,-2 5-1-16,9 2 1 15,14 0-2-15,17 2 0 16,15-4-4-16,12-3 1 15,15-8-1-15,21-1 0 16,18-1-2-16,17-10 0 16,21 1-7-16,24-7 0 15,25 5-2-15,26-2 0 16,20-3 0-16,30-3 1 16,14 0 2-16,14-3 1 0,9-3 0 15,0-1 1-15,0-4 2 16,9-1 0-16,5-2 4 15,-1-1 1-15,-1-4 2 16,-2-3 0-16,17-1 0 16,4-9 1-16,17-10-5 15,-6-27 0-15,-259 25-2129 16</inkml:trace>
  <inkml:trace contextRef="#ctx0" brushRef="#br0" timeOffset="93502.26">4034 10762 929 0,'0'0'0'0,"23"-7"21"0,-2-1 1 16,-3-1 22-16,-4 6 1 15,-4-3 14-15,3 3 1 16,1-2-13-16,0-2 1 16,4-5-17-16,-4 5 0 15,-2 5-6-15,2-3 1 16,9 0 3-16,7-6 1 15,2-1-6-15,1 0 1 16,6 3-1-16,7-1 1 16,3 1-6-16,1 3 1 15,1 2 13-15,2 2 0 16,-7 1 3-16,3 1 1 16,4 3-1-16,7 2 0 15,0-1-7-15,2-3 0 16,-2 3-2-16,-2-1 0 15,4 1 1-15,-2-1 0 0,7-1-4 16,5 1 0-16,0-1 5 16,1 0 0-16,-10-2-4 15,-5 5 0-15,9 0-1 16,6 6 1-16,-1 1 2 16,0 0 0-16,-6-2-6 15,-1-1 1-15,-2-2-1 16,6 2 1-16,3 3-4 15,4 0 0-15,-3-4-2 16,-6-4 1-16,1 5-1 16,-1-3 1-16,2 3-3 0,4-2 0 15,-5-2 0-15,3 2 1 16,-4 2-4-16,-2 1 0 16,8-5 0-16,2 2 1 15,-2 2-1-15,3-4 0 16,-4 2-3-16,0-3 1 15,9 1-1-15,6 2 1 16,-6 0-1-16,-5-1 0 16,-4 1 1-16,6-1 1 15,3-3 1-15,5 1 0 16,-5 1-1-16,1-4 1 16,-1 3-1-16,3-1 0 15,8-6 5-15,-2 1 0 16,-5 2 0-16,6-2 1 15,8-4 0-15,0-1 1 16,2-2-1-16,-3 2 1 0,3-2-3 16,1 1 0-16,4 4-1 15,-2-1 0-15,-2 0 0 16,2 0 0-16,4-1 0 16,1 3 1-16,-1 1 2 15,-2 2 1-15,10 2-4 16,-3 0 0-16,-4-1 4 15,3 3 0-15,4-1-4 16,-1 1 1-16,1-4-1 16,-3 0 1-16,3 2-2 15,3 1 1-15,-7-3 0 0,3-3 0 16,5-3-3-16,4 3 0 16,1-2 4-16,-4 1 1 15,3-1 0-15,1 0 1 16,6 0 2-16,-4 0 0 15,-2 1 0-15,2-3 0 16,3 2-1-16,-1 2 1 16,0-1-3-16,-2 2 0 15,4-3-2-15,1 2 0 16,2-1-2-16,-4-1 1 16,-3-2-2-16,-5 2 1 15,7 1 2-15,-4-1 1 16,-8-2 0-16,-3 2 0 15,6 3 1-15,-2 1 0 16,-12-8-2-16,2 2 1 16,-1 4-2-16,-3 1 0 0,-10-2-1 15,-8 3 0-15,-5-1-1 16,-3 4 0-16,-2 5 1 16,-13 0 0-16,-10-4 1 15,-10-1 1-15,-8-1-3 16,-7 5 0-16,-7-5-1 15,-3 1 1-15,-2-4-1 16,-2 1 0-16,-2 1 1 16,-3 0 0-16,0-7 0 15,0 0 0-15,1 0-1 0,1-3 1 16,-4 4-1-16,0 1 0 16,4 0 0-16,1 0 0 15,-5 0-2-15,2 1 0 16,-2 2-3-16,2-3 0 15,-4 2-4-15,6-1 0 16,6-8-6-16,8 0 1 16,8 3-49-16,12 2 1 15,4 6-39-15,6-4 1 16,-55 5-2522-16</inkml:trace>
  <inkml:trace contextRef="#ctx0" brushRef="#br0" timeOffset="153921.26">1997 15180 1332 0,'0'0'0'15,"0"0"53"-15,23-13 1 16,-6 13 38-16,6 0 0 0,18 0-35 16,5 0 1-16,7-4-18 15,1 1 0-15,-4 3-22 16,-5 0 1-16,5 0-8 15,1 3 0-15,5 4 9 16,10 2 1 0,10 3 0-16,1 3 1 0,-1 4 3 15,-4 0 1-15,6 2 3 16,7 0 0-16,10-2-4 16,-2-3 0-16,-1-1 2 15,2 6 0-15,10 3-1 0,0-3 0 16,0 0-3-16,0-2 0 15,12 0-2-15,-3-2 0 16,-3-3-2-16,6 3 0 16,7 4-1-16,3 0 0 15,-5-2-1-15,3 0 0 16,10 2-1-16,2-2 1 16,12 1-3-16,-3-7 1 15,-8-1-2-15,6 0 0 16,10 0-2-16,3-2 1 15,4-1-2-15,-1 0 1 16,0 3-3-16,-1 0 0 16,8 2 0-16,5-2 0 15,11-4-2-15,-2 5 1 16,5 2-2-16,-5-3 1 16,-4-5-2-16,4 2 1 15,4 1-1-15,-1 1 1 16,6-4-1-16,5 1 0 0,7 4 0 15,2 0 1-15,-4-1-1 16,2-4 0-16,4-13-1 16,1 0 1-16,2-7-1 15,9 0 1-15,0 2 0 16,4-1 0-16,1-2 1 16,2 0 0-16,-2 2-1 15,-1 2 1-15,1 3 0 16,-1 2 0-16,-3 1 1 0,3 1 1 15,8 1 0-15,-3-1 0 16,5-2 2-16,-2-2 0 16,-3 0 1-16,0 1 1 15,0 1-1-15,8-3 1 16,6-3-3-16,5-1 1 16,-1 0-1-16,4 0 0 15,3-4 3-15,3 1 0 16,-5-1-2-16,6 2 0 15,8 2-2-15,9-3 1 16,5-3-2-16,5-1 0 16,-2-3 0-16,4-4 0 15,2-5 1-15,12-2 1 16,4 2-2-16,5-2 1 16,0-2-2-16,-7 2 1 15,-9 4 0-15,-6-4 0 0,-1-5 1 16,-7 0 0-16,-2-2 3 15,-14-5 1-15,-15-2 1 16,-17-3 1-16,-17 0 1 16,-22 0 0-1,-28 0-1-15,-19 1 0 0,-19 2 0 16,-25 6 1-16,-27 3-2 16,-21-4 0-16,-17 1-3 15,-20-3 1-15,-27 1-3 16,-24 3 1-16,-24 2-2 0,-22 4 0 15,-21 1-3-15,-18 2 1 16,-26 1-3-16,-23-1 0 16,-32 3-1-16,-18 6 0 15,-17 5-1-15,-14 3 1 16,-13 5-2-16,-12-3 1 16,-8-4-3-16,-12-3 1 15,-6 2-2-15,-4-5 1 16,-5-4-1-16,1-2 1 15,-4 0-1-15,-10-5 0 16,-10 1 1-16,-4-5 0 16,-5 3 2-16,-5 1 0 15,-6 3 1-15,-10-3 1 16,-3-1 0-16,-1-1 0 16,4 4 1-16,-5 2 0 15,-8 3 1-15,-6-2 1 0,-5-1 1 16,0-1 0-1,1 6 1-15,3 0 0 0,2-2 3 16,-10-4 1-16,-2 3-2 16,5-5 1-16,2-4-1 15,9 1 1-15,14 6-2 16,-2 0 1-16,-9 1-1 16,-1-1 1-16,1 3-2 15,5 5 1-15,6 0-2 16,-2 7 1-16,-3 7-1 15,5 0 0-15,3 7-2 0,6 7 0 16,0 2 0-16,-1 12 0 16,-1 12-2-16,7 12 0 15,7 13-2-15,7 12 1 16,11 1-5-16,10 6 1 16,18 5-6-16,9 9 1 15,8 8-3-15,17 2 0 16,15 1-1-16,27-2 0 15,23-3 1-15,31-5 0 16,25-16 1-16,36-7 0 16,33-10 2-16,24 0 1 15,20 1 3-15,25 6 0 16,26 5 2-16,34-2 1 16,35 0 0-16,28-5 1 15,21-1 0-15,46-3 0 0,55 1 0 16,27-9 0-16,18-12-2 15,40-11 0-15,35-10-3 16,10-7 1-16,18-7-1 16,20-1 0-16,11 3-1 15,19 3 0-15,8 2-3 16,16-1 0-16,20-6-7 16,17-5 0-16,20-2-1 15,8-10 0-15,-527 12-2171 16</inkml:trace>
  <inkml:trace contextRef="#ctx0" brushRef="#br0" timeOffset="167583.23">2995 16805 1366 0,'0'0'0'0,"55"-15"38"15,-1-2 1-15,13-2 38 16,6 1 0-16,-1 4-25 16,4 6 1-16,10 1-30 15,8 2 1-15,-2 5-10 16,6 3 0-16,12 1-4 15,-3 2 0-15,10 5 0 16,3-4 0-16,14-4 7 0,2-1 0 16,-1-2 5-16,14 0 0 15,9-2 4-15,5-1 0 16,13-2 0-16,4 3 1 16,-4 2-4-16,4 3 1 15,2 3 1-15,-6 0 1 16,8 3 2-16,1 0 0 15,5-2-2-15,15 3 1 16,5 4-1-16,-2 0 0 16,5-4-3-16,8-5 0 15,5 2-5-15,3-2 1 16,7-3-4-16,8-2 1 16,8-2-3-16,0 2 0 15,2 4-2-15,4-1 0 16,-2 3-1-16,1 0 1 15,1 1-2-15,8 0 1 0,-3 0-2 16,3 0 0-16,-5 0-1 16,4-2 1-16,-1-5-2 15,8 0 0-15,3-1 0 16,6-1 1-16,6 4-1 16,-5-1 1-16,-6-4-2 15,-3-2 1-15,-5-1 0 16,4 1 0-16,6-5-1 15,3-1 0-15,6 5-1 16,-1 0 0-16,2 1 0 0,-8 0 1 16,-3 0-1-16,-2 1 0 15,4 1-1-15,-2 3 1 16,2 3 2-16,-4 4 0 16,-5 4 0-16,-6 1 1 15,-3 2 1-15,-9-1 1 16,-1 1 0-16,-1-2 0 15,4-5-2-15,-3 2 1 16,-1 1-2-16,3 1 0 16,1-3-1-16,1-4 0 15,6-6-1-15,-1 0 0 16,1-1 1-16,-4-1 1 16,10 1 0-16,-10 1 0 15,-1 2 2-15,-2 2 0 16,0 0 0-16,-4 1 0 15,-4 1-1-15,-3-1 0 0,-1 2 3 16,-1 2 0-16,-4 0 0 16,-3 0 0-16,-1 0-2 15,-2 0 0-15,-5 0 1 16,0-2 1-16,-6-2-2 16,-10 1 0-16,-4 3-2 15,-3 0 1-15,0-2-1 16,-5-3 1-16,-10 1-2 15,-1 1 0-15,-5-3-1 16,-4-1 1-16,-1 0-1 0,-6 2 1 16,-2 2-1-16,0-3 0 15,-5-1-1-15,-5 2 1 16,-5 1-2-16,-6-1 0 16,-7-2 0-16,-2 0 1 15,4 2-2-15,-2-4 1 16,-3-5-1-16,1 0 0 15,2 2-1-15,0-2 0 16,-1-1 0-16,-3-5 0 16,-3 0 0-16,0-3 0 15,1-3-1-15,2-5 1 16,-3-6 0-16,-7-4 0 16,-10-4 0-16,-8-4 0 15,-7-5 0-15,-5-4 1 16,-5-3 3-16,-13-8 1 15,-8-8 4-15,-11-8 1 16,-9-6 2-16,-12-8 1 0,-13-10-1 16,-13-7 1-16,-15-4-2 15,-10 1 1-15,-11-4-3 16,-9 5 0-16,-9 6-3 16,-8 8 0-16,-8 12-2 15,-6 9 1-15,-11 12-3 16,-9 12 0-16,-9 10-2 15,-14 15 0-15,-17 11-1 16,-6 9 1-16,-10 7-3 16,-16 9 1-16,-17 1-2 0,-14 4 0 15,-16 0-2-15,-13 1 1 16,-11 4 0-16,-8 0 0 16,-2 0 0-16,-3-3 0 15,1-4 0-15,-14 0 1 16,-6-1 0-16,-3-3 0 15,-3 1 0-15,-11 1 0 16,-2 2 0-16,-11 6 1 16,-5 6-1-16,-22 4 1 15,-12 1 0-15,-1 1 1 16,-9 4-1-16,0 1 1 16,-5-4 0-16,-3 0 0 15,1 0 0-15,-6-3 0 16,-4-6-1-16,-8-1 1 15,9-5-1-15,-1-4 0 16,-4-7 0-16,5-2 1 16,6-4 0-16,-1-1 0 0,1-1 0 15,-3-3 1-15,3 1 0 16,6 2 1-16,-1-1 0 16,-2 1 0-16,-5-6 0 15,0 4 0-15,5 1 0 16,-4-1 0-16,-6-2 0 15,8 0 0-15,7 1 0 16,1-1 0-16,-6-2 0 16,7-3 0-16,7 1 0 0,0 3 0 15,-8-1 0-15,9 1 1 16,21-5-1-16,-4 0 1 16,-2-1-1-16,-2 3 1 15,7 1 0-15,6-2 0 16,10-2 0-16,-2 2 1 15,-6 3-1-15,3 4 1 16,0 3-1-16,5 1 0 16,3 1 0-16,7 1 0 15,2 6-1-15,-6-3 1 16,1 3-1-16,2 1 0 16,9 1-1-16,12 1 1 15,5 2-3-15,1 4 1 16,-4 3-3-16,3-2 1 15,4-5-3-15,2-3 1 16,3 0-3-16,1 1 1 16,4 2-1-16,10 2 0 0,2 0-2 15,3 1 0-15,0 3 0 16,7-3 1-16,1 1 0 16,13 1 0-16,9 2 0 15,1-1 1-15,8-3 1 16,-1 1 1-16,2 3-1 15,8 2 1-15,3-1 1 16,13-1 0-16,16-5 1 16,6 2 0-16,7-1-1 15,5 6 1-15,10 2 0 0,8-1 1 16,9-3-1-16,8 0 0 16,12 5 1-16,10 6 0 15,7 1-1-15,14 5 1 16,16 6-4-16,19 3 1 15,27 5-6-15,17 5 0 16,27 11-4-16,11 0 0 16,8-2-5-16,25-3 0 15,28-8-2-15,20-4 1 16,17-6 1-16,20-5 1 16,15-7 10-16,8-7 1 15,14-8 2-15,-1-11 1 16,17-10 1-16,9-16 1 15,22-17 1-15,-3-24 0 16,-263 62-1848-16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23:54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7749 3150 1153 0,'0'0'0'15,"28"-9"12"-15,-10 6 0 16,-4-1 26-16,-2 4 0 16,4-2 1-16,0-1 1 0,-2-1-5 15,-3 4 0-15,1 0-15 16,6 6 0-16,13 9-6 15,10 6 0-15,5 3-5 16,0 2 0-16,6 2 9 16,3-7 0-16,-5-9 4 15,-1-4 1-15,9-4 28 16,6-4 1-16,13 0-6 16,4-4 0-16,1-4-1 15,-1-1 0-15,0-3-2 16,9 0 1-16,9 5-6 15,-2 5 0-15,-2-1 3 0,4 3 1 16,12 3 2-16,-5-1 0 16,-8 1-2-16,5 4 1 15,1 5-5-15,0-3 1 16,-9 3-9-16,0 5 1 16,4-1-4-16,0 1 1 15,-9 1-7-15,-2 6 0 16,-3 2 2-16,1 2 1 15,4 4 2-15,-4 1 0 16,-10 0-1-16,-3 3 1 16,-3 3-1-16,-1 2 1 15,0-5-6-15,-2 3 0 16,-5-3-4-16,-3 2 1 16,-4-2-3-16,0-1 0 15,1 1-4-15,4 1 1 16,-2 4-2-16,1 1 1 0,-3-4-2 15,-3 2 1-15,-2 1 1 16,-3 1 0-16,1-1 0 16,2 1 0-16,4-3-1 15,0 0 1-15,-2 6-1 16,-7 0 0-16,-1-1-2 16,-4 7 1-16,-2-1-2 15,-2-2 0-15,0 3 1 16,-2 2 1-16,2 4 1 0,-3 2 0 15,-3 2 0-15,-4-2 0 16,-4-2 1-16,-4-4 1 16,-1 1 1-16,-4 0 0 15,0-1-1-15,-2 10 1 16,-8-5-3-16,1 5 0 16,-3 1-1-16,0 0 1 15,-2 0-2-15,-4 0 0 16,1 8 0-16,-1-2 0 15,-1 1 0-15,0-2 0 16,-1-2 0-16,3 4 0 16,-8 4 0-16,1 3 0 15,-5-1 0-15,-2-2 1 16,-3-1-2-16,-6 4 1 16,-2 2-2-16,-4 1 1 15,-3-1-2-15,-1 1 1 16,8 0-1-16,-4-1 1 0,1-2-1 15,-5 1 0-15,-1-1-1 16,-3-3 1-16,-1-6 0 16,-5 2 0-16,-3 3-1 15,0-4 1-15,-1 1 1 16,4-2 0-16,2-2 0 16,0 2 1-16,-5 6 0 15,-6-1 0-15,-5 1-1 16,2-6 1-16,3 2-1 15,-3 3 1-15,3 1-1 16,2-6 0-16,2 2 0 0,2-5 0 16,-11-4-1-16,-2-3 1 15,-1 3-1-15,1 4 0 16,6-2 0-16,-3-2 0 16,-4 0 0-16,-1-4 1 15,-10-5 0-15,4 1 1 16,3 0-2-16,5-1 1 15,4-10 0-15,-2-3 0 16,-4 0-1-16,1-2 1 16,5-3 0-16,-2-4 0 15,3-5-1-15,2-2 0 16,4-7 0-16,-2 2 1 16,-7 0-1-16,-1 0 0 15,1 6-1-15,3-5 1 16,6-6 0-16,0 2 0 0,-2 1 0 15,-5-1 1-15,-2-4-1 16,-2 0 0-16,4-3-1 16,7 3 1-16,7-7 0 15,1-2 0-15,3 1-1 16,-4-2 1-16,3-4-1 16,1 0 0-16,-6 0 0 15,-2-1 1-15,6-2-1 16,1-2 0-16,4 2 0 15,2 1 0-15,-6-1-1 16,4-4 0-16,2-1-1 0,0-2 1 16,-2-2-1-16,0-3 0 15,-4-2-1-15,6 1 1 16,3 3-1-16,2-1 1 16,-2 1-1-16,4-4 0 15,2 0 0-15,6 0 0 16,-1-2 0-16,2-3 0 15,-4-4 0-15,1 2 0 16,5 5-1-16,3-3 1 16,-6-16-1-16,3-3 1 15,1-6-1-15,2-1 0 16,0 0 0-16,-1-2 0 16,7-5 0-16,-1 2 0 15,4-8 0-15,-4-2 0 16,0-1 0-16,0-3 0 15,-5 6 0-15,-4-3 1 0,-3-4-1 16,2-5 1-16,-4 1 0 16,0 1 0-16,-4 0 0 15,6-5 0-15,2-12 0 16,5-5 0-16,0 0 0 16,-2-4 0-16,0-8 0 15,4-4 0-15,-3 1 0 16,7-6 0-16,-5-5 0 15,-1-7 1-15,0-1-1 0,-4 0 1 16,4-5-1 0,-3 1 1-16,-1 2-1 0,0-8 1 15,8-6-1-15,-3-4 1 16,3-12-1-16,1 0 1 16,0-8-1-16,6 2 1 15,6 3-1-15,3 5 1 16,2-2-1-16,1 2 1 15,0-1-1-15,2 8 1 16,-3 3 0-16,-1 13 0 16,4-1 0-16,-2 17 0 15,0 6 0-15,-4 14 0 16,2 1 0-16,0 7 0 16,0 15 0-16,-5 11 0 15,1 7-1-15,1 5 1 16,1 6-1-16,-1 6 1 15,1 10-1-15,4 4 1 0,0 5-1 16,-4 8 0-16,-1 3 0 16,-4 12 0-16,10-9 0 15,-10 9 0-15,14-3 0 16,2 6 0-16,3 0 0 16,10 6 0-16,6 3 0 15,6-3 0-15,8-4-1 16,4 2 1-16,16-4-2 15,-1 6 1-15,3 0-1 16,3-1 0-16,14-4-1 16,4 1 0-16,7-1-1 0,0-4 1 15,-1 3-2-15,6-3 1 16,-7-3-8 0,-8-4 0-16,-15 1-17 0,-4-6 1 15,-10-14-20-15,-7-10 0 16,-53 36-2470-16</inkml:trace>
  <inkml:trace contextRef="#ctx0" brushRef="#br0" timeOffset="9317.96">11222 11712 1399 0,'0'0'0'15,"23"45"47"-15,5 11 1 16,11 13 33-16,1 4 0 15,1-4-7-15,0-5 0 16,1 0-25-16,5 0 0 16,5 2-13-16,2 3 1 15,5 7-9-15,-7 5 1 16,-2 4 9-16,-4 2 0 16,0 6 3-16,-6 2 1 15,1 4-1-15,-4 1 1 0,2 1-7 16,-8-4 1-16,-2-2-8 15,-3-5 1-15,-8-7 8 16,-4-5 1-16,-5-2-3 16,-6-5 0-16,-6-9-1 15,-5-12 1-15,1-8-4 16,-5-11 0-16,0-7-3 16,-2-5 1-16,-2-1 0 15,-2-3 0-15,-3-4-5 16,-6-1 1-16,-4-7-6 0,-3-1 1 15,1-7-2-15,-1-2 0 16,-6 2-3-16,-6 1 0 16,-12 3-2-16,-6-1 0 15,-3 0-2-15,4-1 1 16,-1-2 0-16,6 1 1 16,-6-1-6-16,1 1 0 15,-4-1-1-15,0-2 1 16,7 2-4-16,5 3 0 15,2 2-2-15,-1 4 0 16,-1 1-1-16,0 4 1 16,-1 1-2-16,-1 7 0 15,4 9-6-15,-5 7 0 16,58-33-2274-16</inkml:trace>
  <inkml:trace contextRef="#ctx0" brushRef="#br0" timeOffset="10339.41">10926 14760 1702 0,'0'0'0'16,"17"7"53"-16,4 3 1 15,13 9 39-15,10 6 1 16,14 4-38-16,14 6 1 15,15 6-29-15,12 6 0 16,17 5-12-16,11 5 1 16,12 7-8-16,20 7 1 15,18 3-3-15,20 11 0 16,17 14 1-16,6-2 0 16,6-7 0-16,8 5 0 15,12 2 0-15,1-2 0 16,3-3 0-16,11-8 0 0,9-9-2 15,2-6 1-15,5 2 0 16,7-4 0-16,14-4 2 16,1-4 1-16,5 1 3 15,8 2 0-15,9 2 5 16,4 7 1-16,-10 4 7 16,-4 8 0-16,-1 7 0 15,-10 2 1-15,-5 3 2 16,-18-3 0-16,-4-4-2 15,-14-2 1-15,-3 3 1 0,-25-10 0 16,-7-13-2-16,-16-7 1 16,-5-11-5-16,-18-10 1 15,-12-12-5-15,-10-14 0 16,-8-13-16-16,-16-18 0 16,-139 19-2123-16</inkml:trace>
  <inkml:trace contextRef="#ctx0" brushRef="#br0" timeOffset="11233.26">11580 10838 929 0,'0'0'0'16,"-42"-55"24"-16,6 10 0 16,8 4 77-16,2 8 1 15,3 10 25-15,9 9 0 16,7 7-48-16,7 7 0 15,0 11-36-15,15 18 0 16,22 21-19-16,22 20 1 16,27 13 2-16,22 15 0 15,24 18-3-15,34 19 1 16,33 16-1-16,22 5 1 16,27 11-5-16,15 0 0 15,9-8-2-15,10-5 1 16,5-2-6-16,1-7 1 15,8-10 12-15,13 11 0 0,12 11-7 16,-2 4 1-16,-5 7 8 16,11 3 1-16,3 1 4 15,-5-6 1-15,-13-14-4 16,-12-6 1-16,-16-13-3 16,-13-9 1-16,-7-9-5 15,-15-10 1-15,-16 2-1 16,-7-1 0-16,-1 0-3 15,-6 8 0-15,-11 2-2 16,2 5 1-16,-3-2-4 16,-8 4 0-16,-10 10-4 0,-7 1 0 15,-10 1-2-15,-13-6 1 16,-11 1-2-16,-10-2 1 16,-15-5-1-16,-13-7 0 15,-22-17 1-15,-15-7 1 16,-20-8-1-16,-14-1 0 15,-17 0 5-15,-15 2 0 16,-19-2 5-16,-23-1 0 16,-28 9 2-16,-20-1 0 15,-26-5-3-15,-13 2 0 16,-10-3-5-16,-2-6 0 16,1-8-8-16,1-13 0 15,134-57-2137-15</inkml:trace>
  <inkml:trace contextRef="#ctx0" brushRef="#br0" timeOffset="13068.13">10933 10624 1489 0,'0'0'0'0,"-50"-30"64"16,1 10 1-16,-11 6 32 16,-5 14 0-16,-4 15-37 15,-4 24 1-15,-8 19-38 16,-3 13 1-16,1 19-11 15,-2 18 1-15,7 20-7 16,-3 22 1-16,0 23-3 16,0 14 1-16,3 14-2 15,11 8 1-15,13-3-2 0,4 12 1 16,4 6-3-16,6 7 1 16,1 19-2-16,11 7 1 15,5 3-1-15,9 7 0 16,16-4-1-16,10-7 1 15,11-11-1-15,12-18 1 16,6-16-2-16,6-10 1 16,6-17-3-16,9-17 1 15,16-7-1-15,-1-13 1 16,8-7 2-16,1-2 0 16,10 4 1-16,6-10 0 15,4-16 0-15,5-7 0 16,-5-12 5-16,0-14 0 15,-4-21 9-15,-9-17 0 16,-12-16 24-16,4-15 0 16,2-17 12-16,-12-18 0 15,-2-15-3-15,-10-21 1 16,-5-27 4-16,-3-14 0 0,-6-22-5 16,-3-15 0-16,-9-25-7 15,-5-27 1-15,-5-25-8 16,-13-19 1-16,-5-26-2 15,-9-14 1-15,0-8-7 16,-4 4 1-16,-1 0-2 16,-9 7 1-16,-13 3-6 15,-8-2 0-15,-7 1-8 0,-8-1 1 16,1 6-6-16,-15 7 1 16,-13 10-4-16,-12 5 1 15,-6 3-3-15,-9 22 1 16,-5 25-1-16,-4 14 0 15,-12 25-6-15,-6 25 0 16,-5 25-32-16,0 31 0 16,6 36-61-16,-2 36 1 15,132-3-1915-15</inkml:trace>
  <inkml:trace contextRef="#ctx0" brushRef="#br0" timeOffset="14550.57">14414 10982 1534 0,'0'0'0'16,"13"-29"49"-16,6 4 0 15,11-2 48-15,7 3 1 16,9 1-38-16,5-5 1 16,11-4-30-16,5-5 0 15,7-1-6-15,6-3 0 16,-5-8-6-16,12-1 0 16,13 3-1-16,17-6 0 15,10-11-3-15,14-4 0 16,33-13-2-16,21-8 0 15,16-9 0-15,15-6 1 16,14-3-4-16,9-1 0 16,-3 10-1-16,0 6 1 15,-1 14-3-15,-5 9 1 16,1 19-2-16,-10 12 0 16,-1 15 1-16,-4 21 1 15,-4 15-2-15,-2 9 0 0,-6 7-1 16,6 3 1-16,6 4-2 15,9 7 1-15,4 9-3 16,-2 7 1-16,-1 8 0 16,-5 10 0-16,-1 11 2 15,-6 2 1-15,-4-2 4 16,-1-1 1-16,-4-8 4 16,-5-3 0-16,-9-3 3 15,-5-7 1-15,-6-7-1 0,-3-6 1 16,0 1 1-16,-9-6 1 15,-5 3-11-15,-11 1 0 16,-13-1-10-16,-14 0 1 16,-135-51-1906-16</inkml:trace>
  <inkml:trace contextRef="#ctx0" brushRef="#br0" timeOffset="15216.89">15863 14080 1175 0,'63'17'0'0,"105"25"40"0,40 4 0 15,26-1 68-15,12-10 0 16,15-12 2-16,5-17 0 16,9-18-6-16,-5-19 0 15,2-19-38-15,-11-14 0 16,-4-4-11-16,-10-18 0 15,-12-18 4-15,-20-15 0 16,-19-13-7-16,-22-5 1 16,-17-10-10-16,-12 9 1 15,-9 10-11-15,-11 19 0 16,-10 15-7-16,12 27 1 16,23 32-7-16,19 30 0 15,16 38-6-15,18 33 0 0,2 27-9 16,-8 16 0-16,-3 9-4 15,-16-6 0-15,-5-10-1 16,-7-5 0-16,-11-5-1 16,-1-4 1-16,-4 1-7 15,-13-17 1-15,-3-11-8 16,6-16 0-16,-1-16-12 16,-3-6 1-16,-136-23-1893 15</inkml:trace>
  <inkml:trace contextRef="#ctx0" brushRef="#br0" timeOffset="16101.59">23936 9378 884 0,'-4'-12'0'0,"-4"-26"74"16,-8-12 1-16,2-4-21 0,3 2 1 15,0 2-24-15,3 5 1 16,-3-2-19-16,2 7 0 16,6 11-7-16,3 6 0 15,1 8 0-15,10-1 0 16,12 8 1-16,11 1 1 16,13 7 1-16,13 3 0 15,11 4 2-15,20-5 0 16,24-4 0-16,14-1 0 15,17-1 13-15,8 2 1 16,13 1 12-16,13 2 1 16,11 8 2-16,3 12 1 15,-4 5 4-15,-12 17 0 16,-5 18-2-16,-12 16 1 16,-13 20-9-16,-3 21 1 15,-3 20-5-15,-4 23 0 16,3 21-8-16,-3 21 0 0,-6 20-3 15,-3 16 0-15,7 22-4 16,-2 14 1-16,-2 19-5 16,-3 4 0-16,1 1-2 15,-1 11 1-15,-4 5 2 16,-7-2 0-16,-10-5-4 16,-4-5 0-16,-7-7 1 15,-11 4 0-15,-6 4 11 16,-15-1 0-16,-14-5 7 15,-14-4 0-15,-14-3 3 0,-10 8 1 16,-12 11-3-16,-4-14 1 16,-4-16-2-16,-6-17 0 15,-4-21-9-15,1-34 1 16,5-37-7-16,-3-39 1 16,-3-35-4-16,-8-33 0 15,25-64-1838-15</inkml:trace>
  <inkml:trace contextRef="#ctx0" brushRef="#br0" timeOffset="16717.64">23745 9888 1444 0,'0'0'0'0,"0"0"15"0,34 13 0 16,-13 7 22-16,-1 6 1 16,-8 12-1-16,-5 6 1 15,-5 6-12-15,-2 3 0 16,0 13-7-16,0 2 0 15,0 4-4-15,3 15 1 16,8 12 3-16,6 11 1 16,12 11-2-16,2 13 1 15,6 25-1-15,8 28 0 16,7 26-1-16,7 10 1 16,9 0-3-16,7 2 0 15,4 4-2-15,2-1 1 16,0-5-3-16,0-8 1 15,-1-8-2-15,-8-27 1 0,-5-24 0 16,-14-16 1-16,-12-15-1 16,-10-13 0-16,-4-9-3 15,-8-12 1-15,-5-9-2 16,-5-20 0-16,-4-31-3 16,-1-41 1-16,-4 10-1564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24:42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2917 5951 1142 0,'20'-3'0'15,"33"-14"26"-15,21 1 1 16,11 4 33-16,6 7 1 15,-3-2 14-15,2 10 0 16,2 4-4-16,2 7 1 0,-3 2-35 16,-1 4 1-1,9 1-13-15,2 2 0 0,6-1-8 16,3-5 0-16,6 4 8 16,6-3 1-16,-4 1 10 15,12-7 1-15,6 5-1 16,4 4 1-16,-1-4-1 15,14 4 0-15,1 0-2 16,5 1 1-16,12-1-7 16,2-4 0-16,6-3-7 15,7-4 1-15,2-1 1 16,3-4 1-16,14-5-3 0,4-3 0 16,0-6-2-1,2 0 1-15,6 4 3 0,5 2 0 16,4-4 2-16,4 2 1 15,9-4-1-15,7 4 1 16,6 1-1-16,-3 1 1 16,3 3-6-16,-4 0 1 15,1-4-3-15,0-1 1 16,7 0-2-16,-4 2 1 16,-2-1-1-16,-3 1 0 15,-3-2 1-15,-10-2 1 16,-6 1 11-16,-4 6 0 15,-7 0 2-15,-13 4 0 16,-6-4 1-16,-20 2 0 16,-9 1 0-16,-15-3 0 15,-18 4-6-15,-13-8 1 16,-6 1-7-16,-19 1 0 16,-6-2 0-16,-12-1 0 0,-15 2-2 15,-9-4 1-15,-6 5-4 16,-5-1 0-16,-7-6-4 15,-7 0 0-15,-4 2-2 16,4-1 1-16,5-4-8 16,3-2 1-16,5-5-4 15,9-7 0-15,10-14-4 16,20-2 1-16,-83 42-2418 0</inkml:trace>
  <inkml:trace contextRef="#ctx0" brushRef="#br0" timeOffset="11069.78">2665 7763 1052 0,'0'0'0'0,"41"-7"27"16,-6 2 1-16,7-3 26 15,-1-5 1-15,3-2 0 16,-3 4 0-16,-1 8-11 16,6 3 0-16,3 9-25 15,6 4 1-15,7 7-10 16,1-3 0-16,3 2 4 15,9 0 1-15,10 0 6 16,10-3 0-16,9 4 4 16,9-2 1-16,6-5 3 15,2-2 0-15,10 1-1 0,8 2 0 16,15 1-4-16,10-4 0 16,19-1 0-16,-1 2 0 15,6-3 7-15,3 0 0 16,-2-4 1-16,1 2 0 15,4 1 0-15,2 4 1 16,2-6-3-16,-1 1 0 16,-1 1-2-16,7 1 0 15,3 3-5-15,2-5 1 16,9 2-6-16,4-4 1 16,1 2 3-16,4 3 0 15,0 2-2-15,3 0 0 16,-2 0-1-16,6 0 0 15,-2-3-5-15,0 3 0 16,0 4 0-16,8-4 0 16,-5 0 6-16,3 2 1 15,4-2-4-15,1-3 1 0,5-1-1 16,0-1 1-16,12-7-1 16,6 0 0-16,17-3-3 15,0-4 1-15,4 0-2 16,1 3 0-16,10-6 0 15,10 1 1-15,3 4-4 16,6 0 0-16,-6 2-1 16,11-1 1-16,9 8-1 15,9-4 0-15,8-4-2 16,1-3 0-16,4 7 0 16,5 0 0-16,-1 0 0 0,13-2 0 15,8-1 0-15,-5-2 1 16,-6 1-2-16,-7 1 0 15,-11-1 0-15,-9 3 1 16,-15-3-2-16,-12-1 1 16,-14 3 2-16,-21 1 0 15,-19-6 5-15,-20 1 1 16,-14 6 3-16,-23 0 0 16,-18-5 3-16,-15 2 0 15,-20-6-3-15,-15 1 1 16,-17 6 3-16,-16 0 0 15,-18-5 1-15,-10 2 1 16,-10-4-3-16,-15 6 1 16,-15-1-4-16,-9 4 0 15,-7-1-1-15,-6-3 1 16,-3-1-3-16,-7 5 0 0,9-3-2 16,-9 3 1-16,6-9-5 15,-6 9 0-15,0-7-4 16,0 7 0-16,-9-16-4 15,3 8 0-15,1 3-7 16,0-8 0-16,5 13-2364 16</inkml:trace>
  <inkml:trace contextRef="#ctx0" brushRef="#br0" timeOffset="16550.04">2305 8044 1590 0,'7'17'0'0,"13"30"42"0,10 17 1 16,3 1 41-16,11 6 1 15,2-8-32-15,9-4 1 16,8-8-27-16,5 3 1 15,4-4-8-15,4 2 1 16,5 0-3-16,9 2 0 16,23 6-3-16,8-3 1 15,12-5-1-15,6-3 0 16,14-4-4-16,19-12 1 16,4-9-3-16,18-12 0 15,5-10-1-15,13-11 0 16,10-8 0-16,8-9 0 15,9-2 3-15,1-3 0 16,0 3 3-16,4 6 0 16,-4 8 1-16,-2 4 1 15,-4 4 2-15,1 5 0 0,-1-1 0 16,1 0 0-16,-4-1-3 16,-5-2 1-16,-4 1-3 15,2-6 1-15,4-4-3 16,5 2 1-16,1 3-3 15,6 0 0-15,0-1-1 16,3 5 1-16,1 8-1 16,-3-3 0-16,6 0-1 15,6-7 0-15,-1 2-2 0,5 2 1 16,-3-1-3-16,4 4 1 16,-2 4-1-16,8-1 0 15,3-10-3-15,6 6 1 16,-1 4-1-16,3 6 0 15,-4 1-1-15,5 9 0 16,-1 7-5-16,2 2 1 16,-4-4-6-16,8-2 1 15,-1 1-6-15,18-1 1 16,5 3-2-16,4-6 1 16,7-9 1-16,7-3 0 15,11-5 1-15,7-2 1 16,-1 0 1-16,-1-2 1 15,-7-3 2-15,-4-6 0 16,-5-4 7-16,-10-6 0 16,-8-5 2-16,-21-3 0 15,-8-4 1-15,-24-5 1 0,-26 1 2 16,-33-4 1-16,-31-8 2 16,-34-1 1-16,-36-9 2 15,-34-1 0-15,-30-6 9 16,-36-5 1-16,-40-15 7 15,-41-1 0-15,-52-12 3 16,-62-11 1-16,-54-3-12 16,-64 2 1-16,-63 8-8 15,-43 11 1-15,-36 16-3 0,-33 24 0 16,-31 33-3-16,-12 27 1 16,-27 32-7-16,-18 35 0 15,-26 37-4-15,9 23 1 16,603-135-1977-16</inkml:trace>
  <inkml:trace contextRef="#ctx0" brushRef="#br0" timeOffset="22571.64">2572 10631 1590 0,'0'0'0'16,"0"0"36"-16,-28 38 1 16,19-2 29-16,0 14 0 15,4 13-16-15,-8 15 0 16,3 15-30-16,-4 11 1 15,-2 8-10-15,5 13 0 16,-1 10-4-16,3 5 1 16,4 5-3-16,-1-1 1 15,3-4-1-15,3-1 1 16,3 1-2-16,8-9 1 16,1-9-2-16,6-17 0 15,5-10 0-15,5-8 1 16,7-11-1-16,11-15 0 15,7-10-1-15,7-16 1 16,2-9 3-16,7-9 0 16,-1-8 1-16,17-9 0 0,16-5 1 15,15-6 0-15,6-6 1 16,5-2 1-16,16 0-2 16,10 3 0-16,15 1-3 15,-1 5 1-15,4 4-2 16,0 3 1-16,-3 1-2 15,14-1 1-15,3-2-1 16,0-2 0-16,9-2-1 16,9-1 1-16,-4-3-1 15,8 1 0-15,4-3 0 16,-1-3 0-16,2 1 0 0,5-2 0 16,12-3-1-16,0-1 1 15,11 6-1-15,4-1 1 16,1 1-1-16,2 2 0 15,2 2 0-15,8 1 1 16,15 4 0-16,5 1 0 16,5 3 0-16,-2-1 0 15,1-2 1-15,-2 2 0 16,3 2 0-16,5 1 1 16,15-3 0-16,3 1 0 15,5 1 1-15,1-2 0 16,-8-6 2-16,10-1 0 15,15 2 0-15,1-1 0 16,-6 3 0-16,0 2 1 16,7 6-2-16,0-3 1 15,-6 3 1-15,-1 0 0 16,0 0 3-16,0 3 0 0,-4 1 7 16,-2-1 1-16,1-3 2 15,-1 0 1-15,4 2-1 16,-5 0 0-16,-9-2-1 15,-9 0 0-15,-5 3-4 16,5-1 1-16,-5-5-1 16,1-3 0-16,-4 1-1 15,-3-5 1-15,-8-8-3 0,-4-2 1 16,2-6-2-16,-14-4 1 16,-4-4 0-16,-7-8 0 15,-1-10 0-15,-9-3 1 16,-17-7 0-16,-11-6 0 15,-11-6 0-15,-8-9 1 16,-8-19 0-16,-16 1 0 16,-8 8-2-16,-20-4 1 15,-18-11-4-15,-19 10 1 16,-18 6-6-16,-18 7 1 16,-15 6-5-16,-16 4 1 15,-16 10-2-15,-18 7 1 16,-19 12-1-16,-19 9 0 15,-22 13-1-15,-21 9 1 16,-21 6-2-16,-16 5 1 16,-14 6-1-16,-18 3 0 0,-17 2 0 15,-28 4 0-15,-24 1 0 16,-17 0 1-16,-21 0-1 16,-11-2 1-16,-9-3-1 15,1 0 1-15,-4-7 0 16,-9 2 0-16,-11 1 0 15,-5 1 0-15,-14 1 0 16,-1-1 1-16,-10-4 0 16,-5 3 0-16,-21-1 0 15,-7 3 0-15,2 2 0 16,-23 0 0-16,-13-7 0 0,-3-4 0 16,-2 1 0-16,-5-4 0 15,-9-5 0-15,5-2 0 16,6-5 0-16,1-5 0 15,-3-7 0-15,0-2 0 16,-4-2 0-16,-1-5 0 16,-6 2 0-16,0 5 0 15,2 4 0-15,0-1 0 16,-3-8 0-16,-1 2 1 16,-1 3 0-16,-4 0 0 15,-5 4 0-15,0 1 1 16,-4 2-1-16,-3 7 0 15,2 5-1-15,-4 6 1 16,-9 4-1-16,2 8 0 16,4 6 0-16,-8 9 0 15,-7 7-2-15,-3 10 1 0,0 9-2 16,2 9 1-16,-2 3-1 16,7 11 0-16,10 4-2 15,33 8 0-15,29 1 1 16,39 2 1-16,37-5-1 15,45-3 0-15,38-8-7 16,63-22 0-16,-241 71 11 16</inkml:trace>
  <inkml:trace contextRef="#ctx0" brushRef="#br0" timeOffset="35681.82">2178 14230 1220 0,'0'0'0'16,"27"0"49"-16,-1 0 0 16,1 0 45-16,6 4 1 15,6 3-18-15,3 0 0 16,-1 0-35-16,8 1 1 15,1 4-13-15,4 2 0 16,5 5-8-16,4-1 0 16,4 4-1-16,2-1 1 15,3-2 0-15,1-2 0 16,11 0-4-16,3-1 0 0,-1 0-1 16,4-1 0-16,9-8-3 15,5 2 1-15,5 3-2 16,8-2 0-16,1-5 4 15,4 1 0-15,-1-1 4 16,10 0 1-16,5-3 1 16,3 0 0-16,2 3 1 15,-2 2 0-15,6 1-3 16,0 3 1-16,8-1 0 0,-3-3 1 16,-2-4-1-16,0-4 1 15,15-4 0-15,4-6 0 16,4-1-2-16,2 0 0 15,2 0-2-15,-2 0 1 16,-2-2-2-16,0 2 1 16,2 0-4-16,7 1 1 15,0 3-3-15,1 1 1 16,8 1-3-16,-2 3 1 16,7 0 2-16,4-1 0 15,-8 2 1-15,2 2 0 16,4 4-2-16,2-2 1 15,-2-2 0-15,1 1 0 16,1 3 2-16,6-3 1 16,8-1-3-16,0 0 1 15,13-1 0-15,-2-4 0 16,6-2 0-16,-3 1 0 16,5-1-2-16,-2-3 1 0,-3-4 0 15,5 2 0-15,9 2 0 16,7-2 0-16,-6-2-1 15,10 0 0-15,-2 2 0 16,-1-4 1-16,-4-4-4 16,-4 0 1-16,-11 7-1 15,-12-5 0-15,-13-4-1 16,-20-1 0-16,-17 1 1 0,-25 1 1 16,-17 4-1-16,-26-1 0 15,-13-1-1-15,-22-1 1 16,-24 1-1-16,-15 0 1 15,-9-2-1-15,-16-5 0 16,-23-9-1-16,-18-1 1 16,-17 1-2-16,-13 1 0 15,-10-3 0-15,-10-2 0 16,-14-3-1-16,-11 2 0 16,-7 2 1-16,-17 2 0 15,-18-1-1-15,-19-2 1 16,-12-6-2-16,-13 0 1 15,-7 1-1-15,-6 1 1 16,-12 0-3-16,-6 1 1 16,-4 4-1-16,-6 2 0 15,-6 5-1-15,1 1 1 16,-1 1-1-16,-3 1 0 16,3 4 0-16,-3 1 0 0,0-2-1 15,-11 0 1-15,2 3 0 16,1 1 0-16,10 7 0 15,-9-7 1-15,-6-3 0 16,-3 7 1-16,-4 8-1 16,2 2 1-16,4 4-1 15,-4 5 0-15,-1 6 0 16,-10 3 1-16,-6 1-1 16,-3 5 0-16,-1 7 0 15,4 2 0-15,6 4-1 16,10-1 1-16,6 0-2 0,2-3 1 15,-3 2 0-15,3 2 0 16,6-1-1-16,4 2 1 16,10 0-1-16,3 0 1 15,5 4-1-15,11 5 0 16,11 5-1-16,8 2 0 16,13-1 0-16,12 4 0 15,16 1 0-15,-2 11 0 16,8 12-3-16,4 8 1 15,27-3-3-15,9 6 0 16,16 3-3-16,15-3 1 16,20-7-13-16,16-2 1 15,21-7-14-15,19-3 0 16,17-7-2-16,17 0 0 16,15-5 5-16,17-10 0 15,26-4 0-15,11-7 0 0,7-3 4 16,22-10 1-16,19-2 7 15,15-6 1-15,25-5 6 16,19 0 0-16,13-2 7 16,23-3 0-16,8-2 2 15,11 0 1-15,7 0 1 16,5 1 0-16,6 1 0 16,12 5 0-16,9 3 0 15,1 4 1-15,-4 2-1 16,17-1 0-16,3-1-7 0,-3-9 0 15,-307-5-2156-15</inkml:trace>
  <inkml:trace contextRef="#ctx0" brushRef="#br0" timeOffset="49348.56">9899 15649 940 0,'0'0'0'16,"-23"-10"32"-1,0 1 1-15,5 4 31 0,-4-2 0 16,-3-1-9-16,2 1 0 15,3 5-10-15,6 0 1 16,-7-1-12-16,4 3 1 16,2 5-7-16,5 2 0 15,-2 0 22-15,-3 1 0 16,8-2 3-16,6 1 1 16,-5 3-2-16,3 0 0 15,3-1-8-15,0-2 1 16,0-7-9-16,0 9 0 0,0-9 0 15,0 0 1-15,0 7 6 16,0-7 1-16,0 0 2 16,9 1 0-16,-1 1-2 15,7 0 0-15,-1 1-2 16,7 1 1-16,2-1-8 16,0 1 0-16,3 1-7 15,-1 2 1-15,5 0-6 16,2-2 1-16,8-3-1 15,-3-1 0-15,-2 3 5 0,1-1 0 16,1-1-1-16,0 0 0 16,2 1-3-1,1-1 0-15,1-2-1 0,6 0 1 16,3 0-3-16,-3 3 0 16,3 4-2-16,-4 0 1 15,5-2-2-15,2-1 0 16,1-4-3-16,5 2 1 15,4 1-1-15,-1 0 1 16,7 1-5-16,-9 1 1 16,-4 0-3-16,4-1 0 15,0-6-2-15,7 2 0 16,5 5 2-16,-1 0 1 16,-11 1-4-16,0-3 1 15,5-3 1-15,0 0 0 16,6 2 1-16,-2 0 1 15,1-1-2-15,-1 3 0 0,-5 1 1 16,-4 0 1-16,5-3-3 16,4-2 1-16,6 0 1 15,-2 2 0-15,-4 1-2 16,1-3 1-16,4-3 1 16,7-4 0-16,6-2 0 15,-1 0 0-15,-3 4-1 16,4 0 1-16,2 0 1 15,1 0 0-15,2 1 0 16,-2-1 0-16,0-2-1 0,5-2 1 16,4 1-1-16,-2 1 1 15,-2 2-3-15,2 1 1 16,4 1-1-16,-2-1 1 16,-9 2-1-16,8 2 0 15,6 2 0-15,1 2 1 16,-7 1-2-16,-1 2 0 15,6 1 0-15,1 1 1 16,-4-2-2-16,-1 0 1 16,0 0-2-16,0 0 1 15,5 1-1-15,-6-2 0 16,1-1 0-16,4-2 0 16,4 2-1-16,1 2 1 15,-4-1 0-15,3-3 0 16,1 2 0-16,1 0 1 15,-1-1 0-15,3-2 0 0,4 1-1 16,-2-1 1-16,0 1-1 16,1-1 0-16,6-4-1 15,0-1 1-15,0-2 0 16,0 3 0-16,9 2-1 16,-4 0 1-16,2-4 0 15,2-1 0-15,-2-2 0 16,3 4 1-16,6 3 0 15,5 0 0-15,6-2-1 16,1 0 1-16,2 1 0 16,8-3 0-16,10-1-1 0,1-2 1 15,1-2-1-15,13-1 1 16,1 0 0-16,4-1 0 16,3-1-1-16,-1 2 1 15,10-6 1-15,-3 2 0 16,-6 0 1-16,-6 4 0 15,0-2 0-15,-7 2 0 16,-8 1 0-16,-13 4 1 16,-11 5 1-16,-12 3 0 15,-7 2 1-15,-14-1 1 16,-18-4-1-16,-5 0 1 16,-9 2-3-16,-12-1 1 15,-13-1-1-15,-11-1 0 16,-17-3-2-16,-9 2 1 15,-10 2-6-15,-9 0 0 16,7 0-3-16,-18-1 1 0,-20-5-9 16,-13-2 0-1,44 8-2774-15</inkml:trace>
  <inkml:trace contextRef="#ctx0" brushRef="#br0" timeOffset="50782.9">3487 16901 1243 0,'0'0'0'0,"37"-9"44"15,4-1 0-15,12-3 37 16,1 1 0-16,5 2-17 16,4 0 1-16,4 1-15 15,11 4 1-15,8 1-25 16,8 3 0-16,-4-1 0 15,5 4 1-15,18 1-2 16,0 0 1-16,5-1-4 16,7-2 0-16,11 0-2 15,5 0 0-15,16 0 1 0,7-3 0 16,-2-4-2-16,4-4 1 16,5 1 3-16,6 3 0 15,13 2 3-15,4 2 0 16,0 1-3-16,11 0 1 15,1-1 2-15,6-3 0 16,1-2-1-16,2-1 1 16,4 2-4-16,2 2 1 15,4-2 0-15,-2 2 0 16,-3 5 0-16,9 5 0 16,6 2 0-16,-4 3 0 15,-9 2-2-15,2 4 1 16,4 3-5-16,7 0 1 15,3-3 0-15,-2 3 1 16,4 0-3-16,2 0 0 16,1-2-1-16,-3 2 1 15,-6 2 4-15,6 0 0 16,-2-1 6-16,8-1 0 0,-10-1 3 16,6-3 0-16,-2 1-1 15,3-4 0-15,-7-3-4 16,-1-2 1-16,3-2-4 15,-7 0 1-15,0-2 0 16,-10 1 0-16,-15-1 0 16,-7 3 0-16,-8-1-2 15,-11 0 1-15,-7 2-2 0,-22 0 1 16,-20 0 5-16,-18 0 0 16,-16 0 5-1,-9-1 0-15,-21 0-4 0,-11-5 1 16,-11 3-4-16,-17-1 1 15,-7-1-1-15,-7 0 0 16,-2 1-3-16,-3-1 1 16,-9-2-4-16,0 0 0 15,7 2-3-15,-7-2 1 16,0 0-4-16,0 0 0 16,0 0-6-16,0 0 1 15,0 0-6-15,13-16 0 16,-13 16-2634-16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26:21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10989 7165 1623 0,'0'0'0'16,"0"0"51"-16,0 0 1 16,0 0 32-16,0 0 1 15,0 0-20-15,0 0 0 16,0 0-12-16,0 0 1 15,-30-37-25-15,-5 9 0 16,-9-1 0-16,-2 3 1 16,-14-2-3-16,-2 4 1 15,-5 2 0-15,-2-6 1 16,-7 6 3-16,-6-1 1 16,-12 1-3-16,-1-3 0 15,-6 6-5-15,-5 0 1 0,-6-3-4 16,-1-1 1-16,3 2-6 15,-3 1 1-15,-14-3-2 16,6 4 1-16,4 5 1 16,-1 9 0-16,-4 2 2 15,-3 6 0-15,7 2-5 16,3 7 0-16,-1 7 0 16,3 6 0-16,-3 6-2 15,6 9 0-15,3 6-3 16,1 8 0-16,3 8-2 15,3 2 0-15,-2 7-3 0,3 7 0 16,16 2-1-16,-2 5 0 16,2 10-1-16,2 2 0 15,9 5-2-15,5 5 0 16,9 4 0-16,8-4 1 16,10 0-1-16,6 2 0 15,10-3-1-15,4-2 1 16,6-6-1-16,10-8 0 15,10-3 0-15,10 0 0 16,3-4-1-16,9 1 0 16,8 1-1-16,8-5 1 15,5-4-1-15,15-2 0 16,4-1-1-16,10 0 0 16,1-2-1-16,8 0 0 15,8-6-1-15,4-4 1 16,0-11-2-16,6 2 1 15,12-2-1-15,-1-5 0 0,2-5 2 16,4-5 0-16,14-6 1 16,3-8 1-16,2-4 0 15,2-1 1-15,11-6 0 16,4-6 0-16,5-10 0 16,-1-2 1-16,-3-10-1 15,-2-4 1-15,2-11 0 16,3-5 1-16,2-4 0 15,5-9 0-15,0-5 1 0,-8-3 1 16,-8-1 3-16,-1-8 0 16,2-8 1-16,-3-7 0 15,-3-4 1-15,-5-9 0 16,-9-10 0-16,-3-3 0 16,-4-5 5-16,-9 1 0 15,-16-1-1-15,-10 2 1 16,2 1 0-16,-8-3 1 15,-8 5-2-15,-13 1 1 16,-10-11 2-16,-13 3 0 16,-7 2-4-16,-12 5 1 15,-9 7 0-15,-7-2 1 16,-7 0 2-16,-12 7 0 16,-11 2 2-16,-9 5 1 15,-8 7 2-15,-15 3 0 0,-8-1 1 16,-13 6 1-16,-11 8 0 15,-3 6 1-15,-14 11-5 16,-9 2 1-16,-17 10-1 16,-11 8 0-16,-20 1-3 15,-15 13 0-15,-13 4-2 16,-12 12 0-16,-25 4-2 16,-7 8 1-16,-21 14-2 15,-12 15 1-15,-14 13-3 16,-26 15 0-16,-34 19-2 0,-22 18 1 15,-8 15-3-15,-30 23 0 16,-31 20-2-16,-15 26 1 16,-32 30-4-16,-25 47 1 15,-7 34-7-15,-13 21 1 16,523-322-2579-16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27:29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18732 1933 1164 0,'-33'-9'0'0,"-55"-15"33"0,-27-5 0 15,-19-4 93-15,-11-3 0 16,-19-3-6-16,-12-6 1 16,-11 4-58-16,-9-1 0 15,0 4-27-15,-5-1 1 16,-1 4-14-16,-7-1 0 16,-9-6-8-16,-10 6 0 0,-3-1-5 15,-7 4 1-15,-7 4-4 16,-9 3 1-16,-7 5-1 15,-2 6 0-15,-3 3 0 16,-1 6 0-16,1 0 0 16,-8 0 0-16,-3 3 0 15,-3-1 1-15,-4 3-1 16,-2-3 1-16,2 4-2 16,-14 9 1-16,5 0 0 15,-8 6 1-15,-11 2 0 0,-4 11 0 16,4 5 0-16,-13 8 0 15,-5 10 0-15,-5 9 0 16,3 3 1-16,-3 2 1 16,2 3 1-16,1 10 0 15,4 12 1-15,7 1 1 16,6 8 4-16,2 8 1 16,-8 9 0-16,6 19 0 15,13 11 0-15,4 6 0 16,3 9-1-16,6 8 0 15,14 1-4-15,19 3 0 16,23-7-2-16,22-5 1 16,13-2-2-16,16-1 1 15,11 6-3-15,12 6 0 16,6 8-2-16,19 7 1 16,25 9-4-16,5 12 0 15,-4 5-2-15,13 7 1 0,17 14-2 16,11 7 1-16,12 10-1 15,11 14 0-15,12 0-1 16,6-5 1-16,15 0-3 16,11-2 1-16,11-7-4 15,1 6 1-15,6-3-3 16,5 4 0-16,-4 1-2 16,8 0 0-16,-1-4-1 15,6 0 1-15,5 3 3 0,7 2 0 16,11 0 2-1,3-1 1-15,6 5 1 0,-1-15 1 16,-5-10 0-16,11-8 1 16,16-10-1-16,1-7 1 15,13-6-1-15,1-6 1 16,8-1-1-16,5-3 1 16,14 8 0-16,16-1 0 15,7-11 0-15,9-4 0 16,3-3 0-16,5-10 0 15,10-14-1-15,11-10 1 16,10-8-2-16,5-6 1 16,5 0 0-16,9-14 0 15,5-14-1-15,13-7 1 16,14-4-1-16,12-8 1 16,5-13 1-16,14-8 0 15,4-2 0-15,6-4 1 0,-5-11-1 16,8-6 1-16,14-4 0 15,9-8 0-15,8 1 0 16,10-6 0-16,1-1 0 16,4 0 1-16,10-1 1 15,5 1 1-15,8 0 2 16,1-2 0-16,-3-7 4 16,9 0 0-16,12 0 4 15,2-2 1-15,1-5-1 16,-5-1 0-16,1-3 1 0,-1-2 0 15,12-3-1-15,3-3 0 16,-1-3-2-16,-3-6 1 16,2-3-2-16,4-4 1 15,1-6 0-15,5 3 1 16,1-6 2-16,2 3 0 16,3-1 1-16,-6 3 1 15,-5-1-3-15,-4 0 1 16,-1 0-2-16,-2 1 1 15,1-5 0-15,-3-2 0 16,-3-3 0-16,-4-4 1 16,-2-6-2-16,-14-7 1 15,-3-6 0-15,-6-6 1 16,-9 0-1-16,-8-2 1 16,-9-5 6-16,-9-8 1 15,-11-9 1-15,-3-4 1 16,-7-6 1-16,-7-13 0 0,-14-11-3 15,-18-10 1-15,-11-2 2 16,-6-11 1-16,-11-13-1 16,-4-15 1-16,-7-13-3 15,-7-15 0-15,-7-15-4 16,-7-16 0-16,-3-15-3 16,-6-14 1-16,-5-11-5 15,-12-6 0-15,-11-4-3 16,-16 4 1-16,-12 3-4 15,-14 8 1-15,-9 3-3 16,-8-8 0-16,1-6-2 0,-5-13 1 16,-4-11-1-16,-6-6 0 15,-2-2-1-15,-8 6 0 16,-5 8 0-16,-9-1 0 16,-9-3 0-16,-7 17 0 15,-5 8-1-15,-6 7 1 16,-4 3 0-16,-12 9 0 15,-13 6 0-15,-16 2 0 16,-18-4 0-16,-14 6 0 16,-13 6 0-16,-15 1 0 15,-16 2 0-15,-16-1 0 16,-18 1 0-16,-15 5 0 16,-17 7 0-16,-17 2 0 15,-12 7-1-15,-22 14 1 16,-17 7-2-16,-23 8 1 0,-19 12-1 15,-19 11 0-15,-20 14-1 16,-27 1 0-16,-15 11-1 16,-24-2 0-16,-8 10 0 15,-18 13 0-15,-27 6-2 16,-17 14 1-16,-11 9-1 16,-21 2 0-16,-12 3-1 15,-16 14 1-15,-29 4 0 16,-11 6 1-16,-11 7-1 15,-17 7 0-15,-25 7 0 0,-15 7 0 16,-16 14 1-16,-12 4 1 16,-26 4 0-16,-14 4 1 15,-17-3 0-15,-13-2 0 16,-33 1 0-16,-18 8 1 16,-24 1-2-16,2 10 0 15,20 23 1-15,-2 16 1 16,-2 15-5-16,-21 42 1 15,-6 47-6-15,-20 53 1 16,-26 60-17-16,-9 43 1 16,837-314-2236-16</inkml:trace>
  <inkml:trace contextRef="#ctx0" brushRef="#br0" timeOffset="10015.29">26248 18091 1593 0,'0'0'80'0,"9"-19"1"16,-2 5-26-16,-1 4 1 15,-5 3-25-15,-1 7 1 16,-1-7 1-16,1 7 0 16,-15-7-11-16,5 4 0 15,-2-1 0-15,-3 1 1 0,1-1 4 16,2 3 1 0,3-1 1-16,0 0 0 0,1 0-4 15,-1 1 1 1,9 1-1-16,-7-4 0 0,7 4 1 15,-14 0 1-15,14 0 1 16,-11-3 1-16,11 3 1 16,0 0 0-16,0 0-2 15,-7-4 1-15,7 4-5 16,-7-5 0-16,7 5 0 16,0 0 0-16,-7-2-3 0,7 2 1 15,0 0-3-15,0 0 1 16,0 0-4-16,0 0 0 15,0 0-4-15,0 0 0 16,0 0-5-16,0 0 1 16,0 0-5-16,0 0 1 15,3-6-2-15,6-1 0 16,2 0-2-16,-1 1 1 16,3 1-1-16,-5 0 0 15,5-2 0-15,1-1 0 16,-2-1-2-16,-1 4 1 15,-2 1-3-15,-1-1 0 16,7-5-7-16,-1-2 0 16,-4-1-9-16,-1 3 0 15,2 1-20-15,1-1 1 16,-12 10-1936-16</inkml:trace>
  <inkml:trace contextRef="#ctx0" brushRef="#br0" timeOffset="11665.76">2080 4830 447 0,'26'-12'0'15,"46"-21"4"-15,15-2 1 0,1 3 2 16,7 0 0-16,13 6 0 16,1 0 0-16,4 7-3 15,9 2 1-15,8 5-3 16,6 3 1-16,4 1-3 16,6 1 1-16,-146 7-376 15</inkml:trace>
  <inkml:trace contextRef="#ctx0" brushRef="#br0" timeOffset="12325.9">24857 2456 615 0,'91'1'0'16,"146"3"-1"-16,43-1 1 15,8 6-1-15,1 0 0 16,-8-1 1-16,-10 4 0 15,-12 4 1-15,-13 1 0 16,-12 4 12-16,-1 3 1 16,-7 0 10-16,1 11 0 15,4 10 1-15,-3 0 0 16,-6 0-2-16,-8 9 1 16,-4 11-6-16,-11 10 1 15,-9 11-4-15,-1 13 0 16,-5 10-15-16,-6 23 1 15,-178-132-642-15</inkml:trace>
  <inkml:trace contextRef="#ctx0" brushRef="#br0" timeOffset="12898.62">30244 14891 1377 0,'0'0'0'0,"19"0"-4"16,-1-1 1-16,-1-3-19 15,-1-1 1-15,0-2 21 16,0 2 0-16,-4 2 3 15,-1-1 0-15,-1-1 12 16,-1-2 1-16,0 2 4 0,0-2 1 16,0 3-10-1,0 1 1-15,1-1-11 0,8 3 0 16,-18 1-1074-16</inkml:trace>
  <inkml:trace contextRef="#ctx0" brushRef="#br0" timeOffset="18515.79">26726 4548 1198 0,'-21'-12'0'16,"-40"-30"26"-16,-22-6 1 16,-13-2 36-16,-6-4 0 15,-6-3 9-15,-1-2 0 16,-7-5-11-16,-6 0 1 16,-5-2-19-16,-5 0 1 15,-8 4-8-15,-10-2 0 16,-14-3-8-16,-3-3 1 15,-13 3-8-15,-9 1 0 16,-14 4-3-16,-15 5 1 16,-12 0 0-16,-13-2 1 15,-13-2-2-15,-7 2 1 16,-10-3-1-16,-8 2 0 16,-3-8 1-16,-12-5 1 15,-2-6 3-15,0-3 0 16,5-4-2-16,-5-2 1 15,-5-2 8-15,-11-6 0 0,-7-2 7 16,3-1 0-16,2 9-1 16,2-2 0-16,-3-6-7 15,-2 3 1-15,5 3-5 16,0 2 0-16,5 10-4 16,2 2 1-16,-3 1-5 15,10 11 0-15,3 16-3 16,13 13 1-16,-1 8-5 15,-3 13 1-15,-5 11-3 16,6 9 0-16,10 8 1 16,9 5 0-16,16 12-3 0,3 13 0 15,4 8-2-15,3 14 0 16,0 11-2-16,8 11 1 16,5 11-2-16,-1 14 0 15,8 3-1-15,1 7 1 16,17-1-1-16,1 2 0 15,5 8 0-15,4 0 0 16,7 0 0-16,8-2 0 16,-1 0 0-16,-2 10 0 15,4 4 0-15,-4 11 0 16,-3 2 0-16,0 3 0 16,-1-6 0-16,5 0 0 15,6-6 0-15,11-6 0 0,16-5 0 16,3 2 0-1,4-1 0-15,7-1 0 0,18-1 0 16,10 0 0-16,-2 0 0 16,15-3 0-16,15-6 0 15,9 6 0-15,6 1 0 16,14-4 0-16,17 0 0 16,14-7 0-16,18 6 0 15,18-6 0-15,19-5 0 16,12 3 0-16,9 4 0 15,15 1 0-15,26 8 0 16,15 1 0-16,13 7-1 0,16 8 1 16,19 12-2-16,15 1 1 15,11 0-2-15,21 2 1 16,1-4-4-16,10-3 0 16,13 1-3-16,7 1 1 15,8-14-5-15,24-1 1 16,21-8-4-16,10 4 0 15,25-3-3-15,13-4 1 16,6-8-1-16,18 5 1 16,6 2 4-16,8-3 0 15,9 0 3-15,14-7 0 16,13-6 0-16,6-15 0 16,20-14 5-16,25-8 0 15,17-5 1-15,6-9 1 16,7-7 0-16,13 0 1 15,-1 0 1-15,4-1 0 0,-1-1 0 16,-4-1 0 0,-1-11 1-16,-7-8 1 0,-5-9 0 15,2-18 0-15,-4-11 0 16,3-20 1-16,1-20 2 16,-2-14 1-16,0-16 3 15,-13-12 0-15,-12-11 3 16,-15-13 0-16,-20-13 2 15,-37-1 1-15,-27-1 2 16,-33-4 1-16,-28-11 2 0,-32-8 0 16,-22-17 0-16,-32-9 0 15,-35-18-4-15,-31-6 0 16,-26-14-4-16,-31-16 1 16,-22-8-3-16,-30-19 0 15,-29-16-2-15,-23-11 0 16,-24-11-1-16,-28-2 0 15,-25 10-1-15,-27-2 0 16,-28-4-1-16,-31-5 1 16,-26-6-2-16,-36-3 1 15,-28 4-1-15,-36 8 1 16,-37-1-2-16,-39 4 0 16,-38 4-1-16,-32 10 1 15,-41 1-2-15,-30 23 1 16,-28 25-4-16,-49 18 1 15,-36 19-7-15,-37 35 1 16,-19 28-6-16,-21 39 1 0,-32 34-25 16,-2 35 0-16,-1 39 8 15,19 24 1-15,716-45-1842 16</inkml:trace>
  <inkml:trace contextRef="#ctx0" brushRef="#br0" timeOffset="23600.12">26046 10087 1881 0,'0'0'0'0,"0"49"62"16,-2 1 1-16,-2 18 49 16,-12 8 1-16,-17 9-54 15,-18 4 1-15,-15 5-27 16,-15 10 1-16,-17 5-10 15,-15 12 0-15,-14 16-10 0,-16 3 0 16,-14 2-2-16,-9-2 1 16,-7 0-4-16,-5-3 0 15,2 1-2-15,-4-10 0 16,0-12-2-16,-2-3 1 16,-5-2-3-16,0-11 1 15,2-15 0-15,3-20 1 16,13-23 1-16,12-23 0 15,21-29 7-15,20-20 0 16,8-29 6-16,22-17 1 16,15-19-4-16,15-14 0 15,15-17-2-15,16-16 0 16,20-17 0-16,21-18 0 16,21-19-7-16,25-15 1 15,26-10-7-15,21-11 1 16,25-14-2-16,30 0 0 0,25 2-2 15,25 9 0 1,25 17-4-16,17 24 1 0,16 25-4 16,7 22 1-16,8 22 0 15,1 30 0-15,-1 29 1 16,-17 33 0-16,-16 26 1 16,-32 18 1-16,-28 9 0 15,-28 10 1-15,-18 10 0 16,-21-1 1-16,-17-2-2 15,-13-1 0-15,-11-3-5 16,4-7 1-16,-90-26-1973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12T19:28:16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 7632 1243 0,'0'0'0'16,"44"-18"26"-16,11 8 0 0,21 8 30 16,10 2 1-16,4-3-11 15,2-2 0-15,3 1-22 16,7-8 1-16,6 3-10 15,5 3 0-15,5 4-1 16,0-2 0-16,16 1 2 16,7 1 0-16,9 7 0 0,11 1 0 15,3 4 0-15,4-1 1 16,6-4-3-16,6 2 1 16,11 3-2-16,4 0 0 15,15-8 0-15,0 2 0 16,11-1 4-16,4 1 1 15,5-3 4-15,-3-1 0 16,3-3 4-16,1 1 0 16,7-3 0-16,10 3 0 15,1 2-3-15,7 0 1 16,1 0-3-16,6-2 0 16,12-8 0-16,6 3 1 15,-1 4-3-15,1-1 1 16,-8 4 1-16,9-5 0 15,11 3-6-15,14 1 1 16,4-3 5-16,-4-1 1 0,-1 1 0 16,7-2 1-16,13 0 2 15,-1-2 1-15,8-4 5 16,0-1 0-16,6 1-2 16,1-1 0-16,-6-7-1 15,4 0 0-15,10-1-2 16,-1 4 0-16,-3-2-3 15,9 0 0-15,12 0-3 16,2-6 1-16,2 1-2 16,-4 2 0-16,2 1 3 0,12-3 1 15,7 5 0-15,-1 8 0 16,-1 3 3-16,-1 4 0 16,2-5-1-16,-1 8 1 15,4 4-3-15,2 4 0 16,-2-3 0-16,-3 1 0 15,-1-2-2-15,-1-1 0 16,0 7-2-16,0 1 1 16,1-5-4-16,-8 0 0 15,-11-1-3-15,-4 3 1 16,-1-2 0-16,-9 2 0 16,-7 1-2-16,-14-2 1 15,-19 1 0-15,-13-2 0 16,-18 2 0-16,-22 1 1 15,-24 1-2-15,-13 3 1 16,-18-3-2-16,-29-1 1 0,-19-1-2 16,-24-1 1-16,-23-6-5 15,-24-4 0-15,-17 1-6 16,-17 1 1-16,-22 2-5 16,-28 0 0-16,-18-21-24 15,-38 12 1-15,-43 6-42 16,-32 6 1-16,131-3-2271 15</inkml:trace>
  <inkml:trace contextRef="#ctx0" brushRef="#br0" timeOffset="1234.48">2129 9958 1500 0,'18'-7'0'15,"26"-11"43"-15,14-1 1 16,14 2 42-16,11 3 1 16,11 4-30-16,11 1 0 15,12 2-30-15,5 0 0 16,10 0-2-16,14-8 0 15,13-2-1-15,12-1 0 16,20 6-3-16,12 2 1 0,5 3-5 16,14 7 1-1,11 5-3-15,15 2 0 0,6 3-3 16,13-1 1-16,11-6-4 16,8 1 1-16,-2-4-3 15,9 0 1-15,2-7 5 16,20 4 1-16,6 3 4 15,-1-2 1-15,-8-7 2 16,9 4 1-16,18 10-1 16,-4 4 0-16,2-2-2 15,1 0 1-15,10 0 0 0,4-4 1 16,1-6 3-16,9-3 0 16,14 3-2-16,6-7 0 15,3-8 0-15,6 1 1 16,10-7-5-16,15-1 1 15,4-1-4-15,5-1 1 16,5-3-3-16,8-3 0 16,8 2-2-16,11-2 1 15,7-1-2-15,-2 3 1 16,4 6-1-16,3 1 0 16,0-2-1-16,4 4 1 15,5-4 4-15,7-4 0 16,19-6 1-16,-1 3 0 15,2 4 1-15,-3-4 0 16,1 3-2-16,0-2 0 16,-1 4 2-16,-8 7 1 15,-10 4-1-15,-17 5 1 0,-24 3 8 16,-15 4 0-16,-13 3 1 16,-29 6 0-16,-17 3-3 15,-25 1 1-15,-36 1 0 16,-29-4 0-16,-25 4-3 15,-28 1 0-15,-32-1-6 16,-30-1 1-16,-28-4-5 16,-30-2 0-16,-29-4-1 15,-20 2 0-15,-27 0-7 16,-30 0 0-16,-25 3-4 0,-37 2 0 16,-40-3-20-16,-36 5 0 15,138-7-2375-15</inkml:trace>
  <inkml:trace contextRef="#ctx0" brushRef="#br0" timeOffset="1983.16">3739 12545 1579 0,'52'-7'0'16,"92"-12"71"-16,59-7 1 16,32-2 38-16,35 2 0 15,24 5-42-15,13 4 0 16,14 3-22-16,16 4 1 15,3-2-24-15,29 3 1 16,24-1-2-16,24 3 0 16,15 7 2-16,25-2 1 15,12-1 4-15,28 1 0 0,15 2 2 16,12 3 0-16,17 6 3 16,-1 3 1-16,-7-1 8 15,5 2 1-15,3 5 5 16,-12-3 0-16,-19-1 0 15,-13-2 1-15,-15 0-4 16,-23-6 0-16,-32-5-9 16,-32-1 0-16,-37 0-8 15,-32 5 0-15,-37 8-5 16,-29 2 0-16,-33 6-11 16,-8 5 0-16,-13 0-13 0,-21-5 1 15,-185-21-2314-15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D3033-2DC4-4141-A3E3-C3C232E11838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3B703-9AC5-4C9A-8ED4-386F1669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3021-C3B3-4CC2-BE78-7274C876E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83FC-3010-44AD-9E6B-5DF3375ED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49247-060C-47B0-920C-2F474688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21499-B517-43AF-9615-4D68AD76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47753-D1EE-4873-A93E-5AA805B2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BABD-4A6C-4EBA-AA25-37F50E83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70736-EC2E-416E-9F63-3F22E1A4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7D7FD-07A2-4836-8F47-C8FA47B6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304E2-01C8-46BE-A535-F39E3D76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5468-ED75-44FF-8E64-F1B90400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48A2C-7F22-426F-A62B-20379A0EC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F1D15-5F5E-4B4C-8268-85C0E2DC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C6E82-D433-4BA3-9487-92F2B523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AC5BA-D4F5-4034-9735-3A02F3DA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64725-05FD-4BC6-95FF-EA998779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F2CC-9260-42A5-8C04-D45CF30C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242661"/>
            <a:ext cx="9261021" cy="1325563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BC8C-BD69-40C2-AB6E-11C67143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71089" cy="4351338"/>
          </a:xfrm>
        </p:spPr>
        <p:txBody>
          <a:bodyPr>
            <a:normAutofit/>
          </a:bodyPr>
          <a:lstStyle>
            <a:lvl1pPr>
              <a:defRPr sz="2800"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  <a:lvl3pPr>
              <a:defRPr sz="2800">
                <a:latin typeface="Atkinson Hyperlegible" pitchFamily="50" charset="0"/>
              </a:defRPr>
            </a:lvl3pPr>
            <a:lvl4pPr>
              <a:defRPr sz="2800">
                <a:latin typeface="Atkinson Hyperlegible" pitchFamily="50" charset="0"/>
              </a:defRPr>
            </a:lvl4pPr>
            <a:lvl5pPr>
              <a:defRPr sz="2800">
                <a:latin typeface="Atkinson Hyperlegible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1BD90-E74D-45A5-A3EA-CF835382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D36AB-FC44-48B3-8488-8EFF49AA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F97AB-1FD4-4722-8E32-548AE759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1E3E-6028-45E7-97C3-489D7F69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03D0-8E53-4E90-AEE6-636200E11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300F-A8E9-4F19-9E5B-5C2D2614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26A-343E-4072-B96A-99EB3D9C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20DB-6EAA-4119-AD1C-B6EF02EE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2B06-6A7C-4FB9-AE96-2B94C1DC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36" y="369207"/>
            <a:ext cx="9677400" cy="1325563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C38C-9F53-4768-9EE9-D24613804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E2ACB-41D3-4D45-9D19-4C2E4B87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9DC9-646D-4AB8-A1DA-63C92288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839C6-C193-4E81-B2FF-B771F160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0F4C-45E8-4BBE-AEBE-570F4409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1B55-A1A9-44DC-9D31-826C2F13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54" y="365125"/>
            <a:ext cx="9964510" cy="1325563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514FF-F85A-4DD8-ADE6-922E65B6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2DBC-F26A-40A8-A6F6-D58010174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EF9E7-DDAA-43D7-8B01-2BD9F3047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6D5C9-279C-4441-A4F5-EE2C3A37A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FCE15-CF6D-4E1F-8AE3-5F9D58C5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6A5D4-3452-47B4-BE7C-2F8E3A9B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8B4BF-BDFC-493D-80DA-E83F2FC0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391F-37C5-432E-8E1C-770E0527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64" y="365125"/>
            <a:ext cx="9544050" cy="1325563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27445-1815-4F74-8FA2-59957163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38088-54BE-4CB7-9FA1-012869CC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BB5BB-2E3C-42B4-93AC-2C10D0FC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31BC7-637B-442F-824A-210DA8C2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55274-52E7-474F-BA7B-ACD5E9C7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C2351-8CC8-4A30-980B-A2D34988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1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A174-79D5-4DC6-8531-180E5A69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A7D0-FA5C-4986-B68B-F8DCF362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8D403-827D-436C-B110-D36F4F86F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29720-F7B7-46AE-8741-03FFEC47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41D49-2DF8-41A3-B966-237FD4CF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EC6F5-3D39-44B1-8C51-E90A83D4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C610-2F05-466A-B268-24C7D9A5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489F0-8219-4971-BCF0-2327C3646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50B22-232C-464D-B561-12C81578A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A121B-8CDC-4A44-9F1F-7FD70CF1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AB18E-1F34-4074-9BC6-274F283F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51570-D877-4AF1-972A-AF774112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82377-34CE-4831-BE2E-499F86D1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0342F-ACF4-45B2-B77F-774AD3C80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FD648-4635-4794-9918-1FE25D6F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709F-5617-4A43-A8BB-39EB7DB8DA9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657F-E72E-4EBF-AB33-19AD5AB59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68F5-E3DB-4336-9ECF-3A6E97134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72CE-15D5-43BE-841F-78925906E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2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tkinson Hyperlegible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007" y="1122363"/>
            <a:ext cx="11154468" cy="1748005"/>
          </a:xfrm>
        </p:spPr>
        <p:txBody>
          <a:bodyPr>
            <a:normAutofit/>
          </a:bodyPr>
          <a:lstStyle/>
          <a:p>
            <a:r>
              <a:rPr lang="en-US" dirty="0"/>
              <a:t>Flood Risk and the NFIP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2617"/>
            <a:ext cx="9144000" cy="29494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242661"/>
            <a:ext cx="10779578" cy="1325563"/>
          </a:xfrm>
        </p:spPr>
        <p:txBody>
          <a:bodyPr/>
          <a:lstStyle/>
          <a:p>
            <a:r>
              <a:rPr lang="en-US" dirty="0"/>
              <a:t>How Does Development Change Topography?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Roads as dams and rivers</a:t>
            </a:r>
          </a:p>
          <a:p>
            <a:r>
              <a:rPr lang="en-US" dirty="0"/>
              <a:t>New drainage paths are created by ditching</a:t>
            </a:r>
          </a:p>
          <a:p>
            <a:r>
              <a:rPr lang="en-US" dirty="0"/>
              <a:t>Old drainage paths are filled with houses</a:t>
            </a:r>
          </a:p>
          <a:p>
            <a:r>
              <a:rPr lang="en-US" dirty="0"/>
              <a:t>Absorbent ground covered by impermeable surfaces</a:t>
            </a:r>
          </a:p>
          <a:p>
            <a:r>
              <a:rPr lang="en-US" dirty="0"/>
              <a:t>Major drainage projects import water as well as export it</a:t>
            </a:r>
          </a:p>
          <a:p>
            <a:r>
              <a:rPr lang="en-US" dirty="0"/>
              <a:t>Levees increase subsidence</a:t>
            </a:r>
          </a:p>
          <a:p>
            <a:r>
              <a:rPr lang="en-US" dirty="0"/>
              <a:t>Levees increase river flood height in the channel, increasing risk when the levees fail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C2EE14-7264-456E-87BD-0F790A61381B}"/>
                  </a:ext>
                </a:extLst>
              </p14:cNvPr>
              <p14:cNvContentPartPr/>
              <p14:nvPr/>
            </p14:nvContentPartPr>
            <p14:xfrm>
              <a:off x="0" y="2120760"/>
              <a:ext cx="8807760" cy="406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C2EE14-7264-456E-87BD-0F790A6138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2111400"/>
                <a:ext cx="8826480" cy="40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67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1" y="1593849"/>
            <a:ext cx="7771642" cy="52076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Public Focus is on Elevation, not Local Minimums not Local Minimums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F22369-BD23-4608-9CCB-3726F29518BD}"/>
                  </a:ext>
                </a:extLst>
              </p14:cNvPr>
              <p14:cNvContentPartPr/>
              <p14:nvPr/>
            </p14:nvContentPartPr>
            <p14:xfrm>
              <a:off x="1889280" y="2295720"/>
              <a:ext cx="2743920" cy="1308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F22369-BD23-4608-9CCB-3726F29518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920" y="2286360"/>
                <a:ext cx="2762640" cy="13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83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.Flooding bf 0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7" y="6350"/>
            <a:ext cx="11345097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651127-B447-4242-9A44-90286621DA42}"/>
                  </a:ext>
                </a:extLst>
              </p14:cNvPr>
              <p14:cNvContentPartPr/>
              <p14:nvPr/>
            </p14:nvContentPartPr>
            <p14:xfrm>
              <a:off x="748800" y="371880"/>
              <a:ext cx="10568520" cy="614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651127-B447-4242-9A44-90286621DA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440" y="362520"/>
                <a:ext cx="10587240" cy="61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494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750" y="1701800"/>
            <a:ext cx="10680700" cy="2860675"/>
          </a:xfrm>
        </p:spPr>
        <p:txBody>
          <a:bodyPr/>
          <a:lstStyle/>
          <a:p>
            <a:r>
              <a:rPr lang="en-US" dirty="0"/>
              <a:t>Why Don’t State and Local Governments Limit Development in Flood Zones?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92150" y="4562475"/>
            <a:ext cx="10515600" cy="1500187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A016E4-A29A-43AF-AB5A-CC4A0A5D3D63}"/>
                  </a:ext>
                </a:extLst>
              </p14:cNvPr>
              <p14:cNvContentPartPr/>
              <p14:nvPr/>
            </p14:nvContentPartPr>
            <p14:xfrm>
              <a:off x="766440" y="2590560"/>
              <a:ext cx="9709560" cy="194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A016E4-A29A-43AF-AB5A-CC4A0A5D3D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0" y="2581200"/>
                <a:ext cx="9728280" cy="19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21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972" y="242661"/>
            <a:ext cx="10322378" cy="1325563"/>
          </a:xfrm>
        </p:spPr>
        <p:txBody>
          <a:bodyPr/>
          <a:lstStyle/>
          <a:p>
            <a:r>
              <a:rPr lang="en-US" dirty="0"/>
              <a:t>Until the 1960s, Risk Followed Land Use Decisions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2450" y="1657350"/>
            <a:ext cx="10826750" cy="4775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Modern disaster relief does not begin until the early 1960s. </a:t>
            </a:r>
          </a:p>
          <a:p>
            <a:r>
              <a:rPr lang="en-US" dirty="0"/>
              <a:t>There was no flood insurance and only private wind insurance.</a:t>
            </a:r>
          </a:p>
          <a:p>
            <a:pPr lvl="1"/>
            <a:r>
              <a:rPr lang="en-US" dirty="0"/>
              <a:t>Banks would not loan if you were at flood risk.</a:t>
            </a:r>
          </a:p>
          <a:p>
            <a:pPr lvl="1"/>
            <a:r>
              <a:rPr lang="en-US" dirty="0"/>
              <a:t>People did not build in flood zones if they had an alternative.</a:t>
            </a:r>
          </a:p>
          <a:p>
            <a:pPr lvl="1"/>
            <a:r>
              <a:rPr lang="en-US" dirty="0"/>
              <a:t>The Acadians and the indigenous peoples did not build slab on grade houses, they accommodated the flood risk.</a:t>
            </a:r>
          </a:p>
          <a:p>
            <a:r>
              <a:rPr lang="en-US" dirty="0"/>
              <a:t>While Congress would sometimes provide relief money, most of the cost of disasters fell onto state and local government.</a:t>
            </a:r>
          </a:p>
          <a:p>
            <a:r>
              <a:rPr lang="en-US" dirty="0"/>
              <a:t>Communities that suffered a very serious event or multiple events often disappeared. </a:t>
            </a:r>
          </a:p>
          <a:p>
            <a:pPr lvl="1"/>
            <a:r>
              <a:rPr lang="en-US" dirty="0"/>
              <a:t>There are several washed away towns in Louisiana.</a:t>
            </a:r>
          </a:p>
          <a:p>
            <a:r>
              <a:rPr lang="en-US" dirty="0"/>
              <a:t>Federal flood protection efforts were generally tied to navigation, such as the Mississippi River levee system.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8920BA-F36D-4089-876C-4789E26FD155}"/>
                  </a:ext>
                </a:extLst>
              </p14:cNvPr>
              <p14:cNvContentPartPr/>
              <p14:nvPr/>
            </p14:nvContentPartPr>
            <p14:xfrm>
              <a:off x="408240" y="167040"/>
              <a:ext cx="10186920" cy="3537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8920BA-F36D-4089-876C-4789E26FD1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880" y="157680"/>
                <a:ext cx="10205640" cy="35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03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Federalization of Flood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660525"/>
            <a:ext cx="11147878" cy="4351338"/>
          </a:xfrm>
        </p:spPr>
        <p:txBody>
          <a:bodyPr/>
          <a:lstStyle/>
          <a:p>
            <a:r>
              <a:rPr lang="en-US" dirty="0"/>
              <a:t>Kennedy expands the 1950s Civil Defense system into general disaster relief after the 1959 </a:t>
            </a:r>
            <a:r>
              <a:rPr lang="en-US" dirty="0" err="1"/>
              <a:t>Hebgen</a:t>
            </a:r>
            <a:r>
              <a:rPr lang="en-US" dirty="0"/>
              <a:t> Lake Earthquake and Hurricanes Donna and Carla.</a:t>
            </a:r>
          </a:p>
          <a:p>
            <a:r>
              <a:rPr lang="en-US" dirty="0"/>
              <a:t>After Hurricane Betsy in 1965, and additional inland floods, the pressure for federal flood insurance increases.</a:t>
            </a:r>
          </a:p>
          <a:p>
            <a:r>
              <a:rPr lang="en-US" dirty="0"/>
              <a:t>Congress creates the National Flood Insurance Program in 1968.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9E892D-468E-44E3-81DA-93B179333B90}"/>
                  </a:ext>
                </a:extLst>
              </p14:cNvPr>
              <p14:cNvContentPartPr/>
              <p14:nvPr/>
            </p14:nvContentPartPr>
            <p14:xfrm>
              <a:off x="444600" y="1859040"/>
              <a:ext cx="10958400" cy="241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9E892D-468E-44E3-81DA-93B179333B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240" y="1849680"/>
                <a:ext cx="10977120" cy="24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834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the Original NFIP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411"/>
            <a:ext cx="10779034" cy="4844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Conservative (narrow) definition of a high-risk flood zone.</a:t>
            </a:r>
          </a:p>
          <a:p>
            <a:r>
              <a:rPr lang="en-US" dirty="0"/>
              <a:t>Intended to be a federal spending power driven national land use plan for high-risk flood areas.</a:t>
            </a:r>
          </a:p>
          <a:p>
            <a:pPr lvl="1"/>
            <a:r>
              <a:rPr lang="en-US" dirty="0"/>
              <a:t>Land use decisions are seen as a local prerogative, both politically and constitutionally.</a:t>
            </a:r>
          </a:p>
          <a:p>
            <a:r>
              <a:rPr lang="en-US" dirty="0"/>
              <a:t>Communities can participate in the NFIP if their local governments use their zoning powers to limit future development in high-risk flood zones. </a:t>
            </a:r>
          </a:p>
          <a:p>
            <a:pPr lvl="1"/>
            <a:r>
              <a:rPr lang="en-US" dirty="0"/>
              <a:t>Pre-FIRM buildings (buildings built before the flood insurance rate maps) get subsidized rates as an incentive for communities to joint.</a:t>
            </a:r>
          </a:p>
          <a:p>
            <a:pPr lvl="1"/>
            <a:r>
              <a:rPr lang="en-US" dirty="0"/>
              <a:t>Existing and new building outside the high-risk flood zones get access to affordable flood insurance.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F6F4E2-266F-4786-97FB-A9C90492880B}"/>
                  </a:ext>
                </a:extLst>
              </p14:cNvPr>
              <p14:cNvContentPartPr/>
              <p14:nvPr/>
            </p14:nvContentPartPr>
            <p14:xfrm>
              <a:off x="336600" y="384840"/>
              <a:ext cx="11530800" cy="563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F6F4E2-266F-4786-97FB-A9C904928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240" y="375480"/>
                <a:ext cx="11549520" cy="56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64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242661"/>
            <a:ext cx="9261021" cy="938439"/>
          </a:xfrm>
        </p:spPr>
        <p:txBody>
          <a:bodyPr/>
          <a:lstStyle/>
          <a:p>
            <a:r>
              <a:rPr lang="en-US" dirty="0"/>
              <a:t>Reality of NFIP (Prior to Risk 2.0)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7246"/>
            <a:ext cx="9908177" cy="48097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definition of the high-risk flood zone in a particular place became a political decision.</a:t>
            </a:r>
          </a:p>
          <a:p>
            <a:pPr lvl="1"/>
            <a:r>
              <a:rPr lang="en-US" dirty="0"/>
              <a:t>New DFIRMs in New Orleans showing no risk. </a:t>
            </a:r>
          </a:p>
          <a:p>
            <a:r>
              <a:rPr lang="en-US" dirty="0"/>
              <a:t>Rejection of flooding as a continuous risk.</a:t>
            </a:r>
          </a:p>
          <a:p>
            <a:pPr lvl="1"/>
            <a:r>
              <a:rPr lang="en-US" dirty="0"/>
              <a:t>In the 100 year zone, you need flood insurance and are regulated</a:t>
            </a:r>
          </a:p>
          <a:p>
            <a:pPr lvl="1"/>
            <a:r>
              <a:rPr lang="en-US" dirty="0"/>
              <a:t>One inch out of the 100 year flood zone, and you do not need insurance and your premium is very low if you elect to buy it.</a:t>
            </a:r>
          </a:p>
          <a:p>
            <a:r>
              <a:rPr lang="en-US" dirty="0"/>
              <a:t>In theory, legacy pre-FIRM buildings gradually would disappear from the program.</a:t>
            </a:r>
          </a:p>
          <a:p>
            <a:pPr lvl="1"/>
            <a:r>
              <a:rPr lang="en-US" dirty="0"/>
              <a:t>In reality, grandfathering has expanded and includes homes in newly mapped flood risks.</a:t>
            </a:r>
          </a:p>
          <a:p>
            <a:pPr lvl="1"/>
            <a:r>
              <a:rPr lang="en-US" dirty="0"/>
              <a:t>Communities are allowed to game the system using fill.</a:t>
            </a:r>
          </a:p>
          <a:p>
            <a:r>
              <a:rPr lang="en-US" dirty="0"/>
              <a:t>Enforcement of standards for elevation and reconstruction are left to state and local governments, which benefit from allowing development and not requiring elevation after a flood.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88365F-2807-4061-9371-728E4F13E305}"/>
                  </a:ext>
                </a:extLst>
              </p14:cNvPr>
              <p14:cNvContentPartPr/>
              <p14:nvPr/>
            </p14:nvContentPartPr>
            <p14:xfrm>
              <a:off x="197640" y="85320"/>
              <a:ext cx="11256840" cy="622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88365F-2807-4061-9371-728E4F13E3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280" y="75960"/>
                <a:ext cx="11275560" cy="62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388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Federalization of Flood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7350"/>
            <a:ext cx="10293350" cy="4519613"/>
          </a:xfrm>
        </p:spPr>
        <p:txBody>
          <a:bodyPr>
            <a:normAutofit/>
          </a:bodyPr>
          <a:lstStyle/>
          <a:p>
            <a:r>
              <a:rPr lang="en-US" dirty="0"/>
              <a:t>Massive exodus to high risk riverine and coastal flood zones since 1968.</a:t>
            </a:r>
          </a:p>
          <a:p>
            <a:r>
              <a:rPr lang="en-US" dirty="0"/>
              <a:t>Creation of the belief that properties outside of the 100-year flood zone have no risk of flooding.</a:t>
            </a:r>
          </a:p>
          <a:p>
            <a:pPr lvl="1"/>
            <a:r>
              <a:rPr lang="en-US" dirty="0"/>
              <a:t>50% of claims come from outside the 100 year zone.</a:t>
            </a:r>
          </a:p>
          <a:p>
            <a:r>
              <a:rPr lang="en-US" dirty="0"/>
              <a:t>The feds provide relief to people who do not have flood insurance in big disasters.</a:t>
            </a:r>
          </a:p>
          <a:p>
            <a:pPr lvl="1"/>
            <a:r>
              <a:rPr lang="en-US" dirty="0"/>
              <a:t>Road Home, Hurricane Sandy, finally the Lake Charles hurricanes.</a:t>
            </a:r>
          </a:p>
          <a:p>
            <a:r>
              <a:rPr lang="en-US" dirty="0"/>
              <a:t>The feds provide massive infrastructure rebuilding as part of flood relief.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B6DFBC-C606-437A-B6D4-CCA0B9DA21B5}"/>
                  </a:ext>
                </a:extLst>
              </p14:cNvPr>
              <p14:cNvContentPartPr/>
              <p14:nvPr/>
            </p14:nvContentPartPr>
            <p14:xfrm>
              <a:off x="678240" y="1443960"/>
              <a:ext cx="11042280" cy="460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B6DFBC-C606-437A-B6D4-CCA0B9DA21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880" y="1434600"/>
                <a:ext cx="11061000" cy="46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30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68224"/>
            <a:ext cx="10737850" cy="4608739"/>
          </a:xfrm>
        </p:spPr>
        <p:txBody>
          <a:bodyPr>
            <a:normAutofit/>
          </a:bodyPr>
          <a:lstStyle/>
          <a:p>
            <a:r>
              <a:rPr lang="en-US" dirty="0"/>
              <a:t>The poor are always worse off after disasters</a:t>
            </a:r>
          </a:p>
          <a:p>
            <a:r>
              <a:rPr lang="en-US" dirty="0"/>
              <a:t>The middle class and the rich may do fine or better economically after disaster in the United States because of federal programs.</a:t>
            </a:r>
          </a:p>
          <a:p>
            <a:r>
              <a:rPr lang="en-US" dirty="0"/>
              <a:t>Converting housing into insurance payments or federal relief money is a huge economic boost to construction and engineering businesses, which are very important to local politicians.</a:t>
            </a:r>
          </a:p>
          <a:p>
            <a:pPr lvl="1"/>
            <a:r>
              <a:rPr lang="en-US" dirty="0"/>
              <a:t>Look at the Louisiana economy after Katrina. </a:t>
            </a:r>
          </a:p>
          <a:p>
            <a:r>
              <a:rPr lang="en-US" dirty="0"/>
              <a:t>Federal relief will rebuild dilapidated governmental infrastructure to new standards at from zero to 35% state/local cost.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3B4029-2B1C-4C6E-9C41-EF4E538231BB}"/>
                  </a:ext>
                </a:extLst>
              </p14:cNvPr>
              <p14:cNvContentPartPr/>
              <p14:nvPr/>
            </p14:nvContentPartPr>
            <p14:xfrm>
              <a:off x="0" y="338760"/>
              <a:ext cx="11437920" cy="390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3B4029-2B1C-4C6E-9C41-EF4E538231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329400"/>
                <a:ext cx="11456640" cy="39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61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337391"/>
            <a:ext cx="8682404" cy="61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8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242661"/>
            <a:ext cx="10900228" cy="1325563"/>
          </a:xfrm>
        </p:spPr>
        <p:txBody>
          <a:bodyPr>
            <a:normAutofit/>
          </a:bodyPr>
          <a:lstStyle/>
          <a:p>
            <a:r>
              <a:rPr lang="en-US" dirty="0"/>
              <a:t>Why don’t Cities such as Baton Rouge Try to Reduce High Risk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1914" cy="4351338"/>
          </a:xfrm>
        </p:spPr>
        <p:txBody>
          <a:bodyPr>
            <a:normAutofit/>
          </a:bodyPr>
          <a:lstStyle/>
          <a:p>
            <a:r>
              <a:rPr lang="en-US" dirty="0"/>
              <a:t>You make an enemy of every developer and contractor.</a:t>
            </a:r>
          </a:p>
          <a:p>
            <a:r>
              <a:rPr lang="en-US" dirty="0"/>
              <a:t>Social justice advocates want minority neighborhoods rebuilt in the highest risk areas.</a:t>
            </a:r>
          </a:p>
          <a:p>
            <a:r>
              <a:rPr lang="en-US" dirty="0"/>
              <a:t>You eliminate your own voters by limiting redevelopment in your district.</a:t>
            </a:r>
          </a:p>
          <a:p>
            <a:r>
              <a:rPr lang="en-US" dirty="0"/>
              <a:t>Planning usually looks at 10 – 25-year floods to minimize limitations on development.</a:t>
            </a:r>
          </a:p>
          <a:p>
            <a:r>
              <a:rPr lang="en-US" dirty="0"/>
              <a:t>Ironically, other zoning restrictions put huge restrictions on high density zoning or redeveloping historic districts, pushing more development into high-risk areas. 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39D55B-8ECB-4A8B-BA64-93C57A141875}"/>
                  </a:ext>
                </a:extLst>
              </p14:cNvPr>
              <p14:cNvContentPartPr/>
              <p14:nvPr/>
            </p14:nvContentPartPr>
            <p14:xfrm>
              <a:off x="691560" y="1454760"/>
              <a:ext cx="11426400" cy="467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39D55B-8ECB-4A8B-BA64-93C57A1418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200" y="1445400"/>
                <a:ext cx="11445120" cy="46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94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Make Political Sense to Prevent Disasters?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15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Stricter flood elevation requirements in building codes reduce development and thus jobs and property taxes.</a:t>
            </a:r>
          </a:p>
          <a:p>
            <a:r>
              <a:rPr lang="en-US" dirty="0"/>
              <a:t>Local politicians get to play the hero during disasters and bolster their reputations. </a:t>
            </a:r>
          </a:p>
          <a:p>
            <a:r>
              <a:rPr lang="en-US" dirty="0"/>
              <a:t>Limitations on rebuilding hurt the poor, which provides political cover for allowing rebuilding in flood zones.</a:t>
            </a:r>
          </a:p>
          <a:p>
            <a:r>
              <a:rPr lang="en-US" dirty="0"/>
              <a:t>When the disaster comes, you get a ton more money if you have dead bodies and/or good disaster scenes for the evening news.</a:t>
            </a:r>
          </a:p>
          <a:p>
            <a:pPr lvl="1"/>
            <a:r>
              <a:rPr lang="en-US" dirty="0"/>
              <a:t>New Orleans would look a lot more like Detroit today without Katrina.</a:t>
            </a:r>
          </a:p>
          <a:p>
            <a:r>
              <a:rPr lang="en-US" dirty="0"/>
              <a:t>Bottom-line: it does not make political sense to prevent future disasters.</a:t>
            </a:r>
          </a:p>
          <a:p>
            <a:pPr lvl="1"/>
            <a:r>
              <a:rPr lang="en-US" dirty="0"/>
              <a:t>Disasters are good business as long as the feds come to the rescue.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34D952-92A3-4B15-BAC7-CA67DD420725}"/>
                  </a:ext>
                </a:extLst>
              </p14:cNvPr>
              <p14:cNvContentPartPr/>
              <p14:nvPr/>
            </p14:nvContentPartPr>
            <p14:xfrm>
              <a:off x="580320" y="1270440"/>
              <a:ext cx="11440080" cy="531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34D952-92A3-4B15-BAC7-CA67DD4207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960" y="1261080"/>
                <a:ext cx="11458800" cy="53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76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58DF-5C18-445C-B633-B7493827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NFIP is Important even if There is Federal 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97996-8E1C-43A8-8F21-B817707C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854200"/>
            <a:ext cx="11096171" cy="4710113"/>
          </a:xfrm>
        </p:spPr>
        <p:txBody>
          <a:bodyPr>
            <a:normAutofit/>
          </a:bodyPr>
          <a:lstStyle/>
          <a:p>
            <a:r>
              <a:rPr lang="en-US" dirty="0"/>
              <a:t>Federal aid money can take a long time to pass and have a lot of strings that makes it slow to roll out. </a:t>
            </a:r>
          </a:p>
          <a:p>
            <a:pPr lvl="1"/>
            <a:r>
              <a:rPr lang="en-US" dirty="0"/>
              <a:t>And it may never come.</a:t>
            </a:r>
          </a:p>
          <a:p>
            <a:r>
              <a:rPr lang="en-US" dirty="0"/>
              <a:t>NFIP policies are critical during disasters because insured homes will get money relatively quickly and the money can easily be spent on rebuilding.</a:t>
            </a:r>
          </a:p>
          <a:p>
            <a:pPr lvl="1"/>
            <a:r>
              <a:rPr lang="en-US" dirty="0"/>
              <a:t>Puts money in the local economy and get some of the housing back online.</a:t>
            </a:r>
          </a:p>
          <a:p>
            <a:r>
              <a:rPr lang="en-US" dirty="0"/>
              <a:t>It is to the interest of localities and states to provide incentives to encourage the purchase of flood insurance.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F5C31E-009E-4709-8329-C8689C197820}"/>
                  </a:ext>
                </a:extLst>
              </p14:cNvPr>
              <p14:cNvContentPartPr/>
              <p14:nvPr/>
            </p14:nvContentPartPr>
            <p14:xfrm>
              <a:off x="0" y="1057680"/>
              <a:ext cx="11886840" cy="493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F5C31E-009E-4709-8329-C8689C1978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1048320"/>
                <a:ext cx="11905560" cy="49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72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FEMA and NFIP Really Bipartisan Jobs Programs?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61EF-9A2A-47F1-A989-D544D6D8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111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FEMA buyback program is run by the states, which take years to do a buyback, assuring that people have to rebuild and thus miss the buyback.</a:t>
            </a:r>
          </a:p>
          <a:p>
            <a:r>
              <a:rPr lang="en-US" dirty="0"/>
              <a:t>The states get to decide whether properties are more than 50% damaged, requiring them to be meet the current flood standards.</a:t>
            </a:r>
          </a:p>
          <a:p>
            <a:r>
              <a:rPr lang="en-US" dirty="0"/>
              <a:t>No standards for properties outside the 100-flood zone. </a:t>
            </a:r>
          </a:p>
          <a:p>
            <a:r>
              <a:rPr lang="en-US" dirty="0"/>
              <a:t>FEMA and Congressional aid outside the NFIP is usually aimed to keeping people in the same place.</a:t>
            </a:r>
          </a:p>
          <a:p>
            <a:r>
              <a:rPr lang="en-US" dirty="0"/>
              <a:t>Congress often waives the local share for rebuilding projects and the feds seldom try to collect if the states or cities just do not pay what they owe.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60F03E-637E-4997-AF28-E19F29B436E3}"/>
                  </a:ext>
                </a:extLst>
              </p14:cNvPr>
              <p14:cNvContentPartPr/>
              <p14:nvPr/>
            </p14:nvContentPartPr>
            <p14:xfrm>
              <a:off x="310680" y="128160"/>
              <a:ext cx="10602720" cy="624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60F03E-637E-4997-AF28-E19F29B436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320" y="118800"/>
                <a:ext cx="10621440" cy="62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87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EFD2-9907-4864-A1EB-6621D011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F221C-9BA4-4CFC-992C-D8EE6E30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485900"/>
            <a:ext cx="11169650" cy="46910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Long term goal is to reduce or eliminate the subsidy for most flood insurance policies.</a:t>
            </a:r>
          </a:p>
          <a:p>
            <a:r>
              <a:rPr lang="en-US" dirty="0"/>
              <a:t>Rates all risk, not just risk in the 100-year flood zone.</a:t>
            </a:r>
          </a:p>
          <a:p>
            <a:r>
              <a:rPr lang="en-US" dirty="0"/>
              <a:t>Premiums for existing policies will rise by a max of 18% a year until they reach an actuarily sound level.</a:t>
            </a:r>
          </a:p>
          <a:p>
            <a:r>
              <a:rPr lang="en-US" dirty="0"/>
              <a:t>A few properties will see lower rates.</a:t>
            </a:r>
          </a:p>
          <a:p>
            <a:r>
              <a:rPr lang="en-US" dirty="0"/>
              <a:t>Most will see higher rates, and many will see much higher rates.</a:t>
            </a:r>
          </a:p>
          <a:p>
            <a:r>
              <a:rPr lang="en-US" dirty="0"/>
              <a:t>No low-income protections</a:t>
            </a:r>
          </a:p>
          <a:p>
            <a:r>
              <a:rPr lang="en-US" dirty="0"/>
              <a:t>Will create an opportunity for private flood insurance which did not exist for subsidized policies.</a:t>
            </a:r>
          </a:p>
          <a:p>
            <a:r>
              <a:rPr lang="en-US" dirty="0"/>
              <a:t>Will make it much more expensive to live coastal areas in Louisiana and in inland flood zones.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17A0DA-3926-4612-A444-197098B2C129}"/>
                  </a:ext>
                </a:extLst>
              </p14:cNvPr>
              <p14:cNvContentPartPr/>
              <p14:nvPr/>
            </p14:nvContentPartPr>
            <p14:xfrm>
              <a:off x="0" y="7920"/>
              <a:ext cx="12191760" cy="639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17A0DA-3926-4612-A444-197098B2C1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-1440"/>
                <a:ext cx="12210480" cy="64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91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5687-D8F6-4437-9528-1B379C40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Flood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7757-5D1B-4ACA-B5F0-531561BC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352550"/>
            <a:ext cx="10874828" cy="48244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Both deal with the problems that arise from separating flood insurance from homeowner’s insurance.</a:t>
            </a:r>
          </a:p>
          <a:p>
            <a:r>
              <a:rPr lang="en-US" i="1" dirty="0"/>
              <a:t>Sher v. Lafayette Insurance Co</a:t>
            </a:r>
            <a:r>
              <a:rPr lang="en-US" dirty="0"/>
              <a:t>., 988 So.2d 186 (La. 2008)</a:t>
            </a:r>
          </a:p>
          <a:p>
            <a:pPr lvl="1"/>
            <a:r>
              <a:rPr lang="en-US" dirty="0"/>
              <a:t>Is it still a flood if there were human factors in releasing the water, i.e., the theory that Katrina was a man-made flood.</a:t>
            </a:r>
          </a:p>
          <a:p>
            <a:pPr lvl="1"/>
            <a:r>
              <a:rPr lang="en-US" dirty="0"/>
              <a:t>Louisiana uses the commonsense definition of flood and flood waters. </a:t>
            </a:r>
          </a:p>
          <a:p>
            <a:pPr lvl="1"/>
            <a:r>
              <a:rPr lang="en-US" dirty="0"/>
              <a:t>All floods are excluded from homeowner’s coverage.</a:t>
            </a:r>
          </a:p>
          <a:p>
            <a:r>
              <a:rPr lang="es-ES" i="1" dirty="0"/>
              <a:t>Nelson v. </a:t>
            </a:r>
            <a:r>
              <a:rPr lang="es-ES" i="1" dirty="0" err="1"/>
              <a:t>Americas</a:t>
            </a:r>
            <a:r>
              <a:rPr lang="es-ES" i="1" dirty="0"/>
              <a:t> </a:t>
            </a:r>
            <a:r>
              <a:rPr lang="es-ES" i="1" dirty="0" err="1"/>
              <a:t>Ins</a:t>
            </a:r>
            <a:r>
              <a:rPr lang="es-ES" i="1" dirty="0"/>
              <a:t>. Co., </a:t>
            </a:r>
            <a:r>
              <a:rPr lang="es-ES" dirty="0"/>
              <a:t>No. CV 17-850-JWD-RLB, 2019 WL 5684503 (M.D. La. Nov. 1, 2019)</a:t>
            </a:r>
          </a:p>
          <a:p>
            <a:pPr lvl="1"/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Louisiana</a:t>
            </a:r>
            <a:r>
              <a:rPr lang="es-ES" dirty="0"/>
              <a:t> </a:t>
            </a:r>
            <a:r>
              <a:rPr lang="es-ES" dirty="0" err="1"/>
              <a:t>Valued</a:t>
            </a:r>
            <a:r>
              <a:rPr lang="es-ES" dirty="0"/>
              <a:t> </a:t>
            </a:r>
            <a:r>
              <a:rPr lang="es-ES" dirty="0" err="1"/>
              <a:t>Policy</a:t>
            </a:r>
            <a:r>
              <a:rPr lang="es-ES" dirty="0"/>
              <a:t> </a:t>
            </a:r>
            <a:r>
              <a:rPr lang="es-ES" dirty="0" err="1"/>
              <a:t>Act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total </a:t>
            </a:r>
            <a:r>
              <a:rPr lang="es-ES" dirty="0" err="1"/>
              <a:t>loss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come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covered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You</a:t>
            </a:r>
            <a:r>
              <a:rPr lang="es-ES" dirty="0"/>
              <a:t> do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get</a:t>
            </a:r>
            <a:r>
              <a:rPr lang="es-ES" dirty="0"/>
              <a:t> </a:t>
            </a:r>
            <a:r>
              <a:rPr lang="es-ES" dirty="0" err="1"/>
              <a:t>face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loss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caused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flooding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covered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policy</a:t>
            </a:r>
            <a:r>
              <a:rPr lang="es-ES" dirty="0"/>
              <a:t>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EDBD3E-0DCA-4205-8C93-B21C70728A98}"/>
                  </a:ext>
                </a:extLst>
              </p14:cNvPr>
              <p14:cNvContentPartPr/>
              <p14:nvPr/>
            </p14:nvContentPartPr>
            <p14:xfrm>
              <a:off x="375840" y="616680"/>
              <a:ext cx="11462760" cy="569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EDBD3E-0DCA-4205-8C93-B21C70728A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480" y="607320"/>
                <a:ext cx="11481480" cy="57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5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68926"/>
          </a:xfrm>
        </p:spPr>
        <p:txBody>
          <a:bodyPr>
            <a:normAutofit fontScale="90000"/>
          </a:bodyPr>
          <a:lstStyle/>
          <a:p>
            <a:r>
              <a:rPr lang="en-US" dirty="0"/>
              <a:t>Floods are the Easiest Disasters to Predict and the Hardest to Avoid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Anonymous (frustrated) hydrologist</a:t>
            </a:r>
          </a:p>
        </p:txBody>
      </p:sp>
    </p:spTree>
    <p:extLst>
      <p:ext uri="{BB962C8B-B14F-4D97-AF65-F5344CB8AC3E}">
        <p14:creationId xmlns:p14="http://schemas.microsoft.com/office/powerpoint/2010/main" val="282241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Determining Extreme Event Frequency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68224"/>
            <a:ext cx="10642600" cy="46087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Determining the probably of an extreme weather event by measuring requires that you have a  record that twice as long as the projected return period.</a:t>
            </a:r>
          </a:p>
          <a:p>
            <a:pPr lvl="1"/>
            <a:r>
              <a:rPr lang="en-US" dirty="0"/>
              <a:t>100-year event requires at least 200 years of data</a:t>
            </a:r>
          </a:p>
          <a:p>
            <a:pPr lvl="1"/>
            <a:r>
              <a:rPr lang="en-US" dirty="0"/>
              <a:t>500-year event requires at least 1000 years of data</a:t>
            </a:r>
          </a:p>
          <a:p>
            <a:pPr lvl="1"/>
            <a:r>
              <a:rPr lang="en-US" dirty="0"/>
              <a:t>1000-year event requires at least 2000 years of data</a:t>
            </a:r>
          </a:p>
          <a:p>
            <a:r>
              <a:rPr lang="en-US" dirty="0"/>
              <a:t>In most places in LA, robust rain and flood data goes back less than 100 years.</a:t>
            </a:r>
          </a:p>
          <a:p>
            <a:pPr lvl="1"/>
            <a:r>
              <a:rPr lang="en-US" dirty="0"/>
              <a:t>If you do not have the data, you have to use models.</a:t>
            </a:r>
          </a:p>
          <a:p>
            <a:pPr lvl="1"/>
            <a:r>
              <a:rPr lang="en-US" dirty="0"/>
              <a:t>The models assume that the present is like the past and </a:t>
            </a:r>
            <a:r>
              <a:rPr lang="en-US" dirty="0">
                <a:highlight>
                  <a:srgbClr val="FFFF00"/>
                </a:highlight>
              </a:rPr>
              <a:t>thus underestimate extreme events</a:t>
            </a:r>
            <a:r>
              <a:rPr lang="en-US" dirty="0"/>
              <a:t>. (Too Gaussian) 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1DF387-69BD-4A9E-BF5A-CA347073B557}"/>
                  </a:ext>
                </a:extLst>
              </p14:cNvPr>
              <p14:cNvContentPartPr/>
              <p14:nvPr/>
            </p14:nvContentPartPr>
            <p14:xfrm>
              <a:off x="996840" y="2085120"/>
              <a:ext cx="11189160" cy="265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1DF387-69BD-4A9E-BF5A-CA347073B5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480" y="2075760"/>
                <a:ext cx="11207880" cy="26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12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The Risk of Extreme Events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100 year</a:t>
            </a:r>
          </a:p>
          <a:p>
            <a:pPr lvl="1"/>
            <a:r>
              <a:rPr lang="en-US" dirty="0"/>
              <a:t>1% chance each year/26% chance during a 30 year mortgage</a:t>
            </a:r>
          </a:p>
          <a:p>
            <a:pPr lvl="1"/>
            <a:r>
              <a:rPr lang="en-US" dirty="0"/>
              <a:t>80% chance during a lifetime</a:t>
            </a:r>
          </a:p>
          <a:p>
            <a:r>
              <a:rPr lang="en-US" dirty="0"/>
              <a:t>500 year</a:t>
            </a:r>
          </a:p>
          <a:p>
            <a:pPr lvl="1"/>
            <a:r>
              <a:rPr lang="en-US" dirty="0"/>
              <a:t>0.2% per year/&gt; 5% chance during a 30 year mortgage</a:t>
            </a:r>
          </a:p>
          <a:p>
            <a:r>
              <a:rPr lang="en-US" dirty="0"/>
              <a:t>1000 year</a:t>
            </a:r>
          </a:p>
          <a:p>
            <a:pPr lvl="1"/>
            <a:r>
              <a:rPr lang="en-US" dirty="0"/>
              <a:t>0.1% per year/&gt; 8% chance during an average 83 year life time.</a:t>
            </a:r>
          </a:p>
          <a:p>
            <a:r>
              <a:rPr lang="en-US" dirty="0"/>
              <a:t>The Cognitive Dissonance problem</a:t>
            </a:r>
          </a:p>
          <a:p>
            <a:pPr lvl="1"/>
            <a:r>
              <a:rPr lang="en-US" dirty="0"/>
              <a:t>0.1% risk per year of a toxic injury would be considered huge and would generate massive regulation and litigation. </a:t>
            </a:r>
          </a:p>
          <a:p>
            <a:pPr lvl="1"/>
            <a:r>
              <a:rPr lang="en-US" dirty="0"/>
              <a:t>Look at the fears over tiny risks of vaccine injuries.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9306A9-1F4D-421C-979E-FB71792A3569}"/>
                  </a:ext>
                </a:extLst>
              </p14:cNvPr>
              <p14:cNvContentPartPr/>
              <p14:nvPr/>
            </p14:nvContentPartPr>
            <p14:xfrm>
              <a:off x="542160" y="1597320"/>
              <a:ext cx="8852400" cy="384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9306A9-1F4D-421C-979E-FB71792A35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800" y="1587960"/>
                <a:ext cx="8871120" cy="38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93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Public Equates Rainfall to Flood Risk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80" y="1540034"/>
            <a:ext cx="6593840" cy="4033520"/>
          </a:xfrm>
        </p:spPr>
      </p:pic>
      <p:sp>
        <p:nvSpPr>
          <p:cNvPr id="7" name="TextBox 6"/>
          <p:cNvSpPr txBox="1"/>
          <p:nvPr/>
        </p:nvSpPr>
        <p:spPr>
          <a:xfrm>
            <a:off x="151391" y="5759450"/>
            <a:ext cx="11808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It does not appreciate the non-linearity of floods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B11C1A-D9E9-4899-A1C5-7850C28783B5}"/>
                  </a:ext>
                </a:extLst>
              </p14:cNvPr>
              <p14:cNvContentPartPr/>
              <p14:nvPr/>
            </p14:nvContentPartPr>
            <p14:xfrm>
              <a:off x="3219480" y="2138040"/>
              <a:ext cx="5571360" cy="302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B11C1A-D9E9-4899-A1C5-7850C28783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0120" y="2128680"/>
                <a:ext cx="5590080" cy="30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93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242661"/>
            <a:ext cx="10265228" cy="1325563"/>
          </a:xfrm>
        </p:spPr>
        <p:txBody>
          <a:bodyPr/>
          <a:lstStyle/>
          <a:p>
            <a:r>
              <a:rPr lang="en-US" dirty="0"/>
              <a:t>What Natural Factors Drive Flood Depth?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934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Topography</a:t>
            </a:r>
          </a:p>
          <a:p>
            <a:pPr lvl="1"/>
            <a:r>
              <a:rPr lang="en-US" dirty="0"/>
              <a:t>Flash floods in canyons</a:t>
            </a:r>
          </a:p>
          <a:p>
            <a:pPr lvl="1"/>
            <a:r>
              <a:rPr lang="en-US" dirty="0"/>
              <a:t>Broad, low floods on the pre-leveed Mississippi</a:t>
            </a:r>
          </a:p>
          <a:p>
            <a:r>
              <a:rPr lang="en-US" dirty="0"/>
              <a:t>Permeability – pavement versus grass</a:t>
            </a:r>
          </a:p>
          <a:p>
            <a:pPr lvl="1"/>
            <a:r>
              <a:rPr lang="en-US" dirty="0"/>
              <a:t>Is the ground already soaked?</a:t>
            </a:r>
          </a:p>
          <a:p>
            <a:pPr lvl="1"/>
            <a:r>
              <a:rPr lang="en-US" dirty="0"/>
              <a:t>Green infrastructure does not matter if you get a lot of rain.</a:t>
            </a:r>
          </a:p>
          <a:p>
            <a:pPr lvl="1"/>
            <a:r>
              <a:rPr lang="en-US" dirty="0"/>
              <a:t>Once the ground is saturated, it is not much different than concrete for absorbing new rain.</a:t>
            </a:r>
          </a:p>
          <a:p>
            <a:r>
              <a:rPr lang="en-US" dirty="0"/>
              <a:t>Are the drainage channels already flooded?</a:t>
            </a:r>
          </a:p>
          <a:p>
            <a:r>
              <a:rPr lang="en-US" dirty="0"/>
              <a:t>Near the coast, is storm surge backing up the rivers that drain the area?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D7DB4C-4584-4ADA-BE15-B4DF2EE58BB3}"/>
                  </a:ext>
                </a:extLst>
              </p14:cNvPr>
              <p14:cNvContentPartPr/>
              <p14:nvPr/>
            </p14:nvContentPartPr>
            <p14:xfrm>
              <a:off x="255960" y="1025640"/>
              <a:ext cx="11363760" cy="511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D7DB4C-4584-4ADA-BE15-B4DF2EE58B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600" y="1016280"/>
                <a:ext cx="11382480" cy="513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35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5338"/>
          </a:xfrm>
        </p:spPr>
        <p:txBody>
          <a:bodyPr>
            <a:normAutofit/>
          </a:bodyPr>
          <a:lstStyle/>
          <a:p>
            <a:r>
              <a:rPr lang="en-US" dirty="0"/>
              <a:t>Topography of Baton Rouge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Did we have notice of the flood risk before Baton Rouge was developed?</a:t>
            </a:r>
          </a:p>
        </p:txBody>
      </p:sp>
    </p:spTree>
    <p:extLst>
      <p:ext uri="{BB962C8B-B14F-4D97-AF65-F5344CB8AC3E}">
        <p14:creationId xmlns:p14="http://schemas.microsoft.com/office/powerpoint/2010/main" val="409668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39" y="38100"/>
            <a:ext cx="10303557" cy="681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50" y="495300"/>
            <a:ext cx="147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1906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9FD142-37D4-4E29-9E27-51DC2E5594F3}"/>
                  </a:ext>
                </a:extLst>
              </p14:cNvPr>
              <p14:cNvContentPartPr/>
              <p14:nvPr/>
            </p14:nvContentPartPr>
            <p14:xfrm>
              <a:off x="2741400" y="1097280"/>
              <a:ext cx="7687440" cy="5352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9FD142-37D4-4E29-9E27-51DC2E5594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2040" y="1087920"/>
                <a:ext cx="7706160" cy="53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39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CF1A82-0E3F-48FE-843A-8254F22E656F}" vid="{DCB8EE7F-0FD7-4D85-9775-2B891E685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EPR Blank Slide for Zoom</Template>
  <TotalTime>324</TotalTime>
  <Words>1757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Atkinson Hyperlegible</vt:lpstr>
      <vt:lpstr>Calibri</vt:lpstr>
      <vt:lpstr>Office Theme</vt:lpstr>
      <vt:lpstr>Flood Risk and the NFIP</vt:lpstr>
      <vt:lpstr>PowerPoint Presentation</vt:lpstr>
      <vt:lpstr>Floods are the Easiest Disasters to Predict and the Hardest to Avoid</vt:lpstr>
      <vt:lpstr>Determining Extreme Event Frequency</vt:lpstr>
      <vt:lpstr>Expressing The Risk of Extreme Events</vt:lpstr>
      <vt:lpstr>The Public Equates Rainfall to Flood Risk</vt:lpstr>
      <vt:lpstr>What Natural Factors Drive Flood Depth?</vt:lpstr>
      <vt:lpstr>Topography of Baton Rouge</vt:lpstr>
      <vt:lpstr>PowerPoint Presentation</vt:lpstr>
      <vt:lpstr>How Does Development Change Topography?</vt:lpstr>
      <vt:lpstr>The Public Focus is on Elevation, not Local Minimums not Local Minimums</vt:lpstr>
      <vt:lpstr>PowerPoint Presentation</vt:lpstr>
      <vt:lpstr>Why Don’t State and Local Governments Limit Development in Flood Zones?</vt:lpstr>
      <vt:lpstr>Until the 1960s, Risk Followed Land Use Decisions</vt:lpstr>
      <vt:lpstr>The Federalization of Flood Risk</vt:lpstr>
      <vt:lpstr>Theory of the Original NFIP</vt:lpstr>
      <vt:lpstr>Reality of NFIP (Prior to Risk 2.0)</vt:lpstr>
      <vt:lpstr>Impact of Federalization of Flood Risk</vt:lpstr>
      <vt:lpstr>Disaster Economics</vt:lpstr>
      <vt:lpstr>Why don’t Cities such as Baton Rouge Try to Reduce High Risk Development?</vt:lpstr>
      <vt:lpstr>Does it Make Political Sense to Prevent Disasters?</vt:lpstr>
      <vt:lpstr>Why the NFIP is Important even if There is Federal Relief</vt:lpstr>
      <vt:lpstr>Are FEMA and NFIP Really Bipartisan Jobs Programs?</vt:lpstr>
      <vt:lpstr>Risk 2.0</vt:lpstr>
      <vt:lpstr>Louisiana Flood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P Richards</dc:creator>
  <cp:lastModifiedBy>Edward Richards</cp:lastModifiedBy>
  <cp:revision>21</cp:revision>
  <dcterms:created xsi:type="dcterms:W3CDTF">2021-04-13T17:45:29Z</dcterms:created>
  <dcterms:modified xsi:type="dcterms:W3CDTF">2022-04-12T20:22:10Z</dcterms:modified>
</cp:coreProperties>
</file>