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tags/tag1.xml" ContentType="application/vnd.openxmlformats-officedocument.presentationml.tags+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77" r:id="rId2"/>
    <p:sldId id="357" r:id="rId3"/>
    <p:sldId id="360" r:id="rId4"/>
    <p:sldId id="277" r:id="rId5"/>
    <p:sldId id="286" r:id="rId6"/>
    <p:sldId id="372" r:id="rId7"/>
    <p:sldId id="374" r:id="rId8"/>
    <p:sldId id="375" r:id="rId9"/>
    <p:sldId id="376" r:id="rId10"/>
    <p:sldId id="290" r:id="rId11"/>
    <p:sldId id="287" r:id="rId12"/>
    <p:sldId id="371" r:id="rId13"/>
    <p:sldId id="307" r:id="rId14"/>
    <p:sldId id="316" r:id="rId15"/>
    <p:sldId id="378" r:id="rId16"/>
    <p:sldId id="383" r:id="rId17"/>
    <p:sldId id="384" r:id="rId18"/>
    <p:sldId id="385" r:id="rId19"/>
    <p:sldId id="355" r:id="rId20"/>
    <p:sldId id="305" r:id="rId21"/>
    <p:sldId id="379" r:id="rId22"/>
    <p:sldId id="380" r:id="rId23"/>
    <p:sldId id="381" r:id="rId24"/>
    <p:sldId id="386" r:id="rId25"/>
    <p:sldId id="315" r:id="rId26"/>
    <p:sldId id="320" r:id="rId27"/>
    <p:sldId id="317" r:id="rId28"/>
    <p:sldId id="318" r:id="rId29"/>
    <p:sldId id="319" r:id="rId30"/>
    <p:sldId id="387"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5" r:id="rId45"/>
    <p:sldId id="336" r:id="rId46"/>
    <p:sldId id="337" r:id="rId47"/>
    <p:sldId id="338" r:id="rId48"/>
    <p:sldId id="339" r:id="rId49"/>
    <p:sldId id="33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8" autoAdjust="0"/>
    <p:restoredTop sz="86381" autoAdjust="0"/>
  </p:normalViewPr>
  <p:slideViewPr>
    <p:cSldViewPr snapToGrid="0">
      <p:cViewPr varScale="1">
        <p:scale>
          <a:sx n="124" d="100"/>
          <a:sy n="124" d="100"/>
        </p:scale>
        <p:origin x="620" y="88"/>
      </p:cViewPr>
      <p:guideLst/>
    </p:cSldViewPr>
  </p:slideViewPr>
  <p:outlineViewPr>
    <p:cViewPr>
      <p:scale>
        <a:sx n="33" d="100"/>
        <a:sy n="33" d="100"/>
      </p:scale>
      <p:origin x="0" y="-10336"/>
    </p:cViewPr>
  </p:outlineViewPr>
  <p:notesTextViewPr>
    <p:cViewPr>
      <p:scale>
        <a:sx n="1" d="1"/>
        <a:sy n="1" d="1"/>
      </p:scale>
      <p:origin x="0" y="0"/>
    </p:cViewPr>
  </p:notesTextViewPr>
  <p:sorterViewPr>
    <p:cViewPr varScale="1">
      <p:scale>
        <a:sx n="1" d="1"/>
        <a:sy n="1" d="1"/>
      </p:scale>
      <p:origin x="0" y="-14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13:19.108"/>
    </inkml:context>
    <inkml:brush xml:id="br0">
      <inkml:brushProperty name="width" value="0.05292" units="cm"/>
      <inkml:brushProperty name="height" value="0.05292" units="cm"/>
      <inkml:brushProperty name="color" value="#FF0000"/>
    </inkml:brush>
  </inkml:definitions>
  <inkml:trace contextRef="#ctx0" brushRef="#br0">2596 12040 7 0,'7'0'457'0,"-10"-5"67"0,-5-9 37 16,6 1 23-16,-2-1-294 0,4-3-139 15,-2 6-64-15,2 3-37 0,0-1-23 16,6 0-14-16,4 1-9 0,9-6-4 0,6 5 0 16,10 0 2-16,8 0-2 0,7-1 0 0,4 7 0 15,10-6 2-15,6 4 0 0,2 5 2 16,5 0 1-16,4 5 0 0,-5 4 3 0,7-1-6 15,-3 1 3-15,3 0-5 0,-2-4-2 16,5 4 0-16,-3-4 1 0,4-5 1 16,-6-5 0-16,1-4 0 0,-1 0 1 0,2-10-3 15,1 2 2-15,-1-1 1 0,-6-5 2 16,3 1 4-16,-3-4 3 0,-5-2-1 0,-2-4 0 16,-4-4-2-16,3 4 3 0,-7-3 7 0,-2 4 10 15,-7 0 7-15,-3-6 10 0,-7-3 12 16,-1 3 11-16,-7-3 12 0,0 4 18 15,-6-5 8-15,-6 5-6 0,1-4-13 0,-5 0-20 16,-4-6-25-16,-3 1-20 0,-2 0-9 16,-4 1-5-16,1-1-3 0,-7 4-3 0,-7-4 0 15,1 0 0-15,-10 5-2 0,-1 0 1 16,-10 3 0-16,-2 0-1 0,-8 6 1 0,-4-1-1 16,-9 10 1-16,-4-1-2 0,-12 6 2 15,-4-1-1-15,-6 4 0 0,-7 6 0 0,-10-1-1 16,-4 4-1-16,-11 1 0 0,-1 8 1 15,-5 1-1-15,-2-2 2 0,-8 11 2 0,4 4-1 16,0 4 0-16,5 6 3 0,-3 4-1 16,8 3 0-16,3 6 2 0,8 3-3 0,5 7-1 15,8 3 0-15,9 3-1 0,7 3-2 16,10 8 2-16,6 3-1 0,11 1 0 0,8 4-3 16,8 1 2-16,6 0-1 0,11 3-2 15,10-8 0-15,6 4-10 0,15-8-12 0,1 0-10 16,16-1-15-16,5-5-11 0,17-8-4 15,6-3 5-15,15-11 9 0,12-8 10 0,10-10 4 16,17-17-8-16,4-15-39 0,12-7-69 16,7-10-118-16,8-9-149 0,2-4-120 0,10-11-21 15,-4-6 45-15,5-6 109 0</inkml:trace>
  <inkml:trace contextRef="#ctx0" brushRef="#br0" timeOffset="2144.83">7353 10747 187 0,'-23'-8'231'15,"0"-1"6"-15,-2 0-92 0,7 0-79 16,-7 4-38-16,6-3-16 0,-5-1-8 0,1 4-10 16,0 1-7-16,-2-1-7 0,3 0-9 15,-5 1-18-15,0-1-27 0,0 1-33 16,-2 4-39-16,2 0-31 0,0 0-1 0</inkml:trace>
  <inkml:trace contextRef="#ctx0" brushRef="#br0" timeOffset="3581.66">6586 10636 271 0,'16'0'320'0,"1"-6"16"0,-1 3-57 0,5-2-145 16,2 0-63-16,-2 1-23 0,1-1-13 15,5 1-5-15,0-1-9 0,0 2-3 16,6-3-8-16,0 1-3 0,0 2-2 0,2 3 1 16,0-6-1-16,3 6 3 0,-1-3 4 15,0 3 2-15,-2 0 5 0,7 0 5 0,-3 0 3 16,0 0-1-16,4-5-1 0,-1 5 4 0,-3 0 2 16,9 0 2-16,-3 0 1 0,5-6 1 15,-1 3-2-15,5 3-4 0,-4-5-2 0,8 1-5 16,-3-1-1-16,-1 2-4 0,6 3-2 15,-6-6-4-15,6 1 0 0,0 5-5 16,0-3 0-16,4 3 2 0,-2-6 6 0,-2 6 4 16,4-3 3-16,-4 3-1 0,0 0 2 15,-5 0-4-15,5 0 4 0,-6 0 7 0,4 0 8 16,-2 0-3-16,0 0-1 0,-3 0-3 16,5 0-12-16,-6 0-7 0,2 3-2 0,-5-3-3 15,5 6-2-15,0-6-2 0,0 3-2 16,-5-3 0-16,7 5-2 0,-2-5 2 15,4 0 0-15,-3 0 2 0,3 0-2 0,-6 6 4 16,2-6 1-16,-1 0-3 0,1 0 0 16,-4 0-1-16,-1 3 0 0,1 2 0 0,0-5 0 15,-3 4-2-15,7 1 1 0,-9-5 1 0,3 9 0 16,0-9 1-16,-3 5 2 0,-2-2-2 16,1 3-2-16,-1-3 3 0,5 2-2 15,-5 1-1-15,3-3 2 0,-3 2-1 0,7 4-4 16,-3-5 2-16,3 1 0 0,-1 0 2 15,5 4 0-15,-4-6 5 0,4 2-2 0,-5 4 1 16,9-4-1-16,-6-1-2 0,1 5 1 16,1 1-3-16,2-6 1 0,-2 4 2 0,6 1 3 15,0 1 23-15,0-6 29 0,4 5 30 16,0-4 17-16,-2 4 6 0,-2-4-19 16,4-2-22-16,2 3-31 0,0-3-18 0,4 2-8 15,-1 1-7-15,-1-6 1 0,2 3-3 16,5 2 1-16,-3-5-2 0,2 0-1 15,-1 4-1-15,3-4 2 0,1 5 2 16,-1-5 19-16,3 0 28 0,-3 0 39 0,3 3 32 16,-3-3 23-16,3 6-8 0,-1-6-23 15,7 0-33-15,-6 0-34 0,-3 0-23 0,5 5-11 16,-5-5-6-16,5 0-5 0,-5 0 1 16,5 0 3-16,-5 0-3 0,3 3 3 15,-3-3-2-15,5 0-1 0,-5 0 0 0,1 6-1 16,-1-6-1-16,5 0 1 0,-4 0 0 15,7 0 0-15,-7 0-1 0,1 0 1 16,3 0-2-16,0 0 0 0,-3-6 0 0,3 6 2 16,1 0-1-16,3 0 0 0,-2 0 0 15,0-3 0-15,-3 3-1 0,7 0 0 16,-4 0 0-16,3-5 1 0,-1 5 1 0,0 0-1 16,-4-6 0-16,5 6 0 0,-3-3 0 15,-2 3 47-15,1 0 38 0,3 0 16 16,-2 0 10-16,0-5 1 0,-3 1-48 0,3 4-36 15,-3 0-17-15,1-5-5 0,0 5-2 16,-3-3 0-16,-1 3-2 0,-1 0-1 16,-1-6-3-16,-3 6-1 0,-2-5-1 0,1 5 2 15,-5-3 0-15,2 3 2 0,-6-6 2 16,4 6-1-16,-6-3-1 0,4 3-1 16,-6 0-1-16,2 0-1 0,-8 0 0 0,5-5 0 15,-3 5 2-15,2 0 1 0,-6-4 0 16,3 4 3-16,-3-5-1 0,-2 0-1 0,-3 5-1 15,-4-4-1-15,-1-1 0 0,-1 1 10 16,-4-1 8-16,-2 5 4 0,-4-5 3 0,-2 2 0 16,0-3-11-16,-4 3-6 0,1-2-3 15,-5 5-2-15,2-4 0 0,-1-1-1 0,-3 0 0 16,-1 1 0-16,1 4 1 0,-5-5-1 16,3 5 1-16,-3-4 0 0,-1 4-1 0,-5-5 0 15,0 5-1-15,4-5-1 0,-6 5 2 16,-2 0-1-16,3-4 2 0,1 4-1 0,-2 0 0 15,-2 0-1-15,2-5 0 0,-4 5-2 16,4 0 1-16,-2 0 0 0,-2-3-1 16,0 3 1-16,0 0 0 0,4 0-1 0,-4 0 1 15,0 0-1-15,0 0-1 0,0 0-1 0,0 0-6 16,0 0-2-16,0-6-31 0,0 6-80 16,0 6-117-16,-4-12-209 0,-2 6-203 15,2-3-60-15,-8-11 30 0,1-9 60 0,9-8 107 16,2-9 158-16,2-2 67 0,13-2 44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5:05.912"/>
    </inkml:context>
    <inkml:brush xml:id="br0">
      <inkml:brushProperty name="width" value="0.05292" units="cm"/>
      <inkml:brushProperty name="height" value="0.05292" units="cm"/>
      <inkml:brushProperty name="color" value="#FF0000"/>
    </inkml:brush>
  </inkml:definitions>
  <inkml:trace contextRef="#ctx0" brushRef="#br0">12833 7381 100 0,'-2'-17'274'0,"2"-6"15"16,0 0 7-16,0 1-158 0,2-1-77 0,4 2-33 16,-2 2-17-16,2-4-6 0,0 6-4 0,-1-6 5 15,1 6 6-15,-6-6 17 0,0 6 19 16,0 3 19-16,-2 0 17 0,-2 5 19 16,-1 0 12-16,-1 1-2 0,0 2-5 0,6 1-15 15,-4 5-24-15,4-3-25 0,0 3-21 16,0 0-13-16,0 0-5 0,0 3-5 15,4 2-1-15,2-5-1 0,5 6 0 0,3-3 4 16,-2 2 0-16,5-1-1 0,6 1 0 16,4-2 4-16,-1-3 0 0,8 6 1 15,-1-1 2-15,4-5 0 0,2 3 1 16,-2 3 5-16,7-6 4 0,3 3 5 0,-1 2 4 16,7 1 3-16,5-3 4 0,-2 2-4 15,8-1 1-15,-2 1-1 0,9 4-4 0,3-4-4 16,-2-2-4-16,11 3-2 0,2-3 9 15,4 2 15-15,4 1 21 0,-2-6 16 0,2 3 6 16,4-3-6-16,2 0-15 0,2 0-11 16,3 5-6-16,-1-10 1 0,7 5 4 0,-1-3 1 15,7 3-1-15,-2 0-4 0,12 0-3 16,-4-6-4-16,6 6 0 0,2 0-1 16,6-5-1-16,-1 5-1 0,5 0 2 0,-1 0 1 15,1 0 4-15,3 0 6 0,4 0 21 0,0 0 54 16,3 0 46-16,-1 0 12 0,2 0-4 15,2 0-22-15,0 0-58 0,2-3-48 0,8 3-25 16,-7 0-9-16,11 0-6 0,-4 0-3 16,7-6-4-16,-3 6 0 0,3 0-1 0,3 0-3 15,3 0 0-15,-2 0 2 0,10-3-2 16,0 3-1-16,6 0-1 0,-4 0 3 16,6 0-4-16,-2 0 0 0,7-5 4 0,-3 5 0 15,2 0-2-15,-1 0 3 0,3 0 2 16,1 0 5-16,-1 0 6 0,2 0 7 15,3 0 0-15,2 0 2 0,1 0-2 0,-3 0-6 16,4 5-1-16,-1-5-2 0,1 3-2 16,0 3 0-16,4 2 3 0,-13-2 4 15,9 2 1-15,-9-4 6 0,-1 10 0 16,-7-9 1-16,0 7 1 0,-8-3-2 0,2 1-4 16,-15-1 0-16,5 5-1 0,-11-5-5 15,-3 0-2-15,-10-1 0 0,1-3 1 0,-6 4-6 16,-7-5-1-16,-5 1-2 0,-7-2 1 15,-8 3-3-15,-5-1 1 0,-9-2 0 0,-9 3-3 16,-4-6 0-16,-9 0-2 0,-7 0-1 16,-5 0 3-16,-10-6 0 0,0 6 0 15,-8-3-3-15,-5 3-10 0,-3-5-27 0,-7-1-40 16,-4 3-93-16,-4-2-126 0,-2 1-222 0,0-1-164 16,-7-4-52-16,1-5 43 0,-13-3 91 15,3-6 126-15,-5 1 140 0,-6-5 70 16,-8 5 39-16</inkml:trace>
  <inkml:trace contextRef="#ctx0" brushRef="#br0" timeOffset="1126.08">2679 8602 5 0,'27'-14'310'15,"6"-9"33"-15,0 1 17 0,8 4-62 0,-1-1-162 16,3 7-74-16,7-2-28 0,3 0-17 16,7 5-8-16,0 1 1 0,6 2 2 0,5 3-5 15,3-6 3-15,3 9-5 0,-1-5 4 16,7 5-7-16,4 0 2 0,6-5 3 16,0 5-1-16,8-4 10 0,-2 4 15 15,11 0 16-15,-3-5 15 0,11 5 23 0,-2-4 7 16,8-1 8-16,2 0 1 0,6 2 2 15,3-3 5-15,5 3 1 0,3-2 4 0,10 1 3 16,0-1-2-16,10-4-12 0,0 4-12 16,9 1-21-16,-1-1-16 0,3 5-14 15,4-9-4-15,4 9 7 0,0-5 23 16,0 2 41-16,6-3 77 0,0 3 51 0,0-2 10 16,4-4-17-16,-2 4-41 0,7 1-81 15,-1-1-56-15,3 2-23 0,-1-3-12 16,2 6-9-16,3-5 3 0,4 5-2 0,-7-3-2 15,7 3 0-15,-2 0 3 0,1-6-5 16,-7 3 4-16,1-2 8 0,-3-4 5 0,-1 0 1 16,-12-5 8-16,-4 6-1 0,-2-6-9 15,-9 5 1-15,-6-5-1 0,-5 5-3 16,-10-5 4-16,-5 2 1 0,-9 2 2 0,-1-3-2 16,-11 3-3-16,-13-2 0 0,-10 3-5 15,-1-5-5-15,-12 5 0 0,-5 1-1 0,-13 2 1 16,-4-2-3-16,-10 2-2 0,-8 3-3 15,-5-2 0-15,-6-1-1 0,-8 3 2 16,0 3 0-16,-7 0 0 0,1-5 3 0,-9 5-4 16,5 0 2-16,-7 0-2 0,1 0-1 15,-5 5 0-15,0-5-18 0,2 3-30 0,-1 3-77 16,-1-1-108-16,-2 4-178 0,-4-1-208 0,2-8-94 16,-2-5 10-16,4-12 64 0,2-15 68 15,5-13 177-15,1 0 102 0,13-4 58 16</inkml:trace>
  <inkml:trace contextRef="#ctx0" brushRef="#br0" timeOffset="12482.49">5143 8520 212 0,'-10'-9'355'0,"-1"-8"32"0,5 3 22 16,-4 0-192-16,4 5-78 0,-5-5-39 15,5 6-23-15,0-6-16 0,-4 5-16 0,-1 0-15 16,1 1-13-16,0-1-8 0,-7 0-5 16,5 4-4-16,-9-4 0 0,4 4-2 15,-3 1 0-15,-3 4 2 0,-4 0 0 0,0 0-3 16,0 0 1-16,-8 4 2 0,2 1-3 16,-4 4 2-16,-2-4 2 0,-3 4 0 0,-1 0-3 15,-3-1 1-15,-5 1 2 0,1 0-1 16,-4 1 0-16,-1-1 2 0,-1 3 2 15,-8-1-2-15,4 1-1 0,-6 2 1 16,-3 0 1-16,1 0 1 0,0 3 6 16,-2 0 6-16,3-3 2 0,8 4 3 0,5 1 5 15,4-1-9-15,5-5-2 0,3 0-2 0,7 1-6 16,0 3-8-16,6-3-4 0,2 0 1 16,5 0-4-16,1-2 6 0,4 7 3 15,1-1-2-15,1-4 1 0,3 3-3 0,6 6 0 16,-5 3 1-16,5 2 4 0,0 3-3 15,2 1 2-15,0 4 1 0,4-1-5 16,-2 7 1-16,2-2-1 0,0 6 0 16,0-6 5-16,0 5 0 0,2-5-1 0,-2 5 0 15,0-1 0-15,4 1-3 0,0 1 2 16,-2-1-1-16,4-5 0 0,5 0 2 0,-1-3 1 16,2 0-2-16,3-6 1 0,1 0 0 15,5 1 2-15,2-6-3 0,-1 2 4 16,9-6 1-16,-2 5 1 0,5-5 3 0,-3 1 1 15,6-6 0-15,-2 6 1 16,8-5 5-16,-1 1 10 0,3-2 6 0,3-3 16 0,1 0 17 16,7 4 14-16,-2-1 7 0,0-3 1 15,5 0-10-15,-3-2-15 0,6-1-14 16,-2 6-16-16,0-8-10 0,0 5-12 16,2 0 0-16,-2-2-3 0,0-3-3 0,4 5-1 15,-4-6 5-15,4 1-5 0,-2 1 0 16,-2-1-2-16,4-5-1 0,-4 1-1 0,6 4 2 15,-2-4-1-15,3 4 1 0,-8-6 4 16,8 7-1-16,-3-6-1 0,0 5-1 16,-4-4 1-16,2 9-3 0,-2-5 1 0,4-1 3 15,0 1 0-15,-2 5 0 0,2-5-1 16,2 5 1-16,-2-6-2 0,2 6-2 0,-2-5 0 16,3 5-1-16,-1-5 0 0,4 3 1 15,-4-2 2-15,2-1-1 0,-6 5 2 0,5-5 2 16,-8 3 0-16,10-2-1 0,-7 3 0 15,2-3-3-15,6-1 1 0,2 0-1 0,-1 5 2 16,3-6 0-16,-2 1 2 0,5 0-3 16,-1-1-1-16,5 1-2 0,2 2 0 15,-3-3 2-15,3 1 0 0,2 0 2 0,-3-1 0 16,1 1-1-16,2 0 0 0,0 1-2 16,-5-6 7-16,7 5 2 0,-6 1 7 0,1-1 2 15,-1 0 4-15,2-1-2 0,-3 6-2 16,3-5-3-16,0 0 5 0,3 5 3 0,1-6 0 15,0 6 1-15,0-5-3 0,6 0-8 16,0-1-8-16,2 1-2 0,0 2-1 0,2-3 0 16,-4 1 1-16,9 0 2 0,-7-4-1 15,2 4-1-15,4-6 4 0,3 2 0 16,-5 4 1-16,0-4 4 0,2-1-2 0,3 1-2 16,-1-1 2-16,2 1 1 0,3 0 2 15,1-1-1-15,1 1 1 0,4-2 0 16,-1 3-4-16,7-6 0 0,-4 3-4 0,6-3-1 15,-6 0-4-15,10 5 4 0,-6-10 0 16,8 5 1-16,-8 0 0 0,6-3 1 16,-2 3 4-16,-2 0 1 0,-2-6 1 0,4 3 5 15,-4 3 8-15,6-5 15 0,-2 5 23 16,2-4 19-16,-2 4 22 0,2-5 13 16,0 5 6-16,4 0-6 0,-6 0-14 0,9 0-17 15,-9 0-17-15,6 0-24 0,4 0-18 16,-6 0-13-16,1 0-5 0,1 0-4 15,-8 0-2-15,8 0-1 0,-4 0 3 0,2 0-2 16,-2 0 0-16,0 0 5 0,3 0 1 0,-7 5 2 16,2-5 2-16,0 0 0 0,-2 0 0 15,4 4-2-15,-2-4-2 0,0 0-2 0,-2 0-4 16,8 0 0-16,-6 0-2 0,2 0-2 16,2 0 1-16,-6 0-1 0,6 0 2 15,-2 0 1-15,-4 0-1 0,9 0 0 0,-7 0-1 16,2 0 0-16,2 0-1 0,-6 0 3 15,2 0 2-15,0 0 2 0,-4-4 4 0,2 4 2 16,2-5 3-16,0 5 1 0,-4 0 0 16,2-5-1-16,2 5 0 0,2-4-4 0,-2 4-2 15,2 0-2-15,-2-5-3 0,2 5-3 16,-2-4 1-16,2 4-1 0,-6 0-2 16,4-5 0-16,-2 5 1 0,2 0 0 0,-4-5 0 15,0 1 0-15,0 4-1 0,8-5 0 16,-6 2-1-16,4-3 2 0,-4 3-2 15,6 3 2-15,-4-5 0 0,10 0 2 16,-12 1-2-16,9-1 0 0,-5 1 0 0,4 4-2 16,-2-5 2-16,0 2-1 0,-4-3 1 15,-4 6 1-15,0-5-1 0,4 2 2 0,-8-3 0 16,4 3-1-16,-6-2 0 0,5-1 0 16,1 3 0-16,0-2-1 0,0 1 0 15,0-1 0-15,2 2 2 0,-2-3-1 16,0-2-1-16,0 2 0 0,-5-2 0 0,5-1-1 15,-2 0-1-15,-2 0 2 0,2-1 2 16,-3 1-4-16,-1 1 2 0,2-10 0 16,-2 9 0-16,1-5 0 0,-3 0 2 0,2 1-4 15,-9-5 2-15,9 4 0 0,-7-3 2 16,3-1-1-16,-5-1 2 0,7 2-2 0,-9-6-1 16,3 6 2-16,-3-6-4 0,7 0 2 15,-7-3-3-15,4-2-1 0,-3 2 0 0,-1-2 0 16,-4-3 4-16,3-1-1 0,-13 1 0 15,4-6 2-15,-7 2-1 0,-1-1 0 0,-8-4 0 16,-1-1 3-16,-6 5 0 0,1-4 0 16,-9 3 1-16,-4-3 1 0,-13 3-4 15,3 2-1-15,-9-1-3 0,-6-1-1 0,0 2-1 16,-8-1 1-16,-7 4-1 0,-3-8 1 16,-5 4 1-16,-8-1 0 0,-2-3 1 15,-2 5-2-15,-12-2 3 0,1 1-3 16,-11 4 3-16,-1-3-1 0,-6 4 2 0,-7 0 0 15,-1-2-1-15,-8 1 0 0,-5 1 0 16,-6-1-1-16,-6 1 0 0,-4 0-1 16,-7 4 0-16,-5-4 1 0,-3 3 1 0,-6-3-2 15,-8-1 2-15,-10 1 1 0,1 3 0 16,-5 2 1-16,1 3 0 0,-4-3 0 0,3 3 1 16,-11 1 0-16,2 2 1 0,-6 3-2 15,-5 0 0-15,-1-1 0 0,-4 4 0 0,-5-5 0 16,1 7-1-16,-7-7-1 0,-2 6-1 15,-6-1-3-15,2-3 1 0,-10 3 1 16,-1 0 1-16,-5 5 0 0,-5-8 0 16,-1 3 3-16,-3 0-1 0,-4 0-2 0,-6 2-1 15,-2-2 0-15,8-4 0 0,-6 8-1 16,-3-2 3-16,-1-2 0 0,-2 0 0 0,-5 5 3 16,3-5 0-16,-4 5-4 0,-1 1 4 15,-6-6-1-15,5 2-3 0,-13 1 3 16,6 2 1-16,-8 1-4 0,0-1 3 15,-6 0 3-15,-1 1-4 0,-3-3 3 0,8 8 2 16,-9-6-3-16,9 0 3 0,-8 4-1 16,4 0-2-16,-3 1 4 0,3-5-3 0,0 9 0 15,-4-5 1-15,-1 0 1 0,5 2-1 16,-2-3-2-16,-3 6-1 0,-1-3 1 16,6 3-3-16,-9-5-2 0,3 5 2 0,-5 0-1 15,9-4-2-15,-7 4 3 0,7 0-4 16,-9 0 5-16,7-5-2 0,-3 5-1 15,3 0 2-15,2-5 1 0,-3 5-4 16,1 0 3-16,4 0-2 0,-3 0-1 0,1 0 2 16,2-4 0-16,0 4-1 0,-3 0 1 15,5 0 0-15,-4 0 1 0,1-5 0 0,1 5-1 16,-4 0 4-16,-3-4-2 0,-1 8-2 16,-5 1 4-16,-4-1-2 0,-3 1-2 15,-3 0 1-15,-9 7 1 0,-1 2 0 0,-11-5-1 16,1 10 0-16,-11 2-1 0,-7 2-1 15,-9 5-1-15,-3 3 2 0,-12 0 0 16,-4 10-1-16,-8 4-5 0,-3 0-13 0,-12 18-18 16,-2 0-30-16,-2 14-44 0,-2 8-59 15,-8 18-61-15,6 5-132 0,0 9-138 16,16 5-59-16,-4-5 5 0,19 0 27 0,-2-9 25 16,19-9 111-16,7-5 80 0,22-5 47 15</inkml:trace>
  <inkml:trace contextRef="#ctx0" brushRef="#br0" timeOffset="17185.58">23059 9417 15 0,'-9'-6'474'0,"-7"1"80"16,-3-7 81-16,11-7 87 0,-2 7-221 16,4-2-71-16,1 0-40 0,1-4-62 15,4 4-76-15,0-3-94 0,4-2-81 0,-4 1-43 16,5 1-17-16,-5 3-9 0,0-4-3 15,0 4-3-15,2-3-1 0,-2 6 1 0,4-1-2 16,-4-2 1-16,2 0-1 0,-2 6 0 16,4-1 0-16,2 4 0 0,0-4-1 0,5 5 1 15,5-6 0-15,1 6 0 0,10-4 0 16,-1 3 0-16,16-4 1 0,1-5-1 0,7-4 10 16,10 1 5-16,12-11 5 0,5 2 4 15,16-16 3-15,10 2-4 0,9-9 0 0,3-1 4 16,20-8 2-16,-3-1-2 0,19-8-1 15,2-6 3-15,10-2 8 0,5-2 3 0,7-8 10 16,1-1 8-16,12-4 2 0,-6-4-9 16,8-1-6-16,0-1-4 0,1-1-7 15,-3 3-8-15,0-2-5 0,0 2-2 0,-2-1-9 16,-10 10-3-16,-3-1-2 0,-11 4 0 0,-9 2-5 16,-13 9 1-16,-10 3 2 0,-18 5 0 15,-5 9-1-15,-14 0 1 0,-12 8-3 0,-11 12-3 16,-10-3-1-16,-14 9-22 0,-3 7-29 15,-6 2-40-15,-4 1-79 0,-6 1-115 16,-4 3-170-16,-2 5-230 0,-1-5-177 0,-7-3-17 16,1 3 73-16,3-9 168 0,-1 1 251 15</inkml:trace>
  <inkml:trace contextRef="#ctx0" brushRef="#br0" timeOffset="17981.93">29206 6028 415 0,'21'-6'490'0,"-11"3"41"0,-1-2 18 15,-1 0-278-15,-6 10-125 0,2 0-34 16,-2 4 0-16,-2 3 25 0,0 7 41 16,-6 4 54-16,4 8 51 0,-2 4 12 0,-2 7-20 15,-1 2-39-15,-1 6-62 0,6 4-76 16,-6 9-53-16,6 5-24 0,-2-2-9 0,1 8-5 16,3-3 1-16,0-3-1 0,3-10-2 15,-3-10-2-15,6-6 0 0,2-10-3 0,-6-15 2 16,6-3 0-16,-6-5 3 0,5-4 2 0,-3-5 3 15,2 0 10-15,-2 0 8 0,6-10 4 16,-3-8 2-16,5-5 0 0,-2-8-9 16,7-6-8-16,-3-6-5 0,3-3-5 0,-5-8-7 15,5-5-3-15,-1 2-4 0,9-15-1 16,-6-1 0-16,6 1 1 0,-3 1 4 16,1-2 1-16,-6 6-1 0,3 4 1 0,-7 9 0 15,1 9-2-15,-4 8 1 0,-7 15 1 0,3 10-1 16,-6 6-2-16,0 6-2 0,0 6 0 15,0 11 2-15,-2 9 1 0,-2 11 5 0,1 17 4 16,-5 5-1-16,6 7 5 0,2 6-3 16,0 5-3-16,2-1-1 0,6-2-2 0,-5-3-2 15,3-8 5-15,2 0 1 0,-2-14 0 16,0-8-1-16,-1-9-2 0,-3-15-2 16,6-8 1-16,-6-4 0 0,2-10 1 0,-2-4 3 15,2-13-1-15,3-5-1 0,3-9-2 0,0-4-2 16,3-11-3-16,3-6-2 0,5-11-12 15,-1-9-14-15,3-3-19 0,0-6-13 0,8-5-12 16,-2-3 0-16,-2 0 6 0,6 0 17 16,2-2 15-16,-6 7 15 0,2 4 14 15,2 8 6-15,-6 9 4 0,-2 10 14 0,2 13 14 16,-3 13 12-16,-7 5 6 0,-1 9 5 16,-3 9-12-16,-7 1-16 0,4 8-13 15,1 8-7-15,-1 1-3 0,2 14-1 0,-3 13 2 16,-1 8 3-16,2 15 0 0,-1 4 4 15,-9 5 0-15,2 9 0 0,-2 0-2 0,-2 8 0 16,-7-5 0-16,7 1 0 0,-8 1 0 16,0-6-1-16,-1 1-1 0,1-2-9 15,4-10-38-15,4-3-58 0,2-16-66 0,2-11-68 16,4-8-99-16,2-4-114 0,5-14-106 16,7-9-117-16,-3-9-12 0,10-14 68 0,0-8 134 15</inkml:trace>
  <inkml:trace contextRef="#ctx0" brushRef="#br0" timeOffset="18531.02">31327 5361 3 0,'0'4'460'15,"-8"6"71"-15,2-10 38 0,0 0 13 16,-1 0-298-16,-1 9-151 0,0 0-73 0,-7 0-31 15,5 8-17-15,-7 2-7 0,-1 4-2 0,-3 0-1 16,-2 8-1-16,-3-5 2 0,-5 2 2 16,2 3-1-16,-4 1 4 0,-3 3 10 0,1 7 11 15,-6-2 15-15,2 5 28 0,-9 9 39 16,3-5 41-16,-3 8 71 0,-2 8 59 0,5-2 11 16,-3 8-18-16,1 6-41 0,12 0-79 15,-2-6-72-15,6 6-39 0,12-9-22 16,2-2-9-16,7-6-6 0,6-6 0 0,4-9 0 15,6-10-2-15,4-4 0 0,5-8 0 0,-5-6-1 16,7-6-1-16,-1-2 4 0,1-9 2 16,2 0 3-16,1-9-1 0,3-5 0 0,2-3-2 15,-3-6-6-15,5-5-1 0,0-3-4 16,2-4-2-16,-2-2-1 0,4-3 0 0,-4 3 0 16,-2 6 1-16,0-1 0 0,-7 10 2 15,-1-1 0-15,1 6 1 0,-9 3 0 0,1 5 2 16,-4 0 0-16,-2 4 1 0,0 2 0 15,-2 3 6-15,-2-6 4 0,0 6 4 0,5-5 4 16,-5 5 1-16,0-3-4 0,0 3-2 16,0 0-3-16,0 0-2 0,0 0-3 15,0 0-1-15,0 0-4 0,0 0 0 0,-5 0-2 16,5 0-3-16,0 3-1 0,-2 2-3 0,-6 1 2 16,2-3-5-16,0 6-15 15,-1 0-26-15,1 1-49 0,-4-1-71 0,0-1-83 0,-1-2-99 16,1 2-158-16,-2-4-187 0,-3 1-64 15,-2-1 24-15,5-8 88 0,-2-10 172 0</inkml:trace>
  <inkml:trace contextRef="#ctx0" brushRef="#br0" timeOffset="19239.28">30604 5388 405 0,'-11'-4'600'0,"1"-1"103"16,4 1 109-16,0-1-155 0,2 0-196 16,-1 10-116-16,5 4-95 0,-2 10-107 0,-2 12-78 15,0 10-35-15,4 13-12 0,-6 8-4 16,6 15-3-16,-2 0-2 0,2 12 0 0,-8 5-3 15,1 5-1-15,5 1 3 0,-8-1-3 16,4-4-3-16,-3-7 0 0,3-6-3 16,2-14-2-16,2-13 1 0,-2-7 4 0,4-11-1 15,-2-14 2-15,2-2 1 0,0-7-2 0,0-6 6 16,0-3-2-16,0-5 0 0,0-5 0 16,2-7-3-16,2-2-1 0,2-9-5 15,0-4-1-15,3-8-1 0,-1-2-4 0,2-3-3 16,5-14-7-16,-3 0-13 0,5-6-18 15,-1-6-19-15,1-2-23 0,3-3-24 0,1-6-17 16,-4-9 0-16,1 1 5 0,7-9 15 0,-6 3 26 16,1 2 29-16,-3 7 28 0,-3 11 30 15,3 11 36-15,-9 12 37 0,7 11 29 16,-3 2 19-16,-2 12 5 0,5 1-5 0,-3 2-20 16,1 3-25-16,1 8-21 0,-1-5-24 15,3 11-18-15,9-8-10 0,-7 11-4 0,7 0-4 16,-2 6 4-16,0 2-2 0,4 6 2 15,-1 0 0-15,-3 9-1 0,-6 0 4 0,-1 8-2 16,-5 4-22-16,-11 2-16 0,-2 8-11 16,-9-2-6-16,-9-1 1 0,-3 2 19 0,-8-2 20 15,-4-2 9-15,-13 0 4 0,-1 0 4 0,-9-3 11 16,2-1 21-16,-4-4 19 0,4-6 14 16,-2 2 5-16,13-5-7 0,-3-3-18 0,9 3-20 15,6-4-13-15,2-1-8 0,8-4-4 16,2 3-3-16,9-3-1 0,-2 4 1 15,11-4-2-15,3-1 3 0,3 5 12 0,11-1 10 16,3 3 12-16,5-3 11 0,9-3 6 16,4 3-7-16,7-3-8 0,1-1-12 0,3-3-13 15,1 2-15-15,3-7-31 0,-3-1-58 16,3 1-71-16,-5-5-78 0,-1-5-99 0,3-4-150 16,-1-3-154-16,-3-7-80 0,1 1 13 15,-1-10 79-15,-6 8 161 0</inkml:trace>
  <inkml:trace contextRef="#ctx0" brushRef="#br0" timeOffset="19904.12">31757 5375 368 0,'-14'0'553'0,"-7"-5"74"0,4 0 54 0,1 1-191 15,-1 4-184-15,1 0-103 0,3 0-70 16,-7 4-49-16,-1 6-38 0,-4 8-22 0,-6 5-12 16,-6 8-5-16,-6 9-1 0,-7 11-2 15,-6 6-1-15,-4 15 2 0,-10 13 4 0,-4 15 9 16,-3 8 4-16,1 14 2 0,-5-2 0 16,9 2 8-16,6-5 42 0,8-9 69 0,12-8 35 15,13-20 22-15,12-12-7 0,7-11-43 16,12-6-72-16,4-6-39 0,8-10-22 0,5-7-8 15,3-10 1-15,7-4 2 0,2-14 0 16,2-9 1-16,8-10-2 0,0-4-5 0,3-8-5 16,-1-10-5-16,4 1-12 0,1-14-19 0,-3-5-32 15,3-4-45-15,-9-8-45 0,-2-6-39 16,-6 0-28-16,0-3-10 0,-11 3 22 16,-6 6 35-16,-5 8 50 0,-12 12 59 0,-3 11 51 15,-15 14 39-15,-4 12 29 0,-8 5 26 0,0 13 21 16,-7 1 29-16,1 9 34 0,8-5 23 15,2 8 2-15,8-3-18 0,8 0-35 16,7-5-43-16,4 0-36 0,6-1-16 0,10 6-2 16,3-5 10-16,5-6 12 0,7 8 12 0,10-8 7 15,0-3 3-15,13-3-1 0,1-2-4 16,5-1-8-16,2-6-12 0,2-2-12 0,2 0-16 16,-4-3-9-16,2-1-13 0,-3-1-16 15,-1 2-28-15,0-1-37 0,-9-4-66 0,5-1-94 16,-7 0-119-16,1 1-179 0,-7-1-197 15,0-3-108-15,-8 3 20 0,-2-5 95 0,-4 6 187 16</inkml:trace>
  <inkml:trace contextRef="#ctx0" brushRef="#br0" timeOffset="20259.59">32336 5559 23 0,'10'19'535'0,"-10"-7"133"0,-4-7 100 0,-4 4 85 0,-2 5-256 15,-5 0-178-15,-1 8-112 0,-1 10-85 16,-4 8-75-16,-3 5-63 0,-3 9-32 0,-4 4-18 16,4 5-15-16,-2 5-8 0,-2 0-2 15,4 9 1-15,8-2-1 0,3-2-1 0,1-10-2 16,13-6-3-16,2-6-3 0,9-11-1 0,7-9 1 16,9-8 1-16,2-9 1 0,8-11 6 0,6-3 7 15,5-12 10-15,1-2 10 0,7-14 10 16,-2-3 11-16,8-9 12 0,4-6 10 0,10-8 2 15,3-8-2-15,-1-10-7 0,-4-13-17 16,3-1-16-16,-13-8-10 0,-8-2-10 16,-7 7-6-16,-18-2-2 0,-4 11-1 0,-17 9-2 15,-8 11-6-15,-8 11-5 16,-17 18-11-16,-4 8-19 0,-18 9-30 0,-13 14-35 16,-13 14-59-16,-13 13-106 0,-7 4-147 15,-5 9-211-15,1 11-222 0,-2-6-57 0,-2 4 59 16,-5 5 141-16,3 0 229 0</inkml:trace>
  <inkml:trace contextRef="#ctx0" brushRef="#br0" timeOffset="20553.72">29227 7657 186 0,'19'31'816'0,"-3"-8"159"16,21-23 95-16,13 0 63 0,20-9-426 16,23-5-256-16,21 0-82 0,20 0-21 0,21-3-20 15,17-6-31-15,10 0-59 0,12-3-67 0,13 4-63 16,-5-6-46-16,11 2-26 0,-12-2-8 16,6 1-17-16,-13 5-1 0,-4-1 2 0,-25 0-7 15,-3 6-5-15,-16-6 0 0,-9 6-39 0,-11-2-71 16,-6 1-100-16,-13 4-102 0,-3 2-108 15,-5 7-167-15,0 0-313 0,-2-4-185 16,13 5-24-16,4-10 48 0,-5 6 175 16,-22-1 371-16</inkml:trace>
  <inkml:trace contextRef="#ctx0" brushRef="#br0" timeOffset="40229.28">3297 11963 129 0,'-14'-9'295'15,"-3"-10"23"-15,7 7 16 0,-1-11-160 0,5 9-74 16,-4-3-23-16,8 3-11 0,-4-4-7 16,1 8 3-16,-1-2-1 0,2 3 1 15,4-1-3-15,-6 6-1 0,6-5-13 0,-4 9-10 16,4 0-17-16,0 0-11 0,4 0-7 16,2 4-4-16,4 1-1 0,7 4 1 0,6 0 4 15,2 4-2-15,3 1 2 0,12 4 2 16,-3-4-1-16,13 8-1 0,1-4 1 0,5-4-1 15,4-5-2-15,10-6 2 0,-4 2-2 16,11-10-3-16,-1 2 4 0,5-6 0 0,0 4-2 16,1-9 3-16,5 5 2 0,2-5 3 15,2 2 6-15,2-2 6 0,0 0 1 16,8 5 1-16,-1-8 3 0,9 8-2 0,-1-5 0 16,5 5 1-16,3-5-3 0,2 6-6 15,2-1-2-15,2 4-3 0,2 0-2 0,2 1 0 16,-2-1-3-16,2 1 1 0,4-1 3 0,5 5 0 15,-7-3 3-15,2 3 0 0,0-6-2 16,7 6 0-16,-7 0-1 0,4 0 1 16,-2 0 3-16,5 0-1 0,3-5 5 0,3 5-1 15,-2 0 0-15,5 0 0 0,5 5-1 16,2-5-5-16,0 0-3 0,4 6 2 0,-4-6 0 16,11 3-5-16,-7-3-2 0,6 0 5 15,-4 5-3-15,9-5-2 0,-5 0-3 0,2 4 6 16,3-4-2-16,5 0-2 0,-3 0 5 15,10 0 3-15,-7 0 7 0,11 0 0 16,-8-4 10-16,8 4 2 0,0 0 2 0,-2 0-5 16,2 0 7-16,6 0 0 0,-6 0-3 0,2 0 5 15,0 0 3-15,4 0-8 0,-4 0 1 16,9 0 1-16,-5 0-7 0,2 0-7 0,-2 0 1 16,9 0-1-16,-3 0-7 0,2 0 4 15,1 0 5-15,4 0-3 0,-7-5 4 16,11 5 8-16,-7 0-7 0,7-3 7 0,-5-3 6 15,5 6-4-15,-6 0 3 0,1 0 7 16,-5 0-3-16,7 0 1 0,-7 6 2 16,-1-3-6-16,-2 2-8 0,3-1-2 0,-7 5-7 15,2 1-8-15,-2-1 0 0,5-1 4 0,-14 1-7 16,10 0 2-16,-5 5 1 0,4-5-4 16,-6-4-4-16,6 7 2 0,-4-2 0 0,4-1-5 15,0 5 5-15,1-2 2 0,-1-3-2 16,2 5 2-16,2 0 1 0,1 0-3 0,-7-2-3 15,10 2 3-15,-12 0 0 0,6 0 5 16,-1-2 11-16,3 2 12 0,-2 0 17 0,2 4 49 16,3-5 53-16,-1 5 56 0,1-4 28 15,-1 0-3-15,-8 3-44 0,2-3-54 16,-8 4-64-16,-2-4-35 0,-2 3-14 0,-9-3-5 16,-5 0-3-16,-3-2-3 0,-14 2 0 15,-1 0 0-15,-13-5 1 0,-3 0-3 16,-10-4 2-16,-7 3-1 0,-7-4-2 0,-3 6 1 15,-8-6 0-15,-2 1-1 0,-10 4 0 16,-2-4-3-16,-9-1-2 0,2 1-3 0,-3 4 0 16,-9-6-28-16,-2 2-54 0,-2 4-74 15,-13-4-85-15,5-1-155 0,-9 1-145 0,-8-5-55 16,-6-5 17-16,-8-4 18 0,-11-5 51 16,-6-3 127-16,-8-10 88 0,-15 5 50 15</inkml:trace>
  <inkml:trace contextRef="#ctx0" brushRef="#br0" timeOffset="41303.37">2869 13173 209 0,'42'-5'366'0,"-3"-7"26"0,10-2 9 15,11 0-187-15,6-3-113 0,9 3-51 16,12 0-25-16,6 2-12 0,6 1-13 0,8 8 1 16,7-6 1-16,6 9-2 0,6-5 4 0,4 5 0 15,7-4-2-15,5 4-2 0,9-5 1 16,2 5 1-16,4 0 6 0,7 5-3 15,5-5-1-15,1 4 0 0,7 1 3 0,3-5 1 16,10 0-2-16,3 0 9 0,18 0 2 16,1-9 0-16,20-1 6 0,4 1 4 0,18-5-8 15,-2 5 7-15,19 1-2 0,-2-6 3 16,12 10 2-16,-4-1 6 0,2 1-10 16,-6 4 3-16,2 4-10 0,-17 5-10 0,2 1-6 15,-16 2 1-15,-4 7-8 0,-17-1 3 0,-6 5 4 16,-16-1-6-16,-13 4 6 0,-21 2-9 15,-9 4-30-15,-26 3-35 0,-12-4-45 0,-23 2-56 16,-16-1-50-16,-26-6-73 0,-24-4-51 16,-24-13 4-16,-24-4 38 0</inkml:trace>
  <inkml:trace contextRef="#ctx0" brushRef="#br0" timeOffset="41766.78">3630 14370 239 0,'60'-9'372'0,"22"-5"22"16,16 2 7-16,26-7-216 0,12 7-97 0,21-2-48 16,15 5-20-16,18-2-13 0,6 3 4 15,26 4-3-15,5-1-1 0,15 2-2 16,8-3 2-16,14-2-2 0,5 2-2 0,19-2 1 15,1-1-2-15,15 0 6 0,6-5-4 16,16-3 13-16,1-2 2 0,16-4 13 0,0 2 7 16,15-7 13-16,-9 2 2 0,17-2 12 15,-8 2-9-15,8 3-2 0,-19 1-6 16,-6-1-16-16,-23 9-13 0,-8 5-3 0,-12 0-6 16,-9 9-8-16,-16 0-5 0,-2 9-17 15,-19 0-37-15,-2 0-47 0,-16 5-86 0,-11 0-100 16,-12 0-112-16,-14-20-25 0,-18-2 24 15,-15-15 74-15</inkml:trace>
  <inkml:trace contextRef="#ctx0" brushRef="#br0" timeOffset="51171.6">6296 16859 212 0,'50'5'349'0,"0"-10"22"0,3 5 9 0,14-5-207 15,3 1-91-15,10 4-44 0,9 0-17 16,9 4-10-16,11-4-2 0,5 0 1 0,14 5-1 16,4-10-1-16,9 5 0 0,1-4 0 15,11-1-3-15,4-4 0 0,11 6 1 16,-3-8 1-16,9 8-5 0,4-3 1 0,2-2 1 0,-1 8-4 15,7 0-1-15,0 0 2 0,5 8 4 16,-1-2-1-16,0 2-8 0,6 6 8 0,9-5-2 16,-2 0 8-16,14 0 14 0,2-1 23 15,14-3 13-15,1-1 8 0,10-4-5 0,-2 5-9 16,0-5-15-16,-7 0-21 0,3 0-7 16,-13 5-4-16,5-5 1 0,-13-5-2 0,4 5 8 15,-4-9 4-15,-4 1 6 0,0 3 7 0,0-9 15 16,-2 1 11-16,-5-6 11 0,-7 7 12 15,1-7 20-15,-10-4 7 0,1 0 6 0,-14 6 7 16,-5-9 6-16,-11 3 4 0,-4 0 14 16,-14-4 33-16,-7 0 40 0,-10-1 19 0,-6 2-5 15,-12-5-27-15,-11 0-43 0,-10-1-60 16,-11 1-42-16,-14 3-22 0,-8-4-10 0,-13 6-1 16,-16-2-5-16,-8 2-1 0,-13-2-4 0,-8 2-2 15,-13-5-9-15,-6-1-3 0,-16-4-4 16,-10 4-2-16,-11-4-3 0,-15 4-1 15,-8 1-3-15,-7 0 2 0,-14-4-2 0,-5 2 3 16,-11 1 1-16,-11 1-1 0,-1 5 2 0,-13-6 1 16,-1 4-1-16,-7 2 1 15,-6-5 1-15,-5 3 1 0,-7 2-2 0,1-6-3 16,-10 4 2-16,-4 2 1 0,-4 4-2 0,-10-6-1 16,-5 5 4-16,3 2 2 0,-13-2-3 15,2 4 3-15,-8-4 0 0,2 6-3 0,-13 0 3 16,7-1-1-16,-10-1-1 0,5 2 0 15,-1 3 3-15,5-4-3 0,-3-1 3 0,12 1-1 16,-8 1 4-16,8 0 0 0,-8 3-1 16,10 0 4-16,-6 0-3 0,6 5-1 0,-13 0 2 15,3 9-1-15,-6 0-2 0,-5 6 2 16,-6 2-2-16,5 1-1 0,-15 8-1 0,1 6-2 16,-7 0-1-16,4 8 0 0,-13 1 0 15,9-1-1-15,0 6 1 0,6-6 1 0,6 0 0 16,8 6 0-16,2-2 1 0,11-4 3 15,10 6-2-15,9-6 3 0,7 1 0 0,15-1 2 16,0-3-1-16,19-2 0 0,4 2-1 16,12-7-1-16,7 7-2 0,9-5 4 0,9 3 0 15,5 2-2-15,7-6 1 0,13 10-2 16,4-6-4-16,10 5-1 0,9-3 4 0,12 4-2 16,8-1 4-16,11 6 0 0,14-3 0 15,4 3-3-15,15 8 1 0,10-4-1 0,4 7-3 16,16 3-1-16,3 3 0 0,16 0 2 0,9 4 2 15,8-4-2-15,14 0 2 0,13 0 2 16,18 0-4-16,4-5 1 0,19-4 8 0,17-5 0 16,12-3 0-16,10-11-1 0,17-7 1 15,10-10-5-15,13-9-2 0,8-5 4 0,8-4 1 16,2-5-2-16,8-3 2 0,1 3-3 0,14 1 2 16,-6-1-3-16,1 1-3 0,-5 4 2 15,-3 0 2-15,-3 4-4 0,-1 5 0 0,-8 5-26 16,-2-1-43-16,-4 10-56 0,0-1-69 15,-2 10-103-15,-4 3-158 0,-5 2-80 0,-1 4-54 16,-5-15-73-16,1-3 43 0,1-14 157 0,0-9 109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9:50.759"/>
    </inkml:context>
    <inkml:brush xml:id="br0">
      <inkml:brushProperty name="width" value="0.05292" units="cm"/>
      <inkml:brushProperty name="height" value="0.05292" units="cm"/>
      <inkml:brushProperty name="color" value="#FF0000"/>
    </inkml:brush>
  </inkml:definitions>
  <inkml:trace contextRef="#ctx0" brushRef="#br0">24967 8736 372 0,'2'-5'509'0,"-2"-4"73"15,0 6 76-15,0-2-176 0,0 5-78 16,0-6-7-16,0 6-27 0,0 6-57 0,-2-6-67 16,-2 5-80-16,4 4-80 0,-3 5-31 15,-1 12-11-15,0 5-2 0,-2 9 3 0,0 11 0 16,0 3-8-16,-3 12-5 0,3 11-7 16,0 5-8-16,-4 3-3 0,-1-4-4 0,-5 4-2 15,3-8-3-15,-1 0-1 0,1-20-4 16,-1-6 0-16,6-11 4 0,-1-9 0 0,1-13 4 15,4-4 0-15,0-6 14 0,2-8 14 16,-2 0 5-16,2-3 4 0,2-11 1 0,-4-9-17 16,4-8-13-16,4-18-12 0,4-10-4 15,6-13 0-15,5-10-1 0,6-7-2 16,2-1-5-16,2-10 2 0,4 2-4 0,4-1 0 16,2 5 3-16,-2 3 1 0,1 11 2 15,-1 12 1-15,-10 19-1 0,2 12 0 0,-9 10-2 16,-1 9 2-16,-9 9-1 0,5 9 1 15,-5 6 1-15,-4 2 2 0,5 15 0 0,-9 8 3 16,2 10 2-16,-2 13 1 0,-2 0 1 16,0 14-1-16,-2 3-1 0,-2 1-3 0,4-4-2 15,-2-2-1-15,2-7 1 0,-9-5 0 16,9-8 1-16,-2-6 2 0,-2-9 1 0,2-8 0 16,2-6 2-16,0-3-1 0,0-8 3 15,0-6-1-15,0-6-3 0,2-8 2 0,4-8-4 16,5-13-3-16,5-11-3 0,5-13-3 15,2-12-4-15,8-10-7 0,4-9-5 0,2-10-8 16,6-3-6-16,5-10-3 0,1 1 3 16,5-4 4-16,0 7 9 0,-4 6 11 0,-1 13 4 15,-5 13 5-15,-7 23 1 0,-8 14 0 16,2 12 0-16,-13 19 1 0,-1 6 2 16,-3 11 2-16,-3 6 3 0,-5 13 7 0,-4 18 8 15,-2 4 1-15,-6 14 2 0,-5 10 0 16,3 4-6-16,-8 3-6 0,-3 5-1 0,2-5-2 15,-1 2-1-15,-3-1 0 0,1 1-1 0,-3-2-1 16,2 2-8-16,-2-2-19 0,3-8-40 16,-3-8-65-16,11-12-81 0,-3-10-86 15,9-10-89-15,0-6-98 0,2-12-94 0,4-5-77 16,0-9-24-16,10-9 58 0,2-9 113 16,7-10 149-16</inkml:trace>
  <inkml:trace contextRef="#ctx0" brushRef="#br0" timeOffset="596.73">26399 8093 10 0,'27'0'457'0,"-6"0"67"0,-11 5 46 15,-2 4 55-15,1 8-239 0,-7 11-39 16,2 7 43-16,-8 10 7 0,-3 1-30 0,-3 8-60 16,-6-5-100-16,-1 10-107 0,5-5-50 15,-5 9-19-15,1 0-12 0,-3 8-6 0,2 6-6 16,-1 3-1-16,1 5-4 0,-7 3-1 0,5-3 1 15,2-10 3-15,1-7 2 0,1-19-1 16,3-7-2-16,2-11-2 0,3-8-4 0,-1-6 2 16,2-8 2-16,4 0 0 0,-6-9 1 15,1-4-1-15,1-10-2 0,0-8-4 0,-2-4-9 16,-1-16-10-16,-1-7-12 0,0-10-14 16,-1-8-10-16,1-6-12 0,0-7-8 0,4-14-4 15,4 3 5-15,2-9 10 0,0 6 15 16,0-3 16-16,8 1 17 0,2 1 13 15,7 10 26-15,3 14 22 0,3 2 19 0,8 15 12 16,2 6 5-16,6 2-10 0,5 6-13 16,5 0-9-16,5 9-7 0,0 8-7 0,2 0-5 15,2 4-6-15,-3 7-3 0,14 3-4 16,-9-1-4-16,2 6-3 0,2-1-3 0,-4 1 0 16,-7 4-2-16,-3 4 1 0,-11 1 1 15,-6 4-2-15,-8 0 1 0,-8 5 0 16,-7 0 0-16,-18 6 14 0,-3 14 18 0,-7-3 20 15,-13 13 24-15,-4 1 19 0,-13 6 8 16,-6-3 7-16,1 6 0 0,-3 4-1 0,0 7 2 16,-2 1 2-16,9-3-7 0,5 1-8 0,7-6-17 15,8-4-19-15,8-5-21 0,9-4-15 16,2-8-12-16,5-3-7 0,12 0-4 0,9-13 0 16,1-2 0-16,14-5 0 0,2-6 0 15,10-8-1-15,5-5 0 0,1-4-2 0,5-8-6 16,2-6-10-16,0-8-41 0,4-6-49 15,2-8-53-15,0-9-56 0,-2-4-76 16,4-10-85-16,-4-8-117 0,-5-5-154 0,3-4-146 16,-8-1-75-16,-5 1 49 0,-1 3 137 15,-1 10 192-15</inkml:trace>
  <inkml:trace contextRef="#ctx0" brushRef="#br0" timeOffset="1388.66">27819 7563 135 0,'21'-20'324'15,"-4"3"37"-15,-1-6 12 0,1 6-100 16,-1-2-78-16,-1 6-21 0,1-6 6 0,-8 7 25 15,3-2 30-15,-1 0 46 0,-4 0 79 0,3 2 55 16,-7-2 5-16,-2 5-27 0,0 4-57 16,-2 2-106-16,-9 3-91 0,-3 0-56 0,-3 8-33 15,-10 4-16-15,-8 11-7 0,-6 9 0 16,-13 13 3-16,2 9 2 0,-8 14-2 0,-4 9-4 16,-2 12-6-16,-2 7-6 0,0 15-1 15,0 3-2-15,1-3-4 0,14-3-3 0,9-13 1 16,9-19-4-16,10-16 0 0,9-12 1 15,3-7 0-15,9-5 1 0,2-4-3 0,8-10 0 16,5-4 0-16,-3-10-1 0,11 1-1 16,-1-4 1-16,9-10 1 0,4-7 1 0,-2-2 2 15,10-9-1-15,3-8-1 0,1-6-5 16,3-8-11-16,1 1-20 0,1-10-20 16,-3 0-22-16,-1-9-18 0,-5 1-15 0,-2 2-6 15,-4-2 2-15,-2 2 5 0,-8 11 13 16,-7 1 22-16,-1 11 19 0,-13 9 19 0,-2 11 18 15,0 8 6-15,-10 4 6 0,1 5 1 16,-1 0 2-16,-7 5 0 0,1 4 3 0,-1-1 3 16,-1 1 4-16,1-4 3 0,9 4 4 15,0-4-2-15,1-1-1 0,3 1-3 0,4 0-5 16,0-5 6-16,9 4 10 0,1-4 15 16,2 0 14-16,9 0 15 0,6-4 10 0,6-6 2 15,6-3-2-15,11 0-3 0,10-10-7 16,8 5-11-16,4-9-9 0,9 0-13 15,-2-4-10-15,5 0-7 0,3-1-6 0,-4-4-3 16,-1-1 1-16,-1 2-3 0,-9-2 0 0,-3 6-1 16,-14 0 4-16,-5 3-4 0,-9 10 1 15,-14 1-2-15,-10 3-2 0,-9 9 0 16,-8 5 0-16,-8 5 2 0,-9 9 0 16,-14 12 1-16,-8 5 0 0,-9 15 0 0,-5 8 0 15,-7 9 2-15,0 5 0 0,-6 12 0 0,2 5 2 16,4 6-4-16,8-2-1 0,0 2 0 0,17-9-1 15,10-11 0-15,9-13-2 0,14-13 3 16,4-14 0-16,12-3 3 0,9-15 4 16,10-8 8-16,6-5 9 0,15-18 1 0,14-10 4 15,9-6-6-15,10-12-6 16,6-13-9-16,2-7-2 0,6-2-2 0,-2-14-2 16,5-7 0-16,-1-6-2 0,-6-9-1 0,-10-4-2 15,-6-4 0-15,-22 4 0 0,-9 0-1 0,-13 8 4 16,-18 11 0-16,-9 4 3 0,-14 17 1 15,-12 14 0-15,-11 9 1 0,-17 18-2 0,-12 13-1 16,-14 9-2-16,-17 16 0 0,-6 6 0 16,-10 9-3-16,-7 16-2 0,-3 2-5 0,-1 10-21 15,9 0-30-15,1 9-45 0,13-4-92 16,11 4-128-16,12-4-210 0,10 4-274 16,12 0-95-16,5-6 27 0,8 2 103 0,6-10 216 15</inkml:trace>
  <inkml:trace contextRef="#ctx0" brushRef="#br0" timeOffset="2957.02">26095 10402 311 0,'4'0'465'0,"1"0"61"0,-3 0 46 15,-2 0-196-15,0 3-124 0,0-3-72 16,0 6-47-16,0-6-27 0,0 8-3 0,-2 6 36 16,-3 13 75-16,5-5 58 0,-4 15 15 0,2 3-15 15,-2 5-53-15,2 4-85 0,-2 10-73 16,0 4-33-16,2 4-16 0,2 1-5 0,-4 0-2 16,4 0 1-16,-2-2 1 0,2-7-1 15,-5-5-2-15,1-5-3 0,2-12-2 16,2-6-16-16,-4-5-41 0,4-7-57 15,4-6-60-15,-2-8-63 0,-2 0-47 0,9-10-59 16,-3-4-93-16,4-14-146 0,-2-8-69 0,3-9 5 16,5-11 70-16,9-6 139 0</inkml:trace>
  <inkml:trace contextRef="#ctx0" brushRef="#br0" timeOffset="3371.01">26877 9987 438 0,'22'-26'515'15,"-7"3"62"-15,-9 6 66 0,-4 6-231 16,2 8-73-16,-8-3 3 0,-2 6-6 16,-6 0-38-16,-5 6-54 0,-8-3-61 0,2 8-71 15,-5-3-54-15,1 5-28 0,-6 6-10 0,-3-2-7 16,3 1-4-16,4 4-4 0,-2 6-1 16,5 4-3-16,3-6-4 0,2 5 1 15,5-3-2-15,7-5 2 0,-1-1 0 0,10-9 0 16,2 1-1-16,6-9 1 0,1 4 1 0,7-9 1 15,9-6 1-15,-2-2 3 0,4-1-1 16,2-9-1-16,6 4-1 0,-2-8-2 16,2 4-2-16,0-4 0 0,-2-1 1 0,-4 6 1 15,2-3 0-15,-4 12 0 0,-8-6 0 16,1 10 1-16,1 4 4 0,-9 9 6 0,1 5 10 16,1 9 11-16,-1 8 2 0,-3 9 1 0,-4 9-3 15,2 10-5-15,-6 7-6 0,3 8-3 16,-5 2-3-16,-5-4-3 0,5 5-2 15,-2-6-6-15,-6-3-2 0,6-10-5 0,-4-4-1 16,6-14-8-16,-8-3-13 0,8-9-27 16,-3-11-47-16,3-3-63 0,0-11-65 15,0 3-73-15,0-12-106 0,7-8-127 0,-1-12-143 16,8-5-27-16,-1-14 48 0,3-10 109 16,1-2 168-16</inkml:trace>
  <inkml:trace contextRef="#ctx0" brushRef="#br0" timeOffset="3730.1">27627 9825 322 0,'8'5'445'0,"1"-5"45"0,-7 9 42 0,-4-1-197 15,-7 6-96-15,1 4-29 0,-6 4-15 16,-5 6-19-16,-6-5-31 0,7 3-31 0,-9 2-31 16,0-7-27-16,2 7-21 0,0-2-12 15,0 2-9-15,7 3-5 0,-7-4-4 16,8 0-2-16,5-4-2 0,6 0 0 0,-2-11-1 15,6 2 0-15,2 0-1 0,2-5 0 16,8-1 0-16,0-2 2 0,3-3 0 0,7-3 0 16,7-3 1-16,0-3 2 0,2-2-2 0,8-6 10 15,5 1 10-15,-3 3 14 0,0-2 42 16,5 7 74-16,-3-4 42 0,-6 9 14 16,2 5-5-16,-6 4-35 0,-12 0-75 0,-3 8-45 15,-7 6-22-15,-7 8-12 0,-4 0-2 16,-9 6-5-16,-5 3-4 0,-9 6 1 0,2-1-2 15,-4-2-12-15,-2-1-30 0,-4-7-47 0,2-3-57 16,-2-1-62-16,-4-8-60 0,8-1-63 16,-6-2-81-16,0-8-113 0,4-4-123 15,4-2-16-15,4-15 59 0,0-14 112 0</inkml:trace>
  <inkml:trace contextRef="#ctx0" brushRef="#br0" timeOffset="3927.47">27493 9833 165 0,'27'-26'515'0,"-11"4"105"16,5 4 123-16,-3 4 54 0,3 0-192 0,-4 6-103 16,-1-1-76-16,1 4-107 0,-1 1-135 15,1-5-69-15,1 4-37 0,1-9-24 0,4 5-13 16,4-5-15-16,-1-3-10 0,8 0-5 16,3-6-4-16,-4 0-1 0,8 1-8 0,-8-1-34 15,2 0-64-15,0-3-114 0,-1 3-176 16,-5 1-268-16,-3-1-211 0,-3-3-49 15,2 3 68-15,-6 1 151 0,1-1 265 0</inkml:trace>
  <inkml:trace contextRef="#ctx0" brushRef="#br0" timeOffset="4383.52">28696 9506 291 0,'33'5'773'0,"-8"-5"148"0,-7-5 79 15,-1 1-72-15,-1-1-362 0,-5 5-280 0,-1 0-146 16,-4 5-74-16,-2 4-34 0,-4-1-14 16,-10 6-6-16,-2 9-3 0,-13-2-4 0,-4 7 3 15,-8 9-3-15,-3-3 1 0,-7 7-1 16,1 4 0-16,-5 5 0 0,1-1-4 0,5-3 1 15,1-1 1-15,11-10 0 0,8-4-2 16,9-8-1-16,14-4 0 0,2-10-3 0,10 0 1 16,7-6-2-16,5-3 1 0,7-3 3 15,13-6 0-15,1-5 2 0,2-4 2 0,5 5-1 16,4-5 0-16,-5-1-3 0,3 1 0 16,-6 5-3-16,-3 4-1 0,-2 0-1 0,-8 4 2 15,-4 1 1-15,-6 8 2 0,-2 1-1 16,-7 9 1-16,-12-2 1 0,5 11 1 0,-10 5 0 15,-3-2-1-15,-4 5 1 0,-5 9-4 16,-3 2-2-16,-7 7-7 0,-2 0-16 16,2 2-27-16,-6 3-53 0,0 0-81 0,-2-5-75 15,4-4-65-15,-2-5-63 0,2-9-60 16,2-3-58-16,1-10-64 0,-1-4-46 0,6-2 37 16,-2-12 87-16,3-4 130 0</inkml:trace>
  <inkml:trace contextRef="#ctx0" brushRef="#br0" timeOffset="4627.42">28324 9420 573 0,'-15'5'769'0,"5"-5"141"16,4 0 66-16,6 0-266 0,6 0-245 15,8-5-173-15,3 5-112 0,6-3-46 0,10-3-17 16,0-2-12-16,10-1-13 0,9-5-17 15,4-3-14-15,8-3-17 0,2-2-14 0,6-5-13 16,3-4-8-16,5 0-8 0,-3 3-3 16,-1-4-18-16,1 6-36 0,-7-2-53 0,-4 2-90 15,-6-2-126-15,-6 2-176 0,-9-2-210 16,-1 2-169-16,-7-5-12 0,-4 3 88 16,-2 5 167-16,-12 2 241 0</inkml:trace>
  <inkml:trace contextRef="#ctx0" brushRef="#br0" timeOffset="6611.81">25816 12846 233 0,'-6'3'415'0,"0"-6"65"0,-2 3 66 0,1-6-130 15,5 6-59-15,2-5 23 0,-4 2 59 16,0 3 1-16,4 0-34 0,-2-6-50 0,-2 6-85 15,0-3-107-15,4 3-51 0,0 0-21 16,-2 0-13-16,2-5-11 0,0 5-11 0,0 0-12 16,0 0-12-16,2 0-12 0,6-4-6 15,2-1 2-15,7 0 5 0,1-4 5 0,16 0 10 16,3-5 6-16,12-3-2 0,5-6-7 16,4 0-7-16,4-3-9 0,4-5-8 15,-2 3-7-15,2 2-1 0,3-6-1 0,-1 5 1 16,-4-5-2-16,0 6 2 0,-4 3-6 0,-6 1-1 15,-9-1-21-15,-1 6-28 0,-5-3-29 16,-4 8-30-16,-2-2-38 0,-4 0-43 0,-6 6-70 16,4-1-80-16,-7-5-114 0,1 0-142 15,-9 5-109-15,5-8-56 0,-1 3 45 0,1-9 118 16,-3 6 167-16</inkml:trace>
  <inkml:trace contextRef="#ctx0" brushRef="#br0" timeOffset="7360.64">27813 11473 81 0,'4'3'421'0,"-4"-3"71"15,0 6 48-15,0-6-42 0,0 8-167 16,-4 6-55-16,4 4 18 0,-4 13 62 16,-2 6 17-16,2 8-24 0,-5-5-52 0,-1 9-82 15,0 2-104-15,-3-3-57 0,3 7-28 0,-7-1-16 16,3 8-9-16,-3 1-5 0,5 0 0 15,-2 0-29-15,3-9-46 0,3-14-42 0,0-7-38 16,8-15-42-16,0-10-14 0,4-3-8 16,0-10-41-16,4-12-74 0,3-2-98 15,5-8-127-15,1-4-52 0,9-14 36 0,1-9 91 16,6-9 132-16</inkml:trace>
  <inkml:trace contextRef="#ctx0" brushRef="#br0" timeOffset="7759.04">28247 11311 204 0,'35'-51'398'0,"-4"8"43"15,-8 6 42-15,-6 9-126 0,-3 11-108 16,-8-1-20-16,-4 9-1 0,-2 4-16 16,-6 2-30-16,-4 3-37 0,-7 0-45 0,-1 0-40 15,-13 8-26-15,2 1-17 0,-4 5-9 16,-9 3-3-16,3 10-3 0,-2 1-1 0,-1 12 2 16,-1 0 4-16,2 5 3 0,12 4 3 15,-2 2 1-15,14-11-2 0,7 0-3 0,8-9-6 16,4-3-1-16,12-5-1 0,-1-6-1 15,9-3 1-15,5-10-1 0,4 1 1 0,6-14-1 16,-3 0 0-16,5-1 0 0,-2-7-2 16,0-1-1-16,-2-5 2 0,-2 1-2 0,3-1 0 15,-3 0 3-15,0-3-2 0,0 4 1 16,-4-1-1-16,-2 5 1 0,-3 4 0 16,-5 6 1-16,-4 3 1 0,-5 5 15 0,-2 8 30 15,0 11 94-15,-8 4 72 0,0 9 30 0,-10 8 3 16,0 0-24-16,-3 14-90 0,-5 0-69 15,-1 9-30-15,-6-1-15 0,3-2-8 0,3-3-5 16,-6-6-3-16,9-2-2 0,-1-13-3 16,5-4-1-16,1-6-3 0,5 2-28 15,-2-11-52-15,6-3-70 0,-2-5-77 0,4-6-86 16,4-3-100-16,-2-3-94 0,6-6-95 16,0-10-58-16,3-7 30 0,5-6 100 15,5 1 135-15</inkml:trace>
  <inkml:trace contextRef="#ctx0" brushRef="#br0" timeOffset="8287.71">29297 10932 225 0,'17'-26'381'0,"-5"3"44"0,-6 9 45 16,1 6-160-16,-9 2-90 0,-3 12-19 16,-7 2 0-16,-2 10 1 0,-9 10 6 15,-4 3 18-15,-6 9 27 0,0 6 34 0,-6 8-4 16,-3 0-29-16,5 9-40 0,-4-1-65 0,-1 6-76 16,5 4-39-16,4-4-21 0,0-5-6 15,10-6-3-15,0-3 0 0,7-3 1 16,6-11 0-16,1-9-2 0,7 1 2 0,4-10-3 15,7-8-4-15,1-1 2 0,2-3 0 16,9-10-1-16,-2 0-2 0,7-10 2 0,5-3 1 16,7-6-2-16,-3-7 2 0,8-2-2 15,1-7 0-15,-1-1-1 0,-4-4-2 0,3-1 0 16,-5 0-1-16,-4 0 1 0,-6 7 0 0,-4-8 1 16,-3 7 2-16,-11-2 4 0,1 6-1 15,-10 5 2-15,0 3 1 0,-6 4 1 16,-7 10-2-16,-5 6 1 0,-5 3 0 0,-4 3-1 15,-6 11 9-15,-4 3 8 0,-3 6 2 16,-3 9 3-16,4-5 1 0,-3 8-11 0,-1 2-5 16,10 3-2-16,0-3-5 0,6-2-2 15,4-4 1-15,7 6-2 0,5-9-2 0,5-2 2 16,2-4 0-16,4 1-10 0,8 0-36 16,1-6-64-16,7-3-82 0,1-5-98 15,7 0-140-15,5-13-144 0,5-10-100 0,7-9-45 16,4-4 40-16,7-14 123 0,0 1 167 15</inkml:trace>
  <inkml:trace contextRef="#ctx0" brushRef="#br0" timeOffset="8806.56">29934 10613 361 0,'-8'9'496'0,"2"-9"44"16,-1 5 29-16,3-5-230 0,2 0-153 15,2 3-59-15,0 3-27 0,0-6-13 0,2 0 12 16,-2 0 19-16,6 0 30 0,5 0 44 0,-1-6 51 16,7 3 15-16,5-11-16 0,3 5-43 15,8-5-56-15,4-3-67 0,-1 3-42 16,11-3-18-16,3-6-8 0,-1 9-5 16,9-4-2-16,-2-1 0 0,4 2 0 0,0 3 0 15,-2 0-2-15,-13 5 0 0,-1 6 0 16,-11 6-2-16,-8 2 2 0,-9 9 0 0,-14 9 2 15,-4 3 0-15,-12 11 16 0,-9 3 7 0,-8 5 6 16,-4 4 7-16,-7-3 3 0,7 2-10 16,-8 3-3-16,6-7 1 0,-1-3-5 0,5 0-3 15,2-5-2-15,9-4-6 0,3-6-5 16,9-4-5-16,1-4 0 0,7 1-2 0,9-10 1 16,-1-1-1-16,10-8 0 0,9 0 0 15,2 0 2-15,8-8 0 0,6-1-1 0,3-5-1 16,5 0-1-16,5 0-1 0,-2 2-3 15,2-2 2-15,-1 5 0 0,-9 1 8 16,-5 8 6-16,-8 3 10 0,-8 6 11 0,-9 10 14 16,-12 4 16-16,-4 8 17 0,-16 4 11 15,-5 5 3-15,-14 11-8 0,-5-6-19 0,-11 9-25 16,-5 9-18-16,-4-6-16 0,-9 11-5 0,5-8-5 16,-2-3-4-16,6 3-20 0,4-12-35 15,9 1-44-15,5-3-77 0,5-10-118 16,8-4-155-16,2-1-208 0,4-8-165 0,2-1-52 15,11-10 65-15,-2-1 153 0,11-8 227 16</inkml:trace>
  <inkml:trace contextRef="#ctx0" brushRef="#br0" timeOffset="18041.48">8004 12256 388 0,'-4'0'478'0,"4"-5"37"16,0 0 16-16,0 1-268 0,0-1-136 15,4 1-62-15,2 4-37 0,0 0-15 16,7-5-8-16,7 5-1 0,1 0-2 0,2-3-2 16,8 3-1-16,2 0 0 0,2 0 0 0,6 0 2 15,-1 3 1-15,7 2 0 0,-1-5 3 16,5 9-3-16,1-5 1 0,2 1 1 16,4 4 4-16,-3-4 4 0,5-2 8 0,4 2 6 15,5-1 10-15,1 1 4 0,6-5 7 16,3 0 3-16,0 0 1 0,7 0-5 0,1-5-4 15,10 1-7-15,0-1 1 0,3 2-5 16,3-2-2-16,5 1-2 0,-3-1-3 16,9-4-3-16,1 4 5 0,5-4 3 0,2 6 4 15,0-3 2-15,-2-2-4 0,10 2-5 0,-4 3-7 16,5-2-6-16,-1-1-7 0,6 3-1 16,5-6-3-16,2 4 1 0,1 2-3 15,5-3 3-15,4-2 0 0,4-1-3 0,-4 4 0 16,8-4 2-16,-1 4 0 0,7-4-1 15,-4 5-3-15,7-6 3 0,-1 7 0 0,3-6-2 16,-1 4-2-16,11-4 5 0,-6 4-3 16,4 1-1-16,4-5 2 0,2 9 4 0,-2-5-3 15,2 5-3-15,-2-5 6 0,2 5-2 0,0 0 3 16,4 0 9-16,-2 0 9 0,4 0 5 16,5 0 18-16,-1 0 32 0,3 0 50 15,-1 5 61-15,3-5 33 0,-1 5 1 0,1-5-28 16,-3 4-49-16,-2 1-66 0,5-5-40 15,-1 0-18-15,3 4-9 0,-7 1-7 0,5-5 1 16,-7 5-5-16,3-5-3 0,-11 0 3 16,4 4-3-16,-10-4-2 0,0 0 1 0,-11 5 2 15,3-5-4-15,-15 3 0 0,-2 3 1 16,-11 2 0-16,-7-3-4 0,-7 4-18 0,-14 0-51 16,-13 0-71-16,-6-1-85 0,-14 1-127 15,-6 2-174-15,-11-3-62 0,-13 1 1 16,-9-6-58-16,-13-3 70 0,-13 0 161 0,-3-3 102 15</inkml:trace>
  <inkml:trace contextRef="#ctx0" brushRef="#br0" timeOffset="18880.59">2803 13754 396 0,'23'-19'521'0,"-3"2"34"0,-3-1 18 0,10-1-254 16,2 2-173-16,6 3-82 0,8 1-37 15,7 5-13-15,6-3-4 0,10 8-4 0,2-3 1 16,4 3-1-16,5-2-4 0,4 5 0 16,1 0-4-16,3 0 1 0,4 5 1 0,4-5 0 15,4 3 1-15,2-3 2 0,5 6-1 16,3-3 0-16,3 2 1 0,10-5-1 0,-1 6 1 15,5-6 0-15,7 3-1 0,5-3 0 16,1 5-2-16,5-5-1 0,3 4-2 16,8 1 3-16,0-1 1 0,4 1-1 0,0 0-2 15,8-5 6-15,-1 4-2 0,3-4-3 0,-4 0 3 16,5 0 5-16,-5-4-2 0,-4 4-4 16,-6-5 4-16,0 5-1 0,-8 0 3 15,-6 0 6-15,-11 0 4 0,-2 5 2 0,-10-1 0 16,-9-4-3-16,-8 5-5 0,-4-2-2 15,-16 2-2-15,-9 4-6 0,-10-4-1 0,-2 4-3 16,-17-5 0-16,-6 1 1 0,-8 4-1 16,-10-4-2-16,-9-2 0 0,0 3-4 0,-8-6-15 15,-4 3-32-15,-6 2-56 0,-9 1-76 16,-1 2-67-16,-7 1-72 0,-4-9-115 0,6 0-7 16,0-14 47-16,7 0 57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31:12.441"/>
    </inkml:context>
    <inkml:brush xml:id="br0">
      <inkml:brushProperty name="width" value="0.05292" units="cm"/>
      <inkml:brushProperty name="height" value="0.05292" units="cm"/>
      <inkml:brushProperty name="color" value="#FF0000"/>
    </inkml:brush>
  </inkml:definitions>
  <inkml:trace contextRef="#ctx0" brushRef="#br0">703 11752 178 0,'4'3'319'0,"-2"3"14"0,2-6-7 0,0 0-173 15,2 0-77-15,1 0-35 0,5-6-19 0,-2 6-1 16,7-3 1-16,0-2-1 0,-1 0-4 0,9 1-1 15,-2-1 4-15,-1-4 1 0,3 6-4 16,-2-8 2-16,0 8 12 0,3-6-5 16,-3-2 0-16,4 3 3 0,-2-1-1 0,0 0-6 15,0 1 7-15,-3-1-7 0,5-5 4 0,0 5-5 16,0 0-4-16,2-1-3 0,2 1-1 0,-2 1 2 16,4-6 5-16,2 5 4 0,0-3 8 15,2 1 9-15,1-1 2 0,1-2 1 0,0 5 1 16,-2-5-12-16,5 6-6 0,-3-6-6 15,0 5-6-15,3-5 0 0,-3 5 1 0,0-5 5 16,4 6 7-16,1-6 8 0,-1 1 5 16,1-1 6-16,-1 1 2 0,1-5-2 0,-1 4-3 15,0-3-6-15,1-2-5 0,-1 1-3 16,3 1-10-16,-3-6 0 0,5 6-7 0,-5-3-2 16,-4 3-3-16,9-1-1 0,-9-4-1 15,9 3 1-15,-5 1 0 0,3-5 2 0,-3 1 3 16,4-1 9-16,-3-3 6 0,1 3 12 15,3-3 12-15,-5-7 10 0,1 7-1 0,-1-2-3 16,1 2-12-16,-1 3-14 0,-4-3-13 16,3 3-7-16,-3-5-4 0,0 2-4 0,2 4 2 15,3-10 0-15,-5 4-4 0,5 2 3 16,-1-5 0-16,0 3-2 0,-3 2 0 0,3-6 1 16,0 4 0-16,-3 2 0 0,1-5 1 15,-2 3-4-15,1-4 4 0,3 1-4 16,-6 5 4-16,7-6 1 0,-3 5 0 0,0-5-2 15,3 6 1-15,-1-2-2 0,-1 2-2 16,1-5 2-16,0 8-2 0,1-5 0 0,-5 5 0 16,4-3-2-16,1 3 2 0,1 6 0 15,-1-6 2-15,-1 1-4 0,5-1 4 0,-5 6 0 16,7-6 0-16,-7 4-1 0,5 1-1 16,-5 1 3-16,0-2-3 0,1 1 2 15,-5 1-1-15,5 3 2 0,-5-4-3 16,2 4 0-16,-2-3 0 0,5 3-1 0,-1 0-1 15,1 0 2-15,-1 2 2 0,3-2-1 16,1-4 1-16,1 5 1 0,1-1-2 0,1 0 0 16,-1 1-1-16,1-1 0 0,-2-3 0 15,1 3 0-15,1 0-1 0,4-3 0 0,-5 3 0 16,5 0 2-16,0 2 0 0,-1-2 0 16,-1 0 3-16,2-4 0 0,0 4-3 0,1 0 0 15,-3 2 1-15,0-2-2 0,2 0-2 0,-1 0 1 16,3 2 1-16,4 2 0 0,-2-3 1 15,2-1 1-15,-4 0 2 0,4 6-3 16,0-6 1-16,0 2 0 0,-1 1-1 0,6-1-2 16,-6 1 1-16,6-1 1 0,-5 4 0 15,2-6-1-15,-3 5 2 0,1-5 0 16,0 5-1-16,0 0-1 0,-2-1 0 0,-2 1 0 16,4 1-2-16,0 4 2 0,-2-6 0 15,-2 6 1-15,-3-1 1 0,3 1 0 0,-2 4-1 16,0-5 1-16,-5 5-4 0,5 0 2 15,-4 0-1-15,-1 0 0 0,5 0 0 0,-4 5 0 16,3-5 0-16,1 4 0 0,0 1 1 16,0-5 2-16,-3 4-2 0,3 1 1 0,0 0-1 15,2 4-1-15,-5-6 0 0,1 6-1 16,2-4 0-16,-1 4 0 0,3 0 2 0,-2 1 1 16,0-1 0-16,2 3 2 0,-3-1-1 15,1-3-2-15,0 4 1 0,-1-1-1 16,-1 1 0-16,2-1-1 0,-4 6 0 0,1-8 1 15,-1 8 0-15,-1-3 0 0,1 4 1 16,0 1 1-16,-3-2-1 0,-1 1 2 0,1 1-1 16,3-2-2-16,-7 1 0 0,5 4 0 15,-5-2-2-15,3-3 2 0,-3 0-3 0,5 6 3 16,-5-5 0-16,2 4 3 0,-3-3-1 16,1 4 0-16,-3 3 0 0,3-3 0 15,-4 0-2-15,3-1 1 0,-7 4 0 0,2 2 0 16,-4-1-1-16,0 0 0 0,2 0 0 15,-2 0 0-15,-4 0-1 0,4-5 1 0,-6 10-1 16,4-4 2-16,-2-2-1 0,-2 0 1 16,0 2-1-16,0 3 0 0,-5-3 3 0,5-2-2 15,0 6 1-15,-4-4-2 0,4-2 3 16,-2 5-2-16,-3 1 0 0,1-5 0 0,0 5-1 16,2-1 0-16,-7 1 0 0,7-6 0 15,-2 2 3-15,0 3 0 0,-3-5 0 16,3 6 1-16,0-4-2 0,-3 3-1 0,-3 0-1 15,8 1 1-15,-9-1 1 0,3 1-1 16,-3-5 1-16,-1 8 0 0,1-3 0 0,-3-1 1 16,1 1 8-16,-1 4 9 0,1-4 6 15,-1 4 7-15,3-4 8 0,-6 2 31 0,7 3 37 16,-5-6 36-16,-1 6 20 0,3-6 4 16,-4 1-30-16,3-1-42 0,1 1-42 0,-1-1-26 15,-1 0-13-15,3 1-9 0,1-4-3 16,-3 3-4-16,7-5-2 0,-3 6-2 0,-1-4 0 15,7 3 2-15,-2-5 0 0,-1 6 0 16,-1-5 2-16,6-4 0 0,-7 3 0 16,9-3 2-16,-6 0 1 0,2-6 1 15,1 2 4-15,-1 4 3 0,0-6 1 0,0 1 3 16,-3-4 0-16,3 3-4 0,2-3-1 16,-2 0-3-16,-1 0 0 0,3-5 2 0,0 3 3 15,0-2 0-15,2-1 0 0,0 3-1 16,-3-1-2-16,1-8-4 0,-2 6 0 0,4-4-1 15,-4 1 0-15,3-3 0 0,1-3 2 16,0 5-1-16,0-5 2 0,0 0 0 0,0 0 1 16,2 0 0-16,-2 0 0 0,-1-5-3 15,3 5 0-15,-2-3-1 0,0-3-2 16,0 1 0-16,4 2-1 0,-2-6-2 0,-2-2 0 16,4 3 0-16,-2-1 0 0,2-5 0 15,-2 2 2-15,-2 3 0 0,-1-5 1 0,1 0 0 16,-4 0 1-16,4 2 0 0,-4-2 1 0,4-3 0 15,-3-3-1-15,-1 7 0 0,0-5-1 16,4 4 1-16,-5 2-1 0,5-7-1 0,-4 7 0 16,4-2-2-16,-2-4 0 0,2 4-1 15,-3-5 1-15,3 2-1 0,0-6 1 16,0 5 1-16,0 1 0 0,4-6 0 0,-6 1 1 16,6 2 2-16,-4 0-1 0,-1-3 1 15,1 4 1-15,0-4 0 0,-2 2 1 0,2-2 1 16,0 1-2-16,0-1-3 0,4 0 2 0,-2 1-3 15,4-4-3-15,0 3 3 0,2 0-3 16,-2 0-1-16,2 1 0 0,2 4-1 16,0-4 1-16,3-1 2 0,-3 6 0 0,6-6 1 15,-3 4 1-15,3 1 1 0,-2-4-1 16,3-1 3-16,-1 6-1 0,-3-1 2 16,-1-1 0-16,4 1-1 0,-1 1 0 0,-7-2-2 15,2 7 0-15,2-8-2 0,2 6 0 0,-5-3 1 16,5 3-1-16,-2 2 2 0,3-2-1 15,-7-4 1-15,2 5 1 0,2-1 0 16,5 0 0-16,-3 1 1 0,-2 3 0 0,5-2-2 16,-1-2-2-16,-4 5 0 0,-1-5-3 15,1 5-1-15,2 1 1 0,-2-1-1 0,1 4 3 16,-3-4 0-16,4 0 0 0,-8 4 1 16,2 2 0-16,3-3 1 0,-5 1 2 0,4 5 0 15,-4-3 1-15,4 3 0 0,0-6 0 0,-3 6 0 16,-1 0-3-16,0 0 0 0,-2 6-2 15,2-6-1-15,-4 0 0 0,2 3 1 16,-2-3 0-16,-2 5 2 0,4 1-1 16,-3-6 2-16,3 8 0 0,-4-8 1 0,-2 4-1 15,6 1 2-15,-2-2 0 0,-2 3 0 16,4-1 1-16,-2 4 0 0,4-6-1 0,-6 2 1 16,8 1-3-16,-10 2 0 0,6-4-2 0,-4 5 0 15,2-4-1-15,-2 0 0 0,-1 4 1 16,5-1 0-16,-2 1 0 0,2 0 2 0,-2 0 0 15,-2 1-1-15,4-1 1 0,-4 0-1 16,-4-1 0-16,4 1 0 0,0 5-1 0,-5-5 0 16,1-1 0-16,0 6 0 0,4-5 1 15,-3 5 1-15,3-5 0 0,-2-1 0 16,0 6-2-16,-2 0-1 0,3-5-3 0,1 5 2 16,-4-2-1-16,4 2 0 0,-4 0 0 15,4 0 2-15,-1 4 0 0,-3-5 0 0,2 5 1 16,2-1-1-16,-9 3 2 0,7-3-1 15,-6-3 2-15,2 3-1 0,-1 6 2 0,-1-9-1 16,6 9 1-16,-7-6 0 0,3 1 0 16,2 4 0-16,-3 1 0 0,1 0 0 0,-2-1 0 15,3 1 0-15,-3 3-2 0,-3 2-7 16,1 3-15-16,0 1-30 0,-5-1-42 16,4 4-54-16,1 2-52 0,8 3-48 0,-7 2-75 15,9-7-118-15,4 1-72 0,4-4-14 0,9-6 24 16,8-7 77-16,3-7 123 0,9-7 17 15,5 1 23-15,9-6 18 0,-1 0 14 16</inkml:trace>
  <inkml:trace contextRef="#ctx0" brushRef="#br0" timeOffset="1985.28">17736 11225 24 0,'4'4'345'15,"-4"-4"43"-15,2-4 19 0,2 4-59 16,2 0-190-16,1 0-86 0,7 4-42 0,-1 1-17 15,3 4-5-15,5-1-5 0,1 6 1 0,-1 4 0 16,6 1-4-16,-4-2 3 0,2 10-1 16,-3-5 0-16,-1 6 0 0,-2 4 0 0,5-1-2 15,-7 0 0-15,-1 6 2 0,1-2-1 16,-5 1-1-16,5-4-3 0,-1 5 3 0,1-6 0 16,4 0 2-16,-5 1-1 0,7-1 1 15,-2 0 2-15,1-4 9 0,5 1 5 16,0-2 11-16,0-4 9 0,4 6 5 0,-6-5-4 15,10 3-1-15,-2-3-3 0,2 3-8 16,0 2-5-16,5-5-2 0,-3-1 3 0,2 1 11 16,-2 0 9-16,3-6 10 0,-7 0 5 0,8 3 2 15,-8-12-2-15,2 5-3 0,2 1-4 16,1-6-3-16,-1 1-10 0,-4-4-8 16,2 4-11-16,2-4-6 0,5 4-4 0,-3-4-2 15,0-1-2-15,4 1 0 0,1-5 1 16,-1 3 0-16,1 3 2 0,-1-6-3 0,-4 3-2 15,5 2-1-15,-1-5-2 0,1 0-1 16,-1 5 1-16,-2-1-1 0,3-4 0 0,-1 0 0 16,1 0 0-16,-5 0 1 0,0-4 1 15,3-1 1-15,-3 5 12 0,-2-8 17 0,-2 2 19 16,0 3 28-16,0-6 35 0,-2-1 17 16,-2 6 21-16,-2-5 20 0,-2-1 14 0,0 1 14 15,0 1-2-15,0-6-19 0,-4 1-34 16,1-1-41-16,-1 0-43 0,-2 0-32 0,-3 2-14 15,7-2-7-15,-6-3-3 0,6-2 2 16,-7 1-2-16,5 1 0 0,-2-2-3 0,1 1-1 16,-1-4 0-16,2-1-1 0,-2 0 0 15,-5 0 2-15,7-3-1 0,-3 4-1 16,-3-5-1-16,6 0 0 0,-3 0-2 0,3 0-1 16,-2 0 2-16,2-4 0 0,3 0 1 0,-1-3-1 15,-6 3 2-15,8-4 1 0,-5-1 1 16,-1-5 0-16,0 5 2 0,-3-4 1 15,1 0 1-15,-7-1 2 0,1 5 9 0,-3-4 3 16,-4 3 2-16,5-3 0 0,-3 0-2 16,-6 3-9-16,4-3-6 0,-2 3-2 15,3 3-1-15,-1-3 0 0,-2-3 0 0,8 3-1 16,-1-3 1-16,3 3-1 0,3 6 0 16,3-9 0-16,3 9 0 0,6-1 0 0,4-4-1 15,2 4-3-15,-2 1-1 0,7-1-2 16,-1-4-2-16,4 4 2 0,5-3 3 15,-1 8 2-15,-1-10 0 0,1 6 2 0,5-1 1 16,0-3 1-16,-1 4 0 0,3-1-1 16,4 1 0-16,-6-2-1 0,1 7 0 0,1-6 0 15,-4 4 0-15,4 2 1 0,-5 0-1 16,1 3 0-16,1 1-1 0,-1-1 1 0,0 0 0 16,-1 6 0-16,-1-2 0 0,1 1 0 15,-1 4-2-15,-3 6-2 0,-1-1 0 16,3 0 3-16,-1 9-2 0,-3-5 2 0,1 5 1 15,5 5 0-15,-5-5 1 0,5 4 2 16,-1 4-2-16,1 3 2 0,1-2-2 16,4 5-1-16,-7-6-1 0,7 5 0 0,-8 1-1 15,3-1 4-15,3 1-1 0,-7 4 1 16,5-4 1-16,2-2 0 0,-3 2 4 0,5 5-2 16,-9-7-2-16,9 8-2 0,-4-3-3 15,-1 0-2-15,-1 3-2 0,2-3 1 16,-3 6 1-16,-1-6 0 0,3 6 1 0,3 0 2 15,-2-1-1-15,3 4 5 0,3 2-2 16,0-2-1-16,-2-3 0 0,6 5-2 0,0-2-1 16,-1-3 1-16,6 0 2 0,-1 3 0 15,-2-4 2-15,4 1 3 0,-2 0 0 0,2-1 0 16,2 1 0-16,0 0-4 0,3-1 1 16,-1-4-2-16,4 5-2 0,3-6 2 15,-1 6 2-15,5-6-2 0,-2 2 2 0,5-1-4 16,-5 4 0-16,8-8-1 0,-5 4 0 15,9-1 2-15,0 2 1 0,-2-1 1 0,2-4-2 16,2 3 0-16,-4 1-1 0,4 1 1 16,2-2 2-16,0 1 2 0,2 1-2 15,5-2 3-15,-7 1-3 0,6 1-2 0,-6 4 1 16,8-6 2-16,-5 6-2 0,3-1 2 16,-6 1 1-16,6-2-2 0,-8 7 1 0,4-5 3 15,-1 3-1-15,1 2-2 0,-4-2 0 16,4 2-4-16,-4 3-2 0,0-5 0 15,0 2 1-15,4 4 1 0,4-1 1 0,-8 0 0 16,5 1-1-16,-3-1-1 0,2 1 1 16,0-4 0-16,0 3 2 0,-2 0 0 0,0 4 2 15,-2-3-2-15,-4-1 1 0,4 6 3 16,-6-6-1-16,0 0-1 0,-2 6-2 16,-1 0-2-16,-3-2-4 0,2 1 1 0,-3 4 0 15,1 6 3-15,0-1 1 0,-5 4 2 16,-6-4 0-16,3 0 0 0,-7-1-1 15,2 1 0-15,-6 1 2 0,2 3 0 0,-2-4-1 16,-2 6 3-16,0-8-2 0,2 2-2 16,-2 1 2-16,0-1 5 0,0 1 1 0,-4-6 3 15,-1 0 3-15,5-4 1 0,-2-1-4 16,4 2 2-16,0-6-3 0,0 1 2 0,2-1-1 16,-2 0-1-16,3-3-4 0,1 4 0 15,-6-6-2-15,0 2-3 0,0-2 1 0,8 2 0 16,-6-2 0-16,6 5 0 0,-2-3 1 15,4-1-1-15,-8 4 2 0,13-3 1 16,-9-5 0-16,0 3 0 0,-6-9 2 16,0 11-2-16,-8-11 2 0,-1 6-1 0,-7 0-1 15,5-1-6-15,-1 1-15 16,-1 0-41-16,-1-6-96 0,4 6-127 16,10-9-212-16,4 3-141 0,-69-8-78 15,5-4 26-15,0-10 37 0,5-9 165 16,-5 2 125-16,0 1 95 0</inkml:trace>
  <inkml:trace contextRef="#ctx0" brushRef="#br0" timeOffset="7115.38">579 13393 179 0,'64'-9'320'16,"2"1"26"-16,-2-1 2 0,2-5-189 15,0 5-75-15,5-5-36 0,-1 6-18 0,6-10 4 16,1 10 4-16,4-6-2 0,-1 0-2 0,3 5-8 16,-3-5-7-16,3 5-6 0,-2 1-2 0,1-1-3 15,1 0 1-15,-2-5 2 0,-5 5 1 16,5-1-3-16,-5-2 2 0,5 3 0 16,-5-1-5-16,3-3 2 0,0-1 1 0,-1 0 4 0,3 0-1 15,1 2-1-15,5-7-1 0,0 2-1 16,0-6-1-16,0 0-2 0,-1 6 1 15,8-6 3-15,-4-3 9 0,6-2 3 0,-5 2 2 16,6-2-3-16,-4-3-2 0,0-1-12 0,-6 1 0 16,6-1 0-16,-7 1 7 0,5 0 3 15,-6-1 15-15,-4 1 21 0,-5 3 20 16,5-3 12-16,-9 4 8 0,3-4 2 0,-5 0-18 16,-4-3-15-16,0 8-11 0,2-5-9 15,-8 0-12-15,2-6-4 0,-2 6-7 0,0-4-5 16,4-7-3-16,0 2-1 0,-2 0-3 15,2-1-1-15,-2 0 0 0,7 0-3 0,-7 1 0 16,2-5-1-16,2 5-2 0,0 0 2 16,2 0-1-16,-2-2 1 0,1 7-1 0,-1 4 2 15,-6-1-1-15,4-1-2 0,-6 7 0 16,-3 0 0-16,-1-2 0 0,0 10-2 16,-2-1-1-16,1 2 2 0,-3 3 1 0,2 5 0 15,-7 6 0-15,5-3 0 0,-1 6 0 0,-1 0-2 16,2 0 1-16,-3 0-1 0,-1 6 4 15,1-3-4-15,-4 2 2 0,5-1-2 16,-7 1-1-16,1 4 3 0,-3-4 0 0,2 4 2 16,-6-1 1-16,3 6-3 0,-5-1 3 0,6 0-2 15,-4 1-1-15,0 4-1 0,3 5 0 16,-5-6 2-16,4 2-2 0,-4 4-1 16,4-6 2-16,-4 6-2 0,4 3-1 0,-1 2 2 15,1-2-1-15,-4 6 2 0,0-5 0 16,4 5 2-16,-4-1-2 0,0 1 1 15,2-1 1-15,-2 0 0 0,1 6-1 0,-1-6 3 16,0 6-3-16,0-2-1 0,0 2 1 0,0 3-2 16,4-4 1-16,-4-4-1 0,0 8 0 15,4-4-2-15,1-1 3 0,1 2-1 0,-2 3 1 16,2-3 1-16,-1-2 5 0,1 6 1 16,4-6 0-16,-1 2 1 0,1 3-1 15,0 0-1-15,1-3 0 0,-1 3-4 0,1 0 3 16,1-3-2-16,3-1 1 0,-3-1 1 15,-1 2 1-15,5 3 4 0,-5-3 0 0,3-6 1 16,-1 6-3-16,1-3 1 0,-3-6-2 16,-1 7 0-16,0-3-3 0,5-1 0 0,-3 6-4 15,3-6 0-15,-3 0 0 0,5 1 1 0,-2-1 2 16,1-3-1-16,1-2 2 0,-3 2-3 16,3-5 3-16,0 3-1 0,1-3 0 15,-5-1-2-15,3 1 0 0,-1 3-2 0,-3-3 0 16,3 0 2-16,-1-6 0 0,-1 6 4 15,1-4 6-15,-1 4 13 0,2-6 3 0,-5 0 3 16,0 6 3-16,1-9-8 0,-5 9-8 16,4-6-2-16,-3-3-4 0,3 4-3 0,-2-1-4 15,-1-3 3-15,3 3-4 0,-4-3 2 16,5 0 0-16,-3 0-1 0,-4-1-1 0,3 0-1 16,-3-4 1-16,2 5-3 0,-6-9 1 15,4 4-1-15,-4 0-1 0,1-4 1 0,-3-1 0 16,2-4 0-16,0 5 0 0,0-5 1 15,0 0 2-15,0 0-1 0,0 0 2 16,4 0 2-16,-4 0-2 0,4 0 0 16,-3 0 2-16,3 0-4 0,0-5 1 0,-4 5-2 15,2-4 0-15,0-1-1 0,0-4 0 0,-1 4 0 16,3-4 2-16,-4 0-1 0,4 1 0 16,0-6 10-16,-2 5 7 0,3-5 5 0,-1 5 13 15,2-5 24-15,-2 0 4 0,3 2 2 16,-3 4-2-16,2-6-13 0,-2 5-22 0,5-5-15 15,-7 5-8-15,6-5-4 0,-6 0-1 16,2 6 1-16,1-6-1 0,-1 1-1 0,2-1 1 16,0 0-1-16,-1 1 2 0,1 0 0 0,2-6 0 15,-1 7 1-15,-1-7 8 0,-2 7 9 16,4-8 3-16,-1 3 1 0,-3 3 2 16,2-4-11-16,0 1-4 0,-1-2-6 15,1 7-1-15,-2-8-2 0,2 3 1 0,3 0 0 16,-3-3-1-16,2 3 1 0,-6 3 0 15,9-3-2-15,-7-6 0 0,2 5 1 0,-1-1-2 16,1 2 2-16,-2-6-1 0,4 0-1 16,-1 6 1-16,-1-6-1 0,2 1 2 0,-1-1-2 15,-1-3 2-15,4 3 1 0,1 1 0 16,-1-6 0-16,-4 5 0 0,5-3-1 0,-7 3 0 16,4-3-1-16,-1-2 1 0,-3 2-1 15,-2 3-1-15,6-5 0 0,-6 2 3 0,3 3-2 16,3-4 4-16,-6 0-1 0,2 5-1 15,0-1 2-15,1-3-3 0,-3 3 2 0,-2 4-1 16,4 2-1-16,-6-1-2 0,-2 4 1 0,2 0-2 16,-2 5-1-16,-6 1 0 0,4 3 1 15,-7 1-3-15,7 4 2 0,-4-5-1 16,0 10 0-16,1-5 2 0,-1 4-2 0,0 1 3 16,2 0-2-16,-3-2 2 0,1 6-1 15,2-4 0-15,-6 4 0 0,3 0-1 0,-1 0 2 16,2 5 0-16,-3-6 0 0,1 6 2 15,-2 0-2-15,1 0 1 0,3 4 0 0,-2-4 0 16,-5 3-1-16,5-3 2 0,0 3 0 16,-5 6-1-16,1-6-1 0,-1 6 1 0,3-5-1 15,-3 4 1-15,3 1 1 0,-2 0-1 16,1-1 0-16,-1 4 0 0,3-3 0 0,-3 0 2 16,-1 5-2-16,1-6 1 0,4 5-2 15,-5-5 2-15,5 6-2 0,-9-7 0 16,5 7 0-16,-3 3 0 0,3-4 0 0,-5 6 0 15,5-2 2-15,-1-5-2 0,1 6 0 0,-3-4 1 16,3 3-1-16,-1 0 2 0,1-5-1 16,-1 6 0-16,1-1 0 0,0 1 0 15,-1-1 1-15,1 0 0 0,-1 3 0 0,1-3 1 16,3 0-1-16,-3 1-2 0,4-1 0 16,-3 4-1-16,-1-4-1 0,3 3 0 0,-3 0 0 15,8-6 2-15,-7 4-1 0,3-1 1 16,2 1-1-16,-3-6-1 0,3 5 4 0,0-3-1 15,2 3 0-15,-3 1-1 0,1-6 1 0,2 2 2 16,-2 3-1-16,-1-5-1 0,9 2-1 16,-4-2 2-16,-2 2-2 0,6 4 0 15,-4-6 0-15,2 2 2 0,-2-2-4 16,4 2 2-16,-2-2-2 0,-2-3 1 0,4 5 1 16,-2-6 0-16,-3 1 1 0,5-2-1 15,-2 7 2-15,-2-5-2 0,4-1 4 0,-6 1-3 16,2 0 2-16,0-3 0 0,0 0 0 0,0 2-1 15,4 1 4-15,-7-6-2 0,1 1 1 16,2 5-1-16,0-6-1 0,-2 2 1 16,2-1-2-16,-3-1 0 0,3 2 0 0,-2-7-1 15,2 8 0-15,0-6-1 0,0 3 0 16,0-3 0-16,4-2 0 0,-2 2 0 0,2-5 2 16,-3 5 0-16,3-5-1 0,-2-1 3 15,4 1-2-15,-2-4-1 0,3 4 2 0,-1-4 1 16,0-1 0-16,4 1 0 0,0-5 1 0,-2 5-1 15,2-5 1-15,3 4-1 0,1-4-1 16,-2 0 0-16,1 0 1 0,3-4-1 16,-2 4-1-16,-1 0 0 0,3-5 2 0,5 5 0 15,-5-5 1-15,0 5 1 0,3-4 0 16,-3 4 1-16,1-5 0 0,-1 5-1 16,1 0 0-16,-5-4-1 0,4 4-1 0,-6-5-2 15,3 5 3-15,1 0-1 0,-4 0 0 0,-2 0-2 16,3 0 3-16,-5 0-1 0,6 0-1 15,-2 0 1-15,0 0 0 0,-4 0 0 0,7 0-1 16,-5-5-1-16,0 5 0 0,-2-3-3 16,4 3 0-16,-4 0 0 0,5-6 0 15,-5 3 0-15,8 3-1 0,-8-5 2 0,0 5-1 16,4 0-2-16,-4-4 2 0,3-1 0 16,1 0-1-16,2 1 2 0,-2 4 0 0,5-5 0 15,-7-4-2-15,6 4 1 0,-6 1-3 16,2-1-1-16,3 2-1 0,-3-3 2 0,0-2 0 15,0-1 1-15,3 0 16 0,-3 4 6 16,-2-4 4-16,6 4 3 0,-1-4 2 0,1 6-14 16,-6-8-9-16,8 3-4 0,-1 4-2 15,-3-4-1-15,0-3-3 0,-1 8 2 0,1-6-2 16,2-5 2-16,-2 5-3 0,-1 0 2 0,1-1 3 16,-2-2-1-16,0 3 2 0,-1-5 2 15,5 5-2-15,-2-5 0 0,5 6-2 16,-5-6 4-16,4 5-4 0,-1-5 2 0,-3 5-2 15,0-5 0-15,2 0-1 0,-3 2 1 16,-3-2-1-16,6 0 1 0,-6 2 2 16,3-2-2-16,-5-5 14 0,8 7 8 0,-6-7 28 15,2 6 24-15,0-6 11 0,1 2-4 16,-3-1-4-16,-2 4-28 0,4-8-22 0,-4 4-13 16,0-4-4-16,-6-1-3 0,6 0 2 0,-6 1 1 15,0-1 6-15,-4 5 3 0,1-4 2 16,-5-1 1-16,2 0-1 0,-1-3 1 15,-3 4-3-15,-5-1 0 0,5 0-3 0,-7 1-5 16,1-1-4-16,-1-3-3 0,-4 3-3 16,0-5 0-16,3 2-1 0,-3 3 0 0,-4-5 1 15,6 2-1-15,-6 0 0 0,4-2 2 16,3 2-1-16,1-2 1 0,-4-3 0 0,5-1 1 16,-3 1-1-16,2 0 1 0,0-1 2 15,1 1 1-15,-1-1 2 0,3 4 1 0,-3-3-1 16,0 0-2-16,3-6-2 0,-3 6-3 15,4-1-2-15,-1-3 5 0,-3 4 0 16,3 0 2-16,-3-6 0 0,6 6 2 0,-5-1-2 16,3-4 1-16,-1 4-3 0,-1-4 0 15,3 1-2-15,-3 3 1 0,2 1 1 0,-1-1 0 16,3 1 0-16,1 3-2 0,-1-3 0 0,-1-1-3 16,1 4 0-16,-3 2 0 0,3-5 0 15,3 8 1-15,-3-3 0 0,1-2 2 0,-5 2-2 16,9 3 2-16,-2-5 0 0,1 2 2 15,-3-5 0-15,6 3 0 0,-5-3 2 16,1 4 1-16,2-1 0 0,-1 2 0 0,-1 4 0 16,-3-6 0-16,1 5-2 0,-1 2 2 15,3 2-1-15,-2-4 1 0,-1 6-3 0,-3-1 0 16,3 4-1-16,1 1-2 0,-1-1-1 16,5 1 0-16,-1 5 0 0,-3-3-2 0,2 8 1 15,1-6-2-15,-3 9 0 0,6-5 0 16,-3 5 1-16,3 5-2 0,2-5 4 0,-7 3-2 15,7 6 2-15,-2 2 0 0,0-3 1 16,4 1 1-16,-1 0 1 0,1 0 0 0,0-1 1 16,0 1 0-16,0 1 0 0,-2-1 1 15,2 0 0-15,-1 0 0 0,5-1 0 0,-4 6-2 16,2-5 3-16,-2 5-2 0,4-5-2 16,-4 5 0-16,2 0-2 0,2-2 0 15,-2 2-2-15,2 0-1 0,-2 0 1 0,4-2-1 16,-2 7 1-16,2-7 1 0,-4 2 0 15,4 4 0-15,-6-4 2 0,4 3 0 0,-2-3-1 16,-4 5 1-16,2-7 2 0,-3 8-1 16,-3-8 1-16,2 2 1 0,2 0-1 0,-7-6 2 15,7 6 0-15,-6 4-1 0,5-4-1 0,-5-2-1 16,6 2-1-16,-7 0 2 0,3 3 0 16,0-3 0-16,1 0 0 0,1 4 0 15,2-4 0-15,-2 0 0 0,-1-2 2 0,5 2 0 16,0 0 1-16,-4 0-1 0,4-2-2 15,-4 2 3-15,3 0-2 0,-1-2-1 0,-6 2 3 16,8 0-3-16,-5 0 1 0,3 3-1 16,-2-3-1-16,0 0 1 0,2-2 0 0,-3 2-2 15,1 4 0-15,0-4-2 0,-3 3 0 16,3-3-1-16,4 4 1 0,-2 1 0 0,-7-5-1 16,7 3 2-16,-2 1-1 0,0-5 0 15,-1 5 1-15,5-4 1 0,-2 0 0 0,-2-2 2 16,0 7 0-16,-1-7 0 0,3 2 0 15,-2 0 1-15,0 0-1 0,1-1 1 16,3 0 0-16,-4 7 0 0,0-8 1 0,4 7 0 16,0-7 0-16,-5 7 1 0,5-6 1 15,4 6-1-15,-4-7-2 0,-2 2 0 0,6 3-1 16,-4 3 0-16,2-3-1 0,-2-3 0 16,-1 3 0-16,5 3 0 0,-2-3-2 0,2 1 0 15,-2-1 1-15,2 2-1 0,-4 4 1 16,2 0-1-16,4-6 2 0,-2 6-2 0,-2-6 2 15,4 6 0-15,4-6 2 0,-4 2-1 16,9-1 0-16,-9-1-1 0,2 2-1 16,2-6 0-16,5 6 1 0,-7-2 0 0,6-3 0 15,2 4 1-15,-3-1 1 0,-1-3 0 0,4 3 1 16,1-3 1-16,5 0 0 0,-5 0-1 16,3 4 2-16,1-9-1 0,-3 4-3 15,-1 1 2-15,-1-1-3 0,1 1 1 0,-1 0-1 16,0-6 0-16,1 6 0 0,-1-2 0 15,1 2 0-15,-1-5 0 0,3 5 2 0,1-5-1 16,1-1 0-16,-3 3-1 0,3-2 0 16,-5-1-2-16,3-2-1 0,-5 2-1 0,2 1 0 15,-1-5 2-15,-1 1 0 0,-2 4 2 16,3-4 0-16,-3 3 2 0,4-4-1 0,-3 1 1 16,3 0 0-16,-2-1 0 0,1-4 1 15,-1 5-2-15,-2-5-2 0,3 0-2 0,-7 0 1 16,6 0-1-16,-6 0 1 0,2 0 0 15,3 0 2-15,-3 0 2 0,4 0-1 16,-6 0 2-16,9 0-1 0,-3 0-1 0,3 0 2 16,-5 0-2-16,4 0-1 0,-3 4 0 0,3-4 0 15,0 0-2-15,1 0 0 0,-1 0 2 16,1 5-2-16,-5-5 1 0,4 0 0 0,1 0-1 16,-3 0-1-16,2 0 2 0,-3 5 0 15,-1-5 2-15,4 4 2 0,-1-4 0 16,-7 5-2-16,6-5-1 0,-6 3-2 0,3 3 0 15,-1 2-2-15,-4-3 2 0,0 4 1 0,-2 0-2 16,-2 0 3-16,2-1 0 0,-2 6 0 16,-2-5 2-16,0 5-2 0,-5 0 1 0,5-2-1 15,-2 7 1-15,0-1-1 0,0-4 1 16,-7 8 0-16,3-4 1 0,0 5 2 0,-3-1-1 16,7 1-1-16,-8 3 1 0,1-3-2 15,3 5 1-15,-5-2-1 0,1 5 0 16,4-3-1-16,-1 3-1 0,-1 4-3 15,6 2 0-15,-7 0 0 0,5-3-2 0,4 7 4 16,-2 0-2-16,2 0 2 0,-5-1 1 0,5 5 1 16,0-5 0-16,0 6 2 0,-2 2 2 0,2 3-1 15,-1-2 2-15,1 0-2 0,4 5-2 16,-4 0-3-16,2-4 0 0,2 4-1 16,-2-5 1-16,2 0 2 0,2 2 5 0,0-3 3 15,4-2 2-15,-3 3 2 0,1 1 2 16,2-4-4-16,-4-3-2 0,0 8-1 0,2-11-1 15,0 5 0-15,-2-5 1 0,2 0-1 0,-1-3 2 16,-5-2 1-16,2-2-1 0,-3 2 2 16,-1-4-3-16,4 1 1 0,-4-4-1 0,-2 3 0 15,-4 0 0-15,1-4 0 0,3 1 0 16,-6-2 4-16,2 2 1 0,-5-6 1 0,1 1 5 16,-1-6 0-16,-1 6 1 0,-3-5-1 0,-2-5 1 15,1 5-3-15,-1-9 2 0,0 5-1 0,-3-6-1 16,-5 1-3-16,6-4-2 0,-6 4-3 0,2-9-2 15,-2 5-4-15,-2-1-1 0,0-4-1 0,0 0-1 16,0 0-1-16,0 0 0 0,0 0-1 0,0 0 2 16,0 0-2-16,0 0 1 0,0 0-4 15,0 0-3-15,0 0-8 0,0 0-13 0,0 0-18 16,0 0-20-16,0 0-27 0,0 0-51 0,0 0-71 16,0 0-78-16,4 0-144 0,0 0-119 0,-4-4-21 15,0-1 13-15,0-9 34 0,0 2 131 0,0-7 129 16,-4-4 62-16,0 2-36 0,4-2 15 15,0-8 14-15,0 3 9 0</inkml:trace>
  <inkml:trace contextRef="#ctx0" brushRef="#br0" timeOffset="36202.08">19177 13746 16 0,'-4'0'359'0,"1"0"56"0,-5 0 31 16,2-6-49-16,-4 6-172 0,3-8-98 15,3 8-48-15,-2-9-16 0,0 4 1 0,2-4 2 16,-2-5 4-16,4 0-1 0,-7-3-6 16,7-1-13-16,-2-10-9 0,2 6-8 0,-6-5-3 15,2-4 0-15,1 0 4 0,-3-1 14 16,0-4 19-16,2-5 27 0,-1 1 35 0,1-5 47 15,-2 0 66-15,2-4 44 0,0 3 12 16,-1-8-20-16,1 6-41 0,-4-7-71 16,4-4-64-16,-5 2-33 0,3-3-16 0,2 1-8 15,4-4-2-15,-7-3 2 0,3-2-1 16,4-4 1-16,-6-4-2 0,6 4-4 0,-2-10-9 16,2 5-4-16,-2-3-9 0,-1-5-5 0,3-1-4 15,2-4-4-15,-4 1-4 0,4-2-1 16,4 5-1-16,-2 1 0 0,-2 0 1 15,5-1-2-15,-1 1 3 0,-4 8-3 0,2 0-2 16,4 0-5-16,-6 11-13 0,8-2-18 16,-8 0-16-16,2 11-22 0,2-3-27 0,-2 1-39 15,3 7-53-15,-5 1-64 0,4 6-62 16,-4 5-100-16,0-1-100 0,0 10-136 0,0 0-40 16,-9 8 33-16,9 6 105 0,-6 3 140 15</inkml:trace>
  <inkml:trace contextRef="#ctx0" brushRef="#br0" timeOffset="36555.18">18339 11571 371 0,'0'10'580'0,"-4"-10"110"0,2 0 116 15,-2-5-134-15,2-9-148 0,-2-4-112 16,4-9-91-16,6-8-103 0,-2-5-89 0,2-6-45 16,9-8-17-16,1-5-9 0,1-7-5 15,2-11-3-15,8-9-3 0,6-4 0 16,0-10-2-16,4-8-2 0,6-4-4 0,1-4 0 16,5-7-4-16,5 3-1 0,4-2-5 0,-6 9-5 15,8 10-6-15,-3 9-7 0,-1 8-13 16,-2 15-6-16,-6 11-11 0,-13 11-12 0,-2 13-15 15,2 8-19-15,-12 16-17 0,-1 7-14 16,-1 13-11-16,-2 15-12 0,1 14-31 0,1 17-46 16,0 8-61-16,-5 15-81 0,-3 9-128 15,3 3-141-15,-1 6-109 0,1 0 2 16,-3-1 71-16,3 0 139 0</inkml:trace>
  <inkml:trace contextRef="#ctx0" brushRef="#br0" timeOffset="40650.8">6416 4353 118 0,'-6'-5'393'0,"-10"-4"40"15,1-5 17-15,-1 2-104 0,3 4-187 16,-1 2-88-16,3 1-35 0,5 2-17 0,0 3-7 15,2 0-7-15,2 0-1 0,-2 0-4 16,2 0-1-16,-3 8-3 0,1 1 1 0,-2 8-3 16,-4 3 5-16,-1 11 1 0,3 0 1 15,-2 10 2-15,0 4 1 0,-5 9-3 0,7 0 1 16,-1 4-1-16,1 1 1 0,0 9-4 16,0 3 2-16,-1-3 2 0,-1 7-2 15,2-1 1-15,0 2-2 0,-5 5 1 0,3-5-3 16,-1 5 2-16,-5 1 1 0,4 3 2 15,-9 4 3-15,4 7-4 0,1-7 1 0,1 10-3 16,-1-8-3-16,-1 7 0 0,5 1 4 16,-3 1-1-16,7-1 1 0,0-5 1 0,0 6-3 15,-1-6-1-15,7 0 0 0,-2 0 0 16,4-3 0-16,0 3 4 0,6-9-2 0,3 1 1 16,-1-9 1-16,6 3 1 0,-1-3-2 15,1-1 0-15,3 1 0 0,1-9-1 0,1-2-1 16,0 2-2-16,7-10 3 0,-3 6-1 0,4-9 1 15,0-1 2-15,4-6-1 0,2 1 0 16,0 2 0-16,6-2-3 0,5 0 2 16,-1 1 1-16,5-5 0 0,1-1 0 0,1-2 3 15,10-2-2-15,-2 0-4 0,2-3 2 16,2 3 2-16,2-3-2 0,2-6 0 0,8 0 2 16,-1 1 2-16,3-6-2 0,5 2 1 15,-1-6 0-15,-1 1-2 0,8 3-1 16,-7-3 1-16,11-6 0 0,-2 3 0 0,2-3 3 15,-2-3-2-15,8 3-2 0,-4-3-2 0,6-5 1 16,3 5 1-16,1-5 2 0,3-1 1 16,1 1 1-16,3 0-3 0,3 0 1 15,1 1-2-15,2-1 1 0,2 0 0 0,-3-1-2 16,5 1 1-16,8 0 1 0,-6-1 0 16,4-2 0-16,3-1 1 0,-3 4 1 0,8-6 0 15,-6 2-1-15,2 1 0 0,7-3 3 16,-3 2-1-16,7 4 0 0,-3 0 1 15,7-4-1-15,-2-2 2 0,10 3-1 0,0-3-3 16,2 2-1-16,0 1 2 0,8-3-2 0,-6-3 0 16,4 5 0-16,-6-5 2 0,13 4-1 15,-9-4-1-15,4 5-1 0,0-10 1 16,5 5 0-16,-5 0-2 0,1 0 2 0,3-4 15 16,-2 4 7-16,7-5 24 0,-3 5 18 15,1-3 29-15,-1-3 3 0,3 1 4 0,-7 2-15 16,5-3-5-16,1 3-20 0,-5-2-14 15,7 0-2-15,-3 1-4 0,4-1-7 0,-1 1-7 16,1-1 1-16,0 2-5 0,1-3-8 16,-5 6-7-16,7-5 2 0,-7 5-2 0,4-3-5 15,-7 3 2-15,5 0 5 0,-5 3-6 16,3-3-2-16,-7 5 3 0,8-5-1 0,-7 6-1 16,1-6-4-16,-4 3 4 0,5 2 0 15,-9-1-2-15,2 1-4 0,-2 4 7 16,4-9-1-16,-6 5-1 0,2-2 4 0,-4 3 11 15,5-6 4-15,-1 3 0 0,2 2-1 16,-4 1 3-16,0-3-8 0,2 2-4 0,-4-5-6 16,2 4 4-16,-2 1-4 0,-4-1-3 0,4 1 0 15,-6-5-2-15,3 0 2 0,-3 0-1 16,2 0 1-16,-2 0-2 0,0-5 14 0,-3 1 9 16,3-5 15-16,-4 4 33 0,-1 2 45 15,-1-3 33-15,1 1 49 0,-1-4 25 16,2 6-10-16,-5-7-31 0,1 1-39 15,-3 0-57-15,5 0-43 0,-5 1-18 0,5-1-9 16,-5-2-6-16,0 3-3 0,1-1-2 0,-1 0 1 16,-5 1-2-16,5-1-1 0,-2 0 2 15,-1 4-2-15,-3-9 2 0,0 5-3 0,0 0 1 16,1 1 1-16,-7-1-1 0,-2-5-1 16,-3 5 0-16,-1 1-1 0,-4-3-1 15,-9 8-1-15,-1-6-2 0,-3 4 4 0,-6 0-4 16,-4 1-16-16,-8 4-62 0,-3 0-85 15,-7 0-99-15,-5 0-160 0,-12 0-137 0,2 0-39 16,-13-5 21-16,3-7-44 0,-9-11 97 16,0-8 129-16,-2-1 87 0</inkml:trace>
  <inkml:trace contextRef="#ctx0" brushRef="#br0" timeOffset="42158.37">27106 9352 119 0,'-4'-9'352'0,"2"-3"33"0,4-7 14 16,6 1-122-16,3 1-144 0,5 3-59 15,7-3-17-15,6-6 2 0,8 4 9 0,11 1 6 16,5-4 5-16,3-4-6 0,10 3-10 16,5-5-15-16,3 2-10 0,-2-6-7 0,1 4-6 15,7-6-7-15,-3-3-3 0,8 0 12 16,-9-3 12-16,1 0 14 0,-1-5 7 16,-4 5 7-16,-1-6-4 0,3-3-10 0,-2 4-2 15,5-9 13-15,-1 3 10 0,1-1 13 16,8-7 4-16,-13 0-5 0,4 1-18 15,-5-1-18-15,-1-4-20 0,-6 5-5 0,-4-4 2 16,-4 2 3-16,0-3 2 0,-5 1 1 16,-5-6-6-16,-5-4-11 0,-2 1-5 15,-1-6 8-15,-9 4 30 0,4-2 50 0,-6-2 52 16,-1 0 27-16,5-8-2 0,-4-1-23 0,-2-4-49 16,2 4-52-16,-2-3-27 0,2-2-12 15,-5 1 4-15,5 1 2 0,-4-2 2 16,0 2 6-16,4 2 0 0,4 1-8 0,-2 1 0 15,4 5-1-15,0-6 3 0,4 1 2 16,-4-1 5-16,0 6 0 0,2-7-3 16,-2 12-1-16,2-2-2 0,1 0-4 15,-1-5-4-15,2 7-3 0,0-1-1 0,0 2-3 16,3 8-2-16,-1 3-4 0,2 1 0 16,-2 2-1-16,1 1-2 0,1 5-1 0,-6 2-1 15,2 1 0-15,-6 2 0 0,-2 9 2 16,-2-2 2-16,-4 7 0 0,2-1 2 15,-7 4-1-15,-1 1 0 0,-1 3 0 0,1 2-1 16,-7-2-1-16,5 7-1 0,-5-2 0 0,-2-5-1 16,1 6 1-16,-3-1 1 0,4 0 1 15,-8 3 0-15,7-3 1 0,-9 0-1 16,2 1 0-16,-2-6 0 0,4 5 0 16,-4 2 0-16,-4-7 0 0,4 5 0 0,-2 1 0 15,-7-1 2-15,7 6-2 0,-8-6 2 16,0 6-1-16,-3-6-2 0,-1 5 1 0,1-4-1 15,-3 3-2-15,-9 1-1 0,2 1-1 0,-4-3 0 16,-2 3-2-16,-4 0 1 0,-4-1 2 16,-4 4 0-16,-5-5 2 0,-3 7-1 15,-9 3 0-15,2-5 0 0,-8 5 0 16,-2-1-1-16,-9 6 1 0,-1-4 1 16,-7 8 2-16,-6 0 1 0,-2 0 1 0,-6 0 0 15,-2 3-1-15,-11 6-1 0,-1 1 1 16,-9-1-1-16,-2 5 2 0,-6-2-1 0,0 2-2 15,-17 4 1-15,8 1-2 0,-5-2 0 16,5 6 0-16,-9 0 0 0,1-1 1 0,-2 1-1 16,5-2 1-16,-11 7-1 0,0-5 1 15,-9 3-3-15,7-4 1 0,-16 6 1 16,7-5 1-16,-9 0 0 0,3-2-1 0,-5 6-1 16,-3-9 2-16,-4 5-2 0,-6-6 0 15,2 2 3-15,-9-1 1 0,-1-1-2 16,-2 2 2-16,-9-1 0 0,2-1-2 0,-3 2 1 15,-3-1 1-15,-2-1-5 0,2 2 6 16,2 4-2-16,-2-6-3 0,-6 6 3 0,11 0 0 16,-12 0-3-16,12 3 6 0,-9-4-2 15,-2 5-5-15,-7 0 3 0,3-4-1 16,-12 3-1-16,3 2 2 0,-10-5 1 0,5 8 4 16,-13-5-1-16,6 2 1 0,-8-2 0 15,10 2 0-15,-8-5-3 0,8-2 1 16,0 2 2-16,11-4 2 0,-5-7-1 0,7 2-2 15,-2-5 2-15,1-1-2 0,3 3-5 16,-7-2 4-16,-1-1-1 0,1-2-1 0,-6 2 2 16,11 1-1-16,-4-5-1 0,-1 1 1 15,-2 0-1-15,11-2 2 0,-6 3 0 0,6-3-2 16,-5 2 0-16,9-5 2 0,-8 6-4 16,3 2 2-16,-1-4 0 0,4 1 0 15,2-1 2-15,2 6 0 0,-7-6-2 0,7 4 3 16,-6-3-2-16,6-1 0 0,0 1 0 0,4-5-1 15,-4 0 0-15,8 0 0 0,-1-5-2 16,3 5 1-16,4-4-1 0,3-4 0 0,-1-1-2 16,5-1 3-16,-1-3 0 0,13-1-2 15,-6 0 3-15,10 1 0 0,-1 0-3 16,1-1 0-16,0 6 2 0,6-1-3 0,-4-2 0 16,9 11 3-16,-5 0 2 0,5 6-3 15,-9 2 1-15,2 6 2 0,3 9-12 16,-1 0-23-16,-6 12-38 0,7 6-59 0,1 13-72 15,0 4-80-15,-1 10-141 0,10 4-104 0,-3 10-49 16,9-11 17-16,-2 1 1 0,4-4 63 16,6-14 99-16,4 0 85 0,3 0 45 15</inkml:trace>
  <inkml:trace contextRef="#ctx0" brushRef="#br0" timeOffset="45716.16">6569 4294 186 0,'-2'0'291'0,"-2"-3"15"15,0-3-25-15,2 6-143 0,-2-3-64 0,4-2-23 16,-4 1-9-16,4 4-7 0,-2-5-1 16,-3 5 2-16,3-5-8 0,-2 1 1 15,4 4-4-15,-4-5-8 0,4 5-6 16,-2-4-3-16,-2 4-4 0,4 0-5 0,0-5 1 15,0 5 1-15,-2-5-2 0,2 5 4 16,0 0 1-16,0 0-3 0,0-4 0 16,0 4 0-16,0 0-2 0,0-5 1 0,2 2-1 15,-2 3 0-15,6-5-1 0,-2 1 2 16,2 4-1-16,1-5 1 0,3 0-3 0,4 1 2 16,-1-1-2-16,3 1 3 0,1-1-1 15,-1 0 0-15,5 1 3 0,-4-1-1 16,5 2 2-16,-3-3-3 0,0 3 0 15,-3-2 0-15,1 0-1 0,-1 5-1 0,1 0 1 16,1 0 1-16,-1 0-1 0,-1 0-1 16,1 0 3-16,0 5-2 0,1 0 1 0,-1-5-1 15,-3 3-1-15,7 3 2 0,-5 2 0 16,3-4 0-16,-3 1 3 0,1 0-2 16,2 4-1-16,-3-5 0 0,3 6 2 0,-3-1-3 15,-1-1 2-15,1-4-1 0,-3 6 0 16,3-6-1-16,1 5 1 0,-1 1 1 0,-1-6 0 15,1 1 1-15,1 4-4 0,-1-6 1 16,1 8 0-16,-1-8-1 0,1 6-1 16,0-4 3-16,3 4 0 0,-3-1 0 15,-1 1 0-15,1 2 0 0,-1-3 0 0,1 1 0 16,-1 0 0-16,1-1 2 0,2 6-1 16,-1-8-1-16,-1 6 1 0,3-7 1 15,1 4-2-15,2-4 0 0,-3 4 3 0,3-6-3 16,-2 6 0-16,-3-9 0 0,3 10 1 15,0-10-1-15,-3 9 0 0,-1-5 3 0,-3 1 2 16,-1 0-4-16,-3-1 1 0,1 1-1 16,-1 4-1-16,-4-6 2 0,6 2-1 15,-1 1-1-15,-5 2 1 0,4-4 3 16,1 4-2-16,3 3 0 0,-1-2-6 0,3-6-30 16,5 2-50-16,-3 1-59 0,1-12-128 15,-3-8-56-15,-3-8 0 0,-7-4 36 16</inkml:trace>
  <inkml:trace contextRef="#ctx0" brushRef="#br0" timeOffset="49529.92">6834 4322 131 0,'8'0'292'0,"0"0"18"0,1-9 5 16,5 9-174-16,-1-5-77 0,1 5-35 15,3-3-17-15,-1 3-4 0,1 0-3 0,-1 0-2 16,7 0-1-16,-2 0-2 0,1-6 0 0,3 6 3 16,2 0 0-16,-2 0 0 0,0-5 2 15,-3 5-3-15,5 0 0 0,-4 0-2 16,0 0-2-16,2 0 1 0,-3 0 2 16,1 0-3-16,-2 0 4 0,-1 0 0 0,-1 0-1 15,-3 5 2-15,5-5-1 0,-4 6 0 16,-1-6 0-16,5 3-3 0,-5 2-2 0,5-1 3 15,-2 1-2-15,1-2 4 0,3 3-4 16,2 2 2-16,-2-2-1 0,-1-3 0 0,5 2-1 16,-4 1 2-16,4-6 2 0,0 3 0 15,-4-3 2-15,1 5-2 0,-1-5-1 16,0 4 0-16,-3 1-1 0,-3-5-1 16,4 4 2-16,-3 6 1 0,-1-10-2 15,-1 9 2-15,5-1-4 0,-4-2-2 0,-1 2 0 16,5 5 4-16,-5-3-3 0,5 2 4 0,-4-3 4 15,1 5-4-15,-1 0-2 0,1-5 2 16,-1 5-1-16,1 0-1 0,-1-6 1 16,-1 4 0-16,5 2-3 0,-4-5 3 15,-1 5 0-15,5-5 0 0,-5 0 0 0,1 1 0 16,-1-1 0-16,1-1-2 0,4 6 2 16,-5-5 2-16,1-5 1 0,-1 6 0 15,1-1-3-15,-1-1 2 0,1 6 1 0,-1-5 0 16,1 0-1-16,0 0 1 0,-3 5-1 15,3-6-1-15,-5 6-2 0,4-5 2 16,1 5 0-16,-3-5 1 0,3-1-2 0,0 1 3 16,-1 5-2-16,1-5 2 0,5-1 0 15,-1 1 3-15,2 2-3 0,-3-3-1 16,3 1-2-16,2 0-1 0,-2 0-3 0,4-4 1 16,-5 3 1-16,5-4 2 0,-4 6 2 15,2-1 2-15,2-5 0 0,-3 1-2 0,1 4-1 16,2-1 1-16,0-2-1 0,-4 7-2 15,4-9 1-15,-1 10 1 0,1-11 0 16,-2 8 0-16,2-2-1 0,0 5 1 0,4-6-2 16,-2 1 3-16,-2-6-3 0,0 8 1 15,4-2 1-15,-7-1 1 0,3 1-5 16,0 5 2-16,0-10 0 0,0 10-1 16,0-6 0-16,2 1 2 0,2 1 0 0,-2-1 0 15,2 5 3-15,0-5-3 0,-7 0 2 16,7-1 0-16,-2 1-2 0,-2 5 3 0,4-5-1 15,-2-1-2-15,4 6 0 0,-2 0 2 16,0-2-2-16,2 2 0 0,0 0 0 16,1-5 0-16,-1 9 1 0,4-8 1 0,0 2-2 15,-2-3 2-15,2 5-1 0,3-5 1 16,3 1 2-16,-6-1 0 0,7 3 2 16,-5-2-3-16,4-1-1 0,1 0-1 15,-3 0 2-15,3-1-3 0,-5 6 0 0,0-8 1 16,4 6-2-16,-1-4 1 0,1 3 1 15,1-2 3-15,-5-1-2 0,4-2-1 0,1 2-1 16,-1 1 0-16,1 0 0 0,1 0 0 16,-2-1 1-16,1 1 0 0,3 1 1 15,-1-6-4-15,-3 10 1 0,1-9 1 0,-1 7 0 16,7-3-1-16,-7 1 1 0,5 3 0 16,-1-3 0-16,-1 2 2 0,-3 2 1 0,1 0-1 15,3-2-2-15,-4 8 2 0,1-6-2 16,-1 3 0-16,1 0-2 0,-3-3 2 15,0 4-1-15,3 1 2 0,-5-7 0 16,4 7 1-16,1-1 2 0,-5-4 2 0,5 3-1 16,-3-3-1-16,-2-2-1 0,5 8-3 15,-1-6 0-15,-4-2 0 0,5 2-1 16,-3 0 1-16,-2-2 1 0,5 2-1 0,3 0 0 16,-3 0 4-16,-3-2-2 0,2 7-2 15,1-10 1-15,3 5-1 0,-3-2-3 0,3-1 1 16,-1 1 0-16,1-4-4 0,-1 6 4 15,3 0-2-15,-1-5 2 0,0 0 0 16,-3 0 3-16,5 4-2 0,1 1 1 0,-5-5-2 16,1 5 0-16,-1 0-1 0,-3-5 0 15,5 3 1-15,-3-2-2 0,-1 3 3 16,7 1 1-16,-9 0 1 0,5-6-1 0,3 6 2 16,-1-5 1-16,3 0-1 0,-2-1-1 15,-1-2 0-15,5 2 0 0,0 1-1 16,-3-4 2-16,3 4 0 0,4-5-2 0,-6 1 0 15,6-5 2-15,-3 5-1 0,-1-2 1 16,6 3 0-16,-4-3 2 0,6 2 0 16,-6-5 1-16,0 6 0 0,4-3-2 0,0 2 1 15,-1-5-4-15,-1 4 1 0,2 1-1 16,0-5 0-16,0 4 3 0,4 1 0 16,-4-5 2-16,2 5-3 0,-2-5-2 15,0 0-2-15,0 0 2 0,4 0-2 0,-8 4 1 16,8-4 2-16,-8 5 1 0,4-5-2 15,-2 0 5-15,-3 3-1 0,5 2-2 0,-6-5 1 16,2 4 12-16,2-4 5 0,-2 5 6 16,-3 0 2-16,7-5 1 0,-2 4-11 0,-2-4-7 15,0 5-3-15,2-5-3 16,-2 0 1-16,1 0-3 0,-1 4-1 0,-2-4 0 16,0 5-2-16,-3-5 2 0,3 5-1 15,0-1 0-15,2 1 1 0,-5-2 1 0,1 3-2 16,0-6 0-16,-1 3 1 0,1-3-2 15,0 5 0-15,-1-5-2 0,-5 0 2 0,4 0-1 16,3 6-2-16,1-12 2 0,2 6 1 16,2 0 3-16,2 0-1 0,-5-5 0 15,5 2 1-15,5-3-2 0,-6 3 0 16,6-6-1-16,-6 4 7 0,4-4 10 16,3 4 4-16,2-4 5 0,2 0 2 0,-8 1-5 15,4-1-8-15,5-5-3 0,-3 5-4 0,0 1-2 16,2-3-1-16,1 2 1 0,5 1 3 15,-6-6-1-15,7 5 3 0,-7 0-2 16,5-5 1-16,-3 0-1 0,2 2-3 16,-1-2 3-16,3-3 0 0,-1 3-3 0,-3 0 2 15,2 0-3-15,-5 2 1 0,5-2-1 16,-2-4 1-16,-1 8-3 0,-1-8 4 16,4 10 0-16,-5-6-1 0,1 5-2 0,4-5 3 15,-4 5-3-15,-1-5-3 0,-1 11-3 16,2-11-2-16,-4 11 2 0,0-8-2 0,1 2 3 15,-3 1 0-15,0-1 2 0,-4 0-1 16,0 0 0-16,2 4 0 0,-4-3 0 16,4-1-3-16,-2 0-3 0,-1 4 4 15,1-9 2-15,5 10-1 0,-6-10 4 0,1 6-1 16,0-6-2-16,0 0-4 0,0-4 3 16,0 4-2-16,4 0 1 0,0 2 3 15,-2-2 0-15,2-3 1 0,-2 3-1 16,-2 0-1-16,0 0 0 0,4 2 0 0,-4 3-1 15,0-5-1-15,0-5 5 0,4 10-3 16,3-3 3-16,-1-2-3 0,-2 5 0 16,0-5 2-16,-2 0-2 0,-2 6 0 15,0-1 0-15,0-5 0 0,0 5 0 0,0 1-2 16,0-6 2-16,-1 5 2 0,-1 0-2 16,-2-5 3-16,-2 6 0 0,2-1-2 15,-5 0-1-15,5-1 0 0,-6-3 0 16,8 3 0-16,-7 1-2 0,3-3 2 15,0 2 1-15,0 1 0 0,-1 0 2 0,-3 0 1 16,4 4 0-16,-9-4-1 0,5 1-3 16,4 2 1-16,-5-2-1 0,3-1 0 15,-3 6-1-15,5-8 2 0,-2 2 2 0,2 1 0 16,-5-1-1-16,5-5-1 0,0 0 0 16,-5 2 0-16,5-7 16 0,0 6 10 15,0-6 15-15,-5 7 20 0,5-7 28 16,-2 7 10-16,5-8 4 0,-1 3-4 0,4 0-18 15,-2-3-23-15,-6 3-24 0,2-6-12 16,-5 6-7-16,5-11-3 0,-5 5-3 16,3 1 0-16,-6-5-1 0,7 5-1 0,-3-1-1 15,0 0 0-15,1 1-2 16,-5-1-1-16,1-3 0 0,-3 3-1 0,-5 1-2 16,0-1 1-16,5 0-1 0,-3 1 1 15,-6 1-3-15,2-7 1 0,3 2-1 0,-3-2 0 16,4 1 0-16,3 0 0 0,1 0 0 15,3 5 1-15,-3-6 0 0,3 2-1 16,-3-2 1-16,7 2-1 0,-9-2 0 16,3 1 0-16,1 0 0 0,3 6 2 0,-5-7-1 15,7 2 1-15,-7 3 0 0,5-5 2 16,-2 5 0-16,-1-3-1 0,-3 3 1 16,-1 1 1-16,-2-6-2 0,3 7 10 15,-7-10 9-15,6 3 5 0,1 2 8 0,-5-2 19 16,4-4 12-16,1 6 15 0,-3-2 30 15,5 2 18-15,-3-5 7 0,7-3 5 16,1 8 12-16,-5-5 12 0,1 3-6 16,-1 2-13-16,1-2-21 0,1 2-34 0,-7 3-42 15,3 0-23-15,-3 1-11 0,-2-1-6 16,5 6-2-16,-5-1-2 0,4-4-1 16,1 4 0-16,-1-5 0 0,-1 4-1 15,-3-3-1-15,0 9 0 0,-4-6-2 0,0 2 0 16,-1 3 1-16,-3 2 0 0,-3-2 0 15,-1 0 0-15,-2 5 0 0,-2 0 1 16,0-5-1-16,-7 6 1 0,1 2 0 16,-1-2 0-16,-1-1 0 0,-3 4-1 15,-4 1 1-15,1-1-1 0,-1 1-1 16,-6-1 1-16,4 0 0 0,-2 5 0 0,0-4-1 16,-2 4 0-16,3 0-1 0,-3-5-2 15,-2 5 1-15,4-3 0 0,0 3 1 16,-4 0 0-16,2 0 1 0,2-5 0 15,0 5-1-15,-4 0 0 0,2 0-1 0,-2 0 1 16,5 0-1-16,-3 0 1 0,-2 0 2 16,0 0-1-16,4 0-1 0,0 0 2 15,-4 0-1-15,0 0 1 0,0 0-1 16,2 0 1-16,-2 0-1 0,0 0 1 0,0 0-1 16,4 5 0-16,-2-5 0 0,2 0 1 15,0 0 0-15,3 0 1 0,-1 0 0 16,0 0-1-16,4 0 0 0,-3 0 0 15,3 0 0-15,4 0 0 0,-3 0 1 16,-5 0 0-16,4 0 0 0,-8 0 0 0,9 0-1 16,-5-5 0-16,0 5-1 0,-2 0 0 15,2 0 2-15,3 0-2 0,-7 0 2 16,4 0 0-16,2 0-2 0,-2 0 0 16,5 0-1-16,-5 0 1 0,0 5 0 0,4-5 1 15,1 3 0-15,-1 2 1 0,-4-5-1 16,5 4 0-16,-5-4-1 0,0 0 0 15,0 5-1-15,5 0 1 0,-5-5 1 16,2 4-1-16,-2 1 1 16,0-1-1-16,1 6 1 0,1-6 0 0,0 4 1 0,0-2-2 15,-1 2 2-15,3 1 0 0,-4 0-1 16,0 1 1-16,5-6 1 0,-5 4-1 16,0 6-2-16,2-5-1 0,-6 5 1 15,5-5-1-15,-3 5-2 0,2-6-6 0,2 10-37 16,-6-9-48-16,9 10-63 0,-1-2-81 15,2 1-158-15,5 10-116 0,4-6-37 16,1-8 14-16,11-5 53 0,5-6 123 0,3-6 36 16,4-2 34-16,3-4 22 0,-5 0 22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33:52.351"/>
    </inkml:context>
    <inkml:brush xml:id="br0">
      <inkml:brushProperty name="width" value="0.05292" units="cm"/>
      <inkml:brushProperty name="height" value="0.05292" units="cm"/>
      <inkml:brushProperty name="color" value="#FF0000"/>
    </inkml:brush>
  </inkml:definitions>
  <inkml:trace contextRef="#ctx0" brushRef="#br0">27850 12539 133 0,'11'0'301'0,"-5"-4"30"15,4-6 18-15,-2 1-158 0,3 5-77 16,3-6-28-16,-1 6-20 0,3-4-15 16,1 3-10-16,-1-4-8 0,5 0-10 0,0 0-6 15,-3 4-2-15,7-4-4 0,-6 4-4 16,5-4 2-16,-5 6 4 0,2-2 3 0,-1-1 6 15,-1 3 4-15,-2-6 10 0,-1 4 3 16,5 2-3-16,-5-3-1 0,1 6-5 16,-3 0-3-16,3 0-6 0,-1 0-3 15,-3 0-4-15,3 0-4 0,-1 0 0 0,-3 6-2 16,5-3-1-16,-3-3-2 0,-1 5 0 16,3-1-3-16,-1 1-1 0,-3-2-1 0,5 3 0 15,-3-1 1-15,3-2 1 0,-5 3-1 16,4-3 1-16,-1 2-1 0,1-5 1 15,-3 0-1-15,3 6-1 0,1-6 2 0,-1 0 5 16,-1 0 7-16,1 0 6 0,-3 0 2 16,3 0 5-16,1 0-3 0,2 0-4 15,-3 0-1-15,1 0 1 0,-5 0-3 0,5 0 0 16,-3 0-5-16,3 3-1 0,-1-3-2 16,1 0-2-16,-1 0-3 0,1 5 2 15,-1-10-2-15,1 10 0 0,-1-5-1 0,1 0 1 16,-1 0 0-16,1 4 3 0,0-8 11 15,-1 8 8-15,-1-4 14 0,1 5 20 16,1-10 17-16,-1 10 0 0,1-10 0 16,-1 10-10-16,1-10-17 0,3 5-17 0,-3-4-13 15,4 8-9-15,-5-8-5 0,3 4-2 16,-1 0-1-16,1 0-3 0,2 0 2 0,-1 0-2 16,-3-5 1-16,1 10 0 0,-1-10 0 15,0 5 0-15,-1 0 0 0,-1 0-1 0,-3 0 0 16,4 0 0-16,-5 0 1 0,5 0 0 15,-1-3-1-15,-3 6 1 0,5-6-1 16,-3 6-1-16,-1-6 2 0,3 6-1 16,1-3 1-16,-1 0 1 0,1 0-2 0,-1 0 0 15,3 0 1-15,0 0-1 0,-3 5 0 16,1-5 0-16,-1 4 2 0,1-4-1 16,3 5-2-16,-3-5 2 0,8 0 0 15,-9 4-1-15,3-4-1 0,6 0 1 0,-7 5 1 16,7-5-1-16,-6 0 1 0,3 5 0 15,3-5-1-15,-6 4 1 0,6-4 0 16,-9 0 1-16,3 5-1 0,1-5-1 0,-3 3 0 16,-1-3 0-16,1 5 1 15,0-5 0-15,-1 0 1 0,3 0 0 0,-7 0-2 16,0 4 1-16,5-4 1 0,2 0 0 16,-3 0 0-16,-3-4 3 0,3 4 17 15,-1 0 14-15,1 0 22 0,-3 4 45 0,1-4 47 16,3 0 32-16,-9 0 30 0,8 5-1 15,3-5-35-15,-3 0-43 0,1 0-47 16,0 0-41-16,-5 0-24 0,9 0-10 16,-1-5-4-16,-3 5-2 0,-1 0-3 15,3 0-1-15,-2 0 0 0,-1 0-2 0,5 0 0 16,-5 0 2-16,1 0 0 0,-1 0-1 16,-1 0 0-16,-3 0 2 0,3 5-2 15,1-5 0-15,-5 0 2 0,1 0-1 16,0 0-1-16,3 0 0 0,-3 0 0 0,5 5 0 15,-7-5 0-15,7 0 2 0,-3 0-2 16,-2 4 1-16,5-4 0 0,-2 0 0 16,-3 5 1-16,4-5-1 0,-1 0 1 15,1 0-1-15,1 0-1 0,0-5 3 0,-1 5-1 16,-4 0-1-16,5 0 1 0,2 0-1 16,-7-4 0-16,0 4 0 0,7 0 2 15,-2 0-1-15,-5 0 0 0,4 0 0 16,-1 0 0-16,1 0 2 0,1 0-1 0,0 0-1 15,-5-5 0-15,5 5 0 0,-1 0-1 16,1 0 0-16,-1 0 0 0,1 5 2 16,1-5 0-16,-1 0-2 0,-1 0 1 0,1 0-2 15,-5 0 2-15,5 0 0 0,-3 0 1 16,-1 0-1-16,1 0-1 0,3 0 2 16,-5 0-1-16,3 0-1 0,1 0 3 15,-3 0 0-15,1 0-2 0,3 0 1 0,-1 0 2 16,1 0-2-16,-1 4 0 0,1-4 1 15,-5 5-1-15,9-5 0 0,-5 0-1 0,1 4 0 16,-1-4-1-16,1 0 1 0,-1 0-1 16,1 0 1-16,-1 0 1 0,5 0-1 15,-4 0-2-15,5 0 2 0,-1 0-1 16,0 0 1-16,-3 0-1 0,7 0 0 0,-2-4 1 16,0 4 1-16,1 0 1 0,-5 0 0 15,6 0 0-15,-7 0-1 0,7 0 2 0,-6 0-1 16,4 0 0-16,1 0-2 0,-1 0 1 15,0-5-3-15,2 5 2 0,2 0-1 16,-3 5 1-16,3-5 0 0,-2 0 1 0,2 0-1 16,-8 0-2-16,7 0 0 0,-3 4 0 0,4-4 1 15,-2 0-1-15,0 0 3 0,2 0-2 16,-1 0 3-16,5 0-1 0,-2 0 1 16,4 0-1-16,-2 0 3 0,2 0 3 15,-1 0-2-15,1 0 2 0,-7 0-1 16,3 0 2-16,2 0-3 0,-4 0 2 15,-2 0 0-15,6 0-1 0,-2 0-3 16,-2 0 0-16,0 0 2 0,-2 5-3 16,-1-5 2-16,-3-5 0 0,0 5-1 15,-3-4 2-15,3 4-3 0,-7 0 1 16,5 0 4-16,-2 0 1 0,-1 0-2 16,1 0 1-16,1 0 0 0,-5 0-3 15,-1 0 0-15,3 0 1 0,-3 0-1 16,2 0-1-16,-1 0 1 0,3 0-5 15,1 4 3-15,-1-4-3 0,5 0 1 16,-4 0 0-16,-3 0 0 0,-6 0 0 16,3 0 0-16,3 0 0 0,-8 0-1 15,1 0 0-15,3 5 1 16,-4-5-2-16,4 0 1 0,-3 0 0 16,1 0-1-16,0 0 0 0,0 0 2 15,-1 0-2-15,-1 0 0 0,-2 0 0 16,-2 0 0-16,6 0 0 0,-8 0 1 15,0 0 0-15,0 0-1 0,0 0 0 16,0 0-1-16,0 0 1 0,0 0-2 16,0 0 1-16,0 0 0 0,0 0 1 15,2 0-1-15,-2 0 1 0,0 0 0 16,0 0-2-16,0 0 2 0,0 0 0 16,0 0-2-16,0 0 1 0,-2 0-3 15,2 5 1-15,0-1-2 16,0 1 0-16,2-2-7 0,-2 6-63 15,7 1-121-15,1-1-197 0,0-5-226 16,2-4-112-16,5-9-11 0,4-8 53 16,5-15 108-16,3-4 185 0,-8 1 105 15</inkml:trace>
  <inkml:trace contextRef="#ctx0" brushRef="#br0" timeOffset="8188.42">26680 12040 40 0,'2'0'248'16,"7"-5"29"-16,-7 5 17 0,4 0-118 15,2-4-69-15,-6 4-34 0,2 0-24 0,-2 0-15 16,7 0-13-16,-9-5-4 0,2 5-5 16,4 0-1-16,-6 0-2 0,4-5 3 15,0 5 0-15,-2-4 10 0,-2 4 4 0,4 0 6 16,1-5 3-16,-5 5 5 0,0 0-5 15,0-4-1-15,2 4-5 0,-2 0-8 0,4 0-5 16,-2 0-5-16,2-5-4 0,0 5 0 16,-2 0 0-16,2-3 3 0,-2 3-1 15,7-6 2-15,-7 6 0 0,2-5 0 16,0 5-3-16,2 0 2 0,0 0-3 0,1-3-2 16,-1 3 3-16,2 0 3 0,0 0 9 15,3-6 6-15,-1 3 7 0,0-2 4 16,-3 5-2-16,7-6 0 0,-6 3-5 0,3 3-3 15,-3-5-2-15,0 5-5 0,3 0-4 16,3-4 0-16,-4 4-3 0,-1 0-2 0,1 0-1 16,0-5 0-16,1 5-1 15,-1 0-2-15,0 0 1 0,3 0 2 0,-3 0 1 16,2 0 6-16,-1 0 5 0,3 0 1 16,-6 0 8-16,7 0 2 0,-3 0 1 0,-1 0-1 15,3 0-1-15,3 0-5 0,-7 0 0 16,7 0 7-16,-5 0 6 0,0 0 10 15,3 0 8-15,-3 0 0 0,3 0-9 0,-3 0-8 16,-2 0-13-16,5 0-10 0,-3 5-9 16,1-5-2-16,-3 0-3 0,7 0 1 15,-7 4-4-15,4 1 4 0,-1-5-2 0,1 3 1 16,-1-3-1-16,-1 6 0 0,-2-6 3 16,5 0 13-16,-3 0 9 0,3 5 6 0,-3-5 5 15,3 0 6-15,-7 0-4 0,8 0 0 16,-5 0-2-16,3 3-4 0,-1-3-6 15,1 0-7-15,-1 0-6 0,1 0-5 0,-2 0-3 16,1 0-1-16,-3 0-1 0,5 0-3 16,-5 6 0-16,2-6-3 0,-1 0 3 15,1 3-3-15,-2 2 3 0,1-5-1 0,-1 6 0 16,2-3 0-16,-1-3-2 0,3 5 1 16,-1-5 2-16,-1 0-2 0,-2 0-1 0,5 4 2 15,-3-4-1-15,3 0 1 0,-3 0-1 16,3 0 3-16,1 5-1 0,-3-5 1 15,-1 0 11-15,2 4 6 0,-1-4 5 16,1 0 12-16,-1 0 31 0,3 5 44 0,-1-5 49 16,-3 0 26-16,5 0 1 0,-1 0-26 15,-1 0-53-15,1 0-55 0,-3-5-30 16,3 5-12-16,1-4-7 0,-3 4-1 0,3 0-4 16,-5-5 1-16,5 1 1 0,1 4-1 15,-1-5 1-15,-1 5-1 0,1-3-2 16,-5-3 0-16,5 6 2 0,-1-5-1 0,1 2-1 15,-1 3 2-15,-1 0-1 0,-3-6-1 16,3 6-1-16,-3-3 2 0,5 3-1 16,-7 0 0-16,7 0 1 0,-3 0 1 15,-6 0-1-15,11 0-1 0,-11-5 2 0,7 5-1 16,-3 5-1-16,-2-10 1 0,5 5-1 0,-3 0 1 16,-1 5-1-16,1-5-1 0,-2 0 2 15,1 0-1-15,-1 0 0 0,0 3-1 16,1-3 1-16,-3 0 1 0,0 6-1 0,0-6 1 15,1 0-2-15,-1 3 1 0,0-3-1 16,-2 5 0-16,1 1 0 0,3-3 2 16,-4-3-1-16,5 5 0 0,-5-5 0 15,4 4 0-15,-4 1-1 0,5-5 0 0,-5 0 2 16,4 0-2-16,1 4 1 0,-1-4 1 16,0 0-1-16,1 0 1 0,1 5 0 0,-2-5 0 15,3 0 0-15,-3 0 1 0,0 0-1 16,3 0-1-16,-3 0 2 0,0 0-2 15,5 0 0-15,-3 0 0 0,-1 0 1 16,1 0-1-16,-2 0-1 0,1 0 1 0,-1 0 0 16,2 0 0-16,-1 0-2 0,3 0 2 15,-5 0 2-15,5 0-2 0,-2 0 1 16,3-5-1-16,-3 5 0 0,5 0 0 0,-3-4 0 16,3 4 0-16,-5-5 2 0,5 5-1 15,-1-4 1-15,1-1 1 0,-1 5 6 0,3-3 7 16,0-3 7-16,-3 6 1 0,1-5 1 15,-1 2-6-15,1 3-9 0,1 0-4 16,-1-6-4-16,-1 6-1 0,1 0-1 16,-5-3 0-16,3 3-1 0,-3-5 2 0,3 5-1 15,1-6 0-15,-3 6 0 0,-1-3 0 16,7 3 0-16,-7-5 0 0,5 5 0 0,-1-4-1 16,1 4 2-16,-1-5-1 0,-1 5 0 15,1-3 0-15,1 3 0 0,-1-6-1 16,1 6 2-16,-5-5-1 0,5 5 0 15,1-3 0-15,-1 3 0 0,-1 0 0 0,-3 0 0 16,3 0 0-16,-1 0 2 0,1 0-2 16,-3 0 1-16,3 0-1 0,-1 3 0 0,1-3 0 15,-3 5 0-15,1-5 0 0,3 6 0 16,-5-3 0-16,3-3-1 0,-3 5 1 0,0-5-2 16,7 4 2-16,-11 1 0 0,7-2 0 15,-3 3 2-15,3-1-2 0,-5-2 1 16,-2 3-1-16,3-3 2 0,3 2-1 15,-4 1 0-15,-1-3 2 0,1-3 1 16,4 5 0-16,-7-5 0 0,3 9 0 0,0-9-1 16,3 4-1-16,-3 1-2 0,0-5 2 15,1 0-2-15,1 5-2 0,-2-5 2 16,3 4 0-16,-3-4-1 0,5 0 2 16,-7 0-1-16,2 0-1 0,5 0 1 0,-7 0 0 15,6 0 0-15,-3 0-1 0,1 0 1 16,3 0-1-16,-5 0-1 0,2 0 1 15,1 0 1-15,-3 0 0 0,5 0 1 16,-3 0-1-16,2 0 1 0,-1 0 0 16,-3 0-1-16,3 0 1 0,1 0 0 0,-2 0 0 15,3 0-1-15,-5 0 2 0,3 0-2 16,-1 0 1-16,3-4 0 0,-3 4-2 16,2 0 2-16,-1 0-1 0,-3 0-1 0,5-5 2 15,-7 5 0-15,2 0-1 16,5 0 1-16,-7-5 0 0,0 5 0 0,3 0-1 15,-3-4 1-15,0 4-1 0,-2 0 0 16,5 0 0-16,-5 0 0 0,0 0 0 16,0 0 0-16,3 0 1 0,-1 0-1 15,0-5 1-15,0 5-1 0,1 0-1 0,1 0 1 16,-4 0 0-16,4 0 0 0,-3 0 0 16,3 0 1-16,0 0-1 0,-3 0-1 15,3-4 0-15,-2 4 2 0,2 0-1 0,1 0-1 16,-5 4 2-1,4-4-1-15,5 0 1 0,-7 0-1 0,2 0 2 0,5 0-1 16,-5 0-1-16,-1 0 0 0,5 0 1 16,-2 0-2-16,3-4 1 0,-3 4 0 0,5 0 0 15,-1 0 0-15,1 0 0 0,-1 0 1 16,3 0-1-16,-2 0 1 0,1 0 0 16,3 0 0-16,-1 0-1 0,-3 0 1 15,2 0 0-15,-3 0-1 0,1 0 0 0,1 0 0 16,1 0 1-16,-3 0 0 0,1 0-1 15,0 0 1-15,-1 0 0 0,-1 4-1 0,1 1 0 16,-4-5 2-16,5 0-2 16,-3 0 1-16,3 4-1 0,-5-4 0 0,7 0 0 15,-2 5 2-15,-1-5-2 0,1 0 1 16,-5 0-1-16,3-5 0 0,1 5-1 0,-4 5-1 16,3-5 2-16,-3 0 0 0,1 0 0 15,1 0 0-15,-1-5 2 0,1 5-1 16,-2 0 0-16,5 0 0 0,-3 0 1 15,-1 0-1-15,1 0 1 0,-1 0-1 0,1 0 0 16,-6 0 0-16,9 5-1 0,-7-5 1 16,5 0-1-16,-3 0 0 0,3 0 0 0,-7 0 0 15,6 0 0-15,-3 0 1 0,-1 0-1 16,3 0 1-16,1 0 0 0,-6-5 1 16,7 5 0-16,-3 0-1 0,3-4 1 0,-5 4-2 15,2 0 2-15,1 0-2 0,-3 0 0 16,5-5 0-16,-3 5 2 0,2-4-2 0,3 4 1 15,-5 0-1-15,3-5-1 0,1 5 1 0,-3-3 1 16,1-3 0-16,3 6 0 0,-1 0 0 16,-3-5-1-16,1 2 2 0,3 3-1 15,-5-6-1-15,3 3 3 0,1 3-2 0,-3 0-1 16,3-5 2-16,1 5 0 0,-1-6-1 16,1 3-1-16,-1 3 2 0,1-5-1 0,3 1-1 15,1 4 0-15,-2-5 2 0,-1 5-1 16,1-3-1-16,2-3 2 0,1 1 0 15,1 2 0-15,-2-3 1 0,1 3 1 16,3 3-1-16,-2-5 1 0,-2-1-2 16,1 3-1-16,1 3 1 0,-2-5 0 15,0 1 2-15,-3-1 0 0,7 1 0 16,-6 4-1-16,1-5 0 0,1 5 1 16,-3-5-2-16,7 10 3 0,-8-10-3 15,-1 10-1-15,3-10 1 0,-3 10 0 16,1-10-1-16,2 10 1 0,-7-10 2 15,5 10-1-15,-5-5-1 0,2 0 1 16,-1 0 2-16,1 0 0 0,-1 0 1 16,1 0 2-16,-3 0 1 0,-3 0-3 0,2 0-2 15,5 0 2-15,-5 0-2 0,-2 0 2 16,0 0 0-16,1 0 1 0,1 0-4 16,0 0-1-16,1 0 0 0,-1 0 0 15,0 0 0-15,3 0 6 0,1 0-3 16,-5 0-2-16,5 0-2 0,-2-5-1 15,3 5-1-15,-3-3 2 0,-5 3 1 16,3 0 0-16,4 0 1 0,-7 0-2 16,-1 0-1-16,0-6 1 0,4 6-1 15,-4 0-1-15,-1 0 2 0,1 6-2 16,-2-6 1-16,2 0 0 16,0 0 1-16,3 0 0 0,-1 0-1 15,0 0-2-15,0 0 1 0,3 0 0 16,-1 0 2-16,0 0 4 0,3 0 11 15,-3 0 10-15,5 0 2 0,1 0 2 16,-6 0-3-16,7 0-11 0,-5 0-5 16,5 0-5-16,4 0-6 0,-1 0-4 15,5 0 1-15,0 0-5 0,2-6-2 16,2 6 0-16,2-3-1 16,-2 3 1-16,-15 0-1 0,-14-5 2 15,0 5 0-15,0 0 0 0,0 0 0 16,0 0 3-16,0 0 2 0,0-4 1 15,0 4 1-15,0-5 0 16,0 5 5-16,0 0 1 0,0 0 1 0,0-5 3 16,0 5 1-16,0-4 3 0,0 4 2 15,0 0 1-15,0 0 2 16,0 0-1-16,0 0-1 0,0-5-1 16,0 5-1-16,0 0-2 0,0 0-2 15,0 0-1-15,0-4 2 0,0 4-4 16,0 0-1-16,0 0-3 0,0 0 1 15,0 0-6-15,0 0 3 0,0 0 2 16,0 0-2-16,0 0-2 0,0 4-2 16,0-4-3-16,0-4-3 0,0 4-5 15,0 4-17-15,0-4-34 0,0 5-70 16,0-5-136-16,0 4-241 0,0 1-155 16,0-5-92-16,0-9-1 0,0 0 22 15,0-5 189-15,0 6 152 16,0-6 117-16</inkml:trace>
  <inkml:trace contextRef="#ctx0" brushRef="#br0" timeOffset="11232.93">27894 13412 3022 0,'18'-41'1473'0,"24"-3"-902"15,1 30-551-15,0 23-436 0,-3 13-437 0,3 5-185 16,1-8-33-16,-5-11 138 0,-12-16 345 16</inkml:trace>
  <inkml:trace contextRef="#ctx0" brushRef="#br0" timeOffset="167525.26">27269 11585 167 0,'-4'0'325'16,"4"-4"21"-16,-6-6 12 0,4-3-178 0,-6 5-86 16,6-3-34-16,-2 2-16 0,2 1-7 15,-7-1-7-15,3 0-8 0,0 1-10 16,0-3-2-16,-3 8-6 0,3-6 1 15,0-2-3-15,-4 8 1 0,-1-6-2 0,3 1-2 16,-2 2-1-16,-7 1-1 0,3 2-1 16,1-3 3-16,-3 6-2 0,-1-3 2 0,1 3 1 15,-3 3 1-15,3-3-2 0,-1 6 2 16,0-3 0-16,-1 2-5 0,3 1 4 16,-5-3 0-16,3 2 0 0,1-1-1 15,-1 4 0-15,-2-2 2 0,3 2-2 0,-9 1 1 16,7-4 1-16,-9 4 0 0,2 0 1 15,-2 5-1-15,2-9 0 0,-2 7 1 0,-4-1 3 16,4-3-3-16,-1 1 1 0,-4 0-1 16,-1 5 2-16,4-6-1 0,-2 6 3 0,-2-5-2 15,-4 5 3-15,4-5 1 0,-4 0-1 16,4 5-1-16,-2-6 1 0,-3 4 0 16,1-1 1-16,-2 1-1 0,2 2 2 0,0 0-1 15,-1-5 0-15,-1 5 2 0,2 0-1 0,4 3 4 16,0-3-2-16,-4 3 1 0,3-3-2 15,1 4 2-15,4-4-2 0,-8 3-2 0,6 1 0 16,-2 1-1-16,6-2 0 0,0 1-2 16,3 1-3-16,-1-2-1 0,6 1-1 15,-6-4-1-15,7 3 0 0,-3-3 2 0,0 4-1 16,3-4 1-16,1 3 2 0,-1 2 0 16,-1-1 1-16,-2-1-2 0,9 2 0 0,-5-1-2 15,1-4-1-15,-3 8 0 0,11-4 2 16,-8-4 2-16,5 3-2 0,1-3 1 0,4 4-2 15,-5-4 0-15,7-1 0 0,-2 0-2 16,2 1 2-16,4 0 2 0,0 3-2 0,0-3-2 16,4-5 10-16,0 5 6 0,2 0 5 15,5-6 3-15,-1 5 4 0,-2-3-2 0,7 2-3 16,-3-3-3-16,5 1-1 0,-1-1-2 16,9 0-2-16,-6 0-3 0,5-4 1 0,3 4-2 15,-2-1 0-15,2 1-3 0,0-4 1 16,4 4-2-16,-2-4-1 0,2 4 0 0,2-6 2 15,4 3 1-15,-2-3-1 0,2 2 0 16,3 4-2-16,3-4 0 0,1-5-2 0,-1 9 0 16,0-6 0-16,5 3 0 0,-3-1-1 15,7-5 3-15,-9 3 2 0,7 3 0 16,0-6-1-16,-1 0-1 0,1 3 2 0,4-3-2 16,-1 0 1-16,1-3 1 0,2 3 0 15,4 0 1-15,0 0 1 0,0-6 2 0,-2 6-1 16,2-3-1-16,-5 3-2 0,5 0 2 15,-2-5-1-15,-6-1 5 0,6 3 2 0,-2 3 1 16,2-9 3-16,-7 4 0 0,7 2 0 16,-2-3 0-16,-7 1 1 0,9-4 4 0,-4 6 8 15,2-6 7-15,0 4 12 0,2-4 9 16,-3 4 2-16,5-4 3 0,0 1-2 0,4 2-10 16,0 3-8-16,-4-6-12 0,0 4-11 15,-4 0-9-15,0 1-5 0,-4-1-3 0,-7 1-4 16,5-1-2-16,-9-4 0 0,-2 4-1 15,-6 2-1-15,1-2 3 0,-8-4 1 16,-1 0 1-16,-6 4 4 0,-3 1-3 0,-5-4 0 16,-1 2 0-16,-4-2 1 0,-2-1-1 0,-2 4-1 15,-2-4 0-15,0 0-1 0,0 1 0 16,-2-3 0-16,-2 2-1 0,2 1 0 0,-2-1-1 16,-2 0 0-16,2 0 1 0,-7-1 1 15,5 1 0-15,-4 1 1 0,-1-1 1 16,3 0-2-16,-6 0 2 0,3-1 0 0,-1-2 2 15,-2 7 1-15,-3-4 3 0,0 0 2 16,1-5-3-16,4 5 1 0,-5 1-3 0,3-1-2 16,-3-2-1-16,5-1 1 0,-5 4-2 15,1-6 2-15,-1 5-2 0,-2-5 1 0,3 0-1 16,-7-3-1-16,2 3-1 0,-3-4 1 16,-3-1-1-16,-6 2 0 0,-2-10 1 0,-1 5-2 15,-5-1 0-15,-4-5 0 0,-5 2-2 16,-8 3 2-16,2 1 2 0,-12-5 0 15,2 5 0-15,-11-1 0 0,-3 0 0 0,-7 6-2 16,-8-2-5-16,-6 10 2 0,-9 0-5 0,5 1-21 16,-9 8-34-16,-4 3-58 0,-2 2-84 15,7 4-101-15,1 5-158 0,0-5-63 16,13-9 16-16,12-5 59 0,11-8 98 16</inkml:trace>
  <inkml:trace contextRef="#ctx0" brushRef="#br0" timeOffset="172532.86">27156 11089 202 0,'16'-3'339'0,"-1"-3"19"0,3 3 10 0,3-2-200 16,2-4-93-16,4 9-37 0,-3-5-14 0,5 1-8 16,2 4 0-16,-2-5 2 0,2 5 3 15,-2-3 1-15,4-3 6 0,0 6 5 16,3-5 3-16,-1 2 2 0,6-3 4 0,2 3 2 15,1 3-2-15,1-5 3 0,5-1-4 16,8 3-5-16,-2-2-3 0,4 1-5 16,0 4-7-16,0-5-4 0,-3 2 0 0,3-3-6 15,-8 6-2-15,2-5-3 0,-11 2-2 16,1-3 1-16,-3 3-2 0,-8 3 0 16,-6-5-2-16,-4 1 1 0,-3 4 1 0,-3-5-1 15,-9 5 3-15,0 0-3 0,-6 0 0 16,3 0-2-16,-5 0 0 0,4-5-1 15,-4 5 2-15,-4 0-1 0,4 0-1 16,-5 0 0-16,3 5-1 0,-2-5 1 16,0 5-5-16,2-5-16 0,-2 4-18 0,2 1-22 15,2-5-32-15,-4 3-48 0,4 3-57 0,4 2-47 16,-2-8-96-16,4 0-24 0,9-8 29 16,1-1 61-16</inkml:trace>
  <inkml:trace contextRef="#ctx0" brushRef="#br0" timeOffset="177686.01">22470 12615 102 0,'-5'9'296'0,"5"-9"23"16,0 0 12-16,0 0-151 0,0 5-91 16,-2-5-47-16,2 0-24 0,0 4-10 15,0-4-1-15,0 5 0 0,2-5 0 0,-2 0 2 16,0 0 5-16,0 0 3 0,0 3 4 16,0-6 8-16,0 3 8 0,0 0 5 15,0 0 7-15,0 0 2 0,0 0 2 0,0 0 0 16,0 0-2-16,0 0-3 0,0-5-10 15,0 5-7-15,0-4-6 0,-2-1-10 16,2-4-3-16,0 4-5 0,0-4 0 0,0 1-1 16,0-1 3-16,2 0-1 0,-2 0-1 15,5-4 1-15,-1-1-3 0,-2 0 0 16,2 1 1-16,-2-6-2 0,2 7 0 0,0-7 1 16,-2 1 2-16,2 1 1 0,1-6 1 15,-5 1 2-15,2 4 1 0,-2-5-2 0,0 1 0 16,0-1-2-16,0 0 0 0,0 1 1 15,0-1 1-15,-2 0 5 0,-7-3 4 16,7 4 3-16,-2-1 5 0,-2-5-1 0,0 7 2 16,2-7-4-16,-3 2-2 0,1-2 0 15,2 2-1-15,0-2-3 0,-2 2 2 0,6 3-1 16,-2 1-2-16,2-1 2 0,0 0 0 16,2 6 0-16,-2-2-2 0,4 1-3 15,-2 1-4-15,2 3-3 0,0-4 0 0,-2 4 0 16,2 0-1-16,-2 6 1 0,3-6-2 15,-1 5-1-15,-4 6-1 0,2-3-1 0,-2 1-2 16,0 2-2-16,0 3-4 0,0 0 0 16,0 0-2-16,0 0-1 0,0 3 1 0,0 8 2 15,0-3 2-15,0 1 0 0,0 5 1 16,-2 3 3-16,2 1-1 0,-4 1 1 0,4 7 1 16,-5-3-1-16,5 3 2 0,-2 2-1 15,2-2-2-15,-4 5 1 0,4 6 1 0,0 0-2 16,-2-6 1-16,2 4 1 0,0 2-1 15,-4-6 0-15,0 6 0 0,4-3 0 16,-2 3-1-16,-2 0-1 0,2-2 2 0,-2 1 0 16,-1 1 2-16,-1 3-1 0,2-9 1 15,-2 10 0-15,4-10-1 0,-2 6-2 0,0-6 1 16,-3 0-2-16,5 1 1 0,-2-10 0 16,0 5 1-16,-2-8 0 0,6-2 1 15,0-3 1-15,-4 0-2 0,4-5 0 0,0 0 1 16,0-6 1-16,0-3 0 0,0 5 18 15,0-5 26-15,4 0 49 0,-4-5 53 0,0 2 42 16,4-3 18-16,-2-2-9 0,2-6-37 16,0-4-47-16,-2 4-42 0,2-8-29 15,-1 4-20-15,-3-8-10 0,4 3-7 16,0-8-2-16,-4 3-2 0,0-3 0 0,0-1 1 16,0 1-2-16,0-6 0 0,0 2-2 15,0 4 0-15,0-6 2 0,0 1-2 0,0 1-2 16,2 3 2-16,-2-4-2 0,4-1 0 15,-2 2 0-15,2 4 0 0,0-6 1 16,3 6-1-16,-1-6 2 0,0 11-2 0,2-5 1 16,-2 8-1-16,1 5 0 0,-1-1 1 15,0 11-2-15,-2-1-3 0,0 4 1 0,-2 1-2 16,2 4 0-16,1 9 0 0,-3 0 2 16,4 8 0-16,2 6 2 0,-8 5 1 15,2 12-1-15,-2-4 3 0,0 8 0 16,-2 7-2-16,2-3 2 0,-8 3 0 0,6 7 2 15,-2-4-2-15,2 0 4 0,-7 5-3 16,7-5-1-16,-2 0-1 0,4-5-1 0,0 0 0 16,4-4 0-16,-2 0 2 0,7-4 0 15,-7-5 0-15,8-1-25 0,0-4-33 0,3 3-42 16,3-3-53-16,5-5-76 0,2-3-101 16,4 0-114-16,-1-10-35 0,8-4 14 0,-1-9 18 15,4-9 37-15,2-4 109 0,2-5 59 16</inkml:trace>
  <inkml:trace contextRef="#ctx0" brushRef="#br0" timeOffset="178600.98">22594 12575 77 0,'26'-5'265'0,"8"1"23"0,1-1 16 0,8-3-138 15,9-1-63-15,-1 4-32 0,9-4-19 16,9 4-13-16,-3-4-14 0,6 5-12 0,3-1-8 15,5 0 1-15,-3 1-6 0,9-1 1 16,-3 2 5-16,6 3 3 0,-2 0 3 0,8 0 4 16,-6 0-2-16,10 0-1 0,-2 0 0 15,7 0 1-15,-3 0 0 0,2 3 1 0,-8-3 4 16,9 0-1-16,-3 0 2 0,-2 0 3 16,-2-3 2-16,0 3 7 0,-8-5 2 0,4-4 0 15,0 4-2-15,2 1 2 0,-6-5-8 16,2 1-3-16,-4 2-6 0,0-2-4 0,-8 2-7 15,5 3-3-15,-11-2 0 0,-1-1-1 16,-8 3-1-16,-6 3-1 0,-6-5 2 0,-9 1 0 16,-2 4 0-16,-12 0-1 0,-2-5 1 15,-6 5 0-15,-5 0 0 0,-3 0-2 0,-7-3 3 16,-2-3-1-16,2 6-1 0,-6-5 2 16,0 2-1-16,-2-3-1 0,-2 3-1 15,0-2 1-15,2 1-5 0,-2-1-9 0,2 5-10 16,-7-5-16-16,7 1-25 0,-2 4-31 0,2 0-45 15,2 0-22-15,0 0-97 0,0 0-58 16,0-9 0-16,8-4 34 0</inkml:trace>
  <inkml:trace contextRef="#ctx0" brushRef="#br0" timeOffset="-196654.55">5443 12467 125 0,'6'0'271'0,"-2"0"21"16,2 0-13-16,0 0-140 0,-1-5-72 16,1 5-31-16,0-4-17 0,-2 4-8 15,2 0-6-15,-2 0-3 0,3 0 1 16,-1 0-1-16,-6 0 0 0,4 0 2 0,0 0 0 16,-2 0 0-16,-2 0 7 0,4 0 3 0,-2-5 8 15,-2 5-1-15,0 0 3 0,0 0-7 16,0 0-4-16,0 0-6 0,0 0-2 15,5 0-2-15,-5 0-1 0,0 0 0 0,0 0-1 16,4 0-2-16,-2 0 0 0,-2 0 0 16,0 0 1-16,4 0-1 0,0 0 0 15,-4 0-1-15,2 0 2 0,2 0-1 16,-2-3 1-16,-2 3 0 0,4 0-2 0,1 0 1 16,-3 0 0-16,-2 0-2 0,0 0 5 15,4 0-1-15,-2 0 1 0,-2 0 0 0,0 0-1 16,4 0-2-16,-4 0-1 0,4 0 1 15,-2 0-1-15,2 0 3 0,-2 0 1 16,2 0 0-16,3 0-2 0,-3 0 3 16,-4 0 2-16,6 0 3 0,-6 0 1 0,6 0 4 15,-6 0-2-15,0 0-2 0,4 0-2 16,-4 0-1-16,5 0-4 0,-5 0 0 0,2 0 0 16,-2 0 0-16,0 0 0 0,0 0-2 15,0 0 0-15,4 0-2 0,-2 0 2 0,2 3-6 16,0-3-28-16,-2 0-60 0,-2 0-115 15,4 0-81-15,-2-9-31 0,-2-8 12 16</inkml:trace>
  <inkml:trace contextRef="#ctx0" brushRef="#br0" timeOffset="-195073.28">5656 12444 8 0,'0'6'255'16,"0"-12"22"-16,0 6 8 0,4 0-98 0,2-5-101 15,0 2-46-15,5 3-18 0,-1-6-9 16,0 3 1-16,7-2 0 0,-1 5-2 16,-3-6-2-16,7 3-2 0,1-2 1 15,0 1 2-15,-3 4-1 0,9-5 4 0,-4 2 1 16,4-3 0-16,-2 6-2 0,4-5-1 0,-3 2-1 15,3 3-4-15,2-9 0 0,2 9-1 16,0-5 2-16,5 1 1 0,-1-1 4 0,-2-4 2 16,2 4 5-16,0-4 2 0,-3-5 0 15,-3 6 2-15,-3-10 3 0,6 4 0 16,-8 0 3-16,1 2 5 0,-4-7 1 16,2 1 2-16,-7 1 8 0,3-2-2 0,-4 1 2 15,-1-4-1-15,-1 4-3 0,-7-1-6 16,2 2-7-16,1-1-5 0,-5-5-9 0,0 6-5 15,2-6-3-15,-6 9-3 0,2-3-1 16,1 3-2-16,-3 0 0 0,-2 0-2 16,4 2 1-16,-2 1 0 0,-2 3 0 0,0-1 1 15,4 0-1-15,0 1 1 0,-2-1-1 16,4 4 1-16,-1-4-2 0,1 4 0 16,2-4-2-16,-6 0 1 0,8 4-2 0,-3 1 3 15,-1-4 0-15,-2 3 0 0,2 5 0 16,-6-4-1-16,4 4 1 0,-2 0-1 0,-2 0-3 15,0 0 2-15,0 0-3 0,0 0 0 16,0 0 3-16,0 4-1 16,0-4 3-16,0 5 1 0,0-5 0 0,0 8-2 0,0-8 1 15,0 9 2-15,0-9-2 0,0 5 2 16,0-5 1-16,4 0-2 0,-4 4 0 16,0-4-3-16,5 5 1 0,-3-5-1 0,-2 0 1 15,4 0 1-15,0 4 1 0,-2 1-2 16,4 0 4-16,2-1-2 0,1 1 0 15,1 4 0-15,0-1-2 0,5 6 1 0,1-2-2 16,1 2 5-16,2 6-2 0,5-3-2 16,-1-3 5-16,0 3 0 0,4 6-3 15,0-5 0-15,-1-1 1 0,3 2-2 16,-2-1-1-16,6-1 4 0,-2 2-1 16,-2-1-1-16,2-4 2 0,2 3-1 0,-2-3 1 15,-2 0-4-15,-2-2 4 0,4 2-2 0,-6 0 0 16,2 0 0-16,-2-2 2 0,2 2-2 15,-3 0 1-15,3 4 2 0,-2-4-1 16,2 3 0-16,-4 2-1 0,-1-1-1 0,-1-1 0 16,-2 6-1-16,1-6-1 0,1 2 2 15,-4 4 3-15,-1-6-3 0,1 6 1 0,-1-5 0 16,-1-1 1-16,-3 2-1 0,5-1-1 16,-5-4 0-16,2 0 1 0,-1-6-2 15,-3 1 1-15,1 0 3 0,3-1-6 16,-6 1 3-16,3-4 0 0,-5 4-1 0,2-9 1 15,-2 5 0-15,-4-1 1 0,2-4-1 16,3 5 0-16,-7-5 0 0,0 0 0 0,4 0 0 16,-4 4 0-16,4-4 0 0,-2 5-3 15,-2-5-20-15,4 0-25 0,-4 0-29 16,2 5-57-16,-2-5-42 0,-2 3-18 16,-2-3 2-16,4-3-36 0,-6-2-30 0,2-4 8 15,4-5 19-15</inkml:trace>
  <inkml:trace contextRef="#ctx0" brushRef="#br0" timeOffset="-193665.19">5501 12364 146 0,'0'4'217'0,"0"1"6"0,2 4-78 15,-2-1-85-15,6 1-35 0,-2-4-16 16,2 4-5-16,0 0-3 0,3-1 0 0,1 1 17 16,-2-4 10-16,3 4 5 0,-1 0 2 15,6 0 4-15,-1-4-2 0,-3 4-1 16,5-4 2-16,4-2 2 0,-3 2 3 16,3-5-8-16,0 0-6 0,1 4-4 15,-1-4-2-15,2 0-3 0,-1 0-2 0,5 0 1 16,0 0 0-16,0-4-1 0,0 4-2 0,2 0-2 15,-2-5-4-15,0 5 1 0,-1-3-6 16,8 3-1-16,-3 0 0 0,-3-5 0 16,6 1 3-16,1 4 1 0,-2-5 5 0,2 0 3 15,2 1 1-15,0-1 2 0,3 1-3 16,-3-1 4-16,6-4-3 0,-4 1 0 16,3 2 1-16,-3-2 3 0,0 2 3 0,-1-2 0 15,1 4-2-15,-2-4-3 0,0 2-3 16,0 1-3-16,-1 2-4 0,1-6 0 0,-4 9 1 15,4-5-2-15,-4 1 1 0,0-1 4 16,0 0 3-16,0 5 6 0,-2-4 5 0,2 4 1 16,-1-5-1-16,-4 5-4 0,-1 0-7 15,4 0-3-15,-8 0-5 0,0 0-4 16,4 5-1-16,-5-5-1 0,3 4 2 0,-2 1-3 16,0 0 2-16,-1-1-3 0,-1 1-1 15,2 4 1-15,-2-6-2 0,-5 2 4 0,1 4-2 16,-1-4 2-16,-6 4-1 0,7-6 0 0,-7 3 0 15,1-1-2-15,-5-2 1 0,4 3-1 16,-4-6 0-16,1 3-1 0,-3 2 2 16,2 1 1-16,0-6 0 0,-2 3 0 0,0-3 0 15,-2 0-1-15,-2 0 1 0,5 0 1 16,-3 0 0-16,-2 0-1 0,4 0 0 16,-4 5 2-16,0-5 8 0,4 0 9 15,-4 0 9-15,2 0 5 0,-2 0 4 0,0 0-11 16,4 0-9-16,-4 0-7 0,6 0-6 15,-6 0-2-15,7 4-2 0,-3-4-1 0,-4 0-1 16,6 5 0-16,-2-5 3 0,-2 0-2 16,-2 0 3-16,4 0-3 0,-4 4 3 0,4-4-3 15,-2 5 2-15,-2-5-4 16,5 0 4-16,-1 0-4 0,-4 5 1 0,2-5 1 16,4 4 1-16,-2 1-1 0,2-5 0 15,5 8 2-15,-5-8-1 0,0 9-1 0,4-9 2 16,-1 5-3-16,-1 4 2 0,-4-5-1 15,6 1 0-15,-3 0-2 0,-1-1 1 16,0 1-1-16,-2-5 2 0,0 9 0 0,2-9 0 16,-1 3 0-16,-3 2-1 0,4 0 1 15,-6-1 0-15,4-4 0 0,2 5-2 16,-2-1-1-16,-2 1 1 0,3 0-1 0,-1-1-7 16,-2 4-27-16,6-2-39 0,-6 2-48 15,2 1-71-15,-2 0-43 0,2-4-1 16,3-5 3-16,3-5-55 0,2-4 22 0,7-5 29 15,0 2 23-15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38:17.157"/>
    </inkml:context>
    <inkml:brush xml:id="br0">
      <inkml:brushProperty name="width" value="0.05292" units="cm"/>
      <inkml:brushProperty name="height" value="0.05292" units="cm"/>
      <inkml:brushProperty name="color" value="#FF0000"/>
    </inkml:brush>
  </inkml:definitions>
  <inkml:trace contextRef="#ctx0" brushRef="#br0">26019 13210 207 0,'0'-5'314'0,"0"-4"25"0,0 0-30 15,4-1-142-15,0 1-79 0,-4 0-38 0,2 1-19 16,-2-1-10-16,0 0-10 0,4 1-4 0,-2-3 0 16,-2 2 6-16,0 1 4 0,5-1 10 0,-1-5 13 15,-2 0 8-15,2 2 7 0,0-2 4 16,-2 0-1-16,2 0-3 0,-2-3-5 16,2 3-10-16,1-4-8 0,-3 4-8 15,4-3-6-15,2-1-6 0,-2-1-5 0,0 2-2 16,5-6-1-16,-1 6 5 0,0-6 5 0,-1 0 5 15,1 1 6-15,0-1 12 0,5 5 10 16,-7-4 22-16,0-4 29 0,1-2 27 16,1 2 24-16,-2-6 8 0,1 4-2 0,1 2-13 15,-4-2-12-15,4 2-10 0,1-2-4 0,-5-3 2 16,4 5 3-16,-3-2 18 0,1 1 9 16,-6 0-4-16,4-5-16 0,2 6-24 15,-6-5-36-15,3 3-33 0,-1-4-14 0,-2 1-5 16,-2 0-3-16,0-1 5 0,4 1 1 15,-4-6 4-15,-4 0 1 0,4 3 4 16,-2-3 4-16,2-3 2 0,-9 3-1 0,9 2-3 16,-2-1-4-16,-6-4-6 0,6 0-9 0,-2 3-5 15,2-3-3-15,-6 0-3 0,1-2 0 16,1 2-1-16,0-6 1 0,0 1 0 0,-3 1 2 16,3-6-1-16,0 4 4 0,0 3-1 15,-9-3-1-15,5 1-1 0,0-4-1 0,-3 4-2 16,1-4-1-16,-3 4-1 0,-1-1 3 15,-1-2 0-15,1-3 2 0,-1 2 2 0,-3-1 2 16,3 1 2-16,-4 0 1 0,5 4-2 16,-3-6-2-16,3 7-4 0,-1-6-3 15,1 4-3-15,-3-2 0 0,0 2 1 0,-1-3 1 16,3 1 2-16,-3-6 0 0,-3 3 2 0,2 2 1 16,-4 4 1-16,1-4-1 0,-3-2 0 15,0 3-2-15,2 2-1 0,-2-3 2 16,0 4 2-16,0-6 4 0,-4 3 2 0,4-1 2 15,-1-2 0-15,-3 2-1 0,4 1-1 16,-2-3-2-16,2 2-2 0,-2-1-4 0,2 1-1 16,-4 0-2-16,2-2-2 0,-2 2 0 15,2 1 2-15,-6-3 1 0,2 2 1 0,-2-5 2 16,0 9 3-16,-5-9 0 0,3 5 0 16,2-2-2-16,-6 2 0 0,-3-5-3 0,1 6-3 15,4-7 3-15,-1 5 0 0,-3 1-1 16,2-5 6-16,-3 0 5 0,5 5 6 0,-5-5 11 15,1 3 4-15,0 3-4 0,-1-6 1 16,-1 3-5-16,-3-1-2 0,-1 1 4 16,-1 2 6-16,-2-5 2 0,1 4 3 0,-3-5-5 15,0 1-7-15,0 2-6 0,1 2 3 0,-3 1-1 16,2-2 1-16,0 2 0 0,3 0-3 16,-9-5-5-16,2 9-5 0,2-6-2 0,-2 3-1 15,-2-1 6-15,9 3 1 0,-9-2 4 16,0 6 1-16,-4-2 7 0,-1 2 3 15,3-1 7-15,-2 6 14 0,-2-3 8 0,2 3 9 16,0 1-1-16,4 1-8 0,-6-5-11 16,6 7-7-16,-2-2-6 0,0-2 1 0,-4 2 6 15,6 2 3-15,-2 7 7 0,2-6 6 16,2 5 1-16,4 0-4 0,3-1-3 0,-1 8 1 16,2-3-5-16,5 0 0 0,-7 1-10 0,9-1-1 15,-7 0-10-15,7 0-7 0,-1 1-7 16,1 4 4-16,8-4-4 0,-2 4-3 0,4-1 3 15,2 2-2-15,2-1-4 0,4-1-1 16,0 7 2-16,0-2-7 0,7-4 2 0,1 8-1 16,-2-2-1-16,7-2-3 0,0 0-2 0,-3 5-6 15,5 0-15-15,4 1-52 0,-5-1-71 16,9-2-71-16,-2 8-80 0,0-6-119 0,8 1-176 16,0-6-234-16,4 5-133 0,3-5-39 15,5 0 87-15,1 5 202 0,8 4 293 0</inkml:trace>
  <inkml:trace contextRef="#ctx0" brushRef="#br0" timeOffset="1236.15">25192 13187 142 0,'14'-14'399'0,"-3"0"63"0,1-3 53 15,-1 3-94-15,-1-3-125 0,0-3-58 0,1 3-38 16,-3 0-30-16,2-1-25 0,-4-1-13 15,-2 2-5-15,1-6 10 0,-3 5 0 0,-2-4-1 16,-2-1-15-16,-3-5-22 0,1 5-25 16,-2 3-9-16,-4-8 6 0,4 5 22 0,-7 0 13 15,3-3 0-15,-5 3-5 0,3-4-18 16,0 0-29-16,-7-4-17 0,2 0-2 0,1 3-2 16,-1-4-1-16,1 6-1 0,-1-5-1 15,-3-1-3-15,1-4 3 0,-2 4-1 16,1-4-2-16,1 1-4 0,-2-2-3 0,1 1-7 15,3 1-6-15,-1-2-3 0,-3-3-1 16,4 0 0-16,-3-2-1 0,1 2 3 0,-2-6-1 16,-1 6 0-16,-3 0 3 0,6-5 0 0,-5 5 3 15,-1-6 3-15,0 1-3 0,6 2 1 16,-6-3-2-16,3 1-6 0,-1-1 0 0,-2 1 0 16,2-4 2-16,-3 0 3 0,-1 4 4 15,4-5 2-15,-8 6 4 0,6-1 2 16,-6-6 1-16,4 2 5 0,-2 0 7 0,2-1 2 15,-4 1 0-15,3 0 1 0,-6-5-8 16,-1 0-10-16,2 0-6 0,0 0-4 0,-2 0-3 16,-2 0 0-16,4 3-2 0,-4-3-4 15,-1 0-1-15,1 2 0 0,2-2-2 0,-6-6 3 16,5 6 1-16,-5-3 0 0,-2-3 2 16,3 6 3-16,-7 0-1 0,-3-3 1 0,5 3-4 15,-7-6-1-15,0 6 6 0,1 0 6 16,-1-3 3-16,-2 2 5 0,1-4 8 15,-1 5 0-15,-2-3 2 0,-4 3 0 0,0-1 2 16,-4 1-3-16,0 0-8 0,2 0-4 16,-2 0-5-16,-2 0-4 0,0 0 0 0,-3 0-2 15,1 0-1-15,0 5 0 0,-4-2 1 0,1 3-1 16,1 2-2-16,0-3 1 0,4 4 10 16,-5 0 6-16,9-1 6 0,-6 6 10 15,-2-5 16-15,4 0 8 0,-5 1 10 0,9 2 8 16,-8 2-1-16,4 0-8 0,-2 0-4 15,6 8-4-15,-6-4 0 0,1 4-7 0,-3 1 1 16,4 3-9-16,0 2-8 0,2-2-10 0,0 2-6 16,4 3-6-16,4 1-2 0,0-1-4 0,-2 5 4 15,2-4-3-15,3 4-1 0,-1 4-1 16,0-3 2-16,9 3-3 0,-3 0-1 0,5 0-2 16,3 2-2-16,1 3-2 0,4-1-1 15,2 1 1-15,4 0-1 0,2 0 0 0,4 4 0 16,3 2-1-16,3-2 1 0,3 1 0 0,5 4-1 15,-1-5-4-15,4 5 1 0,2 0-4 16,0-5-3-16,4 5-5 0,0 0-6 0,0 0-41 16,0 0-50-16,8 0-45 0,-6 5-49 15,4 0-45-15,11-1-18 0,1 1-60 0,1 3-155 16,4-8-270-16,4 0-191 0,4-5-52 0,-3-3 62 16,10-6 185-16,5 5 310 0</inkml:trace>
  <inkml:trace contextRef="#ctx0" brushRef="#br0" timeOffset="2492.9">28084 12057 434 0,'8'5'543'0,"7"-5"65"0,-3 0 64 15,-2-5-221-15,5 5-90 0,-3-5-2 16,1 1-19-16,-3-1-42 0,0-3-52 15,-3-6-71-15,1 1-86 0,-6-1-44 0,-2-3-23 16,0-2-10-16,0-4-5 0,0 0-2 0,-2 2 1 16,-2-6 0-16,0 0-1 0,-3-4-2 15,5 3 0-15,-6-3-3 0,6-1-1 0,-6-4-1 16,6 1 1-16,-3-2-1 0,3 1 4 16,2-5-1-16,-4-4 0 0,4 2 1 15,-4-3 1-15,4-4 1 0,0 1 4 0,-2 0 0 16,-2 4 7-16,2-10 7 0,-6 7 5 15,1-3 1-15,1 2 7 0,0-5 2 0,-2 4 1 16,-1-8-2-16,-1 4 1 0,4 0-3 16,-9-5-6-16,5 1-7 0,0-1-7 0,1 1-4 15,-5-1-5-15,2 1-2 0,-5-4-1 16,3-3 0-16,-5 7 1 0,0-10 3 0,-3 11 4 16,-1-6 7-16,0 4 4 0,-2-4 5 15,-1 0 8-15,-1 0 5 0,2 4 2 0,-10-9 5 16,6 2 2-16,-4 3-3 0,0-5-2 15,-5 5-4-15,-1-5-9 0,-2 5-7 0,2-5-8 16,-5 2-5-16,5-2-5 0,-9 0 2 16,5 0-2-16,-1 2 0 0,1 3 0 0,-2-5-5 15,1 0 1-15,-8 5 0 0,7-5-3 16,-5 2 1-16,-1 3 1 0,-1-5 1 16,-8 0 1-16,2 0 4 0,-2 5-1 0,0-3-3 15,0 3 1-15,0-1-3 0,-4-3-3 16,4 5 2-16,0-3 1 0,1-1 5 0,-1 3 3 15,-7-2 3-15,7 3 1 0,1-1 0 16,3 0-2-16,-8 0-6 0,8 0 0 0,-8 1-1 16,0-1 0-16,2-5 0 0,-2 5 4 15,-7 0-1-15,9 1 2 0,-8-3-2 0,2 2 0 16,0 0 0-16,-3 1-1 0,-3-1-2 16,4 0 1-16,-9 0 0 0,3 0 2 15,-3 4-2-15,3 2 1 0,-1-3-4 0,1 1-4 16,3 5-2-16,-1-4 2 0,-3 4 1 0,1 0 0 15,-1 0 2-15,5 0 3 0,-9 0-3 16,1 5 0-16,3-5 0 0,-3 4 0 0,-7-5 0 16,8 3 3-16,-5 2-2 0,1 1 8 15,2-5 8-15,-1 0 7 0,1-6 12 0,2 6 8 16,-5 0 10-16,5 5 4 0,3 0 9 16,1-5 2-16,5 4 8 0,0 5-5 0,3-4-8 15,3 9-14-15,-2-6-13 0,4 6-15 0,-6-5-8 16,6 5-4-16,-2 0-2 0,0 3-2 15,2-3-6-15,-2 8 1 0,0-4 0 0,2 4 1 16,-5 1 1-16,8 0 5 0,-6-1-4 16,5 4 3-16,5 2 10 0,-3 3 10 0,12 1 6 15,-5-1 4-15,7 6 3 0,9-6-7 0,-6 9-6 16,8-3-1-16,6-1 0 0,-2 4 6 16,4-5 12-16,2 10 18 0,3-3 14 0,3-2 6 15,1 5 4-15,7-1-8 0,-5-2-22 16,4 6-18-16,7-2-12 0,-5 3-10 0,2 1-6 15,4-1-2-15,2 1-7 0,-4 4 0 0,4 0-2 16,-4-5-4-16,4 5-4 0,4-3-3 16,-4 3-6-16,0 0-25 0,4 0-50 0,-4 0-82 15,0 0-78-15,2 0-62 0,8 3-34 0,3 6-6 16,7 0-43-16,3 1-155 0,8 2-240 16,-2-3-171-16,8 1-39 0,-4-6 77 15,9 1 216-15,-3-1 298 0</inkml:trace>
  <inkml:trace contextRef="#ctx0" brushRef="#br0" timeOffset="5916.16">18433 3143 227 0,'-38'0'393'16,"-1"-9"34"-16,2-5 26 0,-2 6-176 15,1-6-115-15,3 5-39 0,0 0-18 0,0 0-12 16,-2-1-12-16,-1 6-13 0,-5-4-19 16,4 3-14-16,-9 1-13 0,-1-6-8 0,-1 10-4 15,-4-4-2-15,-6 4-3 0,0 4-1 16,-10 1-2-16,0 4-2 0,-9-1-3 0,-1 1 2 15,-11 10 2-15,6-1 1 0,-10-1-1 16,0 6 3-16,-6 5-3 0,1-6-1 0,-3 10 0 16,2-6 2-16,-1 5-1 0,-5 1 1 15,-1 9-3-15,-1-6 0 0,1 5 0 0,-1 2 1 16,-1 2-2-16,-3 7-1 0,-7 3 0 16,6 0 2-16,-8 12 13 0,4 7 15 0,-4 4 24 15,-6 8 42-15,2 10 56 0,2-1 67 16,2 9 94-16,-2 5 39 0,-2 5-10 0,2 4-42 15,4 0-69-15,10 0-101 0,1 5-58 16,1-2-30-16,11 2-14 0,4 0-9 0,4-1-3 16,9-4-2-16,3-4-2 0,11-5-4 15,4-5-3-15,2-4-2 0,8-4 4 0,1-5 0 16,1-4 1-16,0-1 3 0,5 1 1 16,2-6-1-16,-5 2 5 0,5-11 6 15,-1 6 4-15,1-9 0 0,-1 4-3 0,7-4 0 16,-2-6-5-16,2 1-5 0,4 0 5 15,0-9 2-15,4-5 4 0,-2-4 3 0,8-8-1 16,2-6-4-16,1 1-1 0,7-10-6 16,-1-4-2-16,7-4-3 0,1-2-3 0,2-7-3 15,2 0-2-15,-2-1-1 0,4-4-3 16,0 5 1-16,-2-5-3 0,2 0 0 0,0 0-4 16,-4 0-9-16,4 0-9 0,0 0-15 15,0 0-18-15,0 0-21 0,0 4-47 0,4 1-70 16,-2-5-84-16,-2 5-139 0,4 4-186 15,-4-9-105-15,0 0-58 0,-4-9 40 16,4-10 129-16,4-7 202 0</inkml:trace>
  <inkml:trace contextRef="#ctx0" brushRef="#br0" timeOffset="6689.42">19123 3638 187 0,'-4'4'342'16,"-2"1"22"-16,-5-5 17 0,5 0-181 15,-4 3-83-15,-1-3-34 0,3 0-17 0,-8 6-7 16,-3-1-10-16,-4 4-6 0,-4-6-9 0,-6 8-4 16,0 1 0-16,-4-3 0 0,-6 4-2 15,-1 1 0-15,-1-5 0 0,-5 5-3 16,-2 0-4-16,-3-2-1 0,1 2-4 0,-6 4-2 16,4 1-3-16,-4-2-2 0,-4 6-1 15,0 0-2-15,-2-1-1 0,0 1 2 16,0 3 1-16,-9 2 3 0,5-2 4 0,2 6 5 15,-11 4 5-15,1-1 4 0,-7 7-3 0,-2 2 0 16,-6 1-8-16,-2 6-1 0,-2 6-4 16,-7 2-1-16,-3 8-3 0,-7 6-1 0,3 7-4 15,-9 2-3-15,-2 7 0 0,-6 5 2 16,-1 11 6-16,-3 7 11 0,6 1 30 16,-4 12 48-16,10-2 49 0,-8 11 50 0,12-3 64 15,2 12 59-15,11-4 3 0,6 6-28 16,8-2-44-16,4 7-67 0,9-7-76 0,3-3-41 15,7-4-19-15,6-11-7 0,6-4-6 16,7-8-8-16,3-5-8 0,5-9-3 0,2-4-6 16,8-10-5-16,2-5-3 0,2-3-2 15,3-9 1-15,5-5 0 0,1-4 1 0,3-10-2 16,3-4 0-16,-1-5-2 0,5-3-1 16,-2-11-1-16,6-3-1 0,-2 0-1 15,-2-9 1-15,6-6-2 0,-5 1 0 0,5-6-4 16,0 3-12-16,0-6-20 0,-2 0-33 15,2 0-57-15,0 0-66 0,0 0-65 0,0 0-90 16,-4 0-128-16,4-6-107 0,-2-2-75 0,-6-4-24 16,6-2 67-16,-2-14 140 0,4 2 159 15</inkml:trace>
  <inkml:trace contextRef="#ctx0" brushRef="#br0" timeOffset="7678.04">20946 4578 235 0,'0'0'364'0,"-4"0"23"16,-2 0 12-16,-5-5-210 0,-5 5-93 16,-1 0-42-16,-1 0-20 0,-3 0-5 0,-6 5-6 15,0-5-1-15,0 6-3 0,-1-3 1 16,-6 2-8-16,-3 4-3 0,0-5-2 0,-2 6-1 15,-3 2-5-15,-1 2 3 0,2 0-2 16,-11 4-1-16,0-1 4 0,-6 11 0 16,-1-2 2-16,-6 2 0 0,-7 9 2 0,-2-3-3 15,-9 12-1-15,-4-1 4 0,-2 4 4 16,-4 2 5-16,-4 6 7 0,-4 6 8 0,-9 8 5 16,-3 6 8-16,1 5 10 0,-6 7 12 0,-8 2 19 15,0 12 19-15,-13 5 18 0,3 9 31 16,-3 10 34-16,-5 7 55 0,-5 11 67 15,-2 3 26-15,2 9-17 0,2-3-35 0,-3 8-73 16,7 4-83-16,2 5-39 0,7-9-22 16,8 0-12-16,6-5-3 0,6-4-7 0,9-13-9 15,4-9-2-15,14-11 0 0,8-6 2 16,9-20 0-16,4-4 3 0,8-9-1 16,4-10-2-16,9-6-6 0,3-8-6 0,9-11-5 15,4-1-6-15,7-10-4 0,1-7-4 0,4-6-2 16,3 1-4-16,8-11 0 0,-5 2-3 15,9-9 0-15,-2 4 0 0,0-5 0 0,4-4-2 16,-2 5 2-16,-2-5-1 0,4 0 0 16,0 5 1-16,0-5 2 0,0 0-2 15,0 0 2-15,0 0 1 0,0 0-2 0,0 0 4 16,-2 4-1-16,2-4-1 0,0 0 0 16,0 0-1-16,0 0 1 0,0 5-2 0,0-5 2 15,0 0 0-15,0 0 0 0,0 0 0 16,0 0 2-16,0 0-2 0,0 0 1 0,0 0-2 15,0 0 1-15,0 0-2 0,0 0 4 0,0 0-1 16,0 0-1-16,-4 0 1 0,4 0 1 16,0 0-2-16,0 0 1 0,-4 0-1 15,4 0 2-15,0 0-1 0,0 3 1 0,0-3-2 16,0 0 1-16,-3 6 0 0,3-6 0 16,-4 0-1-16,4 0 1 0,0 0-1 15,0 0 0-15,0 0 0 0,0 0-1 0,0 0 2 16,0 0-2-16,0 0 1 0,0 0 0 0,0 0 0 15,0 0 0-15,0 0 1 0,0 0 0 16,0 0-2-16,0 0 2 0,0 0-2 0,0 0 1 16,0 0 0-16,0 0 1 0,0 0-1 15,0 3 1-15,-2-3-1 0,2 0 0 0,0 0-1 16,0 5 0-16,0-5 0 0,-4 0-1 16,0 0-1-16,4 0-3 0,0 6-5 15,-2-6-7-15,-2 3-11 0,4-3-16 0,0 5-20 16,0-5-20-16,0 0-42 0,0 4-72 0,0-4-80 15,0 0-96-15,6 0-144 0,-6 5-155 16,8-10-98-16,-8 1 13 0,0-4 84 16,-8-6 155-16</inkml:trace>
  <inkml:trace contextRef="#ctx0" brushRef="#br0" timeOffset="32193.3">5507 11527 125 0,'2'3'203'16,"2"3"11"-16,2-6-81 0,5 3-71 0,3-3-29 15,-6-3-17-15,3 3-11 0,-1 0 1 16,0 0-4-16,-4 0-3 0,-1 0 3 15,-3 0 3-15,-2 0 4 0,0 0 8 16,0 0 6-16,0 0-5 0,0 0-20 16,0 0-88-16,-2 3-86 0,2-3-38 0,0-3-12 15</inkml:trace>
  <inkml:trace contextRef="#ctx0" brushRef="#br0" timeOffset="35068.83">6394 11562 151 0,'-21'28'309'0,"0"-16"15"0,9-7 10 0,-3 0-179 16,9-5-76-16,-4 0-34 0,8 0-12 16,-2-5-4-16,4 0-5 0,0-4-7 15,0 1-7-15,4-1-2 0,-2 0-5 16,2 0 0-16,2-5-1 0,0 0-2 0,3 1 0 16,1 0-1-16,-4 5 1 0,5-6-3 15,1 0 2-15,11 5 0 0,1-8-1 16,5-3 2-16,11 3-1 0,7-11-3 0,3 2-4 15,10-6-3-15,4 1-5 0,2 0 1 16,4-1 6-16,3-4 2 0,-5 4 5 0,2 1 3 16,-8-1 1-16,8 1-2 0,-10 8-1 15,4-5-1-15,-8 11 1 0,4 0-1 16,-6-1-1-16,2 4 6 0,2 5-1 16,-5-1 0-16,-1 7 1 0,0-3 3 15,-7 6-6-15,5 0 1 0,-7 6-1 0,1-6-1 16,-1 8 0-16,-2-3 3 0,-1 4 1 0,-1 0-3 15,2 0 1-15,-1-1 2 0,3 6-3 16,-4-5 0-16,5 0 1 0,-7 5 2 16,2 0-3-16,3-6 3 0,-7 6-1 15,6 4 0-15,-8-4 1 0,4 3 0 0,-2-3-3 16,1 4-3-16,-1-1 2 0,2 6-3 0,-4-4 2 16,8 7-1-16,-8-3 3 0,3 5-1 15,-5-2-1-15,-3 5 1 0,-1 1 1 16,-6 4-3-16,2-4 1 0,-7 2 1 15,5 3 2-15,-9 0-1 0,7-2 1 0,-7 1 2 16,1 1-2-16,3 3 0 0,-5 0 2 16,3-3-1-16,-1-2-1 0,-3 6 1 0,4-6-2 15,-5 5-2-15,1 2 1 0,0-2 1 16,3 6-2-16,1-6 4 0,-1-4-1 16,-3 5 1-16,6-1 0 0,-5 0 0 0,5-4-1 15,-5 5 0-15,5-1-1 0,1 2-1 16,-1-8 0-16,7 7 1 0,-2 0 0 0,1 0 0 15,3 4 1-15,2-5 0 0,2-3 3 16,4-3-2-16,0 3 3 0,4-5-1 16,3-1-3-16,1 0-2 0,2 1 2 0,1-1-2 15,-1-3 1-15,1-2 1 0,1 2 1 16,-1-2-2-16,3-3 0 0,-1 3 2 16,1-3-2-16,3 5 0 0,-7-6 0 0,5 4 0 15,-3 2-2-15,3-1 0 0,-3-5 4 16,-1 6 2-16,-1-2-1 0,5-3 3 15,-5 0-2-15,2-1 0 0,3 1 0 0,-5-6 0 16,5 6 1-16,-5 0-1 0,-1-6 0 16,1 6-3-16,0 0 0 0,1-1-2 0,-3 1 2 15,-2 0 2-15,1-2-2 0,1 1 2 16,-4 6-2-16,3-5-2 0,-3 3-1 16,2 2 1-16,-2-2 1 0,3 2 0 0,-1-2 0 15,-2 2 3-15,0-2-2 0,-4 6 0 16,0-10-2-16,0 1 1 0,1 0 0 15,-3-6 0-15,-3-3 0 0,8 3 2 0,-7-3 0 16,4-5 0-16,-2 0 0 0,2 0-2 16,0-4 4-16,0 3 4 0,4-8 5 15,0 0 10-15,-2-3 10 0,3-2 8 0,-5 0 1 16,4-4 4-16,-4 0-4 0,4 0-6 16,-2 1-7-16,3-6-2 0,-1 5-3 15,0-5-4-15,-2 0-3 0,6 2-4 0,-1-2-6 16,-1 0-2-16,-2 0 0 0,5-3-1 15,-3 3 1-15,0-4-1 0,2 1 0 0,-1 3 1 16,-1-4-1-16,4 4-4 0,-5-3 0 16,5 3 1-16,-4 0-1 0,3-3-1 15,-7 3 1-15,6 0-1 0,-2 1 0 0,1-1 2 16,-3 1 6-16,6-5 0 0,-1 4 3 16,-1 5 1-16,2-5 0 0,-1 1-7 0,-3 0-1 15,4 5 1-15,1-3-1 0,-1-1-3 16,5 7 1-16,-5-4 1 0,3 0-4 0,-3 4 1 15,0-4 1-15,1 9-1 0,-1-8 3 16,1 2 8-16,-1 3 7 0,-4-6 12 0,3 4 19 16,-7-4 14-16,6 4 8 0,-6-4 1 15,3 4-6-15,3-4-12 0,-6 1-12 16,2-1-10-16,-4 0-6 0,9 0-3 0,-9 1-5 16,2-6-4-16,2 5-3 0,2-1-3 15,-1 1 0-15,3-3-1 0,-6 1-1 0,2-1 1 16,3 7-1-16,-5-9-2 0,0 5 0 15,-2 0 0-15,4 1-1 0,-4-1-1 0,0 4-1 16,0-9 1-16,2 5-2 0,1 0 0 16,-5 1 0-16,6-1-2 0,-4 4 2 0,2-4-2 15,0 0 2-15,0 0 1 0,-2 4 1 16,3 0-1-16,-1 1 3 0,-2-1-2 0,2 2 1 16,-2 3-1-16,2 0 0 0,0-6-1 15,-6 12 0-15,4-6-2 0,-2 0 0 0,-2 8 1 16,-2-4-2-16,0 6 2 0,4-1 0 15,-6 0-1-15,2 5 0 0,0-2 1 0,4 2-1 16,-3 5 2-16,-1-1 0 0,4-1 2 16,-4 6 1-16,2-6-2 0,2 6 1 0,-6-1-1 15,2 1 2-15,0 5-2 0,4-2-1 16,-2-3 2-16,-2 0-1 0,4 3-1 0,-3-4 0 16,3 1 0-16,-2 0 0 0,5-1 0 15,-3-4-1-15,2 5-1 0,0-6 2 16,4 2-1-16,-4-1 1 0,4 4 1 0,0-4 3 15,-4 4 0-15,1 1-1 0,1 0 0 0,-4-1-1 16,2 1-1-16,0-5 0 0,0 4 0 16,2 1-1-16,-6-6-1 0,2 6 0 0,-2 0 1 15,2-1 0-15,-2 5-2 0,4-5 1 16,0 1-2-16,0 0 0 0,2-1 3 16,-2 1 0-16,2-6 0 0,1 6 4 0,-1-6 1 15,-2 3-1-15,4-3 0 0,0 0 0 16,2 3 0-16,-1-6-3 0,1-2 0 0,4 2 2 15,1 0-1-15,-1-2-3 0,5 2 1 16,-3-9 1-16,9 9 0 0,-4-5 3 0,-3 0 1 16,3-1 1-16,-1-3-3 0,5 4 1 15,-4-5-3-15,3 1 1 0,1-2-1 0,-4 3-2 16,8-1-1-16,-7-5 1 0,1 3 1 16,0-3 0-16,-3 0 4 0,-5 0 0 15,3-3 0-15,3-2 0 0,-7-4-2 0,7 4-1 16,-7-4 1-16,5 0-2 0,-3 1 0 0,3-6-3 15,1 5 1-15,-1-5 1 0,-3 0 1 16,3-3 3-16,0 3 3 0,-5-4 4 0,-4 1 5 16,1-3 0-16,1 3 2 0,-6-6-1 15,2 6 1-15,-4-6-3 0,0 1 1 16,0 4 3-16,3-5 5 0,-12 1 7 0,7-1 7 16,-4 0 5-16,2 1 2 0,-2-1 2 15,0 0-3-15,0 3-5 0,0-3-7 0,-5-5-8 16,5 5-8-16,-4 1-7 0,-2-5-4 15,1 10-2-15,-1-6-2 0,-4 1 1 0,3 2-2 16,1 3 0-16,-2 3 1 0,-3-3-2 16,5 3 0-16,0 5-1 0,-3-5 1 0,3 2-1 15,2 7 1-15,1-9-1 0,-1 10 0 16,4-5-1-16,0 4 3 0,2-4-3 16,2 4 1-16,-4 2-1 0,6 3 2 0,-4 0 0 15,4 0 2-15,0 0 0 0,2 0 2 0,-6 0-2 16,8 3 0-16,-4 2 0 0,0-5 2 15,0 6-4-15,5-3 4 0,-5 2-2 0,0-5 0 16,0 4-2-16,0-4 2 0,2 5-2 16,0-5 2-16,-2 0-1 0,4 0-1 0,3 0 1 15,1-5 4-15,-2 5-2 0,5-4 1 16,-1-1 0-16,0 5 0 0,5-3-3 16,-2-3 0-16,-3-2-1 0,4 2 2 0,-3 3-3 15,1-7 0-15,-1 6 0 0,5-1-2 0,-5 1 3 16,7-1 0-16,-5 5 2 0,1-3 2 15,-1 3 0-15,1 3-1 0,-1-3-1 0,2 5 0 16,1 4 0-16,1 0-1 0,1-1-1 16,1 1 0-16,2 5-2 0,4 0 2 15,-2 0 1-15,3-2 2 0,1 2 1 0,7-5 2 16,-3 5-2-16,0-5-4 0,2-4 2 16,0 4-4-16,8-9 2 0,-1 0 2 0,3-6 1 15,5 3 2-15,0-2-1 0,-3-9 0 16,7 1 4-16,2-1 6 0,-3 1 6 0,1-5 8 15,-2 1 8-15,4-3 7 0,-5 7 13 16,5-5 23-16,-2 1 15 0,4 3 4 16,2-4 1-16,-2 4-16 0,-3-3-27 0,7 3-19 15,-6-4-14-15,6-1-10 0,-2 2-3 16,6-1-1-16,-8-1-3 0,4 2 1 0,0-1-1 16,-2-1-1-16,0 2 7 0,-2-1 7 0,2-1 6 15,-2 2 10-15,2-1 19 0,-2 4 28 16,2-3 17-16,-4 3 4 0,-1 0-5 0,-3 5-14 15,-2 0-38-15,-11 1-21 0,-2-1-11 16,-4 4-8-16,-8-4-3 0,-2 9 0 16,-11-5-1-16,1 5 0 0,-7-4 2 0,-4 8 0 15,-2-4-1-15,-8 5-1 0,-1-5 0 0,-5 0 2 16,-1 4-1-16,-1 1 0 0,-5-5-1 16,-1 5 0-16,-1-5-2 0,-6 3 0 0,2-3-1 15,-4 0 1-15,2 0-2 0,-2 0 1 16,0 0-3-16,-2 0-20 0,-2 6-45 15,2-6-56-15,-6 0-66 0,-1 0-84 0,-9 3-125 16,1-3-108-16,-6 0-18 0,-6-3 25 16,3-6 39-16,-5-10 50 0,8 1 63 0,6-10 38 15,7 2 23-15</inkml:trace>
  <inkml:trace contextRef="#ctx0" brushRef="#br0" timeOffset="54425.68">17273 12863 58 0,'-10'-5'314'16,"-1"1"39"-16,3 4 33 0,-2 0-78 15,1-5-94-15,3 5-23 0,4 0 0 0,-2 0 2 16,4 0-3-16,-4 0-14 0,4 0-27 15,0 0-27-15,0 0-33 0,0 5-28 0,0-5-23 16,8 9-17-16,0 5-8 0,3 3-5 16,-1 15-1-16,7 4-1 0,3 13-2 15,1 14-4-15,4 5 0 0,-5 9 2 0,7 3 0 16,0 5-1-16,-4 1 1 0,4-1-4 16,-5 6-1-16,3-5 1 0,-6-1 2 0,-3-5 2 15,3 2 1-15,-2-10 0 0,-9-4 0 0,2-5-19 16,-4-9-36-16,3-9-50 0,-3-5-60 15,0-9-72-15,0 1-83 0,-6-15-131 16,8-3-49-16,-8-14 15 0,0-17 51 0,0-6 92 16</inkml:trace>
  <inkml:trace contextRef="#ctx0" brushRef="#br0" timeOffset="54754.09">17777 12544 248 0,'-4'-32'395'16,"0"10"48"-16,2 8 48 0,-2 5-173 0,0 0-74 16,4 9-48-16,-2 0-35 0,2 0-44 15,0 4-44-15,0 10-34 0,0 0-15 16,2 8 9-16,-2 13 30 0,4 11 44 0,6 8 75 16,-4 5 88-16,9 7 32 0,-7 2-10 0,11 9-33 15,-3 9-71-15,3-1-88 0,-3 0-51 16,9 6-25-16,-6-2-11 0,1 2-6 15,-3-6-2-15,-1 1 0 0,-1-1 4 0,-3-5-1 16,-1-3-2-16,-5-9-2 0,4-2-1 16,-4-6-3-16,-1-6 0 0,1-9 0 0,-2 0 1 15,-2-4-1-15,4-7 2 0,2 0-1 16,-6-8-21-16,3 0-56 0,-3-7-84 0,2-10-94 16,-4 0-130-16,4-4-154 0,-4-5-182 15,2-5-26-15,-4-4 44 0,-2-5 106 16,0-4 167-16</inkml:trace>
  <inkml:trace contextRef="#ctx0" brushRef="#br0" timeOffset="66063.23">24053 9349 56 0,'12'17'629'0,"-1"-3"199"0,-3-14 94 0,0 0 41 16,7 0-336-16,7-9-264 0,12 4-194 15,9-4-91-15,11 1-34 0,12-1-15 0,4 0-6 16,13-5-2-16,8 0-1 0,8 0-6 15,9-3-4-15,7-1-3 0,5 4-5 16,15-8 0-16,5-1 3 0,7-3-2 0,8 3-1 16,12-8 3-16,3-1 1 0,14 1-4 15,2 0 0-15,14-6 3 0,1 6-2 0,8-9 0 16,1-2 1-16,3-2 2 0,4-1-2 16,3-1 3-16,-3-2 0 0,4 2-3 0,-6-4-2 15,0 6-2-15,-6-1-4 0,1 5 2 16,-9-2-3-16,-5 7-3 0,-14-2-7 0,-4 6-44 15,-19-6-78-15,-6 6-79 0,-14-4-87 16,-11-2-110-16,-15 6-104 0,-3-9-84 16,-13 3-78-16,-10-3 14 0,-13 0 87 0,-14-5 134 15</inkml:trace>
  <inkml:trace contextRef="#ctx0" brushRef="#br0" timeOffset="66487.31">29793 7067 440 0,'-60'-5'505'0,"3"2"39"16,11-8 33-16,5 8-272 0,8 3-105 0,14 0-44 16,3 0-29-16,5 8-32 0,7-2-28 15,4 6-32-15,6 7-17 0,9-2-12 0,3 1 1 16,13 4-2-16,7 6 2 0,7-5-2 15,13 8 4-15,12-4-1 0,9 4 3 0,18 6-3 16,10-6 1-16,13 6 2 0,2-2 4 16,23 1 6-16,4 4 12 0,12-8 2 0,2-1 9 15,11-3 8-15,-2-2 14 0,12-3 22 16,-1 3 33-16,8 2 24 0,-12 3 15 0,-3-3-6 16,-15 4-23-16,-6 2-34 0,-10 7-31 15,-13 4-28-15,-22 0-15 0,-23 4-11 16,-23 2-1-16,-31 3 20 0,-27 3 30 15,-33 6 22-15,-24 2 16 0,-40 10 13 16,-29 1-16-16,-29 6-26 0,-25 7-25 0,-22 5-21 16,-11 2-16-16,-16 7-9 0,8 0-12 0,-8 5-14 15,16 6-42-15,9-3-108 0,9-3-170 16,16 1-275-16,20-10-230 0,21-10-67 16,12-7 59-16,12-14 150 0,21-10 273 0</inkml:trace>
  <inkml:trace contextRef="#ctx0" brushRef="#br0" timeOffset="83807.5">11716 17403 220 0,'-6'14'357'15,"-2"-5"24"-15,2-4 11 0,0-2-203 0,-1-3-95 16,3 6-48-16,-2-3-22 0,6 2-9 16,-6 4-9-16,2 0-4 0,2 5 0 0,-3-6 1 15,-1 1-2-15,2 5 1 0,-2 0 1 0,2 0 0 16,-2-2 1-16,1 2 1 0,-1 0-1 0,0 4-2 16,-4-4 3-16,8-6-2 0,-7 6 5 0,3-10 13 15,0 1 24-15,0 0 26 0,-2-5 35 16,1 0 21-16,-3-10 15 0,0 1 1 0,-3 0-3 15,-3-8-12-15,-1-2-11 0,-3-4-6 0,1-3 2 16,0 0 10-16,-3-8 24 0,3 3 42 0,-2-4 52 16,-1-1 12-16,-3-5-13 0,-2-4-37 15,0-4-56-15,-2-1-72 0,2-4-39 0,-2-4-19 16,-2 4-8-16,2-9 0 0,-6 4 1 0,2 1 0 16,0-10 2-16,0 6-1 0,4-10-4 15,-6-1 0-15,0-7 3 0,2-2 2 0,-9-4-3 16,5 1-1-16,-2-4-5 0,0-5-1 15,-3-6-5-15,-1 1 4 0,-1-4 1 0,-5 3 3 16,-1-8-1-16,1 0 7 0,-5-4 2 16,0-1 8-16,0 1 8 0,-1-1 8 0,1 1-1 15,-2-4-1-15,-2-3 0 0,2 7 2 16,0-4 10-16,-1-7 5 0,1 7 8 0,2-10 5 16,-2 4-3-16,5-4-9 0,-5-4-8 15,8-5-13-15,3-1-12 0,-3 2-8 16,5-11-8-16,3 2-1 0,-3-2-1 0,0 2-1 15,-1-5 0-15,1 3-1 0,-3 1 4 16,-1 1 4-16,-3 3 1 0,1-5 1 0,-3 2 0 16,2 4-3-16,-3-6-3 0,3 2-1 15,-4-2-3-15,-2 2 1 0,3-2 0 0,-1-3 3 16,-6 0-1-16,4 0 5 0,2-6-2 16,1 6-1-16,3-11-4 0,7 7 8 0,-3-6 7 15,5 1 8-15,2 0 11 0,1 3 5 16,1-3-1-16,-2-1-4 0,6-3-9 0,0 8-8 15,-5-10-3-15,5 10-4 0,-4-1-4 16,0 3-1-16,-2 2 0 0,2 5 1 0,1-1-4 16,-1 2 1-16,0 3-2 0,0 1 0 15,2 5 0-15,-3 3 1 0,1-5 1 0,0 7 3 16,-2-2-2-16,6 0 0 0,0 5 5 16,2-4 6-16,2 4 2 0,2 4 3 15,0 0-2-15,0 2-6 0,6 1 0 0,3 7-5 16,-3 4-4-16,0 5 0 0,5-1-2 15,-3 6-5-15,-1 2 0 0,3 11 1 0,0 4 1 16,3 10 2-16,-5-2-1 0,3 6 3 0,-5 8-1 16,9 10-1-16,-5-1-2 0,3 6 0 15,-3 2-3-15,7 7 0 0,0 4 2 16,3 3 2-16,1 5-2 0,0 6 0 0,2 8 0 16,0 0-9-16,4 4-8 0,-2 0-8 15,2 5-16-15,0 0-11 0,0 0-4 0,2 5 7 16,2 4 10-16,6 5 12 0,1 9 15 15,1 3 7-15,4 10 4 0,5 4 1 0,2 11 2 16,2-2 1-16,-7 10-1 0,5 4 2 16,2 8 0-16,-2-3 0 0,-1 13-1 0,-1 1 0 15,2 3 3-15,-3 9-4 0,1 0 3 16,-2 6 2-16,1-2 2 0,1 6-4 0,-2 4-2 16,1 0 1-16,7 1-1 0,-6 2-2 15,2 3 1-15,-1 2 1 0,1 5 0 16,4 1-1-16,0 3-1 0,0 1 0 0,4 5 2 15,-2 0 1-15,4 3 0 0,-2 2-1 0,-2 4 0 16,4-1 1-16,-2 1-1 0,2-1-1 16,4 4 0-16,-4 7 0 0,10-2 1 0,-5 1 1 15,1 4-2-15,0 4 0 0,-2 0 0 16,3 0 0-16,1 10-3 0,-8-4 0 16,6 2 2-16,-6 3-2 0,3 6 1 0,-3-3 1 15,0 11 1-15,-4-3 1 0,4 1-4 0,-2-1 3 16,2 12 0-16,-2-8 0 0,2 7-3 15,2 3 0-15,-4 5 0 0,8-5-2 16,3 6 0-16,-3-2 0 0,9-3 1 0,-3-1 1 16,13 1 2-16,2-9-2 0,8 3 5 15,2-8-1-15,7 1-1 0,1-15-3 0,1 5 2 16,2-9 0-16,-1 0-3 0,3-5 0 16,4-3 6-16,-5 3-2 0,5-9 0 0,0-3 0 15,-6 3 0-15,-3-3 0 0,1-6-2 16,-1 4 4-16,-1 2-2 0,-7-2 5 0,0 10-3 15,-4-10 4-15,-1 2-3 0,-10-14 7 16,5 3-2-16,-8-12 1 0,-2-10 2 0,-1-7-1 16,-3-11 1-16,-5-3 1 0,-2-2-1 0,-6-4-1 15,0-8 0-15,-6-6-1 0,0-3-4 16,-2-8 2-16,-6-12 0 0,1-2 1 0,-3-11-2 16,-5-4 2-16,-1-8-2 0,-1-4 0 15,-4-2 1-15,-2-3 1 0,0-5 0 0,-2 0 3 16,-2-4 5-16,0-2 11 0,0 3 15 0,0-3 11 15,0-3 7-15,-2 5 1 0,2-5-14 16,-4 6-15-16,0-3-10 0,-2-3-12 0,6 5-5 16,-4-1-2-16,-2-4-5 0,-1 5 0 0,3-5-2 15,2 4-1-15,-2-4 1 0,2 5 0 0,-2-5-4 16,0 0 0-16,4 5 0 0,-2-5-3 0,2 3-5 16,0-3-5-16,0 0-19 0,-5 0-25 15,5 0-33-15,0 0-34 0,5 0-38 0,-3 0-25 16,6 0-64-16,0 0-97 0,9-3-168 0,1-2-155 15,1-4-40-15,2 0 43 0,-1-5 95 16,-1 0 176-16,-3 0 139 0,5 2-8 0,2-2 1 16,2 6 25-16,-1 8 20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40:57.069"/>
    </inkml:context>
    <inkml:brush xml:id="br0">
      <inkml:brushProperty name="width" value="0.05292" units="cm"/>
      <inkml:brushProperty name="height" value="0.05292" units="cm"/>
      <inkml:brushProperty name="color" value="#FF0000"/>
    </inkml:brush>
  </inkml:definitions>
  <inkml:trace contextRef="#ctx0" brushRef="#br0">24014 12134 171 0,'-4'3'306'0,"-1"-3"35"0,5-3-3 16,0 3-117-16,0 0-50 0,0 0-11 0,0 0 3 16,0 0 6-16,0 0 15 0,0 0 13 15,0-5 12-15,0 5 9 0,-2 0 19 0,2-4 21 16,0 4 16-16,0 0-5 0,0 0-28 16,0 0-48-16,0 0-57 0,0 4-60 0,-4-4-39 15,4 0-21-15,0 0-11 0,0 5-5 16,0-5 0-16,0 0-2 0,0 3 2 15,4 3 0-15,-2-6 2 0,-2 5-2 16,0-2 2-16,5 3-2 0,-1-6-2 0,-4 3 2 16,2-3 0-16,-2 5 0 0,4-5 2 15,-2 0 12-15,-2 0 5 0,4 0 4 0,-4 0 4 16,6 0 8-16,-6 0-3 0,9 0-1 0,-9 0-1 16,2 0-2-16,4-5-6 0,2 5-8 15,-6 0-1-15,4-3-2 0,3 3-2 0,-3 0-1 16,0-6-1-16,4 3-3 0,1-2 0 15,1 5-1-15,-2-6-2 0,5 3 1 16,-3-2 1-16,5 1-1 0,-5-5 2 0,7 4 0 16,-3 0 0-16,1 2 0 0,-5-6 0 15,5 4-2-15,-3 1 2 0,-1-6-1 0,3 6 0 16,1-5-1-16,-3 4 4 0,-1-4 13 16,3 4 3-16,1-3 4 0,-1-1 1 0,1 0 0 15,-1 0-12-15,5 4-5 0,-4-9 0 16,3 5 2-16,1 1 5 0,-2-1 1 0,1-5 5 15,1 5-3-15,2-5-3 0,-1 6-4 16,1-1-4-16,-2 0-2 0,2 0-4 0,3-4-1 16,-1 4 0-16,-6 4-1 0,6-4 0 15,-7 0 0-15,5 0-1 0,2 4 3 0,-7-4-2 16,3 1 2-16,2 3-1 0,-7-4 0 16,5 0 2-16,-4 4-1 0,-1-4-1 0,1 6 1 15,-3-3-1-15,3-2 1 0,-1 2-1 16,-3 3 1-16,3-7 0 0,1 6 1 0,1-5 1 15,-1 4 0-15,-1-4 3 0,-3 4-2 16,7 2 1-16,-3-6 0 0,4 4 0 16,-5-4 0-16,3 0 0 0,1 1-4 0,1 2-1 15,-2-2-4-15,-3-1 2 0,9 4 0 16,-8-4 0-16,1 0 2 0,3 4-1 16,-5-4 0-16,5 0-1 0,-4 4 0 0,3-3 0 15,-3-1 0-15,1 0 0 0,-1 0 0 16,4 4-1-16,-5-4 2 0,5 1-2 0,-3-1 2 15,1-5-1-15,0 5 1 0,-3 1 1 0,1-3 1 16,-1 2-3-16,1 1 2 0,-1-1-2 16,3 0 3-16,-11 1-3 0,7-3 3 15,-3 2-1-15,3 1 0 0,-3-1-2 0,2 0 2 16,-1 0-1-16,1-1 0 0,-5 1 0 16,5 6 1-16,-2-6-2 0,-1-1 3 0,3 6-2 15,-6-5-1-15,3 1 0 0,3 2 2 16,-3-2-4-16,1-1 2 0,0 4-1 0,-1-4 0 15,-1 4-1-15,5-4 0 0,-7 6 1 16,2-3-1-16,-4 1-1 0,3 2 0 0,-3-3 3 16,0 3-3-16,0 3 2 0,3-5 2 15,-7-1-1-15,4 3 2 0,2-6 1 0,-2 9-1 16,0-8-2-16,1 2 2 0,3-2-1 16,-4 2-1-16,5-2 1 0,-5 4-1 15,4-6 1-15,-2 6 1 0,1-5 1 0,-1-1-4 16,0 6 2-16,0-4 0 0,1-1-1 15,1-1-1-15,-2 1 1 0,-2 5 0 0,5-4 0 16,-5-3 1-16,4 8 1 0,-8-6 0 16,9-1 0-16,-5 1-2 0,4 0 3 0,-3 0-1 15,3 1-1-15,-4-6 1 0,4 5-1 16,-1 0 0-16,-1-5-1 0,0 6 1 0,0-1 1 16,1 0 1-16,-7-5 1 0,8 5-3 15,-4-1 4-15,3-2-4 0,-1 3 2 0,0-1-2 16,0-3 1-16,1 3-1 0,-3 1 3 15,0 0-1-15,0 1-1 0,3-1 3 0,-7 0-1 16,4 1 0-16,2-3 2 0,-6 2 1 16,4 1-2-16,-2-1 3 0,1 0-2 0,-3 1 2 15,6-3-2-15,-6 2 0 0,4 1-1 16,-2-1-1-16,3 0 0 0,-3 0-2 16,2-4 0-16,0 4-1 0,2-5 1 0,-6 5 0 15,5 0 3-15,1-5-3 0,-2 6 2 16,-4-1-1-16,6-5-2 0,-6 5 1 0,5 1 1 15,1-6-1-15,-2 5 0 0,0-5-1 16,-1 0 1-16,1 0 0 0,0 2-4 0,0-2 2 16,-2 0 0-16,2 0 2 0,-1 2-2 15,1-2 1-15,-2 0 0 0,-2 0-1 0,6 2-1 16,-6-2 1-16,2-4 1 0,-1 4 1 16,1 0-1-16,0 6-1 0,-2-6 0 0,-2 2 0 15,0-2 2-15,4 0 0 0,-2 5 0 16,-2-5 2-16,0 5-2 0,0-5 0 0,0 6 2 15,0-6 0-15,0 1 0 0,0-1 0 16,0 6 0-16,0-6-1 0,0 5 0 16,0-5 1-16,0 5 0 0,0-5-1 0,0 6 1 15,0-1 0-15,0 0-2 0,0 1-1 16,0-3 3-16,0-1-1 0,0 7 1 16,0-4 0-16,-2 0 0 0,2 0-2 0,-4-1 0 15,4 1-1-15,0 1 2 0,-2-1 1 16,2 0 0-16,-4 0 2 0,0 4-1 0,1-4-1 15,-1 1 1-15,2-1 2 0,-2 4-2 0,0-4 0 16,-2 0 0-16,6 1-1 0,-4-3 1 16,-3 2 0-16,5 1-2 0,-2-1 2 0,0 4-1 15,2-4 1-15,-2 0 2 0,2 1 1 16,2-1-3-16,-8 4 1 0,8-4-1 16,-2 0 3-16,-3 4-4 0,5-4 2 0,-2 4-1 15,2-4 0-15,-4 1-2 0,4 4 0 16,-4-1 2-16,4-4-2 0,0 4 2 15,-2 1-3-15,2-1 2 0,0 0-3 0,0 1 1 16,0-1-2-16,0 2 1 0,0 3-1 0,0-5 0 16,0 1-1-16,0 4-2 0,2-5 0 15,-2 0 1-15,4 5 2 0,-4-4-1 0,4-1 2 16,-2 1-4-16,3 4 2 0,-3-5-1 16,6 2 2-16,-6-3 0 0,4-2 2 15,2 2-1-15,-6 3-1 0,5-2 0 0,1-4 0 16,-2 4 0-16,0 1-1 0,1-4 2 15,1-3 1-15,0 2-1 0,2 1-1 0,1-1 5 16,-5-5-1-16,8 0-1 0,-3 2 1 16,1-2-1-16,3-4 0 0,-3 4 0 0,0-3-2 15,7-2 3-15,-7 1 2 0,5 1-1 16,-5-6 2-16,7 4 7 0,-3-4 8 0,1 3 3 16,0-3 7-16,-1 4 3 0,3-8-1 15,-1 5 13-15,-1-1 6 0,1-3 4 0,-1 3-3 16,8-5-1-16,-9 2-16 0,3-2-9 15,6 2-11-15,-7-2-1 0,3 2-4 0,0-2-3 16,1 2 2-16,1-5-3 0,2 3 1 0,-2-4-1 16,-1 1-1-16,1 5-5 0,4-6 3 15,-2 1 1-15,-7 3 1 0,9-3-2 0,-4 5 3 16,-2-6-1-16,6-1-1 0,-5 2-1 0,5-1 1 16,0 1 2-16,0-4-1 0,-4 4-1 15,4-1-2-15,-5-1 1 0,5-2-3 0,-2 4 1 16,2-6 1-16,-9 0 2 0,9 3 1 15,-4-3 3-15,2 2-1 0,-2 2 0 0,-1-2 2 16,5 4 3-16,-4-6-3 0,2 2 0 0,2-1 7 16,-5-1-4-16,1 2-2 0,4-2 3 0,-4 6 2 15,2-6-4-15,1 2-2 0,-3 4-2 16,0-6-1-16,8-3-2 0,-4 4 0 0,-4 4 3 16,3-4 0-16,1 1-1 0,0-2-3 15,0 6 0-15,-2-1-3 0,2-4 1 0,6 4 2 16,-6 1 1-16,6-4-4 0,-2 2-1 0,-2 2 3 15,6 4-6-15,-6-4 4 0,2 0 0 16,-4 3 1-16,2 2-3 0,-3-6 3 0,-3 9 0 16,2 1-1-16,0-4 0 0,-5 3 4 0,1 4-3 15,-2 1-3-15,-1 1 2 0,-1-2 4 16,-5 7-4-16,1-2 0 0,-5 0 2 0,2 0 0 16,-4 5-2-16,1 0 2 0,-3 4 0 0,-2-4 1 15,-2 6-1-15,4 3-1 0,-4-5 5 16,0 5-1-16,0-4-1 0,0 4 0 0,0 0 3 15,-4 0 8-15,4 0 6 0,0 0 4 0,0 0 4 16,0 0-3-16,0 0-8 0,0 0-9 16,0 0-4-16,0 0-5 0,0 0 0 0,0 0-2 15,0 0 0-15,0 0-2 0,0 0 0 16,0 0 2-16,0 0-1 0,0 0-1 0,0 0 3 16,0 0-3-16,0 0 0 0,0 0 1 0,0 0-1 15,0 0-1-15,0 0 2 0,0 0-1 16,0 0 1-16,0 0-1 0,0 0 1 0,0 0 0 15,-2 0-2-15,2 0-2 0,0 0 3 16,0 0 1-16,0 4-1 0,0-4 2 0,0 0-1 16,0 0-3-16,-4 0 2 0,0 5 2 0,4-2-2 15,-3 2 0-15,-1-1-1 0,2 1 3 0,-6 0-2 16,6 4 2-16,-6-5 1 0,1 6 2 16,5-1-3-16,-6 0 4 0,0-1-3 0,0 1-2 15,-1 5 1-15,1-5 1 0,-2 5-2 16,1-6 0-16,-1 6 2 0,4-1-2 0,-4 0-1 15,-1 1 2-15,5 0 2 0,-8-1-2 0,7 1 1 16,-3 3-2-16,0-3 0 0,-1 5-4 0,3-1 4 16,-6-4 0-16,3 3-1 0,1 6 2 15,-2-9-1-15,-1 7-2 0,-1-2 1 0,1 3-1 16,-3 1-2-16,-1-2 4 0,1 7-2 0,-3-5 3 16,0 3 3-16,3 2 0 0,-5-2-1 15,1-4-1-15,1 6 2 0,-2-5-5 0,1 3 2 16,1 2 2-16,-6-2-1 0,7 0 2 15,-7 2-1-15,2-2-2 0,2 2-1 0,-1 4-2 16,-1-6-2-16,0 7 2 0,-4-2 1 16,-4-4 1-16,4 4 1 0,-6-3 1 0,4 3-4 15,-4-4 2-15,2 0 0 0,-6 5-4 0,4-1 1 16,-4-5 2-16,2 2 1 0,2-2 0 0,-5 2 0 16,1 4 3-16,0-10-3 0,4 5 1 15,0 0-1-15,-4 0 3 0,4 1 0 0,-5-2-2 16,3 2-1-16,2 3-1 0,-4-5-2 15,0-3 0-15,4 3 7 0,0 2-6 0,0-5 2 16,-1 3-1-16,3 2 2 0,3-6-2 0,-3 4 1 16,2 2-1-16,2-5 4 0,0 3-4 0,2-3 0 15,2 0 2-15,1 3 5 0,1-4-5 16,2 1 3-16,-1 0-1 0,-1-1-1 0,4 1-1 16,-3 3 3-16,3-3-6 0,-1 5 2 15,-3-5-2-15,0 3 1 0,5 2-3 0,-1-7 5 16,1 1-2-16,-1 1 2 0,7-4 0 0,-7 2-2 15,7-2-1-15,-3-1 0 0,3 4 3 16,0-8-4-16,-1 4 5 0,3-1-1 0,0-3 1 16,0 0 1-16,-1 0 1 0,7 3-3 15,-6-3 0-15,6-5-3 0,-2 5-3 0,2-2 2 16,2 2 4-16,-4-5-2 0,0 5 2 0,4-9 2 16,0 4-2-16,0 0-2 0,0-1-3 15,0-2 1-15,0 2 1 0,0-4 1 0,0 1-2 16,0 4 5-16,0-4-1 0,4-2-1 0,-4 3-1 15,4-3 2-15,-4 2 0 0,0 1 0 16,0 2 2-16,2-4-4 0,-2 5 2 0,0 1 0 16,0-1 2-16,0-1-4 0,0 1 4 15,0 5-1-15,0 0-1 0,0-2 2 0,0 7-1 16,0-6 0-16,0 6-3 0,-2-2-1 0,2 6 1 16,-4-6 0-16,0 3 2 0,4-3 0 0,-3 0 0 15,3 3-1-15,-4-3 0 0,4 1-1 16,-2-1 4-16,2 2 0 0,0-5 2 0,-4 7-1 15,4-2-2-15,-4-1-4 0,4-4 2 16,0 3 1-16,0 0 0 0,0-3 1 0,-2 6 1 16,2-3 1-16,-4-3-2 0,4 3 1 0,0 1-2 15,0 1 4-15,-4-1-6 0,4-5 3 16,0 5 2-16,0-1-2 0,-2 3-3 0,2-3 3 16,-5 0 0-16,5 3-4 0,0-3 2 15,0-3 1-15,-2 3-1 0,2 1 2 0,0 1-1 16,-4-7-1-16,0 7 1 0,4-1 1 0,-2-4-1 15,-2 3 1-15,2-3 1 0,2 4-1 0,-4-4-1 16,0 3 0-16,4 1-3 0,-7-5 2 16,7 1-2-16,-2 0 1 0,-2 4 1 0,0-4 2 15,2-2-1-15,2 2-1 0,-8 0 1 16,8 0 4-16,-7-5-2 0,5 5-2 0,-2-6 3 0,0 1-2 16,2 0-3-16,-2-4 3 0,2 4-1 15,2-1-1-15,-8-2 2 0,8-3-1 0,-7 2-1 16,7 4 0-16,-2-5 2 0,-2 1 0 15,0 0-2-15,4-2 2 0,-2 3 0 0,2-6-2 16,-4 3 1-16,0 2 0 0,2-1 1 16,-2 1 1-16,1 0 2 0,-5-5-3 0,6 4 0 15,-4 1 0-15,-2-1 0 0,1 6-2 0,1-6 2 16,0 4-2-16,-8 1 3 0,7 1-2 16,-3-1 3-16,0 0 0 0,-1 0 1 0,3-1-3 15,-6 1 1-15,3 2 0 0,-5 1-2 0,5-4 3 16,-5 6-1-16,4 0 0 0,-3 0 2 15,-1-1-3-15,-1 0-1 0,-2 5 4 0,-1-4-3 16,-1 5-2-16,-6-1 4 0,4-1-2 0,-3 2 1 16,-1-1-1-16,-2-1 0 0,-2 6-1 0,-2-6 0 15,-5 2 2-15,5 4-1 0,-6 3 1 16,0-3-1-16,-3-1 0 0,7 1 5 0,-8 0-5 16,2 0 0-16,1 3 2 0,-3 2-2 15,-1-2-2-15,-3-4-1 0,1 10 2 0,-3-6-1 16,-3 7-2-16,0-1 1 0,-5-1-1 0,3 0 1 15,4 1 1-15,-3-6 3 0,3 5-2 16,0-3 0-16,1 4 1 0,1-10-2 0,3 4-2 16,-7 2 0-16,11-2 1 0,-7-3 0 15,1 5 1-15,3-2 2 0,-1-3 2 0,3 0-2 16,3-1 1-16,2-4 2 0,4-1-1 0,0 2 2 16,10-7 1-16,0 2 1 0,3 0 2 15,3-5-3-15,3-4 4 0,1-1 2 0,3 1 8 16,4-1 7-16,1 1 6 0,3-5 2 0,2 0-4 15,0 0-7-15,0 0-4 0,0 0-14 16,0 0-6-16,0 0-3 0,0 0-5 0,2 0-3 16,-2 0-1-16,0-5 2 0,5 5 0 15,-3-4 0-15,2 4 3 0,2 0 0 0,2-5-1 0,1 5-2 16,-1-4-2-16,4 4-26 0,3 0-71 16,-3 0-88-16,5 4-93 0,3 1-92 0,-1-5-162 15,6 4-259-15,-7-8-90 0,7-1 10 16,-8-4 34-16,-1-5 133 0,-3-9 291 15,3 3 116-15,-1-8 34 0,-3 1 37 0,5-4 47 16</inkml:trace>
  <inkml:trace contextRef="#ctx0" brushRef="#br0" timeOffset="5510.98">24865 10852 189 0,'-8'-10'386'0,"-6"1"55"0,7 0 53 15,1 6-120-15,2-3-96 0,0 6-45 0,4 0-37 16,0-5-49-16,0 5-49 0,4 0-44 16,0 5-21-16,7-5-2 0,-3 9 16 15,6-4 40-15,7 13 94 0,2-1 83 0,4 11 35 16,-1 4 9-16,3 4-15 0,4 8-72 15,1 10-69-15,3 5-27 0,0 9-19 0,2 4-17 16,-2-1-19-16,1 1-20 0,-3 1-20 0,0-2-15 16,-6 1-7-16,2-9-5 0,-8 0-2 15,-1-4-1-15,1-5 1 0,-2-9-1 16,-5-5-3-16,1-3-2 0,-3-6-1 0,-1-4-2 16,-7-5-10-16,4-8-22 0,-4-5-28 15,-6-9-33-15,9-9-36 0,-9-5-50 0,0-17-46 16,-4-9-47-16,-1-14-57 0,-1-9-65 15,4-14-63-15,-8-8-41 0,4-10-41 0,-5 0-32 16,-5-12 51-16,-1-6 97 0,-1-4 101 16</inkml:trace>
  <inkml:trace contextRef="#ctx0" brushRef="#br0" timeOffset="5798.69">25399 10753 108 0,'-13'-82'278'0,"3"15"34"16,8 13 23-16,2 9-124 0,0 0-74 0,2 4-28 16,-2 1-10-16,6-2 2 0,-2-1 11 0,3-2 23 15,-3 8 41-15,2 6 53 0,-2 13 46 0,-4 4 50 16,0 14 57-16,0 0-8 0,2 0-38 15,6 18-42-15,1 9-56 0,7 14-72 16,9 9-26-16,2 8-19 0,0 4-17 0,-3 7-5 16,7 2-9-16,-2 1 0 0,2 1 4 15,-2 4 16-15,2-2 17 0,2-2 26 16,-2-2 22-16,-2-3 9 0,2-10-1 0,-4 1-14 16,-2-5-27-16,2 0-32 0,-6-8-32 0,-1-6-27 15,-1 0-23-15,-3 0-14 0,5-3-12 0,-4-2-3 16,-3 1-4-16,3-8-5 0,-7-2-3 15,-2-3-4-15,3-6-7 0,3-3-49 0,-12 0-73 16,4-5-81-16,-2 0-80 0,3-4-79 16,1-5-87-16,-6-5-149 0,-2-1-198 0,-2-6-134 15,-2-10-15-15,0-6 99 16,-3-4 205-16,3-3 274 0</inkml:trace>
  <inkml:trace contextRef="#ctx0" brushRef="#br0" timeOffset="6634.34">26697 8529 288 0,'-15'-4'416'0,"3"-1"62"0,2 2 68 16,3-3-179-16,1 6-69 0,6-5-33 0,0 5-47 15,0 0-59-15,0 0-53 0,0 5-42 16,6 1-19-16,1 2 9 0,-1 10 33 16,10-1 62-16,1 11 69 0,4-5 20 0,5 8-8 15,1 1-34-15,2 8-60 0,8 0-71 16,3 5-34-16,-3 0-5 0,6 4-3 0,5-3 1 15,-3 3 1-15,3 1 8 0,-3 4 0 16,7-5 2-16,-2 5 2 0,-5 0 1 0,7 5-10 16,-9-4-10-16,3-1-8 0,-7 0-8 15,-2-6-3-15,-4-2-1 0,0-3 1 0,-2-1 1 16,-4-7 1-16,-4-3 1 0,0-5-2 16,-5-4 0-16,-1-5 1 0,-1-1 0 0,-7-3 0 15,1 0-2-15,0-5-12 0,-3-9-33 16,-3 0-63-16,-4-9-91 0,-4 0-99 15,-3-10-141-15,5-2-148 0,-8-7-132 0,0-8-35 16,-5-8 45-16,3-1 128 0,-1-9 169 16</inkml:trace>
  <inkml:trace contextRef="#ctx0" brushRef="#br0" timeOffset="7061.26">26846 7967 38 0,'0'-19'495'0,"-11"2"85"16,5-1 76-16,4-5 90 0,2 10-257 16,0 4-79-16,2 0-45 0,4 4-61 0,3 1-79 15,3 4-80-15,5 4-74 0,5 10-36 16,13 8-16-16,-6 5 10 0,11 9 7 15,-3 10 3-15,6-1 3 0,-1 12 1 0,3 6-6 16,3 11 2-16,1 1 8 0,5 7 8 0,-2-6 14 16,-1 1 11-16,1-11 15 0,2-3 20 15,-5-4 35-15,3-5 36 0,-6 0 42 16,1 1 29-16,-1-1 15 0,1-6-13 0,1-2-33 16,-3-1-49-16,3 1-51 0,-5-3-45 15,-4-6-35-15,-1-1-18 0,-3-1-14 0,-4-3-7 16,-2-4-4-16,-5 3 0 0,-1-5-2 0,-6 2-3 15,-1-5-3-15,-1-6-6 0,-7 1-3 0,0-4-4 16,-6-1-30-16,2-4-57 0,1-4-80 16,-5-5-91-16,-5 4-87 0,5-4-77 0,-4-4-162 15,-2-1-250-15,-4 0-65 0,-3-7-32 16,-3-7 0-16,-1-2 167 0,3-7 315 16,4-4 147-16</inkml:trace>
  <inkml:trace contextRef="#ctx0" brushRef="#br0" timeOffset="80513.89">13261 5239 159 0,'-5'-3'318'0,"5"-8"36"0,-4 8 32 16,4-2-151-16,0 1-54 0,0-1-3 15,0 1 8-15,0 4 6 0,0 0-7 0,0 0-22 16,0 4-33-16,0-4-42 0,0 9-35 16,0-1-16-16,0 15-9 0,9 5 4 0,-7 9 11 15,4 3 10-15,-2 14-6 0,2 3-4 16,0 11-4-16,-1 0-15 0,1 9-11 16,-2 3-7-16,2-8 0 0,-6-9-6 0,6-13 0 15,-2-10-5-15,3-8-5 0,-1-15-31 0,2-3-43 16,0-5-39-16,3-13-40 0,3-6-45 15,3-2-28-15,3-16-20 0,-3-7-34 0,1-10-106 16,7-9-22-16,-2-9 28 0,0-5 45 16</inkml:trace>
  <inkml:trace contextRef="#ctx0" brushRef="#br0" timeOffset="80934.84">13812 4948 201 0,'27'-59'355'0,"-4"10"34"0,-6 7 35 15,-7 16-156-15,0 3-52 0,-6 9 13 0,-4 6 31 16,-4 4 27-16,2-1 6 0,-6 5-10 15,-2 0-24-15,-3 5-42 0,1-1-47 0,-9 4-41 16,0 6-41-16,3 0-37 0,-3 9-22 16,1 0-11-16,1 3 17 0,-2 5 11 0,1 1 7 15,3 4 3-15,7-4 1 0,-1 2-25 16,9 0-15-16,-2-3-12 0,8-5-5 16,-2 2-4-16,9-7 2 0,-1-2 0 0,5-5 5 15,1-5 8-15,3 0 5 0,1-9 5 0,3 0 3 16,4-9-2-16,0-5-5 0,6-4-3 15,0-4-3-15,4-1-2 0,-4-8 0 0,0 3 0 16,-2-7-2-16,-2 3-2 0,-2-4-2 16,-2-1-4-16,-6 2-2 0,-3-1-2 15,1 10-1-15,-7 6 0 0,-4 6 1 0,-2 6 1 16,-4 4-1-16,0 8 2 0,0 1 5 16,0 12 7-16,0 15 12 0,0 10 16 0,0 6 17 15,-4 10 10-15,-2 10 2 0,-4 9-8 16,3 13-12-16,1 5-17 0,0 4-13 15,-2-5-7-15,8-13-6 0,0-13-3 0,4-14-5 16,0-14-9-16,4-12-15 0,3-11-21 0,-1-3-38 16,4-14-54-16,3-10-67 0,2-8-89 15,1-8-135-15,3-11-133 0,4-12-70 16,0-5-73-16,0-8 32 0,4-6 126 0,-7-14 154 16</inkml:trace>
  <inkml:trace contextRef="#ctx0" brushRef="#br0" timeOffset="81372.38">14873 4160 311 0,'0'-5'446'0,"-4"1"30"16,-4 8 15-16,-9 9-221 0,-2 1-129 15,-3 9-43-15,1 3-4 0,-4 2 12 0,0 4 13 16,-2 2 12-16,5 0 9 0,-5 6 7 16,8 0 18-16,1 5 25 0,1 1 25 0,1 8 10 15,7-6-8-15,-5 6-28 0,10 1-46 16,-2-1-48-16,6 3-41 0,0-3-22 15,6 6-15-15,4-12-9 0,0 3-3 16,5-7-4-16,-3-3-3 0,5-6-2 0,-1-3 1 16,1-10-1-16,4 1 0 0,-5-6 0 0,1-3 2 15,-1 0-1-15,5-8 3 0,-3 2 5 16,-1-8 14-16,4 0 9 0,-1-8 6 0,3-6 4 16,0-9-4-16,-3 0-10 0,7-13-7 15,-4 1-6-15,-2-11-4 0,-5 1 2 0,-3 0-3 16,1-4 1-16,-8 4-2 0,-6-1-1 15,0 11 0-15,-2 4 7 0,-6 12 16 16,-2 7 10-16,1 6 6 0,-5 6 2 0,-3 6-6 16,-3 6-15-16,-3 7-8 0,2 12-6 15,-1-4 0-15,3 4-1 0,0 0-3 0,7 1-1 16,2-1-4-16,8-3-4 0,-3-5-5 0,10-6-2 16,1 1-13-16,6-8-20 0,5-1-38 15,3-6-67-15,7-6-85 0,2-16-114 0,6-2-173 16,0-7-138-16,-1-4-49 0,3-13-26 15,0 0 78-15,2-9 172 0,3 0 168 16</inkml:trace>
  <inkml:trace contextRef="#ctx0" brushRef="#br0" timeOffset="81994.84">15619 3673 163 0,'-6'-23'416'0,"-4"3"55"0,-1-3 59 16,5 4-71-16,0 1-124 0,0 10-15 16,-3-1 32-16,3 0 30 0,4 4-18 0,-6 5-48 15,0 0-61-15,-7 5-81 0,5-1-86 16,-7 10-46-16,-1 8-17 0,-3 10-6 15,0 2 1-15,-1 17 1 0,1-2-2 0,2 5-4 16,5 0-5-16,8 5-5 0,2-10-5 16,8 0-3-16,2-7 1 0,0-2-1 0,11-14-1 15,-3 2 0-15,5-5 2 0,-1-11 3 16,1 2 9-16,6-5 9 0,-3-9 6 0,1-4 4 16,4-5 2-16,4-5-6 0,-6-3-6 15,10-11-5-15,-6-3-2 0,8-9-2 0,0-11-2 16,-2 2-2-16,-1-8 1 0,3-8 0 15,-6 2 1-15,-2-8-2 0,-7-1-2 0,-1-1-2 16,-4 1-4-16,-7 4-1 0,-4 11 2 16,-6 8 1-16,0 16 2 0,-6 12 1 15,0 7-4-15,-5 9-4 0,-3 10-4 0,-9 9-3 16,0 3-2-16,-8 15 0 0,3 8 0 16,-3 5 0-16,4 4-11 0,-2 2-19 0,2 6-40 15,6 3-63-15,3-6-70 0,-3 8-85 0,11-7-143 16,-1 2-159-16,5 2-132 0,4-10-14 15,2-7 56-15,8-11 145 0</inkml:trace>
  <inkml:trace contextRef="#ctx0" brushRef="#br0" timeOffset="82331.56">15935 3998 283 0,'-16'14'419'15,"-1"-11"48"-15,1 11 43 0,-3 0-197 16,-6 3-81-16,7 6-30 0,-7 0-15 0,2 8-8 15,-4 0 0-15,7 6 8 0,-3 3 13 0,6 0 13 16,1 6 7-16,4-1-17 0,1 0-37 16,5 4-46-16,-2 0-48 0,8-4-35 0,0-4-22 15,8-5-11-15,-2-8-6 0,5-7 0 16,1-7 0-16,0 0 10 0,7-9 13 16,-7-5 11-16,9-5 14 0,-2-4 4 0,5-10-4 15,3-2-5-15,2-10-8 0,2-11-6 16,4-4-6-16,-2-6-3 0,-6-2-4 0,0-5-3 15,-10-4-4-15,-7-5-4 0,-6 0-2 16,-8 5-2-16,-6 6-2 0,-3 3 1 0,-7 8 5 16,3 10 0-16,-6 15-1 0,1 7-5 15,-9 8-9-15,4 12-14 0,0 11-38 0,-6 11-62 16,4 12-71-16,-2 0-85 0,2 9-171 16,2 2-227-16,0 6-88 0,-4-6 8 0,8 3 65 15,-3-5 168-15</inkml:trace>
  <inkml:trace contextRef="#ctx0" brushRef="#br0" timeOffset="100614.2">5234 18015 144 0,'-15'14'408'0,"-1"-5"73"16,-1 0 59-16,5-9-89 0,-2 5-123 0,7-2-51 16,1-3-5-16,2 0 12 0,4 0 26 15,0-3 9-15,0 3-14 0,6-5-51 0,-2 1-63 16,3-6-68-16,-1-3-53 0,4-1-31 0,7-8-7 16,-1-1-5-16,5 0 1 0,2-8-1 0,8-4 3 15,-3-1-3-15,10-10 2 0,-1 1 3 0,2-9 8 16,5-4 0-16,5-1 3 0,1-4-9 15,8 0-5-15,-2-8-12 0,8-11-5 0,2-4-7 16,0-8-3-16,8 3-4 0,-1 3-2 0,1 2-2 16,-2 1 0-16,3-1 5 0,-3 1-1 15,5 8 3-15,-3-5 0 0,-4 7 2 0,1-2-8 16,-5 14-16-16,-4-5-20 0,-2 14-23 16,0 0-28-16,-7 0-43 0,1 9-54 0,-4 5-53 15,-1 3-57-15,-5 6-76 0,-3 5-81 0,-2 3-92 16,-1 5-118-16,-5 4-5 0,-4 1 62 15,2 4 114-15</inkml:trace>
  <inkml:trace contextRef="#ctx0" brushRef="#br0" timeOffset="101246.43">5383 15954 433 0,'6'10'579'0,"-2"-10"58"0,0 0 25 16,5-5-261-16,7 0-184 0,5-4-116 15,6 0-56-15,10-5-24 0,6 5-11 0,7-8-6 16,6 3 0-16,12-9 16 0,4 1 10 0,11-1 4 16,4-3 2-16,6-2-1 0,-2 2-19 15,8-6-10-15,2 5-1 0,-2 0-3 16,5 5 1-16,-5 8 0 0,-4 2 1 0,-6 6-6 15,2 6 2-15,-8 9-1 0,-7 14 18 16,-1-1 33-16,-9 15 71 0,-6 3 84 0,-11 14 44 16,-5 9 10-16,-7 8-11 0,-8 6-47 0,-9 3-65 15,-3-3-28-15,-7 0-10 0,-8-6-13 16,3-3-15-16,-5-8-17 0,0-3-21 0,0-3-15 16,0 0-10-16,6-8-6 0,-2-1-2 15,2-5-8-15,0-3-32 0,5-6-70 0,-1-5-123 16,2 2-170-16,-1-5-252 0,-1-11-215 15,0-12-39-15,3-8 76 0,-9-19 143 0,2-1 254 16</inkml:trace>
  <inkml:trace contextRef="#ctx0" brushRef="#br0" timeOffset="102513.77">6309 14982 193 0,'-23'-17'368'0,"-4"-6"30"0,0 0 23 15,5-3-169-15,5 3-107 0,1 1-27 16,1 3 1-16,3 1 5 0,1 1 4 16,1 3-2-16,0-4-13 0,3 4-19 15,1 6-18-15,2-1-7 0,-2 4-10 0,6-4-9 16,0 9-13-16,-2 0-12 0,2 0-12 0,0 0-10 15,2 0-4-15,4 3-1 0,2 11-3 16,1 0 5-16,1 0 0 0,0 4 0 0,-3-1 2 16,3 2 3-16,0-6-2 0,5 6 4 15,-7-7 4-15,2 2 8 0,1 0 15 0,1 3 27 16,3-3 58-16,-3 9 75 0,4 0 80 16,1-1 29-16,4 4-3 0,-5 6-43 15,9-1-72-15,0 6-77 0,0 8-35 0,4 4-20 16,4 0-13-16,0 10-8 0,4 1-6 0,0 2-5 15,2 1-5-15,5 9-3 0,-3-4 4 16,-2 3-3-16,1-3 2 0,1 9 4 0,-2-6 1 16,1 1 2-16,3-1 0 0,0 3 2 15,5-3 5-15,-3 1-1 0,3-4-4 16,2 3-2-16,-1-3-1 0,-1 0-6 0,5-10 3 16,-3 1 2-16,0-5 2 0,3 4-3 0,1-4-2 15,-4 0-1-15,4-4-5 0,-5-1-3 0,1-3-2 16,-7-6-2-16,5 0-3 0,-3-3-2 15,-3-1 2-15,-3-4-2 0,0-6 0 16,-2 2 0-16,-4-7 2 0,5 1-2 0,-5-3 0 16,-2-1 5-16,-2-1-4 0,-3-3 0 0,1 0-1 15,-4 0 2-15,-6-2-5 0,3-6 2 0,-7 8-4 16,3-11 3-16,-5 6-2 0,-5-4 0 16,-2-5-1-16,0 0 1 0,-2 3 2 0,-2-3 3 15,0 0 3-15,0-3 14 0,0 3 7 0,-6-5 4 16,2-4 2-16,-5-5-2 0,-1-3-17 15,-4-6-5-15,-3-3-6 0,1-6-4 0,-1-4-2 16,-4-4 3-16,-1 0-1 0,1-6-2 0,-8 1-1 16,2-4 4-16,0-2-6 0,-2 3 2 15,-2-6 4-15,-6-1-1 0,4 7 0 16,-10-3 0-16,3-3-1 0,-7 0-1 0,1-4 2 16,-3-1-1-16,-3 1 6 0,-8-6 2 0,4-2-1 15,-4-2-1-15,-4 0-1 0,2-4-4 16,-2 1-2-16,-6-6 1 0,4 0 2 0,0 0-1 15,-3 1 6-15,3-5 1 0,6 5 0 0,0 4-1 16,7-1 0-16,-3 7-1 0,6-2-2 16,1 0 2-16,1 5 3 0,5 5-1 15,5 8 0-15,-1 6 0 0,8 2 2 0,-2 7-3 16,6 4 1-16,4 3-3 0,3 11-2 16,7 3-6-16,7 5-7 0,0 4-11 0,6 5-20 15,0 0-16-15,6 10-4 0,7 8 3 16,3 4 12-16,11 18 21 0,4 0 14 0,4 15 4 15,6 7 2-15,3 1 1 0,1 10 0 16,9 4 2-16,-4-2 1 0,8 7 4 0,-3-2 2 16,5 2 1-16,0-1 1 0,0-5 3 15,0 1 0-15,0-5-2 0,0-4 1 16,0 3-2-16,0-8 2 0,0 0 2 0,-2-1-3 16,4-2 2-16,-2-1-1 0,8 4-2 0,-2 0-2 15,4-1-1-15,1 1-16 0,1 5-39 16,-2-5-109-16,1 9-168 0,-5 4-252 0,0-4-148 15,-6 1-44-15,-13-10 61 0,-7-14 112 16,-20-21 150-16,-3-16 119 0,-7-12 61 0,-4-4 43 16</inkml:trace>
  <inkml:trace contextRef="#ctx0" brushRef="#br0" timeOffset="108968.4">10439 14312 220 0,'-6'9'374'0,"-5"-9"35"15,-1 4 19-15,-2-4-193 0,5 0-102 16,-5 0-54-16,3 5-26 0,-1-5-17 15,-2 0-6-15,-3 5-3 0,1-5-6 16,-1 4-8-16,-6 1-4 0,-4-5-3 0,1 3-2 16,-8 2 7-16,3-5 8 0,-4 0 9 15,-2 4 12-15,-2-4 15 0,-3 0 9 0,-1-4 6 0,0 4 3 16,-1 0-7-16,-1-5-6 0,-3 5-11 16,-1-3-7-16,-5 3 0 0,0-5 3 15,-6 1 9-15,4-1 12 0,-8 0 11 0,4 1 3 16,-2-5-4-16,-2 4-7 0,-2 2-17 15,0-8-17-15,-4 8-12 0,-1-6-9 16,-3 4-6-16,4-4-3 0,-7 0 3 0,9 1-1 16,-6-3 3-16,1 2 3 0,-1-5-2 0,4 6-2 15,-7-5 10-15,7 0 9 0,-1-1 32 16,3-4 54-16,0-1 73 0,2 2 35 0,2-10 9 16,2 5-21-16,2-6-45 0,0 2-71 15,2-6-36-15,6-4-14 0,-6-1-6 16,13-3-4-16,-3 0 3 0,1 3-4 0,3-3 0 15,5 0-4-15,0 0 3 0,2 0-4 16,0-6-6-16,-1 10-3 0,3-4-6 0,-2 3-5 16,4-3-4-16,2 8-1 0,-2-4 0 0,6 10-1 15,0-6-1-15,2 10-2 0,5-1-4 16,-1 5-16-16,4-1-31 0,5 7-77 16,2 2-108-16,-1-3-144 0,7 8-199 0,2 0-124 15,2 5-100-15,2-4 26 0,6-1 108 16,1 2 202-16</inkml:trace>
  <inkml:trace contextRef="#ctx0" brushRef="#br0" timeOffset="109440.77">7123 14438 337 0,'-10'37'479'0,"0"-17"74"0,-1 0 55 15,3-12-204-15,0-2-108 0,2-3-48 0,6 2-12 16,-5-5 22-16,5 0 41 0,0 0 9 16,0 0-15-16,-2-5-42 0,-2 2-75 0,-2-8-77 15,0-1-45-15,-5-7-26 0,1-4-14 16,0-3-5-16,-1-5-3 0,-1-6 0 0,2 2-2 16,-7-7 0-16,1-1-2 0,-5-8-1 15,4-3 0-15,-5 0-1 0,1-4 1 16,2-1 4-16,-1-9-2 0,-1 5 1 0,-2 0 0 15,3 1-2-15,-3-1-5 0,2-5-1 16,3 2-4-16,-3-3 1 0,4 1 2 0,-3 0 3 16,3 2 4-16,1 3 0 0,-1 4 3 0,5 2-4 15,-3 2-1-15,3 1 0 0,-3 9-1 16,5 5 0-16,2 3 0 0,0 6 1 0,5 3 0 16,-1 7 0-16,2 7-1 0,2 5-3 15,0 4-4-15,6 0-5 0,5 10 0 16,5 0 0-16,7 4 4 0,6 9 2 0,6 4 4 15,4 6 3-15,11-2 2 0,10 11 1 16,6-6-6-16,9 1-13 0,5-6-25 0,7 2-40 16,2-11-51-16,8 1-46 0,2-8-46 0,5-6-44 15,-1 1-79-15,0-10-133 0,-1 1-90 16,-9-10-100-16,-4-8-3 0,-3-6 85 16,-3 1 169-16</inkml:trace>
  <inkml:trace contextRef="#ctx0" brushRef="#br0" timeOffset="120289.45">8417 12450 169 0,'0'3'325'0,"0"-3"23"0,-4-3 7 15,8 3-185-15,-4 0-94 0,0 0-45 16,2 0-18-16,3 0-9 0,1 0-1 0,-2 0-3 16,2 0 2-16,0 0-2 0,0 3 0 15,5-3 0-15,-5 0 2 0,4 5-4 0,5-5 7 16,-3 0-5-16,5 0 2 0,-1 0-2 0,1 0 2 15,3 0-4-15,1 0 4 0,-2 0 2 16,8 0-1-16,-5-5-2 0,5 5 0 16,0-3-1-16,0-3 0 0,6 6 5 0,-6-5 1 15,4 2 2-15,-4-3-2 0,2 3-2 16,2-2-2-16,-2 5 1 0,2-9-1 0,-2 9 2 16,4-5-1-16,0 1 1 0,-2-1-1 15,2 2 0-15,-2-3-1 0,-2 6 0 0,4-5 0 16,0 5-2-16,0-3 0 0,2 3 0 15,-2 0 0-15,0 0 1 0,-4 3 0 0,4-3 2 16,-6 5-3-16,4-5 2 0,-2 6-2 16,-2-3 0-16,0 2 0 0,0-1 0 0,0 1 0 15,4 4 0-15,-13-9 1 0,9 8 0 16,-4-2-2-16,-2 2 1 0,1-2-1 16,3 2-1-16,-2-4 4 0,0 5-1 0,-1-4 2 15,3 4-1-15,-2-1 2 0,0 1-2 0,1 1-1 16,-1-1 2-16,-2 0 0 0,-3-4-2 15,3 4 3-15,0 0-4 0,-3-1 4 16,3 1-1-16,2 0-2 0,2 1 0 0,-3-1 4 16,1 0-3-16,0-1 0 0,4 6 1 15,0-5-2-15,-3 0-1 0,1-1 0 16,0 6 1-16,-2-5 1 0,4 0-1 0,-5 0 2 16,5 4-1-16,-4-7-2 0,4 2-2 15,0 6 4-15,0-5 0 0,-1 0 4 0,1 0 2 16,0-4 3-16,-4 7-3 0,4-2 0 15,-5-1-1-15,5 0-2 0,-4 0-1 16,4 5 0-16,0-6 0 0,-2 6 1 0,-1-5-1 16,3 0-1-16,0 5 0 0,-2-6-1 15,0 6-2-15,0-5 1 0,1 0 0 0,-3 5 1 16,0-6 0-16,4 1-1 0,-4 5 0 16,3-5-1-16,1 0 3 0,0-1 1 15,4 6 4-15,-6-5 1 0,6-4 0 16,0 4 2-16,-6 0-2 0,2-1-2 0,4 1 6 15,-4-4-2-15,2 4-2 0,-3 0 0 16,1-1 1-16,4 3-4 0,-2-2-3 0,2-1 2 16,-6 1-3-16,6-4-2 0,-2 8 1 0,2-8-1 15,0 9-1-15,-2-11 1 0,2 11-1 16,-6-9-2-16,6 4 2 0,-2 0 1 16,2 0 3-16,0-1-2 0,-6 1 0 15,1 1 2-15,7-6-1 0,-6 5-2 0,4 1 1 16,-2-1 1-16,4-6-1 0,-2 3 2 15,2 2 2-15,-2-2-4 0,-2-3 3 0,4 2-3 16,1 4-1-16,1-6-1 0,-6 3 1 16,4-1-3-16,4-5 2 0,-4 9 2 15,0-9 2-15,0 8-2 0,0-2 5 16,2-3 0-16,-6 2-4 0,2-1 1 0,-2 1 1 16,4 4-3-16,-2-4 2 0,-2 4 0 15,4-6-1-15,-6 2 0 0,4 4 0 0,-4-4-2 16,2 4 0-16,-2-5 1 0,0 6 1 15,-5-6 2-15,5 4 1 0,-4-3-3 16,4 4 3-16,-2-4-1 0,2-1-1 0,-5 1 3 16,1 4-2-16,0-4 1 0,2-1 1 15,-3 1-4-15,1-2 2 0,2 3-3 0,-6-3 2 16,5 2-3-16,-1-5 0 0,0 6 1 16,-3-3 3-16,3 2-2 0,0-5 6 0,-2 0 5 15,1 4 6-15,3 1 5 0,-6-5 7 0,6 3 3 16,-7-3-7-16,7 6-1 0,-6-6-6 15,3 5-3-15,-1-5-2 0,2 3-2 16,2 3-1-16,-3-6-2 0,1 3-5 16,2 2-1-16,-7 1-1 0,7-3-1 0,-6-3-1 15,6 5 1-15,-7-1 0 0,5 1-2 0,-2-1-1 16,-1 1 0-16,1 0 1 0,-2-2 0 16,3 3 1-16,-1-3 0 0,2 2 0 0,-3-5-1 15,3 6 1-15,-2-3 0 0,2-3 2 16,-3 5-2-16,1-5-1 0,-2 4 1 0,1 1 1 15,1-5-1-15,-3 4 11 0,3 1 6 16,0-5 1-16,-3 5 1 0,3-1-1 16,0 1-7-16,-3-5-3 0,3 3-2 0,2 2 0 15,-3-1 1-15,1 1-4 0,-2-5 1 16,1 5-1-16,3-1 0 0,2-4 0 0,-2 5 0 16,-1-1 0-16,3-4 0 0,-2 5 2 0,0-5-2 15,-1 0 0-15,5 5-1 0,-6-5 0 16,6 0-1-16,-4 0 1 0,-1 4-2 15,3-4 1-15,-2 0-2 0,0 0 3 0,3 0 1 16,1 0 1-16,-4 0 1 0,4 0 2 16,0 0 0-16,0 0-1 0,-5 0 0 0,5 0 0 15,-2 0-1-15,2 5-1 0,-4-5-2 16,-1 3-2-16,5-3 1 0,-4 6 0 0,4-6-2 16,-4 0 2-16,4 0 0 0,-3 3-1 15,3-3-1-15,-8 5 1 0,8-5-1 0,-5 6 0 16,-1-6-1-16,6 0 1 0,-4 3-1 15,2-3 1-15,-1 0-1 0,3 0 0 0,-2 0-1 16,2 0 4-16,-2 0-2 0,0 0 2 16,-3-3 0-16,5 3-1 0,-4-6 2 15,2 6-2-15,-1-5 3 0,-3 2-2 0,6-3 2 16,-4 3-1-16,4-2-2 0,-5 1 1 0,5-1-2 16,0 0 1-16,-2 1 0 0,-2-1-1 15,-1-4 0-15,5 4 0 0,-4 1 0 0,4-1-1 16,0 2 0-16,-4-2-1 0,3 1 0 15,1-1-2-15,0 0 2 0,4 1 1 16,-4-1 2-16,-2 1 1 0,2 4 1 0,0-5-1 16,-1 2 0-16,1-3 2 0,-4 1-3 0,4 2 1 15,0 3 1-15,0-6-1 16,4 3 0-16,-7-2 0 0,1 0-2 0,2 1 3 16,0-1 0-16,-4 1-1 0,-1-1 12 0,1 2 5 15,4-3 2-15,-2 1 3 0,-2 2-1 16,-1-6-8-16,1 4-6 0,4-1-2 0,-2 3 1 15,2-2-2-15,-9 1 0 0,5-1 0 16,2 2 0-16,-7-3 0 0,3-2 0 16,2 2 1-16,-2 3-1 0,1-2-1 0,-1 1 0 15,0-1-1-15,-3 0-1 0,3 1-1 0,0-1-1 16,-3 1 2-16,3-1-1 0,-5 0 1 16,5 1-1-16,0-1-1 0,-5 2-1 0,3-2 2 15,-3 1-1-15,1-1 1 0,4 0 0 16,-5 1-1-16,1-1 1 0,-1 1 0 0,1-1-2 15,-1-4 2-15,1 4-1 0,-1 2 0 16,5-3-1-16,-4 3 1 0,-1-7 2 16,1 6 0-16,-1-1-1 0,1 1 2 0,3-1 1 15,-3 2-3-15,-1-3-1 0,1-2-1 0,4 2 3 16,-5 3-3-16,5-2 0 0,-3-4 2 16,3 4-1-16,2 1-1 0,-2-1 2 15,-1-4-1-15,-1 4-1 0,1-4 2 0,1 6-1 16,-2-2-1-16,1-4 0 0,1 0 0 15,-2 4-1-15,1 1-1 0,1-1 2 16,-2-3 0-16,1-1 0 0,1 4 4 0,0-4 2 16,-3 4 3-16,5 1-1 0,-2-5 1 0,6 4 0 15,-5 0-3-15,-1 1-3 0,6-4 2 16,-4 2-2-16,-1 3 0 0,-1-2-2 0,2 5 0 16,-3-5 0-16,3 1 0 0,-2 4 1 15,2-5-1-15,-3 1 0 0,1 4 0 16,-3-5-1-16,3 5 2 0,-4-3-2 0,3 3 0 15,1-6 0-15,-4 6-2 0,-1 0 2 16,1 0 0-16,-1-5 0 0,-3 5-1 0,3 0 1 16,1-3 0-16,-1 3 0 0,1 0 0 0,-3-6 0 15,-1 6 0-15,3-3-1 0,1 3 1 16,-3-5 0-16,3 5 1 0,-5-6 2 16,7 3 2-16,-7-2 13 0,0 1 25 0,5-1 33 15,-7 2 42-15,7-3 40 0,-7 6 34 16,1-8 26-16,1 8 9 0,-2-9-11 0,5 4-31 15,-5 1-42-15,3-1-46 0,-3 0-44 16,2-4-27-16,-1 5-14 0,-1-1-7 0,2-3-1 16,-1 2-2-16,3 3-1 0,-1-6 1 15,1-1 0-15,-2 1-2 0,3 0 0 0,1 0-2 16,-3 1-2-16,1 2 2 0,-1-2 0 16,-1-1 0-16,3 0 1 0,-3-5 3 15,2 6-1-15,-1-1 0 0,1-2 1 0,-1 3-3 16,1-1 2-16,-1-5-1 0,-1 5-1 15,2 1 1-15,-1-6 2 0,1 5-1 0,-1 0 3 16,-3 1-2-16,7-6 2 0,-3 5 0 0,-6 0-1 16,11 0 0-16,-11-1-1 0,9 1 0 15,-7 0-1-15,7 6 0 0,-7-7-2 16,7 1 0-16,-3 5-1 0,-2-4-1 0,3-3 1 16,-3 2-1-16,1 1 2 0,-3-1-1 15,7 0 1-15,-7 4-1 0,4-4 0 0,-1 1 1 16,1-1 0-16,-1 0 0 0,-1-1-2 15,-2 1 3-15,7 0 0 0,-3 1 0 0,-1-1 0 16,3 0 0-16,-1-1 0 0,-3 1 0 16,3 0 0-16,-3 0 0 0,3 1 0 0,-3-1 0 15,0 4 0-15,-1-4 1 0,3 0 2 16,-4 1-2-16,-1 2 0 0,5-2-1 0,-3-1 2 16,1 4 1-16,-2-4 0 0,1 0 8 15,-1 4 5-15,0-4 1 0,3 1 1 0,-3-1 2 16,2 4-9-16,-1-4-4 0,-1 0-3 15,2 0 1-15,-3 4-2 0,-1-3-2 0,2 2 3 16,1-2-1-16,-1 4 2 0,0-6 5 16,-3 1 3-16,5 5 2 0,-4-6-1 0,3 6 1 15,-5-4-1-15,4 3 3 0,-4-4-1 16,1 0 4-16,-1 0 5 0,4 1 3 16,-4 2 2-16,3-2 1 0,-1-1-2 0,0-2-5 15,-2 3-10-15,0-1-5 0,5 0-4 16,-5 1-3-16,4-1-2 0,1-2 0 0,-5-1 0 15,4 3 1-15,1 4 0 0,-1-9 1 0,-2 6-1 16,0-1 2-16,1 0-2 0,1 0 0 16,0-5-1-16,5 6 0 0,-7-1 0 15,2-5 0-15,1 5 0 0,-1-5 0 0,3 6 0 16,-3-6 0-16,0 5-1 0,5-5 0 16,-7 5 1-16,2-5 0 0,1 6 0 0,1-6 1 15,-2 1 0-15,1 3 2 0,3-2-1 16,-6 3-1-16,3-5-1 0,3 0 2 0,-3 5-2 15,1-4 2-15,0-1 1 0,-1 5 0 16,-1-3-1-16,7-2 0 0,-7 5 1 16,4-5-3-16,3 5 0 0,-9-5 0 0,9 0 0 15,1 6-2-15,-5-6 1 0,-1 5 1 16,3-5 1-16,-3 2 1 0,5 3-2 0,-7-5-3 16,6 5 2-16,-1-5-2 0,-3 1 0 15,3 4 0-15,-3-5 2 0,3 2 0 16,-3-2 1-16,0 5 0 0,3-5 0 0,-3 0 1 15,3 5-2-15,-3-5 1 0,3 6 0 0,-3-6 0 16,2 5 0-16,-5-5 0 0,5 5 2 16,-1 1 0-16,-3-1-4 0,4-5 2 0,-5 5 0 15,5-5 2-15,-1 6-2 0,-3-6-2 16,4 5 1-16,-1 0 1 0,-3-5-1 0,3 2 1 16,-3 2 0-16,0-3 1 0,5 5 0 15,-7-3-2-15,2-1 2 0,5 1 1 16,-7-1-1-16,6 4 1 0,-3-3 0 0,1-1 0 15,-1 3-1-15,3-5 2 0,3 5-2 0,-9-5 1 16,8 1 1-16,-1 4 0 0,-3-5-2 16,3 5 2-16,-3-5-2 0,5 2-1 15,-1 2 0-15,1-3 0 0,-3-1-2 0,3 0-1 16,-1 0 0-16,1 2-1 0,-3-2 2 16,3-3 0-16,-1 3 1 0,1 0 0 0,-5 0 1 15,5 2 1-15,-1-2-1 0,-1-4 3 16,-3 4-3-16,5 6 1 0,-3-6 0 0,-1 0 1 15,1 2 0-15,-1-2 0 0,3 0-1 0,-1-4 0 16,1 4 1-16,-8-3 0 0,7 3 0 16,-3-4 0-16,3 5 1 0,-3-1-2 15,-2-4 2-15,5 4 0 0,-7 0-1 0,7-3 0 16,-5 3-2-16,0 2 0 0,-1-2 2 16,1 0-2-16,4 0 1 0,-5 2 1 15,1-2 2-15,-2 0-1 0,1 0-1 0,1 1 0 16,0 0-1-16,5-1-2 0,-7 5-1 0,2-5 2 15,1 0-2-15,-5 2 2 0,4-2 0 16,5 5 0-16,-9-5 1 0,4 0 3 0,-2 2-2 16,3 1-1-16,-3-1 1 0,0-2 0 15,1 6-4-15,-1-6 1 0,0 5 1 16,0-5 0-16,1 5 0 0,1-5 1 0,-4 6 1 16,4-1-2-16,-3-5 1 0,3 5-1 15,0-5 0-15,-3 6 0 0,3-6 0 0,-2 1 0 16,0-1 1-16,1 6 2 0,-1-6 0 0,2 0 0 15,-3 2 0-15,3-2 5 0,-4 5 2 16,4-5 0-16,-8 0 1 0,9 5-2 16,-5-5 0-16,2 2-6 0,1 2 2 0,-1-3-1 15,-2-1-1-15,0 6-1 0,0-6 2 16,3 5-2-16,-1-5-2 0,0 5 0 0,-2-5 0 16,1 6-1-16,-1-6 1 0,0 2 0 15,2 1 2-15,-2-1-2 0,1 1 1 16,-1-1-2-16,2 3-1 0,-2-4 1 0,1 4 1 15,-1 0-1-15,2-1 0 0,-2-3 2 0,0 3-1 16,1-2 0-16,3-2 0 0,-4 5 0 16,0-5-1-16,3 5 1 0,1-5-2 0,-8 6 2 15,8-6 2-15,-3 5-1 0,-1 0 0 16,2-5 0-16,-2 6 0 0,0-1 0 16,1 0-2-16,1-5 2 0,-6 6 0 0,4-1 1 15,2 0-2-15,-1-5 2 0,-1 5 0 16,0-1-1-16,2-2-1 0,-1 3 0 0,-1-5 0 15,0 5 0-15,0 1 0 0,2-3 0 0,-6 2 0 16,5 1 0-16,-3-1 0 0,0 0-1 16,-2 4-1-16,6-4 4 0,-6 1-1 15,5 2-1-15,1-2 0 0,-6 2 3 0,2-2-4 16,-2 4 2-16,2-4-1 0,0 8 2 16,-2-6-1-16,3 1 0 0,-1 2-1 0,-4-3 0 15,2 6 2-15,-2-3-4 0,0 3 4 16,0 0-1-16,0 0-1 0,0-5-1 0,0 5 1 15,0 0 0-15,0 0-2 0,4 0 2 16,-4 0 0-16,0 0 0 0,0 0 0 0,0 0 0 16,0 0 2-16,0 0-4 0,0 0 2 15,0 0 0-15,0 0 2 0,0 0-4 0,0 0 1 16,0 0 0-16,0 0-1 0,0 0 2 16,0 0 0-16,0 0 0 0,0 0 0 15,0 0-1-15,0 0-1 0,0 5 2 0,0-5 0 16,0 0 3-16,0-5 1 0,0 5-2 0,0 0 0 15,0 0-2-15,0 0-1 0,0 0 1 16,0 0 0-16,0 5 0 0,0-10 1 16,0 5-1-16,0 0 0 0,0 5 1 0,0-5 1 15,0 0-2-15,0 0 2 0,0 0-1 16,0 0 0-16,0 0-1 0,0 0 2 16,0 0 0-16,0 0 2 0,0 0-2 0,0 0 0 15,0 0 0-15,0-5-1 0,0 5 0 0,0 0-1 16,0 0 0-16,0 0 0 0,0 0 1 15,0 0-2-15,0 0 1 0,0 0 0 0,0 0 0 16,0 0-1-16,0 0 0 0,0 0 1 16,0 0-2-16,0 0 2 0,0 0 0 0,0 0 0 15,0 0-1-15,0 0 1 0,0 0-1 16,0 0-1-16,0 0 0 0,0 0-4 0,2 0 2 16,-2 5-3-16,4-5 0 0,0 0 0 15,2 3 1-15,-4 3-8 0,9-3-23 16,-1 8-40-16,5-8-101 0,-7 2-161 0,8-1-250 15,3-4-108-15,-7-4-26 0,1-10 47 16,1-3 120-16,-7-6 227 0,3 0 108 0,-4 1 44 16,4-4 40-16,1-2-19 0,1 2-1 15,5 3 11-15,7 0 10 0</inkml:trace>
  <inkml:trace contextRef="#ctx0" brushRef="#br0" timeOffset="123372.4">22767 9394 151 0,'2'3'323'15,"5"-3"21"-15,1 0 11 0,0-3-170 16,0 3-97-16,5 0-43 0,1 0-17 16,-1 0-9-16,-1 0-3 0,2 0-2 0,-1 0-5 15,-3 0-4-15,1 0 2 0,-1 0-1 16,0 0 2-16,1 0 5 0,-5 3 9 16,4-3 6-16,-2 6 4 0,1-6 2 0,1 3 2 15,-4 2-5-15,5 1 2 0,-5-3 7 16,4 2 0-16,2 4 3 0,-1 0 2 15,1-4-6-15,-1 4-5 0,5-1-10 0,-6 1-5 16,7-4-8-16,-3 4-2 0,3 0-6 16,-5 5-1-16,5-6-2 0,-3 1 0 15,-1 5 0-15,1-5 0 0,3 5 2 0,-9-5-2 16,2 4 1-16,5 0 1 0,-5 1-1 16,3 0 1-16,-3 0 2 0,0-2 0 15,1 7-1-15,-3-2 8 0,2 1 6 0,1 1 2 16,-5 2 1-16,4-2 3 0,0 4-8 15,-3-6-6-15,7 6-2 0,-8 0-1 16,0-1 5-16,5 1 6 0,-1-6 9 0,0 10 26 16,-1-5 26-16,1 1 16 0,0 0 2 0,1 4 4 15,-1-4-22-15,0-2-22 0,-1 2-17 16,-1 5 0-16,2-6-1 0,-4 1 7 16,1-2 20-16,-1 2 17 0,0-1 14 0,2-3 13 15,1 8 10-15,-5-10-3 0,6 6-11 16,-4-1-13-16,1 1-14 0,3 0-11 0,-4-1 13 15,4 1 25-15,-1 0 12 0,-1-1 0 16,0 5-11-16,-2-10-28 0,5 6-38 0,-9-1-21 16,4 1-11-16,4 0-5 0,-6-1-1 0,3 1-1 15,-1 0-1-15,2-1 0 0,-6 5 0 16,4-5 0-16,3 1-1 0,-7-6 1 16,2 6 0-16,0 0 1 0,-2-1 0 15,2 5 2-15,-2-5-1 0,-2 1 0 0,9 0 0 16,-9-1 0-16,2 1 0 0,-2 0 1 15,4-1-1-15,-2 1 0 0,2-6 2 0,0 6-2 16,-2 0-1-16,4-1 0 0,-6-4-2 16,9 5-1-16,-7-1 1 0,6-4 2 0,0 4 2 15,0 1 4-15,-1-6 1 0,-1 6 1 16,0 0 0-16,2-6-3 0,1 6-1 0,-1 0-2 16,-2-6 1-16,0 2 1 0,1-1 1 15,-1-1 2-15,-2 2 2 0,2 4 0 16,2-6 1-16,-6 1 0 0,3 1 0 0,-3-2-1 15,6 6 1-15,-6-5-1 0,4-4 0 16,2 3-2-16,-6 0 1 0,5 3 0 0,1-6 0 16,2-2 0-16,-8 2-1 0,9 0-1 0,-5 3 0 15,4-8 2-15,1 5 1 0,-5 0 2 16,8-6 1-16,-8 6-1 0,5-5 0 16,-3 0-2-16,2 0-1 0,1-1 0 0,-1 1-1 15,0 1 0-15,1-1 0 0,-1 0-1 16,-2-6 3-16,3 8-3 0,3-8 0 0,-6 6 1 15,3-4-5-15,-1 4 1 0,5-4-2 0,-3 4-2 16,-2-6 2-16,1 3-2 0,-1-1 0 16,-2 4 0-16,0-6 1 0,1 2-1 15,-1 1 0-15,2-3 0 0,-8 2 1 0,5 4-2 16,1-5 2-16,-2 1-1 0,0 0 2 16,-2-1-1-16,3 1 0 0,-5-5-2 15,2 3 2-15,2 2-1 0,2-1 0 0,-6 1 0 16,2-5 1-16,-1 5 1 0,5-5-2 15,-6 4 1-15,2 1 4 0,-2-5 2 0,2 0 3 16,0 4 1-16,-2-4 0 0,-2 5 1 0,5-5-5 16,-1 0-1-16,-4 0-1 0,2 5-2 15,-2-5 4-15,0 0-2 0,4 0 2 0,-4 4 3 16,0-4 3-16,0 0 3 0,0 0 2 16,0 0-3-16,0 0 2 0,0 0-4 15,0 0-3-15,0 0-1 0,0 0-3 0,0 0 1 16,0 0-2-16,0 0-1 0,0 0 0 15,0 0 0-15,0 0-2 0,0 0 1 0,0 0-3 16,0 0 2-16,0 0-2 0,0 0 2 16,0 0-4-16,0 0 4 0,0 0-1 0,0 0-2 15,0 0 1-15,0 0 1 0,0 0-1 16,0 0 0-16,0 0 0 0,0 0 2 0,0 0-2 16,0 0 1-16,0 0 0 0,0 0-1 15,0 0 0-15,0 0 0 0,0 0-2 16,0 0 2-16,0 0 1 0,0 0-1 0,0 0 0 15,0 0 1-15,0 0-1 0,0 0 3 16,0 0-1-16,0 0 0 0,0 0 1 0,0 0 0 16,0 0-1-16,0 0 5 0,0 0 0 0,0 0 3 15,0 0 0-15,-4 0-3 0,4 0 2 16,0 0-3-16,0 0-1 0,0 0 0 16,0 0 0-16,0 0 2 0,0 0 2 0,0 0 3 15,0-4 2-15,4 4 1 0,-4 0 3 16,0 0 7-16,0 4 4 0,0-4 2 0,0 0 0 15,0 0-1-15,0 0-6 0,0 0-6 16,0 0-6-16,0 0-2 0,0 0-3 0,0 0-1 16,0 0-3-16,0 0 1 0,0 0-2 15,0 0-1-15,0 0 0 0,0 0 3 0,0 0-3 16,0 0 4-16,0 0-3 0,0 0 2 16,0 0-2-16,0 0-2 0,0 0 3 0,0 0-1 15,0 0-1-15,0 0 0 0,0 0 0 16,0 0 1-16,0 0-3 0,0 0 2 15,0 0-1-15,0 0 0 0,0 0 2 0,0 0-1 16,0 0 1-16,0 0 0 0,0 0-1 16,0 0-2-16,0 0 2 0,0 0 1 0,0 0-1 15,0 0 1-15,0 0-1 0,0 0 2 16,0 0-1-16,0 0 0 0,0 0 3 0,-4 0-2 16,4 0 0-16,0 0 2 0,0 0-2 15,0 0-1-15,0 0-1 0,0 0 1 0,0 0-1 16,0 0 4-16,0 0-1 0,0 0 1 15,0 0 2-15,0 0 1 0,0 0-2 0,0 0 1 16,0 0-3-16,0 0 0 0,0 0 2 16,0 0 0-16,0 0 1 0,0 0 1 0,0 0 1 15,0 0 0-15,0 0 0 0,0 0 2 16,0 0 5-16,0 0 3 0,0 0 4 0,0 0 5 16,0 0 0-16,0 0 3 0,0 0 1 15,0 0 6-15,0 0 5 0,0 0 1 0,0 0-1 16,0 0-8-16,0 0-5 0,0-4-9 15,0 4-6-15,0 0-4 0,-2 0-3 0,2 0-6 16,0 0 0-16,0 0-1 0,0-5-1 16,0 5 0-16,0 0 4 0,0 0-1 0,0 0-5 15,-4 0 5-15,4 0-4 0,0 0-2 0,0 0 4 16,0 0 1-16,-5 0-1 0,5 0 2 16,0-5-1-16,0 5-3 0,0 0 2 0,0 0 1 15,0 0-4-15,-2 0 2 0,2 0 0 16,0 0 2-16,0 0-6 0,0 0 4 0,0 0-3 15,0 0-1-15,-4 0 0 0,4 0 1 16,0 0-7-16,0 0-11 0,-4 0-26 0,4-4-33 16,0 4-39-16,0 0-44 0,0 0-41 0,4-5-29 15,0 5-78-15,7-4-145 0,5-6-194 16,3-7-77-16,12-10-18 0,4-9 69 0,8-4 162 16,11-11 223-16,6-3 112 0,8-4 63 15,5-1 30-15,7-4 17 0,9 1 7 16,14-10-41-16,5-5-20 0,-3-8-8 15,7 5 11-15,0-6 7 0,5-5 57 0</inkml:trace>
  <inkml:trace contextRef="#ctx0" brushRef="#br0" timeOffset="133673.84">26666 9528 44 0,'21'5'252'0,"-1"-1"24"16,-1 1 16-16,1-1-123 0,-3 1-77 15,0-5-31-15,-1 5-19 0,-1-1-16 0,1 4-7 16,-8-2-9-16,7 2-1 0,-5-3-7 15,0 4 4-15,-1 0-2 0,1 0-3 0,-4-4 4 16,-2 4-3-16,3-1 1 0,-3-2-2 16,0 2-8-16,-2 1-23 0,-2 5-37 0,-2-5-88 15,2 5-92-15,-8-6-33 0,8 1 2 16,-7-5 30-16</inkml:trace>
  <inkml:trace contextRef="#ctx0" brushRef="#br0" timeOffset="136243">13097 6950 169 0,'-8'-22'342'0,"-4"3"36"0,-3 1 34 0,7 9-139 15,-7 1-60-15,5-1-13 0,-2 9 4 16,-3-5 0-16,3 5-20 0,-3 5-36 16,3-2-36-16,0 3-33 0,-5 2-36 0,3 6-21 15,-3 4-12-15,-4-1-6 0,5 15-2 16,-3 4-2-16,3 10 1 0,-3 11 0 16,2 8-1-16,-1 10-1 0,1 7-1 0,1 3-3 15,-1 14 4-15,-8 4 0 0,7 9-1 0,-7 7 2 16,2-3-1-16,1 10 11 0,-9 5 30 15,4 3 59-15,0 6 106 0,-2-1 83 0,-4 1 27 16,0-6-5-16,-4 2-43 0,3-2-91 16,-7-3-74-16,8-5-35 0,-6 1-26 0,2-1-13 15,-1-6-14-15,5-1-6 0,0-8-4 16,4-8-2-16,2-3-3 0,5-15-2 16,3-3-6-16,3-10-11 0,7-15-27 15,-1-6-65-15,6-11-95 0,4-18-110 0,0-8-145 16,6-10-161-16,4-18-144 0,1-12 3 0,5-20 70 15,1-16 139-15,10-15 180 0</inkml:trace>
  <inkml:trace contextRef="#ctx0" brushRef="#br0" timeOffset="136638.76">13682 7454 264 0,'-8'18'448'0,"-6"-1"43"15,-3 6 23-15,-4 5-183 0,-1 12-138 0,1 9-58 16,2 10-11-16,-1 9 12 0,-1 12 13 16,2 6 4-16,3 5 1 0,-1 3-7 0,-1 5-4 15,-5 8 2-15,6 1 4 0,1 5 10 16,-5-1 9-16,5 1-9 0,-7-1-20 0,2 1-22 15,-6-5-19-15,5 0-27 0,-5 0-15 16,0-5 1-16,0-3 1 0,2-3-4 0,-2-1 1 16,-4-7 7-16,9 2-2 0,-1-11-3 15,-2-3-4-15,2 0-8 0,7-9-12 0,-5-2-10 16,5-7-10-16,-1-5-7 0,7-5-6 16,-3-3-2-16,3-10-1 0,0-1 0 0,3-7 0 15,1-2-2-15,2-3-13 0,2-4-20 16,-2-7-27-16,0 2-44 0,4-5-83 15,0-4-85-15,-2-1-114 0,-2 1-152 0,-1-5-128 16,-3-9-92-16,-2-5 21 0,-5-3 96 16,-1-2 166-16</inkml:trace>
  <inkml:trace contextRef="#ctx0" brushRef="#br0" timeOffset="137085.76">11582 9443 304 0,'4'14'507'15,"0"3"43"-15,-4 6 20 0,2 3-190 0,3 16-204 16,5 12-97-16,2 12-43 0,9 16-20 16,0 4-9-16,-3 8-4 0,9 9 0 15,-4 10-3-15,4 4 1 0,0 5-1 0,4-5-3 16,-5 3 1-16,1-3 0 0,-2-4-1 16,0-10 11-16,-6-8 17 0,1-14 24 0,-3-18 42 15,-3-9 55-15,-1-8 63 0,-1-15 65 16,3-5 28-16,-3-7-1 0,4-6-26 0,5-8-52 15,10-5-66-15,2-5-43 0,6-13-25 0,11-8-21 16,0-11-10-16,8-11-14 0,6-12-11 16,2-8-11-16,10-3-12 0,5-1-6 15,-3-1-4-15,3 7-14 0,-4-2-26 0,-3 14-42 16,-2 0-83-16,-6 5-105 0,-6 3-121 16,0 10-168-16,-2 4-209 0,-4 6-45 15,-9 4 48-15,-5-6 108 0,3 10 180 0</inkml:trace>
  <inkml:trace contextRef="#ctx0" brushRef="#br0" timeOffset="137796.37">18116 7310 6 0,'-6'-27'399'0,"0"0"69"16,-4 9 58-16,3-1 27 0,3 10-196 15,0 6-85-15,2-2-45 0,2 5-44 0,-4 0-51 16,4 5-50-16,0 7-34 0,4 7-24 15,-2 13-13-15,2 8-3 0,2 14-3 16,1 14-3-16,1 12 3 0,0 11-2 0,2 12 1 16,-3 10-1-16,3 13 0 0,-2 8-2 0,-6 11 2 15,-2 8-3-15,-2 8 4 0,-8 6 12 16,-5-5 15-16,-1 9 31 0,-7-9 83 16,0 1 75-16,-8-12 29 0,-2 3 9 0,-4-15-19 15,4 1-77-15,-4-9-70 0,4-6-36 16,0-8-19-16,4-4-13 0,-2-4-7 0,10-15-9 15,-2-9-6-15,11-5-6 0,-3-12-3 16,9-5-17-16,0-9-37 0,2-5-76 16,4-12-100-16,-2-15-121 0,2-13-145 0,-4-9-135 15,4-14-113-15,-4-12 14 0,2-14 85 16,-3-14 140-16</inkml:trace>
  <inkml:trace contextRef="#ctx0" brushRef="#br0" timeOffset="138161.84">17589 8763 374 0,'-6'27'510'0,"-4"0"36"0,-3 9 21 0,3 4-237 16,0 14-169-16,5 14-75 0,-1 13-19 15,6 4-4-15,0 6 3 0,0 8 0 16,0 4 1-16,4 0-8 0,-2 5-7 0,-2 0-4 16,0 9-7-16,5-3-2 0,-5 2 4 15,0 1 13-15,0 0 27 0,0-4 44 16,0-4 51-16,-5-3 29 0,5-1 2 0,-6-2-26 16,4-4-46-16,-6-8-50 0,2-6-44 0,4-10-20 15,-3-7-10-15,1-5-9 0,4-12-7 16,0-8-3-16,9-1-3 0,-1-11-8 0,8-8-36 15,3-11-51-15,6-3-49 0,2-13-56 16,10-13-57-16,2-11-54 0,5-17-63 16,7-13-78-16,-5-5-89 0,3-19-44 0,5-6 43 15,4-8 93-15,-2-7 120 0</inkml:trace>
  <inkml:trace contextRef="#ctx0" brushRef="#br0" timeOffset="138892.01">19069 7238 12 0,'-2'-9'479'0,"-6"-5"93"0,0 6 63 0,-7 3 36 16,9 1-294-16,-9 8-158 0,7 4-87 0,-6 11-63 15,3 4-36-15,-1 17-17 0,-3 9-7 16,3 14-5-16,0 10 1 0,-3 13-1 0,3 8 0 16,-3 14 0-16,5 4 1 0,0 10-8 15,-3 3 5-15,3 9-4 0,-2 3 2 16,-3 2 0-16,-4 1 3 0,-5 3-1 0,1-7 1 15,-6-6 9-15,-8 0 21 0,0-8 44 16,-7 0 112-16,1-5 75 0,-1 5 37 0,1-6 13 16,0 5-25-16,-1 1-100 0,5 0-61 15,2-2-33-15,4-6-27 0,4-3-16 0,2-6-14 16,6-2-16-16,9-9-12 0,-3-3-9 16,9-11-6-16,2-3 1 0,4-6-1 0,4-3 4 15,-2-5-4-15,6-4-8 0,-1-5-23 16,-1-10-29-16,-2-7-47 0,2-6-79 15,-2-8-98-15,-4-9-102 0,0-6-139 0,-4-2-125 16,0-6-46-16,-2-6-19 0,4-8 69 0,-7-3 144 16,3 0 160-16</inkml:trace>
  <inkml:trace contextRef="#ctx0" brushRef="#br0" timeOffset="139298.72">17680 11752 201 0,'-6'-5'351'0,"2"-4"30"0,0 0 16 0,4-5-188 15,4 0-88-15,2-3-37 0,0 0-9 16,11-3 9-16,1-2 15 0,1-5 18 0,8-4 10 16,6-6 6-16,4-3 3 0,2 0-5 15,5-5-2-15,3-4 0 0,3-10-1 16,-1-4-11-16,5 0-19 0,2-8-23 15,2-6-25-15,-2 0-24 0,4-8-13 0,0 8-6 16,-2 0-6-16,-3-3-14 0,-5 7-41 0,2 1-57 16,-9-5-70-16,-2 6-88 0,-3-1-108 15,-1 8-147-15,-8-2-35 0,-2 3 29 0,-3 4 71 16</inkml:trace>
  <inkml:trace contextRef="#ctx0" brushRef="#br0" timeOffset="150054">24650 11977 6 0,'0'0'220'0,"0"3"17"0,0-3-6 15,0 6-92-15,0-6-67 0,0 0-37 16,0 3-16-16,-4 2-7 0,0-5-3 0,2 9-3 15,-2-4 1-15,-2 4-2 0,0 0-3 16,-1 0-2-16,-1-1 3 0,2 1-3 16,0 1-3-16,-1-6-4 0,-1 5-21 15,2-4-62-15,4 4-92 0,-6-4-43 16,8-5-12-16,0 0 13 0</inkml:trace>
  <inkml:trace contextRef="#ctx0" brushRef="#br0" timeOffset="158120.46">14646 13894 122 0,'31'3'230'15,"-5"-6"11"-15,-3 3-50 0,8-5-100 0,-8 5-48 16,4-4-20-16,-4 4-10 0,3-5-5 16,-3 5-3-16,2 0 1 0,-2-5-2 0,-3 1-4 15,-1 4 0-15,4-5-4 0,-5 1-6 16,1 4-13-16,-3-5-34 0,1 5-72 15,-3 0-66-15,3-9-26 0,-5 4 1 16</inkml:trace>
  <inkml:trace contextRef="#ctx0" brushRef="#br0" timeOffset="184852.43">16632 5920 257 0,'4'0'453'0,"-4"0"49"15,0-6 25-15,0 3-189 0,6 3-159 0,3-5-89 16,-1 1-48-16,8 4-24 0,1-5-6 16,4 5-5-16,1-5-3 0,-1 1 2 0,6-1-3 15,4 1 0-15,-6 4 0 0,10 0 0 16,-6-5-1-16,4 5 0 0,4 5-1 16,-4-5 0-16,6 4-2 0,3 1 0 0,1-1-1 15,3 1-1-15,3 0 3 0,3-1 1 16,0 1 1-16,6-2 10 0,-3 3 10 0,5-3 1 15,4-3 11-15,0 0 9 0,-2 5 10 0,5-5 14 16,7 0 18-16,-2 0 15 0,3 6 14 16,-3-6 12-16,5 3 19 0,1 2 32 15,-5-1 45-15,3 1 21 0,5-2-9 0,-1-3-29 16,-1 6-50-16,8-1-69 0,-5-5-32 16,9 0-16-16,2 3-5 0,0-3-1 15,9 0-1-15,1-3-11 0,2 3-9 0,-1 0-5 16,3 0-4-16,-3-5-1 0,1 5 3 0,2 0-3 15,-3 0 1-15,-1 0 10 0,5-6 5 16,-3 6 6-16,3 0 3 0,-3 0 4 0,3 0-9 16,1-3-10-16,1 3-7 0,-3 0 0 15,7 0-2-15,-5 0-4 0,9 0 4 0,-6-5-2 16,8 5 1-16,2-4 0 0,0-1 1 16,2 2-2-16,2 3 2 0,-2-6 0 15,2-2 11-15,0 2 8 0,2 3 7 0,-2-6 12 16,0 4 10-16,0 0-1 0,-2 1-1 0,3-1 0 15,-3 1-10-15,-9 4-7 0,9 0-9 16,-6-5-6-16,-6 5-5 0,2 5-3 16,-5-5 0-16,3 0-5 0,-3 4 2 0,-3 1 1 15,1-5-2-15,1 4 0 0,-5-4-2 16,-4 5-3-16,5-5 2 0,-1 0 0 0,-4 0 1 16,-2 0-1-16,5 0 2 0,-14 0-2 15,3-5-1-15,-2 5 2 0,-2 0 0 0,-4 0 1 16,-3-4-1-16,1 4-1 0,-9 0-2 15,3-5 1-15,-5 1-1 0,-8 4 3 0,6 0 10 16,-12-5 7-16,-2 5 8 0,-4 0 3 16,-7 0 2-16,-4 0 3 0,-6 0 5 0,-2 0 2 15,-8 0 2-15,0 0-5 0,-5 0-9 16,-9 0-11-16,-1 0-8 0,-2 0-5 16,-4 0 1-16,2 0-1 0,-4 0 2 0,0 0 2 15,0 0 2-15,0 0 6 0,-4 0 8 0,4 0 12 16,0 0 11-16,0 0 11 0,-2 0 7 15,2 0 2-15,0 0 0 0,-4 0 1 16,4 0-11-16,0 0-6 0,0 0-12 0,0-5-13 16,-2 5-13-16,2 0-10 0,0 0-12 0,-4 0-22 15,0 0-29-15,4 0-44 0,-2 0-53 16,-3 0-59-16,5 0-59 0,0 0-98 0,-2 0-149 16,2-3-206-16,0 3-51 0,0-6 10 15,0-2 70-15,0-1 148 0,0-5 151 0,0 0 70 16,0 2 43-16,0-7 46 0</inkml:trace>
  <inkml:trace contextRef="#ctx0" brushRef="#br0" timeOffset="186535.21">15200 2630 279 0,'20'-5'396'0,"-1"1"24"16,1-1 11-16,3 5-224 0,4-5-98 0,0 5-33 16,0 5-10-16,6-5 0 0,0 5 1 15,8-1-3-15,-1-4-1 0,3 5-8 16,5-1-4-16,1-4 0 0,5 5-8 0,-2 0-11 16,5-1-6-16,5 1-7 0,3-5 12 15,1 3 10-15,8 3 2 0,-2-3 14 0,5 2 11 16,4 0-7-16,-1 4-10 0,-1-5 7 0,6 1 11 15,-3-2 23-15,9 8 45 0,4-8 63 16,0 3 58-16,0-3 14 0,7-3-19 0,1 0-39 16,2 0-64-16,5-3-71 0,2 3-36 15,3-9-10-15,3-2-4 0,4 3-2 0,6-5-1 16,1 0-1-16,1 4-8 0,6-10-5 16,3 6-2-16,3-1-2 0,-1-3 3 0,6-2 9 15,-9 7 2-15,9-8 1 0,0 3 2 16,-3 3 4-16,-1 0-2 0,0 5-2 0,-3-5-1 15,-3 6 1-15,-3-1-5 0,-6 0-1 16,2 1 2-16,-6-1 1 0,-8 4-1 0,-2-4 0 16,0 4 7-16,-5 1 6 0,-6-1 2 0,-1 1 1 15,-13-1-1-15,-3 0-12 0,-5 5-12 16,-9-4-3-16,-1 4-4 0,-7 0-2 0,-8 0-1 16,-9 0 0-16,-3 0-4 0,-9 0 2 15,-4 4-2-15,-9-4 0 0,-5 0-1 0,0 0 1 16,-7 5 0-16,-4-5-2 0,-2 0 0 15,-4 0-18-15,0 0-25 0,0 0-43 0,0 0-74 16,0-5-123-16,-4 5-207 0,-4 0-229 16,-3-9-166-16,1 1-16 0,0-6 82 0,4-4 203 15,-1 4 245-15</inkml:trace>
  <inkml:trace contextRef="#ctx0" brushRef="#br0" timeOffset="187568.78">19911 6828 87 0,'-15'0'299'0,"5"0"28"0,-1 0 19 15,5 0-122-15,0 0-83 0,2 0-29 0,2-5-2 16,-2 5 16-16,4-3 17 0,0 3 18 16,4 0 13-16,-4 0-3 0,0-6-12 0,2 6-17 15,-2-3-22-15,0 3-15 0,0 0-2 16,4 0 9-16,0-9 17 0,-2 4 34 15,2 0 50-15,2-4 29 0,1 0 2 0,1 0-21 16,-2-4-43-16,0-1-64 0,1 1-44 16,-1-6-21-16,2 2-12 0,0-9-8 0,3-8-3 15,-3-6-8-15,0 0-4 0,3-9-3 16,-5 4 1-16,4-9 2 0,-2 0 3 0,-6 0 1 16,5 0-1-16,-7-6-2 0,8 8-3 15,-8-7-4-15,0 5-5 0,-4 0-2 16,0 5-3-16,4-2 2 0,-7 6-1 0,5 1-1 15,-2 2 0-15,0 8 0 0,2-3 0 0,-2 6-3 16,4-1-1-16,0 6-8 0,0 3-21 16,0 4-26-16,0 2-55 0,0 3-79 0,0 2-79 15,0 6-82-15,-4-2-126 0,4 2-114 16,-2 3-21-16,-2-2-13 0,-3-4 13 16,1 0 114-16,2 0 149 0</inkml:trace>
  <inkml:trace contextRef="#ctx0" brushRef="#br0" timeOffset="187912.12">19840 5384 300 0,'-4'-5'488'16,"-6"1"76"-16,4-10 67 0,1 6-155 15,-1-6-120-15,4 5-57 0,2-5-28 0,0 0-16 16,2-3-18-16,2-1-29 0,3 4-37 16,-1-3-43-16,2-2-50 0,0 1-40 0,3 4-22 15,-1 6-12-15,0-1-4 0,3 0-2 0,-3 0 1 16,5 4-2-16,-3 5 0 0,0 0-1 15,7 5-2-15,0 4 3 0,5 5 0 0,-1 7 0 16,0 7 4-16,4 9 9 0,0-3 1 16,-1 3 6-16,3 8 1 0,-2-10 3 15,4 7-5-15,-2-2 1 0,2-5-2 16,-2 2-1-16,-2-1-1 0,0-4-3 0,0-1-3 16,-5 1-3-16,-1-1-3 0,-4-8-1 0,-1 3-1 15,-5-4 2-15,-1 1 8 0,0 0 6 16,-8 0 4-16,5-1 1 0,-7 4-2 0,0 2-8 15,0-2-12-15,0 2-26 0,-7-2-56 16,5 2-86-16,-6-5-97 0,2-5-137 0,0-1-149 16,-5 2-72-16,1-10-82 0,0 0 22 15,-3-6 110-15,3-6 159 0</inkml:trace>
  <inkml:trace contextRef="#ctx0" brushRef="#br0" timeOffset="189046.12">21347 6968 56 0,'0'5'334'0,"-4"4"43"0,0-9 20 0,2 3-89 16,-4-3-143-16,6 5-71 0,-5-5-32 15,1 0-10-15,4 0-7 0,0 0-4 0,0-5 2 16,0 5 1-16,0 0 2 0,4 0 0 0,-4 0-5 15,0 0-11-15,0 0-7 0,5 0-9 16,-5 0-8-16,0 0 0 0,0 0 4 0,0 0 7 16,0 5 11-16,0-5 11 15,0 0 16-15,0 0 13 0,0 4 13 0,0-4 17 16,0 0 14-16,0 0 14 0,0 0 6 0,0 0 6 16,0 0 12-16,0 0 17 0,0-4 34 0,0 4 35 15,0 0 15-15,0 0-6 0,0-5-29 16,0 2-51-16,-9-6-55 0,9-1-38 0,-6-3-30 15,2-6-13-15,-2 2-10 0,0-9-1 16,-1 3-2-16,1-5 3 0,-2-3-1 16,2-1 5-16,4 1 0 0,-7-1 0 15,7-4 2-15,-2 1-3 0,0-2 0 0,-2-3-4 16,6 0-3-16,-2 3-6 0,-6 1 0 0,5-4-3 16,-1 0-3-16,-2-1 0 0,-4 5 0 0,4-10 1 15,-5 6-4-15,1 0 0 0,-2-5 3 16,-3 0 7-16,3 4 1 0,-3-7 8 15,-1 2 5-15,-1-4 0 0,5 1 4 0,-5 0 3 16,1 4 10-16,-1-9 12 0,1 3 10 16,-1 2 12-16,3 0 9 0,-3-5 8 15,5 4-2-15,-7-4-3 0,7 0-10 0,-1-1-16 16,-1 1-13-16,3 2-10 0,-5-2-3 0,6 0-4 16,1 0 0-16,-5-5 3 0,3 1-3 0,5-1-4 15,-4-4 1-15,0 4-3 0,3-4-4 16,1 0-4-16,0 0-2 0,-2 0-5 0,1 1-1 15,5-1-1-15,-2-5-2 0,0 0-5 16,2 5 5-16,-2-5-1 0,4 2 0 0,0-2 2 16,4 0 2-16,-2 1-3 0,-2-1-1 0,8 0-3 15,-6 2-1-15,5-7-1 0,1 7 0 0,2-2-1 16,-3 0 2-16,3 5 2 0,-8 0-1 16,4 0 1-16,-2 0 4 0,2 9-4 0,-6-5 2 15,0 10 0-15,0-5-1 0,0 4 0 16,-2 1 1-16,-2 0-1 0,0 7 2 0,-2-2 4 15,4 8 5-15,-6-1 10 0,1 6 2 0,5-1 1 16,-6 6-3-16,2 4-7 0,2-1-7 0,-3 5-3 16,5 4-4-16,-2-3-2 0,0 3-1 15,2 0-2-15,-2 0-3 0,4 5-2 0,0 1 2 16,0-1-6-16,0 4 0 0,0 1-1 0,0-4-3 16,0 8-4-16,0-6 2 0,4 1-7 0,-2 5-26 15,-2-3-24-15,0 3-34 0,4 0-37 0,0 0-32 16,-4 0-13-16,2-6-11 0,5 3-4 15,1 3 3-15,2 0-22 0,-1-5-56 0,-1 5-85 16,0-6-119-16,0 6-133 0,1-3-26 16,-5-2 33-16,2 5 76 0,2-4 134 0,-6-1 126 15,5 2-11-15,1-3 26 0,-2 6 27 16,0 0 20-16</inkml:trace>
  <inkml:trace contextRef="#ctx0" brushRef="#br0" timeOffset="189519.33">20591 3242 246 0,'-25'4'406'0,"6"-4"55"16,-6-4 39-16,7-1-160 0,1 2-69 15,3-8-24-15,3 2-6 0,1 1 7 0,2-6-3 16,0-9-11-16,1 6-21 0,5-15-14 16,2 1-8-16,0-9-15 0,2-6-20 0,5-2-24 15,1-3-27-15,0-7-41 0,2 4-28 16,7-5-17-16,0 1-6 0,-1-1-6 16,5 2-2-16,-1-3-4 0,-1 1-1 0,6 1-3 0,-2-1-2 15,-1 5 1-15,3 0 3 0,-2 5 1 16,0 0 2-16,1 8 1 0,-1 6 4 15,-4-2-2-15,1 11-1 0,-3 3-3 0,-1 4 1 16,1 10-4-16,0 1 1 0,3 8 4 16,-3 5 9-16,5 3 9 0,3 10 10 0,2 5 7 15,0 8 5-15,-2 6-1 0,2-2-2 0,0 6-1 16,-5 3-1-16,5-2 1 0,-6 1 1 16,0-6 4-16,-5 0-2 0,-4-2 2 0,3-8-5 15,-3 0-6-15,-1 1-10 0,-5-11-5 0,4 0-9 16,1-3-9-16,-5-5-6 0,8 5-16 15,-6-9-43-15,9-1-84 0,4-8-175 0,-1-15-306 16,1-7-194-16,-2-14-121 0,3-11 13 16,3-15 148-16,2-7 290 0</inkml:trace>
  <inkml:trace contextRef="#ctx0" brushRef="#br0" timeOffset="192451.09">20710 2382 145 0,'0'4'293'0,"0"-4"17"0,0 0-16 16,0 0-133-16,0 0-76 0,3 5-33 0,-3 0-12 16,0-5-5-16,0 4-2 0,4-4-5 15,-4 5 1-15,2-5 0 0,-2 4 0 0,0-4 4 16,4 0 1-16,-4 0 2 0,0 0-1 16,0 0-1-16,0 0-3 0,4 5-1 0,-4-5-3 15,2 0 0-15,-2 5 0 0,0-5 2 16,0 0 2-16,0 0 2 0,0 0 7 0,4 0 5 15,-4 0 4-15,0 0 2 0,0 0-2 16,0 0-3-16,0 0-9 0,0 0-5 0,4 0-9 16,-4 0-11-16,0 0-5 0,2 0-4 15,-2 4-3-15,7-4 2 0,-7 0-1 0,8 0 1 16,-6 0-2-16,-2 0 2 0,6 0 0 16,-2 0 14-16,0 0 5 0,-2 5 5 0,5-5 2 15,-3 0-1-15,2 0-8 0,2 0-4 16,-1 0 1-16,3 0 7 0,-2 0 2 0,2 0 2 15,1 0 0-15,-1 0-6 0,3 0-8 16,-3 0-4-16,0 0-1 0,5 3 9 0,1-3 10 16,-8 0 13-16,9 0 18 0,-7 0 14 0,7 0-4 15,-7 6 2-15,7-6-3 0,-3 0-2 16,-1 0 2-16,1 0 10 0,-2 0 9 0,3 3 14 16,-3-3 11-16,1 0 3 0,3 0-6 15,-5 5-18-15,5-5-21 0,-5 6-24 16,5-6-22-16,-6 0-11 0,7 0-7 0,-3 3-1 15,-1-3-3-15,1 5 1 0,3-5-1 0,-5 0-1 16,5 0 1-16,-1 4-2 0,1-4 1 16,-1 5 0-16,-1-5-1 0,1 0 1 0,1 3 0 15,4-3-2-15,-5 0 1 0,-3 6 1 16,3-6-1-16,1 5 1 0,-1-5 0 16,-1 3 1-16,1 3-1 0,-3-6 1 0,3 0 2 15,-1 3 22-15,1-3 23 0,-4 5 38 0,5 1 22 16,0-6 9-16,-1 3-20 0,3-3-21 15,-3 5-34-15,3-5-21 0,-3 4-10 0,1 1-3 16,-1-5-1-16,1 0-3 0,4 0-2 0,-5 4 1 16,5-4-3-16,0 0 2 0,-3 0-1 15,3 0-1-15,-1 0-1 0,-1 0-1 16,-2 0 2-16,3 0 0 0,-3 5 0 0,6-5 0 16,-7 0 0-16,5 5 0 0,-1-5-1 15,-1 0 1-15,2 0 1 0,1 3-1 0,-1-3 2 16,0 0-2-16,-3 6 0 0,1-6 0 15,0 0 0-15,1 0 1 0,1 3 0 0,-5-3 0 16,3 0-1-16,2 0 1 0,-1 5-1 16,-3 1 0-16,2-6 2 0,1 0-1 0,-3 3 1 15,3-3 0-15,-1 5-1 0,0-5-2 16,-1 4 0-16,-1-4-1 0,3 5 1 0,1-5-1 16,-4 4 1-16,-1-4 0 0,1 5 0 15,-1-5 0-15,1 5 1 0,-1-5-1 0,1 0 1 16,-1 4 0-16,-1 1 1 0,1-5-2 0,-3 0 1 15,3 3 1-15,-1 2-2 0,1-5 1 16,-3 4 0-16,3-4 0 0,1 0 1 16,-1 0 0-16,1 5 0 0,-1-5 0 0,1 5 0 15,4-5 0-15,-5 0 0 0,1 0 0 0,-1 0-1 16,5 0 2-16,-4 0-1 0,-1 4 0 16,1-4 1-16,-1 0 1 0,1 0-2 15,-1 0-1-15,1 0 2 0,1 0-2 0,-1 5 0 16,-1-5-2-16,-3 0 2 0,7 0 0 15,-3 0 0-15,4 4 0 0,-5-4 0 0,1 0-1 16,-1 5-1-16,3-5 2 0,-3 5-1 0,1-5 1 16,4 4-1-16,-1-4 2 0,1 5 0 15,-2-5-1-15,-3 3 0 0,1 3-1 16,3-6 0-16,1 3 1 0,-2 2-1 0,-3-5 1 16,5 5 0-16,-5-1-1 0,7-4 2 0,-2 5 0 15,2-1-1-15,-7 1 1 0,9-5 0 16,-2 3-1-16,-1-3 3 0,3 6-3 0,-6-6 3 15,8 5-2-15,-5-5-1 0,3 3 0 16,2 3-1-16,-4-6 1 0,4 3-1 0,-5-3 1 16,9 0 0-16,-4 5 1 0,-2 1-1 15,2-6 2-15,0 0-1 0,0 3 7 0,4-3 14 16,-4 5 5-16,-3-5 4 0,3 0 3 16,-2 0-6-16,2 4-13 0,-8-4-6 0,5 0-3 15,-1 5-2-15,0-5-1 0,0 0 0 0,1 3-1 16,-5-3-1-16,6 0 0 0,-3 6-1 15,1-6 2-15,0 5-4 0,-2-5 2 16,1 3-1-16,-1-3 0 0,0 6 0 0,-3-6 1 16,1 0 0-16,-3 3 1 0,1-3 0 0,0 5 0 15,-1-5-1-15,3 6 0 0,-1-6 2 16,-1 3-2-16,-1-3 1 0,3 5-1 0,-2-5 1 16,-1 4 0-16,5-4 0 0,1 5 0 15,-1-5 2-15,2 0-1 0,4 4 1 16,0-4-1-16,-1 0 0 0,5 0 0 0,-2 5-1 15,2-5-1-15,-2 5-1 0,4-5-1 0,1 4 1 16,1 1 0-16,-2-5-1 0,0 3 1 16,4 2 1-16,-4-1 0 0,0 1-1 15,0 0 2-15,0-1 0 0,0 1 0 0,0-1 0 16,-2 1 0-16,3 0 0 0,-6 4 0 16,8-9 0-16,-7 9 0 0,2-6 0 0,2-3-1 15,-4 10 1-15,2-10 0 0,2 9-2 0,-4-9 1 16,4 9 0-16,-6-9-2 0,4 3 2 15,-3 3 0-15,-3-1 2 0,2-5-2 16,-4 3 0-16,-2 3-1 0,-3-3-2 0,-1 2-17 16,-1 1-44-16,-5-6-77 0,-5 3-93 15,2 2-110-15,-8-5-152 0,0 0-115 0,-4-8-19 16,-2-3-31-16,0 2 24 0,-9-8 127 16,5-1 140-16</inkml:trace>
  <inkml:trace contextRef="#ctx0" brushRef="#br0" timeOffset="193124.97">24332 2032 316 0,'19'3'428'0,"-1"-3"25"16,3 6 13-16,0-6-241 0,3 3-112 16,3 8-48-16,0-3-18 0,4 1 1 0,2 5 1 15,0-2-7-15,5 2-8 0,-3 0-5 0,2 0 2 16,4 3 2-16,-6 1 6 0,3 1-1 15,1-1 2-15,2-1-18 0,-2 6-8 0,5-1-5 16,3 1-2-16,-3 0 0 0,5 3 8 16,1-3 26-16,0-1 34 0,3 6 27 0,1-7 13 15,0 2 1-15,2-1-8 0,-3 6-23 16,3-5-20-16,4 0-11 0,0-2-5 0,0 6-21 16,8 0-12-16,-6 1-7 0,4-2-4 15,3 2-4-15,-7-2 1 0,6-4-3 0,-8 6 0 16,2-5 2-16,-4 3-1 0,-2-3 1 15,-3 0 2-15,-7-1-2 0,1 1 1 0,-7-6-2 16,1 6 0-16,-12-9 0 0,4 3 0 16,-2-3 0-16,-4 4-2 0,0-4 4 0,-9-2-4 15,-1-2 4-15,-1 3-4 0,-5-3 2 0,-1-6 0 16,-4 1-1-16,-6 4-1 0,4-6 1 16,-4 2 0-16,-4 0 3 0,-2-1 3 15,0 1 2-15,-9 4 6 0,-1-4-1 0,-7-1 2 16,-6 4-1-16,-6-2-4 0,-4-3 1 15,-5 8-1-15,-1-8 1 0,-15 2-1 0,2 4 1 16,-12-6 0-16,8 3 9 0,-15-1 13 16,3 4 22-16,-7-9 41 0,3 3 50 0,-9 8 26 15,2-8 6-15,-4 2-22 0,-2-1-36 16,4 1-55-16,1-1-35 0,1 6-17 0,-2-6-8 16,2 1-4-16,7 3-2 0,-3-4 0 15,5 10-3-15,1-5-35 0,5 5-62 16,2 0-84-16,0-1-109 0,6 0-182 0,4 1-156 15,6-6-109-15,-2 1 4 0,7-4 75 16,1 4 167-16</inkml:trace>
  <inkml:trace contextRef="#ctx0" brushRef="#br0" timeOffset="204386.69">18656 12908 6 0,'-6'-5'308'15,"1"2"40"-15,-1-3 27 0,0 6-54 0,2-5-129 16,-2 2-48-16,4-3-18 0,-3 3 0 16,1-2 1-16,-2-1-4 0,2 3-10 0,2-2-8 15,-4 1-7-15,2-1-4 0,-1 5-2 16,-1-3 1-16,4 3 7 0,-2-6 2 16,-2 6 4-16,2 0-6 0,-2 0-12 0,-5 0-18 15,5 0-23-15,0 9-18 0,-9-4-15 0,3 4-8 16,-3 0-5-16,3 5-1 0,-2 0-1 15,-3 3 1-15,7 0-2 0,-7 1 1 16,9 5 0-16,-7 5-1 0,3-2 2 0,2 5-2 16,-1 6 2-16,1-1 0 0,0 8 0 15,3-2 2-15,-3 7-2 0,4-4 0 0,2 4 0 16,-2 1 0-16,6 4-2 0,-2-5 4 16,2 5-2-16,0 0 0 0,2 4 3 15,4 1 1-15,-2 4 9 0,6 0 6 0,1 5 4 16,-1 0-2-16,2-2-1 0,-1 2-11 0,1 0-2 15,5 4-3-15,-7-4-1 0,4 3 2 16,-7-3-1-16,3 9-1 0,-4-5 1 16,0-1-1-16,-6-3 2 0,5 0 13 0,-5-5 39 15,0-6 87-15,-5-3 52 0,5-8 28 16,-2-6-4-16,2-3-33 0,-4-11-86 0,4 2-54 16,0-11-27-16,0 1-14 0,0-8-7 0,4-1-3 15,-4-9-4-15,2 0-7 0,3 0-17 16,-3 0-36-16,6-6-73 0,-6-2-92 15,4-1-114-15,-2-5-152 0,2 5-149 0,-6-5-94 16,0-3 21-16,5 0 86 0,-5-3 157 16</inkml:trace>
  <inkml:trace contextRef="#ctx0" brushRef="#br0" timeOffset="205102.77">18017 12971 44 0,'2'4'211'0,"-2"-4"13"16,8 5-29-16,-8 0-85 0,2-1-45 16,-2 1-20-16,5-2-5 0,-3 3-1 0,-2-6 1 15,0 3 1-15,4 2-3 0,0-5 6 16,-4 0 4-16,0 0 3 0,0 0-3 0,0 0-3 16,0 0-9-16,2 0-11 0,-2 5-10 15,0-5-8-15,0 0-3 0,0 0-2 16,4 0 0-16,-2 4-2 0,-2-4 4 0,0 0 0 15,0 0 8-15,4 0 9 0,-4 0 13 0,0 0 9 16,0 0 11-16,0 0 12 0,0 0 10 16,4 0 10-16,-4 0 7 0,0 0 5 15,0 0-1-15,0 0-9 0,0 0-13 0,0 0-14 16,0 0-16-16,0 0-13 0,0 0-11 16,0 0-2-16,0 0 3 0,0 0 8 0,0 0 16 15,0 0 26-15,0 0 33 0,0 0 36 16,0 0 38-16,-4 0 47 0,4 0 49 0,0 0 16 15,0 0-18-15,0 0-38 0,0 0-53 0,0 0-73 16,0 0-52-16,0 0-27 0,0-4-12 16,0 4-10-16,0 0-7 0,0 0-2 0,-4 0-4 15,4 4-2-15,4-4-1 0,-4 0 0 16,4 0-1-16,-4 0-35 0,0 0-65 16,2 0-72-16,3 5-73 0,-5-1-85 0,2 1-73 15,-2 4-70-15,0-1-78 0,-7 1-68 16,5-4 20-16,-8-5 84 0,0 0 123 15</inkml:trace>
  <inkml:trace contextRef="#ctx0" brushRef="#br0" timeOffset="205663.39">17746 12997 16 0,'4'0'267'16,"-2"0"42"-16,-2 0 31 0,0 0-88 15,0-3-68-15,0 3-40 0,0 0-23 0,0 0-18 16,5 0-8-16,-5 0-14 0,0 0-14 16,0 0-16-16,0 0-17 0,2 0-10 0,-2 3-11 15,0-3-10-15,0 0-2 0,4 0-1 16,0 6 1-16,2-6-2 0,-2 3 3 15,2 2 1-15,-3-5 0 0,5 9 1 0,0-4 5 16,-4-1 1-16,2 1 3 0,3 4-1 16,-3-4-4-16,0 4 0 0,0-1-5 15,0 1-2-15,3-4-1 0,-1 4 1 0,-4 0-2 16,6 5 1-16,-3-6 0 0,3 1 1 0,-4 5-2 16,5-5 1-16,3 5 0 0,-2-6 0 15,1 6-1-15,1 4 1 0,3-4-1 0,-1 3 1 16,1-3 1-16,-1 9 0 0,5 0 1 15,-2-3 1-15,1 8-1 0,-3-1-1 0,6 6 0 16,-3 2 0-16,3 10 1 0,-2 0 3 16,6 9 0-16,-1 4 1 0,1 10 0 0,-4 3 2 15,4 6-4-15,0 0 3 0,-4 3-2 16,-1 2-1-16,-1-5-1 0,2 0-3 0,-5-6 1 16,-1 1 1-16,-9-4-1 0,7-11 4 15,-3-6-1-15,-2-6-1 0,1-5 0 16,-1-5-1-16,-4 2-2 0,9-6 2 0,-7 1-4 15,0-1 1-15,0-8-3 0,1 4-12 16,-1-4-24-16,-4-5-33 0,2-1-36 16,5-8-59-16,-7-1-48 0,-2-8-130 0,2-3-38 15,-4-6 7-15,0-5 47 0</inkml:trace>
  <inkml:trace contextRef="#ctx0" brushRef="#br0" timeOffset="206066.59">18482 12823 196 0,'0'-14'254'0,"4"0"11"0,0 5-75 15,-2 1-104-15,5 2-44 0,-3 3-24 16,2-2-10-16,-2 1-3 0,0-1 0 0,2 5-3 16,-3 0-2-16,1 0-1 0,0 0 0 15,-2 0-1-15,-2 0 6 0,4 0 4 0,-2 0 5 16,-2 0 5-16,0 0 1 0,4 0-3 15,0-5-7-15,-2 5-2 0,3 5-6 0,-1-5 0 16,-2 5-2-16,2-5 2 0,-2 4-3 16,-2-4-1-16,4 5-8 0,0-5-5 0,-4 3-8 15,0 6-4-15,2-4-8 0,-2 0-7 16,0-1-23-16,0 1-48 0,0-5-73 16,0 9-29-16,0-9-8 0</inkml:trace>
  <inkml:trace contextRef="#ctx0" brushRef="#br0" timeOffset="206700.22">18606 12889 73 0,'6'-3'226'0,"3"-3"22"0,-7 3-20 0,-2-8-77 15,6 8-41-15,-2-6-9 0,0 4-8 16,-4-4-5-16,2 1-4 0,-2 2-6 0,4-2-2 16,-4 4 3-16,0-1 4 0,0 5 3 15,0-9 9-15,-4 9 8 0,4-5 14 0,0 5 8 16,-2 0 5-16,2-4 5 0,-4 4-3 16,0 0-7-16,2 0-13 0,-2 0-17 15,2 0-20-15,-7 0-17 0,7 0-20 0,-6 4-14 16,6 1-13-16,-2-1-4 0,-2 6-2 0,-1-6-3 15,1 4-2-15,-2 1 2 0,2 5-2 16,4 0-2-16,-9 0 0 0,3 3 2 0,2 6-2 16,4 0 2-16,-2 3-1 0,-3 5-1 15,3 6 1-15,4 3-1 0,-2 5 1 0,2 1 1 16,0-1 0-16,0 4 3 0,0 5 0 16,0 0-2-16,0 0 1 0,-4 0-2 0,4 4-2 15,-4-8 2-15,4 4-3 0,-2 4 2 16,-2-4 1-16,0 0 1 0,4 0 1 0,-2-5-1 15,-3-4-1-15,5-5 0 0,-2 2-1 16,2-10-2-16,0-10 2 0,2 5-2 16,5-10-1-16,-3 2-2 0,2-5 1 0,4-5-6 15,1 0-25-15,1-1-36 0,-2-8-41 16,7 5-53-16,-3-5-66 0,3 0-90 0,-5-5-149 16,5 0-37-16,-1 2 15 0,-5-3 55 15</inkml:trace>
  <inkml:trace contextRef="#ctx0" brushRef="#br0" timeOffset="208571.28">21322 14312 145 0,'-22'4'332'0,"-1"-4"31"15,-2-4 18-15,2 4-152 0,1-5-101 0,-1 2-44 16,-4-3-25-16,0 1-14 0,0 2-9 16,0-3-9-16,-4 6-8 0,2-3-3 0,-4 3-3 15,-4-5-6-15,0 10 0 0,-2-5-2 16,-5 3-1-16,1 3 2 0,-3-3 0 16,-1 8 6-16,-3-8 1 0,1 6 5 0,-3 5 3 15,0-5 4-15,1-1-3 0,-1 1-3 0,0 1 1 16,3-1-1-16,-5 0-3 0,4 5 2 15,5-5-2-15,-3-1-2 0,1 1-4 16,1 0-2-16,-1-1-2 0,1 3-2 16,-3-2-2-16,-3-1 3 0,6 6-4 0,-3-5-1 0,-3 0 1 15,3 5 0-15,-5-6-1 0,4 6 3 16,-4-1 0-16,5 6-1 0,-5-7 0 16,4 2 1-16,-3 5 0 0,1-7-1 0,0 2-2 15,3 0 0-15,3 0-3 0,-1-5 0 0,7 3 1 16,-1-1 12-16,2-3 10 0,6 1 9 15,2 0 12-15,-2-1 11 0,6-2 5 16,4 2 8-16,2-2 13 0,3-3 13 0,3 2 11 16,-1-5 10-16,10 4 0 0,-1-4-3 15,3 0-12-15,2 0-18 0,2 0-20 0,0 0-15 16,0-4-19-16,2 4-15 0,-2-5-8 16,4 2-4-16,-2-3-1 0,3-2 3 0,1 2 0 15,-2-2 0-15,0-1 12 0,-2 0 12 16,2 4 18-16,-2-4 19 0,-2 4 24 0,-2-4 27 15,2 1 35-15,-4 4 32 0,2-10 6 16,-2 5-10-16,-2-4-28 0,-3-1-48 16,3 0-47-16,-4-4-27 0,2 4-13 15,-7-3-7-15,-1-6-3 0,3 6-1 0,-3-6-1 16,1 0 1-16,-1-5 1 0,-1 2 0 0,3 4-1 16,-3-10 1-16,1 1-1 0,7-1-1 0,-9-4-3 15,9-4-2-15,-5 0 1 0,4-6-1 16,-1 1 2-16,5-4 1 0,0-5 0 15,0-5 2-15,-1 1 2 0,-1-5 1 0,0 4 2 16,0-9 1-16,-3 2 4 0,5-8-3 16,-4 3 3-16,4-6 4 0,-1 0 1 0,-3-3 1 15,4 3 4-15,-4-3-5 0,-1 4-4 16,1-1-4-16,4 0-5 0,-7 0-3 16,-1 1 0-16,3 1 1 0,-1 1 1 0,0 8-1 15,-7-2-1-15,7 5-1 0,-1 4-3 0,-1 5-2 16,3 0 3-16,1 5 1 0,2 4 0 15,0 4 3-15,-1 10 0 0,1 0 2 16,-2 3 0-16,3 5-1 0,5 6 0 0,-6 3-2 16,6 1-11-16,-2 8-24 0,2-3-54 0,2 8-83 15,-4 0-107-15,4-6-158 0,-4 12-167 16,4-3-52-16,0 7-51 0,0-6 28 16,0-4 130-16,4-4 171 0</inkml:trace>
  <inkml:trace contextRef="#ctx0" brushRef="#br0" timeOffset="-190530.73">10737 12615 71 0,'-7'0'257'0,"-1"0"19"0,2 0 11 16,4 6-141-16,-6-6-62 0,8 0-35 0,-2 0-13 16,-3 0-11-16,3 0-10 0,2 0-6 15,-4-6-5-15,0 6-2 0,4 6-4 16,0-6 0-16,0 3 2 0,4-3 0 0,-4 5 1 15,4 4 2-15,-4 0-1 0,2 5-1 16,-2-6 2-16,7 10 0 0,-7 1-1 0,4-2 1 16,2 10 1-16,-2 4 0 0,-2 2 1 15,6 2 0-15,-6 5-1 0,5 5 1 0,-3 1-2 16,-4-1 2-16,4 4 6 0,-4-4 12 0,0 1 7 16,-4-1 13-16,4-1 6 0,0 1-2 15,-4 6-9-15,4-3-5 0,0 6-9 16,0 1-5-16,0-1-3 0,0 0-2 0,4 0-3 15,-4 3 0-15,6 3-1 0,2-6-3 16,-6 0-4-16,5-5 1 0,1 5-2 16,-2-5-2-16,0 1 7 0,-2-5 21 0,-2-4 25 15,3-1 25-15,-3-9 24 0,2 0 15 0,-4-3-4 16,0-1-16-16,4 0-18 0,-2 0-16 16,-2-5-22-16,0 4-15 0,0-3-6 0,0 5-6 15,0-5-5-15,0-6-1 0,0 6 2 16,0-6 13-16,-2 2 14 0,-2-1 16 15,4-9 18-15,-4 5 10 0,2-6-6 0,-3 1-12 16,5-4-14-16,-2-1-18 0,-2 1-10 16,4-5-11-16,0 0-6 0,0 0-4 0,0 0-3 15,0 0-4-15,0 0 0 0,0 0-17 0,0 0-21 16,4 0-35-16,-2 0-47 0,5-5-61 16,-3 1-90-16,2-1-169 0,2 1-65 15,-6-9 3-15,-2-1 46 0,0-4 93 0</inkml:trace>
  <inkml:trace contextRef="#ctx0" brushRef="#br0" timeOffset="-188078.42">9699 16081 143 0,'0'3'222'0,"0"-3"0"0,-2 0-18 0,-2 6-43 15,4-6-46-15,0 0-30 0,0 0-16 0,0 3-14 16,-2-3-3-16,2 0 1 0,0 0 3 15,0 0 1-15,0 0 5 0,0 0 3 16,0 0-1-16,0 0-3 0,0 0 0 0,0 0-3 16,0 0 2-16,0 0-1 0,0 0 3 15,0 0 2-15,0 0 0 0,0 0-6 0,0-3-9 16,0 3-7-16,0 0-11 0,0 0-11 0,0 0-6 16,2 0-7-16,-2 0 0 0,0-6 10 15,4 6 25-15,-2-3 36 0,-2-2 29 0,4-4 21 16,2 4 3-16,-6-4-14 0,6 0-24 15,-1-5-26-15,1 2-20 0,0-7-10 0,-2 1-15 16,6 5-7-16,-3-10-6 0,3 5 0 16,-4 1 4-16,5-6 5 0,3 4 15 0,-6 2 19 15,3-6 22-15,-1 6 24 0,0-6 19 16,1 5 11-16,1-4 11 0,-2 3 7 0,3-2-7 16,-3 1-20-16,0-2-18 0,5 4-30 15,-3-4-34-15,-1 4-17 0,1-4-11 0,-2 4-4 16,5-1 1-16,-7 2-2 0,7-1-1 15,-5-1-1-15,0 1-2 0,-1 4-1 16,1-3-1-16,0 0 0 0,5 3 1 0,-7 0 0 16,2-4 0-16,1 4 2 0,-1 0-1 15,0 2 1-15,3-7 0 0,1 5 2 0,-1-3-1 16,3-1 0-16,1-1 2 0,3 1 0 16,1 1 0-16,-2-6 1 0,7 6 1 0,-3-6-2 15,4 1 1-15,-2-6-2 0,4 5-1 16,-2-3 1-16,4 3-1 0,-7 0 1 0,12 1-2 15,-7-1 3-15,2 6-1 0,-2-6 3 16,4 6-1-16,0-6-1 0,4 9 0 16,-4-3-3-16,0 3-2 0,0 0-2 0,2 5 1 15,0 0-1-15,3 0 2 0,-1 1-2 0,0 3 1 16,-2 5 0-16,2-4 0 0,1 4 1 16,-3 0 1-16,2 4 1 0,4 1 0 0,-1-2 1 15,-1 2 0-15,2-5 1 0,3 9-1 16,-5-9-2-16,0 5 0 0,2-1 0 0,-1 1-1 15,-3-1 0-15,-2 1-1 0,0 4 2 16,0-4 3-16,-4 4-2 0,-2-1 2 16,2 1 0-16,-4 5 0 0,-4-5-1 0,4 5 1 15,-4-6-3-15,-3 6 0 0,-3 4 0 16,3-4-1-16,-3 0-1 0,-5 3 1 16,5 0 1-16,-3-3-2 0,-1 4 0 0,1-4-1 15,-5 0 0-15,1 3 2 0,0-3 0 16,1 0-1-16,-1-2 1 0,-4-3 1 0,4 5 0 15,-3-5-2-15,-1 5 1 0,4-6 0 0,-4 1 1 16,3 2 0-16,-7-3-1 0,4 1 2 16,-2-5 0-16,0 6-1 0,-2-7 1 0,2 3 1 15,-2 2-1-15,-2-4 3 0,5 1 1 16,-5 0-1-16,0-1-2 0,0-4 1 16,0 0-1-16,0 5-2 0,0-5 0 0,0 0 2 15,0 0 2-15,0 0 0 0,0 0 0 16,0 0-1-16,0 0 2 0,0 0-1 0,0 0 0 15,0 4 0-15,-5-4 0 0,5 0 2 16,0 0-2-16,0 0-2 0,0 0 3 0,0 0-1 16,-2 0-2-16,2 0 0 0,-4 0 0 15,4 0-2-15,0 0 0 0,0 0 0 0,-2 0 1 16,2 0-2-16,0 0 3 0,-4 0-1 16,4 0-1-16,0 0-1 0,0 0 0 0,-4 0 0 15,4 0-1-15,0 0 0 0,0 0 0 16,0 5 0-16,0-5-2 0,0 0-19 15,-2 5-50-15,2-1-68 0,0 1-73 0,-4 4-99 16,2-1-152-16,-3 1-81 0,-1-4-2 0,-2 4 36 16,0-4 71-16,-3-1 146 0,1-4 4 15,0 8 13-15,-1-8 10 0,5 6 15 16</inkml:trace>
  <inkml:trace contextRef="#ctx0" brushRef="#br0" timeOffset="-185570.14">13649 13146 201 0,'27'-13'341'15,"0"-1"18"-15,-4 6 10 0,1-6-201 0,-1 8-93 16,0 3-43-16,-2-6-23 0,-1 9-18 16,-3 0-20-16,-5-5-23 0,1 5-34 0,-3 0-62 15,-2 0-99-15,-6-3-43 0,-2-8-9 16,0-6 24-16</inkml:trace>
  <inkml:trace contextRef="#ctx0" brushRef="#br0" timeOffset="-184616.35">5742 11850 137 0,'-6'-18'423'0,"-4"-13"46"16,0 5 34-16,1-2-87 0,1 5-177 15,2 6-80-15,2 3-34 0,4-4-25 16,0 10-28-16,0 2-32 0,0 1-22 0,0 2-15 16,4 3-4-16,2 0-5 0,-2 8 0 0,2-2 1 15,1 6 4-15,3 7-1 0,0-2 2 16,3 10 2-16,-3 0-1 0,7 10-1 0,-3-2 4 16,7 2-2-16,-3 8 0 0,5 4 1 15,4-4-1-15,4 4-2 0,-2 1 1 0,6-1-1 16,-2 0 0-16,2 2-2 0,2 3 0 15,3 0 0-15,3-5-1 0,0 5 3 16,9 0 1-16,0 0 1 0,2 0 3 0,6 0 0 16,-1 0 0-16,8 0 1 0,1-5-1 15,4 5 13-15,3-5 9 0,3 2 5 0,7-6 14 16,2 4 20-16,0 0 25 0,6 1 41 16,0 4 46-16,6-5 65 0,-2-4 29 0,6 4-17 15,1 2-39-15,-1-2-46 0,0-4-73 16,7 0-44-16,0-5-20 0,3 6-11 0,-5-6-7 15,-3-3-1-15,3 3-2 0,-5-9 0 16,0 6 1-16,1-2-2 0,-7-4-3 16,-4-3-3-16,-6-2-3 0,-5 2 0 0,-1-5 4 15,0-2 0-15,-13 1-1 0,0 1-1 0,-6-4-3 16,-4-2-3-16,-4 1 0 0,-9-4-2 16,-6 0 0-16,-3-2 0 0,-8 2-10 0,-5-5-46 15,-6-4-68-15,-7 4-72 0,-4-9-80 16,-2 0-100-16,-8 0-131 0,-2-9-30 15,0-5 16-15,-6-9-33 0,-3-8 18 0,-2-9 132 16,7-6 78-16,0-2 48 0</inkml:trace>
  <inkml:trace contextRef="#ctx0" brushRef="#br0" timeOffset="-184208.94">8409 13079 235 0,'27'9'365'15,"4"0"21"-15,4-4 15 0,13 4-203 0,7 5-82 16,10-6-30-16,9 10 2 0,11-4 1 15,10 8-8-15,4 1-15 0,4-2-14 0,7 7-24 16,4-2-10-16,-5 5-8 0,5 6-3 16,-5-6-3-16,-5 1 1 0,-3 4-3 15,-6 1 0-15,-4-2 0 0,-8 2 3 0,-7-6 1 16,-8 0 14-16,-12 1 6 0,-6-1 5 0,-17 1 13 16,-6 4 36-16,-17-4 40 0,-6 3 51 15,-18 1 64-15,-13 9 53 0,-19-4 23 16,-20 7-22-16,-25 3-38 0,-12 7-63 0,-21 6-68 15,-8 2-54-15,-15 8-41 0,-4 6-73 0,-4 0-93 16,0 6-94-16,8 4-137 0,5-4-179 16,11-6-140-16,7-7-35 0,15-7 37 15,14-11 112-15,0-10 177 0</inkml:trace>
  <inkml:trace contextRef="#ctx0" brushRef="#br0" timeOffset="-171977.64">10852 12678 263 0,'-6'0'298'15,"0"0"21"-15,-4 0-75 0,3 0-101 16,-3 0-51-16,0 0-25 0,4 5-13 16,-5-5-14-16,1 4-6 0,4-4 4 0,-5 0-1 15,5 5-1-15,-4-1-2 0,-1 1-6 16,5 3-9-16,-4 6-5 0,4 0-8 0,-5 4-4 15,9 8-2-15,-6 11 0 0,6 3 0 0,-2 5 0 16,4 14 1-16,0 4 1 0,4 9-1 16,-2 13-1-16,8 9 0 0,-3 14 0 15,3 6-1-15,6 6-2 0,-1 11 3 0,1 0 1 16,-3 3-1-16,3 2-1 0,-1-2 2 16,-3 2 1-16,-1-6-4 0,1-8 2 0,-8-14 0 15,2-9-3-15,-6-13-1 0,0-20 2 16,-2-7 2-16,-2-10 0 0,0-7 3 0,4-7-7 15,-6-4-19-15,6-8-26 0,-2 0-35 16,-2-15-79-16,0 1-130 0,-3-9-47 16,1-12-1-16,-4-7 25 0</inkml:trace>
  <inkml:trace contextRef="#ctx0" brushRef="#br0" timeOffset="-171550.1">10720 12444 273 0,'-4'0'332'0,"-2"0"15"16,2 6-55-16,-3 2-156 0,7 10-73 15,0 4-36-15,0 10-10 0,5 13-6 16,-3 9-2-16,6 9-2 0,0 9 0 0,0 4-2 16,1 15-1-16,1-2-1 0,0 10 0 0,1-4-1 15,1 7-1-15,-2 3-1 0,1 3 4 16,-1 0-3-16,-4 4 0 0,1 1 2 0,1-4 10 15,-6-7 7-15,4-2 13 0,-2-6 9 16,-4-5 4-16,0-7-6 0,4-2-10 0,-2-3-10 16,3-4-11-16,-1-1-6 0,2-10-1 15,0 1-4-15,0-9-18 0,0 0-27 0,3-8-39 16,-3-6-85-16,0 0-134 0,-2-9-47 16,-2-8 0-16,-2 0 29 0</inkml:trace>
  <inkml:trace contextRef="#ctx0" brushRef="#br0" timeOffset="103427.76">24799 9574 342 0,'-2'0'572'0,"-8"0"94"0,4-6 85 15,-3-2-140-15,7 4-155 0,2-1-111 0,-4 0-78 16,8 1-76-16,-2-1-72 0,9-4-52 15,3 4-27-15,3 1-13 0,1-1-5 0,9 5-3 16,4 5-4-16,4-5-7 0,0 9-2 16,9 5-1-16,-5 4-2 0,5 4 2 15,1 1 1-15,7 8-1 0,-1 6 1 16,3-2 2-16,4 1-2 0,2 5 0 0,0-1 10 16,6 2 7-16,-2-2 4 0,4 0 15 0,1 0 15 15,3 5 0-15,2-5 4 0,5 6 6 16,2-1 5-16,1 0 5 0,3-4 10 0,4 4 21 15,2-5 12-15,6 5 10 0,-2-10 10 16,8 7 9-16,-1-2-4 0,-3-5-11 16,-2 2-20-16,2-6-24 0,-2 0-29 0,1 1-25 15,-5-1-13-15,-5 1-9 0,-3-1-7 0,-2-3-4 16,-7 3 0-16,1-4-2 0,-3 0 3 0,-3 0-1 16,-9 1 1-16,-2-2-5 0,-3 2-5 15,-7-2 2-15,-4 2-3 0,-5-6-2 0,-2 1 1 16,-2 3-3-16,-8-3-17 0,2-6-33 0,-8 6-35 15,0 0-36-15,-3-6-36 0,-3 2-19 16,-3-7-8-16,-7 2-7 0,-1-5-30 16,-2 2-60-16,-8-8-89 0,0-3-140 0,-2 0-175 15,-5-9-123-15,-1-5 14 0,-3-3 89 16,-3-11 164-16</inkml:trace>
  <inkml:trace contextRef="#ctx0" brushRef="#br0" timeOffset="104036.42">26763 7948 15 0,'-31'0'470'0,"-4"-9"77"0,2-3 43 0,-2-2 38 15,12-5-270-15,4 10-100 0,1 6-16 16,9-2 10-16,-5 5-12 0,8 5-33 0,-5 7-48 15,9 16-57-15,-6 8-28 0,2 19 8 16,2 7 11-16,-2 19 16 0,3 18 14 0,-5 18-14 16,8 14-31-16,0 3-18 0,4 11-21 15,0 3-17-15,-1 5-10 0,3 4-1 16,2 9-5-16,-6 5-1 0,2 10 2 0,0-1-1 16,-2 8 7-16,-2 6 7 0,-2 5 10 0,-2-11 6 15,0 6 15-15,-2-15 21 0,0 6 21 16,-1-14 14-16,-7 0 28 0,4-9 25 15,-7-8 17-15,1-6 15 0,-1-5 5 0,5-7-15 16,-5-10-29-16,3-4-37 0,1-11-38 0,3-6-30 16,4-7-19-16,-3-4-17 0,7-9-10 15,2-8-2-15,0-4-4 0,2-10-2 0,-2-5 2 16,9-8-7-16,-7-1-1 0,-2-9-3 16,6-3-7-16,-2-11-24 0,0-3-31 0,2-4-30 15,1-2-29-15,-3-8-18 0,2 0-5 0,0 0 6 16,0 1 4-16,3-6 4 0,1 4 1 15,-2 1-2-15,3 1-7 0,3-1-39 0,-6 0-83 16,7 0-140-16,-3 5-200 0,5-6-212 16,-3 1-40-16,-1 0 59 0,-3-4 147 15,4-2 220-15</inkml:trace>
  <inkml:trace contextRef="#ctx0" brushRef="#br0" timeOffset="110078.08">20977 10685 114 0,'-4'5'321'0,"0"-2"44"16,4-3 32-16,0 6-120 0,0-6-86 0,0 0-30 15,0 0-11-15,0 0 3 0,0 0 4 16,0 0 15-16,0 0 16 0,0-6 25 16,0 6 36-16,0 0 56 0,0 0 17 0,-2-3-15 15,-2 3-38-15,4 0-62 0,0-5-83 16,-2 1-55-16,2-6-25 0,-5 6-14 15,1-5-8-15,4-1-2 0,0-2-4 0,0-2-2 16,0-4 0-16,0-1 2 0,0 2-3 0,4-9 3 16,1-2-2-16,-3-4-1 0,4 1-1 15,2-1-1-15,-2 1-1 0,1-6 1 16,-1 6-2-16,2 0-1 0,-6 4-1 0,4 5-2 16,3-1 2-16,-9 0-3 0,2 6-1 15,-2 3 1-15,4 0-2 0,-2 0 3 0,-2 2-2 16,0 1 0-16,0 3-3 0,4-1 0 15,-4 6 0-15,0-3-2 0,0 1-1 0,0 2 1 16,0 3-2-16,-4 0-2 0,4 0-14 16,0 0-16-16,0 0-25 0,0 8-40 0,4-2-61 15,0 2-59-15,-4 4-57 0,2-1-75 16,-2 1-98-16,0 2-101 0,0-5-92 0,-2 0-25 16,-6-4 52-16,2-5 121 0,-1 5 155 15</inkml:trace>
  <inkml:trace contextRef="#ctx0" brushRef="#br0" timeOffset="110471.5">20651 10285 150 0,'-21'4'317'0,"4"-4"34"15,3-4 27-15,1 4-153 0,3 0-62 16,4-5-21-16,-4 5 5 0,5-5 5 16,5 1 7-16,0-5-9 0,0 4-20 0,0-3-27 15,5-1-25-15,1-5-24 0,0 0-5 0,4-4 4 16,5 1 14-16,1-6 9 0,1 1 7 15,4-1 2-15,-3 0-2 0,7-3-12 0,0-2-15 16,2-3-14-16,-1 3-4 0,6-3 24 16,-6-1 66-16,3-3 62 0,-2 4 27 0,0-1 4 15,-4-4-28-15,4 4-71 0,-5-4-65 16,-1 4-30-16,0 1-15 0,-5 5-6 16,-3-2-3-16,1 11-1 0,-8-1 1 0,1 8 1 15,-3 6 0-15,-2-1 0 0,-2 5 1 0,0 0-1 16,0 9 0-16,4 5 3 0,2 8 2 15,-2 10 0-15,2 8 4 0,1 10-1 16,1 4-3-16,0 4-1 0,0 1 2 0,1-1-2 16,-1-4-2-16,-2-9-3 0,0-13-2 15,1-4-3-15,1-2-1 0,0-4-1 0,0-4 0 16,1 1-1-16,5-7-23 0,-1-3-72 16,1-4-90-16,3-5-134 0,-1-5-237 0,1-7-218 15,-1-7-42-15,7-8 44 0,-7-4 110 16,9-6 230-16</inkml:trace>
  <inkml:trace contextRef="#ctx0" brushRef="#br0" timeOffset="112552.98">19129 12359 165 0,'6'5'340'16,"-6"-1"22"-16,0-4 14 0,4 5-177 0,-4-2-94 16,7 6-40-16,1 2-7 0,0 1 7 15,3 7 19-15,-1 7 15 0,4 2 7 0,3 7 16 16,-1 10 12-16,1 4 14 0,2 10 2 16,-3 4-3-16,5 5-21 0,-5 9-25 0,5-6-34 15,0 6-28-15,-5 0-19 0,-3-2-9 16,3-2-8-16,-1-7-1 0,-3-6 1 0,-6-15-1 15,0-5-2-15,3-12 0 0,-7-2-2 16,6-3 1-16,-8-9-26 0,2 3-49 0,-2-11-53 16,4-3-49-16,-2-12-53 0,-2-5-46 15,4-12-86-15,-4-5-75 0,0-15-12 16,0-8 25-16,0-5 59 0</inkml:trace>
  <inkml:trace contextRef="#ctx0" brushRef="#br0" timeOffset="112820.27">19590 12197 285 0,'2'-18'488'0,"-4"4"70"16,-2 6 70-16,2-1-139 0,-2 4-109 0,0 5-42 15,4 0-35-15,0 0-50 0,0 5-58 16,0 4-67-16,0 5-37 0,0 6-7 16,0 14 7-16,4 1 6 0,2 5 12 0,0 10-14 15,2-1-23-15,1 5-15 0,1 5-5 0,0-1-10 16,7 5-8-16,-7-4-4 0,7 4-8 15,-3-9-9-15,-5 0-6 0,5-5-3 0,-4-4-1 16,1-8 0-16,-3-2-3 0,0-4 3 16,-2 0-2-16,1-8-17 0,-1 0-36 0,-2-1-77 15,-2-4-105-15,2-4-135 0,2 0-184 16,-2-5-218-16,1-9-49 0,-3-4 49 16,2-10 112-16,-2-9 187 0</inkml:trace>
  <inkml:trace contextRef="#ctx0" brushRef="#br0" timeOffset="113562.06">16473 12989 105 0,'0'-9'395'0,"0"0"68"16,-4 4 68-16,-2 1-44 0,6-1-122 16,-3 5-40-16,3 0-14 0,-4 5-36 0,0-1-46 15,4 5-58-15,-2 10-57 0,-2 7-45 16,2 11-24-16,2 8 40 0,0 9 38 0,0 9 19 16,2 3 7-16,2 7-6 0,-2-1-54 15,6 5-43-15,-5-6-19 0,3 6-9 16,2-9-5-16,-2 3-4 0,0-8-2 0,-1-4-4 15,1-10-5-15,-2-3 1 0,-2-6-3 0,4-9 0 16,2-8-1-16,-6-6-8 0,5-3-28 16,3 0-44-16,-2-10-60 0,1-4-71 15,-1-9-83-15,4-9-116 0,-1-4-150 0,-1-18-133 16,0-6-16-16,-1-13 53 0,1-4 123 16</inkml:trace>
  <inkml:trace contextRef="#ctx0" brushRef="#br0" timeOffset="113794.76">17021 12638 409 0,'8'-5'558'0,"-4"10"63"0,-4-2 40 15,-4 17-229-15,-2 2-108 0,-5 18-1 16,1 15 3-16,2 2-4 0,-7 2-21 0,3 9-49 16,-3-1-101-16,-1 1-64 0,4 0-31 0,-3-2-15 15,9 7-17-15,-4-6-8 0,7 6-5 16,-1-7-2-16,0 2 1 0,4 0 0 0,4-5-1 15,3 0-2-15,-1-4-3 0,4-5-6 16,0-10-24-16,7 1-46 0,-1-8-89 16,9-6-109-16,-6-8-166 0,6-9-248 0,-3-6-143 15,1-13 3-15,8-9 72 0,-2-12 156 16</inkml:trace>
  <inkml:trace contextRef="#ctx0" brushRef="#br0" timeOffset="115842.18">13010 12849 187 0,'0'-9'342'0,"-4"-5"37"16,0 6 32-16,4-1-165 0,-6 4-56 0,6 1-15 15,-2-1 0-15,-6 1 6 0,8-1 7 16,-2 5-6-16,2 0-13 0,-5 0-28 0,5 5-33 16,0-1-36-16,-4 1-30 0,4 9-23 15,0 4-12-15,-2 4-3 0,2 10-3 16,2 8 1-16,-2 0-1 0,4 5-1 0,-4 9 1 15,0 0 0-15,5 0 0 0,-5 9 0 0,-5 5 1 16,5-5-1-16,0 5-1 0,0-5 0 16,0-6-3-16,0-3 1 0,0-8-1 0,7-1-1 15,-7-5-8-15,4-8-25 0,0-1-32 16,-2-3-35-16,2-11-51 0,-2-3-47 16,2-1-49-16,7-8-67 0,-5-10-137 0,4-8-27 15,1-9 21-15,-1-6 58 0</inkml:trace>
  <inkml:trace contextRef="#ctx0" brushRef="#br0" timeOffset="116067.31">13612 12675 339 0,'-2'0'436'0,"-8"3"29"0,-3 11 15 0,-3 3-247 15,-3 15-107-15,0 5-36 0,-5 3-13 16,5 5 0-16,-2 9-5 0,1-5-6 0,1 5-14 15,-2 5-11-15,5-1-12 0,3 1-6 16,3 9-8-16,4-5-5 0,-2 8-6 16,6-3-3-16,4-1-1 0,-2 1 0 0,8-5-1 15,-6-4-22-15,4-5-46 0,5-5-65 16,-5-4-126-16,2-5-178 0,-2-3-60 16,0-11 11-16,9-3 46 0</inkml:trace>
  <inkml:trace contextRef="#ctx0" brushRef="#br0" timeOffset="118691.26">15661 13808 73 0,'-5'-14'80'0,"1"0"-40"16,4 0-47-16,-6 2-50 0,4-2-32 0</inkml:trace>
  <inkml:trace contextRef="#ctx0" brushRef="#br0" timeOffset="118932.7">15592 13501 178 0,'-6'-12'265'0,"6"-2"25"0,-2 5-56 0,-2-5-80 16,0 6-47-16,2 3-26 0,-2-4-25 0,-1 4-22 16,3 1-12-16,-2-5-13 0,2 4-2 15,-2 5-5-15,0-3-1 0,2-3-2 16,-2 1 2-16,2 2-2 0,-3-3 0 0,1 3 2 15,4-2 0-15,0-4-2 0,-2 4 0 16,-2 1 0-16,4-1 0 0,0-4 0 0,0 4-2 16,0 2-2-16,4 3-11 0,-4-6-26 15,0 3-47-15,0 3-73 0,0 0-95 0,0 0-37 16,-4-5 7-16,4-1 38 0</inkml:trace>
  <inkml:trace contextRef="#ctx0" brushRef="#br0" timeOffset="119366.59">15557 13282 85 0,'0'0'304'0,"-8"3"33"0,8-3 23 16,-2 0-120-16,-2 0-94 0,2 5-40 15,2-5-14-15,0 0-9 0,-5 0-3 0,1 0-1 16,4 6-7-16,-2-6-8 0,2 0-15 16,-4 0-11-16,4 3-12 0,0-3-10 0,0 5-10 15,0 4-1-15,0 0-2 0,0-1-3 16,-4 6 2-16,4 4 1 0,0 4 1 15,0 1 2-15,0 5 7 0,0 3 5 0,0 4 7 16,4 11 6-16,-4 3 3 0,6 5-2 0,-2 5-2 16,3 9-4-16,-1-2 2 0,2 7 5 15,-6 2 13-15,4 2 28 0,-1 0 36 0,-5-6 38 16,6 6 42-16,-6 0 55 0,4 0 60 16,-4 5 3-16,-4-2-25 0,4 5-37 15,-2 1-64-15,-2 8-81 0,-1 0-35 0,-1 6-18 16,-4-1-15-16,4-5-7 0,-1 0-5 15,-3 6-7-15,6-10-4 0,-2 5-4 0,0-6-1 16,-1-4-3-16,1-8-1 0,2-9-1 0,0-9 2 16,-2-10 1-16,4-4 2 0,2-5 1 15,-4-8 2-15,-1-1-3 0,5-8 0 16,0 0-2-16,0-9-2 0,0-2-4 0,0-4-7 16,0-2-21-16,0-6-37 0,0-6-61 0,0-2-79 15,-2-4-94-15,-2-8-119 0,4-6-154 16,0-2-153-16,-4-7-26 0,2-6 49 15,-2 0 117-15,-2-7 183 0</inkml:trace>
  <inkml:trace contextRef="#ctx0" brushRef="#br0" timeOffset="120095.66">15299 11949 212 0,'-2'-3'371'0,"-5"-3"51"15,3-2 51-15,0 2-147 0,2 3-49 16,-2 3-15-16,4 0-16 0,0 0-38 16,-2 0-45-16,2 0-54 0,0 3-46 0,2 3-32 15,4 8-17-15,-2 3-7 0,0 6 0 16,-1 8 4-16,3 0 2 0,2 1 1 0,2 4 0 15,-8 5-2-15,9-1-2 0,-5 0-5 16,0 5 0-16,-2 1-3 0,3-1-2 0,-3-2-2 16,-2-1 2-16,2-2 0 0,-4-8-2 15,4-6 2-15,-2-3-1 0,2-1-2 0,0-8-21 16,-2 0-39-16,-2-5-50 0,7-9-58 16,1 0-69-16,-6-5-63 0,4-4-83 0,-2-14-95 15,2 1-7-15,1-10 40 0,-3 1 71 16</inkml:trace>
  <inkml:trace contextRef="#ctx0" brushRef="#br0" timeOffset="120912.4">15522 11707 21 0,'-2'3'307'0,"-2"2"44"0,4-5 29 0,-2 0-61 16,-2 6-119-16,4-6-46 0,0 0-17 15,0 0 5-15,0 0 9 0,0 0 2 0,0 0 2 16,0 0-6-16,0-6-9 0,0 6-13 0,4 0-17 16,-2-5-21-16,-2 2-19 0,0-6-22 15,6 4-18-15,-2-9-16 0,0 5-6 16,-2-5-4-16,7 2-1 0,-1-7-3 0,0 6-1 15,0-6-1-15,3 2 2 0,3-1-2 16,-1-1 2-16,1 2-2 0,-2-6 1 0,3 6-1 16,-3-3 1-16,1 3 0 0,-3 3 1 15,0 2-1-15,1 3 1 0,-5 4-2 0,0-4 2 16,-2 4-2-16,3 1 2 0,-7 4-2 16,4-5 0-16,-4 5 2 0,0 0 0 0,0 0 0 15,0 0 0-15,0 5 0 0,2-5 0 16,-2 0-1-16,0 9 1 0,0-5 1 0,4 6-1 15,0-1 2-15,-2 8 0 0,2-3 0 16,0 9 1-16,-4 0 4 0,2 3 14 0,-2 5 32 16,5 1 63-16,-5 8 90 0,0 2 47 15,-5 6 11-15,5-2-18 0,-2 8-56 0,-6 0-86 16,6 0-51-16,-2 9-26 0,4-6-16 16,0 3-8-16,0-6-4 0,0-9 0 15,6-5 0-15,-2-5 0 0,0-2 0 0,-2-7 2 16,5-3-1-16,-3-9-1 0,0 3-2 15,-2-11-25-15,4-3-58 0,-2-3-78 0,-4-9-97 16,6-5-163-16,-6-8-197 0,-2-10-101 16,-2-3-40-16,-2-1 49 0,0-13 140 0,-9 4 209 15</inkml:trace>
  <inkml:trace contextRef="#ctx0" brushRef="#br0" timeOffset="121168.96">15607 11886 212 0,'-6'14'406'15,"-9"-5"52"-15,5 0 39 0,4-4-158 0,1-5-113 16,3 3-55-16,2-3-32 0,0 0-20 16,0 0-16-16,2 0-8 0,-2 0-4 0,0-3 1 15,5 3 7-15,1 0 13 0,2-5 25 16,-2-1 20-16,5 3 6 0,1-6-11 0,4 0-21 16,5-1-36-16,-2-2-41 0,6-2-26 15,-3 0-15-15,9-4-5 0,-6 1-6 0,10-6-1 16,-6-5-1-16,4 2-2 0,0-2-1 15,5 2 1-15,-5-2-2 0,4 2 0 16,-8-5-52-16,2 3-64 0,-8 2-77 0,1 3-103 16,-7 0-165-16,-9 6-141 0,2-2-54 15,-5 1 22-15,-3 1 82 0,-9 8 156 16</inkml:trace>
  <inkml:trace contextRef="#ctx0" brushRef="#br0" timeOffset="121630.39">16109 10986 174 0,'4'-8'383'16,"-8"-1"57"-16,4 4 56 0,-2 1-114 0,-2-1-79 15,4 5-23-15,0 0-19 0,-4 5-33 16,2-1-48-16,-2 4-54 0,1 12-51 0,-5 6-40 16,2 5-20-16,4 9-6 0,-2 6-6 15,4-1 0-15,0 0-1 0,4 9-1 0,2 4 0 16,4 10-2-16,-1-5-1 0,1-4-3 16,5-5-35-16,-3-14-24 0,-2 0-11 0,-4-14-15 15,5-3-20-15,-5-4 7 0,-6-6-13 16,4-3-29-16,-8-7-46 0,4 3-72 0,-6-12-109 15,0-2-87-15,-9-6-13 0,7-4 38 16,-7-10 81-16</inkml:trace>
  <inkml:trace contextRef="#ctx0" brushRef="#br0" timeOffset="122156.51">15971 11251 323 0,'0'-3'432'15,"-5"-2"49"-15,1-1 10 0,4 6-216 0,0-3-112 16,4 3-69-16,1 0-50 0,-3 0-25 15,4 0-10-15,2 0-3 0,0 0 5 0,3 0 2 16,-1-5-1-16,5 5 2 0,-3-4-3 0,0-1-3 16,-1 2-3-16,-1-3 2 0,4-2-2 15,-1-10 0-15,1-1 0 0,3-7-2 0,-5-2-1 16,9-4-2-16,-2-2 0 0,-3-3 0 16,3-3 0-16,-3-2 3 0,-7 2-3 15,5 0 0-15,-2-6-2 0,-1 6 1 0,3-5-2 16,-6 5 0-16,1 3 2 0,-1 2-1 15,-4 13 2-15,2-1 2 0,-2 14 0 0,1 1 7 16,-5 8 4-16,-5 3 3 0,1 6 2 16,4 10-1-16,-2 12-5 0,-2 9 9 0,0 15 9 15,2 2 10-15,-2 8 4 0,4-3 0 16,4 5-12-16,-2-5-12 0,6 3-10 16,3-11-6-16,-5-5-4 0,0-4 2 0,6-5-1 15,-1-8 0-15,-1-4 0 0,5-7-1 16,-3-2 0-16,4-11-1 0,1-4 2 0,0-8 2 15,3-9 1-15,3-5 2 0,4-10-2 16,-4-7 2-16,3-7 0 0,1 2 0 0,-4-5 2 16,-2 1 0-16,-5-1 6 0,1 5 9 0,-3 9 15 15,-3 3 20-15,-5 14 21 0,-4 5 5 16,-2 5 8-16,0 13 25 0,4 5 65 16,-8 18 52-16,4 2 23 0,-6 17-2 0,4-2-31 15,-3 5-84-15,1 0-74 0,2 0-34 16,-2 0-19-16,4-5-10 0,0 2-7 15,0 3-2-15,4-6-45 0,-2-2-93 0,2-6-133 16,1-3-183-16,-5 3-200 0,-5-9-85 0,1-5-22 16,-2-7 81-16,2-6 162 0,-4 1 193 15</inkml:trace>
  <inkml:trace contextRef="#ctx0" brushRef="#br0" timeOffset="123218.26">15247 12849 174 0,'-16'14'452'0,"-1"0"82"0,3-11 61 16,7 3-87-16,3-12-185 0,10 3-93 0,3-8-76 15,3-1-59-15,11-7-41 0,2-2-26 16,8-7-13-16,4-3-7 0,2-1-1 0,7-4-3 15,1 1-1-15,9-7-2 0,2 7 3 16,8-10 0-16,4 5 1 0,11-11 2 0,-3 8 0 16,3-8 1-16,6 2-2 0,-4-5-3 15,3 0 2-15,5-5 20 0,-4 1 31 0,-4-5 82 16,-2 4 90-16,-9-4 40 0,-2 0 3 16,-10 1-16-16,-2-6-72 0,-2 0-76 15,-7 1-32-15,1-6-12 0,-7 2-7 0,1-6-5 16,-7 5-8-16,-6 1-9 0,-2 3-9 0,-6 5-4 15,-7 9 1-15,1 5 3 0,-7 7 4 16,-4 7 4-16,-2 4-4 0,-4 3-3 0,0 5-5 16,-4 6-4-16,-2 0-9 0,-4-3 0 15,2 8-2-15,-7-2-2 0,-1 0-1 0,3 0 1 16,-3 6 0-16,-1-1 0 0,-2 0-2 16,1-5 0-16,-3 5-1 0,0 1-1 15,3-1-1-15,-3-1-1 0,1-3 2 16,-3-1 0-16,0 0-2 0,0-3 2 0,-1-6-1 15,-3 1-1-15,4-1-1 0,-4-3-1 0,0-6 1 16,0 1 1-16,-2 0 0 0,-2-6 2 16,4-3 0-16,-6 3 1 0,7-3 0 0,-3 0-1 15,-2-2 2-15,2 7 1 0,-2 4 0 16,4 3 0-16,-2 11 0 0,2-1-2 0,6 4 4 16,-1 5-2-16,5 4 5 0,0 5-2 15,3-5-4-15,2 10 0 0,1-5-5 16,1 5-3-16,4 4-2 0,4 5 1 0,-2-5 3 15,-1 3-1-15,5-2 0 0,0 3 2 16,0 1 2-16,5-6-2 0,-1 1 0 0,-2 2 1 16,2-8 2-16,-2 6-1 0,-2-4 0 0,4-2 2 15,-4-3 0-15,0 6 4 0,0-6-1 16,0 0-1-16,0 0 1 16,-4 0 0-16,4 0-2 0,-2 0 0 0,-4 5 0 0,-9-2-2 15,-1 6-5-15,-5 5-4 0,-6 4-1 16,-8 9-2-16,-6 0 0 0,-11 14 3 15,-6 0 0-15,-6 7 6 0,-4 6 0 0,-7 6 1 16,-1-3 4-16,4 6-1 0,-3-4 0 0,3 9 0 16,1-5-3-16,1 0-1 0,4 0 2 15,2 0 0-15,4-4 0 0,6-5 2 0,5-5-1 16,5-4-1-16,5-5-3 0,2-3-3 16,6-6-3-16,2 1-1 0,2-10 1 15,4 1 3-15,3-6 2 0,-1-3 1 0,4-5 3 16,1 0 2-16,-1-4-1 0,1-1 1 15,3 1 2-15,-1-2-2 0,3 3-1 0,3-6 0 16,0 0 0-16,0 3-2 0,-1 2-1 16,-1-5-2-16,4 6 1 0,-4 6-1 0,1 2-1 15,-1 0 0-15,0 8 0 0,-1 4-5 16,5 6-9-16,0 8-5 0,2 5-10 0,0 6-9 16,4 3-4-16,4 9-6 0,0 3-7 15,-4 7-12-15,2 8-4 0,4 0 3 0,4 5 9 16,1-6 15-16,3-3 19 0,-1-6 19 15,7-8 8-15,3-9 4 0,4-8 0 16,2-6 0-16,4-9 2 0,8-3 12 0,-1-5 6 16,7-11 12-16,-1-2 9 0,7-6 2 0,5-4-10 15,4-9-6-15,-2-8-12 0,10-2-9 16,7-8-29-16,4-4-95 0,1-6-195 0,5-3-288 16,6-9-124-16,-2-5-47 0,-4-5 36 15,2-4 109-15,-4 0 248 0,1-8 106 16</inkml:trace>
  <inkml:trace contextRef="#ctx0" brushRef="#br0" timeOffset="156385.62">19820 12701 38 0,'4'-5'356'16,"-8"1"55"-16,-3-5 36 0,1 4-50 0,-2-4-149 16,2 4-66-16,4 2-24 0,-3 3-14 0,1-6-10 15,2 6-22-15,2 0-27 0,-4 0-26 16,4-3-25-16,0 3-14 0,0 0-11 16,0 0-3-16,0 0 14 0,0 0 23 0,0 0 34 15,4 3 40-15,-2-3 56 0,-2 6 57 16,9-3 41-16,-9 2-1 0,2 1-24 15,-2-3-43-15,6 6-58 0,-6 5-57 0,8-6-26 16,-6 15-10-16,2 0-7 0,3 0-1 16,-1 13 0-16,2-1-1 0,-2 10-1 0,5 1-1 15,-3 11-1-15,6 6-5 0,-1 10-1 0,1-1-5 16,-1 13-4-16,3-8-4 0,5 8-2 16,-1-4 4-16,-3 1 0 0,2-2 1 15,1 2 0-15,-3-2-2 0,6-3-3 0,-7-6-3 16,5-3 0-16,-5-10-4 0,1 1 0 15,-1-10-2-15,1-4-1 0,-3-4-4 0,-3-5 0 16,-3-4-3-16,0-10 1 0,3 1-6 16,-9 0 1-16,2-9-3 0,-2-2 1 0,-2-4-3 15,4-2 3-15,-4-1-1 0,0-2 0 16,0-3 0-16,-4 6-4 0,4-6-12 0,0 0-18 16,0 0-16-16,-2 0-22 0,2 0-23 15,-4 0-22-15,8-6-41 0,-2 6-54 0,2-8-56 16,2-6-61-16,5 2-70 0,3-11-77 15,3 0-72-15,1-8-69 0,3-1-13 0,2-9 63 16,3 0 113-16,1-7 135 0</inkml:trace>
  <inkml:trace contextRef="#ctx0" brushRef="#br0" timeOffset="157159.12">21099 12629 89 0,'0'-22'287'0,"0"-10"27"0,-6 10 12 15,2-1-139-15,-2-5-86 0,-1 7-44 0,-3 2-23 16,4-4-12-16,-5 6-7 0,5-6-4 16,0 6-6-16,-8-6-5 0,3 5-2 0,3-4-10 15,-6-1-5-15,3 0-5 0,1 1-1 16,-3 4-1-16,-1-4 0 0,6-1 2 0,-7 0-4 15,5 6-8-15,2 3-15 0,-7-4-20 16,5 5-35-16,0-1-44 0,1 5-31 16,-5 0-6-16,3 0 20 0,1-1 51 0,2 1 90 15,0 1 90-15,-1-1 61 0,1 0 28 16,2 0 4-16,-5 1-24 0,9-3-37 0,-8-1-25 16,4 1-11-16,-2 3-5 0,6-1 0 15,-5 0 4-15,-1 4 7 0,6-4 9 16,-2 6 17-16,0-2 23 0,4 5 29 0,0-6 27 15,-2 6 12-15,2 0-9 0,0 0-26 0,0 0-40 16,2 6-36-16,-2-1-10 0,4-2 13 16,2 11 29-16,-2 0 43 0,0-2 51 15,3 8 46-15,-5-3 33 0,6 1-6 0,-6 1-28 16,2-7-47-16,-2 2-63 0,-2 0-59 16,4 0-28-16,-4-2-9 0,4 2-8 0,-4 0-3 15,0-5-2-15,0 5-2 0,0-6-2 0,0 1-1 16,0 0-1-16,0-4 4 0,2 4-2 15,-2-1 1-15,0 1 4 0,5 5 3 16,-3 0 4-16,2 4 7 0,0 4 6 0,2 1 8 16,0 0 5-16,5 8 2 0,1 6 0 15,-2 3-5-15,7 5-4 0,4 4-8 0,-5 5-8 16,7-5-6-16,-2 10-11 0,-1-5-6 16,-1 4-3-16,6-4-6 0,-3 5-1 0,-1-1 0 15,2 1 0-15,-3 4-2 0,-1-1-1 0,-2-2 0 16,-1-6 6-16,1 9 5 0,-3-6 9 15,-1 2 10-15,3-1 13 0,1 1 4 16,1 1-1-16,-1-3 1 0,-5-3-3 16,5 0-12-16,3 0-7 0,-3-8-11 0,-1-1-11 15,1-5-7-15,0-5-3 0,-3-7-2 0,3-2 3 16,-9-3-1-16,2-9 1 0,1 0-2 16,-5-6-2-16,4 1-1 0,-4 0-16 0,-2-9-19 15,1 5-24-15,-3-5-26 0,2-5-22 16,-2 1-17-16,-2-6-14 0,0-2-17 15,0-2-56-15,0-9-82 0,-2-8-100 0,-2-1-134 16,2-8-128-16,2 4-16 0,-9-5 26 16,9-7 31-16,-6-6 124 0,6 0 151 0,-2-11 88 15</inkml:trace>
  <inkml:trace contextRef="#ctx0" brushRef="#br0" timeOffset="157561">21872 11100 80 0,'-2'-6'236'0,"-2"6"18"0,2-5-36 16,-2 2-79-16,0-6-64 0,4 4-37 15,0 0-14-15,-2 1-11 0,-3-5-7 0,5 4-2 16,0 2-3-16,0-3-6 0,0-2-11 16,0 2-15-16,-4 3-14 0,4-2-18 15,-2 5-13-15,-2-6-22 0,2 6-23 0,-6 0-27 16,0 0-25-16,-1 0-3 0</inkml:trace>
  <inkml:trace contextRef="#ctx0" brushRef="#br0" timeOffset="158167.29">21703 10969 117 0,'0'-5'274'0,"0"-4"33"0,-2 4-12 16,2-4-95-16,-5 5-47 0,1-1-10 16,4 0 14-16,0 2 29 0,0 3 30 15,0-6 23-15,0 6 21 0,0 0 14 0,0-3 25 16,0 3 40-16,0 0 2 0,0 0-23 15,0 0-44-15,0 0-66 0,0 0-85 16,0 0-55-16,0 0-31 0,0 0-13 0,0 0-11 16,0 0-7-16,4 0-2 0,-4 0 0 0,5 3 2 15,-3 3 3-15,4 2 5 0,2-3 6 0,-2 8 3 16,5 1 6-16,-3-6 2 0,6 12 2 16,-1-3 1-16,1-3 0 0,-1 3-2 15,3 1-2-15,1 1-3 0,-3 4 0 0,3-6-2 16,-5 6-2-16,5 3 0 0,1-3 3 15,-1 5-1-15,1 3 3 0,-1 0 1 16,8 1 1-16,-7 8-1 0,7-4-1 0,-6 5-2 16,8 4 0-16,0-1 0 0,4 6 1 0,-2 4-3 15,4 0 3-15,-2 4-3 0,2 5 0 16,0 1-4-16,0-1-2 0,4 3 4 0,0 2 6 16,-4-9 2-16,0 4 10 0,5-9 17 15,-5 4 10-15,2-4 12 0,2 0 6 16,0-9 3-16,0 4-9 0,3 2-12 0,-1-6-17 15,4-5-10-15,-1 0-13 0,-3 0-10 0,0 1-8 16,-1-5-3-16,1 1-4 0,-4-2-2 0,0-4-2 16,-4 1 2-16,-2-1 0 0,2-3-4 15,-4 3 2-15,0-3-2 0,-4-2 0 0,-1 0 0 16,-1-3-1-16,0-4-1 0,-5 4 0 16,-3-6-3-16,1-3-5 0,-2 4 4 0,-5-9-7 15,3 5-7-15,-4-11-25 0,0 7-30 16,-6-6-37-16,4-4-34 0,-4 0-30 0,5 0-12 15,-5 0-4-15,0 0-17 0,0-4-36 0,2-1-63 16,-2 0-85-16,0-7-121 0,0 3-121 16,0-10-4-16,0 1 35 0,0-4 58 0,4-1 73 15,0-3 131-15,-2-2 63 0</inkml:trace>
  <inkml:trace contextRef="#ctx0" brushRef="#br0" timeOffset="165252.16">24092 14483 60 0,'-18'-8'517'0,"-13"-6"117"0,4 0 101 0,0-4 84 16,0 4-214-16,4-3-138 0,3-6-84 15,-3 0-79-15,4 1-104 0,-1-1-79 16,3-8-44-16,-4-1-26 0,9 1-15 16,-2-6-4-16,-3-3-3 0,7 0-3 0,-3-5-4 15,3-4-4-15,0-5-3 0,-1 3-4 0,3-3 0 16,-2 0-4-16,-1 0 0 0,-3 0-4 15,6-4 2-15,-7-1-4 0,9 2 1 0,-4-3-1 16,-1 3 2-16,1 3 0 0,2 0 2 0,-7 3-1 16,5 7 1-16,0-6 0 0,-3 10-2 15,-1-6-2-15,1 11-2 0,1-1 0 16,1 4-1-16,1 5 1 0,4 9-2 16,-2-5 0-16,1 9-3 0,7 2-7 0,0 7-25 15,0-4-34-15,7 4-71 0,1 2-96 16,4 3-96-16,5 0-115 0,-1 0-146 0,5 8-144 15,2 1-22-15,2 5 49 0,-7 9 117 16,9-1 172-16</inkml:trace>
  <inkml:trace contextRef="#ctx0" brushRef="#br0" timeOffset="165698.37">23910 14270 49 0,'-8'14'574'0,"0"-8"164"16,-7-12 153-16,3 3 75 0,-2-2-309 0,3-9-198 16,3 5-155-16,0-8-146 0,-1 3-74 15,1-9-42-15,6-3-23 0,-6-2-10 0,2-3-8 16,-1-4 1-16,1-7 0 0,0 2-1 16,-4-9 1-16,-1-2 0 0,-3 2 2 15,6-5 0-15,-9 6 1 0,-4-7-4 16,1 1-2-16,-3 0-2 0,0 0-2 0,-4-9 3 15,0 1 2-15,1-3 1 0,-1-1 2 0,0-2 2 16,0-4-1-16,4 4 0 0,0 0-2 0,7 2-3 16,-3 1-2-16,3 8 1 0,8 3 0 15,-3 8 2-15,5 6-1 0,2 4 1 16,0 10-1-16,4 3 1 0,4 0-1 0,0 9 0 16,4 6-1-16,3-1 2 0,3 9-2 15,3 0-1-15,5 5 1 0,1 4 1 0,4 0 0 16,4 8 0-16,-2 2-1 0,2-1-1 15,-4-1-2-15,0 6 0 0,-3-6 0 0,3 2-1 16,-2-1 0-16,-2-1 1 0,-2-3-8 16,-3 0-12-16,-1-5-36 0,-1 0-59 0,1-4-71 15,1-2-73-15,-5-3-98 0,3-3-133 16,1-2-136-16,-1-4-88 0,1-5 9 0,4-4 81 16,-1 1 153-16</inkml:trace>
  <inkml:trace contextRef="#ctx0" brushRef="#br0" timeOffset="42236.88">22786 14546 241 0,'-6'0'316'0,"-1"-5"33"15,3 1-40-15,2 4-109 0,2 0-56 16,-4-5-28-16,4 5-25 0,0-3-19 0,0 3-15 16,0-6-10-16,0 6-3 0,0 0 5 15,0 0 9-15,0 0 7 0,0 0 4 0,0 0-4 16,0 0-11-16,0 0-11 0,0 0-14 16,4 6-12-16,-4-3-4 0,2-3 4 15,-2 5 9-15,7-1 8 0,-3 1 13 0,2 4 10 16,0 0 13-16,-2-4 11 0,7 3 7 0,-5-4 2 15,4 6-5-15,-4-6-12 0,9 5-13 16,-7 1-7-16,2-1 0 0,5 0 8 0,-3-1 18 16,3-3 21-16,-3 4 25 15,5 0 18-15,-3 0 11 0,-1-1-3 0,3 1-17 16,-1 2-26-16,-3-3-29 0,0 1-26 16,-1-6-22-16,3 8-13 0,-1-2-9 0,1-6 0 15,-2 8-2-15,3-3 1 0,1 1 2 0,-3 0-1 16,1 0 3-16,3-1 1 0,-1 6 2 15,-3-5 1-15,3 0 1 0,1 1 0 0,-1-1 0 16,1 3 0-16,-3-2-1 0,3-1-1 16,-1 5-3-16,-3-5-1 0,3 0 0 15,3-1-2-15,-7 1 1 0,1 5-2 0,3-5 1 16,-1-1 0-16,1 1 1 0,-3 2-1 0,5-3 0 16,-1 5-1-16,-1-3 1 15,-3-1 0-15,3 3-1 0,1-2 1 0,-1-1-1 16,1 5 0-16,0-5 0 0,-1 0-2 0,3-1 0 15,-3 6-1-15,1-5-1 0,-5 0-2 16,5 5 0-16,-1-6-2 0,1 6 4 0,-1-5 0 16,1 0 1-16,-1 5 2 0,5-6 0 15,-4 1 0-15,-1 0 0 0,5 5-1 0,-1-6-1 16,-3 6 3-16,2-5-2 0,-3 5-2 16,1 0 2-16,3-2-2 0,-5 7-1 15,1-6 1-15,1 1 1 0,-5 0 0 0,5 0 0 16,-1 3-1-16,1-3 2 0,-3-2-1 0,3 2 0 15,-5 0 2-15,5 0 3 0,-1-2 3 16,3 2 2-16,0-5 2 0,-3 5-1 16,1 0 0-16,3-5-2 0,1 4 1 0,-2 0 0 15,1 1 2-15,1-6-1 0,-2 6-2 16,1 0-2-16,1-5-1 0,-3 5-1 0,-1-2-3 16,4 2 0-16,-5 0 0 0,1-5-4 15,-1 5 0-15,5 0-2 0,-4-2 1 0,-1-3-2 16,-1 5-2-16,1-1 2 0,-4 1 0 15,5-5 2-15,0 9-1 0,-3-10 0 0,-2 6 2 16,5 0 0-16,-1 4 2 0,-1-4 5 0,1 0 4 16,-3 3 0-16,3-3 2 0,1 3 3 15,0 1-6-15,-1-4-2 0,3 3 0 0,-3-3-4 16,1 4 1-16,-1-4-1 0,3 3 2 16,-3-3-4-16,5 3 5 0,-4 3-5 0,3-6 2 15,1 3 1-15,-5 0 0 0,3 3-2 16,-2-3 3-16,3 1 1 0,1-1 2 0,-2 2 2 15,1-1 1-15,1-1-1 0,-2 2 1 16,1-1-1-16,-3-1-3 0,3 2 0 0,-1-1-2 16,2 4 0-16,-5-4-2 0,9 1 2 15,-6-2-3-15,1 6 1 0,1-5-1 0,-2-1-2 16,3 2-1-16,-1 4 1 0,2-6 2 16,-3 1 0-16,3 4 9 0,-2-2 6 0,2-3 7 15,1 6 6-15,-1-6 10 0,0-3 4 0,-3 4 0 16,3-1-3-16,-2 2-4 0,2-1-10 15,-3-1-10-15,1 2-2 0,-2-1-7 16,3-1 0-16,-1 2-5 0,0-1-5 0,-1-4-1 16,-3 3 0-16,1 1-1 0,-1 1 0 0,0-2 2 15,-1-3-1-15,5 0 0 0,-5 4 1 0,1-4 8 16,-1-2 11-16,-1 2 3 0,1-6 6 16,-3 6 0-16,3-5-7 0,-1 0-7 0,-3-4 0 15,3 4 0-15,-5 0 1 0,-2-4 4 0,3 3 4 16,3-4 2-16,-6 6-1 0,1-6 4 0,1 1-8 15,-8-1-4-15,4 1-5 0,2 0-3 0,-1-1-8 16,-5 1 4-16,6-2-3 0,-6-3 1 0,-2 6 0 16,4-3-2-16,0 2-2 0,-4 0-2 15,0-1-9-15,0 1-7 0,0-1-18 0,-4 1-52 16,0 4-68-16,2-1-65 0,-6-2-81 0,2 2-134 16,-5-2-208-16,3-3-158 0,-7-3-30 15,-5 0 16-15,-3-9 115 0,0 1 154 0,1-6 178 16,-5-4 80-16,0-4 60 0</inkml:trace>
  <inkml:trace contextRef="#ctx0" brushRef="#br0" timeOffset="46302.98">21554 14740 167 0,'0'0'253'0,"2"-6"19"0,-2 3-59 15,4-2-75-15,-2-1-50 0,-2 3-33 16,0-2-24-16,0 1-13 0,4-1-9 0,0-4-2 16,-4 9-1-16,0-8 1 0,2 2 3 15,-2 3 3-15,0-2 2 0,5 1 2 16,-5-1 5-16,2 0 0 0,2 1-1 16,-4-1 1-16,0 5 2 0,0-4 3 15,0 4-4-15,0 0-2 0,0 0-5 0,0 0-3 16,-4 4-9-16,-3-4 3 0,5 5 3 15,-6 4 4-15,2-9-1 0,0 9 4 16,2-9-4-16,-3 8-3 0,5-2-2 16,2-3-1-16,-4 2 0 0,4 1-1 0,0-3 5 15,0 6-1-15,4-4 4 0,-4 4-1 16,2-1 1-16,3-2 2 0,1 2 0 16,-2 1-1-16,4-4 2 0,-4 4-2 15,2 0-1-15,1 0 4 0,1-4 5 16,2 3 2-16,-4 1 8 0,5 0 2 0,-5 0-1 15,0 1-6-15,9-1-5 0,-7 0-8 16,2-1-1-16,1 1-3 0,1-4 2 16,-2 4 5-16,5 0 8 0,-3-4 3 15,3 4 6-15,-3-6 6 0,5 2 2 0,-3 1 1 16,-1-3-1-16,3 2-4 0,-1-1-7 16,-7 1-3-16,8-2-6 0,-5 3-2 15,3-1-5-15,-1-2 0 0,-3 3-4 16,0-3-2-16,1 2-3 15,-1 4 0-15,-2-4-2 0,0-1 0 0,1 1-3 0,-5-1-1 16,2-4-1-16,4 5 0 0,-3 3-1 16,1-8 1-16,-6 6 1 0,4 2 2 15,2-4-2-15,1 1 1 0,-5 0 2 0,2-1 8 16,2 1 6-16,1-1 6 0,-1 1 3 16,-6 0 1-16,8-1-6 0,-4 1-4 0,3-2 1 15,-3 3 8-15,4 2 6 0,-8-3 6 16,4 4 9-16,3-9 1 0,-7 9-3 15,4-4-1-15,2 4-5 0,-6-6-4 0,7 6-7 16,-7-4-4-16,4 4-6 16,2-9-3-16,-6 9-5 0,2-4-3 0,-2 9-3 15,3-11 1-15,1 6-2 0,-2-4 2 16,2 1 6-16,-2-3 2 0,-2 6 6 16,7-4 18-16,-3-1 20 0,0 1 15 0,0 3 17 15,0-2 19-15,3-3 10 0,-3 2 9 16,0 4 3-16,0-4-4 0,2-1-14 15,-1-4-26-15,-1 5-26 0,0 4-25 16,-2-4-15-16,2-1-11 0,-1 1-5 0,1-2-1 16,0 3-1-16,-2 2-1 0,2-3 0 15,-2-1-1-15,3 1 1 0,-5-1-3 16,6 1 2-16,-6 4 0 0,6-4 2 16,-1-2 7-16,-1 3 9 0,0-3 1 0,0 2 4 15,-2 1 2-15,2-3-5 0,1 2-5 16,-3-1-2-16,2 1 3 0,2-2 4 15,1 3 1-15,-1 2 1 0,-2-8-1 16,0 6-3-16,0-3-5 0,5 2-3 16,-5 1-2-16,2-3-3 0,0 2-1 15,1-1-1-15,-1 1 0 0,0-1-1 0,3 1 1 16,-5 3-2-16,4-2-1 0,-2-3 0 16,1 2 1-16,1 4-1 0,-4 0-1 15,0-4 4-15,1 4-4 0,-1 0 3 0,2-1-2 16,0 1 0-16,-4 1-1 0,3-1 2 15,3-5-2-15,-4 6 2 16,2-6-1-16,-1 4 0 0,3-2 1 0,-4 2 0 16,0 1 0-16,1-4-1 0,3 4 2 0,-4-6-1 15,2 3-1-15,1 2 1 0,-5-2-1 16,6 2 1-16,-4 1-2 0,1-4 2 0,1 4-1 16,-2 0 0-16,4-1-1 0,-8-2 1 15,9 2-1-15,-5 1 0 0,4 0 1 16,-3-4-1-16,3 4 1 0,0 0 0 0,1-1 0 15,-1-3 1-15,0 4-1 0,-2 0 0 16,3 0 0-16,-1-4-1 0,5 4 1 16,-7-1-1-16,2-2 1 0,5 2 0 0,-3 1 2 15,3 0-1-15,-7 5 1 0,6-6-1 16,-1 1 2-16,-3 2-2 0,5-3 3 16,-3 1 0-16,0 0 0 0,-1 5-1 0,5-6 0 15,-5 1 0-15,3 0 0 0,-2 0-3 16,-1 1 2-16,1-1-1 0,-2-1 0 15,5 1 1-15,-5 0-1 0,3 5 3 0,-3-5-3 16,0-1 1-16,1 1 0 16,-3 2-2-16,2-3 0 0,1 1 0 0,-1 0-1 15,0 5 2-15,1-6 0 0,-5 6-1 16,4-1 0-16,-2-3 0 0,3 2-1 0,-1-1 1 16,0 1 0-16,-3-7 0 0,7 4 2 15,-6 0 1-15,3-1 1 0,-1 1 0 0,5 5 0 16,-7-9 0-16,6 4 1 0,-1 0-1 15,-3 5-1-15,0-6 2 0,3-2-2 16,-3 2 1-16,0 1 1 0,5 0 1 0,-7-1 0 16,2 6 1-16,1-8-1 0,-5 6-2 15,4-7-1-15,1 9 0 0,-5-5 0 16,4-1 0-16,-4 1-1 0,5 0-1 0,-5 0 0 16,4 1-1-16,-3-1 0 0,1-1 1 15,-2 1 0-15,0 5 1 0,0-10 3 0,3 10 0 16,-1-6 2-16,0 6 1 0,-2-5 1 15,5 0 2-15,-5-1 1 0,0 3 1 16,0-2 1-16,3-1 1 0,-3 1 4 0,0 0-1 16,0-1 0-16,0 3-1 0,3-8-5 15,-7 6-4-15,6 2-2 0,-6-3-4 0,4-4 0 16,3 5 1-16,-7 1 0 0,4-6-1 16,2 4 0-16,-2 1 1 0,0 1 1 0,1-1 1 15,1 0 0-15,-2-4-1 0,-4 7 0 16,6-6 0-16,-5 2-3 0,3 1-1 15,2 0 2-15,-6-1-2 0,2 3 3 0,0-2-3 16,3-1 3-16,-5 1 0 0,6 0 0 0,-8-1 1 16,2 3 0-16,4-8 2 0,-6 6-4 15,4 2 1-15,0-8-2 0,-1 6 1 16,1-4-2-16,-2 4-1 0,-2 0 0 0,4-4 0 16,-4-2 0-16,4 2 0 0,-2 4-1 15,2-4-1-15,0-1 2 0,-4 1-1 0,2 4 1 16,-2-4 1-16,5-1 1 0,-3 1-1 0,-2-2-1 15,4 3 3-15,-4 2-2 0,4-3 1 16,-4-1 2-16,0 1 0 0,2-1-1 0,-2 1-1 16,0 0 1-16,0-1-1 0,0 1 0 0,0 4 0 15,-2-6 1-15,2 2 1 0,0 4 0 0,0-4-1 16,0-1-1-16,0 1 2 0,0 4-2 16,0-4 1-16,0-2-1 0,0 3 0 0,0-3 1 15,2 2 0-15,-2 4 0 0,0-4 1 16,4-1 1-16,-2 5 2 0,-2 1-2 0,4-1 1 15,0-1 1-15,-4 1-2 0,0 0-1 16,2 0 3-16,-2 5-1 0,5-6 1 0,-3 6 0 16,-2-5 2-16,0 5-1 0,0 0 0 0,0-5 0 15,4 5-1-15,-8-2 0 0,4 2 2 16,0 0-3-16,0 0 1 0,0-2 1 0,0 2 0 16,-2-6-1-16,2 6 0 0,0-5-2 15,0 0 2-15,0 0 1 0,0 1-2 0,0-6 1 16,0 4-2-16,2 1 1 0,-2 1-1 0,0-1 0 15,0-5-1-15,0 6 1 0,4-1 1 0,-4 0 1 16,0-1-2-16,0 1 3 0,0 0 1 0,0-1 2 16,0 3 2-16,0-8 6 0,-4 6 2 15,4-4 3-15,0 4 3 0,0 0-1 0,-2-4 0 16,-3 4-1-16,5-4-4 0,0 4-2 0,-2-6-5 16,2 2 0-16,0-1-1 0,0 1 0 15,-4 0-2-15,4-1 2 0,0-4 0 0,-4 0 3 16,4 0 0-16,0 5 4 0,0-5 4 0,0 0-1 15,0 0-1-15,0 0 1 0,0 0-5 16,0 0-5-16,0 0-1 0,0 0-2 0,0 0-4 16,0 0 0-16,0 4 2 0,0-4 1 15,0 0 1-15,0 0 3 0,0 0-1 0,0 0 2 0,0-4 1 16,0 4 1-16,0 4-2 0,0-4 3 16,0 0 3-16,0 0-1 0,0 0 4 0,0 0 6 15,0 0 6-15,0 0 5 0,0 0 7 0,0 0 4 16,0 0 0-16,0 0-1 0,0 0-3 0,0 0-5 15,0-4-4-15,0 4-4 0,0 0-5 0,0 0-6 16,0 0-4-16,0 0-4 0,0 0-3 0,0 0-4 16,0 0 0-16,0 0-4 0,0 0-1 0,0 0-2 15,0 0-1-15,0 0 1 0,0 0 2 0,0 0-1 16,0 0 1-16,0 0 1 0,0 0-1 0,0 0-1 16,0 0 0-16,0 0 0 0,0 0-2 0,0 0 1 15,0 0-1-15,0 4-3 0,0-4 3 0,0 0-4 16,0-4 3-16,0 4-1 0,0 0 1 0,0 0 0 15,0 0 1-15,0 0 0 0,0 0-1 0,0 0-2 16,0 0 2-16,0 0-1 0,0 0-1 0,0 0 0 16,4 0-5-16,-4-5 0 0,0 5-8 0,0 0-15 15,0 0-35-15,-4 0-45 0,4-4-56 16,0 4-56-16,-2-5-53 0,-2 0-38 0,2 1-116 16,-2-4-201-16,0-6-113 0,2-4-20 0,-3-10 31 15,5 6 128-15,0-13 232 0,5-2 151 0,-5 1 67 16,2-5 34-16,-2-7 21 0,0-3 15 15,0 2 12-15,0 4 9 0,-2 5 6 16,-3 0 8-16,3 8 7 0,-6 1 9 0,6 3 0 0,-2 5-42 16,-2 1-19-16,-1 4-5 0,3 1-4 15,0 3 3-15,2 0 51 0</inkml:trace>
  <inkml:trace contextRef="#ctx0" brushRef="#br0" timeOffset="46367.91">23826 16787 3 0,'-7'-19'60'16,"1"2"12"-16,0-1 2 0,-8-1 4 15,1-2-48-15,-3-7-24 0,-1 6-58 16,1-10-41-16,-9 1-19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46:04.880"/>
    </inkml:context>
    <inkml:brush xml:id="br0">
      <inkml:brushProperty name="width" value="0.05292" units="cm"/>
      <inkml:brushProperty name="height" value="0.05292" units="cm"/>
      <inkml:brushProperty name="color" value="#FF0000"/>
    </inkml:brush>
  </inkml:definitions>
  <inkml:trace contextRef="#ctx0" brushRef="#br0">3483 6333 198 0,'50'0'336'16,"-7"-9"19"-16,15 4 9 0,-2 2-202 16,10 3-92-16,4-6-36 0,7 6-15 0,5-3-8 15,5 3 4-15,8-9-4 0,9 4-5 16,-1 0 2-16,13 1-1 0,0-5-3 0,8 4 0 15,0 0 0-15,8-4-2 0,2 6 1 16,9-6 0-16,0-1-1 0,7 1 5 16,3 0-2-16,4 6-2 0,3-3-6 0,7-2 8 15,3-1-3-15,7 4-1 0,-1-4-1 0,10 4 6 16,-2 1-5-16,12-4 0 0,-1 2 4 16,5 1 1-16,3 2-3 0,10-3 1 0,-2 6-2 15,8-3-3-15,4-2 2 0,6 1 0 16,3-1 7-16,4 0 6 0,3 1 8 15,5-1 1-15,2 1 5 0,4-1-6 0,1 0 4 16,5 2 1-16,2 3-1 0,9-6-1 16,-5 3-1-16,9-2-5 0,2 1-4 15,6 4 2-15,4-5-3 0,5 0 8 0,-1 1-4 16,9-5 10-16,-3 4 2 0,13 0 12 0,-4-4 3 16,8 6 10-16,-8-6-3 0,14-1-2 15,-6 1-12-15,15 0-6 0,-9 6-12 16,17-8-3-16,-7 8-10 0,17-6 2 0,-6-2-8 15,11 8 2-15,-9-6-5 0,18 1 4 16,-7-3-7-16,11 2 5 0,-11 6 1 0,16-6 16 16,-3 4 13-16,12 5 18 0,-20-5 33 15,11 5 23-15,-13 0 19 0,9 5 12 16,-19 0 17-16,7-1 2 0,-13 10 29 0,2-6 38 16,-15 6 13-16,5-2-10 0,-19 8-26 15,0-6-49-15,-16 3-70 0,-3 0-39 16,-22 1-21-16,1 1-8 0,-9-1-6 15,-5-1 0-15,-20 2-1 0,2 4 0 0,-19 0-1 16,-6-6-2-16,-9 6-1 0,-7-6-30 0,-11 1-63 16,-6 1-74-16,-13-7-90 0,-8 7-169 15,-14-10-126-15,-7 0-24 0,-9-9-40 16,-18-9-23-16,-3-5 116 0,-11-9 132 0,-10-3 73 16</inkml:trace>
  <inkml:trace contextRef="#ctx0" brushRef="#br0" timeOffset="882.11">3452 7210 73 0,'91'-12'341'0,"2"-7"36"0,0 1 18 0,10 10-98 16,7-1-156-16,4-1-65 0,6 10-32 0,10 0-16 15,6 0-4-15,15 0-5 0,6 5-5 16,9-5-1-16,5 5 0 0,5-5-3 16,4 3-2-16,10 3 0 0,0-3-2 15,6 2-6-15,1 1 3 0,3 2 2 0,3-4-5 16,8 1 0-16,2-1 5 0,4 1 13 0,6 0 21 16,6-5 29-16,-1 4 20 0,7-4 19 15,3 0-1-15,2 0-11 0,-2 0-25 16,-3 0-20-16,1-4-17 0,-2 4-12 0,-7-5-15 15,2 5-1-15,-5-5 0 0,-3 1-7 16,-12-1 2-16,6 1 6 0,-19 4-8 0,-4 0 2 16,-4 0 6-16,-12 0-6 0,-6 4-4 15,-7 1-10-15,-10-5-47 0,-6 9-68 0,-11-9-84 16,-6 5-127-16,-10-5-119 0,-6-10-15 16,-11-8 39-16,-6-5 74 0</inkml:trace>
  <inkml:trace contextRef="#ctx0" brushRef="#br0" timeOffset="67051.85">2927 8597 243 0,'8'5'367'0,"7"-10"19"15,5 5 13-15,7-5-219 0,6 5-98 16,7-4-45-16,7-1-17 0,5 1-8 0,8 4-2 15,8-5-3-15,4-4 5 0,5 4-4 16,4 2-5-16,5 3-1 0,3-6-1 16,2 6 1-16,8 6-2 0,-1-6 3 0,5 3-2 15,0 2 1-15,13 4-1 0,-2-4 1 0,6-1-2 16,4 1-2-16,10-5 1 0,2 4-1 16,7-4 1-16,4 0-1 0,10-4 1 0,0 4 4 15,6-5 0-15,3 1-2 0,3-1-1 16,5-4 3-16,6 4-2 0,-3-4-5 15,5 6 6-15,2-2 0 0,2 0-3 0,-2 1-2 16,7-1 7-16,-5 1-5 0,8-1-2 16,-2 5 17-16,2-3 7 0,-1 6 1 0,7-3 4 15,-3 5 3-15,7-5-16 0,-5 9-3 16,7-5-1-16,-5 1-7 0,-1 3-4 0,3 1 4 16,4 0-3-16,-7 1-3 0,11-1 7 0,-8 0 3 15,3-4-8-15,1 4 7 0,4-6-1 16,-4 3-7-16,8 2 6 0,-5-8 0 15,10 5-5-15,-6-5 2 0,6 0 1 0,-3 0-4 16,6 0 0-16,-4-5 8 0,4 0-9 16,5 2 7-16,-1-6-1 0,-2-5 0 15,3 5 20-15,-9-5 19 0,4 5 36 16,-8-5 33-16,0 1 19 0,-8-5 12 0,4 4 6 16,-11-3-26-16,3-1-15 0,-7 4-16 0,0-3-27 15,-5-2-23-15,3 1-10 0,-8 1-11 16,0-2-9-16,-4 1-1 0,-2 1 1 0,-15-6-4 15,5 0-6-15,-13 1 5 0,0 4-4 0,-15-4-1 16,-1-1 2-16,-11 0-4 0,-4 1 2 16,-12 4-1-16,-6-5 0 0,-13 1 1 15,-11 4 2-15,-11-4 0 0,-5 2 17 0,-16 3 27 16,-1 0 46-16,-16 3 82 0,-8-4 80 16,-4 4 19-16,-4 0-6 0,-13 2-36 0,-4-7-78 15,-2 5-80-15,-2-3-39 0,-13 3-22 16,-1-4-8-16,-11 4-7 0,-8-3-2 0,-9 3-2 15,-13 2 0-15,-10-2 0 0,-13 5 0 16,-7-5 1-16,-8 5 4 0,-13 0 1 0,-7-1 1 16,-7 1 1-16,-6 6 0 0,-11-6 1 15,-6-1-1-15,-6 6 0 0,-8-5 1 16,-2-1 1-16,-2 6-3 0,-3-4 1 0,-11-1 2 16,3 4 0-16,-2-4-3 0,-2 0 0 0,-3 1 1 15,-8-3-1-15,3-1-3 0,0 1 3 16,-4-1 2-16,2 4-4 0,-4-6 2 15,2 0 4-15,-1 0-2 0,1 1-2 0,-2-6 3 16,-2 7 1-16,2-7-1 0,-3 1 1 16,-5 1 0-16,3-2-2 0,-5 7-2 0,1-8 0 15,-1 3-2-15,-3 3 0 0,-2-3 2 16,5 3-1-16,-5-4-2 0,4 4 7 0,-3 0-2 16,1 2-1-16,-2-2 3 0,1 0-1 15,-9 5-1-15,-2 1 1 0,-11-1-1 16,9 4-2-16,-12-4 2 0,7 9 0 0,-9-5-1 15,7 5 1-15,-7-4-1 0,3 8 2 16,-7 1-1-16,7-5-2 0,-7 9 1 16,7-4 0-16,3-1-2 0,3 1 2 0,1 3-1 15,4 1-1-15,6 0 2 0,2 0-1 16,5 1-1-16,3-1 2 0,3 0 1 0,3 4-4 16,3-4 5-16,4 3-2 0,-3-1-5 0,3 6 4 15,4-3 0-15,2-2-4 0,0 8 1 16,4-3 5-16,1 1-4 0,9 1 1 15,1 3-1-15,5 1 2 0,3 3-4 0,12-3 2 16,-2 3-2-16,15 2 1 0,4-2-1 16,8 6 3-16,10-1-3 0,15 2 3 15,8-2-4-15,10 1 2 0,9-1-1 0,12-5 3 16,10 6-3-16,9-4 0 0,8 3 2 16,6-8-3-16,10 8-2 0,11-8 3 0,2 8-4 15,8 1 3-15,6-6-1 0,13 5 2 0,8 1 0 16,13 4 3-16,11-8 1 0,22 4 1 15,14-6-1-15,12 2-1 0,19-7-2 16,13 1 1-16,18-3-1 0,6-1 1 16,14-4 3-16,5-5 0 0,8 4 4 0,0-4-1 15,4 0 1-15,1 0-4 0,5 5 1 16,-2-6 4-16,3 6-1 0,-1 4-9 0,4-1-18 16,-3 2-47-16,-1 4-66 0,1 3-76 15,3 6-125-15,-4-5-180 0,1 5-50 0,-3-6 13 16,3-3 21-16,-7-9-8 0,10-6 132 15,-1-2 69-15,7-6 38 0</inkml:trace>
  <inkml:trace contextRef="#ctx0" brushRef="#br0" timeOffset="75104.64">22062 7413 306 0,'0'10'449'0,"0"-6"39"0,-6 1 19 0,2 7-226 15,-2 7-120-15,4 4-61 0,-9 8-31 16,5 9-11-16,-2 6-6 0,6 8-15 0,-2 0-12 15,0 0-10-15,2 0-7 0,-3 4-6 0,5 1-3 16,0-2-23-16,0-6-44 0,0-2-53 16,5-9-62-16,-3-3-75 0,2-15-149 15,2-4-34-15,2-13 19 0,-2-10 46 0</inkml:trace>
  <inkml:trace contextRef="#ctx0" brushRef="#br0" timeOffset="75528.39">22683 7188 350 0,'26'-44'457'16,"-9"7"59"-16,-3 9 67 0,-5 11-190 0,-5 8-38 15,0 1 51-15,-4 2 17 0,-8 6-29 0,1-3-57 16,-5 6-83-16,-9 3-118 0,1 2-73 16,-3 6-36-16,-4-2-14 0,0 8-6 0,-6 2-5 15,0 1 1-15,0 8-2 0,-4 1 0 16,4-1 1-16,4 9 1 0,2-3 1 0,6-2 1 15,1 1-1-15,11-4 1 0,1-10-2 16,8 1-2-16,8-5-3 0,1-1-2 16,5-7-2-16,5-1 0 0,1-5 0 0,7-4 1 15,6-4 2-15,-2-1 1 0,4-4 2 0,1-8 1 16,-3 3-1-16,0-4 1 0,-4 4-2 16,2-3 0-16,-4-2 1 0,-5 7-1 15,-5-2 0-15,-3 8 0 0,-5 3-1 0,-1 3 0 16,-6 9 0-16,2 5 0 0,-4 3 4 15,-4 14 1-15,2 6 1 0,-6 12-2 16,1 5-2-16,5 4-1 0,-8 10-1 0,2 0 1 16,-1 0 1-16,1-6 1 0,2-4 2 0,4-13-1 15,2-8-8-15,2-11-31 0,4-3-46 16,2-9-57-16,-6-6-62 0,9-4-61 0,-1-4-76 16,0-4-106-16,7-10-88 0,0-3-119 15,5-14-14-15,1-6 73 0,12-3 130 0</inkml:trace>
  <inkml:trace contextRef="#ctx0" brushRef="#br0" timeOffset="76003.84">23671 6806 136 0,'12'-14'339'15,"-2"-4"31"-15,-3 4 34 0,-3 6-122 16,-4-1-87-16,0 0-21 0,-9 4-4 0,3 1-5 15,-4 4-16-15,2 0-18 0,-11 4-15 16,2 5-5-16,-1 5 1 0,-7 8 7 16,2 6 18-16,-4 4 17 0,1 11 19 0,-3 8 36 15,-2 6 17-15,4 11-13 0,-2 4-25 0,6 1-40 16,-4 7-59-16,2 0-45 0,9 2-22 16,-1-10-10-16,7-4-6 0,4-14-5 0,4-5-4 15,2-9-1-15,2-7 3 0,8-1 0 16,0-1 2-16,3-8-1 0,1-6 1 0,3-3-1 15,-1-5-1-15,5-6 0 0,-4-3 0 16,1-3 1-16,9-11 0 0,-2 0-1 16,4-9-1-16,2-3-8 0,-6-5-27 0,10-10-32 15,-6 0-33-15,2-8-26 0,-4 0-19 0,-3-5 5 16,-3 0 23-16,-4 3 26 0,-3-3 27 16,-12 11 26-16,2 6 24 0,-8 9 18 15,-2 11 10-15,-4 8 5 0,-7 14 5 0,1 4 6 16,-7 13 3-16,-2 5 4 0,-4 9 14 15,2 4 3-15,0 6-5 0,0 3-8 0,1-1-9 16,3 6-14-16,10-3-11 0,-1-6-5 16,4-4 0-16,8-1-4 0,4-9-41 0,2 0-72 15,2-8-121-15,4 0-174 0,3-9-184 16,5-6-99-16,-1-8 6 0,8-13 92 0,6-1 161 16</inkml:trace>
  <inkml:trace contextRef="#ctx0" brushRef="#br0" timeOffset="76850.34">24547 6532 126 0,'2'-14'390'0,"-2"-4"53"0,0 4 57 16,-2 6-68-16,2-1-131 0,-4 4-45 15,-2 0-22-15,0 1-30 0,-9 8-34 0,5 1-25 16,-9 0-8-16,-2 7 1 0,-1 7 5 0,-9 4 17 16,2 8 12-16,-2 1-10 0,2 8-23 15,4 5-29-15,2-5-36 0,7 6-34 0,3-6-21 16,5 5-9-16,12-10-7 0,2 2-4 16,9-6-1-16,3-3-3 0,9-7 0 15,11 2 0-15,1-13 3 0,4-1 0 16,7-14 2-16,2 1 2 0,-7-10 10 0,5-5 6 15,-7 2 2-15,0-6 3 0,1 0 1 0,-3-3-9 16,-6-5-5-16,3-1-2 0,-5 1-4 0,-7-6-2 16,-3-3-1-16,2-5-1 0,-13-1-1 15,5-2-1-15,-11-3 1 0,2 2-1 16,-8 4 2-16,-4-1 0 0,-2 6 4 0,-4 9 0 16,-7 5 0-16,-3 7 0 0,1 6 0 15,-8 13-4-15,-4 4-1 0,-6 10-2 16,2 9 0-16,-7 8-2 0,3 6-3 0,0 6 0 15,2-1-30-15,-1 2-51 0,12 1-60 16,-1 0-65-16,8 4-77 0,5 2-99 0,7-11-96 16,3-4-97-16,13-4-70 0,-3-9 18 0,10-6 99 15,5-3 137-15</inkml:trace>
  <inkml:trace contextRef="#ctx0" brushRef="#br0" timeOffset="77129.23">24859 6905 199 0,'17'-5'360'0,"-7"1"39"16,-4 4 45-16,-6 0-157 0,0 4-77 0,-6 1-18 15,0 4 4-15,-11 5 4 0,-5 12 20 0,-5 2 46 16,-4 12 76-16,-6 5 18 0,1 1-20 0,-11 2-44 16,8 1-70-16,-5 5-111 0,3 0-58 15,6 6-27-15,2-6-13 0,6 0-9 16,2-5-4-16,6-4-4 0,9-8-3 0,4-6-1 16,6-10-1-16,2 2-1 0,8-4-1 15,5-10 1-15,3-1 3 0,5-3-1 0,2-10 3 16,4-3 2-16,2-6-1 0,6-4 1 15,-2-5-1-15,2-4 3 0,3-5 0 0,1 1-1 16,2-1-4-16,-8-3-16 0,3-1-35 16,-1-4-51-16,-4 0-54 0,-2 3-50 0,-6 0-37 15,2 2-23-15,-7 4-33 0,-3-2-51 16,-1 7-83-16,-1 0-146 0,-7-2-33 0,2-4 44 16,1 1 88-16</inkml:trace>
  <inkml:trace contextRef="#ctx0" brushRef="#br0" timeOffset="77417.8">25880 5416 245 0,'27'-55'407'0,"-4"10"39"16,-7 8 40-16,-9 11-151 0,-1 9-82 0,-2 6-23 15,-8 8-15-15,2 3-32 0,-13 3-48 16,-1 11-52-16,-3 9-47 0,-12 14-16 15,2 17-12-15,-8 9-1 0,-4 13 3 0,6 13-2 16,-7 19-1-16,3 9-1 0,2 11-2 0,-3 6-3 16,1 5-1-16,-2 10 0 0,4-1-3 15,2 0 2-15,1-3 0 0,3-11-1 0,5-6 0 16,3-17 2-16,2-8-4 0,3-7-23 16,3-16-34-16,5-3-50 0,-1-14-51 0,9-9-58 15,2-9-42-15,0-5-63 0,2-17-112 16,9-9-19-16,-1-14 23 0,11-9 50 15</inkml:trace>
  <inkml:trace contextRef="#ctx0" brushRef="#br0" timeOffset="77877.47">26672 6261 438 0,'41'-40'551'0,"-12"-2"42"15,-8 11 42-15,-9 5-226 0,-3 8-128 16,-7-1-15-16,-4 7 34 0,-7-7 1 15,1 5-31-15,-13-4-52 0,-1 1-71 0,-5 3-72 16,-4-3-41-16,-6 3-16 0,-3 0-11 16,3 5-4-16,-6 6-2 0,-1 6-2 0,-1 11-2 15,-9 3 2-15,5 20-1 0,-7 8 1 16,2 13 4-16,-4 13 0 0,8 6 1 0,5 5-2 16,4-5-1-16,12 0-4 0,8-11-3 15,9-7 0-15,12-13 0 0,2-6 1 0,12-18-1 16,3 1 0-16,10-11 5 0,-3-7 0 15,12-10 0-15,3-7-1 0,8-2 1 0,3-17-3 16,6-1-1-16,4-10 1 0,-2-1 2 16,2-11 3-16,-1 0 5 15,-7-9 3-15,2-5 2 0,-4 0 3 0,-7 2-3 0,-2 1 0 16,-12 11 5-16,-2 14 6 0,-10 14 8 16,-11 7 15-16,-2 15 10 0,-8 18 10 0,-9 12 17 15,-7 23 21-15,-13 24 15 0,-7 25 9 16,-9 21-6-16,-5 6-23 0,-4 15-29 0,-2 3-27 15,0-4-23-15,0-3-10 0,9-10-5 16,-1-15-4-16,9-11 2 0,7-15-4 0,3-3-2 16,6-10-29-16,7-1-36 0,5-8-43 15,7-4-82-15,8-13-140 0,2-6-213 16,8-4-272-16,5-9-114 0,4-10 10 0,5-12 113 16,9-10 224-16</inkml:trace>
  <inkml:trace contextRef="#ctx0" brushRef="#br0" timeOffset="95488.51">23817 10383 251 0,'-8'0'446'0,"2"-4"55"0,0 4 38 0,-1 0-165 16,-1 4-148-16,2 5-75 0,0 4-28 0,-5 5-8 15,5 10 2-15,0-2 15 0,-2 11 18 16,2-6 2-16,-1 9-16 0,3 2-19 16,4 2-28-16,0 6-30 0,4-1-28 0,1 5-14 15,1-5-10-15,0 2-3 0,-2-3-2 16,-2-2 0-16,2 3 2 0,-4-8-1 0,0-1-2 15,0-8 1-15,-4-1-2 0,4-5 0 16,-2-3 0-16,2-4-23 0,-4-1-39 0,0-4-52 16,4 0-63-16,-2-11-82 0,-2-3-102 0,4 0-117 15,-2-9-97-15,-3-5-2 0,5-8 52 16,0-4 111-16</inkml:trace>
  <inkml:trace contextRef="#ctx0" brushRef="#br0" timeOffset="95773.31">23706 10428 275 0,'0'-9'409'0,"0"1"51"0,4-1 40 16,0 4-191-16,2-4-85 0,5 0-25 0,-5 1-3 16,6-6 0-16,-2 5 23 0,7-5 43 15,0 0 47-15,-1 0 0 0,9 2-21 0,-2-7-42 16,-1 1-75-16,9 1-81 0,-4-6-41 15,6 0-21-15,0-4-8 0,5 6-8 0,-5-2-4 16,0 0-3-16,0 1-2 0,-4 4-4 16,6 4-2-16,-12 0-1 0,-1 6-1 0,-1-1-21 15,-9 9-56-15,-1 0-71 0,-5 9-58 16,-6 4-53-16,-2 5-45 0,-13 8-58 0,-1 2-87 16,-7 9-149-16,-8-2-56 0,-4 10 20 15,-2-9 89-15,-2 8 151 0</inkml:trace>
  <inkml:trace contextRef="#ctx0" brushRef="#br0" timeOffset="95963.46">23710 10761 253 0,'12'0'391'0,"3"-5"53"16,3-4 40-16,3-3-153 0,2-2-60 0,4 0-16 16,4-8 1-16,-2 4 3 0,8-1 7 15,0 1 7-15,0 1-5 0,-2-6-31 0,7 6-41 16,-13-2-60-16,4 7-57 0,-6-2-46 15,-5 5-34-15,-3 0-70 0,-7 4-90 0,-5 5-92 16,-7 9-128-16,-3-1-189 0,-11 6-139 16,-3 9-4-16,-9 0 50 0,-3 8 112 0</inkml:trace>
  <inkml:trace contextRef="#ctx0" brushRef="#br0" timeOffset="96191.9">23704 11257 165 0,'-4'17'376'0,"-1"-3"59"15,14-5 61-15,-7-4-94 0,8-5-49 0,7 0 45 16,9-5 74-16,1-4 10 0,11-5-27 16,1-9-57-16,17-3-98 0,2-2-124 15,8-3-66-15,4-4-42 0,6-2-30 0,-1-3-18 16,1 4-12-16,-5-4-7 0,-5-1-1 0,-4 10-2 16,-4-6-1-16,-5 6-10 0,-13 3-17 15,-7 5-28-15,-2 3-38 0,-8 6-77 0,-7 0-87 16,-4 0-115-16,-3 1-167 0,-7 3-180 15,-2-2-72-15,-2-2 32 0,-7 0 103 0,1-4 177 16</inkml:trace>
  <inkml:trace contextRef="#ctx0" brushRef="#br0" timeOffset="96558.1">24857 10018 139 0,'-8'-3'466'0,"2"-2"82"0,-5 1 86 16,5 4-10-16,2-5-146 0,4 5-34 0,-2 0-37 15,2 0-64-15,-4 5-80 0,4-1-87 0,0 10-82 16,-2-1-37-16,4 14-16 0,-2 1-5 15,6 3-7-15,2 0-5 0,3 9-5 0,-3 1-4 16,2 4-3-16,5-5-4 0,-5 5 0 16,-2 1-1-16,3-1-1 0,-5-5-1 15,4-5 1-15,-4 2-1 0,3-9-2 0,-3-2-2 16,0-4-3-16,0 1-3 0,2 0 1 16,-5-1-3-16,3-4 2 0,2 5-25 15,-6-9-56-15,6-2-81 0,-1-7-91 0,3-2-122 0,2-6-146 16,5-6-122-16,6-13-83 0,1-10 18 15,5-4 89-15,13-10 155 0</inkml:trace>
  <inkml:trace contextRef="#ctx0" brushRef="#br0" timeOffset="96965.96">25967 9479 402 0,'8'-22'496'0,"-3"3"48"0,-10 6 28 0,-1 8-270 16,-4 2-127-16,-7 6-69 0,-5 2-40 0,-7 13-25 15,-6-4-9-15,-1 8-1 0,-5 1 1 16,-2 8-1-16,3-4 0 0,1 4-3 0,-2 0-9 16,6 1-8-16,-1 4-7 0,3-4-2 15,7 4 1-15,7-4-5 0,2-1 1 0,7-8 0 16,4 0 0-16,8-6-1 0,2 0 1 16,6-3 0-16,7-5 8 0,2 0 15 0,7-4 16 15,5 4 32-15,7-9 37 16,-3 0 35-16,8 0 32 0,5 0 41 0,-3 0 14 15,3 0-13-15,-1-5-30 0,-1 5-40 0,1 5-41 16,-3-5-42-16,-1 5-21 0,-8 4-2 0,2 3 1 16,-6 2-11-16,-8 5 6 0,-2 2 10 15,-13 7 0-15,2 9 0 0,-5-3-1 0,-10 12-7 16,-5-6-12-16,2 0-11 0,-9-3-5 16,-1-6-2-16,1 0-2 0,1-8-1 15,-3 0-1-15,-2-1-3 0,-1 1 1 0,-3-5-4 16,-2 4-7-16,-6 1-18 0,4-6-26 15,-8 6-48-15,-3-6-77 0,-3 6-80 0,-4-4-89 16,-3 7-131-16,-6 2-167 0,-4-1-108 16,0 0 6-16,-4 0 64 0,0-5 142 15</inkml:trace>
  <inkml:trace contextRef="#ctx0" brushRef="#br0" timeOffset="97325.43">24065 11792 487 0,'-2'14'611'0,"-2"-10"98"0,4-4 77 0,6 0-233 16,3 0-120-16,1-4-79 0,7-6-71 15,5-3-58-15,7-1-50 0,13-3-50 0,3-11-27 16,13 2-14-16,12-5-6 0,-2-11-8 0,19 2-6 15,8-9-12-15,11-5-10 0,3 0-12 16,5-1-11-16,6-4-5 0,4 2-2 16,0-3-4-16,2-2-2 0,-4 4-3 0,0-7-2 15,-6 3-1-15,-1-1 1 0,-1 0 8 16,-6 6 2-16,-9-3 0 0,-6 6-1 0,-6 5 1 16,-7-1-8-16,-7 10-1 0,-5 0-4 15,-12 8-1-15,-3 1-11 0,-13 3-19 0,1 5-33 16,-12 6-47-16,-6 3-89 0,-3 2-109 15,-3-2-144-15,-3 5-179 0,-7 4-188 0,-5 1-19 16,-2-1 68-16,-2 0 144 0,-5 1 201 16</inkml:trace>
  <inkml:trace contextRef="#ctx0" brushRef="#br0" timeOffset="98335.55">26930 10690 127 0,'3'9'410'0,"-3"-9"56"0,-3 0 50 16,3-9-61-16,0-5-140 0,0 0-24 0,0 0 51 16,-4-7 67-16,0-7 7 0,2 2-27 0,-2-11-48 15,2 1-88-15,-2-8-100 0,0-7-49 16,2 3-22-16,-3-6-15 0,1-9-11 15,-2 0-14-15,4-5-5 0,-6 0-9 0,-1 0-8 16,-5 2-7-16,2-2-2 0,-5-4-5 16,1 1-4-16,-5-3-1 0,0 3 1 0,-2-6 4 15,1 6-2-15,-3-1 0 0,-2-1 0 16,4 1-2-16,-4 1-2 0,1 3-1 0,3 0 0 16,-4 5 1-16,0 0 1 0,0 6-1 0,4 3 1 15,-3 0-1-15,-1-1-3 0,0 10-1 16,-2 0 0-16,2-1 0 0,-4 6 2 15,6 4-1-15,-2 1 3 0,0 3 2 0,3 1 3 16,1 3 2-16,4 5 3 0,1 6 2 16,1 0 0-16,1 3-3 0,3 5-1 0,3 4-4 15,4 1-4-15,0 4 0 0,6-5 0 16,-5 5-3-16,1 0 0 0,4 0-3 0,0 0 0 16,0 5 1-16,0-5 1 0,4 0-2 15,-4 4 4-15,5 1 2 0,-5-5 0 16,0 3 0-16,0 3 0 0,0-3 0 0,2 2 0 15,-2 1-3-15,0 2 2 0,0 1 0 16,-2 0 0-16,-3 5 1 0,-1-6 1 0,0 6 0 16,-13 4 0-16,3-4 2 0,-11 8-5 0,-6 1 1 15,-2-2 0-15,-17 7-1 0,-4-2 1 16,-10 5-2-16,-10 3 1 0,-9 0 2 0,-8 7 2 16,-10 0 1-16,-1 0 0 0,-5 4-1 15,-5-5 0-15,-8 5-2 0,0-1-3 16,2-2 0-16,0 7 1 0,-2-9-2 0,2 5 3 15,3-8 0-15,3 3 1 0,2-3-1 16,5 3 2-16,-1-9 0 0,9 6-1 16,2-6 1-16,8-5 1 0,4 2 1 0,9-7-3 15,10-2 1-15,6-1-5 0,4-4 1 0,4 0-1 16,9-6 1-16,3 1-1 0,3-5 1 16,4 1 2-16,4 0 0 0,2-2-1 0,0 3 4 15,5-3-2-15,5-3 1 0,-3 5-1 16,5-5-1-16,3 0 1 0,1 0 0 0,1 0-2 15,8 0 4-15,-2 0-1 0,0 0-2 16,4 0-1-16,0 0-1 0,0 0-3 0,0 0-2 16,0 0-1-16,4 0 0 0,0 9 1 15,2-4 2-15,0 13 2 0,1-4 3 0,7 12 0 16,-2 2-2-16,5 12 3 0,-1 5 0 16,9 4 3-16,2 14-1 0,-4 5 2 0,6 3 0 15,-2 11 1-15,0 13-4 0,6-1 0 16,-2 9-2-16,2 1-3 0,0 4 2 15,0 4 2-15,-2 1-4 0,-2-4 0 0,4 2 2 16,-6-11 2-16,4-6 2 0,-2-9 3 0,-2-8 2 16,-1 0-1-16,1 0-2 0,-4-11 1 15,2 2-1-15,-9-5 1 0,3-9 1 16,-2 0 0-16,-1-5-1 0,1-8 1 0,-3 0-2 16,3-7-2-16,3-6 0 0,7-2 5 15,2-6 7-15,10-12 1 0,13 1 1 16,4-12-3-16,18-11-12 0,11-9-24 0,12-8-43 15,13-6-95-15,10-12-171 0,4-10-269 0,6-4-152 16,4-14-84-16,5-8-43 0,-3-4 112 16,-1-7 251-16,-9 11 155 0</inkml:trace>
  <inkml:trace contextRef="#ctx0" brushRef="#br0" timeOffset="117863.53">26879 10428 126 0,'8'5'419'0,"-8"-5"61"0,2-5 46 0,-2 5-85 16,4-5-179-16,-4 5-95 0,2 0-49 15,-2 0-36-15,4 0-20 0,-4 0-12 16,0 0-10-16,5 5-12 0,-3-5-7 0,-2 0-8 16,4 5-5-16,-4-5-1 0,4 0-3 0,-4 4 2 15,0 1 7-15,0-5 11 0,2 0 9 16,-2 4 12-16,0-4 18 0,0 5 11 0,0-5 12 15,0 0 13-15,0 0 15 0,0 5 19 16,4-5 26-16,-4 0 31 0,0 0 6 16,0 0-17-16,2 0-28 0,-2 0-44 0,0 0-51 15,0 0-26-15,0 0-14 0,0 0-7 16,0 0-4-16,4 0-2 0,-4 0 0 16,4 0-1-16,-4 0 0 0,0 0 0 0,0 0 1 15,0 0 12-15,0 0 6 0,0 0 3 0,0 0 2 16,0 0-1-16,0 0-11 0,0 0-6 15,0 0-3-15,0 0 0 0,0 4-2 0,0-4-1 16,0 0 2-16,0 0-1 0,0 0-1 16,0 0 3-16,0 0 4 0,0 0 6 0,0 0 0 15,0-4 3-15,0 4-1 0,0 0 0 16,0 0 2-16,0 0 3 0,0 0 0 16,0 0 1-16,0 0-8 0,0 4-4 15,0-8-4-15,0 4-2 0,0 0-3 0,0 0-1 16,0 0 0-16,0 0 1 0,0 0-1 15,0 0 0-15,0 0 3 0,0 0 4 0,0 0 4 16,0 0 1-16,0 0 0 0,0 0 1 0,0 0-5 16,0-5-4-16,0 5-1 0,0 0 0 15,0 0 1-15,0 5-3 0,0-5-2 0,0 0 1 16,0 0 2-16,0 0-6 0,0 0 5 16,0 0-1-16,0 0-2 0,0 0-1 15,0 0 2-15,0 0-1 0,0 0 0 0,0 0-1 16,0 0 2-16,0 0 0 0,0 0 1 15,0 0-2-15,0 0 2 0,0 0-2 0,0 0 0 16,0 0-1-16,0 0 1 0,0 0-1 16,0 0 2-16,0 0-2 0,0 0 1 0,0 0 0 15,0 0 1-15,0 0-2 0,0 0 1 16,0 0 0-16,0 0-1 0,0 0 0 0,0 0 0 16,0 0 0-16,0 0 2 0,0 0 0 15,0 0 0-15,0 0 2 0,0 0-2 0,0 0 0 16,0 0-2-16,0 0 2 0,0 0 0 15,0 0 2-15,0 0-2 0,0 0 1 0,0 0-1 16,0 0-1-16,0 0-1 0,0 0 2 16,0 0 0-16,0 0 0 0,0 0-2 0,0 0 4 15,0 0-4-15,0 0 2 0,0 0 0 16,0 0 0-16,0 0 0 0,0 0 2 0,0 0-4 16,0 0 2-16,0 0-1 0,0 0 0 15,0 0 0-15,0 0 1 0,0 0-2 16,0 0 4-16,0 0-2 0,0 0 0 0,0 0 0 15,0 0 1-15,0 4-1 0,0-4 1 16,-4 0 0-16,4 0 1 0,0 0-2 16,0 0 0-16,0 0-2 0,0 0 2 0,0 0 0 15,0 0 2-15,0 0-2 0,0 0 0 16,0 0 0-16,0 0 0 0,0-4 0 0,0 4 0 16,0 0 2-16,0 0-2 0,0 0-2 15,0 0 2-15,0 0-2 0,0 0 1 0,0 0-1 16,0 0 0-16,0 4-2 0,0-4 0 15,0 5-1-15,4-5-7 0,-4 9-17 16,0-6-26-16,0 2-48 0,0 0-67 0,-4 4-71 16,4-5-66-16,0 1-105 0,0 4-139 0,-4-9-111 15,4 0-55-15,0 0 23 0,0-4 106 16,4-1 174-16</inkml:trace>
  <inkml:trace contextRef="#ctx0" brushRef="#br0" timeOffset="120014.73">4893 12737 162 0,'0'0'311'16,"0"-5"17"-16,0 0 11 0,0 1-186 15,0-1-88-15,4 2-38 0,-2 3-15 0,6-6-15 16,-6 6-22-16,5 6-56 0,-3-3-143 16,0 2-64-16,-2-1-22 0,-2-4 6 0</inkml:trace>
  <inkml:trace contextRef="#ctx0" brushRef="#br0" timeOffset="121098.77">5056 12835 102 0,'0'0'357'15,"0"-3"37"-15,-4-6 22 0,-2 4-108 16,6 1-154-16,0 4-72 0,0 0-37 0,0 0-25 15,0 0-10-15,6 4-10 0,-2-4 2 16,7 8-1-16,1-2 0 0,4 2 3 0,1 1-1 16,10 0 1-16,0-1-4 0,6 3 2 15,2-2-1-15,8-1-1 0,-1-2 2 0,5 2 0 16,3-4-2-16,4 1 0 0,1-1 0 16,5 1-2-16,0-5 4 0,9 5-2 15,-3-5 2-15,6 0-2 0,-2-5 1 0,5 0-2 16,1 1-3-16,5-1 4 0,-3 1 0 15,9-1 2-15,0 2 3 0,4-8-1 0,-2 8 1 16,4-6 2-16,4 4 4 0,6-4 4 16,1 4 2-16,5 1-2 0,3-1-5 0,0-4-7 15,1 4 0-15,7 2 0 0,0-3-1 16,4 3 1-16,-4-2 0 0,10 1-2 0,-4-1-1 16,4 5 0-16,1-9 3 0,1 9-2 15,-2-5 1-15,5-4 2 0,-3 4-1 0,4 2 1 16,-1-3 0-16,7 3 3 0,-1-6 1 15,2 4 3-15,-3 0 2 0,7 1 4 16,0-5-4-16,-1 4-4 0,5 0-4 0,-2-4 4 16,4 6-3-16,4-3 4 0,-4-2 9 0,8 3 14 15,-6 1 3-15,9-5 1 0,-3 4-3 16,2 5-4-16,-4-9-12 0,13 9-10 0,-13-5-2 16,9 2 0-16,-3-3-1 0,2 3-4 15,-1 3-1-15,7-5 6 0,-5 5-1 16,1-6-4-16,1 6-1 0,3-3 4 0,-3 3-3 15,2 0-1-15,-3 0 2 0,1 0 6 16,-1 0-3-16,-1 0-2 0,1 0 2 0,3 0-1 16,-7 3-4-16,9 3 0 0,-5-6 2 15,5 5 0-15,-5-5-3 0,5 3-2 0,0 3 8 16,5-3-2-16,-1 2-1 0,-2-5 2 16,4 6 5-16,0-3-7 0,-1 2-3 0,9-1 5 15,-12 1-3-15,10-1-1 0,-2 1 4 16,2 0 17-16,-6-2 2 0,4 3 1 15,0-3 9-15,0 2 3 0,-2-1-3 0,2 1 9 16,0 0 11-16,-2-1 9 0,2 1 9 0,2-1 6 16,2 1-11-16,0 0-12 0,2-1-8 15,4 1-18-15,-1-2-13 0,5 3-4 0,-1-3 0 16,1-3-9-16,0 0 2 0,5 0-1 16,-7 0-2-16,5-3-5 0,-1 3 6 15,-3 0 5-15,-5-6 5 0,9 3 13 0,-11-2 12 16,0 5 18-16,-6-4 37 0,-2-1 68 15,-4 0 61-15,-3 1 29 0,-5-1-5 0,1 1-35 16,-12-1-67-16,1 5-68 0,-9-9-33 16,-1 9-16-16,-3-5-9 0,-8 2-1 0,1-3-3 15,-3 6-4-15,-11-3-4 0,2-2 0 16,-8 5-4-16,2 0 1 0,-9 0 0 0,5 0 0 16,-12 0-1-16,-3 5 0 0,-10-2-1 15,2 3-2-15,-12-6 2 0,-2 8 0 0,-9-8-2 16,-6 9 0-16,-8-4-3 0,-4 4-5 15,-13 0-17-15,2 0-48 0,-7-1-72 0,-8 6-81 16,-1-5-120-16,-6 5-188 0,-4 0-90 16,-5-5-52-16,2-15-26 0,3-2 73 0,2-15 183 15,-3-3 131-15</inkml:trace>
  <inkml:trace contextRef="#ctx0" brushRef="#br0" timeOffset="143671.21">21399 2824 276 0,'-2'8'408'0,"-2"-8"41"16,2 0 17-16,2 0-210 0,0 0-101 15,0 4-42-15,0-4-16 0,0 0 0 0,0 0 4 16,0 0 2-16,0 0 7 0,0 0 3 0,0 0-4 15,0 0-3-15,0 0-6 0,0 0-9 16,0 0-4-16,0 0 9 0,0-4 18 0,0 4 30 16,0 0 42-16,0 0 24 0,0 0 5 15,0 0-14-15,0 0-31 0,0-5-45 0,0 2-34 16,0-2-22-16,-5-4-13 0,5-5-8 16,-4 2-6-16,4-8-6 0,0-2-2 0,0-1-5 15,-2-3-1-15,2-2-7 0,0 2-4 16,0-2-3-16,0 2-1 0,2 0-3 0,-2 3 0 15,0 4 0-15,0-4-1 0,4 11 2 16,-4-2-2-16,0-3-1 0,0 6-2 0,0 2-1 16,0 1 1-16,5 4-3 0,-5-6 4 15,-5 10-1-15,5-4-1 0,0 4 1 0,0 0-1 16,0-5 1-16,0 5-2 0,-4 0-3 0,4 0-1 16,0 0-1-16,0 0-3 0,0 0-2 15,0 5 1-15,0-5-1 0,0 0 0 16,4 0 1-16,-4 0-2 0,0 0 0 0,5 0 2 15,-5 0 0-15,2 0 2 0,2 4-1 0,-2-4 1 16,8 0 0-16,-4 5 0 0,5-5 1 16,3-5 2-16,3 5 0 0,1-4 2 0,3-5 1 15,6-5-2-15,4-3 0 0,2-6 0 0,2 1-2 16,8-6 1-16,1 2-1 0,3-11 1 16,3 2-2-16,4-7 0 0,-5 2 0 0,5 0 1 15,-4 3 1-15,-3 3 1 0,-3-3 1 16,-9 5 1-16,2 5 0 0,-6 4-1 0,-8 2-1 15,-3 7-1-15,-7 5 0 0,-7 1-1 0,2 8-1 16,-6 0 0-16,-2 0 0 0,0 0 2 16,0 8 2-16,-2 1 3 0,-2 5 2 0,-2 7 2 15,-2 2-2-15,2 8-3 0,-5 11 0 16,5 1-3-16,-4 8-1 0,3 7-1 0,1 10 1 16,0 3 1-16,2 11 3 0,0 4 4 15,2-1 1-15,-2 9-2 0,4 0-1 0,-2-3-1 16,-3-11-3-16,1-3 2 0,-2-9 2 15,6-5 2-15,0-4-1 0,-2-7 0 0,2-6-3 16,2-1-2-16,-2-8-2 0,4-2-3 0,-2-7 0 16,-2-2 3-16,4-7-3 0,1-2-1 15,-5 1 1-15,2-9-5 0,2 1-1 0,-4-7-2 16,0 3 1-16,0-6-18 0,2 0-23 16,-2 0-30-16,0 0-50 0,0-9-85 15,-2-1-86-15,-2-3-118 0,2-1-140 0,-3-3-100 16,1 3-94-16,-4-9 23 0,0 6 108 15,-3-2 152-15</inkml:trace>
  <inkml:trace contextRef="#ctx0" brushRef="#br0" timeOffset="143989.34">21909 3061 352 0,'0'-9'479'0,"0"6"72"16,7-6 59-16,-3-1-196 0,2 1-77 15,4 0 5-15,3-5 30 0,1 5-12 0,7-5-28 16,-3 6-49-16,7-10-75 0,4 4-85 16,4-3-39-16,0-6-16 0,9-3-9 0,-3 3-5 15,0-4-3-15,3 0-4 0,-3-4-2 0,4 3-3 16,-3-3-5-16,-5 4-8 0,-2 0-9 16,-4 0-7-16,2 5-5 0,-13 3-3 15,-1 1-2-15,-1 4 1 0,-7 5-1 0,-3 6-1 16,0-2-1-16,-6 0-2 0,0 5-2 15,0 0-5-15,0 0-10 0,0 0-19 0,-2 0-17 16,2 0-16-16,-8 5-23 0,1 0-26 16,3 4-53-16,-4-6-66 0,0 8-88 0,2-3-144 15,-5-4-162-15,5 1-125 0,4-5-5 16,2 0 68-16,0-9 150 0</inkml:trace>
  <inkml:trace contextRef="#ctx0" brushRef="#br0" timeOffset="144434.97">23257 1882 12 0,'19'-12'455'0,"-13"3"90"0,-2 4 76 0,-4 0 51 16,-4 5-252-16,-2 0-110 0,0 0-37 0,-5 0-18 16,1 5-9-16,-2 0-10 0,-3 4-24 15,-2-6-42-15,5 11-51 0,0-5-49 0,-7 10-29 16,3-7-16-16,3 11-12 0,-3 5-5 15,1 7-4-15,-1 7-2 0,7 1 0 0,-5 8 2 16,8 3 0-16,2 0 1 0,4 0 2 16,4 0 1-16,2-10 1 0,4 6 0 0,1-10-1 15,1-3-1-15,4-6-2 0,1-4 0 16,4-5 0-16,-1-4 4 0,3-8 10 0,0-1 15 16,4-6 15-16,4-6 14 0,-4-6 9 15,-3-5 1-15,12-9-10 0,-8-4-9 0,3-5-13 16,-2-3-10-16,4-7-12 0,-6-1-5 15,-4-8-5-15,-6-3-4 0,-3 0-4 0,-8-3-2 16,-2-6-2-16,-8 0-1 0,-2 4 0 0,-8 5-1 16,5 5 2-16,-11-2-1 0,-1 16-9 15,2 7-10-15,-5 6-6 0,1 4-5 0,-4 10-1 16,-2 8 3-16,-2 0 2 0,2 3 2 0,-2 16-4 16,2-7-7-16,-2 8-11 0,4 2-19 0,9-4-49 15,-3-4-63-15,7-2-55 0,1 7-68 16,3-5-99-16,6-5-128 0,4-1-153 15,0-4-38-15,0-4 35 0,10-4 104 0,7-4 174 16</inkml:trace>
  <inkml:trace contextRef="#ctx0" brushRef="#br0" timeOffset="145213.01">24506 1055 264 0,'0'-14'523'0,"-2"-3"77"0,-2 8 77 0,-1-1-105 15,3 6-173-15,2 4-98 0,-4 0-71 16,4 0-70-16,0 9-64 0,-2 5-49 15,2 12-26-15,-8 11-10 0,6 8-3 16,-2 9-2-16,2 9-1 0,-7 3 10 0,7 11 9 16,-2 8 2-16,4 1 3 0,-4 13-1 0,4 1-11 15,-6 2-7-15,6-2-3 0,0-1-3 16,0-5 0-16,0-5-3 0,0-1-1 0,4-13 2 16,-4-2-2-16,-4-7-2 0,4-7 1 15,-2-1-3-15,2-4 0 0,0 0 0 0,-9-12 0 16,9 2-2-16,0-13 1 0,-2 0-29 15,2-8-59-15,0-4-79 0,2-7-110 0,3-6-150 16,-1-12-179-16,-2-2-64 0,4-10 22 16,4-13 85-16,1-6 140 0</inkml:trace>
  <inkml:trace contextRef="#ctx0" brushRef="#br0" timeOffset="145836.57">25382 1392 21 0,'0'-12'503'0,"-8"1"82"0,-2 2 61 16,-1-5 70-16,5 6-239 0,-8-1-74 0,7 6-17 15,-3-3-23-15,0 1-47 0,3 2-67 0,1-6-92 16,0 4-53-16,2 1-24 0,0-1-7 16,4 0 1-16,0 1-7 0,4-5-9 0,2 4-15 15,0-3-14-15,13-6-15 0,0 0-8 0,7-4-5 16,8 1-2-16,7 3-1 0,4-4-2 16,3 10 3-16,1-3-1 0,1 11 1 15,-2 0-2-15,-9 11 2 0,-6 1-3 16,-2 7 1-16,-12-2-3 0,-3 10 3 0,-8-5-1 15,-8 6 3-15,-4 4 2 0,-6 2 0 0,-2 0 0 16,-3 0 1-16,-4-2-3 0,3-1 1 16,-5 1-1-16,1-4 0 0,7-6 1 0,-1 1 0 15,3-6-2-15,3-3 1 0,4-1-2 0,0-8-2 16,4 3 0-16,0-2-2 0,4-3-3 0,2-3-3 16,0 0-2-16,9 5 2 0,1-5 0 15,5-5 3-15,2 2 4 0,4-3 3 0,0-2 1 16,1-1 1-16,-1 0-1 0,0 4 0 0,-4 2 2 15,-7-3-1-15,1 6-1 0,-3 0 1 16,-3 6 0-16,-1-3 1 0,-8 6-2 0,2 0 5 16,-2 4 1-16,-2 5 3 0,-2 5 0 0,-2-1 3 15,-2 6 1-15,0 4-2 0,-5-6-1 16,1 10-1-16,0-4 1 0,-1-1-1 0,-1 1-2 16,0 4-4-16,-3-4-3 0,3-1-4 15,-3 6-3-15,9-11 4 0,-4-4-2 0,6-4-2 16,-3-4-11-16,7 0-27 0,0-6-53 0,0-8-80 15,7 0-96-15,1 0-116 0,4-8-164 16,5-6-118-16,4-9-70 0,1-3-3 0,9-11 83 16,2 1 170-16,7-8 159 0</inkml:trace>
  <inkml:trace contextRef="#ctx0" brushRef="#br0" timeOffset="146215.69">26664 1428 336 0,'8'0'475'16,"-4"0"42"-16,-4 0 21 0,0 4-229 0,-4 1-134 15,-2 4-58-15,-4 0-13 0,-7 5 2 0,0 0 7 16,1 3 2-16,-3 2-4 0,-6-1-3 16,7 4-11-16,-7 1-14 0,9 3-17 0,-3 2-22 15,0-2-19-15,7 11-13 0,0 3-6 0,1 5-5 16,5-5 0-16,6 6-1 0,0-6-1 16,6 0 1-16,7-3-1 0,7-6 6 0,7-8 5 15,2-6 7-15,8-3 3 0,3-10 15 0,3-4 16 16,5-4 43-16,1-5 71 0,5-10 47 15,2-4 10-15,2-3-10 0,-3-10-36 16,5 1-69-16,0-7-43 0,-6 2-13 0,-6-9-2 16,-5 0-6-16,-8-5-4 0,-2-5-4 0,-8-1-8 15,-8 3-4-15,-5-6-5 0,-8 9-2 0,-4-5-4 16,-4 10 2-16,-6 0-1 0,-7 7 3 16,-2 2 5-16,-5 3 3 0,-5 6-1 15,-4 5-4-15,-5 3-10 0,-5 9-13 16,4 2-15-16,-5 12-17 0,1-5-17 0,2 10-29 15,5-1-57-15,1 4-83 0,6 1-109 16,7 5-187-16,-3 0-253 0,8 0-83 16,9 3 28-16,-2 1 95 0,10 1 192 15</inkml:trace>
  <inkml:trace contextRef="#ctx0" brushRef="#br0" timeOffset="147308.66">22170 4088 396 0,'12'0'560'0,"-3"-5"53"0,-9 2 27 16,0-3-241-16,0 1-192 0,2 5-109 0,2 5-52 15,2 4-22-15,0 5 7 0,4 0 6 16,1 9 6-16,-1 8 2 0,3 9-2 0,1 0-18 16,-4 9-9-16,-1 10-5 0,1 1-2 15,4 6-2-15,-12 5-2 0,5-3 2 0,-3-8-4 16,0-6-2-16,-4-5-1 0,0-9 0 16,-4 2-15-16,4-11-29 0,-4 0-39 15,2-8-43-15,-3-5-44 0,5-15-29 0,-2 2-20 16,2-10-24-16,0-7-82 0,-8-11-100 0,2-13-21 15,-4-10 21-15,3-3 50 0</inkml:trace>
  <inkml:trace contextRef="#ctx0" brushRef="#br0" timeOffset="147534.72">22089 4168 304 0,'-2'6'421'0,"-6"-6"51"0,6 0 38 16,2 0-222-16,0 0-99 0,2 0-38 0,6-6-28 15,-2-2-18-15,7-1 2 0,7-5 14 16,7-3 9-16,2-6 2 0,4-5-7 16,5 2-16-16,5-2-29 0,-2-3-26 0,1 4-25 15,1 0-14-15,0 0-7 0,1 5-5 16,-1 4-2-16,-6-1-14 0,-3 7-38 16,-3 3-47-16,-5 4-65 0,-7 5-80 0,-4 0-108 15,-5 9-156-15,-10-1-57 0,-8 12 13 0,-1 0 57 16,-9 8 110-16</inkml:trace>
  <inkml:trace contextRef="#ctx0" brushRef="#br0" timeOffset="147728.03">22329 4502 109 0,'0'8'368'0,"4"-2"54"16,2-3 42-16,1-6-93 0,7-3-100 15,5-6-52-15,1 2-17 0,7-8-12 0,6-4-25 16,9-1-36-16,-7 0-38 0,6 1-36 15,-2-5-24-15,1 5-18 0,1-1-6 0,-2 0-6 16,-6 6-12-16,5-1-48 0,-10 4-81 16,-1-3-102-16,-6 7-194 0,-4 1-121 15,-7-5-14-15,-4 10 51 0,-6-4 90 0</inkml:trace>
  <inkml:trace contextRef="#ctx0" brushRef="#br0" timeOffset="148149.64">22980 4134 186 0,'6'-6'405'0,"-1"1"51"16,-3 2 36-16,2-6-132 0,-2 9-133 15,2-11-61-15,0 8-39 0,-2-6-30 0,2 4-28 16,-2 2-23-16,2-8-19 0,1 8-10 0,-3-3 1 16,6-2 4-16,-8 4 8 0,2-1 9 15,-2-4 8-15,0 9 8 0,0-5 7 16,4 5 4-16,-8 0 7 0,4 0 8 0,0 0 10 15,-2 0 12-15,-2 0 0 0,-2 5-9 16,-3-5-13-16,1 0-24 0,-6 4-22 16,-3 1-15-16,-4 0-6 0,5 4-6 0,-7 3-3 15,2-1-2-15,-1 6 2 0,1-3-3 16,4 3 0-16,1 1-1 0,8-4 0 0,-1 3-1 16,3 2 0-16,6-6-1 0,4 6 0 0,3-2-1 15,3-3 3-15,2 4 4 0,3-4 3 16,3 0 5-16,-1-2 0 0,8-4-1 15,-3 6-2-15,1-5-3 0,2-4-3 0,0 4-1 16,0-4-2-16,-3 4 0 0,1-9 1 16,-6 4-2-16,3 1 0 0,-3 0-3 0,-3-2 2 15,-1-3-12-15,-3 6-36 0,0-6-49 16,-3-6-55-16,-1 6-74 0,0-3-87 0,2-7-95 16,-6 1-130-16,4-9-50 0,-6 4 23 15,9-8 78-15,-7-4 122 0</inkml:trace>
  <inkml:trace contextRef="#ctx0" brushRef="#br0" timeOffset="148560.79">23629 3214 270 0,'15'-8'440'0,"-13"2"58"0,-2 3 44 15,0 3-181-15,0 0-141 0,0 3-73 0,-2 11-54 16,-7 6-45-16,3 11-26 0,-4 0-10 15,4 13-8-15,4-2-1 0,-7 7-3 0,9 0 1 16,-2 5-2-16,2 5 1 0,0-2-1 16,0 3 2-16,-4-1-2 0,4-10 0 15,0-4 2-15,0-10-1 0,0-7-1 16,4-5 0-16,-4-1 0 0,0-9 0 0,2-3 0 16,-2-1-1-16,0-9 1 0,5 3 3 0,-5-3 5 15,0 0 10-15,-5-3 6 0,5-6 2 16,-6-1 1-16,0-8-6 0,-4 4-8 0,-3-8-4 15,-7 4 4-15,-1 4 12 0,2 2 13 16,-8 1 4-16,3 8 2 0,1 3-3 16,-4 3-14-16,6 8-9 0,3 1-7 0,-3 7-5 15,9 4-4-15,-3-2-1 0,5 2 0 16,4-1 0-16,6-3-1 0,0 4-2 0,4-2 1 16,2-2-3-16,4-1 2 0,3-4-2 15,3 0-4-15,5 3-33 0,2-13-55 0,4 6-68 16,4-10-73-16,2-10-98 0,0 6-131 15,0-13-32-15,0-6 31 0,-2-5 57 0</inkml:trace>
  <inkml:trace contextRef="#ctx0" brushRef="#br0" timeOffset="148920.41">23894 3732 375 0,'0'0'512'0,"-8"-5"75"0,1 10 56 0,5-5-210 15,-6 4-121-15,-2 1-51 0,4 4-26 0,-5 0 4 16,3 5 11-16,-2 0-10 0,3-1-31 0,-3 0-43 15,-4 6-55-15,7-7-57 0,-3 7-29 16,8-7-13-16,-6 8-7 0,1-6-4 16,3-6-5-16,4 5-1 0,4-3-4 0,3-1-1 15,3-6 1-15,7 2 0 0,3-5-2 16,7-8-2-16,6-1 0 0,6-10-1 0,5 1 1 16,3-4 5-16,7-4 5 0,2 3 3 15,0 0 4-15,4 1 1 0,-7 4 1 0,5-1 0 16,-8 5 0-16,-5 5 0 0,-7 6 0 15,-7 3 1-15,-15 0 4 0,-3 3 8 0,-3 6 17 16,-6 5 22-16,-4 5 21 0,-8 2 14 16,0 7 4-16,-13 3-12 0,0 6-18 0,-6-2-22 15,-2 1-20-15,-2 1-14 0,2-6-8 16,-2 1-6-16,5-1-4 0,3-8-22 16,2 0-36-16,5-11-54 0,9-3-93 0,1 1-125 15,2-10-182-15,12-5-152 0,1-9-89 0,7-9-28 16,9-3 71-16,8-11 182 0,6-3 173 15</inkml:trace>
  <inkml:trace contextRef="#ctx0" brushRef="#br0" timeOffset="149628.23">26054 2815 394 0,'2'-5'520'0,"2"5"50"0,-2 0 23 15,-2 0-257-15,-2 5-162 0,2-1-87 16,0 9-49-16,-4 10-21 0,4 9-5 0,-6 2-6 16,2 17-2-16,-2-2 0 0,-5 5 2 15,5 5-1-15,-4 4-1 0,-1 0-1 0,1 5-1 16,2-5 0-16,-1-6-1 0,1-6 1 16,-2-16 1-16,4-4-1 0,1-3-2 15,1-5 0-15,2-6-1 0,2-3 0 0,0 0 0 16,0-5 5-16,2-6 21 0,7-3 28 15,-3 0 24-15,6 0 18 0,3 0 6 0,3-3-13 16,7-11-26-16,-2 5-25 0,4-8-18 0,2 3-11 16,-2-4-7-16,4-1-25 0,-5 2-40 15,3-1-56-15,2-5-66 0,-4 9-84 0,6-3-95 16,-4-6-146-16,4 4-31 0,0-4 32 16,3 3 66-16</inkml:trace>
  <inkml:trace contextRef="#ctx0" brushRef="#br0" timeOffset="149953.43">26664 3197 275 0,'6'-14'465'0,"-4"11"87"0,-2-8 78 0,0 8-134 16,-2 3-92-16,-2 0-42 0,2 0-48 16,-6 0-52-16,1 3-63 0,-3 8-58 15,-2-8-42-15,-3 6-27 0,7 5-12 0,-7 0-2 16,3 0-3-16,2 7-13 0,-1-2-14 16,1-2-10-16,8 1-10 0,2 1-8 15,0-7-3-15,0 2-2 0,6 0 2 0,4-5-1 16,7-4 5-16,0 4 11 0,1-9 10 0,9 0 6 15,4-9 5-15,2 0-2 0,0-10-7 16,0 2-7-16,0-6-5 0,0-5-2 0,2 7-2 16,-12-7 3-16,0 2 3 0,-6 3 6 15,-3-5 2-15,-12 2 1 0,2 4-4 16,-8-6-5-16,2 5-6 0,-12 2-4 0,1-2-8 16,-3 4-10-16,-1 10-6 0,-4 1-6 0,1 2-13 15,1 6-9-15,-6 6-23 0,7 2-36 16,1 1-42-16,-4 2-38 0,1 6-36 0,7-8-30 15,-1 5-48-15,8-6-77 0,-5 1-133 16,11 0-111-16,0 0-13 0,5-9 59 16,1 0 109-16</inkml:trace>
  <inkml:trace contextRef="#ctx0" brushRef="#br0" timeOffset="151117.62">27367 2738 200 0,'10'-5'371'0,"-8"2"34"0,6-8 23 0,-2 8-174 16,1-3-108-16,-3 3-50 0,2-2-26 0,-4-1-17 16,6 6-10-16,-6-3-6 0,-2 3-7 15,9 0-3-15,-9 0-6 0,2 0-6 0,2 0-8 16,2 3-4-16,0 11-1 0,0-5-1 16,3 14 3-16,-1-1 1 0,0 6 1 0,-6-5-1 15,7 3 0-15,-7-3-4 0,4 0 1 0,2-6-2 16,-6-3-2-16,2 0 2 0,-2-11 10 15,-2 3 12-15,0-3 22 0,5-3 37 16,-5 0 45-16,0 0 42 0,0 0 53 0,0 0 61 16,0 0 69-16,-5 0 16 0,5-3-23 15,0-3-48-15,0 3-78 0,-6-8-100 0,6 3-60 16,-2-5-31-16,-2 3-12 0,0-2-8 16,2 3-4-16,-2-1-2 0,4 1-1 0,-2 5 2 15,-2-6-1-15,-1 6 0 0,5-1 0 16,-2 2 1-16,2 3 1 0,-4-5-1 0,0 5 1 15,4-4 1-15,0 4-2 0,0 0 1 16,0 0 0-16,-2 0 1 0,2 0 1 0,-4-5 1 16,4 5 4-16,-2 0 2 0,2-5 1 15,0 5 2-15,-4 0 2 0,-1 0 0 0,3 0 1 16,-2 0-3-16,2 0-4 0,-6 5-4 16,0 0-2-16,-3 4-5 0,-5 3-1 0,1 11-1 15,-5 5 0-15,3-2 1 0,-1 5 1 0,1 11 0 16,3-2 1-16,3 0-1 0,3 6-2 15,8-1-2-15,0-5-3 0,2-9 0 16,4 1-1-16,5-6 1 0,5-7 0 0,-1-1 1 16,3-10 3-16,-1 1 5 0,3-9 2 15,7 0 3-15,0-3 1 0,2-11-2 16,6 0-2-16,0-9-2 0,7 2-5 0,1-7-5 16,0-3-11-16,3-6-13 0,1-3-19 0,-1 0-34 15,-3 0-54-15,1-11-59 0,-1 8-56 16,-1-8-44-16,-7 6-38 0,-4 5-20 0,-4 5-9 15,-9 7 1-15,-1 2 12 0,-7 6 35 16,0 3 62-16,-5 8 81 0,-3 0 90 16,-2-1 85-16,0 7 64 0,0 3 39 0,-2-6 21 15,-3 6-1-15,5-3-9 0,0 3-6 0,0 0-9 16,0 0-13-16,5 0-14 0,-3 0-12 16,2-5-13-16,0 5-11 0,2 5-9 0,4-5-5 15,7 0-10-15,-5 3-6 0,5 3-1 16,4 2-2-16,-1 1-1 0,3 5 0 0,-2-5-1 15,-3 5-1-15,7 0 0 0,-8 3-1 16,-1 0 0-16,-8 3 0 0,3 1 0 0,-7-2 0 16,0-2 3-16,-4-3 0 0,-8 4 1 15,6-4 1-15,-9-6-1 0,1 6 2 0,-2-5-3 16,-3 0 2-16,5-4 0 0,-7 4 0 16,5-6-1-16,-3-3 2 0,-1 0-1 0,3 0 1 15,-1-3-2-15,2-3 2 0,-3 3-2 16,7-8-2-16,-7 8-2 0,5-2 0 15,0 1-2-15,3 4 0 0,-3 0-2 0,4 4 2 16,-4 4-2-16,3 3 0 0,-3 1 0 0,0 7 1 16,4-1-1-16,3 4 1 0,-5 1 0 0,8 0 0 15,0-1 1-15,8-4 2 0,-1 5 1 16,3-6 0-16,2-3 1 0,3 0-1 16,3-2 3-16,3-1 1 0,2-8 2 15,4-6 2-15,4-3-2 0,-4-2-4 0,2-6-7 16,2-4-14-16,2-4-19 0,0-10-27 15,0 4-25-15,4-7-11 0,-4-7-17 0,4 2-14 16,-2-8-11-16,3-7-8 0,1-4-13 0,2-7-7 16,-6-11-2-16,7-8 16 0,-3-1 22 15,2-8 17-15,-6-2-32 0,7 7-42 0,-3-2-18 16,0 3 0-16</inkml:trace>
  <inkml:trace contextRef="#ctx0" brushRef="#br0" timeOffset="151299.22">29115 1793 18 0,'21'-45'356'0,"-6"5"81"15,-9 17 54-15,0 5 44 0,-6 13-228 0,0 0-102 16,-4 5-57-16,2 10-40 0,-9 3-22 0,-1 9 4 15,-7 10 24-15,-3 10 42 0,1 1 52 16,-4 16 48-16,0-1 28 0,7 10-15 0,-7 0-35 16,6 0-53-16,3 4-64 0,-5-4-57 0,0 7-29 15,3-2-15-15,-7 4-7 0,9-6-8 16,-3 1-2-16,0-10-2 0,11-2-1 0,-6-6-44 16,7-14-70-16,3-4-63 0,8-15-60 15,3-1-66-15,9-17-68 0,9-3-94 0,0-9-101 16,12-8-31-16,4-11-20 0,9-7 73 15,4-5 145-15</inkml:trace>
  <inkml:trace contextRef="#ctx0" brushRef="#br0" timeOffset="151650.44">29795 2288 314 0,'15'0'438'0,"-9"-5"54"0,-2 5 51 0,-4 5-200 0,-8-5-86 16,0 9-35-16,-9 0-17 0,-8 5-14 15,3 0 19-15,-5 3 51 0,-2-3 37 16,-6 3 1-16,6 1-21 0,-2 1-55 0,6-1-84 15,-2-1-74-15,0 0-36 0,2 3-16 0,9-3-11 16,-1 1-4-16,5-5-4 0,6 1-2 16,2 0 1-16,4-5 0 0,6 0-1 15,0-4-1-15,13-1-1 0,-3-4 2 0,11 0-2 16,6-4 2-16,2 4 1 0,7-5 4 0,1 0 0 16,0 1 2-16,1 4 0 0,-1 0 0 15,1 0-1-15,-9 0 2 0,2 4 0 0,-4 1 0 16,-2 4 0-16,-8-4 3 0,-7 7-1 15,-3-2 1-15,-3-1 2 0,-6 5 3 16,0-2 4-16,-8 2 2 0,0 9 3 0,-6-9-1 16,1 9-3-16,-5-6-4 0,2 0-4 0,-5 3-3 15,1 1-4-15,-9 1-12 0,2 1-52 16,0 0-80-16,-8-1-104 0,2 1-162 0,-4 0-223 16,-2-1-156-16,0 4-11 15,-6-6 61-15,1 1 145 0,1 1 227 0</inkml:trace>
  <inkml:trace contextRef="#ctx0" brushRef="#br0" timeOffset="154160.01">25159 1101 20 0,'8'-14'471'16,"-6"-4"77"-16,2 4 45 0,-4-5 20 16,0 16-312-16,0-3-148 0,0 6-77 15,0 6-41-15,0-3-22 0,-4 16-9 16,4 4 0-16,-2 12-4 0,-6 1 2 16,2 10-1-16,4 3-1 0,-7 10 1 0,3 7-1 15,0 7 1-15,0 13-2 0,-2 3-1 16,8 5-1-16,0 5 3 0,4 6 1 0,2-2-1 0,4 0 2 15,5 2 0-15,-3 3-4 0,0-5 0 16,5 5 2-16,2-5-3 0,-3-1 2 16,3 3 1-16,6 3-2 0,-7-10 0 0,7 7 1 15,-6-2-2-15,7 1 2 0,-3-6 0 16,4 1-2-16,-2-5 0 0,0 1 0 0,2-10 0 16,-3 1 1-16,-1-4-1 0,0-11-2 15,-3-3 2-15,1-10 2 0,-4-13-2 0,-5-5 1 16,5-12 1-16,-3-2 1 0,-6-7-1 15,1-6 2-15,1-3 11 0,-4-1 14 0,0-9 16 16,-1 3 19-16,1-3 26 0,-4 0 25 16,6 0 32-16,-6-3 43 0,2 3 36 15,-2-6 14-15,7-2-17 0,-3 3-38 0,0-4-52 16,4 0-56-16,3 0-43 0,1 1-20 0,7-6-9 16,4 5-5-16,12-5-1 0,6 5-1 15,15 1 0-15,4-1 3 0,8 0 1 0,17 4 0 16,4 0 1-16,13-4 1 0,-1 5-2 15,9-1-1-15,5 0 2 0,5 5-1 16,7 0 1-16,3 5 0 0,-2 0 1 0,13-1 1 16,-3 5-1-16,7-4 0 0,0 0 1 15,4-5 3-15,-5 0-3 0,-3-5 1 0,-2-4 1 16,-5-5-1-16,-6-3 1 0,1-2 0 16,-12 1 2-16,1-5 4 0,-6 1 9 0,-9-1 5 15,3 0 3-15,-9 3 6 0,-6-3-3 16,0 0-6-16,-6-5-3 0,-2 6 2 0,-7-5-3 15,-3 0-1-15,-5 6-2 0,-8-2-6 16,-4 0-7-16,-4 1 0 0,-9-1-4 0,-1 0-1 16,-7 6 2-16,0-2 0 0,-12 1-1 15,2 1 0-15,-3 3-1 0,-7 0 0 16,-5 2 0-16,3 1 1 0,-9 8 1 0,-4-3 1 16,2 3 3-16,0-8 0 0,-8 8 7 0,4-6 5 15,-4 1 6-15,2-6 2 0,-2 0 4 16,2 0-4-16,-6 1-5 0,5 0-3 0,-3-5-3 15,2-1-2-15,-2 1-1 0,-2-4-1 16,1-1 1-16,5-3 2 0,-6-2 1 16,2-7 0-16,4-1 2 0,-6-10 2 0,6 1 2 15,2-4-1-15,0-5 0 0,0-5 1 16,0-4 0-16,2-3-4 0,2-2 3 0,0-4-2 16,-2-5 0-16,2 1-1 0,-2 4 3 15,2-5-3-15,0 1-1 0,-4 4 1 0,0-1 0 16,0 7-2-16,-4-8 0 0,0 8-1 0,-2-7-2 15,4 6-3-15,-8-1 0 0,3 6-3 16,-1-1-1-16,6 0-2 0,-6 9 1 0,-1 0-2 16,1 0 0-16,2 9 1 0,4-6-1 15,-6 7 2-15,6-1-2 0,-7 5 1 0,3-2-2 16,6 2 2-16,-2 5 0 0,-6-2 0 16,6 1-4-16,-4 4 0 0,1 6 0 0,-1 4-1 15,2 4-1-15,2-1-5 0,-6 10-6 16,2 4-5-16,-1 1-9 0,1-1-4 15,-8 5 3-15,1 0 1 0,-3 5 8 16,-1 4 8-16,-4-4 5 0,-1 4 3 16,-3 5 4-16,2-5-1 0,-4 3 2 15,0-2-2-15,5-1 1 0,-5 0-1 16,0 0 2-16,0-1-1 0,-2-2 2 0,-2-3 1 16,-2 2-1-16,-4 1 1 0,2-6 2 15,-9-6 0-15,3 1-3 0,-4 2 4 16,-3-11-3-16,-6 0 2 0,5 1-1 0,-7 0-1 15,-2-5-1-15,-2-5 1 0,-2 4-4 16,-8 7 2-16,-1-7 0 0,-3 1 2 16,-5 1-1-16,-5 3 3 0,5-3-1 15,-12 3-1-15,4 0 0 0,-6 0-2 16,-4 1 3-16,2 0-1 0,-6 4-2 16,-3 0 0-16,-1-1 0 0,-7 6-2 15,1-1-1-15,-9 1 3 0,0-1-2 0,-8 0 1 16,-2 5-2-16,-9 0 1 0,-6 0-1 15,-1-4 0-15,-1 4 2 0,-8 0-1 16,4 0 1-16,-8 4-1 0,4-4-1 16,-9 5 1-16,1 4-1 0,0 5-5 0,0 3-9 15,-7 6-16-15,11 5-29 0,-4 7-56 16,10 1-97-16,-5 10-144 0,14 8-246 16,5 0-113-16,11 0-45 0,19-5-32 15,20-13 95-15,18-9 233 0,18-13 134 0</inkml:trace>
  <inkml:trace contextRef="#ctx0" brushRef="#br0" timeOffset="-174247.12">20014 17237 11 0,'2'0'276'16,"2"-5"31"-16,-2 2 13 0,2-3-89 0,0 1-119 15,3 2-57-15,-1-3-27 0,0 3-11 0,4-2-7 16,1 5-3-16,-1-4-2 0,2-1-3 0,-1 0-3 16,3 1-1-16,-1 4 0 0,-1-5 0 0,7 1 2 15,-7-1 5-15,0 0 1 0,5 5 5 16,-7 0-1-16,7-3 1 0,-7 3 3 0,7 0 3 15,-3 0 7-15,-1 3 5 0,1-3 9 0,3 5 4 16,-1-5 7-16,1 5 2 0,3-1-2 16,-1 1-4-16,2-5-5 0,-1 9-5 0,3-9-3 15,0 9-6-15,0-9-2 0,1 8-1 0,3-2-4 16,-2-3 1-16,0 2 1 0,2 1 2 16,0-3 3-16,-3 2 7 0,3-1 3 0,0 1 2 15,0-2-2-15,0 3-5 0,4-6-4 0,-2 5-5 16,2-2-4-16,-2-3-2 0,4 6-5 15,-2-6-2-15,-2 0 0 0,4 3 4 0,2 2 3 16,-6 1 3-16,4-3 2 0,0 2-3 0,0-1-3 16,4 1-3-16,-4-1-1 0,5 1 1 0,-5 3 4 15,4-8 9-15,0 6 7 0,-2-3 4 16,2 2 4-16,3-1-5 0,-3 1-6 0,0 0-8 16,2-1-6-16,3 1 0 0,-3-1 4 0,0 1-1 15,5-5-3-15,-1 5 0 0,1-1-6 16,-1 1-2-16,0-2-5 0,1-3 0 0,3 6-2 15,-1-3-2-15,3 2 2 0,3-5 0 0,-6 0 0 16,7 5 0-16,-3-5 2 0,8 0-1 0,-2 0 0 16,-1 4-2-16,3-4 1 0,-2 0 0 0,4 0 0 15,-2 0-3-15,-2 0 2 0,4-4 5 16,4 4 13-16,-2 0 5 0,2 0 5 16,2 0 1-16,2-5-6 0,0 5-8 0,1 0-6 0,1 0-4 15,2-5 2-15,1 2 2 0,1 3-1 16,3-6 2-16,-3 3-1 0,5 3-2 0,-3-5-2 15,9 1-3-15,-9-1 1 0,3 0-1 0,1 1-1 16,3-1 2-16,-2 5-2 0,1-4 0 16,-1 4 0-16,0-5-2 0,-1 5 2 0,-3 0 0 15,1-5 0-15,7 5 2 0,-6 0 1 0,5-4 12 16,3 4 7-16,-4 0 17 0,0 0 32 0,3 0 37 16,1 0 22-16,4 0 25 0,-4 0 10 15,-2 0-6-15,-5 0-24 0,7 0-24 0,-4 0-29 16,2 0-17-16,1 0-9 0,1 0-8 0,2 0-5 15,2 0-3-15,-12-5-11 0,7 2-13 0,-5-3-8 16,0 3-5-16,-3-7-3 0,-1 1-1 16,-7-3-2-16,0-2 0 0,-4-6 1 0,-6 3 0 15,-2-6 2-15,-4 1 0 0,0-1-1 0,-9 2-1 16,-1-7-2-16,-5 2 1 0,-2 3 0 16,-6-8 1-16,-4 3 1 0,-8 2 0 0,-5-2 2 15,-4-3 1-15,-3 4 7 0,-5 0 1 0,-9 4 3 16,5-3 0-16,-6-2-2 0,-4 2-4 0,-3 3-1 15,-3 0-1-15,-3 1-2 0,-6-5 1 16,0 5 2-16,-2-1 1 0,-4 0 5 16,-4 1 0-16,-2-1 3 0,-5 0-3 0,-3 1 1 15,-3-1-4-15,1 2-1 0,-11-2-1 0,0 1-2 16,-9-1 2-16,3 6 1 0,-6-3 0 16,2 3 3-16,-7-6 0 0,1 9 0 0,-5-3-3 15,-2 0 0-15,-3-3-3 0,-1 3-1 16,-4 3 1-16,2-4 1 0,-6 5-2 0,2-1 0 15,0 1-3-15,0-1-2 0,-4 0 1 16,-1 6 3-16,3-6 3 0,-2 5 1 0,-2 0 0 16,-4 1 0-16,-1-1-3 0,-7-2 0 15,1 8 0-15,5-6 0 0,-13 9-3 0,2-5 1 16,-8 5 0-16,0-3-1 0,2 3 0 16,-2 0 1-16,0 3 0 0,2-3-1 0,2 0 3 15,0 5-1-15,0-1-2 0,3 1 0 16,1 4 1-16,-2-4 0 0,-2 4 1 0,6-1 1 15,-6 1 0-15,1 5 0 0,-3 3 1 16,0-3 2-16,-7 9 0 0,1-5 1 0,-2 4 1 16,-6 6 0-16,-1-2-1 0,1 6 0 15,-1-1-1-15,-3 6-3 0,3 8 0 0,7-5-2 16,0 9-1-16,4 2-1 0,10-3 1 16,4-2-1-16,13 3 2 0,12-4 2 0,15 0-2 15,12 1 2-15,8 2-1 0,17-2-4 0,10-6-1 16,17 0-1-16,8 0 1 0,8-3 1 0,13 3-4 15,10-9-4-15,8 1-4 0,11-4-4 16,14-6-3-16,8-4-2 0,15-10-6 0,6 1-13 16,11-9-34-16,3 0-45 0,3-3-60 0,-1-3-67 15,5-2-126-15,-7-6-183 0,-3 5-102 16,-7-8-76-16,-2-11 16 0,-4-4 118 0,-4-8 202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50:29.937"/>
    </inkml:context>
    <inkml:brush xml:id="br0">
      <inkml:brushProperty name="width" value="0.05292" units="cm"/>
      <inkml:brushProperty name="height" value="0.05292" units="cm"/>
      <inkml:brushProperty name="color" value="#FF0000"/>
    </inkml:brush>
  </inkml:definitions>
  <inkml:trace contextRef="#ctx0" brushRef="#br0">3719 5879 139 0,'25'-5'288'16,"-7"0"13"-16,7-4 8 0,-2 6-168 16,4-2-64-16,-1 1-30 0,3-6-10 0,4 6-12 15,-2-5-4-15,9 4-6 0,-3-4-3 16,2 4-5-16,5 2-2 0,-1-3-8 16,-2 3 1-16,-1 3 0 0,7-5 2 0,-3 0-2 15,-1 5 4-15,-2 0 0 0,3 0-2 16,3 0 7-16,-3 0 7 0,-1 0 5 15,5 5 5-15,-3 0 5 0,5-5 2 16,-1 0-5-16,3 3 3 0,0-3-5 0,1 0 0 16,1 0-3-16,6 0 2 0,0 0 1 15,4-3 1-15,-2-2-4 0,2 0-3 0,2 5-3 16,3-4-6-16,-3 4 1 0,0-5-3 16,0 1 3-16,4 4 0 0,5-5 7 15,-3 2 2-15,3-3 1 0,1 1 0 0,-4 2-3 16,5-3-5-16,4 3-7 0,-5 3 1 15,5-5 3-15,-3-1-4 0,3 3 2 16,1 3 1-16,-3-5-3 0,0 1-3 0,-3 4-2 16,1 0-2-16,3 0 4 0,1 0 2 15,-3 0-2-15,3 0 0 0,0 0 0 16,-5 0-1-16,7 0-4 0,-3 0 3 0,3 0 1 16,4 0 0-16,0 0 3 0,-1 0 1 15,-3 4-2-15,-2-4-1 0,1 0-1 16,5 0 0-16,-6 0 3 0,6 0-1 15,-5 0 4-15,3 0-1 0,-2 0-3 0,0 0 2 16,1 5-2-16,1-5 0 0,2 0 1 16,0 3 1-16,-3-3-2 0,3 6 0 0,-2-1-1 15,2-2-2-15,4 3 2 0,-2-3 4 16,2 2 2-16,2 1 1 0,-2-6 5 0,2 3 3 16,0-3 6-16,4 5 18 0,0-5 12 15,-2 4 9-15,-2 1-2 0,4-5-6 16,-4 4-19-16,4 1-12 0,1 0-8 15,-5-5-5-15,4 3-3 0,-4 3 1 0,4-6-6 16,0 3-4-16,-2 2 3 0,8-5 1 16,-1 0 0-16,-3 0 2 0,4 0 1 15,1 0-5-15,-1 0 1 0,7 0 1 0,-1-5 0 16,3 2 0-16,-1-3 2 0,3 3-3 16,0 3 3-16,6-10 1 0,0 6 2 15,-1-1 0-15,-1 1 0 0,4-4 2 16,-4 2 0-16,4-2 1 0,-4 2 2 0,6 3-2 15,-8-2-3-15,10-1-3 0,-2 3 2 16,-4-2-3-16,0 5 2 0,4-4-3 0,-5 4 0 16,1-5-1-16,-4 5 1 0,4-3 0 15,-6 3-4-15,6 0 1 0,0 0 3 0,-1 0-1 16,1 0 1-16,0 0 1 0,0 0 0 0,0 0 0 16,2 0 0-16,-2 3-2 0,-4-3 2 15,3 0-1-15,6 0-2 0,-4 5 2 16,-1-5 1-16,2 0 0 0,0 0 0 0,4 0 0 15,-4 4 0-15,4-4-1 0,-4 0 0 16,9 5-4-16,-3-5 1 0,4 0 2 16,-6-5-1-16,9 5 0 0,-5 0 4 0,2-4-2 15,2 4-1-15,-1 0 2 0,1-5-1 16,7 2 0-16,-9-3-1 0,11 6-1 0,-7-5-2 16,9 5-1-16,-5-3 3 0,3 3-1 15,-3 0 1-15,7 0 1 0,-8-6 3 0,7 6-3 16,-1 0-1-16,-2 6-1 0,-1-6 2 15,3 0-1-15,-2 3 0 0,-1-3-1 16,-1 5 1-16,2-5-1 0,-3 0 0 16,3 6 2-16,-3-6 2 0,3 3 10 0,-2-3 6 15,5 5 2-15,-1-5 1 0,4 0 1 16,2 0-4-16,-2 0 2 0,1 0 12 16,3 0 20-16,-2 0 26 0,2 0 10 0,-4 0 5 15,4 4-6-15,2-8-17 0,-2 8-22 16,-4-4-13-16,6 5-11 0,-6-5-5 0,4 0-5 15,-6 3-1-15,-1 3-1 0,-1-1-2 16,0-2-2-16,-1 3 2 0,-3-3-3 16,-9 2-1-16,3 1 4 0,-7-3-4 15,-4 2-1-15,-6-1 0 0,-13 1-3 16,-2-5-1-16,-3 4-1 0,-14-4-1 0,1 5 3 16,-12-5-3-16,-5 5-3 0,-8-2 0 15,-4 3-32-15,-4-6-64 0,-9 3-108 16,-1-3-163-16,-7-3-146 0,-10-6-113 15,-9-10 0-15,-7-4 79 0,-11-8 151 0</inkml:trace>
  <inkml:trace contextRef="#ctx0" brushRef="#br0" timeOffset="986.9">3140 6783 221 0,'12'-4'352'0,"-1"-1"19"16,5 0 8-16,1-4-206 0,3 6-96 15,9-2-42-15,2 1-19 0,9 4-7 0,1-5-1 16,4 5 2-16,9 0 2 0,2 0-1 16,2 0-3-16,2 0-1 0,4 0-2 0,-2 0-3 15,8 5 3-15,1-1 3 0,5 1 2 16,0-2 2-16,1 2 6 0,6-1 1 16,3 6 6-16,1-6 5 0,10-4 8 0,1 0 6 15,1 0 4-15,-2-4 4 0,6-1 1 16,-3-4-8-16,1 1 1 0,-2-1 1 0,2-1 3 15,-12-3 1-15,2 5 6 0,-4-6-1 16,-8 0-7-16,1 0 0 0,-7 2-5 0,-9 1-6 16,0-1-7-16,-8 1-7 0,-3 8-8 15,-7-6-6-15,-5 1-2 0,-8 8-5 16,0-6-2-16,-10 6-1 0,2 0-1 16,-9 0 0-16,-3 6-34 0,-3-6-48 0,-4 3-62 15,0 2-91-15,-6 4-114 0,-2-9-101 0,-4 0-13 16,2-9 34-16,-2-5 79 0</inkml:trace>
  <inkml:trace contextRef="#ctx0" brushRef="#br0" timeOffset="53798.37">3433 9636 275 0,'0'-8'325'16,"0"-6"13"-16,3 5-54 0,1-5-162 16,8 5-63-16,3 1-35 0,1-1-12 15,7-5-7-15,2 5 0 0,4 0 2 16,2 4-4-16,4 0 0 0,-2 1-2 16,4-1 0-16,4 2-2 0,1-2 2 0,1 1 5 15,5 4 4-15,-1 0 3 0,3 0 3 0,4 0 1 16,-3 0 2-16,7 0 1 0,-2-5 1 15,8 5 3-15,-2 0-1 0,8-9 0 16,-1 9-4-16,3-5-4 0,-2 1-4 16,2-1 0-16,5 5 1 0,2-9 4 0,-1 9 7 15,7-8 1-15,-2 2 2 0,3 3 0 16,-3-2 1-16,4-4 2 0,0 0 8 16,-1 4 12-16,1 2 1 0,2-3 8 0,-2-2 1 15,0 2-8-15,0-2-9 0,-1 2-11 16,-3 3-11-16,8-2-5 0,-8 1-2 0,8 4-2 15,-4-5 0-15,-1 2-3 0,-3 3-4 16,8-6-1-16,-8 6-1 0,4 0 0 0,-1 0 3 16,-3 0-2-16,4 0 2 0,-4 0-3 15,-3 6 0-15,3-6-2 0,-3 3 1 0,1-3 1 16,-2 0 4-16,1 5-2 0,3-5 1 16,-2 4 1-16,-5-4-3 0,7 0-2 0,1 0 3 15,-1 0 2-15,4 0 7 0,0 0 9 16,-5-4 4-16,5 4 0 0,-2-5-1 15,0 2-2-15,2-3-2 0,-1 1 3 0,5 2 5 16,-4-6 7-16,-4 4 3 0,4 1-1 16,4-1-1-16,-7-4-1 0,3 4-4 0,4 1-7 15,-8-1-3-15,4-4-4 0,-5 4-6 0,5 2-7 16,-2-2 1-16,-2 1 1 0,-1-1-1 16,3 0 2-16,-6 1 0 0,1-1-2 15,1 1-2-15,-3-1-4 0,7-4 5 0,-2 4 0 16,0 2 2-16,1-3 8 0,-1 3 13 15,0-2 10-15,-3-4 17 0,7 4 27 0,-4 1 26 16,4-1 19-16,-3 2 16 0,-1-3 1 16,0 6-14-16,-1-5-25 0,-1 2-26 15,2-3-26-15,4 3-19 0,-3-2-14 0,-1 5-9 16,4-6-4-16,-5 3-5 0,5 3 1 16,-2 0-1-16,0 0 3 0,2-5-3 0,-3 5 3 15,-1-4-2-15,4 4 0 0,-4-5 24 16,3 5 27-16,-3-3 21 0,4 3 10 15,-7 0 6-15,3 0-22 0,-2 0-25 16,1 0-22-16,-1 0-6 0,0 0-6 0,1 0-2 16,1 0-1-16,-2 0-3 0,-5 0-2 15,5 0-2-15,-5 3-2 0,1-3 2 0,3 0 2 16,-3 5 1-16,-1-5 0 0,-3 4 0 16,5-4-1-16,-10 5-1 0,3-2-2 15,-1-3 1-15,0 6 0 0,-4-1 1 0,5-5 3 16,-5 3 1-16,4 3-1 0,-2-3-3 15,1 2-1-15,-5 1 0 0,2-3-1 0,2 2 1 16,-6-1 1-16,4 1 4 0,4-1-2 16,-5 1 3-16,1-5-4 0,-2 5-1 0,-2-2-2 15,2 3 0-15,0-6-1 0,-2 3 3 16,2-3 0-16,0 5 1 0,4-5 2 16,-4 6-2-16,3-6-3 0,1 3 0 0,-2-3-1 15,0 0-1-15,-2 0 1 0,2 5 3 0,0-5 1 16,3 0 1-16,-1 4 2 0,-4-4-1 15,6 0 8-15,-6 0 3 0,2 0 1 0,-4 0 1 16,7 5 1-16,-7-5-7 0,6 0-2 16,-2 0-2-16,0 0-1 0,0 0-1 0,3-5-2 15,-3 5-2-15,0 0-1 0,0 0 0 16,4 0 3-16,-4 0 1 0,9 0 0 0,-3 0 1 16,3-4-2-16,-3 4-2 0,2 0-2 15,-3 0-2-15,1 0 1 0,2 0 1 0,-5 0 1 16,5 0 2-16,-2 0 0 0,3 0-1 15,-3 0 0-15,-2 0-3 0,5 0 1 0,-5 4-1 16,-2-4 1-16,3 5 2 0,5-5 2 16,-6 0 0-16,7 4-1 0,-7 1-1 15,5-5-1-15,-5 5-3 0,2-5 3 0,3 4 2 16,-3 1 2-16,0-5 1 0,7 3-1 16,-11 2 1-16,11-5-3 0,-11 4-2 0,2 1 0 15,5-5 1-15,-3 5 0 0,4-1 3 16,1-4 0-16,-1 5 0 0,3-5-2 0,0 4 0 15,-3-4-1-15,0 5 0 0,5-5 1 16,0 0 3-16,-1 0 0 0,-1 5 2 16,6-5-1-16,-9 0 1 0,7 0-1 15,-1 0 2-15,3 0 1 0,-6 0 2 0,8 0 2 16,-1 0-1-16,-3-5-1 0,4 5-1 0,0 0-2 16,-3 0 1-16,5 0 1 0,-2-5 0 15,4 5-1-15,-2 0 1 0,-2-4-2 16,4 4-3-16,-4 0 2 0,2 0-1 15,1-5 2-15,-1 5-2 0,-2 0-1 0,0 0-1 16,4 0-3-16,-6 0 3 0,6 0-1 16,2 0 1-16,-2-4 1 0,2 8-1 15,0-4-2-15,0-4 1 0,4 4 1 0,0 0 5 16,-2 0 3-16,2 0 2 0,5 0 4 16,-7 0 1-16,2 4-1 0,0-4-1 15,2 0 5-15,-2 0 0 0,0 5 1 0,1-5-3 16,-5 0 1-16,-4 4-3 0,4 1-3 15,2-5 3-15,-2 5-2 0,-4-5 0 0,1 4 0 16,-3 1 1-16,0-5-4 0,0 3 1 16,2 3 2-16,-6-6-1 0,1 0 2 0,-7 0 1 15,-5 0-1-15,-2 0-3 0,-3 0 0 16,1 0-2-16,-6 0-2 0,-4 0 1 0,-3-6-2 16,3 3-1-16,-8 3 0 0,-7-5-4 15,-8 1 0-15,3-1 2 0,-7 0-2 0,-4 1 2 16,-3-1 4-16,-5 1 0 0,-2-1 0 15,-5 5 1-15,-6-5-1 0,0 5 2 0,3-4 1 16,-7 4-3-16,-2 0 0 0,0 0-2 16,4 0-4-16,-4 0-1 0,-4 0 1 0,4 0-3 15,4 0-2-15,-4 0 1 0,-4 0-1 16,4 0-1-16,0 0 1 0,0 0-1 0,0 0 0 16,0 0-4-16,-2 0-6 0,2 0-9 15,0 4-13-15,0 1-17 0,0 0-27 0,0-1-25 16,0 1-35-16,-5 4-76 0,1-4-121 15,4-1-219-15,0 4-144 0,4-8-43 16,3-3 42-16,7-11 111 0,5-4 219 0,8-1 154 16,6 2 66-16,-2-6-53 0,2 0-11 15,6 1 4-15,-2-1 14 0</inkml:trace>
  <inkml:trace contextRef="#ctx0" brushRef="#br0" timeOffset="60245.98">13029 11152 196 0,'8'0'343'0,"-6"-4"22"0,5-1 10 16,3 2-195-16,0-2-92 0,1 1-39 15,1-1-12-15,9 5-4 0,-5-9 0 0,7 4-1 16,2 1-3-16,2-1-5 0,-3 2-6 0,12-3 1 15,-12 6 2-15,12-5 3 0,-8 5 7 16,-1 0 8-16,6 0 8 0,-2 0 7 16,-2 0 9-16,4 5 8 0,1-5 4 0,1 6 10 15,-6-3 7-15,4-3 6 0,-2 0 8 16,2 5 3-16,-4-5-5 0,4 4-6 0,4-4-9 16,-4 5-13-16,4-5-11 0,7 4-5 15,-5-4 0-15,4 0 9 0,1 5 12 16,-1-5 19-16,5 0 23 0,-3 5 23 0,7-1 21 15,-7-4 8-15,-1 0-12 0,3 5-25 0,-1-5-32 16,3 3-38-16,-1-3-25 0,2 5-18 16,-1-5-8-16,-1 4-6 0,-1 1-4 0,-1 0-3 15,3-1-3-15,3 1 2 0,-11-1-1 16,7 1 3-16,1 0 0 0,1-1 2 16,2 1 3-16,-1-5 3 0,3 0 0 0,0 3 0 15,0-3-3-15,2 0-3 0,-3 0-4 16,3 6 2-16,-2-6-2 0,0 0 1 0,1 0 1 15,3 0 1-15,2 0 2 0,0 0 2 0,0 0-1 16,4 0-2-16,-8 0-1 0,4 0-2 16,0 3-3-16,4-3 3 0,-4 0 0 15,2 0 2-15,2 0 3 0,0 0 3 0,-2 0 0 16,6 0 1-16,-6 0-2 0,-2 0-1 16,4 0-2-16,-4 0 1 0,0 0 1 0,4 0 2 15,-4 0 2-15,6 0 1 0,-4 0 0 16,7 0-3-16,-7 0-3 0,6 5-4 0,-8-5-4 15,2 0-1-15,2 0 0 0,0 6 0 16,-2-6 3-16,4 3 0 0,-2 2-1 16,2-5-1-16,-6 4 0 0,4 1 1 0,-4-5-4 15,4 3 4-15,-4 3 0 0,2-1 1 16,2-2 6-16,3 3 2 0,-1-3 1 0,4 2-2 16,-2-5 0-16,-2 6-5 0,1-3-1 0,-1 2 0 15,-2 4-2-15,0-5-1 0,-2 1 0 16,4 0 2-16,-2 4 0 0,2-6-1 0,-2 2-1 15,2 4-2-15,-6-4 0 0,9 4-1 16,-9-5 0-16,6 1 1 0,0 0 2 16,0-1 4-16,4 1-1 0,1-5-1 0,-1 3-1 15,0-3 0-15,0 5 0 0,-1-5 1 16,1 0 1-16,4 0 3 0,-1 0 3 0,1 0 0 16,-2 0 1-16,5 0 3 0,-1 4-1 15,-1-8 2-15,1 4 1 0,1 0 1 0,-1 0 2 16,1 0-2-16,-1-5-1 0,1 2-3 15,1 3-1-15,-1-5-2 0,-5 5-4 0,5 0-3 16,3-4 3-16,1-1-2 0,-3 5 0 16,3-5-2-16,-4 5 0 0,5-4-3 15,-5-1-2-15,3 5 1 0,3-4 4 0,2 4 1 16,-5-5-2-16,-1 5 3 0,2-3-1 0,-1 3-3 16,-1-6 2-16,8 6 1 0,-1 0 4 15,5-5 2-15,-2 5 4 0,-2-3-1 0,4-3 1 16,-2 3-4-16,-2 3 0 0,6-5 0 15,0 0-3-15,2 1 2 0,-8 4-2 16,1-5-2-16,3 1-1 0,-2-1 0 0,8 2 1 16,1-3 0-16,-3 1 1 0,0 2 0 15,0-3-3-15,0 3-1 0,4 3 3 0,0-5-1 16,3-1 0-16,-7 3 1 0,2 3 0 16,4-5-5-16,-6 1 1 0,9 4 2 0,-3-5-1 15,-2 2 1-15,-2-3 1 0,3 1 0 16,-3 2 1-16,6 3 4 0,-4-6 4 0,5 3 3 15,-3-2 1-15,2 5 2 0,-3-4-2 16,-1-1 4-16,4 5 8 0,0 0 8 16,-5-5 4-16,-5 5 1 0,-7-4-3 0,5 4-9 0,-2 0-5 15,2 0-7-15,-8 0-3 0,4-5-6 16,-5 5-2-16,-3 0-3 0,-3 0 1 16,1 0 0-16,2 0 2 0,-3-4 0 0,3 4 0 15,-7 0-2-15,-6 0-2 0,4 0-1 16,-6 0-2-16,-2 0 1 0,-2-5-1 15,0 5 2-15,-6 0 0 0,6-5 0 0,-8 1 0 16,-1 4 2-16,-7-5-2 0,-1 2-2 0,1 3 2 16,-7 0-2-16,-4-5-1 0,0 5 1 15,-2 0 2-15,-4-4 1 0,-9-1 1 0,7 5-2 16,-8 0 0-16,-1-5 0 0,-5 5-1 16,1-4-2-16,-6 4 1 0,5 0-1 15,-5-5 2-15,0 5-1 0,-2-4 1 0,0 4 3 16,-4 0-2-16,0 0-2 0,0 0 1 15,0 0-2-15,0 0-1 0,0 0 1 0,0 0 2 16,0 0-3-16,0-5-3 0,-8 5-5 0,8 0-8 16,-6 0-15-16,-5 0-21 0,5 5-26 15,-4-5-30-15,2 4-30 0,-7 1-44 16,3 4-92-16,1-4-160 0,-3-1-237 0,8-4-77 16,-5 0 2-16,9-14 79 0,4-4 161 15,7-8 251-15,-1-5 95 0,9 3 36 0,-1-4 21 16,3 1-38-16,-3 0-28 0,1-1 1 15,-1-8 9-15</inkml:trace>
  <inkml:trace contextRef="#ctx0" brushRef="#br0" timeOffset="110586.86">13639 10329 220 0,'0'-9'366'16,"-2"-5"25"-16,-2 5 16 0,-3 1-189 15,1-1-92-15,-2 0-28 0,2 4 2 0,0 1 5 16,-5-1-1-16,5 0-9 0,-4 2-4 0,4-3-14 15,-5 3-8-15,5 3-1 0,-4-5 5 16,3 5-4-16,1 0-5 0,-2 0-10 16,6 0-15-16,-6 5-17 0,1 4-16 0,1 8-6 15,2 11-3-15,-2 3 0 0,0 15 0 16,2 2 1-16,4 7 1 0,0 2 8 0,0 8 11 16,0-3 12-16,4 5 12 0,2-5 11 15,-2 3 0-15,2-2 0 0,-2 0-6 0,3-1-7 16,-5 1-5-16,2-4-6 0,0-4-5 15,-2 2-4-15,-2-6-6 0,0-8-4 0,0-1-4 16,4-7-1-16,-4-7-2 0,-4-2-3 16,4-8 2-16,0 1-1 0,-2-2-1 0,-2-3-1 15,0-5-14-15,4 0-32 0,-7-4-59 16,1-2-88-16,0-3-127 0,-4 0-105 0,-3-8-125 16,-1-15-13-16,1-12 58 0,-1-10 111 15</inkml:trace>
  <inkml:trace contextRef="#ctx0" brushRef="#br0" timeOffset="111139.32">13502 10231 261 0,'5'-5'386'16,"-10"-4"31"-16,3 4 22 0,-2 1-209 0,4 4-107 15,0 0-48-15,0 0-30 0,0 0-22 16,0 0-17-16,0 4-6 0,4 1-1 16,3-1-1-16,-1 6 0 15,0-1 1-15,8 0-1 0,-1-1 4 0,3 1-2 0,5 0 2 16,2-4-1-16,2 4 1 0,-1-4 0 0,12-5 2 16,-3 3 0-16,6-3 6 0,4-3 4 15,13-2 5-15,2-4 1 0,8-5 14 0,9 0 1 16,-3-3 0-16,9-1-1 0,-3-1-2 15,9 2-14-15,-2 3-8 0,1-4-4 0,1 9 2 16,-2-5-3-16,-4 6 0 0,1 8-1 16,-3-6 0-16,-1 6-6 0,-1 0 4 15,-1 0 0-15,3 6 0 0,-3-6 0 0,1 5 4 16,-5-2 25-16,5 3 14 0,-3 2 4 16,-4 1 4-16,3-4 1 0,-7 4-28 0,4 0-12 15,1 0-4-15,-5-4-4 0,2 3-4 16,0-8 1-16,-4 9-4 0,11-9-1 0,-9 5 2 15,4-5 0-15,0 0 2 0,3 0 2 16,-3 0 0-16,2 0-1 0,3 0-1 0,-3-5-4 16,5 5 4-16,3-9-1 0,3 4 0 15,-3-3 1-15,3 4 1 0,4-6-2 16,-2-3-2-16,4 5-1 0,-3-3 1 0,5-1 0 16,-2 1 2-16,2 3 2 0,-2-4-2 15,-2 6-18-15,-2-2-27 0,-1 2-27 0,-3 6-34 16,2 0-33-16,-9 6-24 0,-2 2-50 0,-3 6-46 15,-7 4-48-15,-2-4-60 0,4 3-1 16,0-8 52-16,-4 5 65 0</inkml:trace>
  <inkml:trace contextRef="#ctx0" brushRef="#br0" timeOffset="112153.88">17676 10060 202 0,'-2'-5'359'16,"-2"-4"22"-16,8-5 9 0,-2 0-189 16,4 2-112-16,9-2-50 0,-3 5-22 0,5-1-10 15,-1 1-2-15,5 6-1 0,2-6-2 16,3 9-1-16,-1-5 0 0,4 5 0 0,4 0 1 15,9 0 4-15,-7 0 5 0,8 0-1 16,7 0 2-16,-3 0 1 0,3 0-1 0,8 0-3 16,-2 5-2-16,3-5 3 0,6 0 6 15,-3-5 6-15,2 5 2 0,-4 0 6 0,0-9 6 16,-5 9-5-16,-3-9-1 0,-6 4 0 16,-3 2 1-16,0-3-3 0,-10 6-4 0,0-5-4 15,-6 5-3-15,-2 0-8 0,-6 0-1 16,-3 5-4-16,-5-5-2 0,3 6-1 0,-8-3-1 15,1 2 0-15,-3 4 2 0,-2 0 2 16,6 5 3-16,-8-6 1 0,0 10 4 0,2-4 0 16,-2 9-3-16,0-1-2 0,-2 1 0 15,2 0-2-15,0 8-2 0,-4 0-1 16,0 1-1-16,4 8-1 0,0 5 0 0,-2 9 2 16,2 9 9-16,0 5 9 0,-4 4 4 15,4 8 1-15,0 5 2 0,4 6-11 0,-4-6-6 16,2 1-3-16,-2-15 20 0,4-8 32 15,0-12 38-15,-4-16 51 0,0-4 68 0,0-3 106 16,-4-5 57-16,0-6 17 0,-2-3-6 16,-5 0-41-16,1-5-100 0,-7-1-70 0,1 1-45 15,-7-4-32-15,-4-5-25 0,0 4-22 16,-6 1-23-16,-4-5-12 0,2 0-13 0,-6-5-4 16,3 5-6-16,-3 0-1 0,-2-4-2 15,-5 4 2-15,0 0-4 0,-1 0-2 16,-1 4-3-16,-6 1-21 0,3 9-24 0,-7-2-28 15,2 7-43-15,-2 8-77 0,4 1-110 16,-4-2-213-16,4 5-214 0,-6-3-144 0,7-11-3 16,7-3 94-16,7-5 219 0</inkml:trace>
  <inkml:trace contextRef="#ctx0" brushRef="#br0" timeOffset="132295.84">25597 12003 252 0,'-16'0'415'0,"-3"-3"68"0,11-8 72 0,-1 8-134 16,3 3-70-16,6-6-12 0,0 3-12 15,0 3-39-15,4-5-58 0,7-1-59 0,-3-2-56 16,13-1-52-16,6 0-34 0,4-8-16 16,4 3-4-16,8-4-5 0,7 5-1 0,1-1 1 15,1-4 0-15,2 9 0 0,0-1-2 16,-5 6 0-16,-5 4-1 0,-3 0-1 15,-16 9 0-15,2 0 0 0,-11 5 0 0,-6 0 3 16,-10 8-1-16,0-1 7 0,-6 7 7 16,-6 4 4-16,-5-1 2 0,-3 1 0 0,-3-1-2 15,-2-3-9-15,7 3-1 0,-7-8-5 0,2 3-1 16,6-9 0-16,1-3-1 0,6 0-1 16,-1-5 0-16,9 0 0 15,-2-4-1-15,4-5 1 0,4 0 17 0,-2-5 9 0,9 1 4 16,1-4 3-16,7-6-4 0,5 0-15 15,3-4-9-15,6-1-5 0,2 2-4 0,1-1 2 16,1-1 8-16,-4 7 9 0,0 3 7 16,-2-1 8-16,-8 6 3 0,-1 8-4 0,-5 6-1 15,-7-1 7-15,-1 13 9 0,-7 5 8 16,-9 4 6-16,-3 9-3 0,-2 6-10 0,-5-1-11 16,-3 4-13-16,-1 1-5 0,2-4-8 15,-6-6-4-15,9 5-5 0,3-10-3 0,3-7-3 16,4-2-2-16,-2-9-10 0,8-3-33 15,8-5-67-15,-6-4-71 0,12-5-84 0,-1-8-104 16,12-6-115-16,0-9-81 0,1-8-11 16,7-6 40-16,5-3 85 0,3-5 103 15,0-4 59-15,7-5 48 0,1-9 29 0</inkml:trace>
  <inkml:trace contextRef="#ctx0" brushRef="#br0" timeOffset="132619.72">26889 11864 346 0,'17'-23'472'0,"-9"9"65"0,-6 5 52 16,-4 9-206-16,-6 5-81 0,-3 4-18 15,-5 5 21-15,-7 9 32 0,-4-1-8 0,0 10-33 16,-6-1-52-16,4 9-80 0,-4 1-75 16,2 4-34-16,2 0-9 0,2 4-4 0,-4 2 0 15,11 1-2-15,3-1-6 0,9 3-6 0,0-6-8 16,8-2-6-16,10-6-8 0,6-9-4 16,5-3-2-16,8-5-2 0,2-11 8 15,8-7 8-15,3-5 7 0,3-14 5 16,5-3 5-16,4-11-7 0,3-3-4 0,3-4-6 15,0-5-6-15,0-6-6 0,-4-4-1 16,2-4-4-16,-13 0-3 0,3-4 2 0,-13-1-2 16,-8-4-2-16,-2 5 4 0,-17 4 0 0,0 4 1 15,-12 10 1-15,-6 8 2 0,-3 10-2 16,-1 4-1-16,-5 4-7 0,-5 11-15 0,5 3-20 16,-6 3-38-16,2 6-69 0,7 0-75 15,-5 1-70-15,5 2-72 0,5 2-104 0,3-5-116 16,-2 5-105-16,6-5-1 0,10-4 56 15,2-5 122-15</inkml:trace>
  <inkml:trace contextRef="#ctx0" brushRef="#br0" timeOffset="132969.12">27677 11742 60 0,'-23'5'354'16,"2"-5"57"-16,5 0 64 0,-1 0-38 0,3-5-117 15,8 5-23-15,-1 0 16 0,3-4 24 16,4 4 44-16,4 0 2 0,-2-5-34 0,7 1-51 16,1-1-74-16,7-4-89 0,5 1-51 15,5-6-29-15,6 5-18 0,4-5-9 0,7 5-9 16,1-5-5-16,5 6-4 0,2-1-5 15,-3-5-2-15,5 5-4 0,-2-5-1 16,-1 6-1-16,-1-6 0 0,-7 5 1 0,1-3 0 16,-9 1 1-16,0 2-3 0,-2 1 1 15,-14-1-19-15,1 4-33 0,-7 1-61 0,-3-1-81 16,-4 2-86-16,-6-3-103 0,0 6-135 16,-6-5-96-16,0 2-46 0,-4-3-23 0,-1-2 69 15,-1-1 150-15,-5 0 146 0</inkml:trace>
  <inkml:trace contextRef="#ctx0" brushRef="#br0" timeOffset="133210.2">28063 11121 218 0,'0'-18'396'0,"0"9"61"16,-4 1 64-16,4-1-130 0,0 9-80 0,0 0-23 16,0 0-14-16,0 0 1 0,-2 3 41 15,2 11 17-15,0 4-5 0,-8 10-24 16,2 12-49-16,-5 5-96 0,5 9-64 0,-4 0-38 15,3 9-24-15,-3 0-12 0,4 0-9 16,-4 5-2-16,-1-2-2 0,3 2-3 0,-2 0-1 16,-1-5-4-16,1 0-1 0,4-4-5 15,0-10-17-15,1-4-26 0,1-10-52 16,4-4-85-16,0-3-111 0,0-10-164 0,-2 1-201 16,2-2-146-16,0-8-3 0,0-4 72 15,0-5 162-15</inkml:trace>
  <inkml:trace contextRef="#ctx0" brushRef="#br0" timeOffset="133855.18">25483 11823 279 0,'-6'-22'449'0,"-4"-10"36"0,0 1 28 16,3 3-188-16,-1 5-141 0,6 3-48 16,-2 6 0-16,2 5-2 0,2 4-12 0,0 1-17 15,0 8-31-15,2 10-33 0,2 8-25 16,-2 18-11-16,8 20-4 0,-3 11 2 0,1 18-1 15,-2 16 1-15,0 12-1 0,-2-1 2 16,-1 1-4-16,5 0 2 0,-8-9-1 16,2 0-1-16,4-13 0 0,-2-13 0 0,2-11-4 15,-1-8 0-15,-1-6 0 0,-2-6-23 16,-2-6-33-16,0-4-36 0,0-1-42 0,0-9-39 16,0-3-17-16,-2-5-23 0,2-6-23 0,-9-8-87 15,7-4-69-15,-8-15-5 16,4-8 33-16,-2-5 50 0</inkml:trace>
  <inkml:trace contextRef="#ctx0" brushRef="#br0" timeOffset="134586.26">25322 11701 328 0,'0'-31'407'0,"0"-4"18"0,4-2-7 0,3 1-224 16,7 1-95-16,3-2-38 0,1 6-6 0,7-6 6 16,-6 11 2-16,5-2 4 0,3 6-4 15,-4 1-10-15,6 7-13 0,-2 0-13 0,6 5-9 16,2 4-7-16,4 5-5 0,1 5 0 16,7-1-2-16,-1 6-4 0,11-1 0 0,3 5-1 15,7-6 2-15,7-4 4 0,2 1 20 16,11-5 13-16,2-9 3 0,4 4 1 15,11-4 16-15,5-8 2 0,9-2 4 0,-2 1 2 16,4-10 0-16,4 8-20 0,10-12-9 0,-6-1-4 16,13-2-4-16,-5-5 2 0,9-2 1 15,-7 2-9-15,3 0-11 0,-7 3-6 0,-6-3-2 16,-8 4-3-16,-2 1-1 0,-10 3 0 16,-13 1 0-16,-11 8 3 0,-7-5-3 15,-15 11 0-15,-4 3 0 0,-13 0 0 16,-1 10 7-16,-11-1 8 0,-6 5 1 0,-3 0 3 15,-5 9 1-15,-9-4 8 0,5 9 12 0,-9-5 21 16,-4 0 16-16,6 5 8 0,-8-6-8 16,2 6-18-16,3 0-21 0,-5-2-17 0,2 8-10 15,-2-8-7-15,0 2 1 0,0 0-4 16,4 0 1-16,-8-2-1 0,4 2-1 0,0 0 0 16,0-2 0-16,0 2 0 0,0 0-1 15,0 3 1-15,0 2 0 0,0-1-2 16,0 5 2-16,-2 3 0 0,2 10-1 0,0 4-1 15,-5 15 0-15,5 4 1 0,-2 18 0 0,-2 8-2 16,0 4 0-16,-2 10-14 0,4 10-18 16,-6-10-18-16,-1 9-9 0,-1-10-5 15,0-8 12-15,3-13 19 0,-7-11 19 0,2-11 18 16,-9-5 34-16,-2-10 41 0,-8 0 100 16,-6-3 80-16,-4-6 38 0,-3 1 6 0,-14-6-14 15,-2-3-75-15,-10 5-62 0,-8-6-31 16,-13 1-20-16,-9 0-14 0,-11-3-16 0,-9 3-17 15,-17 5-16-15,-11-5-9 0,-16 3-8 16,-7 5-9-16,-15 6-6 0,-7 0-2 0,-11 3-2 16,3 5-6-16,-1 4 3 0,9 5-5 15,10 0-19-15,15-5-33 0,21 1-51 16,25-9-120-16,19-15-220 0,18 2-298 0,23-14-190 16,13-11-49-16,13-12 73 0,12-5 203 15,13-8 310-15</inkml:trace>
  <inkml:trace contextRef="#ctx0" brushRef="#br0" timeOffset="160249.94">27679 13254 221 0,'8'-13'407'15,"-8"0"51"-15,2-5 56 0,-2 4-130 16,0 5-85-16,0-1-2 0,0 6 33 0,0-1 51 16,0 5 3-16,-2 0-33 0,-2 5-55 15,-6 4-79-15,-1 5-101 0,-5 9-59 0,-3 8-30 16,-6 9-12-16,3 6-7 0,-5 2-5 15,-2 3 0-15,-2-2 0 0,4-4 3 0,0 4 3 16,0-9-1-16,8-3 0 0,3-6 0 16,1 1-2-16,5-10-4 0,4-4-3 0,4 1 0 15,2-7-1-15,2 2 1 0,8-9 0 16,3 4 0-16,5-9 2 0,1 0-1 16,8-5 1-16,10-4 0 0,0 0 0 0,-2-8 0 15,9 3 2-15,-1 0 0 0,1 5 1 16,-1 1 0-16,-2 2 0 0,-6 6 0 0,3 6-2 15,-7 8-2-15,-7 3-1 0,1 6-2 16,-12 3 0-16,-3 5-2 0,-6 11 3 0,-4-2-2 16,-8 6 2-16,0-6 0 0,-7 5 1 15,-1-1 3-15,-5 1-1 0,-2-8 4 0,0 3-2 16,-1-4 3-16,-1-4-4 0,-2-1-1 0,2-5-2 16,2-3-15-16,1 0-32 0,-1-1-64 15,-2-8-86-15,9-5-94 0,-3-9-127 16,0-5-143-16,3-4-75 0,3-8-67 15,-1-11 29-15,6-12 108 0,-3-1 161 0</inkml:trace>
  <inkml:trace contextRef="#ctx0" brushRef="#br0" timeOffset="160775.31">27379 13322 326 0,'-2'-14'472'0,"-8"5"61"15,3 0 61-15,3 4-185 0,0 2-122 0,4-3-54 16,8 3-40-16,1-2-35 0,1-4-16 15,7 0 2-15,-1 0 14 0,9-4 15 16,2 4 12-16,0-5-13 0,6-4-29 16,0 4-36-16,4 0-33 0,-2-3-36 0,9 3-17 15,-1-3-9-15,4 3-2 0,-1 0-4 0,6 5-1 16,-3-5-2-16,-3 5-3 0,-3 1-1 16,1-1-1-16,-3 4-3 0,-8 1 3 0,-4-1-1 15,-8 5 2-15,-9 0-1 0,-2 9 4 16,-3 1 2-16,-10 8 13 0,-3 4 5 0,-8 10 3 15,-7 8 7-15,-2 5 3 0,-3 4-10 16,-1 5-4-16,-2 5-1 0,-2-1 1 16,4 1 1-16,-2 4 3 0,6-9 0 0,-2 4 2 15,9-4-10-15,-1-4-5 0,11-4-5 16,2-6-5-16,8-5-4 0,6-4-3 0,3-8 0 16,7-4-2-16,7-10 4 0,2-9 1 15,8-6 1-15,7-6 0 0,3-11 2 0,5-4 0 16,2-14 1-16,4 1 0 0,2-2 3 15,-5-6-1-15,-1-1-1 0,0-2-3 0,-9 2-3 16,-3 1-2-16,-9-7-3 0,-6 1 1 16,-9 0 2-16,-3 0 2 0,-9 0 3 0,-10 0 1 15,-2 9 2-15,-11-1 0 0,-10 12-1 16,0-3-1-16,-6 9-1 0,-4 7 0 0,-2 7-1 16,0 5-1-16,-9 9-2 0,9 0-3 15,-3 9 0-15,7 0-2 0,4 0-5 0,4-1-22 16,9 6-50-16,3-5-74 0,5 0-80 15,8 5-82-15,2-6-109 0,6 6-111 16,0 0-109-16,11-5-40 0,-1 0 34 0,11-4 105 16,0-5 152-16</inkml:trace>
  <inkml:trace contextRef="#ctx0" brushRef="#br0" timeOffset="161298.54">28805 13003 150 0,'-8'0'384'0,"-2"-6"59"16,4 3 60-16,-5 3-99 0,5-5-102 15,-2 5-33-15,6 0-1 0,-7-4 17 16,9 4 52-16,0-5 22 0,0 5-12 0,0 0-38 15,5 0-65-15,1-5-93 0,4 1-66 16,5-1-32-16,3 1-16 0,7-1-7 0,4-4-8 16,4 1-3-16,8-1-5 0,5-5-3 15,3 0-3-15,11 0-1 0,0 2-3 16,0-7-3-16,4 1-1 0,0-4-2 0,-8 4 0 16,-2-1 0-16,-4 2-1 0,-11-1 2 15,-2 4 1-15,-6 0-2 0,-8 5 0 0,-3 1-2 16,-3-1 1-16,-7 0-7 0,-8 9-11 15,3-5-14-15,-3 5-29 0,-9 0-51 0,5 0-65 16,-8 0-60-16,-4 0-59 0,-5 0-71 16,0 5-72-16,-3-5-69 0,3 0-24 0,-8 0-73 15,0 0 33-15,0-5 94 0,0 2 127 16</inkml:trace>
  <inkml:trace contextRef="#ctx0" brushRef="#br0" timeOffset="161576.99">29213 12396 270 0,'4'-28'412'16,"-2"5"67"-16,-2 0 74 0,8 11-146 0,-8-2-37 16,2 5 42-16,-2 4 28 0,4 0-29 15,-4 5-46-15,-4 5-63 0,4 9-84 0,-2 4-76 16,-8 9-21-16,-1 8-7 0,-1 11-4 16,-9 8-7-16,-1 14-10 0,-3 3-19 15,-2 15-19-15,0-1-19 0,-2 6-11 0,2 3-13 16,0 6-6-16,5-6-3 0,1 0-4 15,2-9-2-15,9-8-1 0,2-14 0 0,6-9 2 16,2-9-3-16,2-5-6 0,6-8-14 16,2-10-20-16,-4 1-27 0,5-9-33 0,1-5-52 15,-1 0-77-15,1-9-90 0,-2 0-127 16,1 0-154-16,-1-9-101 0,0 0-67 16,1-5 39-16,-5 0 119 0,0-3 178 0</inkml:trace>
  <inkml:trace contextRef="#ctx0" brushRef="#br0" timeOffset="-209136.68">2890 13943 133 0,'-17'-4'296'0,"1"-6"20"0,5 1 16 15,1 5-163-15,8-6-65 0,-2 6-24 16,0-1-8-16,4 2-9 0,0-2-10 15,4-4-14-15,2 4-14 0,0 1-13 0,5-1-8 16,-1 1-4-16,2-1-1 0,-1 2-3 16,5 3 0-16,-1 0 2 0,1 0-2 0,1 0 4 15,3 3 4-15,-1 2 3 0,2 4-1 16,6 0-5-16,-1 0-1 0,3 4 0 0,2-4-5 16,2 5-1-16,1 0 3 0,5-5 3 15,-2 0 0-15,0-1-2 0,3 1 0 0,-3-4 6 16,6-1 1-16,1 1 0 0,1-5 1 15,3 3 6-15,1 3 0 0,1-6 3 0,4 0 3 16,-1 5 2-16,7-5-4 0,-4 0-1 16,4 0-5-16,2 3-4 0,-2-3-1 0,2 0 0 15,-2 6-5-15,6-6 2 0,-6 0 2 16,4 0-1-16,0 3 2 0,2-3 0 0,-6 5 5 16,4-5 6-16,-2 0 2 0,2 0 7 15,3 0 11-15,-1 6 9 0,2-6 6 0,4 0 1 16,-1-6-3-16,3 6-7 0,-2 0-13 15,5 0-8-15,-3-5-5 0,3 5-5 16,-1-3-2-16,3-3 1 0,-1 3-3 0,1 3 1 16,-3-5-2-16,5 5-4 0,-5-6-3 15,1 3 1-15,4-2 1 0,-5 1 3 0,5 4 2 16,-3-5 9-16,3 5-2 0,-1-3-1 0,-1-3 0 16,6 6 0-16,-3 0 0 0,1 0 0 15,4 0-1-15,-2 0-1 0,-3 0-5 16,1 0-1-16,4 6 16 0,0-6 26 0,0 0 13 15,3 0 8-15,-7 0 4 0,4 3-18 16,-4-3-22-16,3 0-17 0,-3 5-3 16,2-5-4-16,-2 9-2 0,-1-6 2 0,3 3 0 15,-2-6-1-15,-1 5-3 0,-1-2-3 16,6 3 3-16,0 2 2 0,-5-8 0 0,5 9 1 16,0-4 1-16,4-1 7 0,-6 1 7 15,6-1 5-15,0 1 4 0,-3 3 4 0,5-2-7 16,-2 2-6-16,-2 1-1 0,4-4-1 15,-2 4 11-15,6-5 14 0,1 1 21 0,-3 4 24 16,2-4 22-16,2-2 9 0,-2 2 1 16,0-1-13-16,3 1-17 0,1 4-24 15,-6-4-17-15,2-1-15 0,4 1-11 0,-1 4-6 16,-1-4-7-16,4-2-2 0,-6 3-1 0,7 2-4 16,-5-3-2-16,4 4 1 0,1-5-1 15,-1 1 1-15,0-2-2 0,1 8 2 0,-3-8-1 16,4 3 4-16,-1-3 5 0,3 2 8 15,-3 4 7-15,3-4 7 0,-3 4 4 16,1 0 33-16,2-1 16 0,-1-2 5 0,1 2-1 16,1 1-5-16,-3 5-33 0,5-5-21 15,-3 0-14-15,3-1-9 0,-1 1-2 0,-1 1-3 16,-1-1-1-16,3 0 1 0,-5 0 1 0,3-4-1 16,-5 4 0-16,5-6-1 0,-3 2 0 15,-2 0 1-15,5 4 2 0,-3-5-2 16,-1 1-1-16,3 4 0 0,-3-4 0 0,5 4 1 15,-5-1 0-15,5-2-1 0,-1 2 1 16,1 1-1-16,1 0-1 0,1-1 3 16,3 1-2-16,-2 2 2 0,1-8-1 0,5 6-1 15,-2-4 2-15,4-1 1 0,-2 1-1 0,2 4 3 16,-9-9-1-16,9 5 1 0,-2-5 4 16,2 0 4-16,-4 0 3 0,3 0 2 0,3 0 2 15,-2 0 1-15,0 0-5 0,0 0-3 16,0 0-3-16,0 0-1 0,2 0-4 15,2 0 0-15,-4 3-1 0,6 2-2 0,-6-5-1 16,8 4 1-16,-2 1-3 0,0-5 1 16,2 9-4-16,-6-4 2 0,6-1-3 0,-2 1 3 15,1 0 8-15,-1 4 5 0,2-6 4 16,-6 3 0-16,6 2 0 0,-6-3-9 0,-2-1-4 16,8 1 2-16,-6-1 3 0,6 1 1 0,-6 0 1 15,4-1 1-15,-6 1-1 0,4-2-6 16,-4 3 2-16,4-3-1 0,-4 2 0 15,-4-5 1-15,1 6 2 0,-1-3 0 0,-2 2 3 16,4-5-2-16,-13 4 1 0,9 1 0 16,-5-2-1-16,5 3 7 0,-4-6 4 0,3 5 2 15,-5-5 4-15,-3 3-3 0,-4-3-7 16,3 0-2-16,-9 6-5 0,2-6 1 0,-4 0-3 16,0 0 0-16,-6 0-1 0,0 0-3 15,-2 0 1-15,-3 0 0 0,-5 0-2 0,-5 0 0 16,-8 0 3-16,2 0-2 0,-8 0 2 15,-2 0 0-15,-6 0 5 0,3-6 2 0,-3 6 4 16,2 0 1-16,-9 0 0 0,-2 0-2 16,1 0-1-16,-5 0-3 0,-4 0-2 15,-6 0-1-15,-2 0-2 0,-5 0-1 0,1 0-4 16,-4 0 2-16,-5 0 0 0,2 0-2 0,-3 0 2 16,-3 0 2-16,-4 0-1 0,2 0-3 15,3 0 1-15,-7 0-2 0,2 0-1 16,-2 0-1-16,-2 0 0 0,0 0-1 0,0 6 0 15,4-6 1-15,-4 0 3 0,0 0 0 16,0 3-2-16,-4 2 1 0,4-5-1 16,0 6-1-16,0-3 0 0,-2-3 0 0,-2 5-1 15,4-5 3-15,-2 4 0 0,-3-4 0 16,1 5 0-16,2-1 0 0,-2 1 0 0,0-5-1 16,4 0-1-16,-2 5 1 0,-2-5 0 0,2 4-1 15,2-4 1-15,-4 0 1 0,-1 5-2 16,5-5 1-16,-2 0 0 0,-2 3-1 15,4-3 0-15,0 0 1 0,-2 5-1 0,2-5 1 16,0 0-1-16,0 0-2 0,0 0-1 16,-4 0-3-16,4 0-6 0,0 0-13 0,-4 0-21 15,4 0-27-15,-2 4-36 0,-2 1-54 16,2 0-104-16,-7-1-164 0,7 1-217 0,-6-10-72 16,0 1-2-16,0-10 57 0,5-13 156 15,-1-5 220-15,11 1 88 0,1-1 41 16,8-3-19-16,7-1-6 0,6-1 11 0</inkml:trace>
  <inkml:trace contextRef="#ctx0" brushRef="#br0" timeOffset="-192844.49">18230 4479 271 0,'-4'5'471'0,"2"-10"71"0,-2 1 58 16,4-6-149-16,-5 6-153 0,5 4-58 0,5-5-33 15,-5 2-14-15,4-2-6 0,-2 1-13 16,-2-1-17-16,6 0-30 0,-2 1-40 16,0-5-33-16,-2 1-24 0,7-3-12 0,-9 8-7 15,2-11-5-15,2 9-2 0,-2-4 2 0,2 0-2 16,-4 0-1-16,4 1 0 0,-4-1-1 15,2-2 0-15,2 3 0 0,-2-4-1 0,-2-2 1 16,5-4 0-16,1 4-2 0,-2-9 0 16,2 1 0-16,0-1 2 0,3-3-2 15,-1-2 1-15,2-3-2 0,5-6 1 16,1 6-2-16,1-4 2 0,1-7 0 0,3 7 0 16,0-5 3-16,1 3-1 0,5 1 22 0,0 1 14 15,2-7 34-15,-2 7 26 0,6-5 13 16,-2 3-16-16,2 1-13 0,0 1-33 0,0-2-27 15,0 1-13-15,5 4-5 0,-5-3-3 16,4 4-1-16,-4-1 2 0,0 1-1 0,4-2 2 16,-4 2-1-16,0 4 0 0,5-1 2 15,1 8-1-15,-2-8 1 0,4 1-1 0,1 0-1 16,1 0-3-16,5 0-3 0,-1 0-1 16,-1-1-1-16,3 2 2 0,3 4 1 0,-7-1 0 15,5-5 2-15,0 7 0 0,1-2 2 16,-1 4 3-16,0-3-1 0,3 4-2 0,1 1-1 15,-2-3-2-15,1 12 0 0,5-4-2 16,-6 1 0-16,6 8 1 0,-2 3 2 0,4-6-3 16,0 6 3-16,0 6 2 0,4-3-1 15,0 2-1-15,2 9-2 0,-2-5 1 0,2 5-3 16,-4 3 1-16,2-3-1 0,0 4 4 16,-2-1 1-16,-2 2 1 0,0-1-1 0,0-1 2 15,0 2-5-15,0-1 1 0,2 5 0 0,-6-1-1 16,4 1 2-16,-4 0 2 0,4-2 4 15,-3 1 2-15,5 1 3 0,-2 5 0 16,0-6-2-16,2 5-2 0,0 1-4 0,-2 3-1 16,-2 0-1-16,-2 1 0 0,0 3 0 15,-2-4 1-15,-5 6 0 0,3-1 2 0,-3-1 0 16,1-3 6-16,-2-1 14 0,-5 6 4 0,-2-6 6 16,3 0 1-16,-7-3-4 0,0 4-13 15,0-6-4-15,-8 2-2 0,2-6 3 16,-4 5 13-16,-2-5 11 0,2 6 8 0,-2-10 4 15,-7 4-1-15,3-4-16 0,-4-1-10 16,-1 2-12-16,1-1-4 0,-3-4-3 16,-2-2-4-16,-1 2 2 0,-5-5-1 0,0 1-4 15,2-6 2-15,-5 4 1 0,3-2 0 16,-6-6 1-16,0 3 1 0,0-3-1 0,0 0-1 16,0 0 3-16,0 0-2 0,0 0 3 15,0 0-3-15,0 0-2 0,0-3 0 0,0 3-7 16,0 0-28-16,0 0-41 0,0 0-81 15,0-6-124-15,0 3-211 0,0-2-182 0,4-9-67 16,0 5 11-16,6-9-2 0,-1 1 164 16,5-2 181-16,3 1 98 0</inkml:trace>
  <inkml:trace contextRef="#ctx0" brushRef="#br0" timeOffset="-188838.89">26190 4376 58 0,'-16'4'275'0,"-1"1"32"0,7 0 22 0,2-5-107 15,6 0-75-15,-2 0-33 0,8 0-12 16,-2 0-8-16,-2 0-15 0,4 0-11 0,0 0-16 16,-2 0-11-16,6 0-10 0,-6 0-6 15,5 0 0-15,1-5 1 0,-2 5 1 16,4 0-4-16,-3 0-4 0,3-5-2 0,-4 5-3 15,0 0 10-15,1-4 20 0,3 4 28 16,-4 0 37-16,2-5 36 0,-1 1 26 0,-1-4 17 16,0 2 6-16,4-2 3 0,-3-1 2 0,3-5 12 15,-4 5 20-15,4-5-3 0,-1 0-19 16,-1 2-31-16,0-7-45 0,0 1-49 0,1 5-31 16,-3-5-12-16,0-1-4 0,0 7-4 15,3-7-6-15,-7 6-6 0,4-6-4 16,2 2-5-16,0-1-4 0,1-1-2 15,-7 7-2-15,8-7-1 0,-4 1-2 0,3 1 2 16,-7-2 0-16,4-4-2 0,4 5 1 16,-4-4-1-16,3-1 0 0,-3 0 0 0,0 3-1 15,0 0 0-15,2-2 1 0,1-1 0 16,-1 2 1-16,2-2-1 0,-3-5 0 0,3 6 0 16,-2-1 1-16,2-3-1 0,5 3 0 15,-5-3-1-15,3 3-1 0,-1 1-2 16,-2-1 3-16,5-5-1 0,-3 2 0 0,3 3 1 15,1-5 1-15,-5 8-1 0,5-3-1 16,-3 0 1-16,-1-5-1 0,7 6 1 0,-7-5 0 16,0 0 2-16,7 6-1 0,-7-2 1 15,1 0 1-15,1 1-1 0,-1-1 1 0,1-5 1 16,-1 7-1-16,1-2 1 0,-2 1 1 16,5-1-2-16,-3 6-1 0,-1-6-1 0,1 0-3 15,3 4-1-15,-9 2 0 0,9-1 0 16,-7-1 1-16,4 2-1 0,-1-1 2 15,1 4 0-15,-3 0 2 0,1 2-1 0,0-2 0 16,-1 0-1-16,3 0 0 0,-1 2-2 0,1 1 3 16,3-1-2-16,-5 4 1 0,5-6-1 15,-1 5 1-15,-1-2-1 0,-3 3 0 0,5-1 1 16,-3 5-3-16,-2-6 0 0,5 10-1 16,-3-3 0-16,-5 3 1 0,9 0 1 0,-9 0 1 15,5 3-2-15,-2 2 1 0,3 0 0 16,-5 4 2-16,3 0 0 0,-3 0 0 0,2 5 1 15,-1 0-2-15,-1-2 0 0,0 2 0 16,1 0 1-16,-5 8-1 0,4-9 1 0,-3 9 0 16,-3 1 1-16,-2 5-1 0,4-2 2 15,-6 2 1-15,0 3 0 0,4 1 0 0,-8-1-1 16,4 0 0-16,0 6-2 0,-2-6 0 16,-2 10-2-16,4-1 2 0,-2 0 0 0,-2 0-1 15,-1 2 1-15,5-2 1 0,0 0-1 16,-2 5 2-16,2 1 1 0,0-1 1 0,0 4 0 15,0-4 0-15,0 9 0 0,0 0-3 16,0 0-1-16,2-5-3 0,-2 0 1 16,5-4 0-16,-1-4 1 0,-4 0 1 0,2-6 1 15,-2-3 1-15,0-1 0 0,4-3 1 0,-2-5 0 16,-2-1 0-16,0-4-1 0,0-4 0 16,4-2-1-16,-4 2-2 0,4-5-14 0,-8-4-40 15,4 0-75-15,0-5-92 0,0 0-157 16,-4-5-197-16,4-4-68 0,-6-10 12 15,6-2 60-15,-2-7 141 0,2-8 199 0,-4 4 98 16,4-3 50-16,-5-1 13 0,5-1-83 16,0 2-30-16,0-2-12 0,0 3 1 0</inkml:trace>
  <inkml:trace contextRef="#ctx0" brushRef="#br0" timeOffset="-188137.13">26992 4439 294 0,'0'0'473'0,"7"-9"65"16,-3 0 48-16,0-5-174 0,6 0-124 0,-1-3-43 16,5 3-3-16,3-3 27 0,3-6 40 15,-1 0-4-15,6-3-30 0,-7 3-50 16,7-8-71-16,-6 8-76 0,-3-8-39 0,1 8-15 16,-1-8-5-16,1 8-2 0,-3-5 1 0,-3 2-1 15,1-5-1-15,-2-1-2 0,1 1-2 16,-1 0 3-16,0-3 4 0,-1 0 2 15,-1-3 10-15,-2 2 3 0,4-7 3 0,-3 2 3 16,-1 0 1-16,0-5-4 0,4-1-3 0,-3 1-6 16,1 1-5-16,-2-1-9 0,4 0-2 15,-8-4-4-15,7 3-3 0,-3-2 1 16,0 2 0-16,-2 1 0 0,-2 5 2 0,4-6 5 16,-1 6 2-16,-1-5 3 0,-4 5 5 15,0-5 6-15,0 4-4 0,0-4 8 0,0 5 6 16,0-5 5-16,-4 4 1 0,-1-4 7 15,5 0-2-15,-2-1-7 0,-2 1-5 0,2 5-5 16,2-5-9-16,0 1-3 0,0-1-2 0,0-6-3 16,0 8 2-16,2-3 2 0,2 1-2 15,-2-1 0-15,7 1-5 0,-3 5-5 0,0 0-5 16,0 0 3-16,3-2-2 0,-3 7-1 16,4-2 2-16,-4 3-3 0,5-3-1 0,-5 6 2 15,0-6 0-15,0 11 1 0,-2-6 1 16,1 10 0-16,-3-6-2 0,2 5-1 0,-2 2 0 0,2 2-1 15,0 2-3-15,-4-1 1 0,0 4-2 16,0-5-1-16,2 7-1 0,-2 3-1 0,0-5-2 16,0 5-4-16,0 4-11 0,0 2-25 0,0-3-34 15,0 1-41-15,0 5-51 0,0 0-73 16,0 0-74-16,0 5-88 0,4 1-127 0,-2-3-126 16,3 6-8-16,-1-4 52 0,-2-1 94 15,6 6 156-15,-6-7 153 0,8 3-13 0,1-6-2 16,1 3 7-16,3-3 6 0</inkml:trace>
  <inkml:trace contextRef="#ctx0" brushRef="#br0" timeOffset="-187322.96">27633 1699 311 0,'6'-5'349'0,"1"1"20"15,-3-6-59-15,0 10-159 0,-2-4-76 0,4 4-36 16,-2 0-18-16,0 0-9 0,-1 0-3 15,3 0-3-15,-2 4 0 0,0 1 7 0,-2 0 5 16,6 4 5-16,-6 0 4 0,3 4 2 0,-3 0-1 16,6 6 2-16,-6-2 5 0,2 9 4 0,-2-3 5 15,6 9-2-15,-6-1-3 0,5 2-4 16,-7 7-7-16,4 0-5 0,-4 6-2 0,0-6-5 16,-4 9-3-16,4 1-1 0,-7 4-2 15,7 0 0-15,-2 4 12 0,-6 1 9 0,2 4 6 16,4 5 2-16,-6 3 0 0,8-3-9 0,-7 4-15 15,7 5-6-15,-2-1-6 0,-6-4 0 16,2 8-3-16,-4 2 0 0,-7 4 0 16,5-10 2-16,-3 1-2 0,-1-5 0 0,5-10 14 15,-1-4 10-15,-3 7 12 0,7-11 11 16,-6 8 10-16,1-4-3 0,3 5-5 0,-5-4-9 16,9-5-11-16,0-9-10 0,0-4-8 0,2-1-9 15,2-9-4-15,2 0-1 0,0-3 0 16,0-5-2-16,0-6 4 0,0 6-4 15,2-9 2-15,-2 4-13 0,0-4-29 0,4-6-41 16,-4 1-44-16,2-6-55 0,-2 3-59 16,-2-1-18-16,2-5-41 0,2-11-80 0,2-6 2 15,2-9 41-15,5-11 41 0</inkml:trace>
  <inkml:trace contextRef="#ctx0" brushRef="#br0" timeOffset="-185739.12">27613 2955 38 0,'-7'8'268'15,"1"-8"22"-15,0 4 11 0,2 1-116 0,0-5-102 16,4 3-46-16,0-3-22 0,0 6-9 16,0-6-6-16,4 0 10 0,0 5 6 0,-2-5 9 15,-2 0 9-15,6 0 8 0,-2 0-4 16,1 0-5-16,-3 0-2 0,-2 0 2 15,4 0 1-15,-2 0 6 0,-2 0 6 0,0 0 7 16,0 0 8-16,0 0 4 0,0 0 6 16,0 0 4-16,0 0 3 0,0 0-5 0,4 0-6 15,0 0-9-15,-4 0-12 0,0 0-11 16,2 0-7-16,2-5-8 0,-2 5-3 0,7 0-3 16,-7 0-4-16,6 0-2 0,-6 0-3 15,4 0-3-15,2 0-1 0,-5 0 0 0,3 5 4 16,4-2-2-16,-2 3 2 0,1-3 3 0,1 8-1 15,0-3 0-15,3 1 13 0,-3 0 10 16,0 5 1-16,5-2 4 0,-7 2 0 0,7-5-15 16,-5 10-7-16,2-7 7 0,3 7 13 15,-7-1 14-15,2-1 20 0,1 6 25 16,3-4-1-16,-1 4-9 0,-1-2-10 0,-2 1-21 16,7 1-3-16,-3 0-1 0,-1 4 4 15,3-4 1-15,-1-2 0 0,-3 7-4 0,5-2 25 16,-7 2 50-16,7 3 59 0,-3 1 34 15,-4-1 4-15,-1 1-30 0,1-1-54 0,-4 0-62 16,2 6-37-16,1-2-17 0,-5 7-10 16,2-2-5-16,-2 5-4 0,0-5 0 0,-2 0-2 15,3 1 0-15,-3 0 24 0,2 0 17 16,0-7 7-16,-4 3 3 0,0-9 1 0,2-7-21 16,-2 2-16-16,4-4-7 0,-2-2-4 15,2 1 3-15,0-8-2 0,-2 2-1 0,5-3-2 16,-7 2 1-16,4-8-2 0,0 2 10 15,-4-1 5-15,2 1 3 0,-2-5 2 0,0 0 3 16,0 0-2-16,0 0-1 0,0 0 3 16,0 0 4-16,0 0 0 0,0 0-1 15,0 0-5-15,0 0-5 0,0 0-4 0,0 0-5 16,0 0-4-16,0 0-2 0,0 0-2 0,0 0 2 16,0 0-2-16,0 0 2 0,0 0-1 15,-2 0 1-15,2 0 1 0,0 0-2 16,0 3 0-16,0-3-2 0,0 0 2 0,0-3 0 15,0 3 0-15,0 0 2 0,0 0-1 16,0 0 2-16,0 0-1 0,0 0 1 16,0 0-1-16,0 0 1 0,0 0-2 0,0 0-1 15,0 0 0-15,0 0 0 0,0 0-4 16,-4-5-2-16,4 5-13 0,0 0-21 0,-4 0-23 16,4-4-40-16,0 4-82 0,0-5-97 15,-2 2-146-15,-3-3-173 0,5 1-80 0,-6 2 22 16,0-11 73-16,0 5 143 0,-9 0 170 0,9-5 16 15,0 0 18-15,-2 6 14 0,2-1 14 16</inkml:trace>
  <inkml:trace contextRef="#ctx0" brushRef="#br0" timeOffset="-182318.87">27714 4092 91 0,'-25'-9'288'16,"9"-5"18"-16,-1-3 20 0,7-1-131 15,-1-1-80-15,5 7-28 0,4-2-4 16,-2 5-6-16,0-5-7 0,4 5-1 0,0 1-8 16,0-1-3-16,0 4-10 0,4 0-12 15,-4 5-15-15,0 0-11 0,4 0-10 16,-4 5-4-16,2 3 1 0,-2 6 0 16,0 0 3-16,-2 9 0 0,2-2 3 0,-8 12-2 15,2-7 1-15,-5 11-1 0,5-6 2 16,-4 1 0-16,-1-6-1 0,5 2 0 15,-4-6 0-15,4-4 1 0,4 5-3 16,-7-6 2-16,9 0-2 0,0 11-2 0,0-5 2 16,0 0-1-16,0-1 1 0,4 5-3 15,1 0 2-15,-3 0 0 0,2 1 0 16,-2 3-1-16,6-5 0 0,-8 5 4 16,2 6-2-16,2-2 2 0,-4 2 1 0,0 3 1 15,0-4 0-15,-4 1-1 0,4-2 0 16,-2 1-3-16,-6 5 0 0,6-1-2 15,-2 5 0-15,2-5-2 0,2 2 2 16,-5-11-2-16,1 4 3 0,4-3 0 16,0-4 1-16,0 3-1 0,4-5 1 15,1 2 0-15,-3-10 0 0,-2-1-2 0,6 2 4 16,-2-5-1-16,0-2 4 0,-2-3-4 0,2 1 3 16,-4-6-1-16,2 1-2 0,-2-5 8 15,0 0 25-15,0 4 45 0,0-8 48 16,-2 4 32-16,-2-5 13 0,4-4-13 15,-2 1-40-15,-2-1-46 0,0-10-32 16,-2 6-19-16,4-9-8 0,-3-1-7 0,1-5-4 16,4 2-1-16,0-11 0 0,0 2-2 0,0-1 2 15,0-9-2-15,4 4 1 0,1-7-1 16,-3 6 1-16,2-2 0 0,-2-1-1 16,6 5 3-16,-6-6-1 0,4 4 0 15,3-1-2-15,-7-3 1 0,6-2 8 0,-2 2 10 16,0 1 6-16,1 0 20 0,-1-4 20 15,2 3 15-15,-6 6 17 0,8-2 12 16,-3 8-3-16,1 2-13 0,-2 1-18 16,4-1-23-16,-3 4-17 0,-1-3-16 0,0 5-9 15,2-5-7-15,-6 8-1 0,5 0-2 16,-3 4 1-16,0 10-1 0,-4-3 0 16,2 2 0-16,-2 6 0 0,0 4 0 15,0-5-4-15,0 5 0 0,0 0-4 16,0 0-1-16,0 5 0 0,0-5 0 0,0 4 2 15,0 6 3-15,0 2 2 0,4 2 2 16,-4 4 1-16,0 1-1 0,0 7 1 16,2 5 0-16,-2-3-1 0,0 4 1 0,0-1 0 15,0 4 0-15,4 2 1 0,-8 8-2 16,4 0 2-16,0 9-2 0,-6 0 0 16,4 4 0-16,-2 1-2 0,-2 4 4 15,-1-5-2-15,-1 1 0 0,2-5 3 0,0-5-2 16,2 1 0-16,1 4-1 0,-5-5 0 15,8-3-1-15,-2-11 0 0,-2 1 0 0,4-4-1 16,0-5 0-16,0-9 2 16,0-1 0-16,0-3 0 0,0 0 0 0,0-5 0 15,0-9 2-15,0 3 1 0,0-3 4 16,0 0 31-16,0 0 68 0,0-3 47 16,0-2 19-16,-2-7 8 0,2-8-28 15,0-2-63-15,-4-4-48 0,0-6-23 0,4-4-10 16,-2-10-5-16,-7 3-3 0,7-3 2 15,-2 6-1-15,2-5-1 0,-6-1-1 16,6 1-1-16,-2-4 2 0,4-1-2 0,0-8 1 16,0-5 0-16,0 1 0 15,0-3-1-15,0-1 1 0,4-2 0 0,-4 5 0 16,2-5 1-16,6 2 1 0,-2-11 0 16,5 0 0-16,-9 6-1 0,8-6 1 0,-4 0 0 15,2 6 1-15,-5 6-1 0,3-1 1 16,-2-7 0-16,0 6-1 0,-4-1-2 15,0 5 2-15,-8-5-1 0,2 6 0 0,-1 4 3 16,-3 4-1-16,-2 9 0 0,-5-6-2 16,1 7 2-16,-1-6-1 0,-8 5-1 15,9 1 1-15,-5-1 1 0,4-6 0 16,5 11 1-16,0-5-2 0,3 10 2 0,3-2 0 16,2 6-1-16,4-1-1 0,0 6 1 15,8-2 0-15,-6 6-2 0,7-1-1 16,-3 5 0-16,4 1-2 0,-4 3-2 0,1 5-1 15,-1 1 0-15,0 2-1 0,2 1-1 16,3 5 3-16,-3 0-1 0,6 5 1 0,-1 1 0 16,-3 6 0-16,7-3 2 0,-3 10-1 15,-6-2 2-15,3 1 0 0,-1 9 1 16,4 0 0-16,-5 9 0 0,-1 1-1 0,2 12 0 16,-3 0 0-16,-1 5 1 0,0 8-1 15,-2-2 0-15,-2 8 0 0,-2-5 1 0,0 5 1 16,0 3 1-16,-2 15 0 0,-2 2-1 15,-2 8-1-15,0-1-1 0,-1-1 0 16,-3 0 1-16,0 0-1 0,3 2 2 0,-3-2-3 16,4-8 2-16,-2-1-3 0,-3-8 4 15,5-6-1-15,0-3 2 0,-4-5-1 16,8 0 3-16,-7 5-2 0,3-5-1 0,4-6 0 16,-2 3-1-16,4-6 1 0,4 0-24 15,-2-14-38-15,4 0-47 0,5-3-47 16,3-2-58-16,3-4-44 0,-5 2-87 15,5-2-104-15,7-10-45 0,-5 2-2 0,4-12 40 16,-3-17 107-16,7-2 134 0,4-12 84 16,-2-1 45-16,4-1 18 0,4 3 2 15,3-4-41-15,-3 2-56 0,2 7-19 0,3-3 1 16</inkml:trace>
  <inkml:trace contextRef="#ctx0" brushRef="#br0" timeOffset="-165824.55">29963 5037 291 0,'4'9'429'0,"-4"-9"37"0,-4 0 18 0,0 0-223 15,2 0-123-15,-2 5-66 0,4-5-39 16,-2 3-19-16,-7-3-7 0,7 11-6 0,-2-11 1 16,-2 9-2-16,0-6 2 0,-5 8 1 15,1-3 1-15,-2 1-1 0,-5 5 2 16,-2-5 4-16,-3 8 10 0,1-3 10 16,-4 4 25-16,-2-4 26 0,-4 3 26 0,2 0 20 15,-2-3 21-15,-6 6 12 0,4-3 13 16,-6 0 12-16,0 3 22 0,-5 1 36 0,1-2 10 15,-9 3-14-15,2-4-34 0,1-1-46 16,-5 2-64-16,4-1-43 0,-3-4-21 16,-3 3-7-16,-2-3-4 0,2-2-2 0,0-1 0 15,-4 1-1-15,3-1 4 0,-3-8-2 16,0 2 1-16,4 4 6 0,-4-9 6 0,2 4 4 16,-2-4 3-16,0-4 0 0,4 4-1 15,-4-5-6-15,0 1-3 0,1-4-4 0,-1 2-4 16,0-2-3-16,0-1-6 0,-4-2-4 15,0 3-2-15,4-1 0 0,-7 0-2 0,3 1 1 16,2-6 1-16,-2 0 1 0,2 5-1 16,-6-5 0-16,8 2 0 0,-2-2 0 0,-2-4 3 15,0 4-2-15,4-3 2 0,0 3 2 16,8 0 1-16,-6-3 5 0,9-3-1 16,-1 8 1-16,3-2 2 0,1-3-3 15,3-2 5-15,-1 1 2 0,3 1 8 0,-2-6 10 16,7 4 7-16,-5-2 2 0,6 2-2 15,-2 1-5-15,4-4-10 0,0 4-7 0,-2-4-5 16,1 2-1-16,5 3-3 0,-2 0-6 16,3-1 0-16,1 4-5 0,4-5 0 0,-2 7 1 15,7-7-1-15,-3 6-4 0,0 5 2 16,5-6-6-16,3 5-1 0,-1-1 0 0,3 1 0 16,5 0 0-16,-4 6 0 0,4-8-2 15,-1 8-2-15,3-3-7 0,2 6-23 16,-2-3-30-16,4 3-42 0,-4 0-38 15,4 3-44-15,0 3-63 0,4 8-80 0,2-6-146 16,9 5-160-16,3-3-58 0,9-1 22 0,6-9 77 16,11 3 149-16,7-3 98 0,1 0 64 15,12 0 44-15,0 0 26 0</inkml:trace>
  <inkml:trace contextRef="#ctx0" brushRef="#br0" timeOffset="-164183.62">26054 5538 201 0,'-4'0'413'0,"-2"-6"54"0,-3 1 47 0,3-4-120 15,4 6-114-15,-2-2-24 0,0-1 4 16,4 6 24-16,-2-3 36 0,-2 3 19 0,4-9-22 16,-2 4-42-16,-7 2-60 0,3-8-83 15,2 2-67-15,-4 1-32 0,-1-6-13 0,1 1-9 16,-2 0-2-16,-1-5 1 0,1 4 3 15,-2-5 4-15,-3-2 8 0,3 2 11 0,-3 1 9 16,-1-4 4-16,-1 4 4 0,1-10-3 16,-5 2-3-16,5-2-4 0,-1 2-2 0,-2-10-6 15,3 1-3-15,-3-2-7 0,3 0-2 16,-1 2-8-16,-1-1-1 0,3-4-4 0,-1 0-3 16,-1-2-6-16,5 2 1 0,-3 0-1 15,3-1 0-15,1 5 8 0,-3-1 4 16,8 2 2-16,-5-1 2 0,5-1 1 0,0 6-5 15,2-1-4-15,2 1-2 0,-2 5-3 16,4 3 1-16,0-5-1 0,0 5-2 0,0 6-1 16,4 3-2-16,-4 2 1 0,2 3-3 0,-2 4-3 15,4 0 0-15,0 1-4 0,-2 4 1 16,13 0-1-16,-7 9 3 0,13-4 3 16,1 4 1-16,5 3 3 0,6 2 1 0,5 3-1 15,3 3 0-15,4 2 1 0,5-4-1 16,4-1 2-16,4-3-1 0,-7 0-1 0,9-10-1 15,0 6 0-15,4-6-1 0,0-4-3 16,-4 0-2-16,0 0-29 0,0-4-50 0,-4-1-103 16,-2-4-147-16,-7 0-254 0,-5-5-166 15,-5 0-43-15,-4-3 32 0,0-6 44 0,2-5 208 16,-6 2 173-16,4-5 85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55:26.265"/>
    </inkml:context>
    <inkml:brush xml:id="br0">
      <inkml:brushProperty name="width" value="0.05292" units="cm"/>
      <inkml:brushProperty name="height" value="0.05292" units="cm"/>
      <inkml:brushProperty name="color" value="#FF0000"/>
    </inkml:brush>
  </inkml:definitions>
  <inkml:trace contextRef="#ctx0" brushRef="#br0">27063 1132 263 0,'6'-23'537'0,"2"-5"89"0,-8 6 99 15,2-1-10-15,-2 11-155 0,4 3-57 16,-2-1-52-16,-2 1-73 0,0 5-129 16,0 4-102-16,0 0-64 0,0 0-40 0,0 0-24 15,0 9-12-15,9 9-6 0,-7 9 1 16,4 8 3-16,4 5 0 0,5 15-1 16,-3-1 1-16,-1 5-4 0,3 4 1 15,-6 5-1-15,7 3-1 0,-5 1 2 0,-2 4 0 16,3 1 0-16,-3-5 0 0,-2 1 1 0,5-7 0 15,-5-3-3-15,0-4-1 0,0-5-1 16,0-5-3-16,-2-3 2 0,-4-1 0 0,0 0 0 16,0 4-3-16,0-4 2 0,-4 1-13 0,-2-6-35 15,4-3-72-15,-6-6-130 0,6 0-226 16,-4-8-317-16,1-2-135 0,-1-11-5 0,2-15 98 16,8-9 212-16</inkml:trace>
  <inkml:trace contextRef="#ctx0" brushRef="#br0" timeOffset="416.86">27323 1366 282 0,'-4'-28'466'0,"2"2"41"0,2-6 42 15,0 1-150-15,0 8-135 0,2-5-25 16,2 2 34-16,0 3 81 0,3-5 28 15,3 2-8-15,-4 0-36 0,4-2-65 16,3 2-115-16,3-7-74 0,5 12-39 16,2-10-22-16,8 8-10 0,2-5-6 0,2 5-1 15,6 1-4-15,3 4 0 0,1 4-2 16,-1 6-3-16,7 4 2 0,-5 13-3 16,3 0 0-16,-1 13-1 0,-3 1 2 15,7 17-1-15,-9 5 2 0,1 9 3 0,-1 9 2 16,-10 3-1-16,-4 11-1 0,-2 5-1 15,-10-2-3-15,-7 2-1 0,-6 7 1 16,-4 2 7-16,-10-5 4 0,-5-10 6 0,-3-4 15 16,-3-9 21-16,-2-4 24 0,-8-5 16 0,2 0 5 15,-8-10-10-15,0 1-20 0,0-8-26 16,4-3-20-16,-2 0-9 0,-3-8-8 0,7 2-2 16,-2-11-4-16,6-3-15 0,1-2-36 0,-1-7-52 15,10-5-108-15,1-8-165 0,3-11-228 16,7-2-167-16,8-12-139 0,6-2 24 0,9-5 127 15,6-2 222-15</inkml:trace>
  <inkml:trace contextRef="#ctx0" brushRef="#br0" timeOffset="886.48">28210 2086 226 0,'2'3'415'0,"6"3"36"15,-1-6 30-15,-1 0-148 0,8 3-109 0,3-3-35 16,-1 5-5-16,3-5-7 0,-3 6-18 16,9-6-19-16,-2 0-7 0,0 3 17 0,8-3 55 15,-2 0 63-15,4-3 22 0,4-3-8 16,0 1-33-16,0-4-66 0,3-4-73 0,-3 0-36 16,-2-1-16-16,2 0-9 0,-4-3-3 0,0 0-6 15,-2-3-2-15,0-2-4 0,-8 4-3 16,0-4-3-16,-7 4-6 0,1-5-4 0,-3 1-2 15,-7-4-5-15,-3 3 1 0,-4-5-3 0,-4 5-4 16,-3-3-3-16,-9 7-1 0,-1-2-1 16,-8 7 0-16,-3 5 0 0,-6 4 3 0,-1 5-2 15,-4 5 0-15,2 8-1 0,2 6 0 16,2 3-1-16,-3 10 2 0,8-1-1 0,-3 4 2 16,12 2 2-16,-2-1-1 0,9 4 4 0,4-3 3 15,8 3 0-15,8-8 5 0,0 3 3 16,9-2 1-16,3-7 0 0,11 0-2 0,2 2-4 15,7-5-6-15,7-6 1 0,7 0-3 16,-2-6 2-16,1-2-1 0,1-9-2 0,0 0-2 16,0-9-10-16,-5-5-17 0,-3-3-29 15,3-6-40-15,-1-5-64 0,-1-3-109 0,-7-4-142 16,-1-16-189-16,-2 2-108 0,-4-14-6 0,0-1 48 16,-6-2 37-16,-10-6 160 0,3-1 121 15,-7 10 65-15</inkml:trace>
  <inkml:trace contextRef="#ctx0" brushRef="#br0" timeOffset="1732.16">29506 1509 320 0,'-21'19'467'0,"5"-7"55"16,-1 7 40-16,1 4-187 0,-1 3-115 0,1 2-29 16,3 7 9-16,-1 2 44 0,-3-1 60 0,7-4 9 15,0 2-29-15,1-2-48 0,1-4-80 0,6 3-101 16,-2-5-50-16,4 2-23 0,4-5-14 16,-2-6-5-16,-2 1-1 0,8 1-2 0,-8-10-1 15,2-6 0-15,3 8-2 0,-3-11 2 0,-2 0 4 16,4 0 6-16,0 0 7 0,-2-6 7 15,6-2 1-15,-2-6-3 0,5-4-5 16,-3-10-6-16,2 2-4 0,1-10-3 0,3-1-2 16,3-3-2-16,-1-6-4 0,1 6-3 0,-1 5 1 15,-3 4-1-15,1 3 1 0,-3 14-1 16,-9 2 4-16,4 12-4 0,2 0 0 0,-8 3 1 16,2 6 1-16,-2 10 6 0,0 8 0 0,-2 0 7 15,-2 8 1-15,0 5 1 0,-2-3-1 16,-1 0-2-16,3 3 0 0,-2-4-3 0,4 5-3 15,-2-10-1-15,0-5 1 0,4 2-1 0,0-5-1 16,0-9 1-16,0-6 2 0,0-4-1 16,4-4 3-16,0 5 9 0,-4-10 6 15,2 1 4-15,8-1 1 0,3-9-2 0,1-3-8 16,7-9-6-16,-5-2-4 0,7-4-4 16,0-4-5-16,4-4-2 0,4-6-4 0,-6 3-1 15,6-3 1-15,-4 1 3 0,-5 14 3 0,-5 3 1 16,-3 15 3-16,-3 3-3 0,-9 6 3 15,4 4-1-15,-2 4 1 0,0 6 3 0,-4 3 3 16,0 9 5-16,0 6 2 0,-8-5 3 0,6 8 2 16,-2 1-2-16,2-6-4 0,-7 2-2 15,9 3-5-15,-2-5-1 0,2 2-2 0,0-2-1 16,2-3-3-16,-2 0 2 0,9-6 0 0,-7-3-2 16,4 0-1-16,2-5-6 0,0-1-10 15,11-2-23-15,0-12-37 0,8-2-67 0,4-6-73 16,2-9-73-16,2 6-82 0,8-9-76 0,1-2-43 15,7-4-26-15,-1 1 33 0,4-6 69 16,-5 6 103-16,-3-4 172 0,-3 4 181 0,-10 3 126 16,-6 10 91-16,-10 4 76 0,-7 6-7 0,-10 8-30 15,4 0-22-15,-8 0 6 0,-2 8 55 16,-5 6 31-16,-5 4-7 0,-5 4-26 0,3 4-52 16,-9 2-98-16,4-1-68 0,-4 0-26 15,2 5-13-15,7-1-7 0,1 6-5 16,-4-2-11-16,7-4-11 0,2 6-13 0,1-6-11 15,5 1-7-15,2-1-5 0,4-3-4 0,0-5-1 16,10-11 1-16,-4 7-1 0,11-7-1 16,-3-7 9-16,9 1 6 0,2-6 3 0,8-11 1 15,2 2 3-15,2-8-6 0,3 0-6 16,3-6-2-16,-2-9-1 0,-1 1-1 0,-1 0 1 16,-4-11 2-16,-8 2 0 0,-2-6-1 0,-9 1 0 15,-1-4-1-15,-9 0-5 0,-2 4-3 16,-8 5-3-16,-2-2-7 0,0 16-8 0,-9 3-11 15,5 6-7-15,-7 3-10 0,5 5-12 0,-3 0-17 16,-1 9-21-16,3 0-55 0,-1 4-77 16,6 5-89-16,-7 1-137 0,5-1-146 0,2-1-43 15,-1 1 30-15,9 0 64 0,5 0 44 0,1-4 123 16,10 0 85-16,5-1 44 0</inkml:trace>
  <inkml:trace contextRef="#ctx0" brushRef="#br0" timeOffset="2166.17">31257 1585 28 0,'0'20'602'0,"-8"-12"183"0,6 5 85 0,-3-3 34 0,-1 7-310 16,0 10-265-16,-4 4-179 0,-3 11-78 16,-5 1-36-16,1-1-17 0,-1 2-8 15,1-2-5-15,-4-7-4 0,9-4-1 0,-3-8-1 16,5-1 0-16,8-8 0 0,-6-5 0 0,8-4-1 15,0-1 1-15,0 1 0 0,0-5 7 0,0 0 9 16,8 0 7-16,-6-5 7 0,4 1 6 16,9-4-4-16,-3-3-8 0,9-6-5 0,0-1-7 15,5-10-3-15,1 2-3 0,-2-5-2 0,10-6 0 16,-2 1 1-16,2-8-1 0,3-1-3 16,-1-6 1-16,2-3-5 0,3 2-5 15,1-2 0-15,0 8-1 0,-8 1 1 0,3 8 2 0,-7 11 4 16,-13 9-1-16,-1 3 2 0,-3 8-3 0,-3 6 2 15,-3 6-1-15,-4-3 2 0,0 11 2 16,-4 4 4-16,-4 4 3 0,-2 10 0 0,0 4 2 16,-5 4-2-16,1 0-1 0,-5 2-2 0,7-7-1 15,-2 7 1-15,0-7 0 0,3 2-1 0,-1-3-3 16,2 0 2-16,4-3-3 0,2 0-1 16,0-8-1-16,2 3-1 0,4 2-13 0,2-10-50 15,-1 4-82-15,5-10-112 0,-2-1-187 0,7-8-158 16,-1-3-88-16,5-3-45 0,2-8 56 0,2-6 162 15,-1 3 161-15</inkml:trace>
  <inkml:trace contextRef="#ctx0" brushRef="#br0" timeOffset="2886.69">28739 2770 38 0,'15'-23'506'0,"-13"-5"87"0,-2 11 76 0,0-1 62 16,0 4-292-16,-2 6-149 0,-2 8-71 0,-1-6-57 15,-1 12-58-15,4-3-34 0,-8 20-16 16,-5 8-8-16,-1 11-12 0,-3 7-6 16,-6 10-4-16,3 7-5 0,-7 8-3 0,-2 11-7 15,0 1-1-15,-2-1-3 0,0 4-3 0,-1 5 0 16,6-8-1-16,3-1 1 0,6-3-1 16,5-14-2-16,7-10-1 0,3-10-1 0,13-6 13 15,-7-10 16-15,12-1 36 0,5-8 42 16,6-6 31-16,-1 1 7 0,14-8 1 0,5-6-27 15,11-4-33-15,6-4-24 0,6-6-18 16,4-3-14-16,0 0-11 0,1-1-5 16,-7 0-8-16,-4 1-3 0,-9 3-1 15,-7-2-4-15,-7 3 1 0,-4-1-23 0,-2-3-56 16,-4 5-107-16,-4-6-154 0,-1 0-223 0,-1-4-146 16,-2-1-120-16,1-2 23 0,1-7 118 15,2 2 210-15</inkml:trace>
  <inkml:trace contextRef="#ctx0" brushRef="#br0" timeOffset="3089.26">29690 3480 143 0,'10'-4'474'16,"-8"-1"73"-16,3 1 51 0,-5 4-61 0,0 4-204 15,-5-4-99-15,3 5-26 0,-6-1 24 16,-4 9 57-16,-1 1 22 0,-7 9-7 0,-1 0-35 16,0-1-69-16,3 5-93 0,-5 1-53 0,2 3-24 15,1 0-15-15,1-5-9 0,0 2-3 16,11-1-6-16,-2-5 0 0,6-4-3 15,4-4-2-15,6-6-21 0,2-2-48 0,5-3-73 16,3-3-91-16,11-3-140 0,4-6-177 16,4-10-115-16,6-4-82 0,3-8 21 0,1 4 111 15,5-4 185-15</inkml:trace>
  <inkml:trace contextRef="#ctx0" brushRef="#br0" timeOffset="3461.3">30449 3265 376 0,'4'0'509'0,"-4"0"50"16,-6 0 31-16,-5 9-233 0,-1-6-123 0,-9 11-64 16,-2 0-13-16,-3 9 23 0,-7-6 62 0,-3 6 55 15,3 0 9-15,0-6-17 0,4 0-47 16,-2 3-86-16,9 2-83 0,1-9-38 0,4 0-18 16,5 1-10-16,4-5-7 0,1 0-1 15,5 0-4-15,2-4-2 0,2 0 1 0,13-1 2 16,-3 1 1-16,11-5 1 0,8 0 2 15,6 0 0-15,-2-5-1 0,9 1-1 16,-1-1 2-16,1 0-2 0,-3 1 1 0,2 4 1 16,-7-5 1-16,-1 5 1 0,-10 5 1 0,-5-5 0 15,-3 4 1-15,-7 1-2 0,-4 0 2 16,-6 4 2-16,0 3 2 0,-2 2 2 16,-6 5 3-16,-4 2-1 0,-3 7-3 0,-4-5-3 15,3 3-4-15,-9 2-2 0,2-6-3 16,3 10-9-16,-3-10-22 0,4 1-47 0,5-5-52 15,4-15-61-15,-1 8-65 0,11-17-101 16,0 1-105-16,4-7-82 0,9-11-19 0,5 1-7 16,7-10 20-16,10-8 107 0,5-2 116 15,9-1 70-15</inkml:trace>
  <inkml:trace contextRef="#ctx0" brushRef="#br0" timeOffset="3716.4">31656 2567 398 0,'16'-8'512'0,"-7"-3"58"0,-9 11 35 0,0 0-257 16,-9 5-121-16,-1 4-64 0,-6 9-20 16,-3 1 14-16,-6 12 54 0,0 1 68 0,-6 2 19 15,9 8-15-15,-5-7-36 0,6 11-72 16,0-6-84-16,5 10-44 0,3-4-20 0,1 8-9 16,-2-6-6-16,1 7-5 0,-1-1-3 15,1 3-4-15,-3-3-2 0,1-3 0 0,3-6-1 16,-5-5 1-16,3-5 1 0,1 2 1 0,-1-11 1 15,2 2-21-15,-5-5-43 0,-4-6-65 16,-1 2-82-16,-1-10-98 0,-4 0-120 16,0-9-146-16,0 0-145 0,0-9-15 0,1-10 54 15,-3-4 121-15,2-8 181 0</inkml:trace>
  <inkml:trace contextRef="#ctx0" brushRef="#br0" timeOffset="3931.81">30889 2841 450 0,'10'-5'547'0,"1"1"72"0,-5-1 72 16,8 5-214-16,3 0-35 0,-5 5-36 0,9-1-35 16,0 1-46-16,-3 0-63 0,13-1-87 15,-4 1-49-15,2-1-23 0,4 1-18 0,8 0-21 16,-1-5-20-16,3 4-15 0,5-4-11 16,-3 0-6-16,3-4-4 0,3 4-6 0,-3-10-2 15,2 6-3-15,-7-5-20 0,7 4-37 0,-7-4-65 16,0-4-110-16,5-1-154 0,-3 1-229 15,7-6-223-15,-2 7-50 0,3-7 59 0,-1 1 133 16,0 4 240-16</inkml:trace>
  <inkml:trace contextRef="#ctx0" brushRef="#br0" timeOffset="34003.07">28539 5253 38 0,'-9'-14'352'15,"-1"6"48"-15,4-1 36 0,-4 0-37 0,-1 4-163 16,-3 1-59-16,5-1-23 0,-5 0-17 16,4 2-22-16,-7 3-20 0,5 0-23 15,-3 3-22-15,-1 7-18 0,-3-6-7 0,3 5 2 16,-5 5 7-16,0 3 12 0,5 2 20 16,-5 7 25-16,2 2 24 0,-1 7 29 0,-1 2 28 15,2 8 32-15,3 1 19 0,-1 2-12 0,3 6-28 16,4 1-38-16,3-1-50 0,5-6-51 15,4 3-21-15,5-7-8 0,9-8 5 16,5 1 6-16,2-14 3 0,3-3 4 0,7-6 5 16,5-5-1-16,3-9 3 0,0-9 3 15,11-5-1-15,0-3-6 0,6-9-8 0,2-6-7 16,4-9-7-16,-2-3-4 0,-2-10-3 16,4-9-1-16,-4-5-2 0,-7-3-1 15,-3-3-2-15,-11-2 1 0,-6 4-4 0,-6 1 0 16,-12 8 0-16,-13 12-1 0,-4 11 4 0,-9 14 3 15,-9 3-2-15,-7 15 0 0,-6 2 0 16,-11 12-6-16,1 2 0 0,-1 10-2 16,1 4-2-16,8 1 2 0,8 8-10 0,-4-4-30 15,15 1-66-15,3 3-94 0,-1 0-126 16,7-5-203-16,3 8-167 0,13-13-100 0,-1-2 19 16,8-7 93-16,11-2 197 0</inkml:trace>
  <inkml:trace contextRef="#ctx0" brushRef="#br0" timeOffset="34375.58">29442 5259 271 0,'4'-14'496'16,"0"0"84"-16,-2 0 78 0,7 1-109 15,-7 3-133-15,4 7-47 0,-2-6-45 0,0 9-62 16,-4 0-65-16,2 0-69 0,-2 0-61 0,0 9-36 16,-2 4-15-16,2 0-6 0,-8 15-2 15,0 3 0-15,-7 14 1 0,-1 4 1 0,-5 10 1 16,-2 4-2-16,-4 4 1 0,5-3-5 15,1-1-4-15,4-9-1 0,5-10-3 16,-3-8 0-16,9-8 0 0,2-7 1 0,-2 2-1 16,6-9-1-16,0 0-23 0,4-11-43 15,2 2-59-15,5-10-76 0,-1-7-119 0,7-2-145 16,-1-9-149-16,3-3-83 0,1-11 13 16,7-3 92-16,-4-5 157 0</inkml:trace>
  <inkml:trace contextRef="#ctx0" brushRef="#br0" timeOffset="35213.47">30234 4479 202 0,'2'-18'345'0,"4"5"35"0,2-1 16 15,-6 1-169-15,7-1-74 0,-7 6-29 16,4-6-10-16,2 5-5 0,-6 0 2 0,-2 4-1 15,4-4 3-15,-2 4 4 0,-2 2 9 16,0-3 10-16,0 3 10 0,0 3 5 0,0 0 1 16,0-5 0-16,0 5-3 0,0 0 8 15,0 0 30-15,0 0 18 0,0 0-4 0,0 0-19 16,0 0-32-16,0 0-57 0,0 0-45 0,-2 0-17 16,2 0-7-16,0 0-2 0,0 5-1 15,0-5-1-15,-4 0-7 0,4 0-4 0,0 0-3 16,0 0-3-16,-2 3-3 0,2-3-3 15,-8 9-1-15,6 5 1 0,-9 9 1 16,-3 8 1-16,2 14 2 0,-9 13 4 0,2 10 2 16,-1 4 3-16,-3 10 3 0,-2 3 3 15,6 0-1-15,-1 1-3 0,-1-1-2 16,5 1-3-16,-3-6-3 0,2-3 0 0,-3-4 4 16,3-1-1-16,3-15-4 0,1-3 2 15,3-12-5-15,0-2-3 0,8-8 0 0,-9-1 0 16,5-5 1-16,-2-3 0 0,2-4-1 15,4-2-4-15,-3-3-4 0,1-1-44 0,4-8-92 16,0 0-111-16,4-5-162 0,1 0-211 16,3 0-153-16,2-5-25 0,1-4 57 0,3 0 140 15,-6-1 206-15</inkml:trace>
  <inkml:trace contextRef="#ctx0" brushRef="#br0" timeOffset="36815.81">30846 4669 325 0,'-2'0'457'0,"-3"-5"68"16,5 0 59-16,0 1-200 0,-2 4-108 0,2 0-64 15,0 0-60-15,-8 4-57 0,6 6-45 16,-13 2-13-16,3 16 1 0,-9 4 15 0,-1 8 16 16,-5 9 12-16,0 5-9 0,-2 10-13 15,2 8-17-15,-4-1-19 0,4 6-11 0,0 3-6 16,9-7-4-16,1-10 0 0,7-5-1 15,0-13 1-15,3-5 0 0,-1-8 1 16,2-5-1-16,4-4 0 0,-6-5 0 0,1-4 1 16,-3-6-1-16,8-3 2 0,-6-5 0 0,-1 0 1 15,1-10-2-15,0 1 1 0,0-8 0 16,-1-11-2-16,-5 2-1 0,1-11-1 16,-1 2 0-16,4-5 0 0,-3-2 0 0,7-3-1 15,-2 5 0-15,2 0 1 0,4 0-1 16,2 3 1-16,2 2 13 0,2 7 15 0,-2 6 43 15,6 4 47-15,0 4 44 0,1 5 9 16,1 1-3-16,2-1-36 0,1 9-45 16,5-5-34-16,1-1-20 0,4 3-10 0,8 3-3 15,6 0-3-15,2-5-7 0,9 5-1 16,-3-4-2-16,13-1-2 0,-2 2 0 16,4-8-2-16,-4 8-3 0,-3-6-3 0,-5-2 2 15,-5 3-3-15,-5-1-9 0,-3-5-45 16,-8 5-63-16,-1-8-75 0,-3-1-91 0,-2-1-138 15,0-3-126-15,-5-5-53 0,1 0-54 16,-5 0 9-16,2-9 111 0,-1 1 154 0</inkml:trace>
  <inkml:trace contextRef="#ctx0" brushRef="#br0" timeOffset="37159.78">31515 4322 212 0,'19'-14'368'0,"-3"0"36"0,1-3 36 16,0 3-164-16,-1 1-75 0,-4-6-23 15,3 7-10-15,-9-2-10 0,0 5-16 0,-2-5-8 16,-4 6 4-16,-4-1 13 0,2 4-5 16,-8 0-15-16,-7 5-21 0,-7 0-36 15,-9 10-40-15,-7 7-21 0,-9 6-8 0,-1 12-3 16,-12 7-1-16,10 12 2 0,-8 9 2 0,3 3-1 16,7 11 3-16,2-4-2 0,13 2 4 15,2-2 2-15,8-6 8 0,9-3 7 16,5-6 12-16,5-10 17 0,6-6 25 0,0-2 35 15,11-3 36-15,-1-6 14 0,2-8-1 16,9-2-16-16,2-2-29 0,2-7-32 0,3-6-21 16,6-6-13-16,7-6-16 0,-6-2-11 15,6-5-12-15,-5-9-10 0,-1-6-6 16,-2-3-26-16,-4-1-43 0,2-5-58 0,-4-3-69 16,-9 5-57-16,-3 4-44 0,-3 3-46 15,-6 6-68-15,-6 8-95 0,-2 1-88 0,-4 8-33 16,-13 5 41-16,3 0 109 0,-3 5 153 15</inkml:trace>
  <inkml:trace contextRef="#ctx0" brushRef="#br0" timeOffset="37658.21">31226 4992 158 0,'0'5'347'0,"0"-2"44"0,4-3 31 0,-2 6-141 16,2-6-68-16,0 0-17 0,3-6 11 0,3 6 22 15,0-3 17-15,7-6 18 0,-1 0 17 16,3-1 18-16,6 1-5 0,-3-3-33 0,7-2-48 15,7 0-61-15,-3 0-68 16,2 2-46-16,6-7-20 0,-4 7-10 0,3-2-6 0,-3 5 0 16,-2-5-2-16,-2 5 1 0,-2 1-1 15,-4-3 3-15,-4 8-2 0,-1 3-2 0,-3-6 0 16,-7 12-2-16,1-6-3 0,-3 14 1 16,-4-6 0-16,3 5 0 0,-9 6 2 0,-5 3 3 15,-1 1 3-15,-4 8 0 0,-2-4-1 16,-5 9 3-16,-2-4-3 0,1-1 0 0,1 0-2 15,3-4 1-15,3 0-1 0,3-4 0 16,-2-5 0-16,4-1 2 0,2-7-1 0,-1-1 0 16,5-5 1-16,0 1 2 0,-2-5 2 15,2 0 5-15,2 0 1 0,-2-5-1 0,9-8-1 16,-7 0-3-16,2-5-3 0,-2-1-3 16,6-4 0-16,-6 1 0 0,-2-5 0 15,4 5 0-15,-2-4 1 0,-4 3 1 0,-2 9 6 16,2-4 4-16,-8 8 4 0,0 7-1 0,-7 3-2 15,-4 3-7-15,-1 7-6 0,-9 3-3 16,2 6-1-16,-4-2-2 0,-5 6 5 0,1 3-2 16,4 2 2-16,4 3-1 0,2 1-1 15,2-6 0-15,17 2-3 0,-6-5-2 0,14-9-2 16,0 3-14-16,10-3-37 0,2-2-60 16,13-7-64-16,2-5-88 0,2 0-130 15,10-8-149-15,3-12-54 0,3 8-37 0,3-7-4 16,-1-7 100-16,3-2 165 0,-1 2 109 15</inkml:trace>
  <inkml:trace contextRef="#ctx0" brushRef="#br0" timeOffset="37992.41">32173 4903 343 0,'-11'3'478'0,"1"2"56"16,-2-5 37-16,-9 9-217 0,2 5-127 0,-5 0-65 16,-3-2-47-16,2 7-30 0,-10-1-21 15,6 5-17-15,-2-9-12 0,6 3-4 0,-2-3-9 16,2-5-5-16,9 5-8 0,-1-6-6 0,7 1-4 15,2-5-3-15,3 1-1 0,5 0-3 16,7 4 1-16,3-6-2 0,2 2 0 0,13-5 3 16,2-5 2-16,0 5 1 0,6 0 2 15,0-3 1-15,-4 3 0 0,4-5 0 0,-2 1 1 16,-2 4 0-16,-2-5-1 0,0 5 2 16,-2 0 1-16,-7 0-2 0,-1 0 2 0,-3 5-1 15,-3-5 4-15,-9 4 9 0,-2 1 25 0,0 3 41 16,-7 6 59-16,-3-1 78 0,-6 6 38 15,-5 3 1-15,2-1-31 0,-6 7-56 0,3-5-76 16,-5-6-50-16,4 6-25 0,0 0-9 16,-8-1-4-16,9-4-4 0,-1 1-17 0,-4-1-71 15,0-1-98-15,2 2-136 0,1-7-202 0,-3 2-167 16,-4 0-86-16,4-5 29 0,0-6 104 16,0 3 189-16</inkml:trace>
  <inkml:trace contextRef="#ctx0" brushRef="#br0" timeOffset="38384.17">27699 6900 129 0,'0'14'596'0,"7"-6"125"16,7-8 102-16,15-3 59 0,12-7-293 15,15-3-166-15,19-1-97 0,13-8-80 0,20-1-81 16,14-3-39-16,8-2-19 0,23-3-9 16,4-4-7-16,17-2-9 0,4 0-8 0,4-3-10 15,2 0-7-15,-1-5 2 0,-3 5 14 16,-6-6 14-16,-11 6 7 0,-8 0-3 0,-8 4-8 15,-6 4-19-15,-15 1-21 0,-2 3-16 16,-17 2-12-16,-3 3-10 0,-11 6-8 16,-7-6-3-16,-7 4-8 0,-3 6-4 0,-11-6-14 15,-5 7-45-15,-5-2-58 0,-1 5-54 0,-4-5-68 16,1 6-110-16,-7-1-177 0,-1-1-197 16,-4 6-102-16,1-5-70 0,-7 1 58 0,4-3 199 15,-4 8 240-15</inkml:trace>
  <inkml:trace contextRef="#ctx0" brushRef="#br0" timeOffset="39111.83">27009 4997 62 0,'-17'3'561'16,"-1"-6"137"-16,8-6 158 0,3 0 83 0,3-4-325 15,4 4-182-15,4 0-132 0,5-5-150 16,7-5-81-16,9-2-37 0,4-2-16 0,8-5-6 16,2 2-3-16,13-5-3 0,4 0 1 15,8-1-2-15,-2-5 2 0,12 6-3 16,-1 0 4-16,1-1-2 0,-6 1-1 0,7 8-1 15,-9 1-2-15,0 4-1 0,-6 4 0 16,-6 5 0-16,-7-1-16 0,-7 6-69 16,-7 4-84-16,-2 4-82 0,-11-4-97 0,-3 10-130 15,-5-1-89-15,-6-5-7 0,-6 6-65 16,0-6 30-16,-6-4 116 0,-4-4 144 0</inkml:trace>
  <inkml:trace contextRef="#ctx0" brushRef="#br0" timeOffset="39564.65">27063 4781 3 0,'-13'8'408'0,"-1"-8"74"15,8 0 54-15,2-3 24 0,1-2-222 16,6-1-109-16,5 3-62 0,0-6-47 0,11 1-42 15,3-6-26-15,7-4-15 0,4 4-9 16,9-9-3-16,1 6-4 0,11-2-5 16,6 1 3-16,6-9-1 0,4 9 2 15,9-5-4-15,6 1 0 0,1 4-9 0,1 1-1 16,8-2-5-16,-2 1 1 0,11 1 0 0,-1 3 0 16,9-4 1-16,-1 4 0 0,11-3 15 15,0-2 11-15,13 1 34 0,-3 1 35 16,13 3 62-16,1-9 56 0,9 6 20 0,2-6-15 15,3 0-30-15,-3-4-57 0,6 4-71 16,-2-3-26-16,-6 0-11 0,0 3-2 0,-6 0-3 16,-4 1 1-16,-9-1-5 0,-10-5-2 15,-2 11 2-15,-18-1 0 0,-3-1 0 0,-10 1-4 16,-6 5-4-16,-10 0-5 0,-7-1-4 16,-10 6-1-16,0-6-1 0,-11 5 1 15,-5 4-1-15,-3-4-2 0,-8 6-2 0,-10 3-39 16,0-6-80-16,-9 1-114 0,-8 5-175 15,1 0-212-15,-7-3-82 0,-7-3-74 0,-3-2 45 16,-2-6 144-16,-9 1 201 0</inkml:trace>
  <inkml:trace contextRef="#ctx0" brushRef="#br0" timeOffset="40103.71">26920 4700 464 0,'-6'-10'570'0,"6"-2"90"15,0-2 84-15,0 5-244 0,2 0-149 16,4 1-89-16,2-3-88 0,1 8-82 0,9 3-51 15,1 0-22-15,2 8-11 0,1 10-3 16,1 10-1-16,-2 3 1 0,1 15-2 16,-1 2 3-16,-4 12-2 0,-1 15-1 0,-1 7-1 15,-5 12-1-15,-2 14-1 0,1 0 0 16,-3 4 2-16,0 1-1 0,0-5 1 0,5-5-1 16,-1-3 0-16,2-12 1 0,-1 3 2 15,5-9 0-15,1-7-3 0,-1-2 12 16,5-6 9-16,-5-8 5 0,5-1 1 0,-2-8 2 15,1-5-10-15,1-4-9 0,2-1-8 0,-3-4-3 16,7-1-1-16,-4-3-41 0,6-5-75 16,-2-9-110-16,10 1-156 0,2-15-129 0,5-13-33 15,3-9-65-15,7-18 30 0,6-13 117 16,12-19 111-16</inkml:trace>
  <inkml:trace contextRef="#ctx0" brushRef="#br0" timeOffset="41119.65">31714 3895 113 0,'6'-9'350'0,"0"-5"30"0,0 0 16 16,5 0-125-16,-1 2-143 0,2 3-65 15,5-5-28-15,4 5-13 0,-1-1-8 16,3 1-2-16,0 6-1 0,2-6-2 0,-3-1 0 16,5 6 2-16,-4-5-2 0,0 4 2 0,-3-4-1 15,3 4 0-15,-6 2 0 0,-3-3 3 16,-1 3 0-16,-3 3 6 0,-4 0 10 0,2-5 10 15,-6 5 19-15,7 0 23 0,-7-5 28 0,2 5 24 16,-4 0 23-16,0 0 18 0,0 0 14 0,0 0 8 16,0 0 14-16,0-4 13 0,0 4 17 15,0 0-3-15,0 0-23 0,0 0-38 0,0 0-47 16,0 0-54-16,0 0-37 0,0 0-22 0,0 0-8 16,0 0-6-16,0 0-3 0,0 0-1 15,0 0 0-15,0 0-3 0,0 4 2 0,0-4 2 16,0 10 2-16,0-1-1 0,0-1-1 15,2 6 0-15,-2-1-1 0,8 6 0 0,-6 3 0 16,2 1 0-16,3-2 1 0,-1 10 0 0,8 3 0 16,-3 0-2-16,1 3 1 0,5 3 1 0,-1 0-1 15,1 6 4-15,3 3 1 16,1 10 2-16,-2 0 0 0,-3 7-1 0,1 2 1 0,-1 13 17 16,1 4 9-16,-3 6 4 0,-1 3 4 0,-5 0 0 15,0 6-17-15,0-1-10 0,-6-5-3 16,5 6-4-16,1-6-1 0,-6 0 3 0,2-3-1 15,0-6-1-15,-2 1-1 0,-2-10-2 16,7-9 3-16,-7-3 8 0,0-12 9 0,0-1 9 16,0-11 12-16,0-8 10 0,0-5 1 0,0-4 2 15,0-11-4-15,0-3-8 0,0-4-4 0,0 1 5 16,-3-6 18-16,-1 0 13 0,4-6 3 0,-2-8-8 16,-6 2-15-16,-2-11-25 0,3 1-23 0,-3-10-6 15,-2 1-8-15,-1 0 0 0,3-3-2 16,-7 8 5-16,1 0-2 0,-1 7-1 0,-7 2 1 15,-5-1 0-15,-4 8-1 0,-11 1 0 16,-8 5 1-16,-7 4 0 0,-8 9-4 0,-5 5 2 16,-13 7 1-16,-2 12-9 0,-6 7-23 15,0 6-40-15,-4 11-77 0,-2 6-168 0,2 5-343 16,4 0-255-16,6-5-82 0,11-14 19 16,3-13 144-16,5-13 339 0</inkml:trace>
  <inkml:trace contextRef="#ctx0" brushRef="#br0" timeOffset="45027.01">29246 7229 273 0,'-7'-14'390'16,"5"6"54"-16,-6-1 29 0,-2-1-178 16,1 6-74-16,-5 4-45 0,-7 0-42 0,3 4-37 15,-9 1-28-15,-4 9-15 0,-4-2-6 0,-7 16 1 16,3-2 10-16,-8 5 15 0,3 11 22 16,1 4 27-16,3-3 33 0,1 8 46 15,6 3 55-15,6-5 14 0,7 5-17 0,7-9-33 16,-1 0-59-16,12-1-67 0,4-2-40 15,4-2-18-15,10-9-6 0,5 1 0 16,2-6-1-16,8-3 5 0,6-9 4 0,-4 0 4 16,6-11-1-16,1 2-5 0,-3-10-10 15,0 2-7-15,0-6-8 0,-8 0-8 0,4-5-5 16,0 5-8-16,-2-4-18 0,-4-5-36 16,-4 4-68-16,0-5-101 0,-3 2-115 0,-3-1-171 15,-1 1-198-15,-1-3-99 0,-3 3 26 16,3 0 85-16,1-3 176 0</inkml:trace>
  <inkml:trace contextRef="#ctx0" brushRef="#br0" timeOffset="45476.43">29700 7346 226 0,'0'-8'404'0,"0"2"55"0,0 1 65 16,0 5-136-16,0-3-87 0,-4 3-20 0,0 0-14 16,-2 0-26-16,-4 3-22 0,1 2-11 0,-1 1 12 15,-7 6 12-15,1 2-8 0,-3 3-23 0,3 6-31 16,-1 5-56-16,1-2-51 0,3 2-24 15,3 3-15-15,4-5-10 0,2 6-7 16,4-4-5-16,4-6 0 0,2-4-2 0,4-4 1 16,3-2 1-16,3-2 5 0,1-6 7 15,3-8 2-15,3-1 2 0,4-4 0 16,6-4-4-16,2-5-5 0,0-5-4 0,3 1-2 16,-1-4-1-16,-4-2 0 0,0 1-1 0,-2-4 0 15,-6-6-3-15,0 6-13 0,-13-9-20 16,5 9-33-16,-7-6-46 0,-4 6-48 0,-6 3-24 15,0 5-16-15,-2 6-3 0,-8 8 17 16,-1 0 21-16,-1 9-1 0,-9 9-26 0,1-4-56 16,1 7-88-16,-6-3-85 15,7 10-118-15,1-5-16 0,-2-5 59 0,13-6 104 16</inkml:trace>
  <inkml:trace contextRef="#ctx0" brushRef="#br0" timeOffset="45906.02">30604 6982 291 0,'2'0'437'15,"-8"0"41"-15,-7 0 43 0,-3 0-179 0,-11 3-96 16,0 2-24-16,-10 9 1 0,-3-5 5 16,-11 9 21-16,1 4 51 0,1 1 4 0,-1 0-19 15,0-1-40-15,7-4-57 0,2 4-94 16,5-4-49-16,5 1-23 0,5-7-11 15,3 2-3-15,6 0-4 0,7-5-1 0,0 0-3 16,8-4-3-16,2-2-3 0,2 3 0 0,4 2 1 16,4-3 2-16,7-1 1 0,-1 1 4 15,1-5 1-15,3 0-1 0,1 0 1 16,-2 0 0-16,1-5 0 0,3 1-1 0,-2-1 0 16,-1 0 0-16,-3 2-1 0,4-3 0 0,-5 6-2 15,-8 0-1-15,7 6-1 0,-5-3 3 16,-4 7-2-16,1 3 2 0,-1 6 0 15,-6-2 2-15,0 9 1 0,-2 8 2 0,-4 1 0 16,-5 5-1-16,-3 5-2 0,-5 6-1 0,3-3-2 16,-9 1-1-16,6-7 2 0,3-2 1 15,-3-14 1-15,7-3-1 0,-1-6 1 0,5-3-2 16,-2-5-4-16,8-4-27 0,-3-5-63 16,5-5-86-16,5-4-101 0,-3-5-143 0,8-3-131 15,4-6-61-15,3-3-78 0,6-10 24 16,-1-5 112-16,5-7 145 0</inkml:trace>
  <inkml:trace contextRef="#ctx0" brushRef="#br0" timeOffset="46409.21">30777 6806 246 0,'0'5'417'0,"0"-5"35"0,0 3 19 0,0-3-190 15,-4 0-142-15,0 6-60 0,2 2-20 16,-6 1 3-16,2 5 15 0,-5 3 24 15,3 3 22-15,-7 6 25 0,3 10 14 0,-4 4 9 16,-5 6 7-16,0 8-5 0,-2 9-25 16,1-1-30-16,5 1-31 0,-3 0-36 0,3-4-24 15,3-5-16-15,5-5-4 0,-1-3-3 0,-5-12-3 16,5 3-1-16,4-9 0 0,-4-7 0 16,3-2 2-16,-3-5 0 0,8-5 0 15,-2 0 2-15,0-9 1 0,2 3 3 0,2-6 11 16,0 3 5-16,2-9 3 0,-2-5-2 15,8-4-5-15,-2-4-4 0,4-1-1 0,3-8-1 16,1-6 1-16,3 0 1 0,2-6-7 0,5-8-7 16,3-3-8-16,2-3-8 0,4-6-10 15,11-5-10-15,-1-9-4 0,11-3 3 16,-5-2 8-16,9 2 9 0,-8 3 9 0,4 14 4 16,-9 9 6-16,3 14 7 0,-13 12 7 15,2 11 4-15,-4 3 2 0,-6 5 2 0,-4 9-6 16,1 5-5-16,-7 4-6 0,0 8-1 15,-5 1-2-15,-2 4-3 0,1 10 3 16,-7 4-1-16,-8 5 0 0,-7 4-1 0,1 0 0 16,-9 9-1-16,-5-5 0 0,-3 0-3 15,-6-4 0-15,0-5-11 0,-5-3-11 16,-1-9-15-16,0-2-15 0,-3-8-25 0,-1 1-27 16,-2-7-34-16,-3-2-49 0,-2-6-61 0,5 1-81 15,-7-5-81-15,7-5-80 0,1-9-40 16,3-3 32-16,8-6 83 0,6-3 108 0</inkml:trace>
  <inkml:trace contextRef="#ctx0" brushRef="#br0" timeOffset="47424.17">30190 6909 214 0,'0'-4'321'0,"-4"4"31"0,4 0-24 0,0 0-122 15,0 0-73-15,0 0-39 0,0 0-24 16,4 4-13-16,-4 1 3 0,0 3 11 15,2 6 14-15,-2 4 9 0,0 5-4 0,0 4-16 16,-2 5-18-16,2-1-19 0,-4 4-12 16,0 2-7-16,-2-1-2 0,0 8-6 0,-5-2-3 15,-1 7-4-15,-3-4-1 0,-1 4 1 0,-1 1-1 16,5-6 2-16,-9-2 0 0,1-2-2 16,3-9 2-16,1-4-2 0,-3-5 2 15,-2-3-3-15,1-6 2 0,3-3-2 0,-4-1 11 16,5-9 8-16,-1 0 5 0,1-9 5 15,3-1 0-15,3-8-7 0,0-4-7 0,8-5 0 16,-3-9-1-16,5-1 2 0,5-3 0 16,3-5 0-16,2-4-2 0,7-5-1 0,8-6-5 15,-1-2 0-15,12-1-4 0,-1-3-3 16,6-2-2-16,2 5-1 0,1 3 3 0,-9 12 7 16,6 11 7-16,-12 6 5 0,-2 8 5 15,-4 9 0-15,-7 5-6 0,5 6-7 16,-6 6-6-16,-3 6-3 0,-2 14-2 0,-4 8-1 15,-1 11 1-15,-5 12 0 0,-5 0 0 16,1 9-1-16,-2-6 0 0,4 3 0 0,-2-3 1 16,0-6-1-16,2-8 1 0,-2-1 2 15,4-7 0-15,0-3-2 0,6-10 3 0,-2 1-2 16,2-4 7-16,4-1 9 0,1-10 10 16,1 1 9-16,9-4 3 0,2-5-4 0,3-5-12 15,5-4-34-15,-2-5-82 0,2-3-120 16,-2-6-142-16,-2-3-124 0,0-5-92 0,-4-6 21 15,2-3 89-15,-7-2 132 0</inkml:trace>
  <inkml:trace contextRef="#ctx0" brushRef="#br0" timeOffset="47894.53">31809 6802 220 0,'25'-45'392'16,"-13"5"54"-16,-8 3 68 0,-4 0-125 0,-10 11-75 15,0 7-24-15,-11 7-29 0,2-2-57 16,-12 14-62-16,2-5-48 0,-12 10-34 15,-2 0-14-15,-1 7-2 0,-5 2-1 0,-1 9 3 16,0 0 3-16,1-1 13 0,7 4 17 16,-1 2 5-16,14-5-4 0,2-2-9 0,4 7-23 15,9-5-22-15,8-1-14 0,6 1-7 16,4 0-4-16,12-2 0 0,7-2-1 0,14-2 2 16,7 1 0-16,7 1 2 0,9-7-1 15,9-2 0-15,1 3 1 0,2 1 3 0,3 0 6 16,-3 3 5-16,-6 0 5 0,-2 6 2 15,-10 5-3-15,-9-2-4 0,-11 6-5 0,-10-1-1 16,-13 11-2-16,-15-7 8 0,-11 7 25 16,-14-8 27-16,-10 7 13 0,-15-5 2 0,-10 4-5 15,-8 0-25-15,-5-3-29 0,-14 8-16 0,2-4-9 16,-12 4-7-16,8-9-51 0,-6 5-91 16,4-7-113-16,2 0-186 0,6-8-195 0,0-4-141 15,9 1 6-15,3-9 77 0,9-2 168 16</inkml:trace>
  <inkml:trace contextRef="#ctx0" brushRef="#br0" timeOffset="48896.75">28127 6589 21 0,'0'6'412'0,"-8"-6"56"0,6 8 27 0,2 1-20 16,-4 14-252-16,0 5-121 0,8 15-53 16,0 8-23-16,-4 15-11 0,2 7-4 15,-2 8-3-15,4 9 16 0,0 4 15 0,-4 9 10 16,0 11 14-16,0 3 15 0,0 8 9 16,2-3 10-16,-2-5 12 0,5 0 18 0,-3-14 23 15,-2 1 23-15,0-9 39 0,-2-6 49 0,-5-7 7 16,-1-6-10-16,2-9-31 0,-4-8-46 15,-1-10-61-15,3-4-25 0,0-8-16 16,-1-2-11-16,-1-8-12 0,0-9-9 0,3 1-14 16,3-10-12-16,0 0-11 0,2-6-5 15,2-3-4-15,0 5-1 0,2-5-1 0,6-5-1 16,1 2 2-16,9-3 0 0,5-2-5 16,6-1 1-16,12 0 0 0,5-5 0 0,12 0-2 15,4 2 3-15,12-7 0 0,13 7 3 16,6-8 0-16,10 3 3 0,11 0-1 0,6-6-1 15,10 0 1-15,7-5 2 0,1 2 0 16,3-2-2-16,1 2-1 0,3-5-1 0,-4-6-3 16,1 0-1-16,-10 3 1 0,7-7 2 15,-13 0 8-15,0-8 7 0,-2 3 14 16,-8-2 13-16,-6 2 25 0,1 1 29 0,-8 10 42 16,-7 4 33-16,-12 3 15 0,-5 10-7 0,-11-1-26 15,-6 7-46-15,-12 3-44 0,1 4-31 0,-15 5-14 16,-1 0-11-16,-11 0-3 0,-3 0-3 0,-6 0-1 15,-7 0-5-15,0 0 0 0,-6 0 1 16,-2 0 1-16,0 0 4 0,-2 0 4 0,2 0-1 16,0-5-1-16,-4 5 0 0,0-4-3 0,4 4 0 15,0-5 2-15,0-4-2 0,4 4 1 0,0-7 1 16,-2-2-2-16,4-4-1 0,5-4 1 16,3-6-1-16,-3 2 1 0,5-6 1 0,3 1 1 15,1-6-1-15,1-3 3 0,2-5-1 0,-3-4-2 16,3-5 0-16,-2 0 2 0,-5 0 1 0,1-9-2 15,-7-5 2-15,-1 0-1 0,-1-9-4 0,-8 0-2 16,-4-8-1-16,-3 5-3 0,-3-11 3 16,-6 2-4-16,-7-5 0 0,-2-2-20 0,-8 7-31 15,4-10-43-15,-12 4-36 0,6 5-32 0,-7 1-23 16,3 3-11-16,2 4-18 0,0 16-79 16,8 7-177-16,6 19-245 0,-2 8-95 0,13 18-90 15,1 6 51-15,5 2 186 0,0 12 268 16</inkml:trace>
  <inkml:trace contextRef="#ctx0" brushRef="#br0" timeOffset="89186.98">15334 2292 263 0,'-17'-35'381'0,"3"-2"46"16,4 6 34-16,-1-1-164 0,5 5-53 0,0 0-18 16,2 0-28-16,4 6-29 0,4-2-40 15,0-5-27-15,2 11-22 0,4-6-15 0,-3 5-13 16,3 4-12-16,2 6-16 0,5-1-16 0,6 9-8 16,4 0-3-16,10 4-2 0,2 9 2 15,4 5 2-15,9 10 2 0,-2-2 2 0,4 11 1 16,1-2-2-16,5 6 0 0,6-6-4 15,3 7-1-15,3-2 0 0,9-8 0 0,1-1 3 16,5-5 0-16,2 2 3 0,2-5-3 16,8-11-1-16,5 7 2 0,3-10 0 0,7 0 11 15,1-4 8-15,5-5 17 0,0 0 23 16,0-9 19-16,0 4 31 0,2-4 59 0,-12-5 51 16,3-3 12-16,-7-2-4 0,-3-2-32 15,-2-7-58-15,-1 2-64 0,-7-8-30 0,-3 3-11 16,-3 0-4-16,-8-1-2 0,-3 1 1 0,1-4-8 15,-9-7-6-15,-2 7-4 0,-10-10-3 16,-2 5-2-16,-7-2 2 0,-7 2 2 0,-7-6-2 16,-2 6 1-16,-9-8-1 0,-5-3 4 0,-11 7 5 15,-2-6 5-15,-10 1 6 0,-8 0-1 16,-9 4-6-16,-8-6-7 0,-8 8-5 0,-9-3-4 16,-8 6-1-16,-8 3 0 0,-8 1 2 15,-11 1-2-15,-14-2-1 0,-11 1-2 0,-1 1-3 16,-15 7-1-16,-2 2 1 0,-7 3 1 15,-7 0 1-15,-11 6-1 0,4 6 4 16,-8 3-4-16,-6 4 2 0,-2 4 0 16,-3 0 0-16,-11 9 0 0,3 5-2 15,-6 3 3-15,4 10-2 0,-3 4-2 0,5 6 1 16,2 3 4-16,13 5-2 0,10 6-3 16,11-3-2-16,12 1-2 0,12 5-2 0,9 0-2 15,12 0 3-15,6 6 1 0,10 3 0 16,13-6 0-16,6 11 2 0,17-5 3 0,6 0-1 15,12 5-1-15,13 0 0 0,4-2-3 0,16-1-1 16,2 1 1-16,15 2 0 0,10-5 3 16,11-4 3-16,8-5 1 0,14-5 1 0,17-4 1 15,12-5 0-15,15-8-3 0,10-4 0 16,8-2-1-16,15-12 4 0,10-2-1 0,2-7 0 16,15-5 3-16,-5-5 0 0,9-7-2 15,-8 3-2-15,3-5 5 0,-3 0-10 0,-7 0-29 16,-2-3-107-16,3-1-189 0,-16-4-282 15,5-1-132-15,-6-8-46 0,0-1-24 0,-2-8 126 16,-3 3 254-16,-10-3 126 0</inkml:trace>
  <inkml:trace contextRef="#ctx0" brushRef="#br0" timeOffset="116103.37">3103 8452 137 0,'10'-9'319'0,"-4"-3"24"0,0-2 11 16,5 0-158-16,-5 0-97 0,8 2-44 0,-3-2-14 15,1 5-13-15,3-5-8 0,-3 6-4 16,5-6-8-16,-1 5-6 0,1 0 1 0,3 1-2 16,1-3-1-16,2 8-4 15,4-3 4-15,2 3 2 0,4 3-4 0,2-5 5 16,0 5 1-16,8 0-2 0,1 0-3 16,3 0 5-16,-1 0 1 0,8 0 9 0,3-6 11 15,3 3 10-15,0 3 7 0,2-5 3 16,2-4 3-16,3 6 3 0,3-3 3 0,-4-2 3 15,4 2 6-15,-4 3-6 0,5-2 6 16,5 1-3-16,-1-1 0 0,1 0 0 16,1 1-1-16,-1-1-4 0,5 1-4 0,1-1-8 15,-1 5 2-15,2-5 2 0,3 2-4 16,-3 3-1-16,2 0-1 0,-2 0-9 0,-1 0-5 16,5 0-2-16,-6 3-6 0,6 2-4 15,-5-5 0-15,5 5-2 0,-4-1 0 0,4 1-2 16,-3-5 0-16,5 0 2 0,2 4 6 15,2-8 1-15,0 4 1 0,6 0 5 0,-1-5 3 16,11 1 2-16,-6-1 5 0,11-3 3 16,-4-1-4-16,8 0-5 0,-9-1-9 0,11 1-4 15,-6 0-4-15,6 0 2 0,-7-5 2 16,3 6 7-16,2-1 3 0,2 0 5 0,-4 1 12 16,3-3 3-16,-1 2 0 0,4 1-1 15,-2-1-2-15,10 0-2 0,-6 1-4 0,9 2-2 16,-5-2-4-16,4-1-5 0,-2 0-9 15,1-1-5-15,-1 1-4 0,6 0 0 0,-1 1 11 16,3-1 8-16,-2 0 21 0,3 4 33 16,-1-4 21-16,3 0 1 0,2 4-3 15,1 0-18-15,-5 1-28 0,8-4-25 0,-3 3-15 16,3 1-8-16,-4-1-1 0,10-4-1 0,-7 4-2 16,7 1-1-16,-6-4 2 0,6 2-1 15,-2 1-1-15,2 2 0 0,-6-3 1 0,6 3 1 16,0-2-2-16,2-1-2 0,-6 3 3 15,8-2 2-15,-4 1-1 0,4 4 5 16,-4-5 7-16,0 2 3 0,0-3 1 0,4 6 3 16,-6-5-2-16,-2 5 1 0,6 0-2 15,-7-3-1-15,-1 3 1 0,0 0 0 0,0 0-3 16,-1 0 0-16,-5 0 0 0,-2 3 0 16,1-3 0-16,-4 5-5 0,-5-5-4 0,-1 0-1 15,-4 6-2-15,-2-6-2 0,-4 0 1 16,-4-6 0-16,-3 6-3 0,-5 0 1 0,-9-5-2 15,4 2 0-15,-1 3 3 0,-7-6-1 16,0 3 1-16,-6 3-1 0,-6-9 3 0,-3 4 6 16,-3 0 3-16,-7 1 4 0,-6-5 3 15,-8 4-3-15,-2 0-2 0,-11 2-2 16,-6-3-3-16,-10 3-1 0,-4-2-6 0,-7 1 1 16,-5 4-4-16,-1 0 1 0,-8 0-4 15,-2 0 2-15,0-5 2 0,0 5-1 0,0 0 0 16,0 0 1-16,0 0-4 0,0 0-2 15,-2 0-4-15,2 5-13 0,-8-1-30 0,6 1-77 16,-7-2-113-16,3 3-183 0,4-6-204 16,-6 0-82-16,8-9 25 0,4-10 83 15,2-8 157-15,11-9 132 0,10 1 43 0,14-7 25 16,4 2 20-16</inkml:trace>
  <inkml:trace contextRef="#ctx0" brushRef="#br0" timeOffset="163366.06">7826 9383 208 0,'10'-12'356'0,"3"4"25"16,-3-6 14-16,1 5-194 0,3 0-91 15,-6-1-46-15,7 6-19 0,-3-1-12 0,5 1-9 16,-1-1-9-16,1 0-4 0,1 5-3 15,1 0-3-15,4 0 4 0,-3 0 7 16,3 0 6-16,2 5 10 0,2 0 19 0,2-5 21 16,2 9 18-16,2-5 12 0,4 1 17 0,-2 0 5 15,6-1 1 1,3 1-5-16,-1-5-8 0,3 0-14 0,3 0-19 0,1 0-19 0,2 0-15 16,-3 0-8-16,5-5-10 0,-2 1 0 15,6 4-5-15,-5 0 2 0,3-5-4 16,0 5 2-16,-2 0 3 0,-1 0 10 15,5 0 24-15,-6 0 38 0,6 0 45 0,-4 0 43 16,1 0 22-16,-1 0-12 0,0 5-30 0,-2-5-46 16,6 0-52-16,-5 0-30 0,-1 0-15 15,2 0-11-15,-1 0-4 0,3 4-1 0,-2-4-2 16,0 5-3-16,2-5 3 0,-3 0 0 16,7 3 0-16,0-3 0 0,4 0-2 15,0 0-1-15,-4 0-3 0,0 0 1 0,2 0 0 16,-2 0 2-16,4-3 1 0,-4 3 4 15,4 0 1-15,-2 0 1 0,4-5 2 0,-1 5 0 16,1 0-1-16,-6 0-2 0,4 0 0 0,0 0-1 16,-2 5-2-16,2-5 2 0,0 0 0 15,-4 0-2-15,0 0-1 0,-4 0 0 16,4 0-5-16,-5 0 2 0,5 0 0 0,-6 0 2 16,0 0-1-16,2 3 0 0,2-3 1 15,-3 0 2-15,-1 6-1 0,4-6 0 0,2 0 0 16,-4 0-3-16,0 0-1 0,4 0-1 15,-1 0 2-15,1 0 0 0,0 0 0 0,4 0 4 16,3 3 0-16,-3-3 0 0,2 0-2 16,2 0 0-16,-6 5-3 0,4-5-1 0,2 0 0 15,-6 0 1-15,7 0 2 0,-3 0 2 16,0 6 0-16,4-6 2 0,-4 0-3 0,1 0 6 16,1 0 4-16,-6 0 1 0,6 3 4 15,-6-3 1-15,2 0-3 0,-2 0-1 0,6 0 1 16,-2 0 0-16,1 0 1 0,-3 0 7 15,2 0 2-15,0 0 5 0,2 0-2 0,-2 0 2 16,5 0-8-16,-1 0-7 0,2 5-4 16,-6-5-3-16,5 0-2 0,-1 0-4 0,0 0 1 15,-4 0-1-15,5 0 1 0,-1 0 0 16,2 4 2-16,-4-4-1 0,1 0 0 16,1 0 1-16,0 0-4 0,-4 0 0 0,3 5 1 15,1-5 1-15,-2 0 1 0,2 0 2 0,5 0 6 16,-5 0 3-16,2 0 0 0,-1 0 1 15,1 0-2-15,-2 0-2 0,7 0 0 16,-1 0 4-16,5 0 0 0,0 0 2 0,-1 0 0 16,-3-5-1-16,1 5-7 0,-1 0 0 15,3-4 4-15,3 4 3 0,4 0 4 0,-7-5 2 16,3 5 1-16,-2-3 0 0,1 3-3 16,-3-6-2-16,-3 6 1 0,-3-5 0 0,3 2 0 15,-1 3 0-15,-3-6 0 0,-6 6-4 16,2-3 0-16,-6 3 0 0,7-5-1 0,-7 1 1 15,4-1-1-15,-2 5-1 0,10-5 1 16,-12 1 1-16,4-1 1 0,-1 1 3 0,-5-1 0 16,-1 0-3-16,1 1-2 0,-2-1-3 15,-6 2-2-15,6-2-3 0,-4 1 0 0,-3-1-2 16,3 5 1-16,-6-9-1 0,-3 9 3 16,-2-9 0-16,-1 9-1 0,-3-5 0 0,-2 2-2 15,-4-3-1-15,-4 6-1 0,2-5-1 16,-2 2 3-16,-4-3-2 0,-2 6 1 0,0-3 3 15,-3 3-4-15,-3-5 3 0,-1 5-1 16,-3 0-3-16,-5-5 0 0,2 5-1 16,-8 0-1-16,5 0 1 0,-7 0 0 0,0 0 1 15,0 0-1-15,0 0 0 0,0 0 1 16,0 0 0-16,0 0-2 0,0 0 2 0,0 0-4 16,0 0 5-16,0 0-2 0,0 0-2 0,0 0 2 15,0 0 0-15,0 0-1 0,0 0 0 16,0 0 1-16,0 0-3 0,-3-4-3 15,3 4-7-15,0 0-27 0,-4 0-46 0,4-5-56 16,0 1-69-16,0-4-130 0,7-3-197 16,-3-1-180-16,6-2-51 0,2-3 1 0,5-6 96 15,4-5 200-15,1 2 207 0,9 3 78 16,7 0-26-16,5-4-5 0,2 0 7 16,9-1 9-16</inkml:trace>
  <inkml:trace contextRef="#ctx0" brushRef="#br0" timeOffset="167037.81">21219 9394 190 0,'8'3'354'0,"-2"3"25"0,5-6 13 16,-3 0-187-16,11 0-105 0,-3 3-52 15,1-3-22-15,1 5-6 0,7 1-3 0,-2-3-1 16,4 6 3-16,-4-4 2 0,8 4 3 16,-3-1 2-16,3 6 5 0,-2-5 7 0,4 0 0 15,5 5 5-15,-1 0 1 0,-2-6-2 16,6 6 2-16,-1-5 4 0,3 5 10 0,0-5 16 16,7 3 12-16,0-2 5 0,1-1 6 15,1 0-5-15,6 0-7 0,-2-4-10 0,4-2 1 16,4 6-4-16,2-4 4 0,0 1 1 15,4-3 4-15,1 2 6 0,3 4-1 16,-2-9 13-16,5 3 19 0,8 3 47 0,-1-1 22 16,1-2 6-16,4 3-21 0,-2-3-30 15,4 2-58-15,2 1-40 0,4-3-16 16,-2 2-5-16,8-5-2 0,1 4 0 0,-1 1-1 16,5-1-2-16,1 1-3 0,1 0-2 15,3-5-3-15,-3 9 0 0,8-9-3 16,-2 8 3-16,3-8-3 0,1 4 0 0,2 1-1 15,0 0 0-15,4-5-1 0,-2 0-1 16,11 4 0-16,-9 1 1 0,6-5-1 0,-2 0 3 16,5 0 0-16,-3 4 4 0,4-4 0 15,3 0 2-15,4-4 1 0,-1 4 2 16,5 0 0-16,0 0 0 0,6 0 1 16,0 0-5-16,2 0-2 0,-9 0 8 0,3 4 6 15,-2-4 7-15,0 0 15 0,-11 5 9 16,1-5 1-16,-7 0 2 0,-4 5-3 0,-2-5-13 15,-4 0-7-15,-10 0-8 0,1 4-8 16,-12 1-7-16,-6-5-4 0,-2 0-4 0,-14 3 1 16,-7-3-4-16,-8 0-2 0,-4 0-2 15,-13 0 0-15,-1 0-1 0,-7-3-1 0,-4 3-1 16,-6 0-5-16,-4-5-19 0,2 1-32 16,-9 4-49-16,-3-5-97 0,-3 0-120 15,-6-4-199-15,-4 5-173 0,-8-6-126 0,-9-2-17 16,-1-2 72-16,-13-4 195 0,-9-1 199 15</inkml:trace>
  <inkml:trace contextRef="#ctx0" brushRef="#br0" timeOffset="169471.99">20901 8538 1 0,'-19'-4'442'0,"0"-5"68"0,-1-5 51 15,7-3 38-15,5 12-273 0,2-4-125 16,4 4-66-16,-2 5-45 0,4 5-39 0,4 4-27 16,-4 5-13-16,2 8-6 0,4 1 1 15,4 3-4-15,1 11-1 0,3-2 0 16,3 7 2-16,-5 1-2 0,11 8 0 0,2-2 1 15,-7 5-4-15,9 0 1 0,-2 0 0 16,0 0 0-16,-5-5 1 0,7-4 1 0,-4 0 0 16,2-5 0-16,-6-3 1 0,5-6-2 15,-1 1 3-15,0-9-1 0,0 3-2 16,-3-4-1-16,7 1 0 0,-4 0-2 0,4-6 3 16,4 2 0-16,-2 4 0 0,4-6 2 0,4-3 0 15,2 4 1-15,9-4-2 0,1-2 3 16,9-2-1-16,2-1 1 0,6 0-1 15,7-6 0-15,3 3-2 0,11-6-1 0,6 0-2 16,10-6 2-16,1 3 1 0,9-2 0 0,1 1-1 16,6-5 0-16,0 4-1 0,8-3 2 15,-2 2-1-15,6-2 1 0,-1 4 0 16,9-6 0-16,1 6 13 0,6-5 5 0,-9 4 5 16,9 5 13-16,0-5 7 0,6 5-1 15,-7 0 5-15,9 5 0 0,0-5-5 16,2 5-8-16,-4-1-12 0,9 1-8 15,-9 4-4-15,4 0-4 0,-4-1-2 0,4-2-4 16,-8 2 4-16,2 1-1 0,-3-4-3 16,3 4 0-16,-8 0 3 0,8-1 0 0,-9 1-3 15,1 2-1-15,-4-8 3 0,-1 6 2 16,-8-4-1-16,5 4-1 0,-9-4 10 16,0-2 6-16,2 3 2 0,-6 2 0 15,-2-2 3-15,0-3-11 0,-2-3-8 0,-5 5-4 16,-3-5 1-16,-5 0 1 0,-1 0-2 15,-9 0 1-15,-6-5-2 0,-7 2 0 16,-5-8 2-16,-7 8-1 0,-6-11 0 0,-8 5 0 16,-4-5 4-16,-9-3-4 0,-8 3 3 15,-2-4 2-15,-2-4 11 0,-8-1 18 16,0 0 61-16,-9-3 63 0,-1 3 29 0,-5 1 4 16,-2-6-10-16,-4 2-56 0,-2 3-63 15,-2 0-30-15,-4 1-17 0,-2-1-7 16,-1 0-5-16,-1 1-1 0,-4 4-2 0,1 1-1 15,-1-2-1-15,1 1-1 0,-1 4 0 16,-3 2-1-16,9-2 2 0,-11 5-1 0,7 1 0 16,-9-3 0-16,5 2 0 0,-11 1 0 15,-2-1 0-15,-8 0 2 0,-9 0 0 16,-7-1 0-16,-7-2 2 0,-9-2-1 0,-7-4-2 16,-7 4-1-16,-6-8 1 0,-14-1-1 15,0 0 2-15,-15-3 0 0,4-5 2 16,-6-1-4-16,0 1 2 0,-6 3 0 0,2-3 2 15,2-1-1-15,2 1 2 0,-4 0 1 16,4 3-1-16,-4 2-1 0,4-2-1 16,-4 1-1-16,-2 5-3 0,-4-1 1 0,0 0-1 15,0 1-2-15,-3-1 2 0,-7 2 1 16,7-2-1-16,-3 1 2 0,0 3 0 0,-3-4 0 16,1 2 1-16,-7 2-1 0,6-4 0 15,-5 6 1-15,1-1 0 0,-8-1 1 16,4 2-2-16,-1 3 1 0,-3 1 0 0,-4 3 1 15,0 1-2-15,0 1 0 0,-2 4 0 16,-7-1 1-16,3 5-1 0,-4 0-2 16,-3 5 3-16,1-1-2 0,1 1 2 0,-1 4-3 15,2-1 1-15,-7-3 2 0,9 8-2 16,-3-3-1-16,-1-1 4 0,-1 8 0 16,3-3-2-16,-2-2 0 0,1 8 2 0,3-6-2 15,2 3-1-15,4-3 2 0,10-2 3 16,4 2-2-16,11 0-1 0,8 4 1 15,14-4-2-15,13 3-18 0,15 2-62 0,11-1-87 16,13-1-117-16,19 0-191 0,8 3-120 16,15-6-11-16,16-11 43 0,16-12 92 15,11-5 94-15,20-3 58 0,18-11 41 0,13 2 29 16</inkml:trace>
  <inkml:trace contextRef="#ctx0" brushRef="#br0" timeOffset="169923.87">26480 7777 408 0,'23'5'504'0,"-9"-5"38"16,-8 0 15-16,-2 6-267 0,-12 2-150 16,-8 10-72-16,-3 4-33 0,-16 10-16 0,-9 4-9 15,-5 8-4-15,-13 7-2 0,-9 3-2 16,-9 0 3-16,-7 9 1 0,-12 5 4 0,-9 3-3 16,-16 1-1-16,-2 4-1 0,-10 5-3 15,3 1 2-15,-13 3 13 0,-1 0 13 16,-4 6 22-16,2-5 35 0,2-6 37 0,3 5 39 15,1-8 60-15,7 0 68 0,5-6 16 0,12-8-16 16,5 0-39-16,6-9-66 0,13-4-86 16,4-9-50-16,9 4-25 0,5-5-13 15,7-5-6-15,4 2-3 0,6-6 0 0,2 0 0 16,8-3 0-16,3-5 1 0,3 0-1 16,5-6-4-16,2 1-8 0,4-5-27 0,6 1-62 15,0-5-75-15,4-5-82 0,3 1-97 16,3-5-129-16,5-5-111 0,1-4-111 0,1-5-3 15,8-3 67-15,4-10 135 0</inkml:trace>
  <inkml:trace contextRef="#ctx0" brushRef="#br0" timeOffset="170778.48">23183 7395 339 0,'-13'-17'435'0,"3"-6"41"0,0 0 37 15,6 6-225-15,1 3-89 0,3 0-33 0,3 5-30 16,-3 9-29-16,10-5-37 0,4 5-26 16,5 10-25-16,6 3-11 0,8 6-3 15,2 4-2-15,6 11 0 0,-1 12 1 0,9-1-1 16,5 13 0-16,4 10-3 0,2 0 1 16,8 3-1-16,2 6 0 0,7 0 1 15,1-1 1-15,7 5-2 0,2-1 0 16,10 2 1-16,6-2 1 0,7 2 1 0,2 4 9 15,-1-6 21-15,9 5 11 0,8 1 16 16,-2-1 19-16,7 6 24 0,-3 0 23 0,6 3 40 16,-5-9 57-16,3 4 16 0,-8-3-17 15,0-1-27-15,-2-8-44 0,-4 0-61 16,-2-9-31-16,-13-6-15 0,-3-4-6 0,-14-7-3 16,-1-6-4-16,-10-5-3 0,-3 0-5 0,-12-12-11 15,-4 3-7-15,-12-8-7 0,-3-2 2 16,-6-2 0-16,-10-1 0 0,-6-10 0 0,-13 1-1 15,2-4 1-15,-6 1 3 0,-2-6 10 16,-2 0 13-16,0 0 10 0,0 3 8 16,-2-3 1-16,2 0-9 0,0 0-11 0,0 0-11 15,-4 0-8-15,4 0-5 0,0 0-1 16,0 0-1-16,0 0-1 0,-2 0 4 0,2 0-2 16,0 0 1-16,0 0 0 0,0 0-1 15,0 0 1-15,0 0-2 0,0 0 0 16,-4 0-3-16,4 0 3 0,-4 5-1 0,4-5 1 15,0 0 2-15,-2 0-2 0,-2 0 1 0,4 0 0 16,0 4 0-16,-2-4 1 0,2 5-1 16,0-5 0-16,-4 0 2 0,-1 3-1 0,5-3-1 15,0 0 0-15,0 0-3 0,0 6 3 16,0-6-1-16,0 0 1 0,0 0 0 16,0 0 1-16,0 0-1 0,0 0 0 0,0 0 0 15,0 0 2-15,0 0-2 0,0 0 0 16,0 0 0-16,0 0-2 0,0 0 4 0,0 0-1 15,0 0-1-15,0 0 1 0,0 0 1 16,0 0 0-16,0 0-2 0,0 0 0 0,0 0 0 16,0 0 0-16,0 0 1 0,0 0 1 15,0 0-2-15,0-6-2 0,0 6 1 0,0 0-4 16,0 0-10-16,0 0-31 0,0 0-73 16,9 0-118-16,-7-3-203 0,4-2-210 15,4-7-83-15,5-8 18 0,1-6 9 0,7-5 130 16,0-6 186-16,4 1 101 0</inkml:trace>
  <inkml:trace contextRef="#ctx0" brushRef="#br0" timeOffset="173925.12">3299 10582 283 0,'17'3'407'15,"-3"-3"21"-15,5 5 14 0,1-5-230 16,3 6-115-16,8-3-51 0,-2 2-24 0,6 4-6 16,0-5-4-16,3 1-3 0,1 0 0 0,4-2-3 15,-1 3-1-15,1-3-4 0,0 2-1 16,1-1 2-16,1 1 3 0,-1-5-2 0,5 5 17 16,3-5 13-16,0 4 20 0,-3-4 19 15,5 0 17-15,0 0 3 0,4 0 14 0,-3 0 3 16,5 0 4-16,0-4 2 0,0 4-1 15,6-5-7-15,3 5-20 0,-7-5-19 16,8 1-18-16,-4-1-19 0,9 2-16 0,-3 3-6 16,2-6-2-16,5 6-3 0,-3-3 1 0,5 3 0 15,0 0-2-15,-1 0-1 0,7-5-3 16,-4 5 0-16,6-5 2 0,-5 1 1 16,5 4 1-16,-2-5 1 0,0 1 19 0,4 4 19 15,-2 0 40-15,4-5 64 0,0 5 60 16,-2 0 12-16,2 0-5 0,0 0-33 0,4-3-56 15,-4-3-62-15,10 6-31 0,-6 0-15 16,7-5-6-16,-5 2-1 0,4 3 10 0,5-6 6 16,-1 3 0-16,-1-2 1 0,-3 5-6 15,5-6-3-15,-3 3 3 0,3 3-1 0,-1-5 2 16,-2 5-2-16,3-4-6 0,-5 4-8 16,3-5-1-16,-3 5 0 0,5-3-1 0,-5 3 0 15,2 0-2-15,-1-6-1 0,-1 6 0 16,5 0 2-16,-1-5 0 0,-2 5 0 15,3-3-1-15,-3 3-2 0,3-6-1 0,6 3 2 16,-1 3 2-16,1-5-1 0,-2 1 0 0,1-1 1 16,5 0 1-16,-2 1 2 0,2-1 7 15,-3 1 6-15,1-1 3 0,-2 0-2 16,4 2 2-16,-7-3-7 0,7 3-3 0,-4-2-4 16,2 1-1-16,-7-1 1 0,9 5-1 15,-4-5-2-15,-1 5 0 0,-3-4 0 0,4 4-1 16,-3-5-1-16,1 5 1 0,-3-4 1 15,1 4-2-15,-7 0 0 0,7-5 1 0,-7 5 0 16,5 0-1-16,-5 0 2 0,-4-5-2 16,3 5-2-16,-7 0 0 0,2 0 3 0,-4 0 0 15,0 0 1-15,2 0-2 0,-10 0 0 16,-1-4-3-16,-5 4 1 0,2 0 1 0,-1-5 3 16,-3 2 0-16,-5-3-2 0,-4 3-1 15,-2 3-2-15,-1-5-1 0,-10 0 0 16,1 1 1-16,-2-1 2 0,0 1 0 0,-5-1 2 15,1-4 1-15,-7 4-2 0,1 2 3 16,-1-6-3-16,-6 4-1 0,-4-1-1 0,0-2 1 16,-6-1-1-16,0 0 2 0,0 4 1 15,-4-4 0-15,2 1 10 0,-7-1 8 0,3-5 11 16,0 0 8-16,-5 2 20 0,-4-2 10 16,5 0 11-16,0-4 9 0,-7 5 9 0,6-5-7 15,-1 1-4-15,-7-3-8 0,3 3-5 16,-1-6-7-16,4 1-8 0,-7 4-7 0,-1-4-3 15,0-1-5-15,0-5-4 0,-6 7 2 0,4-2 3 16,0-5 4-16,-4 6-1 0,0-4-2 16,0-2-7-16,0 5-9 0,0-3-7 0,0 3-9 15,0-3-4-15,0 3-4 0,0 1-4 16,0-1-1-16,0 0-1 0,0 1-1 0,2 4 0 16,-2-4 1-16,0 4 1 0,0 4-1 0,5-5-1 15,-3 7 1-15,-2-2-2 0,0 5 0 16,0 0 1-16,0 4 0 0,0-4-3 0,0 4 0 15,0 2 0-15,0-3 1 0,0 3 0 0,0 3-1 16,0 0-1-16,-2-5 0 0,2 5 1 16,-5 0-1-16,5 0 2 0,0 0 2 0,0 0-1 15,-6 0-1-15,6 0 0 0,-6 0 1 16,0 0-4-16,-2 0 4 0,-1-5 0 0,-1 5 3 16,0 0 0-16,-5 0 1 0,3-4 2 0,-5 4-2 15,1-5 1-15,-5 1 2 0,4 4-2 0,-5-5 1 16,-1 2 1-16,-4-3-3 0,-4 1 0 15,4 2-3-15,-6-3 0 0,4 3-3 0,-12-8 3 16,4 8 0-16,-3-6 1 0,-5 4 1 0,2 2-1 16,-9-8 2-16,2 8-1 0,-3-6-3 0,3 4 2 15,-6 1-2-15,2-6 1 0,-6 6-4 16,0-1 3-16,-6 1-6 0,-2-1 3 0,0 0 0 16,-7 1 3-16,3 4 0 0,-2-5 3 15,-3 2-3-15,1 3-4 0,-5-5-3 0,3 1 4 16,-7 4 4-16,8 0-1 0,-3-5 2 15,-3 5 3-15,0 0-6 0,1-5 2 0,-5 1-2 16,-4 4 2-16,2 0-4 0,-6 0 4 0,2 0-4 16,4 0 0-16,-4-5-2 0,2 5 5 0,-6-4 1 15,8 4 7-15,-4 0 0 0,-2-5-3 16,0 5-1-16,0 0-3 0,-5 0 0 0,1 0 2 16,-2-3 0-16,2 3 3 0,-5 0-3 15,5 0-6-15,-8 0 0 0,3 0 1 0,1 0 1 16,0 0 2-16,-5 0 2 0,5 3 0 0,-7-3-6 15,5 0 6-15,-7 0-2 0,9 5 2 16,-7-5 2-16,7 0 1 0,-7 4-7 0,3-4 2 16,-3 5 2-16,7-5-3 0,-2 0 1 15,-3 0 1-15,1 4-3 0,-3 1-1 0,0-5 6 16,7 5-1-16,0-1-1 0,-1 1 1 16,-3-5-6-16,1 3 1 0,-1 2 2 0,8-5 2 0,-5 4 4 15,3 1 2-15,-4-5-6 0,1 5 1 16,1-5 0-16,2 0-1 0,1 4-1 0,1 1 3 15,-2-5-4-15,2 0-1 0,-5 0 4 16,7 0-1-16,0 4 0 0,2-4 1 0,-2 0-5 16,0 0-2-16,-3 0 2 0,3-4 2 0,0 4 3 15,8 0 2-15,-4 0 0 0,2-5-4 16,-2 1 2-16,0 4-1 0,0 0-2 0,2 0 2 16,4-5 2-16,-1 5-7 0,-3 0 2 15,2 0 1-15,-2 0 1 0,0 0 3 0,6 0 1 16,-2 0-3-16,2 0 2 0,3 0-6 0,-5 5-1 15,0-5 5-15,7 0 2 0,-3 0 1 0,6 0 1 16,1 0 0-16,1 4-8 0,-1-4 2 16,4 0-5-16,1 0-1 0,-1 0 3 0,2 0 7 15,1 0-3-15,10 0-1 0,-1 0-1 16,0-4 4-16,0 4-8 0,8 0 5 0,-2-5 5 16,1 5 1-16,5-5-11 0,-2 1 4 0,5 4 2 15,4-5 0-15,1 2-9 0,3 3 10 16,4-5-6-16,2 5 3 0,2-4-6 0,6 4 6 15,-1-5 0-15,7 5 11 0,0 0 0 0,5 0-8 16,-2 0 11-16,7 0-5 0,-3 0 2 16,4 0-14-16,2 0 7 0,2 0-4 0,-3 0 2 15,3 0-19-15,-2 5 12 0,0-1-4 0,2 1-10 16,-2 3 3-16,4 1-1 16,-2 0-3-16,-2 5 8 0,4 0 9 0,-4 3-15 0,4 6 18 15,-2 0 4-15,2-1-2 0,0 4-5 0,-5 6 10 16,5-1-15-16,0 6 0 0,-2-1 3 15,-2 5 0-15,0-7-4 0,4 8 0 0,-6 2-2 16,2 1-2-16,2 1-1 0,-5-1 9 16,3 0 6-16,4-5-4 0,-4 6 9 0,4-6 3 15,4 5-15-15,0-5 0 0,3 1 9 0,3-1-10 16,2-4-2-16,3 1 12 0,3-6-2 16,3-5-12-16,6 6 6 0,2-4 1 0,2-6 2 15,2 5 5-15,4-5 8 0,3 1 0 16,-1-6-9-16,8 3-2 0,1-3-5 0,-3 0 3 15,5-3 3-15,4-5 2 0,-5-4 0 0,3-1-2 16,0-4 2-16,-5 0 0 0,-1-4 7 16,-3-1-3-16,1 2 0 0,-1-3 0 0,-6 1-18 15,2 2-38-15,-1-6-47 0,-1 4-54 0,-4-4-63 16,0 0-77-16,0 1-136 0,-6-6-230 16,4 0-111-16,-4 0-24 0,2-4 29 15,2 1 134-15,2-6 255 0,2 4 150 0,2-2 74 16,7 2 41-16,-7 7 15 0,2-2-56 15,2 0-18-15,-5 0-2 0</inkml:trace>
  <inkml:trace contextRef="#ctx0" brushRef="#br0" timeOffset="209395.31">2970 11553 264 0,'-4'-3'378'16,"0"-3"22"-16,8-2-5 0,-4 8-208 16,7-6-99-16,3 3-51 0,4 3-23 0,5-5-8 15,4 5-3-15,1-5-1 0,5 5 2 16,4 0-2-16,5 0-1 0,5 5-1 0,-4-5-6 16,9 5 5-16,2-2 2 0,3 3 2 15,3-3 1-15,4 2 3 0,0 1-4 0,10-3-3 16,1 2 1-16,5 4 1 15,-2-5 1-15,5 1-1 0,0 0 7 0,-1-1 1 16,-1 4 8-16,3-3 1 0,1 4 8 0,-3-4 0 16,7-1 12-16,-2 1 14 0,4-1 16 15,-1-4 11-15,7 0 7 0,0-4-8 16,5 4-17-16,-1-5-16 0,0-4-15 0,-2 4-9 16,2-4-11-16,0 1-4 0,-4-1-1 0,7-5-2 15,-9 2 3-15,2-2 0 0,-7-5-3 16,5 1-3-16,-6 1 1 0,2-6-1 15,0 0 0-15,-3 1 2 0,-5-5 9 0,2 0 18 16,-1 0 15-16,-1-1 13 0,-1 2 22 16,-1 4 8-16,-5-6 1 0,-2 2-1 0,-3 3-8 15,-7-5-14-15,-7 7-17 0,-3 2-13 16,-7 1-2-16,-5 1 4 0,-10 3 17 0,-1 0 30 16,-6 0 50-16,-4 5 60 0,-5 1 41 15,-4 2 9-15,-6-2-20 0,2 4-42 16,-4-4-71-16,-4-3-50 0,-2-1-29 0,-4 3-16 15,-7-1-12-15,-6-3-2 0,-3 0-6 0,-12 4-2 16,-7-5 2-16,-9 5-2 0,-6-5 2 16,-10 0 1-16,0 2 1 0,-11-2 2 0,-2-3 0 15,1-6-1-15,-1 9-1 0,-8-9 0 16,0 1 0-16,2-1 2 0,-2 0 4 0,2 1-2 16,3-5 2-16,-5 5-2 0,-2-1 0 15,0-3-3-15,0-2 1 0,-7 11-3 16,-1-6 0-16,-4 5-1 0,-3 5-1 0,-6 4-3 15,-5 4 2-15,-5 1 1 0,-3 8-1 16,-9 1 1-16,4 7 0 0,-13 7 0 0,4 4 1 16,3 0 1-16,-3 3-1 0,5 5-1 15,6 6 3-15,-1-2-7 0,12 6 1 0,-1 3-2 16,12 1 2-16,9 6 1 0,8-7 4 16,8 6 3-16,11-1-1 0,8 2 1 15,8-3-1-15,9-2 0 0,9 3-2 0,11-4-2 16,11 0-4-16,14 1 1 0,8-6-2 15,15 5 1-15,8-10 0 0,20 2 2 0,11-6 0 16,17 0 4-16,14-4 1 0,18-5 5 16,9 6 0-16,8-5-1 0,4 0 2 0,7-3-1 15,-5 0-4-15,9-3-1 0,5-12-9 16,7-5-23-16,5-8-60 0,1-12-91 16,4-6-167-16,2-10-229 0,-5-10-174 0,3-3-66 15,-6-19 34-15,2-8 146 0,-6-5 225 16</inkml:trace>
  <inkml:trace contextRef="#ctx0" brushRef="#br0" timeOffset="-195217.02">9323 11775 263 0,'-13'-6'407'16,"3"-2"36"-16,0-1 24 0,6 4-193 16,4 0-118-16,0 1-53 0,0 4-38 15,4 0-25-15,0 0-25 0,4 0-11 0,2 0-6 16,1 0 2-16,5 4-1 0,5 1 2 16,2 0-1-16,-1 4 0 0,5-1-2 0,6 1 2 15,5 5 1-15,-1-5 0 0,2 8 3 16,4-3 2-16,5 4-2 0,-3 1 0 0,3-7-1 15,8 7 1-15,-2-7 7 0,6 2 3 0,6 0 10 16,4-5 17-16,6 0 25 0,5-1 17 16,2-2 19-16,4-6 8 0,8 5-2 15,-6-10-4-15,14 5-5 0,-4-6 2 0,9-2 7 16,-9-1 15-16,8 0 10 0,-7-5 14 16,3 0 26-16,0-3 17 0,-6 0-2 0,-4-1-16 15,0-5-25-15,-2 1-44 0,0-6-38 16,-6 2-23-16,0-2-14 0,-2 2-6 0,-3-6-3 15,-1 4-4-15,-5-3-1 0,-4 0 2 16,-3-1 0-16,-1 1-1 0,-2-9 3 0,-8 3-2 16,1 2-4-16,-7-2-2 0,-2 1-3 15,-13 1 0-15,2 4 0 0,-6-6-2 0,-6 6 4 16,-5-6-3-16,-3 2-2 0,-7-2-2 16,-3 1 1-16,-7 1-5 0,-7 4 2 15,-3-6 1-15,-7 0-2 0,-3 2-1 0,-5-1 1 16,-6-1 1-16,2-3 1 0,-8 9 3 0,-5-6 2 15,3 2 3-15,-8 4 1 0,1-1-1 16,-3 4-4-16,-1 2-5 0,-4-2-3 0,-4 2-4 16,-2 4 2-16,0-1 0 0,-10 0-1 15,2 0 3-15,-11 10 2 0,3-5 1 16,-11 9-1-16,2-5 2 0,-10 11-3 0,0 3 0 16,-8 0 0-16,-5 3 2 0,-1 6-1 15,-1 5-1-15,-8 4 0 0,3 4 1 0,-5 1 0 16,2 8 2-16,4 1 0 0,5 4 1 15,-1 4-2-15,7 6-1 0,-1-1 0 0,7 4-2 16,4 5-3-16,4 5 0 0,-2-1 0 16,9 1 1-16,-3 4 4 0,2 0 4 0,11 0 4 15,4-4-2-15,6 4-1 0,10-9-4 16,11 3-5-16,10-6-4 0,4 3-1 16,10-5 2-16,11-4 1 0,6-5 2 0,6 0 2 15,11 0 3-15,6-3 3 0,8-6 3 0,8 1 4 16,10-4 3-16,11-6 2 0,4 1-2 15,7-11-1-15,5 2-3 0,7-9-2 0,-3-1-1 16,3 1 3-16,-2-10 1 0,1 1 2 16,-1-1-2-16,-6-3-2 0,-9-1-2 15,-4 0-3-15,-4-1-1 0,-9-3-2 0,-1 8 0 16,-9-4 0-16,0 1-1 0,-6 3-3 16,-2 5-23-16,-4-4-68 0,-6 4-138 0,-5 0-254 15,-3 0-246-15,-7-5-162 0,-6-4-13 16,-2-5 100-16,-2 0 237 0</inkml:trace>
  <inkml:trace contextRef="#ctx0" brushRef="#br0" timeOffset="-190705.95">17370 11504 49 0,'2'-5'296'0,"-2"-4"33"0,0 4 19 16,0-4-103-16,0 6-108 0,0-2-50 16,0-1-26-16,0 6-14 0,0-3-11 0,0-2-5 15,4 1-5-15,-4 4-4 0,4-5 1 0,-2 2 3 16,7-3 0-16,-7 1-3 0,4 2-3 15,2 3-5-15,0-6-1 0,3 3-6 0,-1 3-2 16,5 0 2-16,-7 0-3 0,6 0 1 16,-1 3-1-16,3-3-1 0,1 6-2 15,4-3 3-15,-1 2 9 0,3 1 8 0,0 2 8 16,4-4 12-16,4 1 7 0,2-2-1 16,4 3-4-16,-2 2 3 0,8-2 1 0,1-3 1 15,5 2 1-15,5 4 3 0,0-9-4 16,6 5-7-16,6-1-5 0,2 1-3 0,0-5-3 15,11 4 6-15,4-4 4 0,-1 5 9 16,9-5 3-16,-2 0 3 0,8 5 1 0,3-5 1 16,3 0 7-16,9 0 4 0,-1 0 3 15,7 0-1-15,2 3 9 0,0-6 3 0,6 3 8 16,4 0 17-16,7 0 32 0,-3 0 25 16,9-5 11-16,-1 5-7 0,5-9-22 0,8 9-33 15,0-9-37-15,2 9-32 0,4-5-14 16,3 2-6-16,1-3-10 0,-2 1-7 15,7 2-1-15,-3 3 1 0,3-6 2 0,-7 3-2 16,9 3 2-16,-9 0 6 0,0 0 2 0,-4-5 2 16,1 5 3-16,-5 0 2 0,-2 0 6 15,-11 0 5-15,1-6 3 0,-5 6 1 16,-5 0 0-16,-9 0-9 0,-2 0-9 0,-9 0-8 16,-5 0-2-16,-11 0-5 0,-2 0 0 15,-8 0 0-15,-2 0-4 0,-17-3 1 0,0 3-3 16,-8 0-2-16,-8 0-3 0,-1 0 4 15,-7 0 0-15,-5 0 2 0,-2 0-1 0,-4-5 2 16,-4 5-1-16,2 0 2 0,-4-4-1 16,-4 4 1-16,-2 0 0 0,-5 0-4 15,-4 0 0-15,3 0-1 0,-5 0-1 0,-1 0-1 16,-1-5 2-16,-6 5 0 0,-2 0 0 16,4 0 1-16,-4 0-1 0,0 0 0 0,0 5 0 15,-4-5 1-15,4 0 0 0,0 0 0 0,0 0 1 16,0 0 2-16,0 4-1 0,-2 1 0 15,2-5 1-15,0 0 1 0,0 0-1 16,-4 3 0-16,0 3 2 0,4-6 0 0,0 0 0 16,0 0 0-16,0 0 1 0,0 5-1 15,0-5 1-15,0 0 0 0,0 0 2 0,0 0 0 16,0 0-3-16,0 0 0 0,0 0 2 16,0 0-1-16,0 0 0 0,0 0-1 0,0 0 0 15,0 0-2-15,0 0-1 0,0 0 1 16,0 0-1-16,0 0-2 0,0 0-1 15,0 0 2-15,0 0 1 0,0 0 0 0,0 0-2 16,0 0 5-16,0 0-4 0,0 0-1 0,0 0 0 16,0 0 2-16,0 0 0 0,0 0-1 15,0 0-1-15,0 0 3 0,0 0-1 0,0 0 5 16,0 0 6-16,0 0 6 0,0-5 5 16,0 5 7-16,0 0 5 0,0 0-1 15,0 0-2-15,0 0-6 0,0 0-6 0,0 0-7 16,0 0-7-16,0 0-1 0,0 0-1 15,-3 0-3-15,3 0 0 0,0 0 1 16,0 0-3-16,0 0 0 0,-4 0 2 0,4-6-2 16,0 6 0-16,0 0 1 0,0 0-1 0,0 0 1 15,0 0-2-15,0 0 1 0,0 0 0 0,0 0 1 16,0 0-1-16,0 0-1 0,0 0 1 16,0 6-1-16,0-6-1 0,0 0 4 15,0 0 1-15,0 0-2 0,0 0 1 16,0 0 0-16,0 0-7 0,0 0 3 0,0 0 1 15,0 0-1-15,0 0 1 0,0 0-1 16,0 0 2-16,0 0 0 0,0 0 0 16,0 0 3-16,0 0-3 0,0 0 0 0,0 0 0 15,0 0-1-15,-2 0-1 0,2 0 2 0,0 0 0 16,0 0 0-16,0 0 3 0,0 0-3 16,0 0 0-16,0 0 2 0,0 0-2 0,0 0 0 15,0 0 1-15,0 0 0 0,0 0-1 16,0 0 1-16,0 0 1 0,0 0-2 0,0 0 1 15,0 0 2-15,0 0-1 0,0 0-1 16,0 0 0-16,0 0 3 0,0 0-2 16,0 0-1-16,0 0 2 0,0 0 2 0,0 0 0 15,0 0-1-15,0 0 1 0,0 0 2 16,0 0 0-16,0 0 1 0,0 0 0 0,2 0 1 16,-2 0 0-16,0 0 1 0,0 0-2 15,0 0-1-15,0 0-1 0,0 0-3 0,0 0 1 16,0 0-2-16,0 0-1 0,0 0 1 15,0 0-2-15,0 0 3 0,0 0-2 0,0 0-1 16,0 0 0-16,0 0-1 0,0 0 0 16,0 0-1-16,0 0 2 0,0 0-1 0,0 0 2 15,0 0-1-15,0 0 0 0,0 0 2 16,0 0-1-16,0 0 0 0,0 0-1 0,0 0 3 16,0 0-2-16,0 0-1 0,0 0-1 15,0 0 1-15,0 0 1 0,0 0-1 16,0 0 0-16,0 0 0 0,0 0 2 0,0 0-1 15,0 0-1-15,0 0 4 0,0 0-4 16,-2 0-1-16,2 0 2 0,0 0 0 0,0 0-2 16,0 0 2-16,0 0-2 0,0 0 0 15,0 0 0-15,0 0-1 0,0 0 2 0,0 0 0 16,0 0 0-16,0 0 0 0,0 0 0 16,0 0-3-16,0 0 3 0,0 0-1 0,0 0 1 15,0 0 1-15,0 0 1 0,0 0-1 16,0 0-1-16,0 0-1 0,0 0-1 15,0 0 2-15,0 0-2 0,0 0 0 0,0 0 0 16,0 0 2-16,0 0 2 0,0 0-2 16,0 0 3-16,0 0-2 0,0 0-1 0,0 0 0 15,0 0 0-15,0 0 0 0,0 0 3 0,0 0-1 16,0 0-1-16,0 0 1 0,0 0 0 16,0 0-2-16,0 0 1 0,0 0-1 15,0 0-1-15,0 0 1 0,0 0 2 0,0 0-3 16,0 0 2-16,0 0 0 0,0 0-2 15,0 0 0-15,0 0 1 0,0 0 0 0,0 0 0 16,0 0 0-16,0 0 1 0,0 0 2 16,0 0-3-16,0 0 0 0,0 0-3 15,0 0 2-15,0 0-1 0,0 0 3 0,0 0-1 16,0 0 2-16,0 0 1 0,0 0-2 16,0 0-1-16,0 0 0 0,0 0 0 0,0 0 0 15,0 0 0-15,0 0 0 0,0 0 0 16,0 0 0-16,0 0-1 0,0 0 1 0,0 0-2 15,0 0 2-15,0 0 0 0,0 0 0 16,0 0 0-16,-4 0 2 0,4 0-2 0,0-6-2 16,0 6 1-16,0 0 0 0,0 0-1 15,0 0 2-15,-4 0 0 0,4 0 1 16,0 0-2-16,0 0-1 0,-2 0 0 0,-2 0 0 16,4 0-1-16,-4 0 3 0,2-3 0 15,-3 3-1-15,3 3 0 0,-6-3-1 0,2 0 0 16,4 0-1-16,-8 6-1 0,3-6-2 15,-1 0-1-15,6 0-5 0,-8 0-7 0,3 0-9 16,-1 5-9-16,2-5-16 0,4 0-15 0,-8 3-20 16,1-3-22-16,3 6-44 0,0-6-64 15,-4 3-80-15,3-3-130 0,-3 0-156 16,0 0-40-16,-1-3 28 0,3-6 56 0,-2-5 125 16,4-3 171-16,-5-3 82 0,5 3 40 15,-4-6 30-15,-5 1 15 0,-1-1 8 16,-1 0 2-16,-10 1 0 0,-2-5-42 0,-12 10-23 15,2-6-14-15</inkml:trace>
  <inkml:trace contextRef="#ctx0" brushRef="#br0" timeOffset="-189291">3477 12678 218 0,'16'-3'369'0,"1"-3"21"0,-5-2 12 15,5-1-199-15,-1 4-111 0,5 5-51 0,2 0-17 16,4 0-12-16,0 0-4 0,6 5 1 16,4-2 0-16,6 3 5 0,1-3 2 0,3 2 3 15,5-5 9-15,2 6 6 0,6-3 9 16,0-3 6-16,6 0 0 0,-2 0 5 0,6 0 4 16,2 0 8-16,9 0 29 0,0-3 24 15,8-3 0-15,-3 1-9 0,5 2-19 0,2-6-35 16,11 9-23-16,-1-5-13 0,7-4-3 15,-3 4 11-15,3 1 11 0,5-1 26 16,5-4 30-16,-2 4 36 0,2-4 26 0,0 6 52 16,0-2 33-16,-6 1-4 0,1-6-26 0,-1 1-35 15,0 5-50-15,-5-6-53 0,1 7-22 16,-3-3-13-16,1 3-5 0,-9-2-15 0,0 1-9 16,-8-1-5-16,-2 5 0 0,-4-5 0 15,-7 5-2-15,-3-4 1 0,-3 4-2 16,-4 0-1-16,-6-5-1 0,-4 5 2 0,-8-4 0 15,-1 4 1-15,-5-5 2 0,-5 5 0 16,-4-5 2-16,-6 5-1 0,-2-4-1 0,-10 4-1 16,-1 0-3-16,-6 0 1 0,1-5-1 0,-9 5 2 15,2 0 2-15,-4 0 2 0,0 0 0 16,0 0 2-16,0 0 0 0,0 0 0 16,0 0 4-16,0-3 0 0,0 3 2 0,0 0 2 15,-4 0 0-15,4 0-4 0,0 0-3 16,-2 0-4-16,-2 0-5 0,4 0-9 0,-7 0-28 15,3 0-62-15,-6 0-99 0,-7 3-122 16,1 2-199-16,-3 4-144 0,-5-4-30 0,1-10-52 16,2 0 55-16,9-7 174 0,1-11 155 15</inkml:trace>
  <inkml:trace contextRef="#ctx0" brushRef="#br0" timeOffset="-183964.47">3392 13592 182 0,'10'-14'338'15,"5"0"25"-15,-5 2 11 0,3 1-181 16,-1 3-93-16,7-1-40 0,-3 0-21 0,3 4-13 15,2 2-7-15,5 3-4 0,1 0-5 16,2 0-8-16,4 0-2 0,0 0 3 0,-2 0-1 16,9 0 3-16,-3 0 10 0,0 0 8 15,2 0 1-15,5 0 6 0,-1 0 5 16,1 0 3-16,-1 0 5 0,7-6 7 0,-1 6-1 16,5-3 2-16,4-2-2 0,2 5-5 0,2-4-4 15,2 4-3-15,2-5-9 0,8 5-4 16,-1-5-8-16,3 5 7 0,5 0 2 15,6 0 3-15,-1-4 6 0,8 4-4 0,-1 0-8 16,0 0-6-16,-2 0-5 0,2 0-6 16,0 0-1-16,-2 0 3 0,-3 0 1 0,-1 4-1 15,0 1 4-15,0 0-4 0,-4-1 17 16,3 1 20-16,1-2 29 0,0 3 20 0,0-6 11 16,-5 8-14-16,-1-8-18 0,0 6-27 15,-5-3-21-15,1 2-9 0,-5-1-6 0,-2 1 0 16,-4-2 6-16,3 3 12 0,-9-6 5 15,-5 5 2-15,-5-2 2 0,0 3 8 0,-9-6 1 16,-4 3 2-16,-4 2-1 0,-4 1-1 16,-6-3-17-16,-2 2-12 0,-5-1-9 15,1 1-1-15,-7-1-4 0,-4-4 1 0,-2 5 0 16,3-5 0-16,-3 5 0 0,-2-5 1 16,-2 0 16-16,0 0 8 0,0 0 11 0,0 0 23 15,0 0 30-15,0 0 20 0,4 0 21 16,-4 0 16-16,0 0-2 0,0 0-15 0,0 0-17 15,0 0-20-15,0 0-14 0,0 0-14 16,0 0-8-16,0 0-6 0,0 0-6 0,0 0-7 16,0 0-4-16,0 0-3 0,0 0-3 15,0 0 0-15,0 0-6 0,0 0 0 0,0 0-3 16,0 0-4-16,0 0-2 0,-4 0 1 16,4 0-1-16,0 0-1 0,0 0 2 15,0 0-3-15,0 0-1 0,0 0-2 0,0 0-5 16,0 0-1-16,0 0-2 0,0 0-2 15,0 0 0-15,0 0 0 0,0 0-1 0,0 0 0 16,0-5-1-16,0 5 2 0,4 0 0 16,-4 0 0-16,0 0 0 0,0 0 2 15,0 0-1-15,0 0-2 0,0 0 1 0,0 0 0 16,0 0-2-16,0 0 2 0,0 0 0 16,0 0 0-16,0 0 0 0,0-5 4 0,0 5-4 15,0 0 0-15,0 0 1 0,0 0-1 0,0 0 0 16,0 0 1-16,0 0-1 0,0 0 0 15,0 0 0-15,-4 0 0 0,4 0 0 16,0 0 0-16,0 0 0 0,0 0 0 0,0 0 3 16,0 0-1-16,0 0 0 0,0 0 2 15,0 0-3-15,0 0-1 0,0 0-1 16,0 0 0-16,0 0-2 0,0 0 3 0,0 0-2 16,0 0 2-16,0 0-1 0,0 0 1 15,0 0 0-15,0 0 0 0,0 0 0 16,0 0 0-16,0 0 1 0,0 0 1 0,0 0-2 15,0 0 0-15,0 0 3 0,0 0-2 0,0 0 1 16,0 0-1-16,0 0-1 0,0 0 1 16,0 0-1-16,0 0 0 0,0 0 1 0,0 0-2 15,0 0 0-15,0 0 1 0,0 0 0 16,0 0 0-16,0 0 1 0,0 0 0 0,0 0 3 16,0 0-3-16,0 0 1 0,0 0-2 15,0 0-2-15,0 0 2 0,0 0 0 0,0 0 0 16,0 0 0-16,0 0 2 0,0 0-1 15,0 0 0-15,0 0 1 0,0 0-1 16,0 0 1-16,0 0 0 0,0 0-1 0,0 0 0 16,0 0-1-16,0 0 1 0,0 0 2 15,0 0 0-15,0 0-1 0,0 0 5 0,0 0 1 16,0 0 2-16,0 0 1 0,0 0 1 16,0 0-5-16,0 0-1 0,0 0-1 0,0 0-1 15,0 0-4-15,0 0 2 0,0 0 2 16,0 0-2-16,0 0 0 0,0 0 2 0,0 0 1 15,0 0 2-15,0 0 2 0,0 0 0 16,0 0-2-16,0 0 0 0,0 0-2 16,0 0-4-16,0 0 1 0,0 0-1 0,0 0 0 15,0 0 1-15,0 0-1 0,0 0 0 16,0 0-1-16,0 0-1 0,0 0 1 0,0 0 1 16,0 0-1-16,0 0 0 0,0 0 0 15,0 0-1-15,0 0-2 0,0 0 1 16,0 0 0-16,0 0-2 0,0 0 3 0,0 0-1 15,0 0 1-15,0 0 2 0,0 0-1 0,0 0 0 16,0 0 1-16,0 0-2 0,0 0 0 16,0 0 0-16,0 0 2 0,0 0 0 0,0 0 1 15,0 0-1-15,0 0 2 0,0 0-2 16,0 0 1-16,0 0-1 0,0 0 2 16,0 0-1-16,0 0-1 0,0 0 1 0,0 0 0 15,0 0 0-15,0 0-1 0,0 0-2 16,0 0 1-16,0 0 0 0,0 0 1 15,0 0-1-15,0 0 0 0,0 0 0 0,0 0 0 16,0 0 0-16,0 0 0 0,0 0 2 16,0 0-4-16,0 0 4 0,0 0-1 0,0 0 0 15,0 0-5-15,0 0 4 0,0 0 2 0,0 0 0 16,0 0 1-16,0 0 8 0,0 0-2 16,0 0 0-16,0 0 2 0,0 0-4 0,0 0-1 15,0 0-2-15,0 0 0 0,0 0-2 16,0 0-1-16,0 0-1 0,0 0-1 15,0 0 1-15,0 0 0 0,0 0 4 0,0 0-1 16,0 0 0-16,0 0 1 0,0 0-1 16,0 0-2-16,0 0 1 0,0 0-2 0,0 0 0 15,0 0 4-15,0 0-3 0,0 0 2 16,0 0-1-16,0 0 2 0,0 0-2 0,0 0 0 16,0 0-2-16,0 0 3 15,0 0-3-15,0 0 0 0,0 0 0 0,0 0 0 16,0 0 0-16,0 0 0 0,0 0-1 0,0 0-1 15,0 0-2-15,0-4 0 0,0 4-1 16,0 0-3-16,0 0-2 0,0 0 1 0,0 0-7 16,0 0-18-16,0 0-31 0,4 0-33 0,2 0-47 15,0 0-86-15,5-5-105 0,-1 5-185 16,7-9-136-16,-3 0-51 0,3-8 25 16,-5-6 89-16,-2-8 195 0,3-6 151 0,-3-3 81 15,0-5 52-15,7-4 22 0,-3 4-47 16,5-9-19-16,-2 3 0 0</inkml:trace>
  <inkml:trace contextRef="#ctx0" brushRef="#br0" timeOffset="-157624.15">7952 13439 242 0,'-12'13'406'15,"-3"-4"48"-15,3-4 35 0,2 4-181 0,3-5-100 16,1 1-44-16,2 0-17 0,2-1-8 15,-6-4-2-15,8 0 5 0,0 0 14 0,0 0 28 16,0 0 50-16,0 0 47 0,0-4 18 16,0 4-7-16,0 0-29 0,0-5-61 15,-2 5-63-15,-2-9-44 0,4 4-30 0,0-13-23 16,0 5-14-16,0-5-8 0,0-10-3 16,4-3-6-16,-2-4-1 0,2-2-2 0,2-8-1 15,-2-4-3-15,2-5-2 0,5-9-3 0,-5 4-1 16,4-4-1-16,1-5 0 0,-1 11 2 15,-2-3 2-15,7 11 0 0,-5 4 0 0,0 14 1 16,-1-1-2-16,1 10-1 0,0 4 0 16,-4 4-3-16,5 9 0 0,3 2-2 15,-1 3 1-15,9 8-1 0,5 10 1 16,0 10 1-16,6 3 1 0,0 14 0 0,0 9-1 16,5 4 0-16,-7 5 2 0,-2 5 2 0,-3 0 2 15,-3-2 2-15,-6-12 5 0,-7-3-3 16,0-11-3-16,-3-4 0 0,-3-4-2 0,2-6-2 15,-2-9 2-15,-4 3 0 0,0-3 1 0,0-8-1 16,0 0 0-16,-4-4-2 0,2 3-9 16,-2-8-19-16,-7 0-41 0,1-8-89 15,-9-1-118-15,-5-8-156 0,-3-6-156 0,-6-5-122 16,0 2-56-16,-5-11 27 0,-1-3 122 16,6 3 161-16,-4-3 151 0</inkml:trace>
  <inkml:trace contextRef="#ctx0" brushRef="#br0" timeOffset="-157125.22">8027 13016 136 0,'-40'-31'346'0,"9"-2"53"16,9 15 53-16,5 5-73 0,7 9-110 15,-1-1-38-15,7 5-15 0,2 0-31 16,-2 0-37-16,4 5-38 0,0-5-36 0,4 0-21 16,-2 0-7-16,2 4 9 0,3-4 23 0,3 5 18 15,2-5 11-15,9 0-7 0,0 0-14 16,6-5-25-16,1 1-23 0,6-1-19 0,-1-4-8 16,10 0-6-16,0-5-3 0,5-8-1 15,2-1 0-15,-1-12-6 0,3-1-5 16,0-5-3-16,-5 1-3 0,3-5 0 0,-7 5 4 15,-4 3 4-15,-3 1 4 0,-7 9 3 16,-7 5 1-16,-5 4 0 0,-7 10 1 0,-4 2 0 16,-2 1 2-16,-4 10 2 0,-4-5 1 15,-2 14 3-15,-6 4-1 0,-3 4 0 0,-1 5-1 16,-7 9-1-16,2 1-1 0,-1 3-1 16,1 0 0-16,-2 0-3 0,2-3-1 0,5-1-1 15,-1-4 1-15,1-6 0 0,6-9 0 16,1 3 1-16,1-12-1 0,6 1 3 0,-2-4 3 15,4-5 7-15,0 0 11 0,4 0 8 16,-2-5 3-16,2 2 0 0,6-8-7 16,1-1-7-16,1 1-8 0,3-6-4 0,-3 3-2 15,5-3-2-15,-1 3 1 0,1-4 0 0,3 10-1 16,-3-6 0-16,-1 5-1 0,1 4-3 16,4 1 0-16,-5 8 0 0,1 6 3 15,-5 2 0-15,5 11 5 0,-7 8 4 0,0 9 4 16,-6 6-1-16,-1 4 0 0,-3 4-3 0,-7-5-1 15,1-3-2-15,-4-1-3 0,-1-5-2 16,1-8-4-16,0-1-2 0,2-8-1 16,-1-1-5-16,7-4-32 0,-2-13-48 0,4-5-68 15,0 0-91-15,0-14-112 0,6-3-103 16,-2-11-69-16,3-9-73 0,3-7 29 0,0-1 89 16,1-9 120-16</inkml:trace>
  <inkml:trace contextRef="#ctx0" brushRef="#br0" timeOffset="-156612.25">9226 12957 215 0,'-9'28'380'0,"-5"-7"46"0,1 2 46 0,-1-4-161 16,4-2-70-16,1-3-17 0,-5-2 0 16,8-1 10-16,-5-2 27 0,7-9 65 0,-2 3 36 15,0-3-1-15,0-3-24 0,-3-3-47 0,3-2-95 16,-4-6-71-16,4 2-43 16,-5-8-27-16,5-2-18 0,0-1-13 0,-4-8-5 0,5-1-5 15,-1-3-4-15,0-1-2 0,6-10-2 16,-4-2-3-16,4-7 1 0,0-4 0 15,4 2 3-15,0-3-2 0,-2 3-1 16,4 3-3-16,-1 0-2 0,1 8-3 0,2 10 2 16,-6 9-2-16,4 5 1 0,-2 8 0 15,-4 5-2-15,7 6-2 0,-3 3-2 0,2 3 1 16,6 6 0-16,7 10 2 0,-3 7 4 0,7 11 3 16,0 8 1-16,4 4 3 0,6 9 2 15,-6 6 0-15,6 2-2 0,-6 2 0 0,4-5-3 16,-4 0-2-16,-9-9 0 0,3 0 1 15,-5-9 1-15,-3-4 0 0,1-5-2 16,-3-4-3-16,-1-10-10 0,-8 4-9 16,4-6-13-16,-6-3-17 0,0-3-31 0,0-5-53 15,-2-6-74-15,-4 2-88 0,-2-10-138 0,-5 2-140 16,-3-11-63-16,-5 0 19 0,0-9 69 16,-3-3 74-16,-3-5 102 0,-6-6 93 15,2-3 47-15</inkml:trace>
  <inkml:trace contextRef="#ctx0" brushRef="#br0" timeOffset="-156372.83">8992 12715 268 0,'-12'-6'402'0,"1"6"49"0,5-8 53 0,0 3-176 16,2 1-67-16,4-1-23 0,-2 1-23 16,2-1-28-16,2 2-30 0,2-8-22 15,2-1 3-15,0-2 31 0,9 0 57 0,-3-3 28 16,9-6-4-16,-3 5-27 0,3-4-55 15,0-1-78-15,1 4-47 0,5-2-23 0,-4 2-11 16,4 1-6-16,0 1-3 0,0 3 0 0,0 5 0 16,-1 1-20-16,-3-3-55 0,0 2-76 15,2 1-80-15,-7 8-98 0,-1-9-121 0,-1 9-113 16,-5-5-41-16,-1-4-59 0,-4 0 35 16,5 1 116-16,-5-1 152 0</inkml:trace>
  <inkml:trace contextRef="#ctx0" brushRef="#br0" timeOffset="-155803.99">9562 12062 176 0,'-6'-5'413'16,"2"-9"65"-16,4 11 59 0,-6-6-102 0,6 4-111 15,0 5-43-15,-2 0-28 0,2 0-38 16,-4 0-45-16,4 5-48 0,0 4-46 0,4 3-35 16,-2 7-23-16,2 13-7 0,2-1-4 15,0 9-3-15,5 5 0 0,5 1-3 0,-1 8 1 16,1 0-2-16,1 0 2 0,-5 0-2 16,3-10 3-16,-7 1-3 0,0-8 2 15,-1-11-2-15,-3 2-2 0,-2-6 2 0,-2-4 2 16,0-4 0-16,0-2 2 0,-2-2 1 0,2-6 1 15,-9-4 2-15,3 0-2 0,-4-4-4 16,-7-10-7-16,1-3-14 0,-5-11-11 16,3-9-6-16,-3-6-5 0,0-11 2 0,3 0 5 15,-3-14 7-15,4 0 5 0,5-9 2 16,-3 2 3-16,9-7 4 0,0 5 4 0,2 0 1 16,4 6 8-16,6 8 1 0,4 9 11 15,1 9 7-15,1 10 6 0,5 4 2 0,1 3-2 16,-1 10-6-16,1 4-9 0,7 0-5 15,0 11-4-15,2-2-2 0,6 5 1 0,2 5 0 16,0-2 1-16,3 11-1 0,-1 0 0 16,0 4-1-16,-2 10 0 0,-2-2 0 0,-2 5 0 15,-8-3 2-15,-2 3 0 0,-9 1 2 16,-2-6 4-16,-10 5 2 0,0 1 1 16,-10-1 2-16,-2 0-3 0,-9 3 2 0,2-3-2 15,-8 0-2-15,-4-4-3 0,3 0 0 0,-4 0-3 16,-5-10-23-16,4-3-64 0,-4 0-115 15,2-11-141-15,-2-3-110 0,-1-3-87 0,3-6-45 16,-2-10 61-16,6-7 122 0,8-11 98 16</inkml:trace>
  <inkml:trace contextRef="#ctx0" brushRef="#br0" timeOffset="-151113.1">3733 14614 218 0,'-4'-10'392'0,"2"-8"41"0,2 1 29 15,2 3-178-15,2-4-126 0,2 4-56 16,5 0-40-16,1-3-25 0,5 3-14 16,1 0-12-16,1 2-5 0,4 1-3 0,-3 3-3 15,7-1 0-15,4 5 0 0,2-1 1 0,2 5-2 16,3 0 3-16,3 0 1 0,0 0-3 16,3 5-1-16,3 4 1 0,3 0-4 0,4 0 3 15,1-1 0-15,5-2 1 0,0 2 1 16,9 1 0-16,-3-4 0 0,0-1-1 15,4-4 0-15,5 0-1 0,1 0-1 0,3 0 2 16,5-4 2-16,-1 4-2 0,10-5 2 16,-2 2 4-16,4-3-1 0,2-2 6 0,7 2 1 15,-1-2 4-15,0 2-3 0,5 3-3 16,-3 3-6-16,3-5 1 0,5 1-3 0,-3 4 2 16,6 0 0-16,-3-5 0 0,7 5-1 0,-6 5 1 15,10-5 0-15,-8 4-1 0,8 1 1 16,-4-2-2-16,0 3 3 0,6-1 1 15,-2 4 0-15,2-6 2 0,4 2-1 0,-4 4 0 16,8-4-1-16,-1-1-1 0,1 1-3 16,3-2 6-16,5 3-2 0,-3-1-2 0,-1-2-2 15,3-3 1-15,1 0-2 0,3 0 5 16,-2 0 8-16,-1 0 7 0,5 0 12 0,0 0 15 16,4 0 10-16,-2 0 1 0,-3-3-2 0,5 3-2 15,2-5-13-15,-6 5-12 0,6 0-5 16,0-6 1-16,2 6-5 0,-6 0-4 15,10 0-5-15,-4 6 2 0,4-6-7 0,-2 0-4 16,2 0-3-16,3 5 5 0,-3-2-2 16,0-3-3-16,4 6-1 0,-6-3 5 15,5 2-4-15,-7 1 0 0,2-3-3 0,0 2 6 16,2 4-2-16,-2-5 1 0,0 6-4 0,-4-1 6 16,4-1-1-16,-6 1 0 0,2 0-2 15,-4 0 7-15,2 1-3 0,-4-1-1 16,2 0-2-16,-5-1 3 0,3 1-2 0,-4 0-1 15,-1 1-1-15,3-1-1 0,-2 0 2 16,-1-1 1-16,5 1-1 0,-6-4 0 0,1 4 4 16,-1-6-3-16,1 3 2 0,-3 2-1 15,-1-2-3-15,-3-6 4 0,1 3-2 0,-4-3 2 16,-1 5 0-16,3-5-1 0,-2 0 2 16,-1 0-1-16,3 0-1 0,-4-5 3 0,-2 5-2 15,3-3-1-15,-1 3 0 0,-6 0 0 16,0-6 1-16,-8 3 9 0,3 3 2 0,-9-5 2 15,2-1 3-15,-13 3 1 0,-6 3 6 16,0-9 8-16,-8 4 33 0,-3 2 44 0,-1-3 49 16,-9-2 62-16,-1 2 22 0,-7-2-16 15,-4-6-40-15,-9 5-53 0,3-5-66 0,-11 2-39 16,1 3-17-16,-11-5-8 0,4 0-3 16,-8-3-2-16,2 3 0 0,-8-4-2 0,2-1 0 15,-7 2 0-15,-1-1 0 0,-1-4 0 16,-1 2 0-16,-5 3 3 0,-2-6-1 0,1 1 1 15,-3 4 0-15,-2-4 0 0,-2-1 1 16,2 5-1-16,-2-4 1 0,-2 4 4 16,0-4 3-16,-2-1 0 0,-2 0 0 0,2 1 0 15,-2-1-5-15,-2-3-3 0,2 7-2 16,-3-2 0-16,1 1 0 0,-2-2 1 0,0 4-1 16,-3 1 1-16,1-2-1 0,0 1-2 15,-3 1 1-15,-1 3 0 0,-3-4 1 0,-3 4-2 16,1-3 2-16,-6 3-2 0,2 0 2 15,-6 5-1-15,-2-5 1 0,2 6-1 16,-12-1-1-16,8 4 0 0,-10 1-1 0,-1-1-1 16,1 5 3-16,-7 0 0 0,-4 0 4 0,-5 0-1 15,-3 0 2-15,-3 0 0 0,-5 5-3 16,0-5 0-16,-7 4 1 0,-3-4-4 0,-3 5 2 16,-4-5 1-16,-6 4 2 0,4-4 0 15,-12 0-1-15,2 5 1 0,-9-5-1 0,3 0-2 16,-9 0 1-16,5 0-1 0,-13 5-2 15,10-5 0-15,-8 0-1 0,0-5 2 16,-8 5 0-16,8-5 1 0,0 1-1 0,-4-1-1 16,-2 1-1-16,0-1 1 0,-4 2-2 15,6-3-1-15,-8 1 3 0,1 2-2 0,-5-3-1 16,2 3-1-16,-3-2 2 0,-1 5 0 0,-7-6-1 16,4 3-2-16,-1 3 1 0,-1-5 4 15,-4 5 0-15,1 0 0 0,-5 0-1 16,4 0 2-16,-8 0 0 0,4 0-1 15,-6 5-2-15,4-5 2 0,-4 0 1 0,0 3-1 16,-2 3-2-16,8-6 1 0,-9 5 1 0,8-5-1 16,-6 0-2-16,10 0 4 0,-7 0 1 15,2 0 0-15,0-5-3 0,6 5 2 0,-2-6 0 16,-2 3-2-16,-2-2 0 0,2-4 3 16,2 6 0-16,-1-3 0 0,1-2 0 0,-2-1-1 15,-2 4 1-15,2-4 4 0,2 0-2 16,-2 4-1-16,2-4 2 0,-6 0 2 0,2 1-4 15,0 3 0-15,2-4 0 0,-1 4 0 16,-1 1-1-16,2-1-1 0,-2 1 1 0,6 4 0 16,-6-5 0-16,0 5-3 0,2-3 0 15,2 3 1-15,-4 0 2 0,2-6-2 0,-2 6 1 16,7 0 2-16,-5 0 2 0,4 0-4 16,2-5 0-16,1 5-1 0,1-3 1 15,2-3-2-15,5 3 1 0,0-2 0 0,-1 0 1 16,3 5 0-16,-3-4-1 0,7-1 1 15,4 1-2-15,-4 4 1 0,4-5-1 0,0 5 2 16,-3 0 0-16,10 0 2 0,-3 5-2 16,2-5-2-16,-2 4 2 0,2 5 0 0,0-4-2 15,4 3 1-15,-2 1-1 0,3 2 2 16,5-3 0-16,3 1 0 0,-3 5 0 0,7-5 0 16,-1 3-3-16,7 2 2 0,-2 5 0 15,6-7-2-15,0 8-1 0,2-3-1 16,4-3 3-16,4 3-2 0,3 1 0 0,-1 4 6 15,5-2-2-15,5-3-3 0,-1 6 0 0,8-6-2 16,-6 6-2-16,8 0 1 0,-2-1 2 16,4 1 1-16,0 0 1 0,6-2 8 15,2 1-5-15,1 1 2 0,5 0-1 0,3 4-1 16,1-4-4-16,3 3 1 0,2-3-3 16,4 3 4-16,0 2-1 0,0-5-1 0,6-1 1 15,0 5 0-15,4 0-3 0,7-4 0 0,-1-2 2 16,7-2 1-16,-1-1 0 0,5-1 0 15,6 2 0-15,0-7-3 0,11 2 1 0,1 0-3 16,5 0-1-16,9-5 3 0,7 5 0 16,5-10 1-16,5 1 2 0,7-2 0 0,10 2 2 15,4-5 3-15,2 0-2 0,4 0 0 16,7 0 2-16,-1 4-3 0,1 1-1 0,3 4 2 16,1 0-4-16,-3 5 2 0,7 0 4 15,-2-1-2-15,-1 5 1 0,5-1 1 16,0 6-2-16,0-6-24 0,0 3-37 0,-5-3-42 15,-1-3-32-15,2 4-31 0,4-10-13 16,-1-8 4-16,7-3 10 0,0-6 0 0,5-5 4 16,-1 0-5-16,2-3-13 0,-2 3-19 0,-4 0-27 15,0 5-31-15,-2-5-20 0,-2 5-5 16,2 1 12-16,-4 4 30 0,-5-1 35 0,3-4-64 16,-6 4 1-16,-5 5 16 0,-4-4 15 15</inkml:trace>
  <inkml:trace contextRef="#ctx0" brushRef="#br0" timeOffset="-81788.56">22966 12116 302 0,'-2'-10'433'16,"-7"-7"31"-16,7 3 24 0,-4 1-210 0,-2 8-105 15,2-4-31-15,-5 4 6 0,3 2 4 16,-2 6-11-16,-7-3-20 0,1 9-28 0,-5 1-26 15,-2 8-13-15,-2-1 8 0,-1 11 27 16,-8 7 51-16,8 7 74 0,-7 7 36 16,-1 5 1-16,1 9-14 0,2 8-44 0,-2 2-69 15,6 8-35-15,5 4-11 0,1-8-8 16,9 3-2-16,1-7-4 0,11-6-8 0,0-3-9 16,11-6-12-16,1-4-10 0,2-9-11 15,7-5-7-15,-4-3-5 0,5-6-2 0,-1-8 0 16,6-6-1-16,-8-3-1 0,7-1-4 15,-3-8-13-15,2 0-32 0,-2-5-73 0,-3 0-128 16,-3-5-190-16,-5-4-229 0,3-5-190 16,-9-3-26-16,0-6 86 0,0-5 170 15,5-3 236-15</inkml:trace>
  <inkml:trace contextRef="#ctx0" brushRef="#br0" timeOffset="-81407.98">23154 12706 360 0,'18'-19'483'0,"-7"1"56"0,-5 10 45 0,-2-1-193 16,0 4-77-16,-4-1 34 0,0 3 46 16,-8 3 7-16,8 0-31 0,-6 0-63 0,0 0-103 15,-1 0-92-15,-3 3-46 0,4 3-29 16,-9 2-15-16,9 6-6 0,-4 0-8 0,4 4-5 16,1 8-1-16,3 7-2 0,2-2 1 15,0 1 0-15,2-6 0 0,5 2 1 0,3-2 0 16,4-3-2-16,3-6 2 0,6-3 0 15,4 0 0-15,6 0 2 0,0-10 3 0,8-4 4 16,-6-4 2-16,7-1 1 0,-3-9 1 16,-2-4 1-16,-4 1-4 0,4-6-2 15,-10-5-4-15,2 2 0 0,-6-5-3 0,2 3-2 16,-13-7 1-16,3 2 0 0,-15-2-1 16,-9 4 1-16,-1-6 1 0,-13 6-2 0,1-1-1 15,-9 10 0-15,2 4-4 0,-5 4-4 0,3 14-2 16,-2 0-7-16,4 9-12 0,-2 5-16 15,5 3-33-15,7 6-67 0,-6-4-79 16,9 2-69-16,3 2-94 0,5-4-108 0,0-2-106 16,8-3-93-16,2-5 3 0,8-5 75 15,5-4 129-15</inkml:trace>
  <inkml:trace contextRef="#ctx0" brushRef="#br0" timeOffset="-80978.69">23747 12430 198 0,'17'-17'426'0,"-5"3"85"0,-6 0 86 15,-2 2-85-15,-4 7-44 0,-4 1 19 0,4 4-23 16,-6 0-59-16,-4 0-71 0,-1 4-104 16,3 4-114-16,-6 6-55 0,3 0-25 15,3 4-14-15,-2 4-3 0,-1 1 1 0,5 8 2 16,-2 1 0-16,6 4 0 0,-2-1-2 16,4 2-8-16,6 3-5 0,-2-9-2 0,2-3-5 15,0-1-1-15,3-5-1 0,1-8 0 0,-2-5 2 16,1 0 0-16,-1-9 5 0,2 0 11 15,0 0 10-15,1-9 8 0,-1-5 7 0,3-9-1 16,1 1-7-16,-4-10-10 0,3 1-9 16,-3-4-7-16,3-10-1 0,-3 4-1 15,0-4-3-15,1 0-1 0,1-1 1 0,-2 12-2 16,1-3 0-16,-1 14 5 0,0 1 2 16,-4 13 1-16,5 0-2 0,-9 9-1 0,4 0-3 15,2 4 1-15,3 10-1 0,-5 3 3 0,0 11 5 16,-2 3-1-16,-2 1-1 0,2-1-1 15,-2 1-2-15,-2-1-3 0,0 0-4 16,0 1-3-16,0-1-2 0,0-3-3 0,0-5-8 16,-2-1-15-16,2-9-21 0,2 0-23 15,-2-7-37-15,0-3-59 0,0 2-75 16,0-10-76-16,5 2-95 0,-1-6-109 0,-2-5-65 16,2-3-6-16,2-6-38 0,0 0 58 15,3-5 124-15,-7 2 121 0</inkml:trace>
  <inkml:trace contextRef="#ctx0" brushRef="#br0" timeOffset="-80010.77">24669 12008 358 0,'-6'-14'463'16,"-5"6"79"-16,5-6 50 0,0 8-169 0,0-2-67 15,-9 4-19-15,5 4-21 0,-6 4-19 16,-1 1-26-16,-4 9-46 0,-1-2-49 0,3 16-48 16,-8 3-48-16,2 10-32 0,3 4-16 15,-1 4-6-15,2 1-5 0,0 4-2 0,13-5-5 16,-2-3-2-16,4-6-2 0,6-9-4 0,2-3-2 16,4-2-3-16,4-8-2 0,5-4 0 15,-3-6 2-15,5-2 10 0,-3-3 13 16,5-6 5-16,-3-6 9 0,9 0 1 15,-6-5-8-15,6-5-10 0,-7-2-7 0,3-7-6 16,-5 5-6-16,1-3-3 0,-3 4-4 0,-5-6 0 16,-1 5-1-16,-2 6 0 0,-4-1 2 15,2 9 0-15,0 4 2 0,-4 0-2 16,0 1-1-16,0 8-2 0,0 1 2 0,2 9 0 16,-2 4 3-16,5 9 5 0,-3 5 5 0,2 8 0 15,2 0 2-15,2 5-2 0,-2 1-3 16,1 8-4-16,-3 3-1 0,-2 3-2 15,2 3 0-15,-4-9 2 0,0 0 2 0,-4-6 0 16,2 3 1-16,-6-11 0 0,1-8 0 16,1-1-2-16,-4-8-1 0,4-6-1 0,-1 1 0 15,-1-5-1-15,2-4 0 0,-4 0-1 16,8 1 1-16,-3-10-1 0,3 4 0 0,2-4 0 16,0 0 0-16,0-4 1 0,0-1-2 0,2-9 2 15,5 2 0-15,3-11 2 0,4 1 0 16,-5-1 3-16,9-8-4 0,-5 3-2 15,-1-4-6-15,3 1-13 0,-3 5-19 16,-2-11-33-16,5 11-49 0,-7-5-58 0,2 3-57 16,5-4-50-16,-5 10-37 0,-2-5-55 0,3 5-67 15,-1 3-53-15,-4 1-29 0,-2 1-28 16,1-6 57-16,-5 6 107 0,2-6 115 0</inkml:trace>
  <inkml:trace contextRef="#ctx0" brushRef="#br0" timeOffset="-79659.77">25004 11815 38 0,'0'-5'522'0,"0"1"96"16,-4-1 57-16,0 5 26 0,4 0-326 0,0 0-180 16,0 5-93-16,0 4-55 0,4 8-27 15,-4-3-9-15,4 12-6 0,-2 2 0 16,-2 4-1-16,6-1 0 0,-2 9 0 0,0 0 1 15,-2 2-1-15,5-2-1 0,-3 6 0 16,-4-6 1-16,4-9 0 0,-4 0 14 0,2-8 9 16,-2-5 13-16,0-4 39 0,0-6 66 15,-2-3 64-15,4-1 42 0,-2-8 11 0,4-6-20 16,0-7-61-16,5-10-76 0,1-9-47 16,4-4-30-16,-1-11-13 0,3 2-13 0,1 0-2 15,8 4-5-15,-7 5-4 0,3 3-7 16,2 6-10-16,-3 8-11 0,1 6-17 15,-2-2-27-15,3 10-45 0,-3 5-59 0,-3 4-71 16,-3 0-83-16,-3 4-101 0,-4 5-96 0,1 1-56 16,1 2-59-16,-6-3 40 0,-2 5 101 15,0 0 138-15</inkml:trace>
  <inkml:trace contextRef="#ctx0" brushRef="#br0" timeOffset="-79330.96">25359 11909 14 0,'-10'0'332'16,"4"0"74"-16,2 0 51 0,2 3-17 0,2-3-143 15,2 6-64-15,-2-6-19 0,8 0 12 0,-6 0 35 16,4 5 71-16,5-5 51 0,-1 0 3 15,4-5-29-15,-1 5-57 0,1-9-103 0,3 4-84 16,1-4-50-16,-1 0-25 0,8-5-14 16,-2-3-9-16,-1-1-6 0,5-4-4 15,4-1-4-15,-2-5-1 0,2-3-1 0,-4-1-1 16,-2 1 2-16,0-4 0 0,-7-2-1 16,-1 1 2-16,-7 1-1 0,-2-2 0 0,-12 1 2 15,-2 4 1-15,-8 6 0 0,-5 7-1 0,-2 10 4 16,-1 6-2-16,-9 11 4 15,-3 10-1-15,-3 5 1 0,4 8 0 0,-4 6 0 16,4 8 2-16,4 4 5 0,-2 5 4 0,12-5 5 16,-5 10 2-16,7-10 0 0,7 1-7 15,8-6-8-15,2-2-6 0,2-11-5 0,8 1-6 16,0-6-3-16,3-3-4 0,7-10-17 16,-3 1-25-16,10-10-36 0,0-8-76 0,0-6-104 15,1-2-121-15,3-11-150 0,-2 0-122 16,7-8-12-16,-3 0-35 0,-4-6 68 0,8-3 149 15,0-5 143-15</inkml:trace>
  <inkml:trace contextRef="#ctx0" brushRef="#br0" timeOffset="-78587.7">26217 11365 273 0,'33'-23'435'0,"-14"9"70"16,-5 0 69-16,-3 5-144 0,-5 6-54 16,-4-2 33-16,-2 5 36 0,-2 0-17 0,-4 0-43 15,-2 5-71-15,-5-2-101 0,1 3-97 0,-7 2-49 16,3 1-26-16,-1-4-11 0,0 4-7 15,1 0-5-15,-1 0-1 0,5 4-4 16,-2-4-2-16,-3 0-4 0,7 5-3 0,-3-5-4 16,3 5 0-16,0-6 1 0,3-2-2 15,1 2 2-15,2 1-2 0,2 0-1 0,2-4-1 16,0-2-2-16,2 3 3 0,4 2-1 16,3-2 0-16,-1 2 2 0,6-4 0 0,3 1 1 15,-1 4 1-15,5-1 0 0,-2-2 1 16,5 2 0-16,-5 1 4 0,6-4 3 15,-7 4 2-15,7 0 3 0,-2 0 3 0,-2-4 0 16,-3 3 0-16,-1 1 0 0,-3 5-2 0,-3 0 1 16,-5-2 8-16,-4 8 15 0,-2 6 23 15,-6 2 22-15,-1-2 9 0,-3 2-6 0,-2 3-13 16,-5-5-25-16,1 2-19 0,1-7-17 16,3-2-6-16,1-1-4 0,1-4-5 0,4-6-4 15,2-2-2-15,4-6-6 0,4-6-17 16,6-2-28-16,7-12-26 0,6-6-23 15,5-5-23-15,16-14-7 0,8-4 4 0,3-5 11 16,5-9 7-16,6-5 17 0,5-9 20 16,3-3 15-16,-6-6 13 0,3 1 11 0,-3-6 4 15,-8-3 7-15,-9 9 5 0,-7-1 9 0,-7 9 30 16,-10 15 24-16,-6 11 23 0,-15 16 25 16,-2 12 23-16,-12 6 0 0,-3 17-9 15,-7 0-12-15,-13 12-20 0,-4 11-24 0,-7 5-16 16,-3 12-9-16,-9 5-4 0,-4 4-4 15,6 0 0-15,-1 5-2 0,3-3-2 0,7-6 1 16,1-5 1-16,9-3-1 0,6-11 0 16,11-4-4-16,10-8-1 0,2-5-2 0,12 0-2 15,0-9 0-15,13 0 0 0,10-5 5 16,-2-4-1-16,10-9-1 0,9-4 0 0,1-1-2 16,9-8-1-16,-6 5 0 0,1-8 1 15,5 3 2-15,-2 5 5 0,-6-2 1 0,-1 7 4 16,-1 2 5-16,-15 5 3 0,0 10 2 15,-12-1 2-15,-9 10 15 0,-2 9 27 16,-10 4 33-16,-2 5 33 0,-12 8 17 0,-3 6-4 16,-3-3-24-16,-3 7-33 0,-4 0-37 0,0-1-25 15,-2 6-13-15,-2-6-10 0,2 5-11 16,-2-5-8-16,4 9-6 0,3-3-41 0,-3 8-65 16,2-9-76-16,-2 9-122 0,4-9-231 15,-3 10-282-15,-3-1-130 0,-5 0-50 0,8-2 65 16,-7 2 215-16,2 0 309 0</inkml:trace>
  <inkml:trace contextRef="#ctx0" brushRef="#br0" timeOffset="-78273.58">26199 13043 47 0,'27'-63'609'0,"-1"4"207"16,-1 10 131-16,-6 0 74 0,6 12-297 0,-9 15-228 16,-3 4-185-16,-7 4-119 0,0 14-64 15,-2 0-16-15,2 14 15 0,-6 9 47 0,0 17 52 16,0 14 34-16,-6 9-1 0,0 8-38 0,-4 11-58 16,-3 12-62-16,-1 9-46 0,3 5-25 15,-5 6-18-15,-1 3-13 0,1-6-2 0,3 3-5 16,-1-6-5-16,4-5-21 0,1-18-56 15,1-8-69-15,6-14-60 0,-2-9-50 0,4-18-36 16,4-9-5-16,-4-13-47 0,6-14-86 16,0-9-149-16,5-14-139 0,1-8-121 0,-2-20-1 15,7-12 96-15,0-22 185 0,7-4 183 16</inkml:trace>
  <inkml:trace contextRef="#ctx0" brushRef="#br0" timeOffset="-77761.69">26943 12404 252 0,'4'-31'438'0,"-2"3"45"0,-2 2 52 16,8-2-138-16,-6 10-107 0,3 1-12 15,-3 3 40-15,2 5 46 0,-4 9 4 16,0-5-32-16,0 10-47 0,0-1-73 0,-4 10-85 16,4 17-36-16,-7 6-8 0,5 17 4 0,-2 12 9 15,-2 11 5-15,-2 8-2 0,2 6-8 16,-5 3-15-16,3-3-10 0,-7 7-3 16,3 1 0-16,-5 9-2 0,1 0 1 0,-3 6-11 15,3 6-14-15,-3-3-13 0,3 5-11 16,1-5-8-16,3-6-6 0,1-2-7 0,5-10-4 15,-4-8-5-15,4-11-3 0,-3-12-4 16,3-14-9-16,4-5-23 0,-6-9-30 0,8-3-35 16,-2-15-46-16,-2-4-87 0,4-13-120 15,0-5-183-15,0-14-199 0,0-3-146 0,4-20 7 16,-2-3 108-16,2-6 197 0</inkml:trace>
  <inkml:trace contextRef="#ctx0" brushRef="#br0" timeOffset="-77175.61">27819 12652 324 0,'58'-54'450'0,"-12"0"51"0,-5 3 53 0,-6 2-185 15,-8 1-74-15,0 2 35 0,-6 1 76 16,-9 5 17-16,-2 0-19 0,-6-2-42 0,-8 7-80 16,-6 3-115-16,-7 5-50 15,1 9-28-15,-11-1-16 0,-6 7-14 0,-6 7-11 0,-13 10-11 16,-4 3-11-16,-10 6-8 0,-10 13-9 16,-15 13-4-16,-7 10-4 0,-13 4-2 0,-9 9 2 15,-10 9 1-15,-11 10 1 0,-10-2 0 16,-2 14 1-16,-6 0-4 0,-2 6 0 0,-2-6 0 15,8 0 3-15,-7 2 1 0,16-11 1 16,9 1-2-16,7-1 2 0,10-8-4 0,15-11 1 16,9-6 2-16,18-3-2 0,10-11 3 15,16-1 2-15,11-14 2 0,12 1 1 0,12-15-1 16,11-3-4-16,14 0-2 0,13-10 3 16,12-4 4-16,10-4 7 0,17-10 4 15,11 0 3-15,11-9 0 0,11-3-2 0,15-5-3 16,-1-1-5-16,13-4 2 0,2 1-4 0,13-7 1 15,-3 2 1-15,8 0-1 0,-3 0-2 16,8-6 1-16,-9 6-4 0,-4 4-4 16,-8 4 1-16,-8 6-2 0,-13 7-3 0,-1 2-1 15,-24 8 2-15,-10 9-1 0,-16 9-2 16,-11-1 0-16,-12 10-4 0,-12 4 4 0,-7 10 0 16,-10 4 4-16,-10 4 0 0,-2 11 2 15,-11-7-4-15,-4 10 0 0,-6 0-6 0,-8 0-3 16,-3 5-22-16,1-1-42 0,-7 1-60 15,5-5-120-15,1 0-174 0,-7 0-247 0,7-5-227 16,1-4-63-16,-1-4 68 0,3-5 153 16,0-4 255-16</inkml:trace>
  <inkml:trace contextRef="#ctx0" brushRef="#br0" timeOffset="-76506.43">27061 13840 245 0,'-9'8'480'16,"3"-8"83"-16,0 6 68 0,0-6-123 16,2 3-124-16,-3-3-2 0,1 5 13 15,-2-1-17-15,-9 1-26 0,1 4-49 0,-11 0-97 16,-2 4-87-16,-14 1-42 0,-7-1-21 16,-10 6-5-16,-8-2-5 0,-15 6-5 0,-6-6-6 15,-12 6-11-15,-4 0-4 0,-13-1-7 16,-6 1-1-16,-4 0-3 0,-1-1-1 0,-7 5-4 15,6-5-4-15,-2 1-2 0,3 0 0 16,14-6-2-16,7 0-1 0,5-3-5 0,18-8-24 16,6-3-35-16,20-3-76 0,13-9-131 15,15-5-178-15,21-6-211 0,14-14-198 0,19 0-28 16,20-17 84-16,11-7 163 0,16-1 221 16</inkml:trace>
  <inkml:trace contextRef="#ctx0" brushRef="#br0" timeOffset="-41497.36">11342 16022 346 0,'11'-4'405'0,"-1"-1"26"0,0-4-29 0,3 0-204 16,1-1-88-16,5 6-45 0,1-4-21 16,3-1-10-16,2 4-7 0,4-4-12 15,-2 4-7-15,4 5-4 0,-2-4-4 0,4 4-1 16,4 0-2-16,2 0 3 0,3 4 0 16,1-4 0-16,0 5-2 0,7-1 3 0,0 1-1 15,3 0 1-15,3-1 14 0,8 1 8 0,-2 3 12 16,13-8 17-16,-3 4 28 0,9 1 17 15,6-5 19-15,-1-5 12 0,7 1 4 16,9 4-4-16,-7-8-11 0,12-1-9 0,-1-1-4 16,1 1-2-16,3 5 8 0,8-4 24 0,-3 2 35 15,5-2 31-15,0 2 4 0,8-2-12 16,-6 3-35-16,8 1-46 0,1 4-41 0,3-5-18 16,-6 5-8-16,11 0-4 0,-7 5-2 15,4-1-7-15,1 1-5 0,-3 3-7 0,-1 6-6 16,3-5-3-16,-2 0-1 0,3 0 3 15,-5 1 3-15,7-6 1 0,-11 4 4 16,2-3 0-16,-2 4 1 0,-2-4-5 0,-2 4-2 16,-2-5-2-16,-2 1 1 0,0 4-1 15,0-1 4-15,-2-2 6 0,-9 2 6 0,1-2 1 16,-7 2 8-16,-2-8 7 0,-1 9 17 16,-7-6 10-16,-7 3 4 0,-3-1-6 0,-6-2-11 15,-9 3-20-15,-6-6-12 0,-2 3-9 0,-6 2-3 16,-1-5-1-16,-5 6-2 0,-5-6-2 15,-10 0-2-15,0 0-2 0,-6 0 1 0,-4 0-3 16,-6 0 2-16,-1 0 0 0,-1 0 2 16,-9 0-2-16,4 0 2 0,-8 0 1 0,2 0-2 15,-2 0 0-15,3 3 0 0,-5-3-1 16,0 0 1-16,0 0-4 0,0 0 3 0,0 0 0 16,0 0 1-16,0 0 9 0,0 0 11 15,0 0 9-15,0 0 9 0,0 0 11 0,-5-3-5 16,5 3-2-16,0 0-4 0,0 0-8 15,0 0-12-15,-2 0-1 0,-2-6-13 16,2 6-7-16,-6-5-6 0,2 2-5 0,-1-3-5 16,-3 3-31-16,4-2-48 0,-4-1-64 0,-1 3-114 15,1-2-198-15,4 1-272 0,6-4-81 16,4-6-4-16,6-9 63 0,7 0 93 0,10-3 211 16,-3-2 92-16,14 2 51 0</inkml:trace>
  <inkml:trace contextRef="#ctx0" brushRef="#br0" timeOffset="-40534.13">19646 15865 291 0,'41'-9'404'0,"3"-5"29"15,1-3 17-15,13 6-226 0,2 2-96 0,6 1-42 16,6-1-20-16,9 4-13 0,8 1-5 16,14-1 4-16,11 5-4 0,6-4-2 0,8 4-2 15,4 0-7-15,11 0-12 0,8 4-7 16,0-4-6-16,12 5-7 0,-4-5 5 0,11 9 1 15,1-4 6-15,1-1 14 0,8 4 12 0,8-2 3 16,2 2 0-16,2-8 11 0,9 6 12 16,10-6 23-16,-3 0 31 0,16-6 41 15,-1 1 48-15,10 2 55 0,5-6 13 0,2 0-13 16,-6-1-33-16,7 1-48 0,-3-5-72 16,4 5-33-16,0-3-13 0,-6-2-14 0,-7 5-10 15,-2-5-9-15,-8 0-9 0,-4 6-14 16,-12-1-1-16,-2 4-5 0,-11 1-4 0,-4-1-2 15,-17 5 0-15,-1 0-25 0,-15 0-60 0,-11 0-127 16,-7-3-220-16,-11-3-266 0,-4-8-184 16,-11-8-33-16,-3-10 88 0,-3-3 200 15,-6-10 258-15</inkml:trace>
  <inkml:trace contextRef="#ctx0" brushRef="#br0" timeOffset="-38675.11">2993 17030 122 0,'17'0'412'0,"-1"-14"-92"15,1 2 87-15,-1-8 35 0,11 8-233 0,0-2-116 16,12 0-57-16,9 6-19 0,8-1-8 0,14-5-5 16,11 5-2-16,8 4 2 0,12-4-5 15,8 4 2-15,7 1 5 0,8 4 1 0,2 0 0 16,11 9 3-16,-3-4-4 0,7 4 2 0,1 5 0 16,11-2-1-16,-6 2 3 0,10 4-2 15,0-4-2-15,9-6-3 0,-3 1 2 0,10-4 0 16,5 1-3-16,2-6 14 0,2 0 15 0,2 0 17 15,6 0 27-15,0-6 38 0,0 1 22 16,7 2 26-16,-7-3 30 0,11-2 42 0,-5-1 43 16,0-5 27-16,1 0-16 0,3-3-40 0,-8 8-65 15,3-5-77-15,-3 0-58 0,2 2-24 16,-8-2-9-16,-2 0-5 0,-4 2-5 16,-2-2 0-16,-13 5 1 0,-3-5-5 0,-14 5 3 0,-1-5-1 15,-17 6 2-15,-4 2-2 0,-6-2 2 16,-8 2-3-16,-13 6 4 0,-10 0-7 15,-8 6-52-15,-5-6-108 0,-16 0-159 0,-2 5-269 16,-13-10-225-16,-1-4-46 0,-3-5 59 0,-6-9 139 16,9 1 260-16</inkml:trace>
  <inkml:trace contextRef="#ctx0" brushRef="#br0" timeOffset="-27365.01">28694 12260 340 0,'8'0'540'16,"0"0"65"-16,-6 0 42 0,7 5-180 0,-9-5-153 15,0 8-22-15,0 1 30 0,0 5 5 16,-9 4-10-16,-1 4-38 0,2 1-85 0,-7 8-91 15,3 1-45-15,-5 4-20 0,1 4-17 16,-5 6-10-16,0 3-4 0,5-4-3 16,3-5-4-16,-1-3 0 0,8-6-1 0,0-8-1 15,6-6-19-15,2-3-55 0,6-5-91 16,-2-4-102-16,7-10-137 0,3-4-156 0,9-10-93 16,4-7-77-16,2-6 27 0,8-8 105 15,0-5 158-15</inkml:trace>
  <inkml:trace contextRef="#ctx0" brushRef="#br0" timeOffset="-27023.18">29146 12080 288 0,'21'-23'464'0,"-9"6"85"16,-5 8 63-16,-7 4-164 0,-2 10-97 15,-9-1-3-15,-3 9 18 0,-11 5-14 0,-2 5-30 16,-8-1-46-16,-4 10-80 0,-1-1-99 16,-3 0-51-16,-5 6-22 0,5-6-8 0,-2 10-6 15,3-10-2-15,3 0 0 0,6-3 1 16,6-5-3-16,6-6 0 0,9-3-3 0,6-1-3 15,6-3-1-15,2-6-1 0,4 1 0 16,13-5 1-16,-1-5 1 0,13 1 1 0,-2-6 0 16,8-3 1-16,3-1 0 0,7 0 2 15,-1 0 0-15,5 2 3 0,-5-2 5 16,1 9 3-16,-1 2 4 0,-9-3 1 0,0 12-2 16,-8-3-3-16,-8 11-4 0,-7 0-1 15,-12 0-1-15,-2 9-3 0,-10 3 0 0,-6-4-3 16,-3 10-1-16,-6-1-2 0,-2 1-1 15,0-1-3-15,3-3-14 0,-3-2-28 0,2-8-53 16,6-5-71-16,3 1-74 0,5-14-78 0,7 0-105 16,4 0-101-16,7-14-86 0,9 1-68 15,5-5 23-15,10-13 103 0,4 5 144 16</inkml:trace>
  <inkml:trace contextRef="#ctx0" brushRef="#br0" timeOffset="-26696.77">30360 12000 118 0,'-6'-6'413'16,"-5"-2"84"-16,5 2 77 0,-2 3-44 15,2 3-118-15,-5 3-15 0,3 6 19 0,-2 5-27 16,-7 0-41-16,1 9-52 0,-3 3-84 16,2 2-94-16,1 7-47 0,-3-4-27 0,3 6-17 15,-1 3-9-15,1 0-7 0,-5 2-4 16,7 3-5-16,-3-5 0 0,5-8-13 0,5-1-18 16,-1-13-28-16,8-1-45 0,0-7-54 15,4-6-56-15,2-4-62 0,1-4-84 0,3-1-91 16,4-12-78-16,3 3-32 0,4-12-65 15,1-8 52-15,5 0 104 0,2-12 123 0</inkml:trace>
  <inkml:trace contextRef="#ctx0" brushRef="#br0" timeOffset="-26440.79">30812 11539 100 0,'11'-3'427'0,"-7"3"56"0,-4 0 31 0,0 0-55 16,0 8-198-16,-8 10-78 0,1 1-19 15,-3 2 0-15,2 12 1 0,-9-1-10 0,-1-1-4 16,1 4-5-16,-1 7 3 0,-7-2 8 16,2 9 6-16,-4-4-5 0,0 0-18 0,0 4-31 15,5 0-32-15,-1-4-33 0,0 1-21 16,7-10-11-16,-3-1-6 0,3-3-1 0,7-5-4 16,1-4-1-16,2 0 0 0,0-6-3 0,1-8-2 15,3 0-16-15,-2-4-59 0,4-5-78 16,-4-5-94-16,4-4-139 0,0 0-174 15,0-8-135-15,0-6-10 0,0-8 54 0,0-1 123 16</inkml:trace>
  <inkml:trace contextRef="#ctx0" brushRef="#br0" timeOffset="-26225.92">30399 11661 322 0,'10'-14'497'0,"1"6"87"0,1 4 88 0,-2-1-111 16,11 5-50-16,0 0-24 0,-3 0-41 0,9 0-45 15,0 5-77-15,6-5-92 0,4 4-45 16,3-4-33-16,7-4-31 0,-1-1-35 0,5 5-32 16,-1-9-23-16,4 4-19 0,-3 1-10 15,3-6-6-15,-4 1-7 0,4 1-33 0,-7-6-34 16,7 1-44-16,-9-1-47 0,9 0-85 16,-4 1-119-16,-3-5-198 0,-1 4-260 0,-5-3-84 15,-6 3 27-15,-8 2 119 0,-6 1 225 16</inkml:trace>
  <inkml:trace contextRef="#ctx0" brushRef="#br0" timeOffset="-25645.08">28483 13834 248 0,'-10'6'543'0,"7"-6"108"0,-1-6 114 0,4 3-25 16,7-2-177-16,-1-9-97 0,12 2-87 0,1-8-104 16,4-2-118-16,8-1-71 0,6-3-44 15,-2-6-22-15,8 5-11 0,1 0-6 0,-1 0-3 16,-1 0 0-16,-7 5-1 0,0 4 0 15,-6 4 0-15,-6 6-1 0,1 2 0 16,-7 6 0-16,-7 6 1 0,-1 2 2 0,-5 10 0 16,-8 10 2-16,-3 3 0 0,-3 9 2 15,-9 0 0-15,-1 11 1 0,-7 3-2 0,-2 9-1 16,-8 3-1-16,-1 2-1 0,-1 0-2 0,-2-5 2 16,6-4 1-16,-3-7 3 0,5-1 2 15,7-11 1-15,3-8 1 0,6-5-2 16,-1-4-2-16,11-11-1 0,5-6-3 0,2-3-2 15,2-6-1-15,5-11 0 0,11-4-2 16,-5-5 0-16,7-13-3 0,-3 1-1 0,-1-10-1 16,1-1 0-16,-5-8 2 0,-1 0 2 15,-7 0 2-15,-8 5 4 0,-7 4 3 16,-5 13 1-16,-11 15 5 0,0 7 12 0,-6 15 5 16,-2 12 6-16,-6 11 1 0,7 12 0 0,-3 14-9 15,8 6-9-15,-2 2-5 0,13 1-4 16,-3 0-2-16,9-5-4 0,7-4 0 15,10-9-3-15,1-5-5 0,10-9-12 0,7-8-24 16,8-4-39-16,4-15-88 0,9-8-111 16,7-10-147-16,1-8-184 0,8-10-99 0,4-8-11 15,2-5 2-15,4-9 110 0,5-9 184 16,3 0 131-16</inkml:trace>
  <inkml:trace contextRef="#ctx0" brushRef="#br0" timeOffset="-25240.47">29529 13637 21 0,'-44'32'319'0,"1"-1"36"0,2-5 17 0,-11 6-65 15,9-4-157-15,-1 3-66 0,1 0-25 16,-1 1-6-16,3-1 7 0,0 6 15 0,3-2 17 16,3 1 18-16,2-4 14 0,2-1 0 15,4 1-8-15,7-1-10 0,3-3-7 16,9 3 1-16,0-8 13 0,1 3 24 0,7-9 29 15,5 3 46-15,1-3 64 0,0 1 23 0,4-4-5 16,1-6-19-16,1 1-38 0,2-4-64 16,-1 0-31-16,3-5-2 0,5-5 5 0,0-4 9 15,-3 1 8-15,9-6 13 0,4-4-1 16,-2-1-11-16,4-7-23 0,9-2-28 0,-7 2-32 16,6-5-31-16,3-6-22 0,1 6-13 15,-2-1-9-15,1-4-3 0,-3 4-5 0,3 1-1 16,-11 5-1-16,2-2-1 0,-4 5-1 0,-4 2-3 15,-5 7-1-15,-5 0-2 0,-7 5 0 0,-4 1-1 16,-6 2-2-16,-2 3-26 0,-2-2-35 16,-6 10-39-16,-2-5-32 0,-5 9-34 15,0-6-12-15,-7 11-8 0,5-5-30 0,-6 5-83 16,2 0-143-16,-3-6-205 0,3 6-130 0,-8-1-91 16,8-3 52-16,-4-1 147 0,0 0 234 15</inkml:trace>
  <inkml:trace contextRef="#ctx0" brushRef="#br0" timeOffset="-24572.88">29496 13780 293 0,'8'-8'428'15,"-2"-1"54"-15,5 4 43 0,-3-4-186 0,2 6-88 16,7-3-18-16,-1 6-1 0,5-5 27 0,2 2 60 16,1-3 26-16,3 3-9 0,-2 3-36 15,2-5-62-15,0 5-98 0,6-4-69 16,-6-1-29-16,0 5-17 0,0 0-4 0,-7-5-3 16,-3 5-3-16,-5 0-4 0,-6 0-2 15,3 0 5-15,-9 5 5 0,-4-5 7 16,-3 5 8-16,-3 4 5 0,-2 0-1 0,-13-1-4 15,2 6-5-15,-10 4-5 0,-4 4-3 0,0-4 0 16,-7 4 0-16,1 6-4 0,-1-1-1 16,5 0-3-16,2 0-4 0,2-5-4 0,4 1 0 15,8-6-1-15,2 3 0 0,5-12-3 16,5 1 1-16,9-9-1 0,2 4 1 0,7-8-1 16,-1-5-1-16,10 1 2 0,1-6-2 15,8-6 1-15,-1 0 0 0,12-3 3 16,-3-5 1-16,6 2 0 0,0-6 2 0,5 4 0 15,-3-3-1-15,-2 5-1 0,-6-2-2 0,-6 2-1 16,-4-2-2-16,-9 5 1 0,-3 6 0 16,-11-1 2-16,-9 4 2 0,1 6 3 15,-8 2-3-15,-5 6-1 0,-6 0-2 0,-4 0-1 16,-4 6-2-16,-2 2-1 0,0 1-1 16,-3 0-1-16,1 0 2 0,-2 1-3 0,1-1 2 15,3-1-1-15,-2-4 0 0,2 1 2 16,6-5-2-16,2-5 1 0,6 1 2 0,6-1-1 15,7-3-1-15,6-6 0 0,4 1 0 16,14-9-1-16,3-1 1 0,12-5 0 0,4-3-1 16,10 5 0-16,7-6 1 0,4 9 3 15,6-4-2-15,10 0 2 0,6 10 2 0,9-6-3 16,-2 9 0-16,4 0 0 0,-5 6-4 16,5-1-1-16,-4 4-24 0,-7 5-45 15,-1 0-95-15,-9 5-138 0,-8-5-212 0,-13 3-205 16,-3 3-98-16,-13-1-29 0,-7-5 83 15,-5 0 188-15,-7 0 216 0</inkml:trace>
  <inkml:trace contextRef="#ctx0" brushRef="#br0" timeOffset="-24132.08">30106 13146 416 0,'-9'-27'520'0,"-1"-1"85"0,-7 8 84 0,-9 6-183 15,-5 5-28-15,-13 12-27 0,-5 6-51 16,-7 10-64-16,-13 7-85 0,1 15-108 16,-10 9-50-16,1 13-25 0,1 8-8 0,-1 11-5 15,7 4-6-15,4-1 0 0,2 13-10 16,8-2-12-16,13 2-7 0,14-8-9 15,14-13-8-15,11-14-1 0,18-9 3 0,9-18-1 16,10-9 11-16,9-10 13 0,3-6 13 0,5-17 10 16,3-8 0-16,-3-3-7 0,8-14-14 15,-4-1-14-15,-5-13-9 0,1-4-6 0,0-5-2 16,-7-5-1-16,-6-4-1 0,-8 4 0 16,-8-4 0-16,-7 0-2 0,-12 0 0 15,-4 9-1-15,-12 9 0 0,-7 10-2 0,-4 7 5 16,-6 14-2-16,-6 10 3 0,-6 13 0 0,3 9-3 15,1 10-1-15,-4-2-6 0,5 5-19 16,1 6-21-16,10-1-23 0,5 4-31 16,5-3-56-16,11-2-79 0,6 2-90 0,6-6-143 15,11 0-154-15,5-8-55 0,11-5 36 0,5-5-3 16,9-13 99-16,7-5 154 0,6-3 103 16</inkml:trace>
  <inkml:trace contextRef="#ctx0" brushRef="#br0" timeOffset="-23756.73">30316 13758 353 0,'-4'0'577'0,"-4"-4"103"0,-11-1 105 0,3 2-91 15,-1 3-171-15,-1-6-104 0,-7 12-89 16,-2-6-101-16,4 3-116 0,-4 2-60 0,1 4-29 16,-1 0-13-16,2-1-6 0,-6 12-1 0,2-3 5 15,2 9 2-15,2 6 2 0,7 4 1 16,1-4 1-16,9 4-6 0,6-4-3 15,12-1-3-15,7-8-1 0,1-6-1 0,13-3 0 16,6-5 0-16,3-9 0 0,7-9 1 16,3 0 1-16,4-10 1 0,6-7 3 0,-5-2-1 15,5-3 0-15,-4-4-2 0,-2 3-2 0,-4-4-2 16,-7-4 0-16,-6 3 0 0,-10-3 1 16,-6 3-1-16,-9-3-1 0,-6 4-1 15,-8-5 0-15,-4 10-2 0,-13 0 0 0,-5 8 2 16,-7 6 0-16,-7 8 0 0,-1 4 0 15,-4 5 0-15,3 5 0 0,-3 7 1 0,6 2 0 16,4 3-2-16,2 3-1 0,4-3-17 0,8 6-49 16,3-6-74-16,1 2-84 0,9-6-91 15,6 1-121-15,4-1-136 0,9-4-125 16,7-4-21-16,7-5 45 0,2-5 117 16,10-4 173-16</inkml:trace>
  <inkml:trace contextRef="#ctx0" brushRef="#br0" timeOffset="-23376.52">30910 13606 412 0,'-11'9'579'0,"-1"-1"119"0,-9 6 153 16,-1-5-162-16,-10 5-139 0,4-2-96 15,-3 2-100-15,-7 4-132 0,-1 1-80 16,-4 7-30-16,-1-3-15 0,1-1-7 0,4 1-11 16,1 3-16-16,5 2-18 0,11-2-17 0,5 2-11 15,3-5-12-15,14 0-3 0,4-6-4 16,6 0 0-16,7-3-2 0,9-5-1 15,3-9 1-15,13 0 1 0,-1-9 0 0,13-5 1 16,0-3 0-16,1 0 1 0,7-6 0 16,-2 0 1-16,2-5 2 0,-2 2-1 0,4 3 1 15,-10-4-1-15,-2 0-1 0,-9-4 0 0,1 3 2 16,-11 2-2-16,-6-11 0 0,-11 11-2 16,-6-5 2-16,-10-1 0 0,-10 4-1 0,-6 2 1 15,-11 7 0-15,-6 10 0 0,-13 6-1 0,-4 3 2 16,-7 12-1-16,-3 7 1 15,4-1 1-15,2 4 0 0,0 5 0 0,9 0-2 16,4 5-1-16,3-6-4 0,5 2-2 0,15-5-22 16,3-1-37-16,9-10-44 0,10-1-71 0,9-8-105 15,7-3-113-15,9-8-160 0,12-10-127 16,9-4-20-16,12-10-37 0,8-8 70 16,7-5 170-16,3-1 156 0</inkml:trace>
  <inkml:trace contextRef="#ctx0" brushRef="#br0" timeOffset="-22986.75">32280 12624 1 0,'50'-77'458'16,"-17"11"117"-16,-10 12 149 0,-15 17 169 0,-8 15-219 15,-10 18-118-15,-15 8-96 0,-8 18-139 0,-7 10-155 16,-7 13-77-16,-5 9-32 0,0 9-18 16,1 8-10-16,-3 11-11 0,0-1-8 0,5 9-5 15,1-1-1-15,9 5-1 0,2 6-1 16,10-6-2-16,4 5-2 0,7-8 1 0,5-5-4 15,7-10 5-15,4-4 2 0,8-4-1 0,-1-5 1 16,3-9-1-16,2-5 1 0,3-13-2 0,-3-4 2 16,3-6 2-16,-3-12-2 0,0 0 2 15,-1-6 0-15,3-8 2 0,-1-5-2 0,-7-4-2 16,4-4 1-16,-6-5-2 0,-4-8-2 0,-4-2-1 16,-2-7-1-16,-6-2-1 0,-5-3 0 0,-8-5 1 15,-4 0 0-15,-4-4 1 0,-10 3-1 16,-9 1 0-16,0 9 2 0,-8 9-2 0,-4 10 1 15,0 12 1-15,2 19 12 0,-2 3 16 0,0 20 12 16,8 8 9-16,0 13 10 0,-1 10-8 16,1 8-12-16,6 13-12 0,-1 2-5 0,5 3-13 15,5 0-4-15,8-3-8 0,6-2-35 16,4-4-73-16,2 6-143 0,9-9-236 16,0-7-298-16,3-2-158 0,7-6-14 0,-4-8 105 15,8-14 221-15</inkml:trace>
  <inkml:trace contextRef="#ctx0" brushRef="#br0" timeOffset="-22622.53">29973 15118 10 0,'-4'-5'504'0,"-2"5"119"0,-6-5 146 16,-3 1 148-16,3 4-232 0,-5 4-142 0,-8 10-76 16,7 8-116-16,-3 18-121 0,0 6-54 15,-1 8-41-15,1 5-32 0,4 7-27 0,5-3-23 16,2 5-20-16,3-5-12 0,3 0-11 15,8-4-5-15,3 4-5 0,-1-6-5 0,8-6-3 16,-1-2-10-16,3-13-23 0,1-9-26 16,3-5-26-16,1-2-25 0,-2-12-29 0,1-4-40 15,1 1-68-15,-4-10-81 0,1 1-134 0,3-10-147 16,-5 0-71-16,1-3-61 0,0-6 39 16,-3-3 129-16,-2-5 172 0</inkml:trace>
  <inkml:trace contextRef="#ctx0" brushRef="#br0" timeOffset="-21872.65">30680 13988 299 0,'2'-14'453'0,"-2"0"68"0,4-3 69 16,-4-1-160-16,5 4-80 0,-3-3 5 0,-2 12 41 15,-2 1-12-15,-3 4-32 0,-5 4-40 16,-2 9-67-16,-5 10-88 0,-4 9-39 0,-1 8-21 16,-3 14-14-16,2 9-15 0,3 13-15 0,1 4-19 15,-2 16-12-15,9 7-12 0,-3 14-7 16,5 0-1-16,8 9-4 0,2 4 1 0,0-7-2 16,2-1-2-16,6-11 3 0,1-17 0 15,1-17 3-15,4-14 2 0,-3-18 0 0,5-5 0 16,-7-12 0-16,1-2-3 0,-4-6 0 15,2-8 0-15,-6-3 0 0,3-4 0 16,-1-10 2-16,-4-4-1 0,0-3 0 0,-4-8-1 16,-1-6-1-16,-1-2-2 0,-4-3 3 0,-7-4-1 15,-1-10-1-15,-7-1-1 0,-2 1 0 16,-6-4-2-16,4 4 1 0,-4 0 2 0,-4 8 2 16,0 11 2-16,-1 8 3 0,5 10-1 15,4 8-2-15,-2 3 1 0,9 15-5 0,1 1 2 16,4 7 0-16,7 5 0 0,0 6 2 15,3 3 2-15,5 0 1 0,2 5-2 0,2 1 0 16,13-1-1-16,-3 1-4 0,5-3-1 16,8 2-29-16,-1-4-42 0,3-5-72 0,6-13-100 15,3-6-118-15,-3-8-148 0,0-9-144 16,4-3-35-16,-8-11 46 0,2-9-11 0,-6-3 116 16,2-2 164-16,-3-7 92 0</inkml:trace>
  <inkml:trace contextRef="#ctx0" brushRef="#br0" timeOffset="-21517.62">30693 15261 374 0,'4'0'515'16,"-2"0"63"-16,2 0 46 0,2 0-218 0,0 0-152 15,5 5-81-15,-3 4-56 0,0 0-43 16,7 5-32-16,-3-5-23 0,3 8-11 16,1-8-7-16,1 1-1 0,3-1-2 0,-1-6 0 15,-3-3 0-15,9 0 2 0,-2 0 0 16,0-8 0-16,-3 4 2 0,-1-6-2 0,2-3 0 15,-1 0 0-15,1-1 0 0,-4-4-2 0,-5-1 2 16,0-2 0-16,-3-2-1 0,-7 4 2 16,-2-4-1-16,-2 3 0 0,-13-3 0 0,3 0 0 15,-9 9 0-15,-6-3 2 0,0 12 10 16,-2 5 19-16,-4 5 30 0,0 4 67 0,-2 8 97 16,0 6 32-16,2 8 11 0,-2 0-18 15,6 6-60-15,-2 3-88 0,6 6-42 0,-2 8-22 16,2-6-11-16,7 6-8 0,3 1-6 15,5-5-6-15,4-1-6 0,10 0-5 0,-2-4-18 16,6 0-62-16,5-13-92 0,-1 5-97 16,-2-17-125-16,7 3-153 0,-1-9-66 0,3-9 25 15,-2-5-39-15,-1-8 58 0,1-12 138 16,-1-6 114-16</inkml:trace>
  <inkml:trace contextRef="#ctx0" brushRef="#br0" timeOffset="-21114.54">31193 15090 95 0,'31'-8'472'0,"-13"-6"86"0,-1 5 76 0,0 4 2 16,-1 5-195-16,3 0-52 0,-3 10-19 0,-3-1-41 15,-7 8-52-15,0 1-69 0,-6 10-86 16,0 3-67-16,-2 0-30 0,-2 9-15 0,-7-8-7 16,5 5-1-16,0-1-3 0,0-1 0 15,-9-7 2-15,5 3 0 0,2-5 0 0,-3-3 1 16,1 0 0-16,-4-6-1 0,5 2 0 15,-5-1-1-15,4-9 0 0,1 5 0 0,-1-6-1 16,-4-2 0-16,1-3 0 0,-1-3 1 16,3 0 0-16,-1-3 1 0,-1-3 0 0,3-2-1 15,0-1-1-15,-1 0 2 0,1-5-2 0,0 5 1 16,2-1 1-16,-3 1 0 0,1 6 0 16,4-2 1-16,-9 5 0 0,5 8 0 0,2 1 0 15,-11 10 13-15,7 7 6 0,-5 2 3 16,1 7 3-16,-1 2 3 0,0 3-10 0,1 5-6 15,1 1-2-15,3-1-3 0,2-5-5 16,4-3-3-16,1-6-2 0,12-5-2 0,1-3-2 16,8-9 0-16,1-5 2 0,2-9-20 0,7-6-56 15,1-11-78-15,6-6-92 0,9-3-127 16,-3-11-158-16,4-8-80 0,5-4-79 0,-3-5 1 16,3-9 84-16,-3-5 161 0,-1 0 124 0</inkml:trace>
  <inkml:trace contextRef="#ctx0" brushRef="#br0" timeOffset="-20762.5">31722 14370 224 0,'-25'-4'386'0,"0"-6"36"0,9 1 31 0,-1 1-173 16,7-6-104-16,4 1-28 0,6-1-10 15,4 0-1-15,2-8 0 0,7-1 5 0,11 0 6 16,3-3 13-16,8-5 27 0,9-1 52 0,5 1 45 15,11 3-1-15,4-3-18 0,-4-1-39 0,11 1-71 16,1 0-67-16,7 8-29 0,3-3-20 16,5 7-9-16,-6 6-7 0,-3 8-7 0,-12 10-4 15,-6 13-2-15,-16 13 8 16,-9 6 9-16,-17 17 17 0,-11 12 33 0,-14 11 24 16,-11 17 9-16,-17 11-2 0,-9 6-13 15,-12 11-29-15,-8 4-24 0,-8-4-17 16,-9 9-8-16,-1-2 4 0,-1 2 1 0,9-9 0 15,3-10 0-15,5-8-4 0,6-10-11 0,4-8-8 16,-1-6-8-16,11-3-9 0,3-9-31 0,-1-5-55 16,7-9-81-16,4-5-144 0,2-4-209 0,8-9-213 15,3-4-74-15,1-9-10 0,2-9 47 16,7-6 169-16,4-8 221 0,-2-5 125 0</inkml:trace>
  <inkml:trace contextRef="#ctx0" brushRef="#br0" timeOffset="-20538.45">30794 16773 226 0,'-70'63'1079'0,"-15"-9"308"0,13-14 168 0,5-17 82 15,16 0-487-15,18-9-538 0,16-6-303 0,15-2-166 16,4-3-83-16,15-3-39 0,9-3-18 0,16-8-3 16,10-1-3-16,16-16-1 0,8-3-1 15,13-10-7-15,8-4 5 0,13 0 0 0,8-4 1 16,2-5-4-16,1 5-6 0,10-10-37 0,5 5-83 0,-6-4-145 15,-10 4-162-15,0 0-164 0,-8 3-222 16,-7 3-253-16,-4 7 5 0,-22 5 23 16,-11 10 75-16,-16 3 211 0,-15 9 315 0,-14 0 131 15</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03:03.274"/>
    </inkml:context>
    <inkml:brush xml:id="br0">
      <inkml:brushProperty name="width" value="0.05292" units="cm"/>
      <inkml:brushProperty name="height" value="0.05292" units="cm"/>
      <inkml:brushProperty name="color" value="#FF0000"/>
    </inkml:brush>
  </inkml:definitions>
  <inkml:trace contextRef="#ctx0" brushRef="#br0">22052 3710 11 0,'0'8'189'0,"-6"-2"19"0,4-3-24 15,-2 2-59-15,0-1-36 0,-3 6-18 0,5-10-10 16,-2 9-6-16,0-9-5 0,4 4 2 16,-2 1-3-16,-2-5-2 0,4 0 6 0,-4 5 5 15,4-5 4-15,0 0 6 0,0 0 10 16,0 0 7-16,0 0 3 0,0 0 1 15,0 0-1-15,0 0-11 0,4 0-6 0,-4 0-10 16,0 0-9-16,0 0-4 0,4 0-3 16,-4-5-3-16,2 5-3 0,2 0-5 0,0-5-2 15,-2 5-1-15,2-4 2 0,3 4 1 0,-3-5 7 16,2 1 2-16,0-1 3 0,0-4 0 16,3 4 0-16,-3 2 0 0,4-6 4 15,-4-1 3-15,5 6 12 0,-5-5 11 0,0 1 21 16,9-3 19-16,-9 2 22 0,4 1 26 15,-2-1 37-15,1 0 28 0,1 1-2 0,-8-3-22 16,8 8-35-16,-3-11-54 0,-1 5-52 16,4 0-28-16,-4 0-14 0,5-4-10 0,-3 4-5 15,0-5-2-15,3 5-3 0,-1-5-2 16,0 5 1-16,1-5-1 0,-1 1-1 0,-2 4 1 16,2-3 1-16,5 1 0 0,-5-1-1 15,-1 1 0-15,1 3 0 0,4-4 0 0,-5 1-2 16,1 2 1-16,0 1 1 0,5-1-1 15,-7-5 0-15,7 5 1 0,-3 1-1 16,-2-6 1-16,5 0 0 0,-3 1 3 0,3-1 10 16,-7 6 5-16,8-11 2 0,-5 6 2 15,3-1-3-15,-1 0-8 0,3 0-4 0,-1 2-2 16,-3-7-2-16,5 7 0 0,-3-2-1 16,-2 0-1-16,5 0 1 0,0 2-1 0,-1-7 1 15,-1 6 0-15,1-1 0 0,-4 1-1 16,5-1 0-16,0 1 0 0,-1 5-1 0,-1-6 0 15,1 5-1-15,-4-5 0 0,5 5 0 16,2 1 1-16,-7-3-1 0,0 2 0 0,7 1 1 16,-11 2 0-16,9-2-1 0,-7 4 0 15,7-5 2-15,-7 4-1 0,7 0-1 0,-3 2-1 16,-6-3 2-16,11 3-2 0,-11-2 0 16,7 1 0-16,-3 4 0 0,3-5 0 0,-3 0 1 15,2 5 2-15,-1 0-2 0,3-4 1 16,-1 4 0-16,-3 0-1 0,3-5 0 15,1 5 0-15,1 0 1 0,-5 0-1 0,5 0 1 16,-1 0-2-16,1 0 2 0,-1 0 0 16,1 5 0-16,-3-5 0 0,-1 0 0 0,3 0-1 15,-1 0 1-15,-3 4-1 0,3 1 1 0,-3 0 0 16,2-5-1-16,-5 4 0 0,5 1 1 16,-1 4 0-16,-3-6 1 0,4-3 0 15,-5 10 0-15,1-6 0 0,0 1-1 0,5 4 2 16,-7-6-1-16,2 3 0 0,1-1 0 15,3 4 0-15,-5-6-1 0,1 8 1 0,0-8 1 16,5 6-2-16,-7-4 0 0,2 4 2 0,5-4-2 16,-7 4-2-16,2-1 2 0,5-2 0 15,-5 2-1-15,3 1 0 0,-3 0 0 16,2 0-1-16,-1-1 0 0,3 1 0 0,-6 1 0 16,3-1 0-16,3 0 1 0,-1 5 0 15,1-5 0-15,-2-1 0 0,5 1 0 0,-3 5 1 16,-1-9 0-16,1 7 0 0,3-3 0 0,-1 5 0 15,-3 0 0-15,3 0 0 0,-1-2 0 16,1 2 0-16,-3 0 0 0,3 0 1 16,1 3 0-16,-3-3 0 0,-1 4 0 0,3-4 0 15,-1-2 1-15,-3 7-1 0,5-5-1 16,-3 4 0-16,-2-1 1 0,3 0-1 16,-3 3 0-16,1-6 2 0,1 3 0 0,-1 6 0 15,-3-6 1-15,4 1-1 0,-1 1 1 0,1-2 0 16,-5 1 0-16,1-4 0 0,4 3-1 15,-1 2-1-15,1-7 0 0,-5 2-1 0,1 0 0 16,4 0-1-16,-3-1 0 0,-3-3-1 16,0-1 0-16,0-1 0 0,1 1-1 15,-3 0 1-15,0-4 1 0,-2-1 1 0,2 1 1 16,-1 0 0-16,-3-1 0 0,2 1 0 16,-2-5-1-16,-2 3 2 0,0 3 0 0,0-6 1 15,0 0 9-15,0 0 7 0,0 0 5 16,0 0 3-16,0 0 4 0,0 0-4 0,0 0 2 15,0 0 3-15,0 0 5 0,0 0 8 16,0 0 10-16,0 0 4 0,0 0 4 0,0 0-1 16,0 0-4-16,0 0-3 0,0 0-2 15,-2 0 6-15,2 0 5 0,0 0 1 0,0 0 0 16,0 0-6-16,0 0-13 0,0 0-11 16,0 0-5-16,0 0-8 0,0 0-3 15,2 0 1-15,-2 0-2 0,0 0-1 16,0 0-3-16,0 0-2 0,0 0 0 0,0 0-5 15,0 0-4-15,0 0-2 0,0 0-2 0,0-6-6 16,0 6-1-16,0 0-4 0,0 0-5 16,0 0-11-16,0 0-51 0,0 0-66 0,0 0-78 15,4 0-160-15,2 0-311 0,0-3-132 16,5-2-23-16,-5-4 23 0,4 0 138 0,1 4 291 16,3-4 92-16,-1 0 45 0,7 1 42 15,3-1 20-15</inkml:trace>
  <inkml:trace contextRef="#ctx0" brushRef="#br0" timeOffset="1226.34">21659 3872 239 0,'-2'-9'313'0,"-2"1"32"16,0 2-38-16,4-2-112 0,0 2-43 16,0 3-20-16,0-2-14 0,-2 1-9 0,2 4-11 15,0 0-11-15,2-5-14 0,-2 5-17 16,0 0-14-16,0 0-16 0,4 0-13 16,0 0-9-16,-2 0-6 0,4 5-2 15,3-5 1-15,-1 0 0 0,6 4 2 0,3 1 0 16,4-5 3-16,1 0 2 0,5 3 0 15,2-3 2-15,4 0 0 0,9 0-1 16,1 0-1-16,3-3-1 0,7 3 2 0,5-5 0 16,-2 1 2-16,8 4 4 0,2-5 1 15,0 5 4-15,5-5 1 0,-5 5 0 0,2 0-3 16,-2 0-1-16,0-4-4 0,-2 8-3 16,3-4 0-16,-3 5-2 0,2 0 0 15,-4 4 0-15,6-6 0 0,-6 3-1 16,6 2-1-16,-2-2 1 0,1-3 38 0,7 2 40 15,-2-5 44-15,5 0 38 0,3-8 25 0,3-3-8 16,0 2-11-16,-3 1-12 0,7-6 2 16,-4 5 11-16,2-5 6 0,-3 5-12 15,1-3-24-15,-2 2-32 0,-9-3-40 16,-2 3-34-16,-2 1-17 0,-8 6-8 16,-10-6-2-16,-11-1-2 0,-6 6-2 0,-6 4-1 15,-6-5-1-15,-11 1 2 0,1 4-2 16,-11 0 1-16,2 0-2 0,-2 0-2 0,0-5 0 15,0 10-3-15,-2-10-2 0,2 10-22 16,0-5-45-16,0 0-61 0,-5 4-67 16,5-4-82-16,0 5-113 0,5-5-112 0,-3 0-44 15,4-5 18-15,4 1 54 0,5-4 39 16,-3-3 90-16,5-1 73 0,3 1 39 16</inkml:trace>
  <inkml:trace contextRef="#ctx0" brushRef="#br0" timeOffset="2404.57">24516 3337 172 0,'6'-6'272'0,"-6"3"36"0,4-2-49 0,1 1-72 16,-5-6-47-16,0 10-32 0,0-4-23 15,-5-1-16-15,1 1-8 0,4 4-7 16,-6 0-3-16,6-5-5 0,-2 0-3 0,2 5-6 15,0 0-3-15,-4 0-1 0,4 0-5 16,0 0 0-16,0 0-4 0,4 0-5 0,-4 0-8 16,0 5-3-1,0-5-6-15,0 5-2 0,0 4 0 0,0-5 5 0,0 10 5 16,0 0 5-16,-4 8 7 0,4-4 5 16,-4 4 4-16,2 4-1 0,-7 2-2 0,3 4-4 15,4-1-3-15,-8 6-6 0,4-2-5 16,-5 1-4-16,3 1 0 0,2-2-6 0,4-7 2 15,-2 3-4-15,-1 1 2 0,3-10 0 16,-2 4 2-16,4-3-1 0,0-6 7 16,0-3 6-16,0 0 6 0,0-5 4 0,-2 0 1 15,2 0-3-15,0-9-8 0,0 5 0 16,0 0 4-16,0-5 20 0,0 0 26 16,0 0 36-16,0-5 38 0,0 5 35 15,0 0 35-15,2-5 40 0,-2 5 33 16,0-4-4-16,0-5-29 0,6-5-42 0,-6-3-65 15,9-6-66-15,-7-5-32 0,4 2-14 0,2-5-14 16,-2 3-3-16,1-4-4 0,3 1-3 16,-4 0 0-16,0-1-1 0,3 1 0 0,-3 3-2 15,-2 2 0-15,-2 3-1 0,4 6 0 16,-6-2 0-16,0 6 2 0,0 8 0 16,4-4-1-16,-8 4-2 0,4 5-5 15,0 0-4-15,0 0-2 0,0 11 0 16,-6 6 1-16,4 6 3 0,2-1 5 0,-8 13 2 15,6 7 0-15,2 2 0 0,-4 6 1 16,-1 4-1-16,5 0-1 0,0 1-1 0,0-7 1 16,0-2-1-16,0-6 2 15,-2 0 0-15,-4 0 0 0,2-9 0 0,0 3-11 16,-2-3-25-16,6-10-48 0,-2-2-64 0,-3-1-73 16,1-5-95-16,4-9-147 0,-2 6-102 0,2-15-11 15,2 0 30-15,-2-7 83 0,0-11 146 16,0 0 43-16,0-4 25 0,9-5 21 15,-3-3 13-15</inkml:trace>
  <inkml:trace contextRef="#ctx0" brushRef="#br0" timeOffset="3658.85">22106 3337 306 0,'0'-9'387'0,"-2"-5"45"0,2 9-17 0,0 1-154 16,0-1-76-16,-4 5-45 0,-1 0-39 16,5 0-29-16,0 0-25 0,0 0-20 0,-2 5-16 15,-2-1-10-15,4 6-1 0,-2 8-1 16,2-1 0-16,-4 6 1 0,0 5-2 15,4 3 4-15,0 0-1 0,0 9 0 16,0 1 3-16,4 4-1 0,0-5 0 0,-2 0 0 16,2 2-3-16,3-2-2 0,-1-8 1 15,0-1-2-15,2-8 2 0,3 3 0 16,-9-7 0-16,4-2 1 0,2-3 0 0,-6-1 1 16,2-3 0-16,-2 2 0 0,-2-3 0 15,5-4 1-15,-5 4 1 0,0-4-1 0,0-1 0 16,0-4 1-16,0 0 1 0,0 0 10 15,0 0 24-15,0 0 34 0,0 0 52 0,0 0 66 16,0 0 69-16,0-4 64 0,-5-1 9 16,5-4-29-16,-2-5-60 0,-2-8-75 15,4 1-83-15,-2-2-45 0,2-8-21 0,0-6-9 16,0 6-5-16,0-6-2 0,0-3 0 16,0 3-1-16,0-3 0 0,2 0 0 15,-2 3-1-15,0 2-2 0,0-6 0 0,0 9 1 16,0 1-1-16,-2 5 2 0,2 3 1 15,-4 0 1-15,0 9-1 0,2 2 1 16,-2-2-1-16,4 5 1 0,-2-1-2 0,-3 6 0 16,5-1-1-16,-4 2 0 0,4 3-2 15,0-5-3-15,0 5 0 0,-2 5-3 16,-2-2-2-16,4 11 2 0,-4 4 2 16,2 10 2-16,-2 8 2 0,4 8 2 0,0 10 1 15,0 5 1-15,6 9-1 0,-2 4-1 16,0-1-1-16,2 1-1 0,1 1 0 0,-1-7 0 15,4-6-1-15,-4-12 2 0,3-8 0 16,-7-3 0-16,6-9 2 0,-8-7 0 16,2-7 0-16,-4-5 3 0,2 1 1 0,0-1 10 15,0-9 22-15,0 0 33 0,0 0 29 16,-4-9 14-16,-2-1-3 0,-3-8-20 0,3-5-34 16,4-3-32-16,-8-10-17 0,4-1-7 15,-3-7-5-15,3-1-2 0,6-9 0 0,-4 0 0 16,4 0 0-16,4-5 0 0,-4 5 1 0,4-1-2 15,-2 12-1-15,2-2-2 0,1 4 2 16,-5 10 0-16,2 8 4 0,-2 1 1 16,0 13 1-16,0-2 0 0,0 8-10 15,0-2-16-15,4 5-15 0,-2 5-15 16,2-2-21-16,0 8-38 0,-2 1-46 0,4 11-52 16,-1 5-57-16,-1 3-99 0,-2 9-130 15,-2 0-71-15,-2 11 4 0,2-7 40 0,-4 6 99 16,8-1 98-16,-2-4 66 0,6 1 32 15,0-1 22-15</inkml:trace>
  <inkml:trace contextRef="#ctx0" brushRef="#br0" timeOffset="13381.95">27121 2189 251 0,'-9'0'293'0,"7"-5"28"16,-2 5-73-16,0 0-80 0,4 0-34 16,-2 0-15-16,-2 0-7 0,4 0-3 15,-2-4 0-15,2 4-1 0,0 0-1 0,0-5 0 16,0 5 0-16,0-4-5 0,2 4-4 16,-4 0-6-16,2-5-4 0,0 5-6 0,0-5-3 15,-4 5-6-15,-1 0-5 0,5-4-11 16,0 4-12-16,0 0-12 0,-2 4-11 15,2-4-10-15,0 0-5 0,0 0-4 0,0 0-3 16,2 0-1-16,-2 0 0 0,0 0-1 16,0 0-2-16,0 0 2 0,9 0-1 0,-7 0 2 15,4 0 0-15,4 0 1 16,1 0 1-16,5 0 0 0,1 0 0 0,8 0-1 0,-1 0 1 16,3 0-1-16,6 0 1 0,5-4-1 15,3 4 3-15,-2 0 0 0,9 4 0 16,-3-4 1-16,3 0 2 0,1 0-2 0,-3 5 0 15,1-5 1-15,-3 5-2 0,-1-5 9 16,1 4 9-16,-5-4 12 0,4 5 26 0,-1-5 27 16,-7 0 17-16,6 0 11 0,-6 0 2 15,2 0-17-15,1 0-23 0,-5 0-25 16,-4 4-17-16,-2-8-12 0,-3 8-8 0,-5-4-4 16,-3 0 0-16,1 0 0 0,-7 0-2 0,-1 0-1 15,-7 0 0-15,2 0-1 0,-2 0 1 16,-2-4-2-16,0 8 1 0,0-8-1 15,-2 4 1-15,2 0 0 0,-4 0 1 0,4 0-2 16,0 0 3-16,0 0-1 0,0 0-2 16,0 0-1-16,-2 0-2 0,2 0-4 0,-9 0-18 15,7-5-37-15,-12 5-60 0,8 0-75 16,-7 0-129-16,3 0-131 0,0 0-56 16,3 0 8-16,-1 0 45 0,2-4 32 0,0 4 72 15,-1-5 56-15,3 5 34 0</inkml:trace>
  <inkml:trace contextRef="#ctx0" brushRef="#br0" timeOffset="17024.12">24200 3903 10 0,'4'0'263'0,"-4"0"42"16,0-5 27-16,0 5-86 0,-4 0-81 15,0 5-50-15,4-5-34 0,0 0-25 16,0 0-16-16,-2 6-15 0,-3-6-7 15,5 0-7-15,0 0-4 0,0 0-3 0,0 0-3 16,0 0-1-16,5 0 0 0,-3 0 0 16,-2 0 3-16,0 0 1 0,4-6 4 0,0 6 6 15,-2 0 6-15,8-5 7 0,-3 5 5 16,3-3 1-16,4 3 2 0,-5-6-3 16,5 3-4-16,-2-2-5 0,5-1 0 0,0 3-1 15,-3-2-1-15,-2 1 0 0,5 4 3 16,-1-5 0-16,-1 2 0 0,-3-3 6 0,3 1 8 15,1 2 7-15,-3-3 12 0,1 3 11 16,-1-6 10-16,3 4 6 0,-1 0 6 16,1 1 4-16,-3-5 0 0,3-1 0 0,-1 7 0 15,1-6-7-15,-3 0-7 0,3 4-14 16,1-4-11-16,-1 0-15 0,-1-1-13 0,1 6-9 16,-3-4-4-16,3-1-6 0,3-1 0 15,-3 6-4-15,-3-5-2 0,3 1 1 16,-1 2-1-16,1 1-1 0,-3 2 1 0,3-6 0 15,1-2 3-15,-1 3 10 0,1-1 9 16,3 0 7-16,1 1 14 0,-2-1 28 0,5 0 21 16,-1-1 27-16,0-3 27 0,0 3 13 15,4-2-8-15,-3-2-25 0,3 5-28 16,-4-10-32-16,4 10-28 0,0-3-16 0,-5-2-11 16,1-3-5-16,4 3-3 0,-4 5-1 15,4-5-2-15,-3 0-1 0,-1 0 1 0,0 2-1 16,0-2 0-16,-3 5 1 0,3-5-1 15,2 0 1-15,-2 2-1 0,-1-2-1 16,-1 0 2-16,2 5 1 0,2-8-1 16,-1 7 1-16,-3-3-1 0,6-1-2 0,-4 0 0 15,2 0 0-15,-3 2 0 0,1 4 0 16,0-3 2-16,-3 2-1 0,3-3 0 0,-2 7 0 16,-1-4 1-16,-1 0-1 0,2-1 0 15,1 1 0-15,-5 1 0 0,4-1 0 16,-1 0 0-16,-1 0 0 0,2-1 0 0,-5 6-1 15,9-4 0-15,-6-1 0 0,-3-1 2 16,9 1-2-16,-6 0 2 0,1 0 0 16,1 1 0-16,-3-1 1 0,7-2 1 0,-8 3 9 15,1 4 3-15,3-4 2 0,0-3 1 16,-5 2-2-16,3 1-7 0,-3-1-4 0,1 0-1 16,2 0-2-16,-3 4-2 0,1-3 1 15,-5 2 1-15,3-2-1 0,1 4 0 0,-4-6-1 16,5 6 1-16,-3-5-1 0,3-1 0 15,-5 1-1-15,5 1 1 0,-1-1-1 16,1 0 0-16,4 0 0 0,-5 1 2 0,1-3-4 16,3-1 2-16,-1 1 0 0,0 8-1 15,-1-11 0-15,3 5 2 0,-5 4-1 0,5-4 0 16,-4 1 0-16,-5-1 1 0,3 4-1 16,1 1 0-16,-4-5 0 0,3 4 0 15,1-3 0-15,-3 2 2 0,3 3-2 16,-1-6 0-16,1-1 0 0,1 6 1 0,0-5-1 15,-1 4 2-15,1-4-1 0,-1 4 0 16,1 2-1-16,-5-6 1 0,9-1-2 0,-5 6 1 16,-1-5-1-16,1 4 1 0,-3 2 0 15,3-8 0-15,-1 8 1 0,-3-3 0 16,-2 3 1-16,1-7-1 0,-1 10 0 0,-2-4 0 16,3-1-1-16,-3 1 0 0,0-1 0 15,3 2 1-15,3-3-1 0,-6 1 0 16,7 2 0-16,-3-3 0 0,5 3 0 0,-3-8 0 15,3 8 1-15,-1-6 0 0,1 4-1 16,-1 2 1-16,-1-8 0 0,1 8 1 0,-3-3 0 16,1 3-1-16,-1-2 0 0,-1 1 1 0,7-6-2 15,-11 6 0-15,8-1 1 0,-1 1-2 16,-3-6 1-16,5 6-1 0,-3-1 0 16,-1 2 0-16,3-2 0 0,-1 1-1 0,-3-1 2 15,5 0 0-15,-3 1 0 0,3-1-1 16,-5 1 1-16,5-1-1 0,-3 2 0 0,3-3 1 15,-5 1 1-15,5 5-3 0,-3-3 1 16,-2-3 0-16,3 3 0 0,-3 3 0 0,3-5 0 16,-7 5 0-16,7-5-1 0,-5 5 2 15,0 0-1-15,-2 0 0 0,1-4-2 16,-1 4 3-16,2 0-1 0,1 0-1 0,-5 0 2 16,4 0 0-16,5 0 0 0,-5 0 0 0,-2 0 2 15,3 4-1-15,-5-4-1 0,4 0-1 16,5 5-1-16,-5 0 2 0,-2-5-1 15,3 3 0-15,-1 3 2 0,0-3 0 0,3-3-1 16,-3 5 2-16,0 1-1 0,3-3-1 16,-3 2 2-16,5-1-4 0,-3 1 2 0,2-1-1 15,3 6-1-15,-5-6 2 0,5 1 0 16,-3-2 0-16,-1 2-1 0,3-1 1 16,1 6 0-16,-1-6 0 0,1 1 1 0,-1-1-1 15,5 1 0-15,-4 4 0 0,5-4-1 0,-3-2-1 16,0 3 1-16,1-3 1 0,1 8-1 15,-2-8 1-15,1 2-1 0,1 4 2 16,-3-6-1-16,7 3 0 0,-2-1 0 0,-2 4-1 16,3-6 0-16,1 2 1 0,-2 1 0 15,-2 2 0-15,1 1 1 0,1-5 1 0,2 1-1 16,-6 3-1-16,1 1 0 0,3 2 0 16,-6-3-1-16,7 1 0 0,-7-5 1 0,1 10-1 15,-1-9 3-15,0 7-1 0,-1-2-1 16,3-1 2-16,-3 0-1 0,1 0-1 15,-1 5 2-15,1-11-1 0,-1 11 2 16,1-5-2-16,-1-1 0 0,1 3 1 0,0-2-1 16,-1-6-1-16,1 8 1 0,-1-3 0 15,1 1 0-15,-1-6 0 0,5 8 1 0,-5-2-1 16,1-6 0-16,4 8 0 0,-1-3-1 16,-1-4 2-16,-3 5 0 0,9 1-1 15,-8-1 0-15,1-6 0 0,-1 2 1 0,-1 4-2 16,5-4 0-16,-4 4 0 0,3 0-2 15,1-4 2-15,-4 4 0 0,1-6 0 16,-1 6 0-16,-1-4 0 0,5 4 0 0,0-4 0 16,-3 4 0-16,3-6-1 0,0 8 0 0,-3-2 0 15,7-6 0-15,-6 8 0 0,5-8-1 16,-5 2 2-16,6 4 0 0,-7-6 0 16,7 8 2-16,-6-8-2 0,6 3 1 0,-7-3 0 15,7 8 0-15,-8-8 0 0,1 2 2 16,-1 4 3-16,-1-5-3 0,5 1 1 15,-5 0-2-15,1 4-4 0,-1-6 2 16,1 2-1-16,0-1 1 0,3 6 1 0,1-6 1 16,-3 5-1-16,-1-4-1 0,4 0 0 15,-1 4 1-15,-1 0-1 0,2-6 1 16,-1 2-1-16,1 0 0 0,-4 4 0 0,1 0 0 16,-1-4-1-16,-1 4 0 0,1 0 1 15,1-6-1-15,-1 8 1 0,-1-3 0 0,1 1 1 16,2-6 0-16,-3 11 0 0,9-5-1 15,-13 2 0-15,9-3 0 0,-4 1 0 16,3 0 0-16,-3 5 2 0,-5-11-1 0,5 6 0 16,-1 5 0-16,1-5 0 0,-1 1-1 15,1-1 1-15,-1 0-2 0,-1-1 1 16,1 6-1-16,1-5 1 0,-1-4-1 16,1 7 1-16,-1-3 0 0,-1 2 0 15,2 1 0-15,-1-4-1 0,1 3 0 0,-5 1-1 16,5-1 2-16,-1 6-1 0,-1-13 0 0,1 9 2 15,-4-4-1-15,5 5-1 0,2-9 0 16,-3 8-1-16,-8-8 1 0,11 9 1 16,-7-11-2-16,1 6 1 0,-3-4 0 0,5 0-1 15,-5-1 0-15,-2 5 1 0,3-4 0 16,-1 0-1-16,0-1 2 0,1 1 2 16,-1-2-2-16,-2 3 0 0,0-3 0 0,1 2 1 15,-1 1 0-15,2-3 0 0,-3 2-2 16,-1-1 1-16,0 1-1 0,0-5 0 0,2 3 1 15,1 3 0-15,-1-1 0 0,-2-5 0 16,4 9 1-16,1-9-1 0,-3 3-1 16,2 2-1-16,5 1 2 0,-9-3-2 0,6 2 2 15,-3-5-1-15,-1 4 1 0,0-4 1 0,-2 5 7 16,1-5 4-16,-1 4 5 0,2-4 1 16,-6 5 0-16,4-5-6 0,-1 5-2 15,-1-5-3-15,-2 0-2 0,6 0-3 16,-6 3 1-16,2-3-1 0,-2 0-1 0,-2 0 0 15,9 6 0-15,-9-6 1 0,2 0-2 16,-2 0 2-16,4 0-2 0,-4 0 3 0,2 3-1 16,-2-6 0-16,0 6 1 0,4-6 0 15,0 6 0-15,-4-3 0 0,0 0-1 0,0 0 0 16,0 0 0-16,2 0-1 0,-2 5 2 16,0-10-1-16,4 5-3 0,-2 0 0 15,-2 5-3-15,9-5 0 0,-7 0-1 0,2 0-3 16,0 4 0-16,-2-4-11 0,4 10-50 15,3-10-101-15,-9 4-122 0,0 1-209 0,0-1-130 16,-9 6-27-16,1-10 50 0,-6 0 93 16,-7 0 196-16,-4 0 129 0,-10-5 68 15,-9 5 45-15,-5 0 22 0,-1 5 15 0,-10-5 10 16,-6 4 4-16,-10 1 3 0,-11-5 2 16,-6 3-2-16,-4 3-3 0,0-3 4 0,-1 2 5 15,-11 0 2-15,-5 4 1 0,-6 0-5 16,7 0-76-16,1-4-35 0,-2 4-14 15</inkml:trace>
  <inkml:trace contextRef="#ctx0" brushRef="#br0" timeOffset="18195.29">24816 3755 155 0,'6'-5'250'16,"4"1"17"-16,1-1-58 0,3 0-96 15,3 1-43-15,-5-1-27 0,5 2-15 0,-1 3-5 16,5-6 1-16,-1 6 3 0,-1-3 3 16,2 3 3-16,-1 0-1 0,-1-5-3 15,6 5-1-15,-7 0 1 0,7 0-2 16,-2 5 3-16,0-5-5 0,4 3-3 0,4 3 0 15,-7-6-4-15,3 3-1 0,4 2 1 16,-2-1-1-16,4 1 1 0,5-5 0 0,-1 5 1 16,2-1 0-16,2 1 2 0,3-5 1 15,-1 4 7-15,3-4 5 0,1 5 4 16,-1-10 4-16,5 10 0 0,1-5-5 0,2 0-2 16,4 0-4-16,-7 0-5 0,9-5-1 15,0 10-4-15,0-10 1 0,4 10-4 16,0-10-4-16,-4 10 1 0,2-10-1 0,-2 10-4 15,8-5-3-15,-8 0 1 0,7 0-2 16,-3 5-2-16,4-10 3 0,0 10-2 16,-6-5 3-16,6 0 5 0,-2 0 3 0,1 0 4 15,-1-5 1-15,2 10 3 0,0-10-6 16,2 10 0-16,1-10-3 0,-1 5-2 16,-4 0 0-16,4 0-2 0,5-5 4 0,-9 5 7 15,6 0 0-15,-1 0 1 0,3-4 3 16,-2 8-10-16,3-8-3 0,-7 4-2 15,2-5-1-15,1 5-3 0,3-4 7 0,-2 4 3 16,3-5 3-16,-3 5 7 0,5-5 11 16,-3 5 12-16,-4-4 16 0,3-1 13 0,-1 2 7 15,-2 3-2-15,1-9-14 0,5 4-12 16,1 0-16-16,-3 1-13 0,-2-5-8 16,5 4-4-16,1-4-6 0,-9 4-4 15,7 2-3-15,-6-6-1 0,5 4-1 0,-5-4 2 16,0 9 0-16,-4-9 0 0,-4 4 1 15,3 2-3-15,-6 3 1 0,-1-6-1 0,-6 1 1 16,6 5 1-16,-8 0 3 0,-5-3 5 16,7 3 3-16,-9 0 4 0,-4-6 1 0,-1 6 0 15,-5 0 2-15,0-3 4 0,-4 3 11 16,-2 0 13-16,-1 0 7 0,1 0 4 16,-4 0-1-16,-4-5-7 0,-1 5-4 0,-3 0-4 15,-3 0 7-15,-2-4 4 0,-3 4 6 16,-1 0 4-16,2 0 7 0,-6-5 13 15,4 5 5-15,-6 0-2 0,0 0-6 0,0 0-14 16,4 0-25-16,-4 0-18 0,0 0-11 16,-4 0-4-16,4 0-4 0,0 0 0 0,0 0 2 15,0 0 0-15,0 0 3 0,-2 0-1 16,2 0 1-16,0 0-2 0,0 0-4 16,-4-5-2-16,4 10-4 0,0-10-4 0,0 10-4 15,0-5-3-15,0 0-14 0,-2 5-48 16,2-5-75-16,0 4-88 0,0 1-166 0,0 4-174 15,2-6-53-15,2-3 24 0,2 0 65 16,1 0 150-16,7-3 171 0,-1-3 54 0,3 3-30 16,1-2-7-16,-1-4 2 0</inkml:trace>
  <inkml:trace contextRef="#ctx0" brushRef="#br0" timeOffset="34874.14">24859 2890 78 0,'-2'-9'298'0,"-6"1"43"0,8-6 44 0,0 5-90 16,-2 0-66-16,2 0-9 0,-4 1 7 16,4 3 3-16,0-4 7 0,0 4 11 15,-2 1 6-15,2 4 5 0,0-5 4 0,0 5 0 16,0 0-24-16,0 0-41 0,0 0-46 15,0 0-54-15,0 0-51 0,0 5-27 0,0-5-13 16,0 14-5-16,0-5-2 0,0 3 0 16,0 7 2-16,0-1-1 0,0-1 1 0,0 11-2 15,-5-5 3-15,1 3-1 0,2 2 1 16,2 3-1-16,-4 0-1 0,4 1 0 16,-4 4-1-16,4 5 0 0,0-1 2 15,4 5 1-15,-4 0 1 0,4-1 2 0,-2 7 1 16,7-6-1-16,-3 4-1 0,4 5-1 15,-4 0-1-15,5 0 0 0,-5 0-1 0,0 4-1 16,4 6-2-16,-3-12 0 0,7 8 0 16,-6-11 0-16,3 1 0 0,-1-10 0 15,-4 0 2-15,5-3-1 0,-5-6 0 0,2-4 1 16,-6-5 0-16,6-3-2 0,-6-1 1 16,3-9-2-16,-5-1 0 0,2 1 1 0,-2-9 1 15,0 5 3-15,0-5 3 0,0 0 3 16,0 0 11-16,0 0 8 0,-2-5 3 15,-3 2 0-15,3-11-2 0,-6 0-10 0,6-4-8 16,-6-4-6-16,2-5-1 0,3-4 0 16,-5 0-2-16,2-6-1 0,6-3 1 15,-2-5 0-15,2-6-4 0,0-1 0 0,2-2 1 16,2-1-2-16,-2-4 2 0,9 2 1 16,-5-8 0-16,2 11 0 0,2-9-2 0,-3 6-1 15,3-3 0-15,-4-2 1 0,4-1 0 16,-8 0 2-16,5 4 1 0,-3 5 0 15,0 0 1-15,-4-1-1 0,0 12 1 0,-4-8-2 16,0 2 0-16,-3 9 0 0,5-5 1 16,-6 5 0-16,2 3-1 0,4 6 1 15,-6 3 1-15,6 7-1 0,-3 7 0 0,3 0 0 16,2 11-3-16,-4-3-2 0,4 12-3 16,-4 2-2-16,2 19 2 0,-8 18 0 0,3 12 3 15,-7 17 3-15,8 6 0 0,0 5 2 16,1 10-2-16,10 9 0 0,5 4-1 0,-2-5 0 15,13-3 0-15,0-6 4 0,5-3 0 16,-3-3-1-16,4-2-1 0,0-9-3 16,0-6-18-16,0-3-41 0,-3-8-56 0,-3-6-63 15,0-2-95-15,-5-2-140 0,-3-1-127 16,1-9-39-16,-1-6 14 0,7-13 66 16,3-8 135-16,4-7 104 0,4-12 12 0,4-2 14 15,6-10 13-15</inkml:trace>
  <inkml:trace contextRef="#ctx0" brushRef="#br0" timeOffset="36360.53">31280 3012 345 0,'-11'-9'443'16,"1"-5"48"-16,4 0 38 0,0 6-237 15,1-1-100-15,-1 6-42 0,2-3-34 0,-2 1-24 16,4 5-15-16,-2-3-4 0,0 3-8 15,2 0-7-15,-3 0-11 0,3-6-10 16,-6 12-17-16,6-12-14 0,-2 12-6 0,-2-6-2 16,-1 8 0-16,-3 6 1 0,0 4 1 0,-1 4 1 15,-1 1 0-15,-5 12 0 0,-3 2-2 16,-1 8-1-16,5 0 1 0,-3 9-1 16,0 0 1-16,-3 4 1 0,1 1 1 0,-2 4 0 15,5 0 0-15,-9-4 1 0,2 7 0 16,6 2-1-16,-1 0-1 0,3-1-1 15,3-4 0-15,5 5 1 0,1-9 0 0,2-2 1 16,4-3 0-16,-6-3 0 0,8-2-1 16,-2 0 2-16,4-7-2 0,-2-2 0 0,0-9-2 15,4 0 2-15,0-8 0 0,-4 0 2 16,2-11-2-16,-2-1 0 0,0-3 0 16,0-4 1-16,4-4 14 0,-4 5 36 0,2-5 75 15,-2-5 118-15,4-4 57 0,0-5 13 16,5-7-21-16,1-12-73 0,0 2-114 15,5-4-58-15,-7-5-27 0,7-6-11 0,-3 6-5 16,-2-5-2-16,5-6-2 0,-3 2-1 16,-1-5-1-16,-1-5 1 0,0 1 0 0,-2-4 2 15,3 2-1-15,-1 3 4 0,-4 3 3 16,3 3 2-16,-7 8 2 0,2-8 1 16,-2 6-2-16,6-9-4 0,-6 5 0 15,2-9-4-15,-2 4-1 0,7-10 0 0,-3 9 0 16,4-2 0-16,-8 12 0 0,7-4-1 15,-3 3 1-15,0 6 0 0,-2-5-1 16,-2 5-1-16,2-2 2 0,-2 2-1 0,-4 0 1 16,-2 3 3-16,2 2 5 0,-6 4 2 15,2-1 0-15,-1 10 3 0,1-1-4 0,0 6-3 16,-2 6-3-16,6 2-4 0,-7 6-3 16,9 3-5-16,-6 9-3 0,0 5-2 0,-4 7 1 15,-1 10 3-15,1 20 2 0,2-3 3 0,-7 12 1 16,13 6-1-16,-8 2 1 0,6 3 0 15,2 11-2-15,2-1-1 0,2 1-15 16,2 7-36-16,2-7-63 0,0 3-71 16,5-8-91-16,1 3-162 0,7-8-131 0,-1 1-25 15,13-19 21-15,-2-5 63 0,12-13 153 16,3-4 149-16,-9-6 28 0,8-3-25 0,-9-1 0 16,3 1 6-16</inkml:trace>
  <inkml:trace contextRef="#ctx0" brushRef="#br0" timeOffset="72487.81">21331 1315 78 0,'24'-21'575'16,"-13"-7"104"-16,-3 2 90 0,-6 3 67 0,2 9-347 0,-4 9-184 16,0 2-96-16,0-3-88 0,0 6-63 15,-4 0-31-15,-2 6-13 0,-9-6-8 0,-1 8 1 16,-11 1-3-16,2 5-1 0,-10 0 0 16,0-5 0-16,-2 8 0 0,-3-3-1 0,-1 4-1 15,6-1-2-15,-6 6-1 0,8-1-2 0,4 1-1 16,2 0 0-16,2 3-2 0,8-3 3 0,5-4-1 15,6-2 0-15,6-3 0 0,0-5 0 16,8 0 3-16,7-1 2 0,5-2 9 0,5-3 8 16,12 8 8-16,5-11 4 0,3 3 1 0,-2 2-4 15,7-1-8-15,-2 4-5 0,-5 3-5 16,-6 1-3-16,-8 2-3 0,-2 4-1 0,-10 1 1 16,-3 7-1-16,-12 2 5 0,-8 3-1 15,-4 4 3-15,-11 7-1 0,-6 2-1 0,-8 6-2 16,-6-5-2-16,1-1 1 0,-7-2-3 0,3-7 0 15,3-4-1-15,-2-3-2 0,1-5-2 16,-1-1-24-16,8-9-38 0,0 1-42 0,1-6-46 16,1-2-47-16,11-12-46 0,-1-2-62 15,6-10-85-15,3-5-48 0,1-8-6 0,5-9 37 16,8-2 74-16,0-7 34 0,8 0 28 16,-1-10 25-16,5 2 16 0</inkml:trace>
  <inkml:trace contextRef="#ctx0" brushRef="#br0" timeOffset="73284.22">20843 1465 176 0,'6'-28'447'0,"2"11"92"15,-8-6 86-15,2 9-66 0,2 0-142 0,-1 11-73 16,7-6-60-16,0-2-60 0,5 3-46 16,3 4-26-16,13-10-8 0,4 6-8 0,7-1-10 15,7-5-14-15,7 0-21 0,8 0-27 0,7 2-24 16,1-7-14-16,2 6-8 0,-1-1-9 16,3 6-3-16,-6-6-2 0,7 0 0 0,-1 2 0 15,-1-2-2-15,-9 0-2 0,-6 0 0 16,-13 5 0-16,-7 0-2 0,-18 4 0 15,-5 5 1-15,-13-3 12 0,-4 6 7 0,-10-3 7 16,-7 11 6-16,-16 6 7 0,-10 9 9 16,-3 6 6-16,-12 4 8 0,5 1 3 0,-3 8-4 15,2-5-16-15,9 9-12 0,3 0-14 16,5 2-12-16,12-6-4 0,5 9-2 0,5-5-1 16,9 0 2-16,6-4 1 0,10-5 0 0,3-3-2 15,11-9 2-15,3-7-2 0,6-2 0 16,7-11 1-16,9-4 3 0,5-4-1 0,10-9 5 15,2-3-3-15,5-11 0 0,-1-5 0 16,0-3-2-16,-2-4 1 0,-4 2 1 0,-4-7 0 16,-2 0 3-16,-6 0 3 0,-9-11 2 0,-5 7 5 15,-7-6 8-15,-7 1 8 0,-9-5 10 16,-9 5 2-16,-2 4 0 0,-10 3-4 0,-13 2-11 16,-3 5-10-16,-7 7-9 0,-13 2-7 15,-1 7-4-15,-7 15-6 0,-3-1-2 16,1 10-1-16,-6 4-9 0,13 5-13 15,3-2-21-15,9 7-32 0,10-1-42 0,7-1-83 16,10 6-100-16,8-4-122 0,8-2-171 16,11-3-70-16,8-5 25 0,12-9 76 0,4-5 122 15,13-4 192-15,4 0 106 0,13 1 58 0,-3-6 31 16,11 0 22-16,2-4 13 16,3 1 3-16,5-2 7 0,-2 7 12 0,-2-2-9 15,-8-4-76-15,-7 8-68 0,-24 6 239 16,-13-5 167-16,-20 4 118 0,-9 0 142 15,-8 2 110-15,-8 3-193 16,-7 3-113-16,-12 2-15 0,-2 9 36 0,-12 0 11 16,-4 7-14-16,-9 2-44 0,4 8-81 0,1 1-96 15,1 4-53-15,5 1-28 0,-1-2-14 16,7 7-10-16,4-2-5 0,6 0-1 0,4 0-3 16,11 0 1-16,4-3-3 0,6-1 0 0,8-4-1 15,4-6 0-15,11-4 0 0,2-4 1 16,6-4 2-16,8-5 2 0,10-9 3 0,3 0 5 15,6-9 3-15,8-9 3 0,6 1-1 16,2-6 1-16,3-8-4 0,-3 0-2 0,-2-1-2 0,-3-4 0 16,-3-5 0-16,-11 0 4 0,-7-3 0 15,-5-1 3-15,-12-1-2 0,-4-3 3 16,-8 4-4-16,-15-6-4 0,-4 3-9 0,-13-1-20 16,-6 7-38-16,-3 16-82 0,-12 3-98 15,-3 9-109-15,-4 11-195 0,-1 3-223 16,7 3-64-16,2 8 37 0,4 1 86 15,10 7 197-15</inkml:trace>
  <inkml:trace contextRef="#ctx0" brushRef="#br0" timeOffset="73746.56">24946 1041 102 0,'-2'0'429'0,"-6"0"77"16,8 0 47-16,-2 0-76 0,2 0-209 16,-5 5-107-16,5 4-60 0,0 5-16 15,-4 7 6-15,2 7 12 0,-4 12 7 16,2 0-14-16,-2 6-20 0,0 4-25 0,-3-1-19 15,3 5-14-15,-4 4-11 0,4-4-4 0,-5 0-2 16,1 5-2-16,2-10-2 0,-1-4 1 0,3 1-1 16,2-12 1-16,2 0-10 0,-2-3-28 15,2-5-30-15,-2-8-35 0,-1 1-45 0,5-7-44 16,5-2-43-16,-1-10-66 0,-2 0-73 16,4-10-80-16,8-2-3 0,-1-11 46 0,3-5 83 15</inkml:trace>
  <inkml:trace contextRef="#ctx0" brushRef="#br0" timeOffset="74200.11">25692 834 263 0,'-6'0'401'0,"4"-4"48"0,-2-1 49 16,0 1-184-16,2-1-64 0,2 0-19 15,-4 5-2-15,4-3 4 0,-5 3 18 16,5 0 15-16,0 0 8 0,0 0-24 15,0 0-42-15,-6 3-57 0,0 11-60 16,-6 9-47-16,-5 13-5 0,-10 18 12 0,-4 13 14 16,-8 9 11-16,-5 15 6 0,-5 8-15 15,-9 4-19-15,-2 14-17 0,-6 0-9 0,-4 9-6 16,-3-4-1-16,-1 3-3 0,1 3-5 0,-3-8-2 16,8-7-3-16,6-4-2 0,8-15-2 15,4-9-2-15,9-8-1 0,6-14-1 0,8-6 2 16,2-11-1-16,7-6 1 0,3-9-1 15,9-3-14-15,2-11-53 0,4-3-91 0,8-8-119 16,0-6-215-16,11-14-169 0,4-9-122 16,4-8-9-16,6-10 76 0,4-4 196 15,-2-5 175-15</inkml:trace>
  <inkml:trace contextRef="#ctx0" brushRef="#br0" timeOffset="75886.19">25674 1770 300 0,'0'6'435'0,"2"-6"43"16,2 0 21-16,0 0-224 0,2 0-121 16,7-6-62-16,1 1-33 0,3 2-10 0,5-3 3 15,1-2 14-15,8-1 8 0,2-5 1 16,4 0-6-16,-2 2-11 0,7-7-16 0,-3 6-16 15,5-6-10-15,-5 2-8 0,2-1-4 16,-4-1 0-16,-4 2-1 0,-6-1-1 0,-8-1 3 16,-3 7 1-16,-1-7 0 0,-9 10 15 0,-2-5 24 15,-4 5 18-15,-8-3 7 0,-9 2 1 0,-1 1-13 16,-9 5-24-16,-6 4-19 0,-4 0-9 16,-5 9-5-16,1-5 2 0,-2 15-2 0,1-2-1 15,-1 6 2-15,8 3 1 0,0 5-1 0,6 3 0 16,6-3 1-16,2 0 1 0,7 4-3 0,5-3 1 15,5-1 0-15,8-3-3 0,-1-2-2 16,11 2 2-16,3-11-1 0,9 1 2 0,1-8 0 16,8-1 3-16,7-5 1 0,-3-4-1 15,9-4 0-15,-3-5-2 0,3-5-1 0,1-3-1 16,1 3-2-16,-3-14-1 0,-1 5-2 16,-3 3-2-16,1-3 0 0,-3-5 0 0,-6 5 1 15,-2 1 3-15,-6 9 2 0,0-6 1 0,-6 10 1 16,-9 1 0-16,3 3-2 0,-5 1-2 0,-8 4 1 15,4 4-2-15,-6-4 1 0,4 10 2 16,-8-7 0-16,4 11 4 0,-8 0 0 0,0 4 0 16,-5 5 0-16,-1-1-2 0,-3 1 2 15,5 0-1-15,-1 3-1 0,-1-9 1 0,1 2 0 16,5-6-1-16,0 0 0 0,0-4 2 0,6 0-1 16,-3 1-1-16,5-1-1 0,0-5-1 0,5-4 1 15,-3 5-3-15,2 0 2 0,2-5 2 16,0 0 2-16,5 0-2 0,3 0 3 15,-2-5-1-15,3 0 1 0,-3 1-1 0,1-5 1 16,1-1 0-16,-1 1 0 0,-3-3 0 0,4-2 1 16,-5 0-2-16,1-3 2 0,0-3 0 0,1 8 2 15,-5 4 2-15,-2-6 1 0,-2 8 4 16,-2 3-4-16,0 3 1 0,0 0-5 0,0 0-5 16,0 0-4-16,0 0-3 0,0 0-3 15,4 3 3-15,-4 3 1 0,4 2 2 0,-2 1 1 16,7 0 3-16,-1 5 0 0,0 0 0 0,0-6 0 15,9 6 0-15,-3-1 0 0,7-3 2 0,-2 2-1 16,6-3 0-16,-3 1 2 0,1-10 1 16,4 0 2-16,-4 0 12 0,1-10 13 0,3 1 16 15,-8-3 18-15,4-2 22 0,1 0 19 16,-5-3 34-16,2-3 49 0,1 3 15 0,-5 0-4 16,2-6-21-16,-1 0-44 0,-1 6-61 0,-1-6-36 15,1 0-19-15,-1 6-8 0,3 3-6 0,-7-3-4 16,1 6-1-16,1 2-1 0,-3 1-3 15,-1 2 0-15,-2 6-2 0,0-3-2 0,-1 6 2 16,-1-3-3-16,0 11 1 0,4-2 0 16,-3-1 1-16,1 10 2 0,-6 1 2 0,4 2 1 15,2 7 2-15,-6-2 1 0,5 7 0 0,1-1 1 16,-6-1 1-16,6 0-2 0,-6-5 2 16,5 2 1-16,-7-1-2 0,4-5-1 0,-8 1 2 15,4-9-2-15,0-2 2 0,0-1 0 0,0-8-1 16,0 2 7-16,0-5 8 0,8-5 12 15,-2-4 4-15,6-5 4 0,9-8-4 16,6-5-8-16,2-13-11 0,8-1-6 0,7-3-3 0,3-10-3 16,-4-5-3-16,9 1 0 0,2-10-2 15,4 0 3-15,2-4 0 0,0 1 5 0,-9-2 0 16,7 6 2-16,-8 8 2 0,-11 5 1 16,-12 19 5-16,-10 7 1 0,-7 14 2 15,-10 11 0-15,-2 6 1 0,-15 11 6 16,-10 18 5-16,-14 16 8 0,-9 12 1 15,-3 8 0-15,-3 3-12 0,6 6-13 0,-3 3-13 16,5 2-10-16,5-2-4 0,-1 2-30 0,9-1-74 16,-6-5-145-16,6-8-254 0,-7-5-181 0,5-9-70 15,-8 0 27-15,-3-14 120 0,-2 1 242 16,1-5 174-16,-11-10 93 0,-4 2 36 16,-2-10 13-16,-7-4 4 0,-1-6-5 0,-7 1 0 15,-6-9-48-15,-8-3-18 0,-18-3 1 16,-11-2 3-16</inkml:trace>
  <inkml:trace contextRef="#ctx0" brushRef="#br0" timeOffset="77384.88">20006 3255 340 0,'-33'0'453'0,"10"0"54"0,8-4 28 16,9 4-244-16,4-5-117 0,8 5-72 15,7-4-49-15,14-4-27 0,10-3-16 16,12 2-1-16,11-5-2 0,11 6 0 0,11-4-3 15,13-2-2-15,9 5 0 0,5 0 4 0,13-5-2 16,6 5 0-16,11-1 3 0,8 1-2 0,10 1-2 16,4-1-2-16,8 0 4 0,5-5 4 15,8 5 3-15,6-4 5 0,4 4 14 16,5-5 11-16,7 2 13 0,-1 1 25 0,4 2 20 16,-1 1 9-16,7-1 19 0,-2 0 16 15,6 1 19-15,-4-3 53 0,6 8 32 0,2-6-8 16,-1-2-20-16,-8-1-40 0,10 3-76 15,-14-4-47-15,3 4-24 0,-8-5-14 16,1 5-2-16,-11-10-2 0,-3 7-2 0,-10-2 1 16,-3-4 1-16,-13-1-4 0,-9 7-2 15,-10-7 2-15,-7-4-4 0,-14 6 0 16,-6-6 0-16,-15 0 1 0,-10 1-2 0,-14-1 1 16,-5 2 2-16,-14 2 0 0,-6-4-1 0,-19 6 1 15,-4-1-1-15,-10-1 0 0,-5 7 0 16,-3-2 0-16,-7 0 3 0,2 0-1 0,-6 5-3 15,2 6-2-15,-2-2 0 0,-2 1-5 16,0 4 0-16,0 0 4 0,-2-5 0 0,2 5 1 16,0 0 0-16,-4 0-2 0,4 0-2 15,0 0-1-15,0 0 0 0,0 0 0 0,0 0 2 16,0 0 0-16,0 0 2 0,4-5-3 16,-4 5 5-16,2-4 1 0,3-5 0 0,-1-1 4 15,2-2 6-15,0-7 8 0,9 1 10 0,-3-5 6 16,4-3 11-16,1-5 4 0,6-6 1 15,2-3-1-15,1 0 2 0,3-11-3 0,2-3-4 16,-4 0-5-16,6-3-3 0,-6 3-7 16,2-9-2-16,-2 4 3 0,-4-4 2 0,2 4 1 15,-9-4 8-15,1 5 10 0,-5-1 7 0,-6 5 6 16,3 0-2-16,-7 0-5 0,2 10-16 0,-4-1-17 16,-4 5-13-16,4-2-7 0,0 7-9 15,-2-2-5-15,2 6-3 0,-9 3-4 16,9 7-4-16,-2 2-8 0,-2 1-3 15,4 4-9-15,0 0-4 0,0 11-3 16,-2-2-1-16,2 1 6 0,0 4 4 16,0 0 5-16,0 0 6 0,0 0 4 0,0 0 6 15,0 0 2-15,0 4 3 0,-4-4 2 16,4 5 2-16,-4-2 2 0,2 8-2 16,2-2 3-16,-9-6 0 0,7 8 1 15,-4-3 2-15,-4-4 2 0,-5 1 0 0,3-1 1 16,-9 1-1-16,-2-5-3 0,-8 0 2 15,-4-5-1-15,-8 1-3 0,-7-1-1 16,-3-4-1-16,-16 0-4 0,1-5 1 16,-8 0 1-16,-11 2 1 0,-8-7 0 15,0 2-2-15,-7-1-3 0,-7-1-5 0,-5-2-1 16,-2-2-8-16,-1 4-3 0,-10 2 0 16,1-1 0-16,-8 4 3 0,2 0 5 15,-5 0 4-15,-3 6 4 0,-7 4 5 16,4-4-2-16,-10 2 2 0,2 1 2 15,-8 5 3-15,2 0-4 0,-6 5 0 0,-5 1 0 16,1-3 0-16,-3 2-1 0,-5-1-3 16,-3 4 3-16,-2 3 3 0,0-2-2 15,-4-1-1-15,2 6 4 0,-6-5-1 16,6 5 0-16,-6-2-1 0,6 2 4 16,-2 0-3-16,11 0-2 0,-1-2 2 0,9-3 2 15,4 1-5-15,8-1-1 0,4-5 1 16,4 6 0-16,13-10 2 0,8 4 1 15,10-8 1-15,5 4 2 0,5-5-1 16,15 5-1-16,2-5 2 0,11 5-1 16,8-4 2-16,8-1-2 0,6-4-1 0,9 4 0 15,5-4 1-15,5 6 0 0,6-6-1 16,9-1 2-16,1 6 1 0,0-1 2 16,11-4-1-16,-2 4-3 0,4 1 1 15,1-1-1-15,1 5-2 0,4 0-3 16,-2 0 0-16,2 0-5 0,0 0-1 0,0 0-3 15,-4 9 1-15,2 5 3 16,-6 5 0-16,2 2 0 0,-5 12-15 0,1 7-15 16,-9 9-22-16,-1 14-22 0,-7 10-18 15,-2 13-6-15,-13 8-3 0,-1 3 3 0,-7 22 11 16,-3-2 15-16,-9 12 18 0,-7 2 19 16,1 8 17-16,0 1 13 0,-2-1 11 0,10-3-1 15,0-1 3-15,16-4 0 0,9-20-1 0,10-11-4 16,17-18 4-16,10-11 3 0,13-13 3 15,12-8 13-15,12-4 15 0,10-12 10 16,16 3 9-16,7-14 4 0,15-1-6 0,6-9-12 16,14-3-11-16,3-6-7 0,14-8-6 15,-2-1-7-15,8-4-4 0,0-5-4 0,11-3-9 16,-1-2-51-16,-1 1-162 0,1-5-340 16,7-3-159-16,-4-10-100 0,4-1-6 0,-3-7 56 15,-1 3 291-15,-2 6 139 0,5 3 95 16</inkml:trace>
  <inkml:trace contextRef="#ctx0" brushRef="#br0" timeOffset="152028.5">15770 12989 156 0,'27'-4'340'0,"2"-10"28"16,-2 5 17-16,6-5-162 0,4 6-100 15,6 2-45-15,5-2-19 0,4 3-10 0,8 1-4 16,8 4-8-16,-2-5-9 0,10 5-9 0,5-4-5 16,6 4-3-16,-2 0-2 0,6-5 2 15,0 2 11-15,4-3 9 0,2-2 21 16,2 2 33-16,4-2 35 0,1 2 20 0,3-2 19 16,3 4 4-16,-1-4-1 0,13-3-4 15,-2 2 2-15,2 1 10 0,2-1 11 0,6 4 23 16,1-4 21-16,5 0-9 0,0 4-25 15,5 2-34-15,2-6-53 0,8 4-53 0,-5 1-28 16,3-1-13-16,2-4-4 0,8 4-4 0,-2 1-1 16,3-1 3-16,3-4 8 0,6 1 1 15,-1-1 6-15,5-1 8 0,-3-3 1 16,10 8 0-16,-7-9 5 0,7 5 5 0,-2 1-2 16,2 2-2-16,-4-2-3 0,3 4-3 15,1-1-8-15,4 2-3 0,-4 3 1 0,6 0-6 16,2 0-5-16,2 3-1 0,-4-3 3 15,7 5-7-15,-5-1 2 0,4 1 0 16,-4 4 2-16,2-4-4 0,-2-2 6 0,7 3-2 16,-9-3-3-16,8 2 2 0,-8-5 1 0,4 6-1 15,-4-3 0-15,4-3 8 0,-1 0 5 16,-1 0 1-16,-6 5 5 0,4-5 9 16,-11 4-3-16,5-4-1 0,-6 5 3 0,4-1-6 15,-13-4-6-15,2 5-6 0,-7-5-1 16,-5 5-5-16,-13-2-6 0,-1-3 0 0,-11 6 1 15,-8-6-3-15,-2 0 0 0,-6 3 0 16,-7 2 1-16,-8-5 0 0,-6 4-3 0,0 1 1 16,-8 0 2-16,-6-5-2 0,-9 9-1 15,-6-5-2-15,-8 1-4 0,-7 4-2 0,-1-4-6 16,-9 4-19-16,-6-1-24 0,-6-3-34 16,0 4-61-16,-6-5-98 0,-5 1-133 0,-3 4-219 15,-5-9-98-15,-6 0-9 0,2-9 60 16,-4-9 39-16,0-4 175 0,0-6 103 15,0 2 59-15</inkml:trace>
  <inkml:trace contextRef="#ctx0" brushRef="#br0" timeOffset="189954.68">20179 16409 454 0,'0'0'625'16,"0"-5"137"-16,0-4 118 0,6 5-199 0,-1-1-181 15,1 5-119-15,0-3-121 0,8-3-108 0,3 6-63 16,4-5-30-16,6 5-17 0,-3 0-12 16,11 0-10-16,-6 5-7 0,11-5-5 0,-3 6 2 15,6-3 2-15,7-3 4 0,4 9 5 16,6-4 8-16,6-5 5 0,4 9 4 0,15-4 2 15,2 4 0-15,6-6-5 0,6 2-8 0,0 4-6 16,9-4-6-16,-1-5 0 0,-2 4 2 16,5 1 2-16,-2-5-3 0,-1 0-1 0,-2-5 1 15,5 1 3-15,2-6 6 0,1 1 9 16,-3 1 5-16,-1-1-1 0,1-5-7 0,4-4-6 16,-5 4-8-16,-5-3-8 0,3 3-4 15,-10-3-3-15,-2-6-3 0,-2 0-2 0,-2 1 2 16,-8-1 0-16,2-3 1 0,-13-2-1 15,-2-4 0-15,-6 6 0 0,-8-5 1 0,-6-6 1 16,-9 6 1-16,-8-1 2 0,-6-8-3 16,-10-1 4-16,-7 0-3 0,-18 1-4 0,-3 0 1 15,-11-5-4-15,-7 5-1 0,-15 0-1 0,-7-6-1 16,-5 10 2-16,-8-10-3 0,-4 6 0 16,-11 0 3-16,-4 9 0 0,-4-6 1 15,1 6 2-15,-9 4-2 0,-3 0 2 0,-9 4-2 16,4 5 4-16,-11 1-2 0,2 3 3 15,-6 5 0-15,3 4 0 0,-13 2 0 0,1 6 3 16,-5 2-2-16,-2 8 4 0,-7 6 0 16,3 3-2-16,-7 5 2 0,9 9 2 15,-5 4-2-15,5 9 5 0,-1 10 3 0,15 4 1 16,4 5 2-16,15 9 0 0,10 3-3 0,12 0-3 16,11 2 1-16,18-5-6 0,5 0-1 15,20-6-4-15,10-3-2 0,13-5-5 0,15-5-2 16,5-4-1-16,15-4 6 0,6-6 0 0,9 1 2 15,12-13 7-15,-2-1 4 0,10-8 4 16,8 0 10-16,3-6 3 0,5-3 8 16,1-5 6-16,4 1 5 0,4-6 0 0,-4-4 4 15,-5 0 4-15,3 0 1 0,-8 0-3 0,-5-4-6 16,-2-1-4-16,-6-4-16 0,-12 4-11 16,-5 1-4-16,-7-1-5 0,-7-4-5 0,-8 4-4 15,-7 2 1-15,-7-2-2 0,-1 5-3 16,-6-4-5-16,-2-1-39 0,-4 5-56 0,-2-5-64 15,0 1-89-15,-2 4-141 0,-5-5-202 16,9 1-134-16,-2-1-25 0,4-4 30 0,6 4 41 16,2-4 131-16,5 1 141 0,3-1 70 0,5 0 48 15</inkml:trace>
  <inkml:trace contextRef="#ctx0" brushRef="#br0" timeOffset="212650.98">30513 9232 226 0,'-2'0'303'0,"2"0"22"0,-4 0-55 16,4-6-124-16,0 3-59 0,0 3-29 15,0-5-10-15,-5 5-1 0,10 0 3 0,-5 0 3 16,0 0 1-16,0 0 5 0,4 0 7 16,-2-5 6-16,2 5 6 0,-2-4 7 15,2 4 3-15,0 0 1 0,-4 0 2 0,0 0-1 16,2 0-2-16,-2 0-1 0,0 0 1 0,0 0 2 15,0 0 10-15,-2-5 10 0,2 5 14 16,0 0 11-16,0 0 13 0,2 0 8 0,-2-4 9 16,0 4-1-16,4 0-11 0,-1 0-22 15,-3 0-31-15,0-5-31 0,4 5-31 0,-4 0-21 16,0 5-10-16,0-5-7 0,0 0-15 16,-4 4-50-16,4 1-59 0,-7 4-63 15,5-4-71-15,-6-2-93 0,6 3-111 0,-4-3-161 16,-3 2-39-16,7-5 28 0,-6-8 89 15,8-1 148-15</inkml:trace>
  <inkml:trace contextRef="#ctx0" brushRef="#br0" timeOffset="213147.3">31183 7161 71 0,'24'-59'241'0,"-5"5"16"0,2 0-11 0,1 5-108 16,-1 0-55-16,0-1-22 0,-3 6-3 15,3-1 0-15,-5 5-1 0,-3 3 4 0,1 0 5 16,-3 3 7-16,-1 2 7 0,-4-1 15 15,-6 7 13-15,2 3 19 0,-2 0 13 0,0 6 13 16,-2 3 0-16,-2 0-8 0,-2 11-17 16,2-6-26-16,2 9-28 0,-9 0-26 0,5 3-20 15,-2 11-17-15,0 4-7 0,-3 13-3 16,-3 11-1-16,3 12 1 0,3 9 3 0,-2 14 15 16,4 12 10-16,-5 10 5 0,7 4 8 15,0 10 12-15,4-1 12 0,4 5 30 0,0 0 44 16,-2-4 48-16,3 4 46 0,-1-9 9 15,2-9-19-15,-6-4-31 0,2-1-43 0,-2-9-48 16,0 1-29-16,-2-10-16 0,-2 1-15 16,-7-5-12-16,5-1-11 0,-6-3-6 0,-3-5-4 15,3 0-2-15,-9-9-5 0,5-4-2 0,-5-1-4 16,5-9-2-16,-1-3-14 0,5-6-26 16,-9-4-61-16,8-8-96 0,-1-11-111 0,2-4-163 15,1-8-150-15,7-13-143 0,4-11 5 16,4-17 72-16,7-4 157 0,1-14 169 0</inkml:trace>
  <inkml:trace contextRef="#ctx0" brushRef="#br0" timeOffset="213582.42">32032 6225 15 0,'0'-23'316'0,"-2"6"38"0,-4-1 22 15,2 10-56-15,-7-3-147 0,9 2-61 0,-6 6-28 16,2 3-19-16,0 0-15 0,-1 3-16 0,-1 6-14 16,2 2-3-16,0 9 8 0,0 3 13 0,1 9 23 15,3 9 30-15,-2 8 28 0,0 11 22 16,4 11 22-16,0 6 23 0,4 12 18 0,0 1 39 15,-4 13 48-15,0 5 19 0,0 6-18 0,-4-6-37 16,0 9-62-16,2-6-74 0,-8 3-47 16,-5-6-19-16,7 0-1 0,-11-5 4 0,1 5 2 15,-5-5 0-15,-2 0 2 0,2 2-5 0,1-3-10 16,-5-2-1-16,2-1 4 0,2-1 3 16,1-2 0-16,-1-2 1 0,2-5-6 0,0 2-11 15,3-1-11-15,1-4-8 0,-1-1-7 16,-1-8-2-16,3-5-6 0,1-10-2 0,-1-8-3 15,5 1-7-15,-1-10-26 0,6-5-33 16,-3-9-41-16,3-4-65 0,4-8-104 0,-2-11-129 16,0 1-189-16,4-9-232 0,0 0-56 0,4-9 51 15,0-4 127-15,4-1 214 0</inkml:trace>
  <inkml:trace contextRef="#ctx0" brushRef="#br0" timeOffset="214251.94">32309 9286 138 0,'10'-23'339'0,"-3"0"38"0,3 1 39 0,4 4-115 15,-5-1-68-15,-1 7-2 0,2 1 23 0,-3 3 25 16,-5 8 31-16,6 5 56 0,-6 4 7 16,-2 13-20-16,-2 5-41 0,-2 14-57 0,-2 3-89 15,-9 15-53-15,5 4-30 0,-7 14-20 0,1 8-16 16,-3 6-16-16,-2 3-10 0,-1 6-7 0,-5 2-4 16,0-2 0-16,-4-2 2 0,4-3 11 15,2-6 16-15,-6-3 27 0,4-9 36 0,0-6 43 16,1-3 40-16,3-9 40 0,-4-4 12 0,0-1 1 15,-2-6-20-15,-2-7-30 0,2-1-34 0,-4-9-22 16,-8-3-23-16,6-5-18 0,-9-9-18 0,1-6-18 16,-15-4-18-16,4-8-14 0,-12-4-6 15,-4-6-3-15,-7-9-4 0,-3 0 0 0,-5-8 1 16,-10-6-2-16,0-3-2 0,-9-5-4 0,-9-1-2 16,-5 3-1-16,-8-2 3 0,-4-1 2 0,-3 1 1 15,-3 10 3-15,-5-2 6 0,7 15 6 16,-3-1 6-16,7 6 4 0,0 3 6 0,4 5-2 15,10-5-5-15,9 5-6 0,3 0-6 0,15-5-6 16,5 1-8-16,13-5-8 0,5 1-4 16,12-6-6-16,11-5-20 0,10 2-36 0,6-2-54 15,11 2-88-15,7-6-96 0,1 10-81 0,12-1-52 16,2-3-89-16,11 3-150 16,-1 1-172-16,11 4-144 0,4-5-17 0,4 1 91 15,3 3 218-15,9 1 264 0</inkml:trace>
  <inkml:trace contextRef="#ctx0" brushRef="#br0" timeOffset="-214622.55">28456 10978 54 0,'-12'34'589'0,"-5"-6"192"0,1-10 154 15,-1-4 77-15,-2-9-312 0,7-2-202 16,0-6-168-16,-3 3-130 0,3-10-63 0,-5-3-31 16,1-6-22-16,-3-4-20 0,0-8-12 15,-1-4-8-15,-1-5-3 0,2-5-1 16,-1-9 0-16,-1-6-2 0,-2 3-5 0,3-16-4 15,-3-2-5-15,4-2-4 0,1-5-3 16,-1-4-3-16,5-3 0 0,-3-1-2 0,11-1-4 16,0 2-1-16,8 4-2 0,8-6 0 0,5 11-8 15,3-2 1-15,9 10 0 0,0 1-6 16,6 3 2-16,8 10-3 0,-5-1 0 16,7 10-2-16,0 4 2 0,9 5 2 0,-7 12 0 15,5 10 2-15,0 13 1 0,8 14 0 16,-5 19 1-16,7 12 3 0,-4 14 2 15,2 9 4-15,-8 13 8 0,-5 15 0 0,-2 3 10 16,-1 9 17-16,-7 5 32 0,6-8 44 0,-12-1 44 16,4-14 26-16,0-4-4 0,5-5-24 15,5-13-53-15,7-14-52 0,10-7-61 0,8-11-121 16,8-13-148-16,17-13-226 0,11-19-410 0,20-17-265 16,4-20-36-16,17-15 76 0,-7-11 198 15,7-8 401-15</inkml:trace>
  <inkml:trace contextRef="#ctx0" brushRef="#br0" timeOffset="-211601.94">24814 9668 58 0,'-4'5'413'0,"-1"-10"52"0,5-1 23 0,9 3-47 16,-1 3-239-16,11-5-101 0,-1 5-39 0,13-4-17 15,2 4-3-15,7 0-5 0,3-5-6 16,7 2-11-16,3 3-7 0,7-6-5 16,-2-2 1-16,8-1-1 0,0-5 8 0,11-9 6 15,-1 1 5-15,11-5 9 0,-2-4 10 16,8-6 5-16,-4 6 6 0,12-9 6 15,-6 3 11-15,9 1 2 0,-1-4-1 0,9-1-1 16,-9-4-6-16,9 5-7 0,1 0-6 16,5-6-11-16,-6 10-7 0,6 1-10 0,-9-2-11 15,9 9-6-15,-13 2-4 0,9 9-2 16,-6-2-2-16,-3 6 1 0,-2-1-5 0,-1 9 2 16,-9 5 2-16,-15 5-1 0,-3-1 0 15,-20 6 1-15,-5 3-1 0,-13-3-1 16,-12 8 0-16,-6-4 0 0,-13 3-1 0,2-3 0 15,-8 3 2-15,-4-3 0 0,0-1 0 16,8-3 0-16,2 2 1 0,9-1 0 16,7-3-2-16,16-4 0 0,7-4 0 15,23 0-2-15,11-4 2 0,14-10 0 0,4 6 0 16,13-6 2-16,1-4-1 0,1-4-1 16,1 2 0-16,-3 3 1 0,-13 0 1 0,-6-1-1 15,-18-1 0-15,-9 5-2 0,-19 2 2 16,-10-2 28-16,-16 5 75 0,-5 4 96 0,-18 1 47 15,-6-1 19-15,-17-4-19 0,-8 4-69 16,-17 5-95-16,-10 5-46 0,-14 1-21 16,-15 2-10-16,-13 10-2 0,-5 4-3 15,-7 1-2-15,-8 0 0 0,-2 3-2 0,-4 2 3 16,-1-5-3-16,-3-2 3 0,-2-2-1 16,-5 3 0-16,-2-4 0 0,-3-1 1 0,-1 2 1 15,-2-1 1-15,-6-1 1 0,0-3 0 16,2 4-1-16,-8 1 1 0,4-2 0 15,4-3-2-15,4 4 0 0,4-4 1 0,13-6 2 16,2 6-3-16,12-5 1 0,6 0-1 16,9 0 0-16,2-1-1 0,18-3-1 0,8 4 2 15,16-9 4-15,7 0-3 0,8 0-1 16,9 0-1-16,10 0-2 0,1 0-2 0,13 0 1 16,3 5-3-16,0 4 1 0,8 0-2 15,10 5 1-15,7 3 1 0,14 6 0 0,14 3 2 16,19 2 0-16,19-2 2 0,20 2-2 15,25-2 0-15,11-3 2 0,22 0-1 16,13-9 2-16,18-1 0 0,9-9 4 16,16 1-4-16,0-5 4 0,6 0-3 0,-8 0 0 15,6-5 2-15,-14 1-11 0,-5-1-41 16,-16 0-55-16,-4 2-69 0,-18-3-84 0,-16 3-139 16,-13-2-147-16,-15 1-40 0,-11-1 16 15,-10-4 42-15,-5 0 35 0,-8-5 117 16,-5 6 64-16,0-1 41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15:20.815"/>
    </inkml:context>
    <inkml:brush xml:id="br0">
      <inkml:brushProperty name="width" value="0.05292" units="cm"/>
      <inkml:brushProperty name="height" value="0.05292" units="cm"/>
      <inkml:brushProperty name="color" value="#FF0000"/>
    </inkml:brush>
  </inkml:definitions>
  <inkml:trace contextRef="#ctx0" brushRef="#br0">2966 7193 192 0,'13'-9'338'0,"1"-8"19"15,-1 3 9-15,3 5-193 0,-1-5-93 16,1 5-43-16,1 1-17 0,5 2-10 0,3-2-3 16,0-1-1-16,2 4 0 0,0-1 1 15,6 3-2-15,-2-2 1 0,2 1-3 0,4-1 0 16,-4 2-3-16,4 3-2 0,-1 0 0 15,1 0 3-15,2 0 0 0,-2-6 6 16,0 12 7-16,3-6 8 0,-3 0 2 0,2 0 12 16,3 0 5-16,-3 0 5 0,4 0 8 15,-3 0 1-15,3 0-7 0,0 0-7 16,-1 0-6-16,-3 0-12 0,4 0-6 16,-3 0-5-16,3 3-4 0,-6-3-1 0,3 5 0 15,3-5 1-15,-6 0 2 0,7 0 6 16,-1 0 8-16,0 0 8 0,1 4 10 0,-1-4 7 15,3 0 1-15,-5 0 0 0,-2 5-4 16,5-5-5-16,-5 0-8 0,4 0-8 16,-5 3-6-16,3-3-5 0,-2 0-4 0,0 6-4 15,-1-1 1-15,5-5-1 0,-4 3-2 16,3 3 2-16,-3-3 0 0,0-3-3 16,-2 5-2-16,-3 1 1 0,3-3-1 0,0 2 2 15,-2-1-1-15,2 1 0 0,1 4 0 16,1-4-2-16,-2-5 4 0,0 3-3 15,-2 3 3-15,7-3-3 0,-3 2 1 0,2-5-1 16,-1 6 2-16,-1-6 0 0,4 3 1 16,-1-3 1-16,-1 5-1 0,2-5 2 15,1 0-2-15,3 0 0 0,-3 0 2 16,-1 0-3-16,1 0 2 0,1 0 0 0,-2 0-1 16,1 0 0-16,3 4 3 0,-3-4 3 15,3 0 7-15,-5 5 6 0,1-5 7 0,5 0 10 16,-5 4 14-16,0-4 3 0,5 5 3 15,-7-5-2-15,7 5-11 0,-1-5-14 16,3 0-14-16,0 0-6 0,5 4-4 16,-1-8-2-16,4 4-2 0,-2 0 1 0,4 0-2 15,0-5 0-15,-2 5-1 0,2-5-1 16,-5 1 1-16,5-1 0 0,0 1 1 16,0-1 0-16,0 5 1 0,-4-3 3 0,4-3-2 15,-6 6-1-15,4-5-2 0,-3 5 1 0,-1-3 1 16,2 3-1-16,-2 0-1 0,-1 0-2 15,3 0 4-15,-2 0-2 0,0 0 0 16,2 0 1-16,-3 0-1 0,5 0-2 16,-6 0 1-16,2 3-1 0,-1-3-1 15,-3 5 0-15,4-5-1 0,2 6-1 0,-3-3 2 16,1 2 2-16,-4-1-1 0,3 1 0 16,3-5 1-16,-2 4 0 0,0 1-1 0,2 0-2 15,-5-5 0-15,1 4 0 0,2 1-2 16,-1-2 2-16,3 2 1 0,4-5 1 0,-6 4-1 15,6-4 4-15,-2 5-4 0,-3-5-1 16,5 5-1-16,-2-1 1 0,2-4 0 16,-4 0-2-16,8 5 3 0,-2-5 0 15,2 0 3-15,0 0-2 0,-2 0 2 0,4 0-1 16,-1 0 0-16,-1 0-1 0,2 0 7 16,0 0 9-16,0 0 18 0,4 4 33 15,-1-4 44-15,-3 5 50 0,0-5 31 0,0 5 7 16,-2-5-23-16,2 0-41 0,0 4-53 15,9-4-40-15,-5 0-21 0,2 0-10 16,-1 0-6-16,3 0-1 0,-1 0-4 0,1 0-1 16,-6 0 0-16,7 0 2 0,-3 0 2 15,2-4 0-15,-3 4 0 0,-1-5-1 16,-2 5-2-16,2-5-2 0,1 5-1 0,-1-4 4 16,-4 4-2-16,4-5 2 0,-3 1-1 15,3 4 1-15,-2 0 0 0,-6-5-1 16,4 5-1-16,2-5 1 0,-1 5-1 15,-1 0 0-15,0-4 1 0,2 4 1 0,2 0-1 16,-1-5-1-16,-1 5 0 0,0-3-1 16,-4 3-1-16,6 0 1 0,-4-5 1 0,1 5 1 15,3-4 3-15,-6 4-2 0,2-5 0 16,0 5-1-16,-2 0 1 0,3 0-4 16,-8 0 2-16,1 0 0 0,0 0 2 15,0 0-1-15,2 0 4 0,-2 0-1 0,0 5-2 16,2-5-1-16,-2 0 0 0,0 0-3 15,0 0 1-15,0 4 0 0,0-4 1 0,0 0 1 16,0 5 1-16,4-5 1 0,-4 0 0 16,4 0-2-16,-2 0 0 0,2 0-2 15,0 0 0-15,-2 0 0 0,2 0 1 0,0 0 1 16,-2 0 2-16,4 0 1 0,-1 0 0 16,1 3-2-16,-2-3-1 0,0 0-1 15,2 0 0-15,0 0-1 0,0 0 1 0,3 0 2 16,-7 0 1-16,8 0 2 0,0 0-1 15,-4 0 1-15,5 0-3 0,-1 0 0 16,0-3 1-16,0 3 0 0,1 0 2 0,-3 0 3 16,2 0 0-16,0 0-1 0,5-5 0 15,-7 5-2-15,2 0-3 0,1 0 2 16,-1 0-1-16,4 0 0 0,-5 0 1 0,7 0 0 16,-2 0 0-16,-1 0-2 0,-3 0-1 15,7 0-2-15,-7 0 0 0,4 0 0 16,-1-4 2-16,3 4 2 0,1 0-2 0,-3 0 2 15,-2 0-2-15,3 0-2 0,-3 0 0 16,3 0-1-16,-3 0 2 0,4 0 2 16,-1 0 1-16,1 0 0 0,-3-5-1 15,3 5 0-15,-6 0-2 0,7 0 1 0,-7 0-1 16,0 0 1-16,5 0 2 0,-7 0 0 16,2 0 0-16,1 0-1 0,-1 0-1 0,4 0-1 15,-8 0 1-15,5 0-1 0,-5 0 3 16,0 0 1-16,4 0 0 0,-4 5-1 0,3-5 0 15,-1 0-1-15,0 0-1 0,0 0-1 16,-4 0 1-16,7 0 2 0,-5 0-1 16,0 4 2-16,-2-4 0 0,2 0 0 15,2 0 0-15,-8 5-1 0,2-5-1 0,7 0-1 16,-9 0-1-16,2 3 2 0,4-3 0 16,2 0-1-16,2 0 2 0,-2 5-2 0,1-5 0 15,1 0 0-15,-4 0-1 0,4 0 0 16,1 0 0-16,1 0 0 0,0-5 2 15,3 10-1-15,-3-10 1 0,7 10-2 16,-3-10 1-16,-4 10-1 0,5-10 0 0,-1 5 0 16,1 0 3-16,8 0 1 0,-9 0-2 15,3 0 1-15,1 0-1 0,-3 0-1 16,8 0-1-16,-7 0 0 0,7 0 3 0,-7 0 0 16,9 0 0-16,-2 5 0 0,-2-5-1 15,-1 0-2-15,9 0 1 0,-4 0-1 0,2 0 1 16,4 4 0-16,0-4 0 15,2 0 0-15,-2 0-1 0,4 5-1 0,-2-5 2 16,7 0 0-16,-3 0 1 0,0 5 0 16,5-10-1-16,-1 5-2 0,0 0 2 0,9 0-1 15,-7-5 3-15,3 5-1 0,-3-4-1 16,3 8-2-16,-1-8 2 0,5 4 0 0,-1-5 1 16,-1 5 6-16,0 0 6 0,-1-3-1 15,5 3 7-15,-1 0 1 0,-3-5-4 16,-2 5-3-16,-5-4-2 0,0 4-4 15,-4 0 1-15,5-5-2 0,-7 5-2 0,0-5 0 16,-10 1-2-16,2 4-2 0,-6-5-1 16,3 5 1-16,-1-4-1 0,-8 4 0 0,-1-5-1 15,-4 2 0-15,-1 3-3 0,-5 0-3 16,-6-6-6-16,0 6-12 0,-9 0-24 16,-1 0-58-16,-7 0-81 0,-3-5-127 15,-9 2-215-15,-9-3-99 0,-1-2-16 16,-8-10 38-16,-7-4 107 0,-6-10 208 0,-2 4 27 15,-7-3 6-15,3 0 15 0,-6-1 14 16</inkml:trace>
  <inkml:trace contextRef="#ctx0" brushRef="#br0" timeOffset="1801.16">4785 8241 242 0,'87'-9'314'0,"-6"-5"16"16,6 2-41-16,-5-2-154 0,3 5-65 16,-2-1-31-16,-1 7-10 0,3-6-7 0,2 4-3 15,-8 1-1-15,7 4 4 0,-3-5-2 0,4 5-1 16,0 0 1-16,0 0-5 0,-1 0-2 16,7 5-4-16,-2-5 1 0,2 4 0 15,0 1-3-15,0 4-1 0,0-6-1 0,-2 2-3 16,2 4-1-16,0 0 0 0,0-4 2 15,3 4-2-15,-3-1 2 0,0 1-2 16,0-4-2-16,4 4 9 0,0 0 8 0,2-1 7 16,-2-2 6-16,2 2 10 0,1-2-1 15,1 2-4-15,-2-2 4 0,5 2 2 16,-3 1 10-16,2-5 9 0,1 6 3 0,1-7-5 16,-2 3-6-16,11-3-16 0,-4 2-16 15,3-1-6-15,1 1-6 0,10 0-3 0,-4-5-3 16,8 4 1-16,-4-4 0 0,6 5-1 15,-4-5 0-15,11 0-1 0,-7 0 2 16,0-5-2-16,1 10 0 0,5-5 2 16,-6 0 0-16,7 0 0 0,-7 0 1 0,4 0 1 15,-2 0 1-15,5 0 1 0,-7 0 2 16,11 0 1-16,-9 0 8 0,9 0 1 0,-5 0 7 16,7 0 13-16,-5 0 15 0,5 0 24 15,-1 0 19-15,3 0 5 0,-2-5-4 16,3 5-10-16,-3 0-26 0,8 0-17 15,-8-4-15-15,3 4-10 0,1 0-5 0,0-5-4 16,0 5-1-16,4 0-4 0,-7-5 3 16,7 5-3-16,-8-4-1 0,12 4-3 15,-8-5 4-15,8 2-4 0,-4 3 0 0,2-6 0 16,4 3 4-16,2-2-3 0,2-4 0 16,2 0-2-16,-3 1 2 0,3 2 0 15,0-8-2-15,0 6 8 0,1-1 13 0,-1 0 6 16,0 1 18-16,-1 2 14 0,-7-2 22 15,8-1 18-15,-6 4 25 0,4 1 17 0,-8-1 14 16,6 0-5-16,-6 1-18 0,4-1-27 16,-6 5-27-16,2-4-30 0,-4 4-22 15,6 0-10-15,-8 0-6 0,6 0-6 16,-4-5-2-16,-2 10-2 0,-1-5 0 0,1 0-2 16,0 0 2-16,-5 0-2 0,-1 0 1 15,2 4 2-15,-5-8-1 0,1 8 0 0,-9-8 0 16,4 4 0-16,-1 0 0 0,-3 0 1 15,-4 0 0-15,4 0-1 0,-2 0 0 0,0 0-1 16,3-5 1-16,-1 10-1 16,-2-10 1-16,4 5 1 0,3-5 0 0,1 5 3 15,1-3 0-15,-1 3-1 16,-4 0 3-16,5 0-5 0,-7-6 2 0,0 12-1 0,-2-6 0 16,0 0-3-16,-4 0 2 0,7 3 0 15,-7 2 0-15,6 0 1 0,-4-1 1 16,6 1-1-16,-1-1-1 0,-5 1 1 15,2 0-1-15,2 4 0 0,-8-6-1 0,8 3 1 16,-6 2-1-16,2-2 0 0,5 2 3 16,5 1-1-16,-2 0 1 0,3-1 0 15,-5 1 0-15,3 2 1 0,-9-3 0 0,-2 5 0 16,-15-3-2-16,-1-1 1 0,-5-1-3 16,-4-4 0-16,-6 1 1 0,-2 0-1 15,-12-5 2-15,-5 4-2 0,-4 1-2 16,-8-5-2-16,3 4 2 0,-10 1-2 15,3-5-10-15,-12 5-37 0,1-5-48 16,-7 0-54-16,-9 4-61 0,-5-4-77 0,-7-4-120 16,-2 4-92-16,-9-5-30 0,-12-4-63 15,-2-5-2-15,-9-3 118 0,-1-2 120 16</inkml:trace>
  <inkml:trace contextRef="#ctx0" brushRef="#br0" timeOffset="2713.36">3316 9073 236 0,'33'-17'366'0,"2"-1"22"0,-2-5 10 16,2 6-213-16,2-2-101 0,1 7-44 16,7 6-20-16,-2-2-9 0,11 8-3 15,0 0 2-15,10 0-1 0,-2 8-1 16,8-2 0-16,1 2-1 0,5 1-1 15,1 0-1-15,7-4 1 0,1 4-1 0,2-6 2 16,0 2 1-16,6 1-2 0,-2-3 2 16,6-3-4-16,0-3 0 0,6-3 0 15,1-2 1-15,1-1-4 0,5-5 2 0,3 5-3 16,-3 1-6-16,2-3-25 0,-3 8-50 16,-4 3-71-16,-1 0-150 0,-9-9-66 15,-6-5-5-15,-7-3 35 0</inkml:trace>
  <inkml:trace contextRef="#ctx0" brushRef="#br0" timeOffset="23535.1">25293 8440 129 0,'-20'-14'315'16,"1"-9"21"-16,5-3 15 0,1 3-154 16,-1-5-94-16,3 2-36 0,5 4-5 0,0-6 0 15,0 5 3-15,2 2 3 0,-1-2 0 16,-1 4-4-16,4 2-2 0,-6 3-3 15,8 0-7-15,-6 10-9 0,4-4-14 0,-2-1-12 16,-1 9-10-16,3 0-5 0,2 0-3 16,-8 3-2-16,6 3-2 0,-2 6 4 0,4-2-1 15,-2 8 1-15,2-1 0 0,2 2-2 16,4 4 1-16,4-5-1 0,1 4-1 0,9 1 1 16,3-6 0-16,8 1 1 0,2 1-3 15,11-10 2-15,5 3-2 0,11-2 2 16,4-6 0-16,9-4 4 0,1 5 1 15,5-5 1-15,5 0 1 0,1 0-2 16,2-5-4-16,10 1 2 0,4 4 2 0,5-5 2 16,1-4 0-16,7 4 0 0,-2-4-4 15,7 6 2-15,5-7 8 0,3 1 7 16,-3 5 21-16,2-4 16 0,2 2 15 0,0-2 5 16,-4-1 7-16,0 4-5 0,-8-4 2 0,4 0 2 15,-9 1 7-15,1-3 10 0,-11 8 9 16,-6-6 6-16,0 0 9 0,-12 4 6 15,-2 0 1-15,-13 1-1 0,0-1-2 16,-12 1-12-16,-2-1-2 0,-7 5-7 16,-3 0-13-16,-9 0-15 0,-2 0-18 0,-2 0-21 15,-8 5-17-15,-1-5-9 0,-1 4-7 0,-6 1-3 16,1-1 0-16,-8 6-2 0,7-6 0 16,-9 10 1-16,8-6-1 0,-7 10 0 15,3-4 0-15,-8 8 0 0,6 1 2 0,-1 3-1 16,-5 2 1-16,2 4 0 0,0-1 0 15,-4 6 0-15,-4 3 3 0,0 0-1 16,-3 9 2-16,5 5-1 0,-6 5 0 0,6 4-3 16,-8 8-3-16,3 3-1 0,-1 6-1 15,2 0 4-15,0 5 1 0,0 6 2 16,-3 0-3-16,7 7 2 0,-2 1-1 0,4 6-2 16,0-3 3-16,4 10-1 0,-2 1 1 15,2 4-1-15,1-5-1 0,-5 7-1 0,-5-8-1 16,1 6 2-16,4-4-2 0,-6-1-1 15,4-4 0-15,-2 0 3 0,0 0 2 0,4-8-2 16,4 3 0-16,0-4-2 0,-2 1 1 16,4-6 1-16,3-5 4 0,1 1 1 0,-4 1-2 15,0-2-1-15,1-7-3 0,-3-2 0 16,-2-3 0-16,2 0 2 0,-8-6 1 16,2 1 0-16,-2-4 0 0,1 0-4 0,-5-11-1 15,2 3-1-15,-4-12 1 0,3 3 1 0,-5-7 2 16,2-2 2-16,-5-2 1 0,3-9-1 15,-3 0 1-15,-1-4-1 0,-3 1 0 16,3-6-2-16,-9-4 0 0,2-1-2 0,-4 2 2 16,0-1 0-16,-2-4 0 0,-4-6 0 15,0 6 3-15,-2-5 12 0,2 5 4 0,-2-5 3 16,-6 3 3-16,1-2-2 0,-3-1-9 16,-5 5-4-16,3-5-4 0,-5 3-3 0,-8 2-1 15,-2-5-4-15,-4 1 2 0,-2 2-1 16,-4-3 2-16,-6 5-1 0,-3-5 3 0,-8 5 0 15,-8-6 0-15,0 6-2 0,-13 0 0 16,-5-1-1-16,-7 0 4 0,-10-4-2 16,4 5 1-16,-11-5-1 0,-3-4 3 0,-3 4-2 15,0-4 4-15,-8-1 6 0,1-4 3 16,-3 5 0-16,4-5-1 0,-2 3-5 0,8 2-4 16,-2-1-2-16,17 1-2 0,-2 0-2 0,6-1 0 15,8 1-1-15,5 4 0 0,5 0 0 16,9 5 0-16,6 0-7 0,4-2-45 15,9 7-68-15,3-2-81 0,3 1-118 0,6 1-176 16,2-2-85-16,8-3-10 0,-4-5-14 16,12-14 19-16,9-7 139 0,4-11 111 0,10-8 64 15</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07:40.181"/>
    </inkml:context>
    <inkml:brush xml:id="br0">
      <inkml:brushProperty name="width" value="0.05292" units="cm"/>
      <inkml:brushProperty name="height" value="0.05292" units="cm"/>
      <inkml:brushProperty name="color" value="#FF0000"/>
    </inkml:brush>
  </inkml:definitions>
  <inkml:trace contextRef="#ctx0" brushRef="#br0">3777 8269 161 0,'37'3'331'0,"-2"-3"24"16,6-3 11-16,3 3-169 0,1 0-97 0,9 3-39 15,0-6-16-15,6 3-4 0,0 0-6 16,4 0-8-16,4-5-12 0,2 5-3 16,0-6 1-16,5 3 8 0,-3-2 12 0,9-4 12 15,-3 6 9-15,3-3 0 0,0-2-10 16,1 2 1-16,5 3-1 0,0-2 2 0,0 1 8 16,2-1 12-16,-3 5-2 0,5 0 0 15,-2-5 4-15,8 1-8 0,-4 4-7 0,3 0-8 16,-1-5-11-16,2 5-16 0,-4-4-6 15,10 4-3-15,-6 0-2 0,3 0-2 0,-5 0 0 16,0 0-3-16,2 0-4 0,2 0 0 16,4 0 2-16,1 0 2 0,-3 0 0 0,5-5 2 15,-3 5-4-15,11-5 0 0,-1 2-1 16,3-3 2-16,-2 3-1 0,6-6 3 0,0 4-1 16,4 0-1-16,0-4 0 0,2 5 0 15,-2-6-1-15,2 6 0 0,0-4 20 16,4 2 16-16,-6 3 19 0,2-2 32 0,-2 0 34 15,2 5 19-15,-6-4 19 0,4 4 14 16,-8 0 3-16,4-5-7 0,0 5-14 0,4 0-25 16,-4 0-27-16,6 5-31 0,-2-5-27 15,2 0-20-15,0 4-12 0,4-4-6 0,1 5-4 16,-3-5 0-16,0 5-2 0,2-5 1 0,-2 0-1 16,5 0 0-16,-7 0 0 0,4 0-2 15,0 0 1-15,4 0 0 0,-3 0 1 16,-3 0 0-16,2-5 2 0,6 5 13 0,-5-5 10 15,5 5 6-15,-6-4 4 0,11 4-1 0,-7-5-11 16,3 1-8-16,-5 4 0 0,9-5-2 16,-5 2 1-16,7-3 1 0,-3 6-1 0,7-8-2 15,-4 8-6-15,8-6-2 0,-9 3-1 16,9-2-2-16,-2-1 1 0,2 3-2 0,0-6-1 16,-3 4 3-16,3 2-1 0,4-3 0 15,0 1 0-15,-2 2 0 0,5-3 3 16,-3 3-5-16,2 3 0 0,4-9 0 0,-2 9 0 15,9-5 0-15,-13 0-1 0,12 1 1 16,-4-1 1-16,5 1-2 0,-3 4 0 0,3-5 2 16,-1 0 0-16,5 2-2 0,-1 3 1 15,-1-6 1-15,-1 3-1 0,9-2 0 0,-13 5-1 16,13-4 2-16,-4 4-3 0,-3-5-2 16,3 5 3-16,6-5 1 0,-7 1-3 15,7 4 1-15,-2-5 4 0,4 1-3 0,-4-1-1 16,1 0 1-16,1 5 2 0,0-4 0 0,0-1 6 15,4 2 11-15,0 3 0 0,-2 0 0 16,-2-5 1-16,8 5-5 0,-6 0-7 0,6-4 0 16,-6 8 3-16,6-4-2 0,-6 0-1 15,6 5 2-15,-8-5 1 0,2 3-2 0,2 2 3 16,-5-5 7-16,5 4 5 0,-4 1 5 16,-4 0 8-16,-2 4 4 0,-5-5-5 15,-1 1-1-15,-5 0-2 0,-4-1-3 0,-2 1-4 16,-4-2-4-16,-6 3 0 0,0-3-1 15,-3 2-7-15,-5 0-1 0,-9-1-4 0,0 1-1 16,-10-1-3-16,0 1-2 0,-12-5 1 16,-5 5-3-16,-6-5 0 0,-8 0 0 0,-2 0 0 15,-7 4 1-15,-7-4 0 0,-3 0 1 16,-10 0-2-16,0 0-2 0,-6-4-3 0,-5 4-1 16,-5 0-7-16,-3 0-29 15,-6 0-61-15,-2-5-116 0,-2-4-184 0,-4 4-244 16,0-4-185-16,-4-8-74 0,-3-2 57 0,-1-8 159 15,-5 0 239-15</inkml:trace>
  <inkml:trace contextRef="#ctx0" brushRef="#br0" timeOffset="1136.44">2970 9429 276 0,'29'-9'308'15,"2"0"13"-15,2 1-71 0,7 2-141 0,-1 3-50 16,4 3-24-16,9 0-9 0,4 0-6 16,4-5-1-16,0 5-4 0,6 0-8 0,4 0 3 15,1-6 1-15,5 6 8 0,5 0 8 0,-1 0 11 16,5-3 4-16,0 3 17 0,4 0 11 15,-3-5 5-15,7 1 7 0,5-1 6 0,3 2 1 16,-2-3-6-16,4 1-3 0,1 2-5 16,5-6-2-16,9 0-6 0,-2 4-3 15,10-4-3-15,-2 0-10 0,6-5-8 16,1 6 3-16,1-6 3 0,2 5 12 0,3-5 19 16,-5-3 24-16,4 3 11 0,-5 0 12 0,-1 2 3 15,0-2 7-15,-4 0 9 0,-6 0 23 0,4 2 13 16,-10-2-5-16,-5 5-18 0,-5-5-26 15,-3 5-37-15,-6-5-36 0,-2 5-16 16,-8-4-8-16,-7 4-11 0,-3-5-8 16,-9 5-3-16,-6 0-5 0,-2 1 0 0,-13-1-1 15,-1-1-2-15,-3 6-1 0,-16-1-1 16,2 1-2-16,-11 4-3 0,1-5 0 0,-7 5 0 16,-4 0 0-16,-2-3-1 0,-4 3-1 15,5 0-4-15,-3 3-42 0,-2 2-100 0,4-5-144 16,-4 4-287-16,0-4-233 0,0-4-68 0,4-10 51 15,-2-3 124-15,4-2 276 0</inkml:trace>
  <inkml:trace contextRef="#ctx0" brushRef="#br0" timeOffset="8492.84">4463 9642 14 0,'-4'-6'456'0,"-13"-16"70"0,1-5 46 16,-1 0 37-16,1 0-293 0,-1 5-124 16,1-1-55-16,-1 6-36 0,0-3-31 0,3 3-17 15,-5 0-20-15,-1 3-13 0,-3 0-9 0,-4-4-7 16,-6 10-2-16,-4-3-2 0,-7 8-1 15,1-3 0-15,-11 12 1 0,-2-3-2 0,-8 11 0 16,-2 0 6-16,-4 9-4 0,0-1 1 16,-7 4 0-16,1 6-1 0,-1-1-6 15,1 6 4-15,-5-1-3 0,5 5-6 0,-1-1-6 16,7-4 1-16,0 4-5 0,-1 6-3 16,5-6-2-16,6 5 2 0,0 1-5 0,0-3 2 15,7 8 3-15,1-6 4 0,0 4 7 16,7-4 2-16,1 4 5 0,7-9 0 0,0 2 4 15,10-2-5-15,4-8 2 0,1 3 2 0,7 1-3 16,7-4 2-16,0-5 2 0,5 5 0 16,3 3-3-16,3-7 4 0,5 3 0 15,0 4 1-15,2 2-2 0,5-1 2 0,-3-1-3 16,5 2 0-16,-1 3-1 0,1-4 1 0,4 1-1 16,-1-6 1-16,-1-4 2 0,6 1-3 15,-3-8 1-15,5 3 0 0,2 0 1 0,6-4 2 16,1-2 2-16,1 1 0 0,10-4 2 15,3 0-2-15,6-2 0 0,2-2-1 0,4-6 1 16,8 1-4-16,4-1 4 0,3-4 1 16,1-4-1-16,3 4 0 0,2 0 3 0,-7-5-3 15,-1 5-4-15,-3 0 0 0,-2 0-1 16,-2 5 0-16,-6-1 0 0,-2 6 5 0,0-1-2 16,-2 0 0-16,-2 5-12 0,0 3-37 15,2-3-68-15,-9 9-99 0,1 3-136 0,-7 2-135 16,1-11-24-16,-3-17 39 0,-2-14 86 15</inkml:trace>
  <inkml:trace contextRef="#ctx0" brushRef="#br0" timeOffset="10332.64">26217 9294 190 0,'2'9'362'0,"5"-4"31"0,1-5 16 16,-6 0-181-16,12 0-116 0,-3 0-55 15,5 0-28-15,7 0-13 0,4 0-2 0,6 4-3 16,6 1 0-16,11-5 2 0,4 4-7 15,5 1 1-15,12-5-2 0,9 0-1 16,7 5 2-16,2-5-1 0,12-5 1 0,-1 5 1 16,7-5-6-16,-1 1 2 0,3 4 8 15,3-5 4-15,-1 1 8 0,-7-1 12 16,-1 0 4-16,0 1 10 0,-1 4 5 0,-5-5 6 16,-2 2 2-16,-8 3 0 0,0 0-6 0,-7 0-4 15,1 0-6-15,-13 8-6 0,0-4-6 16,-8 6-7-16,-4-1-4 0,-2 0-10 0,-5 5-4 15,-1 3-5-15,-5-3-1 0,-8 9-2 16,3 0-1-16,-5-2-2 0,-6 6 0 16,-1 10 0-16,-3-2 0 0,-6 2 2 15,-3 3-2-15,-8 5 2 0,1 0 2 0,-3 9-1 16,-8 0 0-16,2 9 1 0,-5 0 0 16,-3 9-2-16,0 4 1 0,-1 1-1 15,1 0-4-15,0 3 2 0,-1 2-1 0,3-2 3 16,-6 6-1-16,7-10 2 0,-3 5 1 0,-2-8-4 15,-3-2 2-15,5-3-1 0,-7-5-2 16,5-5 3-16,-3-8 2 0,3-6 0 0,-4-2 0 16,-1-7 2-16,-4-4 2 0,3-3 12 15,-7-5 18-15,-4-1 10 0,-4 1 10 16,-8-6 13-16,-5-3 6 0,-6 4 5 0,1-9 12 16,-9-1 12-16,0-2 11 0,-8-6 1 15,-3 0-3-15,3 0-1 0,-6-9-10 0,1 0-10 16,-1-5-12-16,-3 5-14 0,7-5-18 15,0 6-15-15,4-6-13 0,10 5-9 0,2 0-5 16,7 4-3-16,11-4-3 0,1 4 0 16,11 2 0-16,3-3 0 0,6 6 0 0,3-3 0 15,2 3 0-15,8 0 0 0,-7-5 2 16,9 5-1-16,-6 0-1 0,6 0 1 0,-4-5 0 16,4 5-1-16,-2-4 2 0,-2 4-1 15,4-5 0-15,-2 5-2 0,2 0 0 0,-9-4 1 16,1 4-2-16,-6 0 0 0,-3 0-1 15,-4 4 1-15,-12 1-2 0,0-5 2 0,-12 4 2 16,-7 1 0-16,-4 0 2 0,-8 4-2 16,-6-9 0-16,-6 3-2 0,-7 2 1 0,-4 1 0 15,-6-3 1-15,-4-3 1 0,-7 5 0 16,-1-1-1-16,-13 1 0 0,5-1-2 16,-7 1 2-16,-2-5 0 0,-9 5 0 0,-3-5 0 15,-2 4 0-15,-1-4 0 0,-5 0 0 0,1 0 0 16,-10 0 0-16,4 5 1 0,-6-5-2 15,0 0 0-15,-4 3-2 0,2 2 4 0,-8-5-3 16,2 9 2-16,-3-4-1 0,5-5 2 16,-4 0-2-16,0 4 1 0,-9-4 0 15,9 5 1-15,-3-5-2 0,-1 0-1 0,2 4 1 16,1 1 1-16,-1-5-2 0,2 5 2 16,-1-5 2-16,5 0 1 0,2 4-2 0,0-4 0 15,2 0 3-15,2 5-3 0,-2-5-1 16,6 3 1-16,-4 3-1 0,6 2 2 0,-3-2 0 15,7 2 0-15,-4 4 0 0,7 2 1 16,-1 6-2-16,5-3-1 0,3 0-1 0,3 6 0 16,4 0-20-16,4-1-47 0,6 1-54 15,7 3-70-15,1 2-105 0,11-2-159 0,-2 2-83 16,12-5-49-16,10-11-24 0,11-7 64 16,8-5 157-16,15-8 122 0</inkml:trace>
  <inkml:trace contextRef="#ctx0" brushRef="#br0" timeOffset="20069">13502 12718 179 0,'-6'0'351'0,"2"-3"36"16,4-3 29-16,-2 3-163 0,4-2-93 16,-2 5-51-16,4 0-34 0,0 0-29 0,5 0-21 15,-1 0-15-15,4 0-4 0,-1 0-5 16,9 5 2-16,3-2-1 0,0 3 2 0,4-3 3 15,6 2 2-15,4 4 6 0,10-4 0 16,3-1 3-16,6 1-1 0,4-1-1 16,6 1-1-16,4 0-1 0,11-1-1 0,-5-4-2 15,7 5 1-15,4-2 3 0,8-3 11 0,-6 0 13 16,10 0 16-16,2 0 19 0,3-3 13 16,1-2 7-16,9 1 12 0,4-1 6 0,4-4 6 15,-2 0 7-15,10-1 6 0,4 1 9 16,7 0 6-16,-3 6 10 0,7-7 10 15,2 1 17-15,6 0-12 0,-5 0-22 0,5 4-28 16,-2 2-32-16,6-6-40 0,-8 9-24 16,6-5-9-16,-10 5-6 0,6 0-5 0,0 5-2 15,-4-2 0-15,-9 3-1 0,7-3-1 16,-7 8-1-16,3-8-1 0,-7 2 0 0,3-1 1 16,-1-4-1-16,5 5 0 0,-9-1-1 15,11 1 2-15,1-5 0 0,5 0-2 0,2 5 1 16,2-10 1-16,0 5 1 0,8-5-4 15,-6 1 1-15,6-5-1 0,-4 4 1 16,-1-4 0-16,1 1-2 0,-4-6 3 0,-3 5 8 16,-1-5 10-16,2 5 6 0,2 1 3 0,0-1 2 15,4 0-7-15,0 4-11 0,3-4-7 16,-3 4 2-16,4-4-5 0,2 4 2 0,-4 2-2 16,-2-3 2-16,7 3-1 0,-7-2 0 15,2 1 0-15,-2-1 1 0,0 0-1 16,-2 1-1-16,2-5 0 0,-4 4 3 0,4 0 0 15,-4 1-1-15,0-1 0 0,-2 2 1 16,2 3-1-16,-6-5-2 0,6 5 1 0,-6 0 0 16,6-4 4-16,-9 4-4 0,-1 0 0 0,2 0 0 15,-7 0 0-15,-1 0 0 0,-1-5 0 16,3 5 0-16,-7 0 0 0,-2 0 1 16,2-5-2-16,-3 1 1 0,1 4-1 0,-8-9 0 15,2 4 0-15,-4 2-1 0,-5-3 2 16,-1-2-1-16,0 2 0 0,-7-2-2 0,-3 2 2 15,-1 3 1-15,-8-6 1 0,0 1 8 16,-8 2 2-16,-2-2 4 0,-5-1 0 0,-3 4 1 16,-3 1-6-16,-8-6-3 0,1 6-2 15,-8-1-3-15,1 1-3 0,-10-1-2 0,4-3-1 16,-5 2 1-16,-1 3 0 0,-9 3 2 16,5-5 0-16,-3 5 0 0,-6-4 0 0,2-1 0 15,-4 5 0-15,-6-5 0 0,4 5 0 16,-4-4 0-16,-8 4-2 0,1 0-2 15,-3 4 1-15,0-4-3 0,-3 5 2 0,-6-5-2 16,1 0 1-16,-3 5-1 0,-4-1-12 0,2 1-42 16,-4-5-78-16,-4 9-95 0,-2-6-149 15,-5 7-222-15,3-6-136 0,-6-4-46 16,3-9 42-16,1-8 124 0,4 3 226 0</inkml:trace>
  <inkml:trace contextRef="#ctx0" brushRef="#br0" timeOffset="21686.03">3032 13957 215 0,'21'8'352'0,"2"-8"23"0,14 0 2 16,11 0-202-16,12 0-101 0,8 0-43 0,17-5-19 16,1 2-5-16,9-3-3 0,9 3 1 15,3-2-2-15,3 1 0 0,4-6-1 0,-5 6 0 16,9-1 1-16,-2-4 2 0,4 4-1 16,-1-4 5-16,1 1 3 0,4-1 5 0,2 0 3 15,5 4 4-15,5-4 3 0,-1 0 0 16,7 1-2-16,5-1-3 0,6-5-4 15,4 5-7-15,6-5-1 0,5 6-3 0,5-6-4 16,-3 5-3-16,10-5 3 0,-5 5 1 16,9-5-4-16,0 6 4 0,2-1 5 0,0 0 2 15,-2 0 0-15,2-5 12 0,-2 6 5 16,2 3 6-16,5-4 6 0,-7 0 6 0,2 0-8 16,4 4-1-16,0 2-6 0,-4-3-9 15,4 6-11-15,0 0 2 0,5 0-5 0,-3 0-5 16,4 0 4-16,5 0 1 0,-1 0-5 15,-3 6 2-15,5-12 2 0,-5 6 9 0,3-5 14 16,-3 2 25-16,1-3 22 0,-6 3 29 16,3-7 21-16,-7 6 11 0,2-5-4 0,-2 4-7 15,-2 2-15-15,-6-3-23 0,6 6-20 16,-8-5-10-16,-3 2-12 0,-1 3-11 0,0 0-5 16,-7 3-4-16,-2 2-4 0,-12-5-2 15,4 6-2-15,-10-6-2 0,-2 3-3 16,-13-3-3-16,-2 5 11 0,-5-5 16 0,-10 4 39 15,-5-4 41-15,-7 0 24 0,-10 0 3 16,-6 0-13-16,-10 0-36 0,-7-4-24 0,-2 4-18 16,-12-5-7-16,-7 2-4 0,-5-8 1 15,-7 8-16-15,-8-6 0 0,-8 4 3 0,-5-1 8 16,-1 3 12-16,-9-2 8 0,4-4-4 16,-8 6-4-16,2-3-10 0,-2-2-13 0,-2 2-11 15,-2-2-5-15,-2 4-5 0,2-6-4 16,-6 1-2-16,2 5-1 0,-5-6-3 15,-5 1-1-15,3 6-4 0,-7-2-11 0,-1 1-21 16,-2-1-35-16,3 5-74 0,-5 0-92 16,-2 0-143-16,2 0-211 0,2 0-103 0,7 0-57 15,6-14-1-15,10-4 106 0,6-4 212 16,10-10 132-16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09:56.672"/>
    </inkml:context>
    <inkml:brush xml:id="br0">
      <inkml:brushProperty name="width" value="0.05292" units="cm"/>
      <inkml:brushProperty name="height" value="0.05292" units="cm"/>
      <inkml:brushProperty name="color" value="#FF0000"/>
    </inkml:brush>
  </inkml:definitions>
  <inkml:trace contextRef="#ctx0" brushRef="#br0">18970 3661 187 0,'33'-11'331'0,"6"-1"17"15,9-7 7-15,8 7-195 0,12-2-85 16,4-4-37-16,11 5-12 0,8-1-5 0,2 0 2 15,4 5-7-15,2 5 0 0,5-1 1 0,-3 5-4 16,2 0 2-16,-8 5-2 0,9-1-3 16,-1 1 1-16,0-1-1 0,1 1 3 15,-1 0 7-15,5-1 4 0,1-4 0 0,-5-9 5 16,5 0 0-16,1-10-3 0,-3 1 6 16,1-4 7-16,-3-10 5 0,-2 1 12 0,1-4 8 15,-11-1 5-15,2-5 1 0,-12 0 3 16,-3-3-6-16,-7-1 8 0,1-1 7 15,-12-3 3-15,2 4 13 0,-8-9 8 0,-2 0 3 16,-5 5 1-16,-5-10 2 0,-3 5-3 16,-12 0-1-16,-2-4-3 0,-7-1-3 0,-7 5-7 15,1-6-12-15,-12 8-17 0,-2-2-16 16,-2 0-12-16,-8 0-11 0,-4 3-4 16,-3 2-4-16,-4 1-5 0,-4 2-3 0,-6-4-5 15,-6 6-5-15,2 2 0 0,-12 2-1 16,-3 0 0-16,-4 3-1 0,-2 3 0 0,-4-3-4 15,-4 6-4-15,-2-1-4 0,-2 1-3 16,-4-1-2-16,-1 4 2 0,-7 2 2 0,-1 4 3 16,0-1 4-16,-5 5 4 0,1-4 1 0,-2 3 0 15,-8 6 1-15,0-1 1 0,2 6 1 16,-8-1 0-16,3 4-1 0,-1 5-1 0,-4 5-1 16,6-5-2-16,-7 9 4 0,1 3-3 15,-2 2 3-15,-3 0 0 0,-1 9-3 0,-1-1 3 16,-2 4 0-16,3 2 0 0,-5 7 2 0,5-3-1 15,-5 9-1-15,4 0 1 0,5 4 1 0,-3-2-2 16,1 8 0-16,12 3 0 0,-6 4-3 16,14 4 2-16,8 3-1 0,5 1-1 0,10 2 2 15,8 4-1-15,12 5 0 0,5-1-1 16,8 5-3-16,13 0 2 0,3 5 0 0,13-6-2 16,4 2 3-16,13-2 0 0,3 2-1 15,15 4 1-15,11-9-1 0,7-2 0 16,11-2 3-16,9-7 1 0,11-1 1 0,5-13 1 15,6-1 2-15,8-15-2 0,5-4 1 16,5-15 1-16,1-14 0 0,2-3 3 0,-5-3-2 16,3-11-1-16,-7 0 1 0,-3-3-1 0,-7-1-3 15,-8-4 0-15,-7-1-1 0,-5 5-1 16,-7-4-4-16,-8-1-11 16,-6 0-25-16,-1 6-37 0,-5-2-50 0,-13 7-62 0,2 1-87 15,-6 2-136-15,-12 6-150 0,-5-2-54 16,-3-4 18-16,-9 0 77 0,-2 0 151 0</inkml:trace>
  <inkml:trace contextRef="#ctx0" brushRef="#br0" timeOffset="6779.19">15644 13650 317 0,'12'-4'391'0,"1"-5"25"16,3 1-24-16,3 2-203 0,0 1-102 16,5 2-46-16,5-3-19 0,4 6-10 15,5 0-1-15,-1 0-1 0,6 0 1 0,1 0-2 16,1 0-2-16,5 0 3 0,3 0 9 0,5 0 11 15,4-3 19-15,4-2 18 0,9 0 22 16,-3 5 17-16,9-4 14 0,6-1 15 16,-1 5 8-16,7-4 9 0,7-1 2 0,3 5 9 15,11-3 10-15,6-3 23 0,0 6 34 16,10-5 11-16,6 2-15 0,5-6-31 0,10-2-47 16,4 3-59-16,8-4-36 0,9-2-17 0,3 0-3 15,11-4-2-15,2-5-4 0,3 10-2 16,1-10 5-16,-2 5 0 0,6 1-2 15,-5-2 4-15,13 1 9 0,-12 1-2 16,9-6 2-16,-9 4 2 0,7 2-5 0,-11 3-7 16,0 1-8-16,-12 0-4 0,-3-1-10 15,-9 5-2-15,-1 0-2 0,-12 0-1 0,-9 4-3 16,-11-4-1-16,-12 4-1 0,-9 2-1 0,-7-3 3 16,-12 6 0-16,-8-3-1 0,-13 3-4 15,-8-5-1-15,-8 5-23 0,-11 0-36 16,-1-5-73-16,-13 1-114 0,2-1-189 15,-13-4-245-15,3 0-185 0,-9-8-26 0,3-2 75 16,-5-7 169-16,1 3 256 0</inkml:trace>
  <inkml:trace contextRef="#ctx0" brushRef="#br0" timeOffset="7993.14">3487 14694 176 0,'29'-8'328'0,"2"2"18"0,4-6 7 16,9 2-185-16,3 1-90 0,7 0-33 0,8 1-18 15,6-1-4-15,9 4-3 0,1-4-6 16,7 4-4-16,-2 1 0 0,10-1 2 0,4 1 2 15,2 4 2-15,2 0 2 0,5 0 0 16,1 4 0-16,7 1 0 0,2-5 2 16,4 4-1-16,4 1-1 0,2 0 0 0,8-1 6 15,5-4 3-15,1 0 8 0,7 0 4 16,4 0 10-16,8 0 0 0,0-4-1 0,5 4-3 16,9 0 1-16,5 0-14 0,4 0-3 0,8 0 6 15,0 0-1-15,15 0-4 0,-3 0 2 16,11 0 5-16,0 0-10 0,8 0 3 15,-4 0 18-15,7-5 24 0,-9 5 28 0,10-5 22 16,-10 5 19-16,6-4 16 0,-4 4 9 16,6 0-3-16,-3 0 6 0,7 0-9 15,-8-5-28-15,11 10-33 0,-13-5-34 0,10 0-33 16,-8 4-13-16,2 1-9 0,-8 0 0 16,0-1-3-16,-10 1-1 0,-9-2-4 0,-8 3 2 15,-2-6-4-15,-10 0 0 0,-9 0 2 16,-8-6 1-16,0 6-1 0,-14-3 0 15,2-2 24-15,-13 1 12 0,-2-6 5 0,-10 6 4 16,-6-5 23-16,-11-1-10 0,-4 1-5 0,-8 1-2 16,-8-6-5-16,-7 1-23 0,-7 5-12 15,-14-3-8-15,-5 2-5 0,-7 1-1 0,-5-1-2 16,-5 4 1-16,-6 1-3 0,-5-1-52 16,1-4-94-16,-2 4-148 0,1-4-244 0,5-5-232 15,0-3-56-15,10-9 42 0,3-11 124 16,3-3 238-16</inkml:trace>
  <inkml:trace contextRef="#ctx0" brushRef="#br0" timeOffset="50591.7">15007 16013 473 0,'2'-5'682'0,"5"-4"122"0,3-5 62 0,6 2-224 15,9 3-253-15,4-1-158 0,8 1-116 0,3 0-63 16,3 6-28-16,7-8-12 0,1 8-6 15,1 3-3-15,8-6-2 0,0 6 0 0,4 6 0 16,0-6 5-16,4 3 18 0,3 2 29 16,5 4 29-16,3-4 14 0,-1 4 7 0,9 0-9 15,0-4-17-15,4 4-14 0,4-1 0 0,6-4 2 16,9 1 6 0,3 0 0-16,9-1-1 0,2-4 2 0,13 0-1 0,3 0 5 15,7 0 3-15,0 0 6 0,6 0 10 0,0-4 11 16,8 4 13-16,-6-5 6 0,2 5 4 0,-6 0 1 15,-2 0-7-15,-8-5-5 0,1 5-6 16,-1-4-1-16,-5 4-13 0,-6 0-14 0,-4 0-17 16,-6 0-18-16,-2-5-14 0,-10 5-15 0,-5 0-9 15,-10 0-4-15,-6-3-4 0,-19 3-3 16,2 0 0-16,-10 0-2 0,-6 0-2 0,-11 0 2 16,1 0-3-16,-11 0-2 0,-6 0 1 0,-4 0 3 15,-7 0 1-15,-1 0-1 0,-3 0 3 16,-4 0 1-16,-2 0-1 0,-3 0-1 0,5 0 0 15,-8 0-2-15,2 0-2 0,-2 0-4 0,0 0 4 16,0 0-2-16,0 0-3 0,-2 0-3 0,2 0-27 16,0 0-72-16,-4-5-91 0,0 5-92 15,-3-9-156-15,1 0-262 0,0 0-208 16,-4-5-42-16,-1-3-33 0,5-6 60 0,2-5 245 16,10 2 262-16,13-10 125 0</inkml:trace>
  <inkml:trace contextRef="#ctx0" brushRef="#br0" timeOffset="52988.4">4746 16990 178 0,'-6'0'374'0,"-9"0"54"0,7-9 40 0,0 4-135 16,2 1-108-16,4-1-47 0,-3 5-39 0,5 0-41 16,0 0-35-16,0 0-29 0,0 0-21 0,0 0-12 15,7 0-3-15,-3 5-3 0,-2-1 4 16,8-4-2-16,-4 5 3 0,5-2-1 0,3-3-1 16,-1 6 2-16,3-3 0 0,5 2 0 0,0 1-1 15,-3-3 1-15,9 6 0 0,0-4 1 16,0 4 1-16,2-1-1 0,8-2 3 0,-4 2 2 15,8-2 2-15,-1 2 3 0,9-4 2 16,1-4 1-16,1 5-1 0,5-5-1 0,0 4 2 16,8-4 6-16,0 5 14 0,2-5 11 0,1 0 6 15,3 0 8-15,6 5 11 0,7-5 13 0,4 0 10 16,0 4 21-16,6-4 21 0,-2 0 17 16,6 5 10-16,2-5 12 0,4 0 1 0,5 3-14 15,-3-3-26-15,3 5-31 0,5-5-22 0,3 0-20 16,4 0-15-16,0 0-5 0,4 0 0 15,0 0-6-15,-2-5-6 0,8 2 0 0,-4-2-1 16,5 1 2-16,3-1 7 0,2-4 4 0,1 4-4 16,-1-4-3-16,1 6-5 0,3-3-14 0,3 1-8 15,-3 2-4-15,3-3-1 0,2 3-3 0,-3 3 1 16,9-5 0-16,-8 5 1 0,0-6 1 16,3 6-2-16,-1-3 0 0,-2 3-1 0,-1 0 0 15,-1-5 1-15,6 1 1 0,6-1 13 0,0 2 9 16,4-8 9-16,4 8-1 0,-6-6-2 15,2 0-12-15,-6-1-8 0,6 6-7 0,-8-5-2 16,2-1 1-16,-5 7 3 0,3-3-2 0,-2-2 0 16,0-1 2-16,-5 4 5 0,3 1 3 0,-2-5 2 15,-3 4-1-15,-3 0 2 0,-1 1-2 16,-1-1-4-16,-3 2-3 0,-2-2 2 16,0 5-1-16,-4-4 0 0,5 4-2 0,-5-5 1 15,-6 5-4-15,0 0 3 0,-3-5-1 0,-3 5 0 16,-2 0-1-16,-5 0 2 0,-3-4-1 15,-5 4-1-15,2 0 0 0,-4 0 4 0,-4 0-2 16,-4-5 2-16,-2 5-1 0,-2 0-1 16,-9-4 0-16,3 4 0 0,-5 0 1 0,-4-5-1 15,-1 5 0-15,-5 0 0 0,0 0 0 0,-8 0-2 16,-7 0-2-16,3 0 0 0,-7 0-1 16,-5 5 0-16,-3-5 3 0,0 4 0 15,-8-4-1-15,2 0 0 0,-8 0-1 0,2 0 2 16,-9 5-1-16,-3-5 1 0,1 0-1 0,-6 0 2 15,1 0-1-15,-7 0-1 0,2 0 2 16,-2 0 4-16,-2 0 8 0,0 0 6 0,0 0 8 16,0 0 2-16,0 0 3 0,0 0 1 0,0 0 5 15,0 0 2-15,-2 0 1 0,2 0-4 16,0 0-4-16,0 0-8 0,-4 0-7 16,4 0-4-16,0 0 4 0,0 0 7 0,0 0 4 0,-2 0 3 15,2 0 4-15,0 0-9 0,0 0-4 16,0 0-7-16,0 0-6 0,0 4-3 15,0-4-3-15,-5 0-4 0,5 0 0 0,0 0 1 16,0 0 1-16,-4 0-2 0,4 0 0 0,0 0-6 16,0 0-7-16,0 0-15 0,0 0-32 15,-2 0-42-15,-2 0-47 0,4 5-54 16,-2 0-98-16,-6-1-167 0,8-4-265 0,-6-4-90 16,10-10-11-16,6-3 55 0,7-6 164 15,7-8 202-15,14 3 96 0,5-9 49 0,7 2 48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11:47.389"/>
    </inkml:context>
    <inkml:brush xml:id="br0">
      <inkml:brushProperty name="width" value="0.05292" units="cm"/>
      <inkml:brushProperty name="height" value="0.05292" units="cm"/>
      <inkml:brushProperty name="color" value="#FF0000"/>
    </inkml:brush>
  </inkml:definitions>
  <inkml:trace contextRef="#ctx0" brushRef="#br0">26372 3875 242 0,'4'-12'374'0,"1"4"42"15,-5-3 46-15,-5 8-164 0,1-6-45 16,4 0 13-16,-6 4 26 0,2-4 40 0,2 0 61 16,-2-1 4-16,-2 1-29 0,-1 1-43 0,1-1-72 15,-2 0-102-15,0 4-60 0,-3 1-32 16,-3-1-21-16,-5 5-18 0,-8 5-9 15,-4 4-8-15,-8 9-4 0,-8 9-1 0,-7 5-2 16,-2 11 1-16,-8 8 2 0,-2 3 10 16,2 9 11-16,2 0 9 0,4 5 13 15,6-2 8-15,9 7-2 0,10-10-3 0,6 5-4 16,2-5-9-16,17-9-10 0,4-5-8 0,8-4 3 16,-2-5 3-16,12-3 5 0,-1-6 9 15,7-8 11-15,7 0 28 0,0-2 32 0,6-2 15 16,2-5 15-16,7-6-2 0,3-4-25 15,-2-4-33-15,7 0-24 0,2-4-21 0,-7-1-13 16,5-4-5-16,-3-5-7 0,-3 1-7 16,-5 0-6-16,2-1-38 0,-5-3-57 0,-1-2-66 15,-6-4-67-15,2 6-115 0,-9-6-151 16,-3 5-275-16,2-4-188 0,-5-4-36 0,5-2 65 16,-5 2 164-16,5-8 323 0</inkml:trace>
  <inkml:trace contextRef="#ctx0" brushRef="#br0" timeOffset="490.95">27210 2944 74 0,'0'-9'349'0,"4"1"44"15,-4-1 37-15,0 0-72 0,0 0-124 0,2 4-37 16,-2 0 0-16,0 2 9 0,0 3 13 16,-2 0 7-16,2 0-1 0,0 0-2 0,0 0-10 15,0 0-26-15,0 0-36 0,0 0-39 16,-4 0-38-16,-1 3-36 0,3 7-21 0,-2 3-9 15,-6 6-4-15,2-2-1 0,-7 9-1 16,5 2 2-16,-7 9 3 0,1 3 15 0,-1 5 15 16,-4 10 26-16,3-1 27 0,-7 8 13 15,6 5-5-15,-7 6-5 0,3 2-22 16,-4 7-24-16,2-5-15 0,2 3-7 0,1 2-8 16,1-5-4-16,0-2 0 0,5 1 0 15,-1-2-2-15,5-12-2 0,2-4 0 0,3-7-3 16,3-8-2-16,2-1-3 0,2-7-2 15,0 1 0-15,0-4-1 0,2-6 1 16,2 2 0-16,-2-2 0 0,7-3 0 0,-7-4-6 16,6-7-30-16,-6-1-74 0,8-3-100 0,1-4-140 15,1-4-227-15,5-9-213 0,3-5-46 16,3-12 51-16,4-5 112 0,4-9 226 16</inkml:trace>
  <inkml:trace contextRef="#ctx0" brushRef="#br0" timeOffset="1250.98">27280 4259 189 0,'6'-19'389'0,"0"-2"42"0,2 2 42 16,1 1-136-16,5 1-122 0,-1-2-50 16,1 7-27-16,-2-8-32 0,5 6-24 15,4 2-16-15,-1-7-11 0,-1 7-7 0,6-2-1 16,2-4-7-16,-5 5-6 0,7-5-10 0,-2 4-6 16,0 0-7-16,4 0-6 0,-8 2-1 15,0 2-3-15,-3 6-2 0,-3-1-1 16,-5 1-2-16,-2 4-1 0,5 4 0 0,-13 1 1 15,6 4 4-15,-2-1 2 0,-3 6 1 16,-3 4 2-16,0 1-3 0,-3 2 2 0,-1 2 2 16,-2 5-1-16,0-11 0 0,-2 6 1 15,1-1 2-15,5-4 0 0,-6-4 3 0,6 0 0 16,-2-2-2-16,2-2 1 0,2-1-4 16,0 0-2-16,0-4 0 0,2 4-1 0,-2-9 1 15,4 8-1-15,-2-8 1 0,2 4 4 16,2-4 15-16,1 5 22 0,3-5 43 0,4 0 56 15,-1 0 64-15,1-5 53 0,-1 5 15 16,-3-4-22-16,0-4-38 0,1 3-58 0,-3-4-57 16,0 0-27-16,-1 0-7 0,-3-1 0 15,-2 1 12-15,-2 6 16 0,0 3 7 16,-2-6-6-16,2 6-12 0,-4 0-23 0,-1-3-28 16,3 3-18-16,-6 3-7 0,0 3-6 15,-3-3-1-15,-5 2-2 0,-1 9-1 0,-3-1 1 16,-3 6 1-16,-2-7 1 0,2 16 1 15,3-5 0-15,-3 3 3 0,2 2-2 0,-1-2 0 16,5 2-2-16,5-2 0 0,-3 2-2 16,5 3 0-16,2-8-1 0,-1 8 2 15,3-8-1-15,2 0 1 0,4-2 0 0,0-2-1 16,4-2-1-16,0-3 2 0,2 0 0 0,1-5 0 16,7-6 0-16,-1 2 7 0,3-1 2 15,5-4 4-15,6-4 1 0,2-1-1 16,8-3 0-16,2-6-4 0,4 1-5 0,1-1 0 15,-1-3-4-15,1 3-2 0,-3-3-2 16,-6-3 1-16,-2 6-3 0,-6 6-21 0,-6-1-22 16,-9 0-36-16,-1 4-47 0,-7 5-75 15,-2 0-55-15,-4 0-52 0,-5 5-63 0,-3 1-101 16,-4-3-100-16,1 6-48 0,-3-4-73 16,1-2 33-16,3 3 118 0,6-6 164 0</inkml:trace>
  <inkml:trace contextRef="#ctx0" brushRef="#br0" timeOffset="1967.31">28900 3787 354 0,'-4'-9'433'0,"0"0"61"0,-2-1 33 16,4 1-164-16,-8 0-60 0,-1 4-14 0,-3 1-5 15,-5-1 7-15,-6 5 20 0,1 5-1 16,-12-1-26-16,3 6-44 0,-2-1-66 0,-6 5-74 15,6 4-48-15,0-5-25 0,1 5-14 16,6-1-7-16,-3 3-3 0,8 0 0 16,2 0-3-16,5-3-2 0,5 1 4 0,3-5 1 15,4 1-1-15,4 0 2 0,4-1 0 16,-2 6-2-16,8-10 0 0,3 4 0 16,3-4 2-16,9 0-1 0,2 0 1 0,2-4-1 15,4-5-1-15,8 0 2 0,-1 0 0 16,3-5 0-16,5 1 0 0,-5 4-1 0,-2-5-1 15,3 5-1-15,-7 0-1 0,0 0-1 16,-8 5-1-16,-4-5 0 0,-9 9-1 16,-3-6 0-16,-7 6 2 0,2 2 2 0,-8 1 6 15,-8 7 5-15,0-2 4 0,-7 6 4 0,-1 0 2 16,-5-1-2-16,-2 1-2 0,-4 3-4 16,1-3-3-16,-1 0-3 0,4-9-3 0,0 3-2 15,1-3-2-15,1 3 1 0,0-8-2 16,5 0-2-16,5 0-1 0,-1-4-7 0,6 0-11 15,2-2-17-15,4-3-40 16,4 0-66-16,-2-3-79 0,12-7-88 0,3 1-124 0,10-3-167 16,2-8-77-16,4 3-50 0,0-6 36 15,8 1 120-15,-2-5 192 0</inkml:trace>
  <inkml:trace contextRef="#ctx0" brushRef="#br0" timeOffset="2548.36">30213 3534 294 0,'12'-23'427'0,"-1"2"64"15,-5 2 68-15,-6 1-158 0,0 1-53 16,-2 6-4-16,-4 3-6 0,-9-1-2 0,-3 0-23 15,-7 4-40-15,-4 5-49 0,-4 0-48 16,-9 0-62-16,-1 11-53 0,-2-3-29 0,-5 4-15 16,-4 2-7-16,5 6-5 0,5-3-3 15,3-3 1-15,8 3-3 0,6-3 0 16,8-1 0-16,1 6-3 0,5-7 2 0,3 2 0 16,8 0 1-16,2 0 1 0,2-2 0 15,4-1 2-15,11 6-1 16,3-3 1-16,7-5-1 0,6 5 2 0,9-6-2 0,7 1-1 15,-3-5 0-15,12 1 0 0,-3 0 0 0,3-2 0 16,-6 3-2-16,2-3 0 0,-7 2-3 16,-14 4-3-16,-6 0-1 0,-8 0 1 0,-9 1 1 15,-6 8 2-15,-10-5 3 0,-8 10 2 16,-9 3 5-16,-8 0 1 0,-4 8 0 16,-13-3-1-16,1 4 0 0,-5-4-1 0,-2 6-3 15,1-6-29-15,-1 6-89 0,-2 3-136 16,-2-5-253-16,6 2-279 0,-5-1-101 15,3-1 32-15,2-4 106 0,-6 6 245 0</inkml:trace>
  <inkml:trace contextRef="#ctx0" brushRef="#br0" timeOffset="3410.92">27172 6896 356 0,'-35'26'483'0,"0"-6"73"0,-4-3 72 16,10-8-174-16,-2 5-46 0,4-11 36 0,8 2-11 15,-1-10-41-15,3 2-57 0,3-16-94 16,3-2-109-16,9-7-56 0,-2-12-30 15,10-11-21-15,9-7-13 0,1-10-8 0,7-3-6 16,8-11-3-16,6-7 1 0,-2-5 1 0,9-6 3 16,-1-2-3-16,5-3-1 0,1-3-1 15,1 0 0-15,0 5 1 0,1 3 4 16,-1 11 0-16,-5 4 0 0,-1 12-4 0,-11 19 0 16,-2 10-2-16,-10 16 3 0,-9 11-2 15,-6 8 2-15,0 4-3 0,3 10-2 0,-7 7 3 16,-2 16 0-16,-2 9 1 0,-7 15 2 15,3 16 4-15,-6 14 2 0,-3 12 1 16,-1 0 0-16,-1 9 2 0,5 2-1 0,-3 3 0 16,5-5 2-16,4 0-1 0,-5-4-2 0,9-5-1 15,-2-8-1-15,4-9-4 0,0-15-1 16,0-8-1-16,0-13-10 0,0-10-9 0,0-3-24 16,-2-5-51-16,-6-15-78 0,2-2-87 15,-5-6-122-15,-5-14-148 0,-1-9-83 16,-1-9-3-16,-7-8 51 0,2-14 109 0,0-5 150 15,-1-4 88-15,5 0 16 0,2 1 13 16,3 8 9-16,2 8 205 0,-3 15 177 0,5 13 131 16,2 4 65-16,-7 6 42 0,13 8-168 15,-6 0-126-15,8 0-56 0,0 8-26 0,4-4-15 16,6 6 8-16,3-1 29 0,9 0 35 16,5-4 30-16,8-1 18 0,0 1 1 15,9-5-15-15,5 0-23 0,5-5-30 0,4 1-28 16,2-1-20-16,2-4-20 0,-2 0-16 0,8-5-10 15,-6 6-3-15,4-6-5 0,-6 0 1 16,4 2 0-16,-6-11-4 0,-6 4-3 16,-4 1-2-16,-9 1-1 0,-8-2 1 0,-8 6 6 15,-9 8 9-15,-12 0 12 0,-4 2 6 16,-8 3 1-16,-7 0 2 0,-8 3 1 0,-8 7 5 16,-4 8 25-16,-6 5 45 0,1 3 60 15,-9 10 34-15,5 1 6 0,3 3-22 0,1 0-41 16,9 6-62-16,6-6-41 0,5 5-18 0,9-8-11 15,3-2-5-15,6-8 0 0,10 5-2 16,9-9 3-16,5-3-1 0,-1-6 3 16,14 0 7-16,2-8 3 0,0-6 3 0,9-6 1 15,5-11-2-15,3-2-7 0,0-4-5 16,1-3-1-16,5-14-6 0,-6 0-19 0,2-11-58 16,-5-6-77-16,3-11-79 0,-7-9-100 15,9-9-101-15,-4-8-82 0,3-5-76 0,1-4-66 16,-4-2 31-16,-3-3 95 0,3 2 121 15</inkml:trace>
  <inkml:trace contextRef="#ctx0" brushRef="#br0" timeOffset="3614">29289 4727 185 0,'15'-9'344'0,"-5"9"37"16,-10 9 47-16,-8 5-141 0,1 12-48 16,-5 5 7-16,-9 20 17 0,-1 3 5 0,-9 12-14 15,4 16-31-15,-6 3-40 0,0 10-51 16,-5 8-45-16,3 1-34 0,-2-4-22 0,6 3-16 15,-2-9-4-15,10-4-7 0,2-4-3 16,5-15 1-16,-1-3-4 0,5-5 1 16,-2-14-17-16,3-9-30 0,3-8-37 0,-11-5-63 15,3-4-88-15,-3-5-102 0,-6-10-109 16,3-2-123-16,1-6-9 0,-2-14 57 0,0-9 102 16</inkml:trace>
  <inkml:trace contextRef="#ctx0" brushRef="#br0" timeOffset="3792.85">28473 6040 223 0,'0'0'430'0,"0"0"53"0,10 0 47 16,4-4-126-16,3-1-121 0,1 2-23 16,16 3 19-16,1-6 41 0,6-2 43 15,2 3-8-15,9-4-36 0,0-3-57 0,6 1-85 16,-3-1-88-16,10-2-43 0,-5 5-22 16,-1-5-10-16,-3 6-8 0,4-1-2 0,-6-5-40 15,0 5-100-15,-7 0-144 0,-3-1-256 16,-5-2-273-16,-10 3-85 0,-2-5 41 0,-2 5 120 15,-13-1 244-15</inkml:trace>
  <inkml:trace contextRef="#ctx0" brushRef="#br0" timeOffset="3992.25">29624 5974 310 0,'0'17'520'0,"0"-8"58"0,0 0 39 0,0-4-154 15,0 3-125-15,0 1 24 0,-4 5 33 16,0 0 9-16,-3 0-17 0,1-2-66 0,0 7-126 15,-8 4-89-15,3-2-47 0,3 7-29 16,-2-2-16-16,-5 6-10 0,-1-1-5 0,3 11-26 16,-3-2-64-16,1 0-106 0,5-3-112 15,4-15-140-15,6-4-135 0,6-4-123 0,4-11-48 16,5 2 42-16,3-10 110 0,7 2 144 16</inkml:trace>
  <inkml:trace contextRef="#ctx0" brushRef="#br0" timeOffset="4392.64">30137 6036 288 0,'-5'0'417'16,"3"0"39"-16,-2 0 31 0,-6 4-207 0,4-4-93 16,-5 5-37-16,-1 0-20 0,-5 8-9 15,1-3-8-15,-1 8-8 0,-1-1-4 0,1 6-7 16,1 5-9-16,5-2-11 0,3 2-15 15,-2-2-17-15,6 0-14 0,4 7-11 16,4-12-7-16,2 7-4 0,4-11-3 0,3 3 13 16,1-3 21-16,3-8 48 0,3-4 82 0,-1-2 70 15,12-3 21-15,-4-3-7 0,6-8-39 16,0-1-81-16,4-7-69 0,2-2-32 0,1-7-14 16,1-3-9-16,-6-6-2 0,7-6-1 15,-7-3-3-15,0-4-1 0,-8-4-1 16,-5 0-5-16,-5 5-2 0,-7 3-7 0,-8 11-2 15,-2 4-2-15,-6 8-10 0,-6 9-6 16,-5 6-2-16,-8 8 0 0,3 3 0 16,-5 6 4-16,0 10-12 0,-2-5-23 0,4 4-30 15,-2 4-35-15,9 1-33 0,1-6-23 0,3 6-29 16,3 0-48-16,11-6-54 0,5-3-62 16,5-5-50-16,2-1-15 0,13-2-14 15,2-3 19-15,12-6 66 0,5-3 85 0</inkml:trace>
  <inkml:trace contextRef="#ctx0" brushRef="#br0" timeOffset="4807.32">30724 5965 216 0,'53'-14'328'0,"-7"0"38"0,1 0 0 16,-3-3-121-16,-9 3-58 0,-2 1-4 16,-8 3 10-16,-7 7 23 0,-9-3 23 15,-3 3 22-15,-2 3 24 0,-8 0 56 0,-2 3 4 16,-3 3-21-16,-7 7-37 0,-3 5-55 16,-6 5-93-16,7 3-57 0,-13 5-31 0,12 1-19 15,-6 4-13-15,9 1-7 0,4-2-5 16,1 1-3-16,5-4-3 0,6-4-1 15,6-7-2-15,0 1 1 0,5-3 3 0,-1-10 3 16,2 0 3-16,5-4 0 0,0-5 0 0,3-5-1 16,1-4-1-16,6 0-1 0,-5-10-1 15,7-3 1-15,-2 1-1 0,6-13-2 0,2 3-1 16,-1-4-3-16,-1-5-6 0,4-2-6 16,-4-1-3-16,2 1-1 0,-4 2 2 15,-8 3 4-15,-3 16 4 0,-9 7 0 0,-1 9 0 16,-10 1-1-16,0 8 0 0,0 5 2 15,-10 10 3-15,-7 7 3 0,-3 11 3 16,-3 3 4-16,-10 9 3 0,-2 1 3 0,2-1 0 16,0 2-1-16,4-3-2 0,2-2-5 0,6-6-2 15,9-4-3-15,-3-4-2 0,5-9 0 16,4-3-2-16,4 0-2 0,2-3-15 0,0-8-31 16,0-4-55-16,2-5-83 0,4-5-103 15,4-7-154-15,5-8-138 0,-5-2-56 0,6-10 13 16,1-8 68-16,0-5 145 0,-5-9 159 15,5-4 105-15,-3-15 66 0,3-2-21 0,-5-10-21 16,4-11-8-16</inkml:trace>
  <inkml:trace contextRef="#ctx0" brushRef="#br0" timeOffset="5020.18">31019 5074 58 0,'-2'0'520'0,"-6"-9"79"15,2 4 51-15,4-4 50 0,2 4-301 16,0 1-78-16,0 4 8 0,0-5-8 16,0 2-28-16,0-3-47 0,0-2-78 0,0 2-83 15,-5-2-43-15,5 2-20 0,-4 3-12 0,4-2-9 16,-2 5-26-16,-6-4-69 0,2 4-100 16,0 0-134-16,-7 9-255 0,-3 0-211 0,-3 5-37 15,7 0 52-15,-5 3 111 0,1 6 248 16</inkml:trace>
  <inkml:trace contextRef="#ctx0" brushRef="#br0" timeOffset="5437">26763 8138 84 0,'-64'40'475'15,"12"-17"75"-15,9-6 62 0,16-3-2 0,12-8-262 16,13-3-94-16,11 2-11 0,18-5 18 16,10 0 25-16,21-8 5 0,4-6-23 0,20-4-46 15,9-1-74-15,13-4-56 0,9-3-29 16,13-2-8-16,9-3-9 0,3-1-3 15,9 1 2-15,14-4 2 0,-6 2 1 0,17-2 7 16,-7 4 2-16,7-9 4 0,-3 3 0 16,5-3-3-16,0-2 2 0,1 2 6 0,-1 0 5 15,2 0 7-15,-3 0 7 0,-3 3-1 16,-13 6-16-16,-4 3-18 0,-17 1-20 0,-5 5-17 16,-18 4-8-16,-5-1-4 0,-19 7-4 15,-13-2-4-15,-12 0-11 0,-14 5-39 0,-7 1-51 16,-10-1-55-16,-6-2-101 0,-10 8-164 15,-3-11-274-15,-8 0-181 0,-10-7-86 0,-4-12 36 16,-11-2 145-16,-3-5 296 0</inkml:trace>
  <inkml:trace contextRef="#ctx0" brushRef="#br0" timeOffset="5894.13">25529 5681 48 0,'41'-4'513'15,"3"-10"78"-15,5-8 37 0,13-6 37 0,17 1-307 16,10-4-101-16,14 0 12 0,15-9 34 16,14 3-4-16,11-3-23 0,12-6-57 0,4-2-82 15,11-6-69-15,3-1-28 0,11-4-8 16,-2 2 1-16,6-3-6 0,-6 1 1 15,8 1-3-15,-10-4-7 0,4 8-5 0,-10 3-2 16,-5-3-2-16,-5 10-1 0,-3-1-3 16,-14 5 2-16,-5-2-1 0,-12 7-1 0,-8 4-3 15,-10 8 1-15,-13 0-1 0,-8 6-4 16,-8 7-8-16,-11 6-55 0,-2-1-99 0,-5 5-136 16,-1 5-236-16,-13 4-270 0,1-4-67 0,-11 4 44 15,-3-9 109-15,-1 0 228 0</inkml:trace>
  <inkml:trace contextRef="#ctx0" brushRef="#br0" timeOffset="18463.54">26207 9844 285 0,'10'-28'446'0,"-4"2"58"0,-3 7 65 16,-3 6-149-16,-3 3-107 0,-3 6-19 0,-2-1-18 16,-2 10-28-16,-7-1-36 0,-6 6-36 15,-3 3-39-15,-12 9-37 0,-7 10-32 0,-9 4-23 16,-2 10-17-16,-12 8-10 0,0 0-7 15,-11 0-4-15,7 9-3 0,2-9-1 16,8 0 0-16,8-9 2 0,13-5-2 0,12-14-1 16,8 2-3-16,15-10-2 0,10-10 0 15,4 1 6-15,13-4 12 0,10-5 17 0,4-8 25 16,8-1 14-16,7-10-1 0,2 1-2 16,-7 4-17-16,5 0-20 0,-13 2-15 0,-4 7-10 15,-8 2-3-15,-17 6-1 0,0 2 1 0,-16 7 15 16,-10 8 21-16,-13 11 18 0,-9 9 18 15,-9 6 16-15,-9 2-1 0,-4 3-7 16,-6 3-8-16,6 0-17 0,-3 4-13 0,10-10-15 16,7 3-11-16,11-6-7 0,8-4-6 15,8-10-3-15,9-8-3 0,6-1 0 16,8-4-1-16,4-4 0 0,10-6 2 0,5 1 3 16,10-4 1-16,2-1 0 0,6-8 2 0,9-1-3 15,2-4-4-15,-5 1-1 0,7-6-3 16,-9 0-5-16,1 2-13 0,-9 1-19 0,-2-1-29 15,-6 3-47-15,-2-1-76 0,-7 1-85 16,-3 0-92-16,-5 1-148 0,-4 2-141 16,-4-2-92-16,6-1 1 0,-5-9 76 0,-3-1 153 15,6 2 187-15</inkml:trace>
  <inkml:trace contextRef="#ctx0" brushRef="#br0" timeOffset="18932.12">26147 9867 133 0,'2'-6'466'0,"-2"6"75"16,0-5 62-16,-2 2-56 0,2 3-220 15,0 0-106-15,2 3-48 0,-2 2-6 0,8 4 54 16,-1 8 58-16,3 3 20 0,-2 2-3 15,2 5-40-15,7 4-82 0,0 6-75 0,7 3-39 16,-5 5-22-16,8 0-14 0,-2 4-10 16,4-3-6-16,-3 2-3 0,3 3 0 15,-2-7 0-15,0-3 2 0,-2 0-1 0,-6-1 0 16,5-12-2-16,-7 3-2 0,-1-5-4 0,-3 2-1 16,1-7-4-16,-5-2-12 0,1-1-32 15,-4-4-62-15,2-6-83 0,-1-8-88 0,-5 0-109 16,2-8-129-16,-4-1-94 0,0-14-18 15,0 0-34-15,-4-8 69 0,2 0 137 0,-5-9 145 16</inkml:trace>
  <inkml:trace contextRef="#ctx0" brushRef="#br0" timeOffset="19188.73">26606 9781 328 0,'0'-14'378'0,"4"5"39"16,-4 4-34-16,0 5-163 0,-4 0-69 0,4 0-27 15,-2 14-6-15,-8 0 9 0,-1 12 25 0,-3 6 21 16,-3 8 13-16,1 5 8 0,-1 9 8 16,1 14 17-16,-3-2 22 0,-6 11 2 15,7 0-20-15,-7 5-36 0,6-2-52 0,-6 6-60 16,3-10-38-16,1 5-21 0,2-8-8 0,3-10-6 16,1-9-3-16,3-14 1 0,2-4 0 15,3-9 1-15,-1-5-2 0,6-8-1 16,-2-5-41-16,4-6-73 0,0-3-86 0,4-8-112 15,-2-4-145-15,8-11-138 0,1 0-107 0,3-13 7 16,-5-10 73-16,7-3 132 0</inkml:trace>
  <inkml:trace contextRef="#ctx0" brushRef="#br0" timeOffset="20260.32">26806 10226 280 0,'0'0'357'16,"-4"-5"34"-16,4 5-25 0,0-4-149 0,4 4-63 15,1 0-24-15,-5 0-9 0,2 0-1 16,4 0 9-16,-2 0 8 0,2 4 15 0,4-4 17 16,1 0 25-16,1 5 43 0,3-5 60 15,3 0 26-15,1 5-17 0,0-5-36 16,1 0-59-16,1-5-90 0,-3 5-55 0,7-5-27 16,-2 1-14-16,0-5-9 0,-1-1-4 15,5-7-3-15,-2-1 0 0,2 1-5 0,-2-6 1 16,2-5 2-16,0 2-2 0,-5 3-2 15,-3-5 1-15,-7 6-1 0,-5-1-1 0,-7 2 2 16,-3 2-2-16,-11 7 1 0,-3-2 0 16,-5 8-4-16,-5 3-2 0,-10 12-2 0,-1 5-2 15,-5 7-1-15,-7 6 1 0,1 10-1 16,-5 3 1-16,0 6 2 0,5 2 0 0,5 6 4 16,5 1 0-16,8-1 3 0,12-9 0 15,9-1 1-15,6-8 0 0,14-8 0 0,7-7-2 16,8-2 1-16,4-10-1 0,10-4-1 15,4-5 0-15,9-10-1 0,0-8-2 0,8 1 0 16,-3-11-1-16,5-4-1 0,-2 1-9 16,0-9-9-16,2 0-9 0,-10-5-14 15,0 4-18-15,-11-9-8 0,2 1 0 0,-5 0 3 16,-7-1 15-16,-9 4 17 0,-5 11 20 0,-5 4 9 16,-8 17 6-16,1 5 2 0,-14 4 1 15,3 14 1-15,-6 5 11 0,-5 8 9 0,1 1 5 16,-9 12 8-16,2 2 4 0,2 8-9 15,-1-5-6-15,1 5-4 0,-2 1-7 0,11-6-5 16,2-9 1-16,3 1-4 0,7-4-1 16,2-2-2-16,7-9-2 0,-1-3 0 15,6 0 2-15,-1-5-2 0,3-9 1 0,1-5 0 16,4 1 0-16,1-10-1 0,3-3-1 16,2-3 0-16,-2 0-2 0,6-3 3 0,-4-5-2 15,2-3 2-15,-5-1-2 0,3 1 1 16,-4-1 1-16,-4 4 0 0,-1 2 0 0,-5 12 1 15,-7 6-1-15,0 4 0 0,-6 4 0 16,-2 4-1-16,-2 10 1 0,-6 0 0 0,1 12 1 16,-5-4-2-16,1 10 0 0,-3-10 1 15,-1 5 0-15,3 1 0 0,1-6 1 0,3 1 1 16,0-6-2-16,4-3 1 0,1-5-2 16,3 0 1-16,2-4 1 0,2-5-1 0,3-5 0 15,5-1 2-15,-2-2-2 0,9-4 2 16,1-8-2-16,5 3 0 0,4-6-2 15,2 1 4-15,8-10-4 0,2 1-9 0,3-6-17 16,1-3-9-16,0-5-6 0,3 1-1 16,-3 7 11-16,5-3 15 0,-13 9 8 0,0 8 6 15,-10 9 1-15,-4 9 0 0,-7 5 20 16,-6 11 18-16,1 6 18 0,-9 14 15 0,-9 1 15 16,1 13-8-16,-6 0-9 0,-7 13-13 15,-2 1-12-15,1 8-11 0,-1 1-12 0,-4 3-5 16,0-3-3-16,6 0-4 0,1-10-2 15,3 1-2-15,9-10-3 0,-7 1-2 0,9-6-1 16,2-2 1-16,2-11 0 0,2-5-1 16,0-3-14-16,2-9-25 0,6-10-48 0,1-8-69 15,-1-5-70-15,4-10-64 0,1-3-78 16,1-5-81-16,-1-13-67 0,3 0-36 0,1-5-1 16,1-9 10-16,-1-6 85 0,-1-2 114 15,-3-1 102-15</inkml:trace>
  <inkml:trace contextRef="#ctx0" brushRef="#br0" timeOffset="20549.12">28324 10203 283 0,'10'-31'407'0,"-4"-1"47"0,5 10 40 0,-5-1-193 16,4 6-102-16,-2-1-35 0,1-1-22 0,3 5-19 16,-2-3-7-16,3 3 0 0,1 1 0 15,-1-1-2-15,1 1 1 0,3-1 5 0,3 5 5 16,-3 0 1-16,-1 6-4 0,3-3-16 16,-2 12-19-16,-1-3-30 0,-1 11-23 15,-3 9-17-15,-2 3-6 0,-4 11-6 0,3 3-1 16,-7 14 16-16,-2 0 20 0,0 9 42 0,-6-4 34 15,-5 4 18-15,-5-6-4 0,-1-3-4 16,-3-3-34-16,-7-8-25 0,2-1-12 16,-2-7-14-16,-4 2-16 0,2-11-11 0,-4-3-6 15,-2-4-8-15,2-2 0 0,4-11-1 16,-2-6 0-16,4-6 2 0,4-2-2 0,0-10-1 16,7-5 0-16,-1-8-6 0,3-2-28 15,8-11-61-15,2-1-88 0,12-9-98 0,0-5-133 16,13-8-152-16,2-1-132 0,12-8-46 15,4-1 39-15,6 5 115 0,7-4 163 16</inkml:trace>
  <inkml:trace contextRef="#ctx0" brushRef="#br0" timeOffset="20845.12">29589 8773 47 0,'35'-51'329'16,"-10"11"56"-16,-5 9 57 0,-3 8-33 0,-11 6-83 15,2 8-14-15,-8 4-12 0,0 5-31 16,-8 0-44-16,-4 14-36 0,-1 8 11 0,-11 10 44 16,-3 11 20-16,-6 17 5 0,4 8-17 15,-4 3-60-15,-3 10-75 0,3 9-30 0,-2 1-13 16,-2 7-4-16,-4 6-8 0,-1 13-10 16,1-5-12-16,-5 10-12 0,3-5-9 0,0-4-8 15,5-10-4-15,7-9-4 0,7-17-4 16,5-9-3-16,7-14 4 0,1-5-2 15,9-13 2-15,2-4-1 0,0-10-16 0,2-4-38 16,13-9-87-16,-7-4-128 0,11-10-176 0,-1-9-210 16,5-4-164-16,8-13-37 0,2-6 71 15,4-6 152-15,3-8 213 0</inkml:trace>
  <inkml:trace contextRef="#ctx0" brushRef="#br0" timeOffset="21334.45">29521 9731 174 0,'-5'0'372'15,"1"-4"34"-15,4-1 19 0,4 5-153 16,3-5-121-16,3 1-43 0,2-5-2 16,9 4 12-16,2-9 21 0,4 5 17 0,6-5 10 15,4 2-4-15,6-2-10 0,5 0-23 16,6-3-22-16,-3 3-24 0,7 0-20 16,-4 2-16-16,2 3-8 0,-3-1-12 0,-3 6-6 15,-2 4-7-15,-9 9-6 0,-6-4-3 0,-10 13-2 16,-3-5-3-16,-13 8 0 0,-7 2 1 15,-2 8-1-15,-15 3 0 0,-8-3 2 0,-2 9-4 16,-6 0 1-16,0 6 1 0,-6-6 0 16,-2 0-2-16,1-4 2 0,3 1-2 0,2-6 0 15,0 1-1-15,6-9 0 0,6-3 1 16,-2 0 1-16,9-6 0 0,5-6-1 0,3-4 2 16,0 1 2-16,6-10-2 0,2-4 0 15,0 0 0-15,2-8 0 0,6-6-2 0,-2 1 2 16,5-10 2-16,-1 1-4 0,-4-6 2 15,5-3 2-15,-3 0-1 0,-4 3 0 0,0 6-1 16,-4 8 2-16,-4 6-1 0,-6 8 1 16,-3 13-2-16,-3 4 19 0,-9 11 26 15,-4 2 71-15,-2 13 74 0,-2 6 35 16,6 0-1-16,0 0-22 0,4 0-67 0,11-3-73 16,-2-1-35-16,11-1-16 0,3-3-6 0,7-5-3 15,3-4-2-15,2-5 0 0,5-4-1 0,4-1-19 16,1-9-45-16,1-4-56 0,4-4-57 15,6-1-59-15,-2-9-47 0,2-3-46 16,4-11-62-16,3-3-58 0,1-1-47 0,-2-3-61 16,0-1 17-16,5-13 81 0,3 3 101 15</inkml:trace>
  <inkml:trace contextRef="#ctx0" brushRef="#br0" timeOffset="21596.56">30345 9767 287 0,'21'-23'392'0,"-4"15"47"16,-11 3 20-16,-2 10-154 0,-8 3-57 15,-2 15-17-15,-7 3 4 0,-3 6 5 0,-5 10 12 16,-2-2 23-16,-2 5 28 0,3-1-8 15,-1-3-27-15,0 8-49 0,7-9-72 0,-5 1-75 16,6-10-36-16,7-3-18 0,4-11-9 16,4-3-4-16,4 0-1 0,-2-10 0 0,4 1 1 15,5-5 8-15,3 0 1 0,5-9 0 16,8-5 0-16,6-3-2 0,4-11-7 0,11-3-2 16,-3-4 0-16,9-7-2 0,-5-2-2 15,9-1-2-15,-2-1-4 0,2 6-6 16,-6 4-4-16,-1 4-2 0,-9 10-5 0,1 4-2 15,-8 9-1-15,-6 9-17 0,-6 0-32 16,-7 9-36-16,-5 0-47 0,-1 5-48 0,-6-2-58 16,-8 7-98-16,-6-1-163 0,4 4-143 15,-5-4-35-15,1 1 38 0,4-2 112 0</inkml:trace>
  <inkml:trace contextRef="#ctx0" brushRef="#br0" timeOffset="22337.67">26616 12071 209 0,'13'-36'358'16,"-3"4"49"-16,4-8 51 0,-1 9-148 0,1-1-46 16,-1 10 13-16,-7 4 16 0,-2 4 14 15,0 9 5-15,-4 1-11 0,0 8-12 0,-4 5-23 16,0 13-44-16,-2 15-44 0,0 12-37 16,-1 14-44-16,-1 13-38 0,2 6-20 0,-4 4-8 15,1 3-9-15,-1 10-5 0,-5-5-5 16,3 0-4-16,-2-3-5 0,1-9 2 0,-3-16-1 15,1-12 2-15,-1-17-1 0,-1-11 3 16,1-3 0-16,-1-14-1 0,-4 1-1 0,5-10-1 16,-3-10 5-16,-1-3 2 0,-1-14 3 15,-2-5-2-15,11-17-3 0,-5-5-8 16,3-14-9-16,8-3-7 0,1-11-1 0,5-4-5 16,9-3-5-16,-1-10-4 0,2 0 1 15,11-1 1-15,0 2 6 0,3 2 9 0,3 16 7 16,6 4 3-16,2 13 1 0,9 9 1 15,-5 14-3-15,5-1 1 0,1 14-1 0,9 4-2 16,-5 11 1-16,5 1-1 0,4 8 2 16,-2 6 1-16,0 8 3 0,-5 6 0 0,-5 6 2 15,-3-1 2-15,-10 13 2 0,-6 2 2 16,-12 8 2-16,-13 1-1 0,-8 2-2 0,-7-2-4 16,-12 8-3-16,-2-5-1 0,-6-4-3 15,-2 0 0-15,-2-4 0 0,-4-1-1 16,1-9 0-16,-3-3-15 0,4-5-44 0,-3-6-66 15,7 1-72-15,4-10-80 0,8-3-80 0,3-13-85 16,9-1-55-16,11-14-50 0,11-13-16 16,5-10 3-16,15-11 88 0,13-6 99 0,9-14 117 15</inkml:trace>
  <inkml:trace contextRef="#ctx0" brushRef="#br0" timeOffset="22620.28">28086 10747 257 0,'33'-17'458'15,"-16"-1"84"-15,-7 8 74 0,-4 7-144 16,-6-3-134-16,0 12-59 0,-6 2-30 0,-4 10-2 16,-7 13 13-16,-2 6-4 0,-7 8-18 15,-1 9-46-15,0 4-64 0,-4 10-57 16,2 3-28-16,-8 11-16 0,4 12-10 0,-7 9-7 16,-1 11-2-16,-2-3-3 0,-3 3-2 0,-1 2 1 15,3-7 0-15,1-1-1 0,3-14-1 16,3-9 4-16,10-17 2 0,9-10 0 0,3-13 0 15,5-8-2-15,4-2-3 0,6-7-3 16,6-11-3-16,2-8 0 0,-2-4-2 0,5-5-6 16,5-9-40-16,-3-5-70 0,9-13-78 15,-1 0-86-15,2-9-100 0,2-4-113 0,-3-9-112 16,1-5-72-16,4 0 13 0,6-9 79 16,-6 9 139-16</inkml:trace>
  <inkml:trace contextRef="#ctx0" brushRef="#br0" timeOffset="23335.84">27950 11878 139 0,'-17'0'325'0,"5"0"39"0,-7 0 36 0,7 0-135 15,-1 0-71-15,3 0-18 0,4 0-2 16,-5-6 4-16,3 6 13 0,6 0 25 0,-2 0 30 15,2 0 35-15,2-3 33 0,2 3 10 0,-2-5-28 16,6 1-47-16,4-6-63 0,5 1-64 16,3 0-55-16,9-8-27 0,4 3-15 15,7-9-10-15,5 6-6 0,0-11-6 0,9 5-3 16,6-3-3-16,-2-2 2 0,2 7-2 16,2-2 2-16,-9 1 0 0,1 8 1 0,-13 5 1 15,-2 0-2-15,-8 4 1 0,-6 2-3 16,-8 6 3-16,-5 2-3 0,-8 4 2 0,-2 5 0 15,-8 3 1-15,-3 6 1 0,-9 9 2 16,-3-1 3-16,-8 6-2 0,2-3 3 0,-4 7-5 16,-2-5-2-16,2 1 0 0,0-2-2 15,4 1-2-15,-4 1 1 0,2-11 2 0,2 6 0 16,2-10 0-16,0 1 2 0,2 0-1 16,2-10 1-16,3 0-2 0,11-5 2 15,-5-2 0-15,4-6 1 0,3 0 1 0,1-6-2 16,2-6 1-16,2-2-1 0,2 0-1 0,-4-3 0 15,4-6 0-15,0 1-1 0,0-5 0 16,0 5-1-16,-4-1 2 0,4 9 0 16,-6 5 1-16,-1 4 0 0,-3 5-1 0,0 11 0 15,-3 1 0-15,-3 10 2 0,1 6-1 16,-1 4 4-16,5 3-1 0,-1 6 1 16,2 0 0-16,8-1-2 0,-7 5 1 0,13-10-2 15,3 7-1-15,9-11-2 0,1-8-13 0,10-6-36 16,4-8-59-16,2-9-64 0,4-9-61 15,-2 1-47-15,6-15-21 0,-5 0-9 0,1-3-27 16,2-7-31-16,-2-2-43 0,5-2-47 16,-7-8-49-16,2-4 34 0,-4-5 72 0,0-3 91 15</inkml:trace>
  <inkml:trace contextRef="#ctx0" brushRef="#br0" timeOffset="23611.42">28677 11527 193 0,'6'-10'359'0,"-4"6"30"0,3-1 22 0,-5 10-164 16,-5-1-80-16,3 6-27 0,-2 2-6 0,-2 7 5 15,-4-1-3-15,3-1-6 0,1 2-5 16,-4 4-1-16,4-2 3 0,-5 2 1 16,5-1 7-16,-2 6 7 0,6-2 22 0,-2 2 29 15,2 4 36-15,-7-6 7 0,7 11-9 16,-8-6-26-16,4 9-42 0,-5-3-49 0,1 3-27 16,0-4-13-16,-1 5-13 0,1-7-9 15,2 3-11-15,0 0-8 0,1-2-8 16,1-4-5-16,0-3-4 0,6-2-4 0,0-7-1 15,0-1-1-15,0-10-3 0,0 6-2 0,2-8-3 16,6-3-3-16,-1-3-8 0,3-3-31 16,-2-8-79-16,7-1-114 0,-3-11-155 0,5 1-213 15,3-6-173-15,-3-7-67 0,5-2 51 16,3-8 126-16,-2-4 209 0</inkml:trace>
  <inkml:trace contextRef="#ctx0" brushRef="#br0" timeOffset="24036.44">29031 11721 358 0,'-19'17'428'0,"0"-3"53"0,-1 9 15 15,-3 3-188-15,2 0-63 0,1 7-21 0,-3 2-13 16,4 2-8-16,5-6-15 0,1 6-24 16,3-6-31-16,4-5-38 0,2 2-34 0,0-7-29 15,8 2-15-15,2-4-10 0,-2-10-5 16,6-1 1-16,-1-8 3 0,9 0 2 0,-1-8 1 15,1-6 2-15,9-4-4 0,4-4-9 0,-2-6-10 16,9-7-8-16,-1-2-13 0,-2-8-7 16,6 5-6-16,-2-9 0 0,-1 3 8 15,-1-2 7-15,-4 6 10 0,-4 7 11 16,-6 7 6-16,-3 11 1 0,-5 8 3 0,-9 4 2 16,-4 5-1-16,-2 8 1 0,-6 6 0 0,0 4 0 15,-7 10 2-15,-5-2-2 0,1 10 2 16,1-4-1-16,-3 8 1 0,-2 5-2 15,5 1 0-15,-5 2-1 0,5-2-2 0,5-1-1 16,-1-5 0-16,6-3-1 0,1-6 2 16,1-8-1-16,4-6-1 0,9-3 0 0,-7-10 2 15,8-8-13-15,4-1-14 0,3-12-17 16,6-11-18-16,6-7-12 0,8-10-12 16,6-10-18-16,5-7-25 0,8-15-36 0,2 0-51 15,4-13-71-15,4-8-99 0,4-16-80 0,4-2 1 16,3-10 40-16,4-5 83 0</inkml:trace>
  <inkml:trace contextRef="#ctx0" brushRef="#br0" timeOffset="25123.9">30389 10482 129 0,'53'-71'353'0,"-15"20"52"16,-7 20 35-16,-15 13-109 0,-7 10-88 15,-9 16-12-15,-9 15 10 0,-7 17 29 0,-11 19 18 16,-8 8 3-16,0 18-24 0,-13 15-44 16,5 2-52-16,3 12-52 0,-1-6-49 15,8 4-34-15,0 1-20 0,6-10-7 0,0-4-6 16,2-8-3-16,0-6 0 0,9-13 0 15,4-9 2-15,5-14-1 0,3-4 2 0,4-8-3 16,6-6-2-16,1-8 0 0,9-9 0 16,1-11 1-16,3-3 0 0,7-9 0 15,4-8 0-15,-2-2-3 0,4-7 2 0,0-6-1 16,9 1-1-16,-9-1 3 0,4-4 0 16,-8 10 1-16,-2 3 0 0,-5 9 0 0,-5 9 1 15,-7 5 4-15,-3 8 11 0,1 12 13 16,-8-3 18-16,-8 11 12 0,1 3 7 0,1 1 6 15,-4 8-6-15,-1-9-12 0,1 6-10 16,2-6-10-16,4 1-18 0,0-6-10 0,2 2-4 16,2-6-2-16,2-4-1 0,2-4-1 0,2-2 1 15,-2-2-1-15,6-1 1 0,-8 0 0 16,9-6 0-16,-1 3-1 0,-4-6 0 0,5 5-3 16,-5-5-7-16,4-5-10 0,-4 5-6 15,3 0-9-15,-1-6-5 0,0 3 0 16,-6 3 9-16,2-5 7 0,-1 5 7 0,-3 0 6 15,4-4-5-15,-4 4-13 0,0 0-22 0,4 0-30 16,-4 0-32-16,0-5-25 0,2 1-22 16,-2 4-12-16,4-5-10 0,-2-3-7 15,6 2-7-15,-1-6-12 0,3-2-9 0,2 0-5 16,3-8-3-16,1-5 2 0,3-1-6 0,6-3-15 16,2-9-3-16,-3 0-14 0,11-6-11 15,1-8 24-15,1-8 100 0,2-1 133 0,9-10 140 16,-1-2 106-16,-1-11 58 0,3 1-10 15,-1-6-61-15,-3 5-62 0,3-4-30 16,-5 1-17-16,-3 3-9 0,3 1-6 0,-6-1-3 16,-4 10-4-16,0-1-2 0,-8 9 6 15,-2 5 4-15,-2 6 5 0,-13 3 5 16,6-1-3-16,-3 10-13 0,-5 5-16 0,-2 3-15 16,-2 9-6-16,-2 8 1 0,0 6 10 0,-6 8-3 15,0 12-1-15,-11 16-10 0,-4 13-12 16,-1 24-16-16,-9 9-5 0,4 18-3 15,-2 12-2-15,-2 6-1 0,-2 13-1 0,0 0-3 16,0 5-3-16,0-5-1 0,2-9 0 0,2-14 0 16,4-8 0-16,6-15 2 0,5-11-1 15,3-12 10-15,5-2 10 0,0-1 14 16,2-14 18-16,2 1 32 0,4-6 33 0,-2-9 33 16,10-3 16-16,0-8-4 0,5-3-24 0,4-6-42 15,1-6-40-15,3-10-32 0,8 1-18 16,-4-4-7-16,6-10-4 0,-4 1 0 0,8-6-5 15,0 2 5-15,-4-7-2 0,5-1 1 16,-3 6 1-16,-2-3 2 0,4 0 2 0,0 12 2 16,-8 2 3-16,2 3 1 0,-8 9 1 15,-2 6 0-15,-5-1 2 0,-4 9-2 0,-1-5 5 16,3 5 3-16,-3 0 1 0,-5 0-2 16,4 0 1-16,-4 0-7 0,5 0-4 0,-5 0-1 15,4 0-1-15,-4 0 0 0,1-4 1 0,-1 4 2 16,4-5 0-16,-4 0-1 0,3-4-1 0,-3 0-1 15,4 0 0-15,-8 1-1 0,2-1 2 16,1-5-1-16,-5 5 3 0,-5 4 1 0,1-4 3 16,-4 9 0-16,-6 0 2 0,-7 6 0 0,-6 6 2 15,-8 7 4-15,-7 7 5 0,-7 14 0 16,-5 11 4-16,-2 6-2 0,-8 15 0 0,2 10-1 16,-6 3-2-16,6 6-3 0,4-5-1 0,9-6-7 15,9-3-2-15,9-9-4 0,15-20-1 16,14-2-3-16,4-15 7 0,14-8 8 0,11-6 7 15,10-12 3-15,11-5 0 0,12-10-6 16,2-2-7-16,14-11-7 0,9-8-4 0,2-1 0 16,2-4-1-16,4-1-4 0,-8-3-22 15,-7 0-51-15,-8 3-94 0,-16 2-106 0,-15-1-123 16,-14 10-129-16,-17 6-117 0,-20 12-85 0,-21 13 22 16,-25 4 88-16,-18 13 132 0</inkml:trace>
  <inkml:trace contextRef="#ctx0" brushRef="#br0" timeOffset="25485.21">27123 13704 388 0,'-114'31'503'0,"15"-12"100"16,8 4 115-16,14-6-99 0,15-3-36 15,15-5-24-15,10-5-59 0,14 1-86 16,12-5-162-16,11 0-95 0,17-5-58 0,14-4-36 16,19-3-20-16,14-2-8 0,23-9 1 0,8 0 1 15,25-3 3-15,20-2 0 0,17-8-2 16,13 1-2-16,16-5 2 0,12-6-3 16,11 1-6-16,8-4 0 0,12-10-3 0,5 5-8 15,12-9-1-15,-2 4 0 0,6 1-1 16,-4-1-1-16,-2 1-2 0,-6 4-5 0,-13 0-1 15,-14 3-11-15,-11 3 0 0,-20 8-1 0,-16-6-9 16,-18 6-19-16,-15 0-39 0,-20 3-50 16,-14 1-47-16,-14 1-63 0,-13 3-93 15,-18 5-110-15,-13-5-176 0,-16 1-172 0,-9 5-99 16,-18-2 36-16,-12-4 122 0,-15 6 206 0</inkml:trace>
  <inkml:trace contextRef="#ctx0" brushRef="#br0" timeOffset="25977.03">24723 9736 54 0,'-11'0'603'16,"-7"0"145"-16,1 0 91 0,-1-5 41 0,9 10-336 15,5 3-239-15,4 19-142 0,6 9-69 0,5 24-24 16,5 15-2-16,7 15-2 0,8 13 1 16,6 14-14-16,-2 10-13 0,9 8-16 15,-7 13-11-15,2 14-4 0,-1 6 0 0,-5 15-5 16,-2 7 0-16,-9 7 5 0,1-4-1 16,-6 1-2-16,-7-9 4 0,0-14-1 0,-3-9 7 15,1-14 8-15,0-17 7 0,0-11 3 16,-1-15 1-16,3-11-9 0,2-17-11 0,5-5-7 15,3-10-8-15,3-11-4 0,2-11-13 16,4-9-54-16,2-17-107 0,2-14-133 16,-4-14-189-16,4-17-139 0,0-14-40 0,-2-18-11 15,-2-14 42-15,-4-14 148 0,-7-11 132 16,3-15 86-16</inkml:trace>
  <inkml:trace contextRef="#ctx0" brushRef="#br0" timeOffset="26579.27">25072 9380 315 0,'31'-23'500'16,"-4"1"46"-16,6 4 32 0,4-1-178 0,13 7-148 15,6 7-43-15,14 1 24 0,6 4 51 16,15 0 37-16,9 0-4 0,9 0-37 16,11-5-61-16,10 5-73 0,15-9-71 0,10 0-37 15,8-5-16-15,15-3-9 0,6-6-6 16,12 1-1-16,7-10 0 0,10 1-2 0,2-6 0 16,10-8 0-16,5-9 1 0,3-4 0 0,5-5 2 15,6-5 1-15,-2-3 3 0,6-2 2 16,-13 1-2-16,3-8-1 0,-12 3 0 0,-5-5-3 15,-19 5 0-15,-7 2 0 0,-14-1 1 16,-11 8 6-16,-13 5 3 0,-12 4 4 16,-15 10 5-16,-18 0 6 0,-11 12 5 0,-12 6 2 15,-15 3 1-15,-14 11-4 0,-16 3-6 0,-11 10-10 16,-11-5-9-16,-5 9-5 0,-3 4-6 16,-5 1 0-16,1 9-1 0,0-2-2 0,5 7-1 15,-7 8 1-15,7 9 0 0,-3 4 0 0,5 6 1 16,-1 11 0-16,3 11 2 0,-3 9-2 15,1 9-2-15,1 16 1 0,-1 15-1 0,-1 19-1 16,3 7 2-16,-7 20-1 0,1 7 2 0,3 15 1 16,-1 0-1-16,-3 9 2 0,5-6 4 15,-7-8 1-15,7-1 0 0,-3-11 2 0,-1-11 2 16,-7-9 1-16,4-8 8 0,-10-13 8 0,-2-10 20 16,-8-9 21-16,-7-19 36 0,-6-7 24 0,-12-11 6 15,-4-8-15-15,-9-9-23 0,-14 0-44 0,-12-5-45 16,-9-3-52-16,-14-6-60 0,-6-4-70 15,-11-4-129-15,-6-10-214 0,-2 1-287 0,-14-9-86 16,-3-11 1-16,-3-6 44 0,1-16 168 16,5-13 295-16,5-8 129 0</inkml:trace>
  <inkml:trace contextRef="#ctx0" brushRef="#br0" timeOffset="46035.11">15987 3867 291 0,'2'-4'441'0,"-2"-1"42"0,-2 2 23 15,-2 3-214-15,4-6-143 0,0 6-67 0,-4 6-43 16,4-6-21-16,-6 8-10 0,4 1-4 0,-3 5-2 15,1 9 0-15,-2-2 1 0,2 10-1 16,4 2 2-16,0 7-1 0,0 0 0 0,-2 9-1 16,2 5-1-16,-4 9-1 0,4 2 3 15,-6 1 1-15,6 7 0 0,-5-7-1 16,3 2 2-16,-2 0-4 0,2-14 1 0,-6 1-1 16,6-12 0-16,-2-6-1 0,2-6 2 15,-3-3 1-15,1-7 14 0,-2-2 11 0,2-5 9 16,4-5 26-16,-2-6 47 0,-2 3 57 15,4-6 103-15,0 0 107 0,0-6 23 0,-6-2-24 16,6-10-62-16,-5-1-109 0,5-7-116 16,-2-6-54-16,2-8-25 0,-4-2-8 0,4-1-4 15,0-11-3-15,-2-6 1 0,-6 3 0 16,6-2 2-16,-4-4 2 0,-5 4 2 0,3 1-4 16,0-1 1-16,-3 5-3 0,5 10 0 15,-4-1 0-15,2 8 2 0,1 2 1 0,1 2 1 16,2 12 1-16,4-7-1 0,0 5 0 15,0 6 1-15,0 0-1 0,4-3 0 0,2 6-1 16,5-3 0-16,-1 3-2 0,3 2 0 16,3-2-2-16,5-4 4 0,6 5-1 15,4 4 2-15,4-5 2 0,6 5 2 0,5 0 0 16,7-1-1-16,3 6-2 0,8-1-1 16,0 2-3-16,2-3 1 0,1 6-1 0,3-3 3 15,0 3 0-15,-6 0 2 0,-4 3 1 0,-8-3-1 16,0 6-1-16,-17-3-2 0,-8 2-3 15,-7 4-2-15,-7-4 3 0,-5 4-1 16,-8 5 3-16,-8-2 0 0,-5 7 3 0,-7 4 0 16,-7-2 1-16,-8 7-1 0,-7 9 0 15,-7-6-1-15,1 9 1 0,-4 0-4 16,-1 0 2-16,3 0 0 0,2 2 2 0,5-2 3 16,0-3 2-16,10 3 3 0,4-5 5 0,4 7-2 15,8-7 0-15,7-4-2 0,4 6-4 16,6-1-3-16,4-1-3 0,6 2-1 0,3 0-3 15,9-6 2-15,3 0 0 0,4 1 0 16,4-6 0-16,4-3 2 0,3-1 1 16,-3-4 1-16,6-4 2 0,-3-6 0 0,1-2 1 15,-2 2-1-15,0-8 0 0,-1-5-3 16,3 2-13-16,-8-6-44 0,2-10-96 0,-2 1-123 16,5-8-204-16,-5-7-155 0,0-7-58 15,-6-5 41-15,4 1 97 0,-5-7 175 16,1 2 62-16,0 4 54 0,0 5 32 0,2 9 19 15</inkml:trace>
  <inkml:trace contextRef="#ctx0" brushRef="#br0" timeOffset="46363.03">17236 4259 261 0,'0'4'402'0,"-7"1"40"15,-3 0 31-15,4 4-187 0,-4 0-79 16,-1-1-19-16,3 1-2 0,-6 5 0 0,1-5-6 16,3 5-15-16,4 3-25 0,-9-3-23 0,13 9-26 15,-6-6-21-15,2 6-23 0,1-1-16 16,5 5-16-16,0 1-5 0,5 3-7 15,1-8-1-15,2-1-3 0,0-4 1 0,3-4 0 16,3 0 0-16,-1-6 3 0,3 1 6 0,-1-9 27 16,1 0 53-16,3 0 84 0,-3-9 50 15,5 1 18-15,-5-3-11 0,7-1-44 16,-6-11-78-16,3 1-50 0,-3-6-22 0,-1-4-17 16,-1 1-9-16,-5-4-4 0,-2-2-2 0,-3 1 0 15,-1 1 0-15,-8-2-1 0,-3 6-1 16,-3 3-4-16,-2 2-6 0,-7 8-5 15,-4-1-2-15,7 10-3 0,-7 6-1 0,0 3-4 16,-1 3-14-16,1 6-32 0,0 5-44 16,7 4-54-16,-5 1-58 0,6-2-67 15,3 6-108-15,6-6-130 0,2 3-108 0,4-8-55 16,6-4 31-16,8-2 117 0,7-12 166 16</inkml:trace>
  <inkml:trace contextRef="#ctx0" brushRef="#br0" timeOffset="46960.78">17941 3399 243 0,'-15'-14'320'0,"5"2"34"0,-3-2-27 0,3-5-119 16,0 7-39-16,-1-2-3 0,5 0 4 0,0 0 9 15,0 2 11-15,-3 3 9 0,9-1-4 16,-2 6-13-16,-2-5-31 0,4 9-38 16,0 0-42-16,0 0-38 0,6 13-21 0,3 6-10 15,-1 12-4-15,2 14 1 0,5 13 1 16,-5 5 0-16,-2 14 0 0,1 5-2 0,-7 12 4 16,-2 5-2-16,0 4 0 0,0-4 1 15,-6 4-2-15,1-8 1 0,-1-1-2 0,4-4 2 16,-6-13 2-16,2-14-1 0,4-14 1 15,2-7-1-15,-9-2 1 0,7-14-1 0,-2 2 2 16,0-11-2-16,2 1 2 0,-2-10-1 0,4 3 5 16,-2-11 41-16,2 0 95 0,-4 0 84 15,-1-11 38-15,-3-1 12 0,0-10-37 16,0-1-92-16,-1-5-86 0,-1-3-41 0,4-4-17 16,-4-11-7-16,7 1-4 0,3-4-3 15,3-5-7-15,5 0-3 0,4 0-1 16,5 5 0-16,-1 4 0 0,7 13 8 0,2 4 2 15,-2 6 3-15,-1 10 1 0,5 1 0 0,-2 11 0 16,0 0-1-16,2 11 1 0,-1 1-1 16,1 7 4-16,-4 2 2 0,4 7 3 15,-2-2 2-15,-7 7 2 0,-1 2-2 0,-3 2 0 16,-3-2-4-16,-5-2-5 0,-4-2-5 16,-8 0-1-16,0-4 0 0,-7-5-1 0,-3 1 6 15,-3-6-3-15,-4-3-12 0,1 0-20 16,-1-5-23-16,-2 0-30 0,2-4-28 0,3-5-22 15,-3 0-21-15,10 0-40 0,-3-10-67 16,6 6-104-16,1-13-74 0,9 3-24 0,4-9 6 16,11-5-20-16,4 2 81 0,7-6 87 15,5 1 58-15</inkml:trace>
  <inkml:trace contextRef="#ctx0" brushRef="#br0" timeOffset="47229.7">18922 4020 405 0,'-6'14'505'0,"-6"-5"57"0,-3 0 57 0,-1 5-207 16,-1 0-35-16,1 3 49 0,-1 0 16 15,3 6-17-15,-3 0-51 0,9-1-91 0,-2 5-120 16,1 0-65-16,1 0-35 0,0 4-24 16,2 0-13-16,4 11-11 0,2-2-9 0,-5-3-4 15,5 3-4-15,5-5-1 0,-5 2-2 16,2-9 0-16,-2-7-2 0,6-2 1 15,-6-5 2-15,4-2-4 0,-4-7-20 0,6-1-27 16,-6-4-48-16,6 0-75 0,-2-9-97 16,3-3-108-16,1-11-150 0,0-5-109 0,3-3-5 15,-1-9-17-15,4-6 41 0,-1-3 142 16,-1-5 140-16</inkml:trace>
  <inkml:trace contextRef="#ctx0" brushRef="#br0" timeOffset="47641.3">19030 4114 204 0,'2'6'416'0,"2"-3"42"0,-4 2 21 0,0 1-164 16,0 2-124-16,-4 1-44 0,4 5 9 16,-2 3 23-16,-2-3 27 0,2 9 6 0,-2-6-20 15,4 6-32-15,0-5-42 0,0 4-33 0,0 1-33 16,4-6-23-16,-2 3-15 0,2-3-8 16,-2-3-4-16,-2 3 0 0,4-8-1 15,-4-4-1-15,0-1 2 0,4-4 10 0,-2 0 37 16,-2 0 83-16,9-4 54 0,-7-10 27 15,8-3 0-15,2-6-28 0,7 1-78 0,-2-15-56 16,1 2-26-16,7-7-13 0,-2-3-8 16,-1 1-5-16,5 2-4 0,-4 8-2 0,-6 11 0 15,-3 5-1-15,-4 5 1 0,-3 7-1 16,-1 6 0-16,-2 6 0 0,2-3 0 16,-2 16 7-16,-2 4 1 0,-2 3 5 0,-2 11 4 15,2-2 2-15,-8 6-1 0,8-6 1 16,-6 7-3-16,2-2-3 0,-3-5-2 0,5 2-3 15,-2-6-3-15,4-3 1 0,0-7-2 16,0-2 0-16,0-5 3 0,0-2-1 0,0-3 0 16,4-4 1-16,-2-5 1 0,5-5 0 0,3 2-27 15,4-11-69-15,3-4-95 0,4-10-124 16,3-3-183-16,7-4-124 16,7-10-13-16,5-6 56 0,3-3 100 0,11-4 77 0,3-4 90 15,11-10 50-15,-3 4 25 0</inkml:trace>
  <inkml:trace contextRef="#ctx0" brushRef="#br0" timeOffset="47999.91">20299 3715 302 0,'10'0'504'0,"-10"0"55"16,-10 0 37-16,0 9-161 0,-9-6-125 0,-6 6-12 15,1 5 68-15,-7-5 29 0,-3 10-7 16,-3-7-40-16,4 7-81 0,-4-5-117 0,4 7-61 16,0 2-34-16,4-4-21 0,-6 4-10 15,12-6-10-15,0 0-4 0,7-3-5 16,5 0-4-16,1-5-3 0,8-5-2 0,2 6-4 15,2-6-2-15,2 1 0 0,7-2 2 16,-3 3 5-16,2-3 1 0,7 2 4 0,-1 0 0 16,5-5 1-16,2 4-3 0,1-4 2 15,-1 0-1-15,0 0-1 0,0 0 0 0,-5 0-1 16,1 5-1-16,-3-1 0 0,1 6 0 0,-7-1-1 16,1 0 3-16,-5 8 0 0,-6 0 5 15,4 3 0-15,-8 2 4 0,2 1 1 16,-7 3 1-16,1-3 0 0,-2-1-1 0,0 1-3 15,-1-5-3-15,7-4-3 0,-2 0-2 16,4-6-5-16,-2 1 0 0,4-6-4 0,0 3-19 16,4-1-27-16,2-5-61 0,6-5-88 15,5-1-103-15,10-6-130 0,0-7-132 0,12 2-85 16,-2-1-1-16,13-10-18 0,1 2 90 16,9-5 142-16,2-6 128 0</inkml:trace>
  <inkml:trace contextRef="#ctx0" brushRef="#br0" timeOffset="48366.55">20942 3930 326 0,'27'-4'457'0,"-11"-5"43"0,-7 9 24 16,-7 0-210-16,-2 0-74 0,-6 4-10 0,-1 5 30 16,-7 1 56-16,-5 2 57 0,-6 7-8 0,3-1-40 15,-5 5-55-15,0-1-75 0,0 1-87 16,4 3-52-16,1 2-26 0,1 3-14 16,4 1-8-16,1-1-4 0,10-5-2 0,2 6-2 15,4-4-3-15,6-2 0 0,4-4 0 16,7 1 1-16,7-5 2 0,3-5 6 0,-2-4 4 15,10-4 3-15,0 1 1 0,9-12 3 16,3-2 0-16,7-1-3 0,-2-10-3 0,8 1-2 16,-7-10-3-16,7 8-2 0,-6-12-3 15,4-1 2-15,-8 2 0 0,-5-4 4 0,-1-5 0 16,-3-2 3-16,-12-2 1 0,2-1 3 16,-8-1 0-16,-3-2 6 0,-12-6 5 0,1 8 11 15,-7-4 15-15,-8 6 15 0,-5 2 9 16,-5 11-1-16,-5-4-9 0,-4 12-20 15,-10 1-20-15,0 4-15 0,-8 8-9 0,-7 6-6 16,-8 4 1-16,-6 9-3 0,4 5-2 0,-6 8-11 16,4 1-25-16,-2 3-40 0,8 0-79 15,4 11-152-15,13 0-298 0,8-6-271 16,15-8-94-16,7 3 23 0,11-7 127 0,15-1 296 16</inkml:trace>
  <inkml:trace contextRef="#ctx0" brushRef="#br0" timeOffset="48968.38">15766 5698 271 0,'-62'5'500'0,"10"-5"88"0,9-5 78 0,18 2-98 15,11-3-154-15,7 3-80 0,9 3-78 0,9-9-72 16,14-1-78-16,8 1-57 0,12-5-26 0,9 2-9 16,12-2-6-16,15 0-2 0,16-4 1 15,6 5-2-15,13-1 0 0,10 5-2 16,12 0-3-16,9 0 3 0,8 4-2 0,7 2 0 15,11 3 4-15,3-9 0 0,10 4-1 16,8-4 11-16,9 0 18 0,8-5 31 0,6 0 50 16,-2 2 26-16,12-7 14 0,-4-4 8 15,7 1-11-15,-3-5-27 0,1 0-5 0,-9 0-7 16,4-4-14-16,-12 8-10 0,-5-5-18 16,-13 2-22-16,1 4-12 0,-14 4-12 0,-11-5-13 15,-7 10-5-15,-16-5-6 0,-9 9-3 16,-11-5-2-16,-12 6-1 0,-15-1-3 0,-8-2-7 15,-13 3-38-15,-10-1-49 0,-8 0-77 16,-14 1-125-16,-5-12-201 0,-12 8-198 0,-6-7-82 16,2 2 13-16,-13-1 10 0,-6-5 155 15,5 1 210-15,-5-1 119 0</inkml:trace>
  <inkml:trace contextRef="#ctx0" brushRef="#br0" timeOffset="49762.27">22029 3664 29 0,'7'-17'505'0,"1"0"109"0,-6-3 92 15,2 8 65-15,-2-2-297 0,2 9-160 16,2 1-104-16,-1 4-92 0,1 0-64 0,4 9-33 16,0 5-14-16,1 12-1 0,-3 11 0 15,-4 3 0-15,2 18-1 0,-6 10-1 16,-2 14-3-16,-6 3-1 0,2 9 0 0,0 0-3 15,-5 6-28-15,5-2-38 0,-4-3-30 0,8-14-16 16,2-10-6-16,2-17 23 0,4-12 37 16,2-21 36-16,0-2 41 0,3-10 50 15,-1-9 70-15,7-5 101 0,-1-7 56 0,11-8 8 16,4-6-26-16,-2-5-56 0,12-15-94 0,-1 1-56 16,5-4-31-16,7-5-16 0,-7-5-11 15,9 10-3-15,-4-5-6 0,-3 9-4 16,-3 8-3-16,-5 11-3 0,-2 8-3 0,-8 8 0 15,-4 10 1-15,-7 10 0 0,-7 8 2 0,-1 8 2 16,-10 16 4-16,-6 12 2 0,-9 3 0 16,-1 11 0-16,-3 9-23 0,-6 0-79 15,-1-2-133-15,3 2-225 0,-4-4-196 0,10-10-71 16,5-9 25-16,4-14 105 0,6-14 217 16,4-3 172-16,8-15-10 0,0-2 6 0,7-12 3 15,-3-2 4-15</inkml:trace>
  <inkml:trace contextRef="#ctx0" brushRef="#br0" timeOffset="51116.74">15689 5934 348 0,'-20'-6'545'0,"-3"-8"68"16,2-8 67-16,3-1-131 0,1 2-131 16,7-7-30-16,0 2-31 0,-1-5-48 0,9-6-72 15,-6-3-96-15,2-2-72 0,4 2-36 16,-7-5-17-16,3-10-9 0,2 7-4 16,-2-1-4-16,-5-5 0 0,5 0 1 0,-4 0 1 15,4-6 2-15,-5 3 2 0,1 3 3 16,2-6 0-16,-7 6 0 0,5-3-4 0,-2-3 2 15,-3 3 2-15,7-6 4 0,-7-1 6 16,5 1 7-16,-2-3 3 0,1-3-2 0,-1 7-4 16,2-6-7-16,3 10-4 0,-1-6-6 15,2 10-5-15,-4-1 0 0,7 7 2 0,-5 2 0 16,2 1 0-16,4 10 0 0,-6-2 1 16,1 6-1-16,3 5 1 0,2 3-1 0,-2 1-1 15,-2 4 1-15,2-5 0 0,2 4-1 16,-2 2-1-16,2 3-1 0,2 2-1 15,-5-2-1-15,5 5-1 0,0-5-2 0,5 5 1 16,-3 4-3-16,4-4-1 0,8 1 1 0,7-6 0 16,8 5 2-16,8-9 1 0,9 5 4 15,7-1-1-15,7-4 2 0,11-1-1 16,5 1-1-16,11-4-1 0,6-1 1 0,10 0 4 16,7-8-1-16,10 5 1 0,4-5-1 15,12-1 1-15,9 1-2 0,4-6 3 0,12 0 0 16,10 3 2-16,9-7 0 0,8 5-4 15,5-4-2-15,3 3 2 0,9 0-4 0,1 3-2 16,3-3 2-16,6 6 0 0,-6-1-2 16,8 6 3-16,-4-2-1 0,10 2-1 0,-10-2 4 15,4 5-2-15,-4 1 2 0,-2-1 0 16,-11 11-1-16,1-7-1 0,-19 6 2 0,6 3 1 16,-19-2-4-16,-5 3 3 0,-11-1 2 0,-7-3-1 15,-13 5-1-15,-13-6 1 0,-9 5 0 16,-12-5-1-16,-16 5 4 0,-2 1-1 15,-15-3 1-15,-12 8-2 0,-5-6 0 0,-12 4-2 16,-3-4 1-16,-8 4 0 0,-3 1 1 0,-2-1-1 16,-5 2-2-16,1 3 0 0,-1-6 1 15,1 1-2-15,4 2-1 0,-5 3 3 0,7 0-1 16,2 0-1-16,2 0 2 0,-3 0 0 0,3 0 2 16,4 3-1-16,-4 2 2 0,2 1 0 15,-2-3-1-15,0 2 1 0,0 4-1 16,-5-6-4-16,3 3 1 0,-6 2-2 0,6 1 0 15,-9 2-2-15,3-3 1 0,2 5 1 0,-1 0-2 16,-1 7 3-16,8-3-1 0,-5 6 0 16,9-1-1-16,-2 5 2 0,6 0-2 15,-1 0 2-15,1 4 0 0,0 0 1 0,-6 6 1 16,4-6 0-16,-6 15 1 0,4-3 3 0,-13 11 0 16,-1 15 1-16,-3 7-2 0,-7 10-2 15,-7 13 1-15,-11 4-2 0,-1 10 1 16,-15 4 0-16,-6 4 0 0,-15 6-3 0,-8-1-1 15,-10-10 2-15,-12-4 2 0,-15-7 4 16,-6-6 8-16,-19-5 3 0,-8-14 0 0,-21 2-1 16,-16-7-2-16,-19-1-22 0,-17-8-109 15,-10-2-242-15,-3-1-315 0,-10-9-188 0,22-19-86 16,14-21 58-16,37-31 219 0,31-29 306 16</inkml:trace>
  <inkml:trace contextRef="#ctx0" brushRef="#br0" timeOffset="84365.81">20531 6036 214 0,'-15'-14'278'16,"3"1"28"-16,-3 4-60 0,3 0-90 0,-3 0-38 16,3 1-17-16,-2 2-15 0,5-2-11 15,-5 2 1-15,3 3 0 0,5 3 5 0,0-5 5 16,2 5 1-16,2 0-5 0,2-4-12 16,0 4-17-16,0 0-14 0,0 0-4 15,0 0-2-15,0 0 4 0,2 0 16 16,-2 0 18-16,6 4 22 0,-6-4 11 0,8 5 10 15,-6-5 4-15,9 3 3 0,-5-3 2 16,4 6 20-16,1-1 31 0,1-2 42 16,-2 3 28-16,5-3 0 0,-3 2-26 0,5 1-42 15,-1-3-61-15,1 2-49 0,-1-1-24 16,5 1-11-16,0-1-1 0,2 1-6 0,8 0 4 16,-7-2-3-16,11-3 3 0,1 6 1 15,1-6 0-15,6 0 3 0,5 0 0 16,-3 0-3-16,13 0 0 0,-6 0 2 0,12 0 2 15,-4 0 3-15,4 0 4 0,2 0 2 0,0 0 0 16,0 0 3-16,3 3-2 0,1 2 4 16,2-1 5-16,5 1-2 0,-1 0-2 0,-1 4-3 15,-3-5-8-15,2 1-8 0,-3 0-7 16,1 4-2-16,0-6-3 0,7 3 2 16,-1-3-2-16,-1 2 0 0,4 0 0 0,-5-5-3 15,7 4-1-15,4-4-1 0,8 0 4 16,-6 0 12-16,10 0 20 0,-4 0 15 0,-2 0 10 15,-10 0-1-15,3 0-6 0,-5 0-20 16,-2 0-16-16,-9 0-5 0,0 0 0 0,-10 0 1 16,0-4 3-16,-2 4 0 0,-9 0-3 15,-3 0-3-15,-5 0-6 0,-6 0-5 0,-4 0-3 16,-8 0-1-16,-2 0-3 0,-9 0 0 0,-1 0-1 16,-5 0 1-16,-2 0-4 0,0 0 2 0,-4 0-2 15,-4 0 0-15,4 0-1 0,-4-5-3 16,4 5-4-16,0 0-12 0,-6 0-28 0,4 0-40 15,-9 5-42-15,1-5-49 0,-5 0-41 16,7 0-30-16,-6 0-46 0,-3 0-96 16,5-5-188-16,1 0-132 0,1 2-37 0,0-6 40 15,8 0 104-15,2-1 213 0,0-3 172 0,2-1-9 16,-2 6-11-16,6-6 10 0,-2 5 11 16</inkml:trace>
  <inkml:trace contextRef="#ctx0" brushRef="#br0" timeOffset="86958.09">2603 7161 153 0,'0'-5'352'15,"4"2"32"-15,-2-6 17 0,2-1-157 16,2 1-127-16,4 5-57 0,5-4-34 0,1-3-14 16,1 8-8-16,2-6 0 0,-3 4-3 15,3-1 0-15,-3 3-2 0,3-2-2 16,-3 1 1-16,1-4 0 0,-1 8 0 0,-1-6-1 16,1 6 3-16,1 0-2 0,-1 0 1 15,1 0 1-15,0 0 6 0,-1 0 4 16,5 0 2-16,-5 0 4 0,1 0 8 0,6 6 0 15,-3-6 1-15,3-6-4 0,-2 6-3 16,6 6-4-16,-5-6-1 0,9 3-1 0,-4 2 0 16,2-5-2-16,2 0 2 0,2 4-1 15,-4 1 3-15,4-2 4 0,-2-3 8 0,6 6 8 16,-4-6 12-16,1 5 7 0,-1-5 8 16,4 3 5-16,-2 3-3 0,-4-6-7 15,6 0-7-15,-2 3-10 0,3 2-7 16,-1-5-12-16,2 6-2 0,2-6-7 0,-1 3-4 15,3 2 3-15,0-1-1 0,7 1-3 16,-7-5-1-16,7 4-4 0,0 1-1 0,-3 0 0 16,7-2 2-16,-4 3-1 0,5-6 2 15,3 3 0-15,-2 2 2 0,4 1-1 16,-2-6 1-16,2 3 0 0,-4 2 1 16,4-1-2-16,0 1 4 0,4-5 2 15,-2 4 1-15,2 1 3 0,6-5 0 0,2 5-3 16,-1-5-2-16,5 0-1 0,5 4-1 15,-1-4-3-15,1 0 0 0,4 0-3 0,2 5 1 16,-1-5 1-16,1-5-1 0,4 5 2 16,-4 0 3-16,2 0-1 0,-2 0 4 0,4 0 9 15,-2-4 6-15,1 4 4 0,-3 0 9 16,2 0-1-16,-2 0-3 0,6 4-4 16,-6-4-4-16,10 5-6 0,-4-5-5 15,8 3-4-15,-6 2-3 0,7-5-6 0,-3 0 0 16,4 4-1-16,1-4 1 0,-1 0 1 15,0 5 1-15,5-5-3 0,-3 0 0 0,5 0 1 16,1 0 1-16,1 0 0 0,0 0 6 16,-1 0-2-16,3 0 5 0,6 0-1 15,-6 0 3-15,5 0-4 0,-1 0 2 0,4 0-7 16,-2 0 2-16,4 0 1 0,2 0-4 0,9 0 2 16,-3 5 2-16,9-10-2 0,-5 5-1 15,11 0 0-15,-5-5-3 0,9 1 4 16,-4 4 5-16,10-8 4 0,-4 3 12 15,4 1 37-15,0-1 43 0,7 0 48 0,-9 1 49 16,12-1 22-16,-4 1-15 0,5-4-42 16,-3 2-45-16,9 1-54 0,-5-4-35 0,5 6-17 15,-5-2-7-15,13-4-6 0,-10 4-2 16,8 1-1-16,-2-1 3 0,6 2-4 16,-5-3 0-16,12 1 3 0,-10 2 0 0,8-3-3 15,-3 3 1-15,4-8 1 16,-4 8-3-16,4-2 1 0,-4 1 3 0,4-4 1 15,-2 2 2-15,0 1 10 0,3 2-1 16,-1-6-1-16,0 9-4 0,4-9 0 0,-4 9-9 16,7-5 0-16,-5 5 1 0,4 0-2 15,3 0-1-15,-1 0 1 0,-3 5-1 16,5-5-2-16,-8 4 2 0,3 1 1 0,-5-5-5 16,2 9 2-16,-6-9 2 0,4 0-4 15,-6 3 0-15,2-3 4 0,-2 5 5 0,2-5 3 16,-6 0 6-16,4-5 6 0,-6 5 3 15,-2-3-2-15,-7 3 2 0,5 0 0 16,-7-6 0-16,-1 6 2 0,-5-3 5 0,-2 3-6 16,-8-5-2-16,-4 5-7 0,-9-4-3 15,-4 4-5-15,-9 0-4 0,-6 4 0 16,-15-4 0-16,-9 5-3 0,-8-5-2 16,-3 3 0-16,-15 3 0 0,-7-3-1 0,-11 2-9 15,-7 1-19-15,-7 2-37 0,-10-4-79 16,-7 4-105-16,-11-2-149 0,-9-1-186 0,-6-5-68 15,-7 3 15-15,-8-3 68 0,-5-3 135 16,-12 3 193-16,-1-5 79 0,-6-1-41 16,-7 3-10-16,-4-6 0 0,-10 4 4 15</inkml:trace>
  <inkml:trace contextRef="#ctx0" brushRef="#br0" timeOffset="92110.24">4066 9303 1 0,'-10'0'375'0,"-1"-9"60"0,-1 1 37 0,6-1-9 16,2 4-224-16,-3 0-97 0,7 5-59 15,0 0-37-15,0 0-27 0,5 0-14 0,-3 5-4 16,4 0-1-16,4 4 2 0,5 3 2 0,1 2 1 15,1 5-4-15,5 2-2 0,5 2-1 16,0-1 2-16,6 6 1 0,7 4-1 16,3-1 3-16,0 0-3 0,9 1 0 0,-2 4 1 15,1-9 1-15,7 1 0 0,2-2 0 16,0-9-1-16,4 2-2 0,-2-6-2 0,4-3 0 16,5-1 0-16,-1-1 2 0,4-4 8 15,3-4 12-15,-1 0 19 0,5-4 26 0,-5-4 19 16,3-1 18-16,-3-1 11 0,5 1 8 15,-4-3 6-15,-3-8 4 0,-2 3 4 0,-1 0 8 16,-7-3 9-16,-2-2 15 0,-4-4 31 16,-3-2 7-16,-5 1-11 0,-2-4-23 0,-3 0-36 15,3-6-49-15,-9 6-31 0,-2-9-17 16,-4-1-10-16,0 0-8 0,-6 0-4 16,-2-4-2-16,-2 2-2 0,-3-8-2 0,-1 2 0 15,-5-5 2-15,-1 0 2 0,-7 0 6 16,2 0 8-16,-8 5 9 0,-4-5 7 0,-2 3 2 15,-9 3-1-15,-1 2-4 0,-1-3-8 0,-3 4-5 16,-5 5-6-16,-6-2-5 0,4 2-1 16,-6 0-3-16,-4 3-5 0,-7 2 3 0,1-1-6 15,-1 4 0-15,-5 6 0 0,-5-2 1 16,-2 5-9-16,-4 1 3 0,-4 4-2 16,-6 1 1-16,-7 3-2 0,-1 5 2 0,-7 1 0 15,-2-3 0-15,-6 8 0 0,0-3-1 16,-4 6 1-16,-6 0 2 0,-1 6 2 0,-5 2-2 15,6-2-2-15,-7 6-1 0,7 2-1 16,-7 3-2-16,3 2 6 0,7 7-3 0,3 2 2 16,4 4-1-16,6 3-1 0,5 7-2 15,5-2 0-15,7 5 3 0,6-1 1 0,4 6-2 16,6-1 0-16,5 2 2 0,1 6 0 16,9 2-4-16,2-4 3 0,3 7 2 15,5-4-3-15,5 5-5 0,5-4 3 0,5 4 1 16,5-4-3-16,5-5 0 0,10-2 2 15,5-1-2-15,5-6-3 0,7-5 3 0,10 1 4 16,4-5 2-16,13-4 0 0,4-10 4 0,12 1-1 16,4 0 0-16,11-11-2 0,6-3 1 15,-1-4-4-15,3 0 3 0,2-5 0 16,2-5 2-16,0-4-1 0,0 0 3 0,-6 1 0 16,0-6-1-16,-7 5-2 0,-3-5 2 15,-11 0-1-15,2 0 0 0,-16 2 4 16,-2 7-5-16,-13-4 0 0,-4 0-2 0,-6 4-2 15,-11 2-13-15,-1 3-21 0,-9-6-58 0,0 6-103 16,0 0-140-16,-1 0-227 0,-5 6-115 16,0-6-11-16,0 0 51 0,0-6 108 0,0-2 218 15,6-1 110-15,8-5-27 0,5 5 10 16,8-5 13-16,6 5 12 0</inkml:trace>
  <inkml:trace contextRef="#ctx0" brushRef="#br0" timeOffset="96915.33">7810 9357 163 0,'0'-5'318'15,"0"2"24"-15,0-6 14 0,6 4-176 16,-2 1-81-16,2-6-39 0,0 6-21 0,-2-5-11 16,7 4-11-16,-5 0-6 0,4 1 0 15,-3-1-5-15,3 2-1 0,-4 3-3 0,0 0 1 16,5 0-3-16,-5 3-2 0,2 2 1 16,0-1 2-16,3 6-2 0,-1-1 1 0,0 0 1 15,3 5-1-15,-3-5 2 0,7 5-1 16,-1-2 0-16,5 2-1 0,-5 0 1 0,7 0-1 15,4 3 1-15,-2-3 1 0,2-5 4 16,2 8 4-16,2-8 4 0,-2 5 6 0,4 0 10 16,0-2 7-16,4-2 11 0,0-1 8 15,0 0 9-15,5 5 3 0,-5-5 1 16,6-1-7-16,-1 1-5 0,1 0-7 0,3 5-7 16,1-9-4-16,-1 7-6 0,7-1-2 0,-3-3-4 15,4 4-5-15,1-1 0 0,3-2-1 16,-2-1-6-16,4 1 1 0,0-4 2 15,0-5-2-15,0 4 1 0,4-4 8 0,2 0 7 16,4-4 9-16,-3 4 12 0,3-5 11 16,0-4 8-16,7 1 3 0,-3-1 3 0,5-5-2 15,1 0 0-15,7 0-4 0,-4 2-5 16,1-2-1-16,-1-4-2 0,0 5 8 0,2-10 13 16,-3 5 26-16,1-1 30 0,0-3 29 15,1 4 7-15,-3-8-15 0,-5 3-30 16,-3 1-36-16,1-1-37 0,-8-5-17 0,1 7-6 15,-1-7-6-15,-2 6 0 0,-4-5-8 0,-4-1-8 16,3 2-8-16,-7-2-5 0,0 2 0 16,-5-2-2-16,1 2 1 0,-5-2 0 15,-3 2 2-15,-3-5 2 0,-2 3 3 0,-2 2 0 16,-2-6 7-16,-2 1 4 0,-4-1 5 16,-2 1 4-16,-3 3 4 0,-1-3-6 0,-3-1-2 15,-5 1 0-15,3 0-2 0,-4 3-1 16,-3 2-1-16,-5-6-3 0,2 1-2 15,-4 3-5-15,0 2 1 0,-4-6-2 0,2 4 1 16,-9 2-2-16,5 4-1 0,-4-6 1 16,-5 5-3-16,-1-3 4 0,-1 0-2 0,-1 3-2 15,-3-5 2-15,-2 5 0 0,-2 1-2 16,1-1-1-16,-7 2 1 0,4-2-3 0,-2 1-1 16,-6 3 0-16,2 1-1 0,0 1 2 15,-1-3 0-15,-3 3 0 0,-2 3 1 0,0 2-1 16,-3-2-1-16,-1-4 0 0,-3 8 0 15,-1-2 0-15,-3-2 2 0,3 5-2 0,-3 0 1 16,-4-5-2-16,5 6-2 0,-1-1-1 16,-4-1-1-16,5 6 2 0,-7-5 0 15,2 1 3-15,-4 2 0 0,-2 1 0 0,1 2 4 16,-1 3-2-16,-2-6 0 0,2 6 0 16,-4 0-1-16,-1 0-1 0,-1 6-2 0,4-6 1 15,-2 3-1-15,-2 2 2 0,-2 1 0 0,2 2 0 16,-5 1 3-16,5 0-2 0,2 5-2 15,-4-6 0-15,-2 6-1 0,-1 4 4 16,-3-4-1-16,2 3 3 0,-5 6-1 0,3 0 0 16,-3 3-3-16,7 2-3 0,-7 3-2 15,7 0 0-15,2 1 1 0,-6 4 0 0,3 5 3 16,9 4 0-16,-6-5 0 0,8 0-2 16,0 6-2-16,6-6 3 0,3 5 1 0,-1 0 1 15,9 4 2-15,3-3-1 0,1 2-1 16,2 3-1-16,8 3-4 0,2 0 0 0,2 0-1 15,7-5 1-15,-3 0 2 0,11 1-1 16,-1-1 2-16,5-3 0 0,2-1 0 16,8-1 1-16,2-3-1 0,5 3-1 0,3-2 0 15,5-2-2-15,1-3 0 0,9-3 1 16,2 3-1-16,9-6 1 0,1-4 1 0,4 1 2 16,9-11 0-16,2 0 2 0,6 3 0 15,4-6 4-15,7-6-1 0,1-4 3 0,4 1-2 16,-1-2-2-16,4-3-2 0,-7-3-1 15,-2 3 0-15,-1-9 2 0,-5 4 0 0,-6 2 3 16,-2-3-2-16,-9-2 2 0,-5 2-3 16,-7 3 1-16,-8-2-4 0,-2-4 0 0,-7 9 0 15,-7-5 0-15,1 1 0 0,-8 4-1 16,-4 0-9-16,3 0-33 0,-5 0-76 0,0 0-127 16,0 0-218-16,-5 0-180 0,3 0-77 15,-2 0 19-15,-2-5 87 0,6 1 177 16,4-6 87-16,4 7 66 0,13-3 37 0,2 12 29 15</inkml:trace>
  <inkml:trace contextRef="#ctx0" brushRef="#br0" timeOffset="145910.78">8556 11787 78 0,'-13'5'318'0,"3"-10"35"15,4 1 25-15,0-1-111 0,2 2-116 0,-1-3-50 16,5 6-22-16,0-5-11 0,0 5-7 15,5-3-10-15,-1 3-12 0,-4 0-13 0,2-6-12 16,2 6-9-16,-2 0-7 0,2 0-1 16,0 0 0-16,2 6 1 0,1-3-1 15,-1 2 2-15,4 1 0 0,5 2 0 0,-3 1-2 16,0 0 2-16,7 0 2 0,-2 4 1 16,1-4-4-16,7 0 5 0,-2 5-2 0,4-5-2 15,-1-4 0-15,3 4 2 0,2-1 0 0,2-3 4 16,1-5 1-16,3 4 3 0,2 1-1 15,4-5 5-15,1 0 2 0,1-5 3 16,7 5 5-16,-2 0 6 0,-1-4 3 0,7 4 7 16,2 0 5-16,2-5 8 0,4 5 2 0,-2 0 1 15,4-5-3-15,2 2-6 0,-2 3-5 16,5-6-1-16,-1 6-4 0,2-3-3 16,5 3-2-16,-1-5-3 0,1 5-3 0,3 0-4 15,-3 0 3-15,8 0-2 0,-7 0 3 16,7 0-2-16,0-4 1 0,6 4 5 0,0-5 5 15,2 5 1-15,0 0 6 0,0 0-1 16,4 0-4-16,2 0-6 0,-2 0 1 0,2 0-2 16,-6-5 2-16,9 10 0 0,-3-5-1 15,2 0 3-15,3 0-1 0,-1 5 17 0,0-1 9 16,-1-4-1-16,1 5-5 0,0-5-1 16,5 3-23-16,1 3-13 0,-5-3-7 0,5 2-2 15,3 0-5-15,2-5 0 0,-3 9 1 16,7-9-1-16,-4 4 1 0,-3 1-1 0,7-2 1 15,-2 3 0-15,-2-6 0 0,-1 5 0 16,-3-5 0-16,4 3-1 0,-1-3-1 0,1 0 1 16,0 6 2-16,-5-6-1 0,-3 0 1 15,5 0-1-15,-7 0 3 0,5 0 0 0,-5 3 1 16,1-3 2-16,-4 0 1 0,5 0-1 16,-3 0 2-16,9 0 2 0,-11 0 0 15,6-3 2-15,1 3 0 0,-3 0-3 0,-1-6 0 16,-1 6 0-16,0-3-1 0,-1-2 9 15,-7 5 11-15,0-6 50 0,-6 3 48 0,4 3 24 16,-6-5 1-16,-5 1-6 0,-1-1-50 16,-5 1-50-16,-5 4-25 0,-1-5-8 0,-4 5-5 15,4-5-2-15,-6 2-1 0,-1 3-3 0,-4 0-2 16,-1 0-4-16,-4-6 1 0,-2 3-1 16,-5 3 1-16,-3 0 3 0,-5-5 0 15,2 5 2-15,-6-4-1 0,1 4 2 0,-7-5-2 16,2 5 1-16,-9 0-2 15,-1 0 2-15,-2 0-2 0,-3 0 0 0,-1 0-2 0,-5 0 0 16,-2 0-1-16,0 0 1 0,-5 0 0 16,-3 0 0-16,4 0-2 0,-4 0-2 0,2 0 0 15,-2 0-2-15,0 0-22 0,-2 5-69 16,-2-1-85-16,4 1-114 0,-3-2-192 0,-5 3-119 16,2-6-4-16,0 0 48 0,2-14 90 15,-3 0 174-15,7-4 117 0,7 1-29 16,-3-2-5-16,6 1 4 0,0 1 11 0</inkml:trace>
  <inkml:trace contextRef="#ctx0" brushRef="#br0" timeOffset="147041.44">18339 12048 44 0,'7'-8'352'0,"1"-11"50"0,0 1 30 15,3-5-54-15,-1 6-168 0,2 0-64 16,-1-3-25-16,5 3-13 0,-5-1-3 0,3-1-7 15,-2 2-3-15,-1-1-5 0,-5 4-4 16,0-3 0-16,2-2 0 0,-6 1 1 16,-2 1 3-16,0-2 4 0,0 1 5 0,-2 1 7 15,-2-6 7-15,-2 4-1 0,2 2-3 16,-6-6-9-16,3 0-16 0,-3 1-15 0,4 4-16 16,-4-5-12-16,3 1-11 0,-3-1-4 0,8-3-4 15,-8 3-3-15,1 1-4 0,3-5-1 16,0 8-3-16,0-3-1 0,-1 4-3 15,-1 1 0-15,0-2-2 0,-2 1-1 0,-1 4 0 16,1 2-3-16,0-2 1 0,-1 5-2 16,3-5-1-16,-6 6 0 0,3 2-2 15,1-2 2-15,2 4 0 0,-7-1-1 0,3 0-1 16,1 1 0-16,-3 4-1 0,2-5 1 0,-3 5 0 16,-1 0 1-16,-1 0 0 0,0 0 2 15,-1 0 0-15,-3 5 2 0,-2-5-2 0,-1 0 2 16,-3 0-1-16,2 0 1 0,-6 0 0 15,2-5 0-15,-6 1 1 0,0 4 0 0,-7-5 0 16,-1 5-1-16,0-5 0 0,-7 1 0 16,4-1-2-16,-11 2-2 0,1-2 1 15,-2 1 0-15,-4-1 1 0,-2-4 0 0,-6 0 2 16,-1 4 2-16,-1-4-1 0,-5 1-2 16,-3-1-2-16,-1 4-1 0,-2-4 2 0,-3 0-2 15,-1 1 3-15,-6-3-2 0,0 2 1 16,-4 1-1-16,0-1-1 0,-7 0-2 0,1 1 4 15,-3-3 0-15,-1 2 0 0,-3 1 0 16,3-1 0-16,-5 0-1 0,-6 0 0 0,5-1 0 16,-1 1 0-16,-6 1 1 0,4 4-1 15,-8-6 0-15,4 6 0 0,-6-5-1 16,2 4 2-16,-2 0-1 0,2 1 0 0,-4 4-1 16,0-5 1-16,-2 5 0 0,4-3-2 0,-5 6 1 15,1-3 1-15,-2 5-1 0,2-5 0 16,-5 4 2-16,7 1-1 0,-6 0-1 0,3-1 2 15,-5 1-2-15,6-1 1 0,0 1 1 16,3 0-1-16,-3-1 0 0,4 1 1 16,-2 4 0-16,6-9-1 0,-2 3 1 15,4 2 1-15,0 0-1 0,11-5 0 0,-5 0 0 16,11 4 1-16,-1-4 0 0,5 5 0 16,2-5 1-16,6 4-2 0,-2 1 0 0,4 0 2 15,-2-5 0-15,4 4 0 0,5 1-1 16,-1 4 0-16,-2-6 1 0,7 8-4 15,-1-3 2-15,3 4 0 0,-1-1 0 0,7 1 2 16,2 2-2-16,-1 0 2 0,3 3-2 16,6-3-2-16,-4 4 2 0,8 1 0 0,-4-2 0 15,11-3 2-15,-5 4-2 0,6-1 2 16,5 3-2-16,4-3-1 0,0-3-2 0,1 9-1 16,1-6-2-16,8 6 0 0,2-1 0 15,0 1-1-15,7 3 0 0,3-3 1 16,5 0-1-16,1 3 0 0,5 2 2 0,2 3 0 15,8-5-2-15,-2 6 3 0,13-1 1 0,-3 6-2 16,13-1 1-16,0-4 4 0,10 3-2 16,0-2 2-16,19-2 0 0,2-5 1 15,14-3 0-15,11 0-1 0,12-1 2 0,8-4-2 16,11-10 0-16,7-2 0 0,16-3 0 16,1-6-2-16,7 3-6 0,4-9-34 0,3 4-66 15,-3-4-126-15,2 0-198 0,-2 0-109 0,-2-10-34 16,-3-3-72-16,-1-13 62 15,-9-5 168-15,-2-6 107 0</inkml:trace>
  <inkml:trace contextRef="#ctx0" brushRef="#br0" timeOffset="149947.65">18654 13065 7 0,'-4'-8'478'0,"-1"-6"91"0,-1-13 79 15,6 0 73-15,0 4-234 0,11 0-108 0,3 6-45 16,3-1-60-16,5 4-63 0,11 6-69 0,15 2-61 16,14 3-46-16,14 6-14 0,22 3-12 0,9 2-2 15,9 6-4-15,8-1-1 0,6 6 0 16,0 3-2-16,3 1-20 0,-7-2-92 15,-2-2-148-15,-9 4-237 0,3-14-201 0,-8-1-112 16,-7-16 30-16,-4-6 122 0,-3-9 222 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14:52.675"/>
    </inkml:context>
    <inkml:brush xml:id="br0">
      <inkml:brushProperty name="width" value="0.05292" units="cm"/>
      <inkml:brushProperty name="height" value="0.05292" units="cm"/>
      <inkml:brushProperty name="color" value="#FF0000"/>
    </inkml:brush>
  </inkml:definitions>
  <inkml:trace contextRef="#ctx0" brushRef="#br0">11677 7549 5 0,'-14'-6'450'15,"-3"-2"77"-15,7-6 47 0,4 1 28 0,1 8-291 16,10-3-140-16,1 2-73 0,10 3-46 15,9 3-28-15,4-5-15 0,15 10-5 16,5-5-1-16,11 9-2 0,4-6-1 16,13 7-1-16,9 3 2 0,7 1 1 0,11 0 1 15,5 0 0-15,11-2 2 0,4 2-2 0,11-6 0 16,3 1 0-16,3-4-3 0,1 4-3 0,11-4 1 16,4-5 1-16,5 0-1 0,11-5 5 15,-1-4 6-15,12 1-5 0,2-1-6 16,8-5 3-16,-4-3-1 0,7-3-4 0,-5-2 2 15,9-4 7-15,-7-2-5 0,-2-4 3 16,-2-3 4-16,-2 4-3 0,-8-6-1 0,-10 1 3 16,-11 1-2-16,-6-2 0 0,-13 1-1 15,-9-5 5-15,-11 7 2 0,-17-8 8 16,-10 7 12-16,-8-7 22 0,-23 7 31 0,-4-2 49 16,-15 3 82-16,-14 0 65 0,-6 8 21 15,-13-10-7-15,-10 1-42 0,-12 3-85 0,-13-4-76 16,-15-4-43-16,-13 0-26 0,-20 3-18 15,-18-3-8-15,-12 0-7 0,-17-2-7 0,-12-4-7 16,-15 12-6-16,-14-7-10 0,-9 10-12 16,-9-6-8-16,-8 6-12 0,-13 0-8 15,4 3-4-15,-15 2 14 0,4 3 10 0,-10 5 18 16,4 5 20-16,-4-1 11 0,-2 5 5 0,0 4 6 16,4 5 1-16,0 5-3 0,0 0 4 15,6 4 1-15,4 3-2 0,-1 7 1 0,9 4 4 16,7 8-3-16,8 1 0 0,11 3 2 15,16 6-3-15,14 0-2 0,25 4 1 0,19 4-1 16,27-4-2-16,22 4-1 0,21 1-2 16,25 5-1-16,15-1 2 0,20 3 1 0,19 2 3 15,14 4 1-15,14-9 4 0,20 0 1 16,9-10 0-16,28 1 1 0,7-13-2 0,11-4-1 16,13-6 0-16,7-4-21 0,7-4-72 15,-6-6-159-15,4-2-227 0,-2-6-168 16,-13-6-116-16,5-11 12 0,-7-6 130 0,0-5 217 15</inkml:trace>
  <inkml:trace contextRef="#ctx0" brushRef="#br0" timeOffset="11196.13">4527 10892 335 0,'-31'-9'393'0,"4"-5"24"16,4 6-24-16,1-6-216 0,1 5-94 0,0 0-44 15,5 1-20-15,-3-3-9 0,-2 2 1 16,1 1-5-16,-3 2-1 0,-4-2-1 0,0 4 0 16,-6-1-1-16,-4 2 1 0,-2 3-1 15,-5 0 1-15,-3 0 1 0,-3 3-1 16,1 2 2-16,-11 4 0 0,4 0 4 16,-8-1-5-16,0 6 6 0,-2 0-5 0,6 4 0 15,-4-1-6-15,4 2 0 0,0-1-5 16,4-1 2-16,2 2 1 0,4-1-2 15,3-4 1-15,8 9 4 0,-1-11-1 0,7 7-3 16,-2-7 5-16,6 7 1 0,2-6-1 16,5 0-2-16,-3 1 2 0,6 0 0 0,-2-1-2 15,5 1 0-15,-5-1-1 0,9 1 1 16,-3 4-1-16,-1-1-1 0,3 6 2 0,3 5 0 16,-2 3 0-16,3 1-2 0,1 3 2 15,0 6-5-15,2 3 3 0,4 7 1 0,-2-3 0 16,-1 12-1-16,5 3 2 0,0-1 0 15,-2 10 0-15,-2 5 2 0,0-1-1 0,-2 1 4 16,4 3-2-16,-2 2-1 0,-3-5 0 16,1-5-4-16,-2 4 2 0,-2-4 0 0,-3-4 2 15,3 3-1-15,0-3 2 0,-3-1-2 16,3 1-2-16,0-9-1 0,-1 4 4 0,5 0-5 16,0-9-2-16,0 0 5 0,1 3 0 0,3-6-2 15,2 3 2-15,2-5 0 0,3-9-1 16,1 5-2-16,-2-8 3 0,2 3 1 15,0-3 2-15,1-3-1 0,-1 3 2 0,4 0-3 16,-2-2-1-16,-1-4 1 0,-1-3-1 16,0 3 0-16,0-5 0 0,2 2 0 0,-1-2-2 15,-1 2 0-15,4-1 2 0,-4-5-2 0,5 1 0 16,-1 0 1-16,0-1-2 0,3-4 2 16,-3-1 0-16,7-3 0 0,-1 0 1 15,7 3 4-15,-2-8-1 0,5 5 3 0,7-9 1 16,5 4 7-16,1-5 3 0,9 1 16 0,1 0 18 15,7-5 21-15,2 4 7 0,2-4 0 16,2 0-14-16,-2 0-16 0,8 0-23 16,-6 0-14-16,8 0-10 0,-4 0 2 0,9-4 0 15,-5 4 1-15,2-5 0 0,-1 5 3 0,5 0-3 16,-1 0-4-16,1-5-1 0,1 5 0 16,3-4 0-16,-1 4 2 0,6-5 0 0,-3 5 2 15,1-4-2-15,4-1-2 0,-5 2-1 16,5-3 0-16,0-2 2 0,0 2 0 0,0 3 7 15,-1-2 7-15,1 0 0 0,0 1 2 16,2-1 4-16,-2 1 1 0,8-1-1 16,-6 5 6-16,4-3 2 0,-2-3 0 0,2 6-3 15,4 0 0-15,-2-5-5 0,2 5-4 16,0 0-1-16,0 0-3 0,1 5-5 0,-3-5-4 16,2 0-1-16,2 6 2 0,-2-3-1 15,0-3-1-15,3 5 2 0,-3-5-5 0,2 4-1 16,4 1 2-16,-1-10-1 0,-3 5 5 15,4-4-1-15,1 4-4 0,5-5-2 0,-1 5 4 16,1-3-1-16,1-3 0 0,1 1 2 16,-1 2-4-16,6-3-1 0,-5 3 2 15,1-2 0-15,2-1 2 0,-5 3 0 0,3 3-4 16,-1-5 5-16,-3 1 5 0,6-1 5 16,-9 5 4-16,3 0 1 0,1-3-3 0,1 3 0 15,-3 0-2-15,1 0-2 0,-3 0 0 16,3 3-6-16,-3-3 0 0,9 5-3 0,-3-1 0 15,-1 1-1-15,-1-5 0 0,5 9-2 16,0-9 0-16,2 5 1 0,-1-5-1 0,3 3 0 16,-2-3 1-16,4 6-6 0,-2-12 5 15,2 6-1-15,-1 0 0 0,1-3 1 0,0 3 3 16,4-5-2-16,-4 5 1 0,2-6 1 16,0 6-1-16,0-3 1 0,4 3-1 0,2 0-1 15,-2 0 0-15,0 0 1 0,5 9-2 16,-1-9 0-16,4 5 1 0,-1-2-2 0,1 3 1 15,2 2 1-15,-3-2-2 0,3-3 2 16,-2 2 2-16,-1 4-4 0,3-5 4 0,-1 6 1 16,-3-7-1-16,-2 6-2 0,0-4 2 15,0 4-2-15,-3-4 0 0,3 4 1 16,0-5 0-16,0 1 0 0,1 4 0 0,1-4 2 16,-2 3-2-16,4 1 1 0,-1 0-1 15,3 0 1-15,5 1-1 0,-1-1 0 0,1 0 1 16,-3-1 3-16,3-3-2 0,6 4 1 15,-5-5-2-15,3 1-2 0,2-2 1 0,-1 3 2 16,1-1 7-16,2-2 8 0,-2-3 11 16,6 6 8-16,-6-3 25 0,6 2 33 0,-3-5 48 15,3 6 55-15,-6-3 57 0,6-3 7 16,-6 5-23-16,0-5-46 0,-1 0-61 0,1 0-65 16,4 0-27-16,-4 0-15 0,0 0-4 15,-3-5 0-15,-3 5 2 0,6 0-2 0,-5 0-7 16,3 0 0-16,-9 0-5 0,7-3 0 15,-6 3-3-15,3 0-2 0,1-6-3 16,1 6 3-16,3 0-2 0,-9 0-2 0,-5-5 1 16,-5 5-1-16,-4-3 1 0,2 3-1 15,-4 0 1-15,-1 0 0 0,-1-6 2 0,-2 6-2 16,2 0-1-16,-6 0 2 0,-1 0-1 16,1 6 3-16,-9-6-3 0,5 0 1 0,-9 0 0 15,4 3 1-15,-6-3-1 0,1 5 0 16,-5 1 0-16,-3-3-2 0,-1-3 0 0,4 5 1 15,-6-5 3-15,6 4-1 0,-6 1 0 16,0-5-2-16,0 0-1 0,-5 3-1 16,5-3 2-16,4 0 2 0,-4 0 0 0,2 0-1 15,-2-3-1-15,-1 3-1 0,1 0-3 16,0-5 3-16,4 1 0 0,-4 4 3 0,-4-5-2 16,-1 2 1-16,-1-3-4 0,-1-2 1 0,-11 2-2 15,9 3 3-15,-10-8 2 0,3 8 2 16,-3-6-2-16,-6 0 1 0,-4-1-2 15,-2 1-5-15,-7 1 0 0,-1-1 2 0,-3-5 0 16,-3 5 0-16,-7 0 2 0,2 1 2 16,-4-1 1-16,-2-1-2 0,-2 6 3 15,-4-1-4-15,-2 1 0 0,-1-1 2 0,-5 2-1 16,-1-3-1-16,-1 6 0 0,-3-5-1 16,-1 2 1-16,-1-3 0 0,-4 6 0 0,0-3 0 15,3-2 0-15,-7-4 0 0,8 4-2 0,-4-4 2 16,5 0 0-16,-1-5 0 0,2 0 0 15,3-3 0-15,-3 0 0 0,5-6 0 16,-1-5 0-16,9 2 0 0,-6-11 2 0,5 2-1 16,3-10 1-16,-2 0 0 0,10-4 0 15,-2-5-2-15,2-9-1 0,3 4-1 0,5-13 0 16,5 1 1-16,-3-6 2 0,5-9 4 16,1 4 0-16,-1-3 1 0,0-4-2 0,-3-2 3 15,-1-3 1-15,3 0 6 0,-5-2 8 16,3 2 6-16,-3 0 3 0,-5 3-1 0,4 2 4 15,-5 4-1-15,-1-1-1 0,-4 1 0 16,0 8-4-16,-4 5-6 0,-2-1-11 0,0 2-5 16,-3 8-4-16,1 0-4 0,-4 4 0 15,0 5 2-15,-3 0 0 0,-1 5 2 16,1 3 1-16,-5 6 0 0,-1 9-3 0,-2-6-1 16,-1 11-2-16,-3-2-1 0,-4 6-4 15,-2 4 5-15,0 1-1 0,0 3 0 0,-6 5 0 16,0 0 0-16,-9 1 0 0,3 2 2 15,-9 1 0-15,-2 5 0 0,-4 0 0 0,-10 5 2 16,2 1 0-16,-8 2 0 0,-5 1 0 16,3 0 2-16,-13-1 0 0,2 1-4 15,-4 2 2-15,-8-8 0 0,0 6 0 0,-7-4 0 16,-6-1 2-16,-1-4 0 0,-5 0 1 16,-2 0 0-16,-8-4-1 0,-4-5-2 0,-1 4 0 15,-9-4 0-15,1 1 0 0,-6-6 0 16,-1 0 2-16,-5 2-1 0,-7-8 1 0,-7 8-1 15,4-7-1-15,-13 2 0 0,7 3 2 0,-17-4-4 16,6 4-1-16,-13-3 0 0,3-2 3 16,-8 1-2-16,-3 1 0 0,-3-3 1 15,-7 0 4-15,-2 0-3 0,-6 3-3 0,-4-1 6 16,-3 5-3-16,-7-1-5 0,1-4 6 16,-6 4 0-16,1 0-4 0,-3 2 4 0,-6 2 0 15,2-3-4-15,-4 5 2 0,0-6 1 16,2 5-4-16,-6-5 4 0,4 0 0 0,2 0-2 15,-6 2 2-15,2-2 0 0,1 5-4 16,1-5 5-16,9 6 1 0,-14-6-4 0,14 5 4 16,-9 0 0-16,2 0-2 0,-4-1 3 15,2 1 0-15,-3 6-2 0,-1-3 1 0,-2 3 0 16,0-2-3-16,-3 0 1 0,5 5 0 16,-4-4 0-16,4 4 3 0,-7 0-3 15,9 0 4-15,-4 0-3 0,4 4-2 0,-4 1 1 16,1 0 0-16,-1-2-4 0,4 3 1 15,-4 2 1-15,2 1-3 0,-3 0 1 0,7 5 0 16,-6-5 0-16,6-1 1 0,-2 1 0 0,6 1-1 16,-4 3 2-16,4-3 0 0,2-1-1 15,2 0 3-15,3-1-1 0,1 1 0 16,-2 5 1-16,11-5-2 0,-5-4-4 0,5 4 4 16,0-1-3-16,6 1 1 0,-3 0 2 15,5 0 2-15,-2 1-3 0,4-1 1 0,2-1 2 16,4-4-1-16,-2 6-2 0,4-6 2 15,-1 1 1-15,5-1-2 0,0 1 0 0,5 0 4 16,-1-5 1-16,11 0-2 0,-4-5 0 16,6 5 3-16,0-9-4 0,4 0 2 0,0-1 1 15,2 1 1-15,-2-3-2 0,6-2-1 16,0 0 1-16,1-3 1 0,-5 3-3 16,6-4 0-16,-6 4 0 0,8 6-2 0,-12-1 2 15,9 0-2-15,-9 4 0 0,2 10 0 16,-9-1 2-16,3 4-2 0,-8 12-2 0,-1-3 0 15,-7 6-4-15,1 8-20 0,-10 9-29 0,2 6-50 16,-8 8-107-16,0 0-157 0,-11 8-235 16,11 6-82-16,-8-10-12 0,3-4 54 0,-5-9 143 15,8-8 223-15,-5-2 54 0,9-7-22 16,-2 3 14-16,14-8 7 0</inkml:trace>
  <inkml:trace contextRef="#ctx0" brushRef="#br0" timeOffset="29586.19">20793 15985 352 0,'33'-4'443'0,"7"-9"27"0,7-5 14 0,9 1-257 16,18-3-113-16,9 7-47 0,14 0-14 15,13 5-2-15,16-3-5 0,12 2-3 0,11 6-3 16,12-2-13-16,5 5-12 0,7 0-3 16,7 0-7-16,0 5-3 0,4-5 2 0,-4 3 8 15,0 3 9-15,-5-6 18 0,-1 0 37 16,-2 0 36-16,-1 0 35 0,-8 0 29 15,1 0 19-15,-9-6-9 0,-8 3-23 0,-9-2-34 16,-8-1-37-16,-10 3-37 0,-2 3-28 16,-13 3-17-16,-1 3-11 0,-11-1-30 0,2-2-47 15,-12 6-72-15,-1 2-111 0,-5-3-164 0,-3-4-106 16,-12-8-106-16,2-15 4 0,-8-16 83 16,-2-10 151-16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15:38.986"/>
    </inkml:context>
    <inkml:brush xml:id="br0">
      <inkml:brushProperty name="width" value="0.05292" units="cm"/>
      <inkml:brushProperty name="height" value="0.05292" units="cm"/>
      <inkml:brushProperty name="color" value="#FF0000"/>
    </inkml:brush>
  </inkml:definitions>
  <inkml:trace contextRef="#ctx0" brushRef="#br0">17105 3350 133 0,'21'0'302'0,"2"-10"20"0,-2 10 12 0,1-3-164 15,3 3-77-15,2 0-30 0,2 0-10 0,2 0-4 16,-2 0-5-16,8 3-11 0,-4-3-3 16,4 5-7-16,-2 0 1 0,3-1-3 0,3 1 2 15,-2-5 2-15,1 4 1 0,3 1-1 16,0-5-1-16,5 0-2 0,-5 5-3 0,3-5-4 15,3 4 0-15,-1 1 0 0,2-5-1 16,-1 3-1-16,-1-3-1 0,1 6-4 16,1-3 3-16,2-3-3 0,-7 5-1 0,9 1 0 15,-5-3-1-15,9 2-1 0,-6 4-2 16,8-6 2-16,0 3 3 0,8 2 4 0,-2-2 4 16,5-3 3-16,-1 8 3 0,-2-3 0 0,2-4 18 15,7 5 31-15,-3 1 24 0,3-7 16 16,-5 6 10-16,9 0-11 0,-5 1-25 0,1-1-20 15,-1-5-13-15,5 10-3 0,1-6 3 16,-1 1 5-16,6 1 7 0,4-1 4 16,-4 0 3-16,-3 0 1 0,3-1-2 0,8 1 2 15,-2 2 7-15,2-8 6 0,3 6 17 16,3-4 28-16,-2 4 33 0,4-4 10 0,-3 4-8 16,11-6-23-16,-7-3-42 0,1 5-49 15,5 1-28-15,1-6-10 0,-5 0-7 0,7 0-2 16,-3 0 1-16,4-6-1 0,-1 1 0 15,3 5 1-15,-2-3 2 0,6-6 1 0,0 4 0 16,4-4 1-16,0 0-1 0,-2 1-1 16,6-6 0-16,0 5-2 0,0-5-1 0,-2 5-1 15,0-10-1-15,4 7 2 0,1-2-2 16,3-4 0-16,-6 4 0 0,11-3 0 16,-7-2 1-16,9 1-1 0,-5 1 4 0,7-6 3 15,-3 1 4-15,3-1 3 0,-3 0 1 16,3-3 4-16,4-2-6 0,-3 2-1 15,-1-2-1-15,4-3 0 0,-5 5-3 0,3-6 1 16,-2-1 2-16,-1 2 4 0,3-4 4 16,-6 3 2-16,5-4-2 0,-5-1-2 0,1 2 1 15,3-5-3-15,-2 3 0 0,5-3 0 16,-5-5 3-16,2-6 0 0,-7 8 1 0,5-8 2 16,-5 2 4-16,-2 1 13 0,-1-6 5 15,3-1 3-15,-2 1 0 0,-1 4-1 0,-5-4-9 16,0 0-5-16,2 0-2 0,1 0-2 15,-3-1-3-15,0-2 2 0,0 3 0 0,-6-5-3 16,2 4 0-16,-4-2-4 0,-2 3-4 16,-7-5-1-16,3 4-2 0,-4 3-5 0,-9-2 2 15,2 3-1-15,-10 3-3 0,4-6-2 0,-10 8 2 16,2 1 0-16,-6 0 0 0,2 4-1 16,-9 1-2-16,1 4 1 0,-5-4-2 0,-2 3-4 15,-6 2-1-15,0-2 2 0,-8 11-1 16,0-5 0-16,-4 8-4 0,-9 1-8 15,-4 4-28-15,-2-1-30 0,-3 1-47 0,-8 5-62 16,3-1-120-16,-6 5-178 0,2-3-180 0,-6 1-59 16,-3-1 9-16,-1 1 74 0,-3-1 52 15,-2-2 138-15,5-3 74 0,-9 6 44 0</inkml:trace>
  <inkml:trace contextRef="#ctx0" brushRef="#br0" timeOffset="2551.27">20531 3787 171 0,'6'0'316'0,"4"0"22"0,-2-6 6 16,7 3-187-16,6-6-86 0,-3 9-36 0,7-10-17 16,0 10-6-16,6-4-4 15,-2-1 0-15,6 1-2 0,-6-6-1 0,2 6 2 16,4-1-2-16,-2-4 3 0,4 6 0 0,0-7 1 15,1 6-1-15,-3-1 1 0,2 1 0 0,2-1 3 16,-4 2 1-16,1 3 5 0,1-6 3 16,0 6 1-16,0-5 4 0,2 5-5 0,1-3-4 15,3 3-2-15,1-6-5 0,-1 3-4 16,0-8-4-16,7 11 0 0,2-3-2 16,-7-6 0-16,9 4 5 0,-4 2-1 0,3-3-1 15,-3 1 1-15,4-4 1 0,-1 6-4 16,-3-2 0-16,4 1-1 0,-5 4 2 0,5-5 4 15,-2 5 6-15,-1 0 6 0,1-5 3 0,2 5 5 16,4 0-5-16,-2 0 0 0,-1 0-2 16,9 0-2-16,-4 5-2 0,4-5 2 15,3 0-3-15,-1 0-2 0,2 5 1 0,-2-1 3 16,4-4 14-16,-3 5 15 0,-1 4 11 16,0-6-1-16,2 2-2 0,2 4-19 15,-8-4-10-15,13 4-8 0,-7 0-4 0,2-1-1 16,5 1 4-16,1 2-1 0,-3 1 4 15,7-3 2-15,-3 4 0 0,5 1 2 0,-3 0-3 16,-3-1-4-16,1 6-2 0,-5-2-1 16,3 6-2-16,-3-6-1 0,-2 6-2 15,1 0 0-15,-5-1 3 0,4 5-1 0,-4-5-1 16,2 6 1-16,-8-5-1 0,2 3 0 16,-2 2 0-16,0-2-2 0,-2 2 2 15,2-2 2-15,-4 2 2 0,2 3 3 0,-7 1 6 16,3-1 3-16,4-5 2 0,-6 6 0 15,-1-1-1-15,1 1-5 0,0 4 1 16,-3 1 0-16,1 3-3 0,0-3-1 0,-1-3 0 16,1 3-4-16,1 0-4 0,-5 3-2 15,-3-5 0-15,7 1-4 0,-7 1-2 0,1 3 3 16,-1-3-4-16,1 3 2 0,-1 0-1 16,0 0-2-16,1 0-2 0,5 5 0 15,-5 1 2-15,5-1-1 0,3 0 2 0,-2-1 0 16,-1 1 0-16,1 1-1 0,8-1 2 15,-7 0-2-15,3-4 2 0,4 4-1 16,-2-1 0-16,4 6 2 0,4-5-1 16,-2 4 0-16,2 0 2 0,0 2 3 0,-2-2 19 15,2-4 17-15,0 4 44 0,-2 1 52 16,4-6 46-16,3 7 44 0,-3-6 34 0,0 4-20 16,8 0-38-16,-3 5-45 0,-3-4-61 15,6 4-49-15,-1-5-26 0,7 2-9 0,-3 1-4 16,10-1-3-16,-5 3 1 0,3-6-3 15,2 7-2-15,0-5-2 0,-3 2-1 16,11 8 0-16,-1-6 2 0,3 5-2 16,-8-7 2-16,4 8-1 0,-7-6 6 0,7 0 6 15,-2-5 5-15,-2 5 2 0,-2-4 2 16,0 4-2-16,0 0-3 0,4 1-4 16,-5-1 2-16,1-2-1 0,-8-1 0 0,8 3-1 15,-11-6-1-15,5 3 0 0,-9-2-1 16,-2-4-2-16,-1 1-2 0,-7-3-3 0,4-1 0 15,-6 7-3-15,-7-9 0 0,1 5 0 16,-6-5 1-16,-5-3 3 0,1 3 4 0,-9-3 4 16,-2-6 2-16,-6-5 1 0,0 6-1 15,-7-10-2-15,1 1 0 0,-5 0 0 16,1-6 2-16,-7 2-3 0,-1-6 1 0,1 6-4 16,-4-7-2-16,2-2-3 0,-6-1-3 15,-2 5 2-15,5-10-2 0,-5 4 0 16,0-2-1-16,-5 2 0 0,5-2 0 0,-2 2-1 15,-2-8 1-15,0 9-2 0,-2-9-1 0,4 9 0 16,-2-9 0-16,0 5-3 0,-3-5-2 16,5 3-3-16,2-3-18 0,-4 6-21 0,0-6-41 15,4 0-58-15,4 0-74 0,2 8-63 16,1-8-121-16,3 6-119 0,4-3-25 16,3 2 29-16,1-5 35 0,-1-5 44 0,4-4 58 15,1 4 40-15,5 2 28 0,-2-3 35 16</inkml:trace>
  <inkml:trace contextRef="#ctx0" brushRef="#br0" timeOffset="4052.08">26587 6122 246 0,'13'5'371'16,"-1"4"20"-16,9 0 8 0,2-1-215 0,3 6-92 15,5-5-39-15,2 5-14 0,5 3-3 16,1-3-5-16,0-1-8 0,3 9-5 0,1-3-6 16,-4 8-2-16,1-5 4 0,3 6 3 15,0 4 2-15,9-1 0 0,-6 0 9 16,3 1 4-16,5 8 4 0,2-4 4 15,6-1-1-15,-2 5-5 0,0 2-5 0,0-2-2 16,-1 1 0-16,1-1 3 0,0 2 13 16,2 6 2-16,7-2-1 0,-7-1 1 0,8 4-1 15,-4-4-9-15,2 1 4 0,0 2 1 16,1 1 2-16,-3-3 11 0,0 2 9 16,4 3 4-16,-4-2 4 0,5 1-1 0,-1-1-12 15,-4 0-15-15,2 2-15 0,-8-2-12 16,2 1-7-16,-2-6-3 0,-2-2-3 0,-2 1-1 15,-2-1-2-15,-1-7-1 0,-3 2 2 16,-4-1 0-16,-3-1 2 0,0-4 1 16,-1 1-1-16,-7-4-1 0,0-2 1 0,-2 2-2 15,-4-6-2-15,2 1 2 0,-12-2-11 16,5-2-37-16,-5-10-55 0,-2 0-60 16,-7-4-77-16,4-5-63 0,-3 0-94 15,-9-14-81-15,-4 0 2 0,-2-9 48 0,-3-3 61 16</inkml:trace>
  <inkml:trace contextRef="#ctx0" brushRef="#br0" timeOffset="4514.83">28592 7256 7 0,'-2'-4'361'0,"2"-1"45"0,7-4 22 16,3 4-38-16,6 1-213 0,3 8-92 0,12 1-42 15,2 4-16-15,4 0-9 0,7 8 0 16,1 2-5-16,7 7-5 0,0 2-4 0,5 4-2 16,-1-1 2-16,10 9-4 0,3 6 0 15,-3-1 0-15,4 4 1 0,2 5-1 16,5-5 2-16,-1 1-1 0,5-1 1 0,0 2-4 15,1 1 1-15,3-1-1 0,0-3 1 16,0 3 1-16,-7-2 3 0,3 5-2 16,-7-5 1-16,-6 1-2 0,-4-4-2 0,-6-6-2 15,-8 0 2-15,-11-9 2 0,-6 1-3 16,-10-4 4-16,-9-2-1 0,-9-4 0 0,-14 1 0 16,-7-9 2-16,-11 3 0 0,-12-8 2 15,-15 5 3-15,-8-10-1 0,-8 1 8 16,-17-5 2-16,-6-5 3 0,-11 1 3 0,-7-10 9 15,-9 5-2-15,4-8-1 0,-8 3-4 0,4-3-6 16,0 3-7-16,11 5-5 0,5-5-3 16,13 9-3-16,13 1-23 0,8-1-50 15,10 5-76-15,10 0-136 0,7 0-120 16,5-3-32-16,12-11 24 0,3 5 64 0</inkml:trace>
  <inkml:trace contextRef="#ctx0" brushRef="#br0" timeOffset="7047.65">27817 3103 268 0,'-4'0'299'0,"0"0"25"0,-2-5-78 16,6 5-104-16,-4 0-45 0,2-4-24 0,2 4-12 16,0 0-6-16,0 0-2 0,0-5-3 0,0 5 0 15,0 0-3-15,2-5 1 0,-2 5 0 16,4-4 1-16,0 4-4 0,-2-5-1 15,6 5-11-15,-6-4-7 0,9-1-9 0,-5 5-7 16,0-5-4-16,2 1-2 0,3 4-3 16,-3 0 0-16,2-5-1 0,5 2 0 0,-7 3-1 15,11 0 1-15,-7-5-1 0,5 5 0 16,-1-4 0-16,1 4-1 0,5-5 0 0,-1 0 2 16,6 1-1-16,-4-1 2 0,4 1 1 0,-1-4 0 15,5 2 6-15,-2-2 6 0,2-1 6 16,2-2 8-16,-4 3 10 0,9-1 11 15,-5-5 8-15,4 5 11 0,0-5 10 16,-2 2 4-16,2-7 2 0,1 7 5 0,1-7-2 16,2 6-4-16,-2-6-6 0,5 2-7 0,-5-1-10 15,9-1-6-15,-5 2-4 0,3-1-6 16,-3-4-10-16,5 2-4 0,-3 3-8 0,3 0-5 16,-1-6-4-16,-1 5 0 0,1-4-1 15,-1 3-1-15,5-2 1 0,-9 1 0 0,9 3 1 16,-7 0 4-16,1-6 8 0,3 4 11 15,-3 1 18-15,3 1 24 0,-1-6 23 0,-1 4 28 16,1-2 19-16,-3 2 12 0,1-4-11 16,-1 1-20-16,-1 1-30 0,7-7-31 0,-3 2-32 15,-1-2-16-15,5 1-7 0,-5 5-5 0,8-6-5 16,-5 2 2-16,5-2 0 0,-4 2 0 16,-1-2 1-16,5 5 3 0,0-3 1 0,-5 3 1 15,9-3 1-15,-6 3-2 0,2 1-3 16,3 3 1-16,-1-2-4 0,0 1-1 0,2-2-2 15,-2 4-1-15,-7 1 0 0,5-2 0 0,-4 1 0 16,3 1 1-16,-5-2 1 0,2-4 0 0,-3 11 0 16,-1-7-1-16,-3 1-2 0,5 1-1 15,-5-3 2-15,2 3 0 0,-1 0 0 0,-1 3 0 16,1-4 3-16,-1-1-1 0,1 7 0 0,3-7 0 16,-4 1 3-16,3 1-1 0,-3 3 0 0,7-4-2 15,-7 4 1-15,5-3 0 0,-3 3-1 0,-1 0 1 16,-1 0 0-16,-1 2 0 0,-7-2 0 0,0 5-1 15,-2-5 0-15,-4 6 1 0,-2-1 2 0,0 0-2 16,-5-1 3-16,3 6-3 0,-6-5-1 0,-3 4-1 16,5 0 2-16,-5 1-2 0,1-1-3 0,0 5-18 15,-3-3-35-15,-2 3-61 0,-5-6-62 16,3 3-63-16,0-2-45 0,-3 0-46 16,3 5-44-16,-4 0-50 0,-2-4-56 15,0 4-107-15,-4-5 5 0,0 1 71 0,0-1 95 16</inkml:trace>
  <inkml:trace contextRef="#ctx0" brushRef="#br0" timeOffset="7473.1">32576 1135 55 0,'-17'0'313'16,"1"0"32"-16,5-3 20 0,-5 3-97 0,5-5-127 15,-1-1-57-15,2 3-25 0,-1 3-11 0,1-5-12 16,2 5-7-16,0 0-1 0,-1-4-3 0,1 4-4 15,2 0 7-15,0-5 5 0,-1 2 10 0,3 3 9 16,0-6 7-16,2 1 6 0,-2 2 6 16,4-3-4-16,0 3-4 0,0-6-8 15,0 4-6-15,4 0-6 0,-2 1-10 0,6-5-8 16,1-1-3-16,1 7-6 0,4-11-5 16,5 5-5-16,2-5 0 0,1 5-2 15,5-5-2-15,4 6-1 0,2-6 1 0,5 5-1 16,-3 0 4-16,8 0-1 0,-1 1 4 15,1-1 0-15,0 4-1 0,-3-4 0 16,-3 4-1-16,-4 5-4 0,-6 0 1 16,-4 5-2-16,-9-2-1 0,-6 11 0 15,-8 6-1-15,-6 6 3 0,-6 5-1 16,-9 9 0-16,-6 6 1 0,-6 2 0 16,-4 3 1-16,-7 3-6 0,1 0 2 0,-2 4-8 15,-5 1 0-15,-2-5-1 0,7-5 3 16,3-9-3-16,7-3 3 0,-2-6-18 0,6-8-32 15,6-1-42-15,0 1-59 0,7-5-67 0,-3-1-76 0,7-3-105 16,8-9-21-16,6-5 35 0,0-9 56 0</inkml:trace>
  <inkml:trace contextRef="#ctx0" brushRef="#br0" timeOffset="13749.67">24717 3071 268 0,'12'0'317'0,"5"0"16"0,-3 0-54 0,3-5-140 16,-1 5-60-16,5-5-22 0,-3 5-10 15,9 0-7-15,-2-4-4 0,4-1-3 16,-2 2-4-16,2 3-5 0,6-5-4 0,-2 1-4 15,0-6-3-15,4 6-6 0,-2-5 2 16,7 1-2-16,-7-3-1 0,6 2-5 0,-2 1 2 16,-1-1-3-16,-1 4 2 0,2-7-1 15,-2 1-1-15,-1 8 2 0,1-6 1 0,2-5 1 16,-2 5 5-16,5 0 2 0,-3-1 1 16,0-2 0-16,5 3 1 0,-1-5-1 0,0 0-1 15,1 5-1-15,3-4 3 0,-1-1 0 16,1 1 6-16,3-6 5 0,0 10 7 15,3-5 3-15,-3 2 1 0,8-7-1 0,-7 7-7 16,3-2-9-16,4-4-1 0,-2-1-6 16,0 2-1-16,4-1 1 0,-2-1 1 0,1 2 4 15,1-1 1-15,0-1 0 0,-4 7 2 16,4-7 0-16,0 1 2 0,0 4 3 16,2-3 7-16,-2 0 7 0,0-3 5 0,0 3-1 15,0-1 4-15,0 4-6 0,0-8-6 0,2 4-6 16,-2-1-6-16,4-3-2 0,0 9-3 15,-2-9 0-15,2 2-1 0,0 0 2 0,-2 0-3 16,2-2-1-16,2 4-3 0,0 1-3 0,3-6 0 16,-1 6 0-16,2-6-5 0,0 4 2 15,-3-4-1-15,3 0-2 0,-4 6 2 16,-2 0 0-16,6-6-1 0,1 5 0 0,-1-4 2 16,-4-1-4-16,0 0 0 0,4-4 0 0,-3 6-2 15,1-2 2-15,-2 0 1 0,4 1 2 16,-8-6-1-16,6 5 14 0,-5 2 6 0,3-7 9 15,-2 2 15-15,0 3 24 0,-2-5 19 16,-2 2 23-16,0 4 11 0,8-1 3 0,-8 0-14 16,2-3-23-16,2 3-27 0,0 1-20 0,-4-1-15 15,0-5-14-15,0 11-5 0,-6-6-5 16,1 0-2-16,-1 1 1 0,2 4 0 0,-2 1 0 16,0-6-2-16,-1 4 2 0,-1-2-2 0,0 7 1 15,-3-9-2-15,5 6 3 0,-4-2-2 16,3 1-1-16,-1 1 4 0,6-6-3 0,-4 1 2 15,6-1 0-15,-5-5-1 0,1 7-1 16,2-2-1-16,-4 4 1 0,-3-4 1 16,1 3-2-16,-6 0 2 0,-3 3 1 0,-4-1 1 15,3 5-2-15,-5-5 3 0,-4 4-1 16,-4 0-2-16,2 0 1 0,-4 6-2 0,-4-1 0 16,-3 0 0-16,-3 4 2 0,-5-4-1 15,3 6-1-15,-9-8 1 0,0 11-1 16,-2-3 0-16,-2 3 1 0,-2 0 0 0,0 0-1 15,0 0-6-15,0 0-20 0,-2 0-33 16,2 0-45-16,0 0-66 0,0-6-65 0,0 6-107 16,-4 6-41-16,0-6-73 0,4 0-92 15,0-6 2-15,0-2 93 0,0-1 60 0</inkml:trace>
  <inkml:trace contextRef="#ctx0" brushRef="#br0" timeOffset="18330.98">23799 4209 207 0,'8'0'363'0,"-8"0"23"16,0 0 12-16,0 0-193 0,2 0-108 0,2 0-53 16,2 5-23-16,1 0-11 0,3 4-7 15,0-6 0-15,3 6-1 0,-3 1-1 16,5-1 1-16,-3 0 0 0,4-4 0 0,1 4 2 15,0 0-3-15,-1-6 1 0,5 8 0 0,-1-3 3 16,-1 4 4-16,2-1 2 0,1 1 2 16,3-1-2-16,2 1 2 0,-4-3 5 15,0 10 2-15,3-11 3 0,5 6-1 0,-4-1-1 16,-2 1-8-16,2-1-5 0,6 5-1 16,-2-4 4-16,2 3 4 0,0 3 1 15,0-8 1-15,5 7 0 0,-5-2-3 0,0-3-7 16,4 9 7-16,-4-6-1 0,4 1 3 0,0 1 0 15,-4-2 3-15,5 1-4 0,-5 1-1 16,2-1 4-16,2 4 7 0,-4 1 8 0,4 0 4 16,-4-2 2-16,7 1-1 0,-5 6-6 15,0-5 2-15,-2-1-1 0,2 1-2 16,-6-2-1-16,4 7-1 0,0-5-7 0,0-1 6 16,-2 1 3-16,2 0 5 0,-2-2-2 15,-2 1 2-15,4 1-11 0,1 0-8 0,-3-1-3 16,-3 1-1-16,8 3 2 0,-7-3 4 0,4-1-1 15,0 1 4-15,-2 0-3 0,2-1-2 16,-4 1 0-16,6 0 6 0,-6-1 10 0,4 1 10 16,0-5 1-16,0 4-2 0,2-4-8 15,0 4-10-15,-2 1-8 0,3-5-5 16,-1-1-3-16,-2 11 0 0,2-11-2 0,0 6-1 16,-2 0 1-16,4 5-3 0,-4-8 0 15,5 8-1-15,-5-5-2 0,4 3 2 0,-4 2-1 16,4-2-1-16,-4-3 2 0,4 5 0 15,-1-2-1-15,1 2 0 0,2-2 9 0,-2 2 4 16,7-2 6-16,-3 2 2 0,-2-7 13 16,5 12 28-16,-5-7 47 0,4 0 57 0,1 2 44 15,-5-1 14-15,4 0-25 0,-5 0-45 16,3 1-57-16,-2 3-47 0,1 0-21 0,1-5-9 16,-2 8 1-16,0-3-2 0,3 0 1 15,-3 4-3-15,0-3-1 0,3 4-3 0,1-4-4 16,-4 4-1-16,1-4-2 0,1-1 1 15,-6 4-1-15,9-2 1 0,-7-1 0 0,10 2-1 16,-7-2-1-16,3 4 0 0,0-4 0 16,1 4-1-16,-1-4-1 0,3 3-1 15,1 1-1-15,1-4 1 0,-3 4 1 0,3-4 2 16,-3 3 1-16,7 1 1 0,-7-4 2 16,3 4 1-16,2-1 1 0,-1 2 1 0,1-1 0 15,-3-1-2-15,-1 2-3 0,6 3-1 0,-7 0-2 16,3 2 2-16,-5 2 3 0,2 1 10 15,-1 0 7-15,-1 1 6 0,1-1 3 16,5-5 3-16,-5 5-8 0,3-1-7 0,-3-2-4 16,1 2-7-16,-1 1-2 0,-1 0-4 15,4 1-2-15,1 2 1 0,-7 3-2 16,7-7 1-16,-1 6 1 0,-1-4-2 0,1 2-1 16,-1-2 1-16,6-1 0 0,-3-5 0 15,-3 6-2-15,3-3-3 0,-1-1-2 0,1 2 0 16,-5 1 0-16,5 0 1 0,-1 1 0 0,0-1 4 15,-3-5-4-15,5 5 4 0,1-4 0 16,-1-1 2-16,-5 0 5 0,5 2 0 0,-7-7 4 16,9 5 1-16,-8-4 2 0,1 1 1 15,-2 3 2-15,-3 0 0 0,3-3 3 16,-2-2-2-16,3 1 4 0,-9 1 3 0,6-2 7 16,-1-4-1-16,1 1 0 0,-6 4-3 0,2-8-8 15,1 3-5-15,-5 1-4 0,4-6 0 16,-4 2-2-16,-4-2-1 0,2-3 1 0,-2-1-3 15,-2 1 2-15,4 0-2 0,-9-1 2 16,1 1 4-16,2-5 4 0,-2-1 1 0,-1 0 2 16,-1 3 5-16,-2-3 4 0,1-3 5 0,-3 0 10 15,-1-5 12-15,1-1 3 0,-1 6 0 16,-5-5-5-16,3 0-12 0,-3-4-10 0,-3 4-6 16,0-9-4-16,0 9-6 0,-3-9 2 0,1 3-3 15,-2 2-4-15,-2-5-4 0,-2 5-2 0,4-5 0 16,0 0 0-16,-4 0 1 0,0 0 1 0,0 0-1 15,0 0-1-15,0 0 2 0,0 0 1 0,0 0-2 16,0 0 3-16,0 4-2 0,-4-4-1 0,4 0 5 16,0 0 3-16,0-4 1 0,-4 4 2 0,4 0-4 15,0 0-3-15,-2-5-4 0,-2 5-5 0,4 0 0 16,-2-5-1-16,2 5 3 0,-4-3-2 0,-1 3 0 16,5 0 1-16,-2 0 1 0,2-6-2 0,-4 6 2 15,4 0 1-15,0 0-3 0,0 0 2 0,0-3-2 16,0 3 2-16,0 0 1 0,0 0 6 0,0 0-1 15,0 0 3-15,0 0 0 0,0 0 1 0,0 0-3 16,0 0-1-16,0 0 1 0,0 0 1 0,0 0 0 16,0 0-4-16,0 0 1 0,0 0-1 0,0 0-2 15,0 0-1-15,0 0-1 0,0 0 1 0,0 0-2 16,0 0-1-16,0 0 0 0,0 0 1 0,0 0-2 16,0 0-1-16,0 3 2 0,0-3 1 0,0 0 0 15,0 0 1-15,0-3 3 0,0 3-1 0,0 0 0 16,0 3 1-16,0-3 2 0,0 0 1 0,0 6 3 15,0-6 0-15,0-6-1 0,0 6 2 0,0 0-2 16,0 0-2-16,0 0-1 0,0 0-2 0,0 0-3 16,0 0 0-16,0 0 2 0,0 0 1 0,0 0 1 15,0 0 3-15,0 0-2 0,0 0 2 0,0 0-1 16,0 0-1-16,0 0 0 0,0 0 1 0,0 0 0 16,0 0 2-16,0 0 1 0,0 0 0 0,0 0-1 15,0 0 0-15,0 0 0 0,0 0 2 0,0 0-2 16,-2 0 1-16,2 0 0 0,0 0-1 0,0 0 0 15,0 0-2-15,0 6-1 0,0-6 0 0,0-6 0 16,0 6-4-16,0 6 2 0,0-6-1 0,0 0-2 16,0 0 1-16,0 0 3 0,0 0-2 0,0 0-1 15,0 0 3-15,0 0-3 0,0 0 0 0,0 0 1 16,0-6-2-16,0 12-2 0,0-6 1 0,0 0 1 16,0 0-1-16,0 0 2 0,0 0 0 0,0-6-1 15,0 6 1-15,0 0-1 0,0 0-1 0,0 0 0 16,0 0-1-16,0 0 0 0,0 0 0 0,0 0-1 15,2 0 2-15,-4 0-1 0,2 0-1 0,2 0 2 16,-4 0-1-16,2 0 0 0,0 0-2 0,0 0 3 16,0-3-1-16,0 3 1 0,0 0-1 0,0 3 4 15,0-3-4-15,0 0-1 0,0-3 0 0,0 3 1 16,0 0-2-16,0 0 2 0,-4 0 0 0,4 0-1 16,-4 0 0-16,4-5 1 0,0 5-2 0,0 0 0 15,0 0 1-15,0 0-2 0,-2 0 2 0,2 0 0 16,-4 0-1-16,4 0 0 0,0-4 2 0,0 4-2 15,0 0 0-15,0 0 2 0,0 0-2 0,0 0 0 16,-2-5 0-16,2 5 3 0,0 0-3 0,0 0 0 16,-4 0 3-16,4 0-2 0,0 0 1 0,-5 0 0 15,5-5-1-15,0 5 3 0,0 0-2 0,0 0 0 16,0 0 2-16,0 0-2 0,0 0 1 0,-2 0-1 16,2 0-1-16,0 0-1 0,0 0 3 0,0 0-1 15,0 0 3-15,0 0 0 0,0 0 3 0,0 0-2 16,0 0 3-16,0 0-1 0,0 0 0 15,0 0 3-15,0 0-1 0,0 0 2 0,0 0 0 16,0 0 0-16,0 0 0 0,0 0 0 0,0 0 5 0,0 0 9 16,0 0 1-16,0 0 0 0,0 0 0 0,-4 0-6 15,4-4-5-15,0 8-6 0,-4-8-4 0,4 4-2 16,0 0-2-16,0 0 0 0,0 0 0 0,0 0-2 16,0 0 1-16,0 0-1 0,0 0 0 0,0 0 3 15,0 0-1-15,0 0 0 0,0 0 0 0,-2-5 0 16,2 5 0-16,0 0-2 0,0 0-2 0,0 0 2 15,0 0-1-15,0 0 2 0,-4 0-2 0,4 0 2 16,0 0-1-16,0 0 2 0,0 0-4 0,-2-4 4 16,2 4 0-16,0-5-1 0,0 5-1 0,0 0 1 15,0 0-1-15,-4 0 0 0,4 0 0 0,-5 0 2 16,5 0 1-16,0 0-1 0,0-5 1 0,0 5-1 16,0 0 0-16,0 0 0 0,0 0 0 0,0 0 2 15,0-4-2-15,0 4 0 0,0 4-2 0,0-4 3 16,0 0-2-16,0 0 0 0,0 0 2 0,0 0-2 15,0 0 0-15,0 0 1 0,0-4 0 0,0 4-2 16,0 0 1-16,0 0 0 0,0 0-1 16,0 0 1-16,0 0-1 0,0 0 0 0,0 0 2 0,0 0-1 15,0 0 0-15,0 0-1 0,0 0 1 0,0 0-3 16,0 0 1-16,0 0 1 0,0 0 0 0,0 0 0 16,0 0 1-16,0 0 0 0,0 0-1 15,0 0 1-15,0 0-1 0,0 0-1 0,0 0 1 16,0 0-1-16,0 0 1 0,0 0 1 0,0 0 0 0,0 0 0 15,0 0-1-15,0 0-2 0,0 0 1 0,0 0 0 16,0 0-1-16,0 0 2 0,0 0 2 0,0 0-4 16,0 0 2-16,0 0 0 0,0 0 0 0,0 0 2 15,0 0-1-15,0 0 0 0,0 0-1 0,0 0-2 16,0 0 0-16,0 0 4 0,0-5-2 0,0 5-2 16,0 0 4-16,-2 0-2 0,2 0 0 0,0 0 0 15,0 0 1-15,0-3 1 0,0 3-1 0,0 0-2 16,0 0 2-16,-4 0 0 0,4-5-3 0,0 5 1 15,0 0 1-15,0 0 1 0,0 0 0 0,0 0 0 16,0 0-1-16,0-4 2 0,0 4-2 16,0 0 3-16,0 0-1 0,0-5-1 0,0 5-1 0,0 0 3 15,0 0-3-15,4-5 0 0,-4 5 2 0,2-4-2 16,-2 4-2-16,0 0 2 0,5-5 0 0,-5 1-3 16,4 4 2-16,-4 0 2 0,0 0-2 0,0-5 1 15,0 5 1-15,0 0 0 0,0 0 1 16,0 0-2-16,0 0 0 0,0 0 0 0,0 0 0 15,0 0-3-15,0 0 4 0,0 0 1 0,0 0-2 0,0 0 2 16,0 0 0-16,0 0-4 0,0 0 2 0,0 0-2 16,0 0 2-16,0 0-2 0,0 0 4 0,0-3-4 15,0 3 2-15,0-6-1 0,2 6 1 0,-2 0-1 16,0 0-1-16,0-5 0 0,4 5 2 16,-4 0-1-16,2 0 2 0,-2-3 1 0,0 3 0 0,0 0 0 15,0-6 0-15,0 6-2 0,0 0 2 0,0-3 1 16,0 3-2-16,0 0 0 0,0 0-1 0,0-5 0 15,4 5 0-15,-4 0 2 0,0 0-4 0,0-6 2 16,0 6 0-16,4 0 0 0,-4-3 0 16,0 3 2-16,0 0-4 0,2-5 1 0,-2 1 0 0,5 4-2 15,-1-5 1-15,-4 2 4 0,0 3-2 0,2-6 0 16,-2 1 0-16,0 5 2 0,4-3-4 0,-4 3 5 16,2 0-2-16,-2-6-1 0,0 3 1 0,0 3-1 15,0-5 0-15,4 5 2 0,0 0-1 0,-4-4-2 16,0-1-1-16,0 5 2 0,0-5 0 0,2 1 2 15,-2 4-2-15,4-5 1 0,-2 1-4 0,3 4 3 16,-1-5 0-16,-2 0 0 0,-2 2 0 0,6 3 3 16,-2-9-4-16,0 9-1 0,-2-9 1 0,7 9-1 15,-7-5 2-15,4 5 0 0,2-5 1 0,-6 1-1 16,4-1 1-16,3 1-2 0,-7-1 2 0,6 5 0 16,-6-5-1-16,2 1 2 0,-2 4 0 0,7-5-2 15,-7 5 0-15,2-3 0 0,-2 3 0 0,2-5 0 16,0 5 0-16,-2 0 0 0,2-4 0 0,-2 4 0 15,2-5 1-15,1 5 0 0,-5-5-1 0,2 5-1 16,2-4 0-16,-4 4 1 0,4 0-1 0,-4 0 2 16,2-5 0-16,-2 5 0 0,0 0-2 0,4-4 2 15,-4 4-1-15,2 0-1 0,-2 0 1 0,0 0 0 16,0 0-1-16,4 0 0 0,0 0-2 0,-4 0 3 16,0 0-1-16,0 0 0 0,0 0 0 0,0 0-1 15,0 0 0-15,-4 0 2 0,4 0-3 16,0 0 0-16,0 0 3 0,0 0-5 0,0 0 2 0,-4 0 1 15,4 0 0-15,0 0-1 0,0 4-1 0,-2-4 1 16,2 5-4-16,-4-1 2 0,2 1-4 0,-2 0 0 16,0-1-12-16,-3 1-25 0,3 3-36 15,-4-4-51-15,0 6-68 0,0-1-69 0,-3 0-68 16,-3 5-43-16,-3-2-25 0,5-2-51 0,-5-1-141 0,-3 0-160 16,-1-9-34-16,-2 0 23 0,0-9 93 15,-3-10 209-15,3 2 241 0,-4-10 104 0,2-4 48 16,7-6 10-16,-7 1-17 0,6-4-53 15,-2-14-58-15,5-9-22 0,4-9 2 0</inkml:trace>
  <inkml:trace contextRef="#ctx0" brushRef="#br0" timeOffset="19670.68">31763 4182 156 0,'-10'-8'314'0,"4"-6"22"0,2 5 13 0,2 0-171 16,-7 1-74-16,7-3-32 0,-6 2-17 16,2-5-6-16,-5 6-5 0,3-1-1 0,-6-5 0 15,1 5 5-15,-7-3 0 0,-1-2 0 16,-6 0-5-16,4 0-4 0,-6 2-7 15,-8-7-4-15,-2 5-4 0,-9-7 0 0,-5 7-2 16,-3-9 0-16,-4 6 2 0,-8-6-3 16,2 1-1-16,-7-1-2 0,-3-5 2 15,-9 2 2-15,-2 3 1 0,-6 0 4 16,-4-3 1-16,2 4 1 0,-13-6-3 0,3 2 1 16,-9-2-1-16,1 2 3 0,-1-11 9 15,0 5 8-15,-2-2 8 0,3 0 15 16,-3 0 4-16,4 2-3 0,7-4-3 15,4-1-12-15,8 6-12 0,4-1-15 0,2-3-10 16,10 7-5-16,3 2-5 0,14 7-3 16,4-2 0-16,7 7-4 0,5 0 1 15,3 5-2-15,12-4 0 0,-2 4-10 0,8 4-34 16,3 1-45-16,3-1-51 0,5 1-52 16,-3 8-58-16,9 1-32 0,2-1-143 15,12-4-35-15,0 5 13 0,7 0 52 0</inkml:trace>
  <inkml:trace contextRef="#ctx0" brushRef="#br0" timeOffset="20263.91">31714 5663 241 0,'-15'14'395'0,"5"-14"27"0,4 4 11 0,-5-8-200 16,-1 4-125-16,-5-5-58 0,-3 5-26 16,-7-9-11-16,-6 4-4 0,-6-9-1 0,-11 5-3 15,-4-8 3-15,-6-6 0 0,-8 1 1 16,0-5 1-16,-11-1-1 0,-3-3 1 0,1 0 3 16,-12-6 3-16,0 2 9 0,-4-5 13 15,2 3 11-15,-9-3 6 0,1-2 0 16,-9 2 6-16,3 0 1 0,-1 0 8 15,-3 0 16-15,-1 3 16 0,2-3 9 0,-10 4 5 16,0-1 0-16,-2 2-5 0,-2-5-4 16,-4-2-3-16,-2-1-3 0,-3 1-12 15,5 2-12-15,0-1-19 0,8-4-18 16,-6 5-18-16,8-5-9 0,0 4-7 0,17 5-2 16,3 1-1-16,9 4 1 0,9 3-1 15,1 2-1-15,5-2 1 0,3 5-1 16,5 0 0-16,8 1-2 0,0 9-2 0,9-1 1 15,-1 6-2-15,6-1-1 16,3-1-1-16,4 6 1 0,-5 4-32 0,3 0-41 16,4 0-50-16,-3 4-65 0,3 1-79 15,4 3-55-15,6-2-67 0,9-3-128 16,7-3-19-16,7-3 44 0,15-6 69 16</inkml:trace>
  <inkml:trace contextRef="#ctx0" brushRef="#br0" timeOffset="21194.1">30269 2824 302 0,'-23'-14'439'15,"2"0"29"-15,5 2 10 0,-1-2-223 16,-1 5-142-16,-3 9-62 0,-6 0-31 16,-2 0-10-16,-8 3-3 0,-4 3-1 0,-3-3-1 15,-1 2-1-15,-5 4 1 0,-4-4-5 16,-1 4 0-16,-7 5 2 0,-4-5 0 16,-5 3-1-16,-5-2 4 0,-1 3 1 0,-3 6-3 15,1-10 1-15,-8 4-3 0,0-4-4 16,-6 3 1-16,0 2 0 0,-8-5 2 15,4 2 1-15,-2-3 0 0,-5 1 0 16,-1 0 3-16,-7-1-4 0,7 1 2 0,-5 2 0 16,-1-3-1-16,5 5 0 0,-7-3-1 15,3-1 2-15,-2-1-4 0,9 1 5 0,0 0-1 16,4 0 1-16,1 1-3 0,3-1 0 16,0 0 2-16,8 4-1 0,5-4 1 15,9 0-1-15,5 5 0 0,8-2-3 16,4 2-1-16,7 0 3 0,1 3-2 15,11 3-1-15,4-3 0 0,6 6-1 0,4-1 0 16,11 1-1-16,2-2 3 0,5 2 0 16,3 5-1-16,4-6 3 0,3 10 0 15,5-6-1-15,0 5 2 0,7 6-1 16,-5-1 3-16,5-4-3 0,5 8 2 0,3-14-2 16,4 16-1-16,2-2 0 0,4 9-2 15,9 2-1-15,-1-8 2 16,11 8 0-16,4-2 1 0,8 1 3 0,6-1 5 15,9 5 1-15,2 0 2 0,1-9 6 0,3 4 4 16,0 0 13-16,2 5 23 16,4 0 28-16,4-3 30 0,-6-2 23 0,2 0 15 15,-10-8 4-15,-1 3 2 0,-5-2 5 16,-1-2 8-16,-1 0 0 0,-9-9 4 0,-2 1-5 16,-8-4-16-16,-7 3-17 0,3-8-22 15,-13-1-28-15,-1 5-26 0,-9-5-24 16,-3 1-18-16,-3 0-10 0,-6-9-3 15,-7-2-3-15,0-3-2 0,1 1-1 0,-7-1 1 16,-2-6-2-16,2 2 1 0,-4-5 0 16,2 4-1-16,-2-4-1 0,0 0 1 15,4 0-5-15,-4 5-12 0,4-5-25 16,-4 5-45-16,0-5-55 0,2 4-54 0,7 1-67 16,-1-1-108-16,2 1-108 0,5 0-50 15,-3-1-40-15,5-8-35 0,5 4 84 16,5-5 130-16,-2 5 94 0</inkml:trace>
  <inkml:trace contextRef="#ctx0" brushRef="#br0" timeOffset="29253.25">31590 8921 120 0,'-13'9'147'0,"3"-6"-31"0,0 3-32 0,3-1-26 16,-3-2-13-16,4 3-4 0,-2-6 10 16,1 3 15-16,1-3 24 0,2 0 14 0,2 0 11 15,2-3-5-15,-4 3-17 0,4-6-25 16,0 3-21-16,0 3-13 0,4-5-4 0,-2-4-1 16,2 0 1-16,2 4 1 0,-1-4-6 15,5 1-2-15,-8-1-5 0,8 0-4 16,1-1-5-16,-1 1-2 0,2 0 0 0,-1-5-1 15,-1 6-2-15,0-1 2 0,-1-5-1 0,5 5 3 16,-4-5 0-16,3 2 3 0,1-2 2 0,-1 0 3 16,1-3 7-16,3-3 5 0,-1 3 6 15,-3-6 9-15,7 6 6 0,-1-6 8 0,2-3 1 16,-1 3 6-16,1-8 2 0,4 3 4 0,0-3 3 16,1-1 0-16,1-4 2 0,-4 1 2 15,4 3 1-15,0 1 1 0,-4 0 3 0,-3 8-3 16,-1 0-10-16,-5 4-16 0,3 2-16 15,-7 8-12-15,-2-5-14 0,1 5-6 0,-3 4-2 0,-4 2-1 16,6-3-2-16,-8 3 0 0,2 3-1 16,-2-5-1-16,0 5-4 0,0 0 1 0,0 0 2 15,0 0 0-15,0 0 1 0,-2 0 2 0,2 5 1 16,0-5-2-16,0 0 1 0,2 0 1 16,-2 0-2-16,0 0 1 0,0 0 1 0,0 0 1 15,0 0 0-15,0 0 1 0,0 0 2 0,0 0 0 16,0 0-1-16,0 0 3 0,0 0-2 15,0-5 0-15,-2 5 5 0,2-4 3 0,0 4-1 16,0 0 3-16,-8 0 1 0,8-5-5 0,-2 5 0 16,-2-5 0-16,2 5-1 0,-7-4 1 15,3-1 0-15,4 1-3 0,-8-1 1 0,4 0-3 16,-5 1 2-16,3-4-3 0,-4 2 4 0,-1 3 1 16,-1-7 0-16,-3 1 1 0,1 0 3 0,-5 0 1 15,4 1 3-15,-1-6 1 0,-7 5 4 0,6-5 1 16,-5 0 9-16,-3-3 9 0,8 3 11 0,-8-4 13 15,0 1 9-15,1-6 6 0,-3 0 3 16,2 1-9-16,-4-1-10 0,2-3-12 0,-6-2-15 16,6 2-16-16,-2-6-7 0,-2 1-5 15,4 3-4-15,-2-3-2 0,-2-1 0 0,4 1-3 16,-4 0 2-16,-3-1 0 0,3-4-2 16,0-1-1-16,0 2-1 0,0-2 0 0,2 3-1 15,-4-3 4-15,4 0-1 0,-2-3 0 16,4 4 2-16,-6-5-3 0,2 1 0 0,4 0 0 15,-4 0-2-15,-4-2 1 0,-1 2 0 16,1 0 0-16,2 0-1 0,-6-2 4 0,1 2-2 16,1 0 1-16,-2 0-1 0,-3 0 1 15,1 3-1-15,4-3 3 0,-5-2 0 0,1 7 0 16,-5-5 0-16,7-2-1 0,-2 7 0 0,-9-5 1 16,8 4 2-16,-5-1-2 0,3 2 3 15,-1-2-4-15,-1-3 2 0,-1 4-1 16,5-1 0-16,-5 2 0 0,3-2 0 0,-5 3 1 15,1-3-1-15,4 6-1 0,-7-1 1 16,3-4-1-16,-4 4 2 0,1 1-2 0,3-1 3 16,0 1-1-16,-1 0 1 0,-1-1 0 15,0-4-2-15,3 4 1 0,-1 1-2 16,-4-1-3-16,9-4 0 0,-9 4-2 0,0 1 2 16,1 0 1-16,3 4 0 0,0-4 1 0,3 0 3 15,-3-3-2-15,5 8 11 0,-7-5 7 16,7 0 2-16,-3-1 2 0,5 1 6 0,-3-1-2 15,3 4 2-15,-5 2 5 0,5-5 6 16,-1 3 17-16,5 2 3 0,0-2-4 16,-2 5-5-16,1-3-12 0,3 3-21 0,0-4-9 15,2 6-7-15,2-2-4 0,-2 4 0 16,6 1-1-16,-2 1 0 0,4-2 0 0,2 6 1 16,-2-6 0-16,2 7 0 0,-2-2-1 15,5-3 2-15,3 3-1 0,-6 5 1 0,7-1-2 16,-1 1 2-16,2 0 0 0,5 0 2 15,0 4-1-15,1 2-1 0,3-3 0 0,2 3 0 16,0-2 2-16,1 5-4 0,-1-6 2 16,6 6 0-16,-2 0 0 0,2 0-1 15,0 0-1-15,0 0 0 0,0 0-2 0,0 0-1 16,0 0 0-16,0 0-1 0,0 0 1 0,0 0-1 16,0 0 3-16,0 0-1 0,0 6-1 15,0-6 4-15,0 0-1 0,0 0 0 16,0 5 1-16,0-5 0 0,0 0 2 0,0 0-1 15,0 3 1-15,0-3-1 0,0 0 1 0,0 6 0 16,0-6 1-16,-4 0-1 0,4 0 2 16,0 0 1-16,0 0 1 0,-4 0-1 15,4 0 0-15,0 0-1 0,-2 0 0 0,-2 0-2 16,2 0 1-16,-7 0 1 0,3 0-2 16,0 0 0-16,0 0-1 0,-9 0 1 0,5 0 0 15,-2 0 0-15,-3 0-1 0,-1 0 1 16,-1 3-1-16,1-3 0 0,-1 0 0 15,0 0 0-15,1 0 0 0,-1 0 0 0,5 0-1 16,-7 0 0-16,7 0 1 0,0 0-1 16,-3 0 2-16,3 0 0 0,-3 0 0 0,5-3 0 15,2 3 2-15,-3 0-1 0,1 0 2 0,4-6 6 16,-3 6 4-16,3 0 1 0,4-3 1 16,-6 3-1-16,8 0-8 0,0 0-4 15,0 0-3-15,-2 0-2 0,2 0-1 0,0 0 0 16,0 0-1-16,0 0 1 0,0 0 0 15,0 0 2-15,0 0 0 0,0 0 1 0,0 0-1 16,0 0 2-16,0 0 1 0,0 0 0 0,0 0 2 16,0 0 0-16,-4 0 1 0,4 0-1 15,0 0 1-15,0 0 0 0,-2 0-1 16,2-5 0-16,-9 5-1 0,7-6 1 0,-6 6-1 16,2-3 0-16,-4 3-1 0,1-9 0 15,-1 9-1-15,-5-8 1 0,-1-3-1 0,-1 8-1 16,1-6 0-16,-1 0 0 0,-3 4 0 15,1-4 0-15,-6 0 0 0,2-1 0 0,-3 1 0 16,-1 1 2-16,-2-1 1 0,-2 0-1 16,-2 0 0-16,4 1-1 0,-8-6-1 0,-1 5-2 15,1-1-1-15,2 6 1 0,-8-5-1 16,1 4-1-16,-1 2 2 0,-1-3-1 0,-1 1 1 16,2 2 0-16,-5 3 1 0,5 3-1 15,-1 2 2-15,-1 1 0 0,-3 2-1 0,5 5 0 16,-1 6-2-16,9-5-3 0,-6 7 1 15,4 6-1-15,-3 5-14 0,7-1-56 0,-4 15-86 16,8-1-102-16,-2 4-177 0,13 5-131 16,-7 0-18-16,14-5 9 0,3-7 33 0,8-11 66 15,8-14 95-15,19-3 53 0,11-5 68 16</inkml:trace>
  <inkml:trace contextRef="#ctx0" brushRef="#br0" timeOffset="31159.09">27720 5034 122 0,'-4'-6'300'0,"4"6"26"0,0-5 15 0,-2 2-140 16,2-3-76-16,0 6-33 0,0-3-17 0,0 3-11 16,-4 0-9-16,4-5-6 0,0 5-8 15,0 0-8-15,-4 0-1 0,4 0-1 16,0 0-3-16,0-6 1 0,0 6-3 0,0 0-5 15,0 6-7-15,0-6-4 0,0 0-7 0,-2 0 0 16,2 0-2-16,0 5 0 0,-5-5-2 16,5 3 2-16,-2 3 0 0,2-6 2 15,-8 3 1-15,8 2-1 0,-2 1 1 0,-6-3-1 16,8 2 5-16,-6-1 5 0,3 1 1 16,3-5 1-16,-8 3 3 0,2-3-3 0,4 6 0 15,-6-1 4-15,6-5 3 0,-7 3 2 16,3 3 4-16,4-3-3 0,-6 2-2 0,2-5-2 15,-1 6-7-15,-3-3-5 0,8 2 0 16,-6-1-3-16,2 1-1 0,-1-1 0 0,1 1 1 16,-2 0 6-16,2-5 4 0,4 4 4 15,-7 1 3-15,3-5-1 0,2 0-5 16,-2 3-5-16,4-3-3 0,-7 0-4 0,3 5 1 16,4-5-1-16,-6 4-2 0,2 1-1 0,-5 0-1 15,5-5 1-15,-4 9 2 0,-3 0 4 16,-1 5 13-16,-3-5 12 0,1 4 23 15,-1 8 31-15,-3-1 22 0,-3-3 18 0,0 0 12 16,0 11 2-16,-3-5-4 0,-1 0-4 16,0-1-4-16,4 1-2 0,-8-2-1 0,4 7 6 15,0-5 7-15,5-1-6 0,-5 1-14 16,0-6-20-16,4 6-30 0,0-5-31 0,-1-1-17 16,1 2-11-16,2-1-5 0,3-1-3 0,1-3-1 15,0 0-1-15,3 0 0 0,4-5 0 16,-1-1-1-16,3-2-1 0,0 2 1 15,0-4-1-15,3 1 1 0,1-2 0 0,2-3 0 16,-2 0 0-16,4 6 2 0,0-6-1 16,0 0-7-16,0 0-26 0,-2-6-44 15,2 3-55-15,0 3-55 0,0-9-57 0,0 1-51 16,2 2-59-16,2-8-79 0,2 2-83 0,1-2-94 16,7-5 7-16,-6 2 72 0,11-1 116 15</inkml:trace>
  <inkml:trace contextRef="#ctx0" brushRef="#br0" timeOffset="31711.86">27877 5438 260 0,'0'0'406'15,"0"0"28"-15,0-9 16 0,-4 4-202 0,0 0-128 16,4 5-57-16,0 0-24 0,0 0-14 16,0 0-10-16,0 0-6 0,0 0-7 15,0 0-3-15,-2 0 0 0,-2 10-2 0,2-1 0 16,-7 0 3-16,-1 8 1 0,-2 3 1 15,-5 0-1-15,1 8 0 0,-5-1 0 0,-2 0 0 16,0 5 0-16,-1 4 1 0,-3-4 2 0,4-1 7 16,0 1 5-16,1-6 9 0,-3-4 5 15,6 1 2-15,-6 0 0 0,9-6-5 16,-3 2-8-16,3-6-7 0,1 1-3 0,3 0-4 16,-3 0-3-16,5-2-1 0,4-4-1 15,-5 6-1-15,9 0-7 0,-6-5-22 16,6 5-28-16,-2-10-32 0,4 6-37 0,4-1-50 15,-2-1-78-15,6-8-99 0,3 0-28 16,-3 0 13-16,8-5 44 0</inkml:trace>
  <inkml:trace contextRef="#ctx0" brushRef="#br0" timeOffset="32060.24">28506 6050 234 0,'-7'4'379'0,"5"1"31"0,-6-5 17 16,-2 4-203-16,1 1-105 0,-5 4-54 0,2 5-24 15,-5-1-12-15,1 5-4 0,-9-1-1 16,6 6 1-16,-6 0-4 0,3-1-4 0,-5 5-4 16,0 0-4-16,4 0-2 0,0 1-3 15,-4-6-4-15,3 4 0 0,5 2 0 0,-2-5 0 16,5-6-3-16,-1 6-1 0,5-9-20 16,-3 3-17-16,9-3-29 0,0-5-32 0,2 0-45 15,4-4-73-15,4-5-106 0,2 0-32 16,7-5 8-16,3-9 36 0</inkml:trace>
  <inkml:trace contextRef="#ctx0" brushRef="#br0" timeOffset="32346.14">29254 6478 133 0,'6'14'331'0,"-4"-6"26"0,2 1 8 16,0-5-151-16,-4 6-112 0,-4-6-48 0,4 9-22 15,-4-4-2-15,-2 5 1 0,-4 4 3 16,1 4 0-16,-9 1-2 0,-1 8-4 0,-6 1-5 16,1 4-6-16,-3-1-3 0,-6 7-4 15,-3-2-5-15,1 6-1 0,2-3-1 16,-2-1-2-16,2 2-1 0,6-2-4 0,4-2-22 15,3-9-38-15,11-5-53 0,-1-3-100 16,6-18-111-16,8-5-33 0,6-23 14 16,-1 1 42-16</inkml:trace>
  <inkml:trace contextRef="#ctx0" brushRef="#br0" timeOffset="34864.58">31050 10357 447 0,'0'14'586'0,"-6"-14"93"0,-2-6 124 16,2 1-172-16,1 2-140 0,-1-3-83 0,4 6-74 15,-6-3-109-15,8 3-98 0,-2-5-51 16,2-1-25-16,-4 3-18 0,4-2-10 0,0 1-8 16,0 4-3-16,0 0-3 0,0-5-3 15,0 5 2-15,0-3-2 0,0 3-2 0,0 3 0 16,4-3 1-16,-4 5-1 0,0-5-1 16,0 0-2-16,0 0 1 0,0 0-1 0,0 4-1 15,0-4 4-15,0 0 0 0,0 0 1 0,-4 0 8 16,4 0 3-16,0 0 6 0,0 0-1 15,-2 0 0-15,2-4-1 0,-5 4-4 16,1 0 0-16,4 0 1 0,-2 0 2 0,2 0 1 16,-4 0 2-16,0 0 3 0,4 0 0 15,0 0 3-15,0 0 0 0,0-5-3 0,0 5-4 16,0 0-3-16,0 0-5 0,0 0-6 0,0 0-4 16,0 0-3-16,0 0 0 0,0 0 0 15,0 5 0-15,4-5-1 0,-4 0 1 16,4 4 1-16,-4 1-2 0,2-5 0 0,-2 3 3 15,4 3-2-15,-4-1 2 0,5-2-1 0,-5 3 0 16,2 2-1-16,-2-2 0 0,0-3 0 16,4 2 0-16,-4-5 3 0,0 9-3 15,2-5 2-15,-2 1-1 0,0 0 1 0,0-2 0 16,0 3 8-16,0-3 3 0,0 2 6 0,0-1 5 16,0 1 3-16,0-5-1 0,0 5-1 15,0-5-2-15,0 4-2 0,4 1-3 0,-4-1-2 16,4 1-2-16,-4 0 0 0,0-1 1 0,2 1 3 15,-2 4 5-15,0-6 8 0,4 2 10 16,-2 0 12-16,-2-1 7 0,0 5-1 16,0-4-6-16,0 0-7 0,0-1-14 0,0 1-6 15,0-2 0-15,-2 3-3 0,2-6-1 0,0 0 1 16,-4 3-1-16,4-3-4 0,0 5 0 16,-2-5-4-16,2 0-4 0,0 0 2 0,0 6-3 15,-4-6 0-15,0 0-1 0,4 0-1 0,-2 3-3 16,-2-3 0-16,4 0 0 0,-2 5 0 15,2-5 2-15,-5 0-2 0,1 0 2 0,4 4-4 16,-2-4-1-16,2 0-2 0,-4 5 0 0,0-5 0 16,4 0 3-16,0 0-2 0,-2 3 0 0,-2-3 1 15,4 6 1-15,0-6-2 0,-2 5 1 0,2-2-1 16,-4 3 2-16,4-6-5 0,-5 3-1 16,5 2 1-16,0 1 1 0,-2-3 0 0,2 2 1 15,0-1 2-15,-4 1 2 0,4-5-3 16,0 9 0-16,0-9 2 0,0 5-1 0,0-2-3 15,0 3 3-15,0-6 2 0,0 3-1 0,0-3 0 16,0 5 4-16,0-5-1 0,0 0-1 0,0 4 6 16,0-4 0-16,0 5 2 0,-2-5 2 15,2 0-2-15,0 5 0 0,0-5-6 0,0 4-1 16,0-4-3-16,0 5-2 0,0-5 1 0,-4 4 0 16,4-4 0-16,0 0 5 0,0 5 1 15,-4-5 3-15,4 0 7 0,0 0 2 0,-2 0 2 16,-2 0-1-16,2 5-4 0,-2-1-1 0,-1-4-6 15,3 0-2-15,-6 5 2 0,2-5-3 16,4 0-1-16,-6 3-2 0,5-3 1 0,-3 6-6 16,-2-6 0-16,6 3 2 0,-6 2 2 0,1-5 0 15,1 5-1-15,0-5 0 0,0 4 1 16,-2 1-2-16,-1-1 0 0,1 1 0 0,6-5 0 16,-6 5-2-16,1-1 1 0,1-4 1 0,2 0 0 15,-2 5 0-15,0-5 1 0,2 0 1 0,2 0-2 16,-5 3 0-16,-1-3-2 0,6 0 0 15,-6 0 3-15,8 0-1 0,-6 0 1 0,3 0 4 16,3 0-4-16,-8 0-4 0,8 0 6 0,0 0-6 16,-2 0-1-16,2 0 1 0,-4 0-2 0,4 0 0 15,0 0-1-15,0 0 1 0,0 0 0 16,0 0-1-16,0-3-2 0,0 3 0 0,0 0-2 16,0 0-5-16,0 0-1 0,0 0-19 15,0 0-31-15,-2 0-39 0,-2-5-39 0,0 5-45 16,-3 0-25-16,-3 0-17 0,4-9-32 0,-4 4-69 15,-1-8-110-15,3-6-173 16,-6 2-77-16,3-15 10 0,-1 1 46 0,-3-9 109 16,3-5 103-16,-3-6 76 0,-3-7 39 0,1-1 57 15</inkml:trace>
  <inkml:trace contextRef="#ctx0" brushRef="#br0" timeOffset="36357.51">30054 9708 306 0,'-8'-4'411'0,"6"-1"36"16,-3-4 17-16,5 4-221 0,0 2-103 0,0 3-46 16,0 0-24-16,5 3-15 0,-3-3 1 15,2 0 8-15,0 5 9 0,-4-5 9 0,2 0 12 16,-2 6 10-16,0-6 10 0,0 0 9 15,0 0 11-15,0 0 20 0,0 0 36 0,0 0 63 16,0 0 25-16,0 3 1 0,0-3-25 16,0 0-48-16,0 0-82 0,0 0-46 0,0 0-23 15,0 0-13-15,0 0-8 0,0 0-6 16,0 0-4-16,0 0-5 0,0 5-1 0,4-5-2 16,-4 0 0-16,2 0 0 0,-2 4 2 15,8-4 4-15,-8 5 1 0,2-5 6 16,5 4 3-16,-3 1 0 0,0-5 0 0,2 5-4 15,-2-5-2-15,-2 9-6 0,5-9-5 16,-3 3-2-16,0 2-1 0,-2-1-2 0,4 1-1 16,-2 0 3-16,0-1 0 0,-2 1-1 0,-2-1 4 15,5 1-1-15,-1 0 2 0,2 4 1 16,-6-6 2-16,2 3-1 0,2-3 0 0,0 2 1 16,-4 0-1-16,2 4 1 0,2-5-1 15,-2 1 1-15,-2-2 3 0,5 3 0 16,-1-6 4-16,-4 5 7 0,2-2 8 0,-2 3 6 15,4-6-1-15,-2 3-4 0,-2 2-5 16,8 1-10-16,-8-6-6 0,2 3-6 0,-2 2 2 16,9-5-1-16,-9 4 5 0,2 1-3 0,2-5 2 15,-2 3-1-15,-2 3-2 0,4-1-4 16,0-5-2-16,-2 3 0 0,-2 3-2 16,0-3-3-16,4 2 2 0,-2 1-1 0,3-3 6 15,-1-3 0-15,-4 0 6 0,2 5 2 0,-2-5 0 16,4 0-2-16,-2 4-1 0,-2-4-1 15,4 5 1-15,0-5 1 0,-4 0 3 0,2 0 4 16,-2 0 4-16,0 0-2 0,0 0-1 16,0 0-2-16,0 0-2 0,0 0-4 0,0-5-1 15,0 5-3-15,0 5-4 0,0-5-3 0,0 0-1 16,0 0-2-16,0 0-1 0,0-5-3 16,0 5 0-16,0-4 1 0,0 4-4 0,0 0 1 15,0-5 0-15,-2 5-1 0,2-3 0 16,0-3 3-16,0 6 0 0,-4-5-1 0,4 2 0 15,-4 3 2-15,4 0-4 0,0 0 1 0,0 0-1 16,0 0 1-16,0 0-5 0,0 0-1 0,0 0 5 16,0 3 0-16,0-3-2 0,0 5 4 15,0-5 1-15,0 6-4 0,0-6 3 0,0 3 3 16,0 2 0-16,4-5-2 0,-8 4-3 16,4 1 0-16,0-5 2 0,4 4-1 0,-4 1 2 15,0-5 1-15,0 0-2 0,4 5-2 16,-4-5 2-16,0 0 0 0,0 0 0 0,0 4-1 15,0-4 2-15,0 0-2 0,0 5 1 0,2-5 3 16,-2 0-2-16,0 0-4 0,0 0 3 0,0 0-1 16,0 0-3-16,0 0 4 0,0 0 0 15,0 0-3-15,0 0 2 0,0 0-2 0,0 0-2 16,0 0-2-16,0 0-3 0,4 0-3 0,-4 3-1 16,0-3-5-16,5 0-28 0,-5 5-41 15,0-5-50-15,0 0-47 0,0-5-48 0,0 5-27 16,0-3-51-16,2-11-96 0,4-4-186 15,4-4-111-15,-4-10-25 0,5-4 40 16,-3-13 88-16,-2-10 207 0,-4-4 93 0,-2-9 3 16,0-1 26-16,0-7 40 0</inkml:trace>
  <inkml:trace contextRef="#ctx0" brushRef="#br0" timeOffset="38391.42">29545 3359 145 0,'-16'-9'326'0,"-1"-4"26"0,1 4 14 15,-1-5-156-15,1 5-96 0,3-5-41 16,-3 5-13-16,1 4-7 0,-1-3-9 0,-1-1-6 16,-3 0-8-16,3-5-9 0,-6 5-5 0,3 1 0 15,-3-6-2-15,-4 5 3 0,4-5-2 16,-4 0 1-16,0 5-1 0,1 1 3 15,-3-6 2-15,-2 5 5 0,2-5 3 0,-2 5 0 16,-2-3-1-16,0 2 1 0,-5 1 1 16,5 0-1-16,-4 0 3 0,2-4 6 0,-6 4-5 15,1 0-2-15,-1 0-3 0,0-5-4 16,-3 6-7-16,-3-1-5 0,-1 4-3 0,-1-4-5 16,-5 4-1-16,2 1-2 0,-6-1-1 15,2 2 0-15,-1 3 2 0,5 0 0 0,-6 0 0 16,4 0 1-16,3 0 1 0,-7 3-1 15,8 2-2-15,0-5-2 0,1 4 2 0,-3 1 0 16,3-2-3-16,3 8 1 0,-1-8 1 16,-1 6 1-16,-2 2 1 0,5-3-1 0,-5 5 2 15,3 1-1-15,-1 3-2 0,-1 2 1 16,-1-1 0-16,0-1 0 0,1 11 0 0,5-5 0 16,-7 3-2-16,9 2 1 0,-1-2-1 15,2 5 1-15,-3-3 2 0,9 4 0 0,-6-1 1 16,3-5 0-16,5 5-1 0,0-3-1 15,0 9 2-15,0-6-2 0,2 4-2 0,-2 2 2 16,4 0 0-16,-2 3-1 0,2-5 1 16,-2 10 0-16,2-5 1 0,-2 11 3 0,2-6-2 15,-2 4 1-15,2 0-2 0,-2 5 2 16,2-4-2-16,-2 4 0 0,2 0 2 16,3 0-2-16,-5 1 1 0,4-1 0 0,0 0 0 15,4 3 0-15,-4 3 1 0,4-3-2 0,1 2-2 16,-3-1 0-16,2 1 1 0,3-1-2 15,-3 1 0-15,2-5 2 0,5 0 0 0,-1 0 8 16,1 0 12-16,3 0 7 0,-1 0 3 16,1 1 5-16,3-1 0 0,0-6-9 15,3 7-3-15,3-1-5 0,2-6-4 0,-2 7-2 16,8-1-4-16,-4 0-2 0,6 0 2 16,1 5-1-16,-1-1-5 0,4 1 1 0,0 4-3 15,5-6-2-15,-7 3 1 0,9 2-1 16,1 1 1-16,-1 0 1 0,1 5-1 0,7-11 1 15,-6 8-2-15,8-11 1 0,4 0-1 16,-2-5-1-16,4 0 0 0,0-4-2 0,2-5 0 16,0 2 5-16,9-2 7 0,-3 0 7 15,2-3 5-15,3 3 3 0,1-5 0 16,-1-2-1-16,3 2 4 0,5 2 31 0,4-2 35 16,-2-2 34-16,4-2 27 0,4-5 25 0,6 6 11 15,-2-1 0-15,7-3 0 0,-3 3-10 16,9-5-24-16,-5 2-27 0,9-1-29 0,-6 0-30 15,5-4-19-15,-1-2-16 0,0 2-15 16,-1-4-4-16,3-2-2 0,2-3 3 0,2-5 8 16,4 0 7-16,4-4 1 0,-4-5 4 15,8-5 1-15,-6-1 1 0,7-2-3 16,-3-4 2-16,4-2-2 0,-1-6-8 0,1 3-5 16,-8-6-3-16,8 1-5 0,-1-5-4 0,3 5 0 15,-4-10-5-15,3 1-3 0,-5 3-2 16,-2-7-5-16,0 4 3 0,-4-6 0 15,-4 1 2-15,4-5 0 0,-6-4-1 0,0-4 2 16,-2 0 0-16,-7-5 0 0,-1 0 4 16,-3-5 4-16,-2 1-3 0,-3-4 0 15,-7 2 1-15,-3-8-1 0,-5 2 0 0,-4-2 5 16,-7 0 3-16,1-3 3 0,-7-1 1 0,0-1-1 16,-8 1 0-16,-2 1-2 0,-4 3 8 15,1 0 4-15,-7 1 8 0,0 5 3 0,-5-3 3 16,-2 2-7-16,1 1-6 0,-1-7-7 15,-8 3-10-15,6-2-6 0,-6-3-3 0,2 3 0 16,-4 5 1-16,-4-5 1 0,4 5 1 0,-2-5-3 16,-6 5 0-16,6-3-1 0,-8 1-1 15,3 3 0-15,-7-1-3 0,2-3 1 16,-3 1 1-16,3-1 2 0,-3 3 5 0,-1-2 5 16,-3 3 4-16,2-1 1 0,-3 0 4 15,-1 0-4-15,3 1 2 0,-7-1-2 0,2 0-2 16,0 0 0-16,-2 4-2 0,1 0-4 15,-7 4-2-15,0 3-1 0,6-2-2 0,-10 0-2 16,2 3 0-16,-3-3-2 0,-5 0 1 16,-2 0 0-16,3 5 2 0,-7 1-1 0,-3 2 0 15,1-4-3-15,-5 6-1 0,-6-1-4 0,0-1-3 16,-6 1-5-16,-4 5-2 0,-3-5-4 16,-7 4-5-16,-3 1-1 0,-4 4-1 15,-8-1 3-15,0 6 1 0,-8 4 6 0,-1 0 8 16,-9 6 2-16,3 1 6 0,-14 7 0 0,-2 4 1 15,-8 5-5-15,-7 8-7 0,-8 5-10 16,-8 13-11-16,-8 10-18 0,-7 9-17 0,-4 13-31 16,-3 13-55-16,-10 10-85 0,8 13-123 15,-8 10-199-15,10 6-88 0,3 13-51 16,13-13-43-16,10 7 73 0,16-10 195 0,17-9 111 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20:16:35.792"/>
    </inkml:context>
    <inkml:brush xml:id="br0">
      <inkml:brushProperty name="width" value="0.05292" units="cm"/>
      <inkml:brushProperty name="height" value="0.05292" units="cm"/>
      <inkml:brushProperty name="color" value="#FF0000"/>
    </inkml:brush>
  </inkml:definitions>
  <inkml:trace contextRef="#ctx0" brushRef="#br0">9157 3764 110 0,'0'-5'317'16,"2"1"31"-16,3-1 19 0,-3 1-140 0,2 4-105 15,0-5-48-15,-2 0-23 0,2 5-11 16,-2 0-2-16,2 0 1 0,-4-4 3 0,4 4 2 16,-2 0 1-16,-2 0 1 0,7 0 1 15,-3 0 0-15,0 0-5 0,2 0-5 16,0 0-7-16,1 0-11 0,1 0-7 0,0 0-7 15,2 0 1-15,5 0-2 0,-3 0 2 16,5 0 2-16,-1 4 6 0,5-4 7 16,2 5 8-16,4 0 11 0,0-1 24 0,4 1 24 0,2-5 23 15,2 4 7-15,2 1-3 0,6-5-10 16,1 5-7-16,5-1-3 0,1 1 3 16,2-5 6-16,3 3 16 0,1-3 14 0,6 0 43 15,-2 0 32-15,2-3 9 0,-2 3-14 16,6-9-30-16,-2 4-57 0,3-4-49 0,-3 4-26 15,0-4-13-15,-2 0-9 0,2 1-9 16,-8-1-2-16,4-1 0 0,-3-3-1 0,-1 5 1 16,-2-6 2-16,-4 0-1 0,-1 0 4 0,3-4 6 15,-9 1 1-15,3-2-1 0,-7 1 0 16,5-4-5-16,-7 4-6 0,2-5-6 16,-2-4 1-16,0 6 1 0,-4-7-2 0,5 2 1 15,-5-2 0-15,-4-4 1 0,2 1-1 16,-4-1 3-16,-5-4 1 0,1 1 1 0,-4 4 7 15,-3-6 4-15,-3 0 1 0,-7 2 3 16,0-1 2-16,-2-1-5 0,-4 6-5 0,-4-1 3 16,-4-3-1-16,-3 4-2 0,-3 3 2 15,-3-3-2-15,-1 5-5 0,-7 3-4 16,-2-5-1-16,-6 5-5 0,-2-3-1 0,-6 4-1 16,-3-1-2-16,-10 5 0 0,-1-1 3 0,-5 2-1 15,-11 3 0-15,-1 2 2 0,-9 1 0 16,-5 8-1-16,-1-6 0 0,-10 4 0 0,-3 5-3 15,-7 5-1-15,-3-5 3 0,1 9 1 16,-5-1-2-16,0 6 2 0,1-1-2 0,3 6 2 16,1-2 0-16,1 6-2 0,9 3 1 15,6 2-2-15,2-2-2 0,8 5-1 0,3 3 2 16,7 1 1-16,3 5 3 0,6 1 2 16,4 3-1-16,10 1-1 0,5 6-1 0,8-7-3 15,6 6-2-15,8 4 0 0,11-5-3 16,7 0-2-16,12 2 1 0,7 3 2 0,9-6 2 15,14 3 1-15,6-2 5 0,13-4 5 16,10-5 2-16,11-3-1 0,8-11 0 0,8-3-1 16,0-9-2-16,14-2-3 0,-1-12 2 15,7 0 1-15,3-4 0 0,2-1 0 0,-9-4 1 16,9-4-4-16,-6 4 0 0,2 0-29 16,-5-5-88-16,-1 2-171 0,-5-7-298 15,0-4-184-15,-3-8-154 0,-3-4 6 0,4-11 132 16,-12-2 281-16</inkml:trace>
  <inkml:trace contextRef="#ctx0" brushRef="#br0" timeOffset="33347.35">23910 3835 20 0,'-8'6'267'0,"2"-6"37"16,6 0 19-16,-2 0-89 0,2 0-95 0,0 0-46 15,0 0-26-15,2 0-12 0,-2 0-5 16,0 0-6-16,4-6-5 0,-2 3-1 15,2 3-9-15,0-9 0 0,-2 9-3 16,3-5-2-16,-3-4 3 0,6 9-3 0,-6-9-1 16,6 9 0-16,-6-5-6 0,2 0-4 15,-1 5-6-15,5-3-3 0,-6-3-1 16,8 6-1-16,-4-3 0 0,5 3 3 0,3-5-2 16,-6 1-1-16,7 4-1 0,-3-5 1 15,5 0 3-15,-1 1 3 0,3 4 1 0,0-5 3 16,3 1 2-16,3-1 1 0,-2 0 0 15,0 1 2-15,4-1-1 0,-3 2 0 16,1-3-1-16,2-2 0 0,0 3-3 0,4 1-3 16,-2-5 0-16,-2 4-3 0,4 2-2 15,-2-3 1-15,2 1 0 0,2 2 0 0,-4-6 4 16,4 4 2-16,2-1 2 0,-6 3 4 16,4-2 0-16,-2-4 0 0,-2 6 1 15,4-3-4-15,-2 1 2 0,-2 2 6 0,-2-6 8 16,6 4 13-16,-2 1 15 0,-2-1 9 15,2-4 8-15,-2 0 1 0,2 4-7 0,-2-3-7 16,2-1-9-16,0 0-10 0,2-1-11 16,0 1-4-16,4 0-3 0,-2-5 0 15,9 5-4-15,-3-4-3 0,4 4-6 0,-1-3-5 16,5-2 0-16,1 5 0 0,2-5-1 16,-7-3 1-16,5 3 1 0,-3 0 0 15,3 0 10-15,0-4 12 0,1 1 21 16,-1-2 30-16,4-4 34 0,-5 2 23 0,7-7 31 15,-2 5 23-15,-1-3 2 0,1 4-15 16,-2-6-28-16,2 2-30 0,-5-2-41 16,5 1-30-16,0-4-16 0,-5 0-10 0,5 3-12 15,0 2-6-15,2-6-4 0,2 4 1 0,-7 2-2 16,3-2 1-16,0 2-1 0,-5-2 1 16,5 5-2-16,-4-3 2 0,-1 4-2 15,3-1 0-15,-11 6-2 0,7-6 1 0,-5 5 0 16,-3 4 2-16,1-3-1 0,-6 7 1 15,2-3-1-15,-4 5 0 0,-2-3 0 0,-4 2-1 16,0 6-1-16,-8-7 0 0,1 6-2 16,-7 4 2-16,5-9-26 0,-9 9-65 15,1 0-85-15,0 0-92 0,-4 0-155 0,1 0-174 16,-3 0-143-16,0-5-11 0,-4 2 53 16,0-3 134-16,0 1 193 0</inkml:trace>
  <inkml:trace contextRef="#ctx0" brushRef="#br0" timeOffset="34597.86">23780 3732 199 0,'2'0'351'0,"2"0"27"15,0 0 12-15,-4 0-194 0,3 0-97 16,1 0-54-16,-2 4-25 0,6-4-15 16,2 10-5-16,-3-6-4 0,3 1 0 0,-2-1-1 15,7 6 1-15,-3-1 3 0,3 0 1 16,1 4 1-16,1-4 1 0,3 0 0 15,-3 5-2-15,1-2 0 0,3 2-3 16,0 0 2-16,1 0 2 0,1-2 0 0,4 7 1 16,0-6 11-16,4 0 7 0,-2 1 4 15,2 0 0-15,2-1 2 0,2 1-12 0,0 0-5 16,0-1 1-16,-2 5-1 0,5-4 1 16,-1 3 0-16,0 1-3 0,-4 1-5 15,0-2 1-15,0 6 1 0,-2 0-4 16,-2-6 3-16,2 6 2 0,-6 3 1 0,6-3 3 15,-4 5 1-15,2-6-1 0,-2 1 0 16,0 3-5-16,4 2 1 0,-2-2-1 0,-3 2 1 16,5 3-4-16,-4 1 4 0,-2-1-4 15,6 1 3-15,-8-1-2 0,4-5 2 16,4 6-3-16,-4-1 4 0,-3 2 1 0,1-7 6 16,2 0-2-16,0 8 4 0,-2-3 1 15,0-5-2-15,4 6-5 0,-3-5 4 16,5 5 0-16,-2-6 1 0,4 5 0 15,1-3 0-15,3 4-4 0,-4-1-2 0,0 0 0 16,4 1-3-16,0-6-2 0,1 5 0 16,-3 3 4-16,2-8-2 0,2 5 2 0,-4-3 3 15,5 3 15-15,-3-4 8 0,2 0 3 16,0-4 1-16,3 9-2 0,-7-6-15 0,6 2-6 16,-2-2-5-16,1 0-3 0,-3 2-1 15,4-2 1-15,-6 11-1 0,7-6 12 16,-9 0 11-16,4 6 9 0,-2-6 8 15,2 6 7-15,-4-6-1 0,5 1 14 0,-1-6 14 16,-4 5 12-16,2-3 9 0,0-2 4 16,0 2-4-16,-2-1-12 0,-2-5-9 15,-2 6-8-15,6-7-7 0,-10 2-10 0,6-4-8 16,0 4-2-16,-6-6 1 0,0 0 2 0,2 1 11 16,-4-4 15-16,-3 5 7 15,-1-7 5-15,-3 2-4 0,1 0-13 0,-1 0-14 16,-5-2-14-16,-1-3-11 0,5 2-9 15,-9-3-5-15,4 1-3 0,-8 0-3 16,4-4 0-16,-1 4-1 0,-1-6-2 0,-2 2 1 16,-2 1 3-16,4-6 19 0,0 3 20 15,-4-3 23-15,0 5 14 0,0-5 2 0,0 0-15 16,0 0-17-16,2 0-22 0,-4 0-11 16,2 4-4-16,0-4-4 0,0 0-2 15,0 0-1-15,0 0-4 0,0 0 0 16,0 0-3-16,0 0 0 0,0 0-1 0,0 0-1 15,0 0 0-15,0 0 1 0,0 0-3 16,0-4-1-16,0 4-3 0,0 4-2 0,0-4-2 16,2 5-1-16,-2-1 1 0,6 1 1 15,-2 0-24-15,3-2-87 0,3 3-131 16,0-3-208-16,3-3-203 0,3 0-175 16,1-9-1-16,1 1 91 0,1-6 190 0</inkml:trace>
  <inkml:trace contextRef="#ctx0" brushRef="#br0" timeOffset="39130.21">28222 4325 165 0,'-12'-3'339'0,"-5"-6"23"16,3 1 14-16,-3-6-169 0,1 5-109 0,-1 0-41 15,5-1-16-15,-5 1-8 0,-3 0-6 16,-1 0 2-16,-6 1-3 0,0-1-9 16,-2-5-5-16,-2 5-2 0,-4-1-3 15,-6-2-3-15,2 3 4 0,-5-1 3 0,-3-3 1 16,-3 8 8-16,-4-4 6 0,-6 1 2 16,-2-1 4-16,-4-2 10 0,-4 3 6 15,-7-1 6-15,1 0 12 0,-5 1 1 16,-5-1 7-16,-5 4 1 0,-2-4 1 0,-5 0-5 15,3 0-2-15,-2-1-4 0,-2 7-9 16,-2-6-5-16,1 4-5 0,7-4-6 16,-2 4-8-16,11-4-6 0,-1 0-8 15,6 4-8-15,5-4-5 0,4 6-3 16,3-6-1-16,7 4-1 0,7 0-1 0,9 1-1 16,5 4-41-16,6 0-64 0,6 4-80 15,6 1-91-15,5 0-111 0,6-5-99 0,10-10-2 16,6-3 52-16,10-6 80 0</inkml:trace>
  <inkml:trace contextRef="#ctx0" brushRef="#br0" timeOffset="39526.15">26279 3787 24 0,'11'3'475'16,"-5"-3"74"-16,0-3 40 0,-6-6 20 16,4 4-315-16,0 1-148 0,-4 4-69 0,0 0-43 15,0 0-18-15,-4-5-10 0,-2 10-2 16,-8-5-2-16,-9 4 0 0,-6 1 1 16,-19 4 0-16,-5-6 0 0,-9 11 0 0,-13 0 0 15,3 0-2-15,-19 3-1 0,2 1-1 16,-12 4 2-16,-3-2 1 15,5 1-2-15,-2 1 2 0,-5-3-1 0,5-1-1 0,-2 5 0 16,10-6 0-16,6 6 3 0,10-1-3 16,11 1 2-16,10 0-2 0,13-1-2 15,10 1 2-15,8 3-3 0,13 2-1 0,8 3-1 16,14 1 1-16,13-1 0 0,10 1 0 16,20 3 0-16,7 1 0 0,25 4 1 15,4 2 0-15,14 2-28 0,15-2-43 0,2-2-66 16,8 0-80-16,11 0-73 0,-3-3-132 15,11-6-47-15,0-5 24 0,6-3 62 16,4 5 65-16</inkml:trace>
  <inkml:trace contextRef="#ctx0" brushRef="#br0" timeOffset="63733.54">13777 11810 210 0,'-20'0'386'0,"-1"0"33"0,0-9 23 15,3 0-174-15,-3 4-122 0,5 1-56 16,-1-1-20-16,0 2-12 0,1-3-9 0,-1 6-10 16,-3-5-7-16,-1 2-11 0,5-3-8 15,-7 3-7-15,2 3-2 0,-2 0-1 16,1 0-3-16,-1 0-1 0,-8 3 0 0,4-3 2 15,-2 6-6-15,-2 2 4 0,-6 1-1 16,4-4 2-16,-7 4-1 0,3 5 5 0,-6-5-1 16,-1 3-1-16,1 7 3 0,0-5-4 0,-3 4-1 15,-1-1-1-15,-3 6-2 0,0-1 0 16,-3 1-2-16,3 0 0 0,-4 3 2 16,1 2 5-16,-1-2 1 0,-2 5-2 0,0 1 5 15,-2-1-2-15,-2 0-4 0,0 6-1 16,0 0 2-16,-4-2 1 0,-2 6-4 15,4 0 7-15,-8-1 2 0,2 5 4 0,2 0 1 16,4 4 1-16,-7 0 0 0,7 2-7 0,-2 3-3 16,0-5-1-16,4 5-2 0,4-6 0 15,1 7 2-15,1-5 0 0,0 4 0 0,7-5 0 16,-3 5 0-16,7-5 1 0,-3 5 1 16,-1 0-4-16,3 5 4 0,1-5 0 15,3 0 0-15,-1 1-3 0,2-1 3 0,2 0 1 16,-3 0 5-16,7 0 3 0,-4 0-2 15,8 0 4-15,2 4-1 0,0-4-7 0,5 0 1 16,-3 0-3-16,6 0-3 0,3 0 0 16,1 0-4-16,3 0 2 0,-3-5-1 0,9 5 2 15,-4 0-1-15,6-3 2 0,2 3 1 16,-3-6-2-16,5 1-2 0,5 2 1 0,-3-8-3 16,2 3 3-16,6-1 1 0,-4 1 2 15,5-1-3-15,1-5 0 0,7 0 0 16,-7 5 2-16,11-4-2 0,-2-1 0 0,1 2-2 15,5-2 1-15,0-5-2 0,4 1 1 16,2 1 0-16,2-6 3 0,2-5 0 0,3 2 1 16,3 4 2-16,1-10 1 0,3 1-2 0,1-2 0 15,1 2-3-15,1-4 0 0,4-2 0 16,-1 1 9-16,7 1 19 0,-4-7 12 0,8 2 8 16,-2 0 5-16,2-5-8 0,0-1-11 15,2 1-7-15,-4-4-2 0,7 1 4 16,-3-3 3-16,0-3 14 0,4 5 10 0,5-10 7 15,-7 5 4-15,6-3 3 0,-1-3-9 0,3-2 0 16,-1 2 6-16,1-8 7 0,1 6 12 16,3-4 12-16,-1-8 12 0,1 3 13 0,3-1 17 15,-2-9 9-15,1 4-2 0,-1-9-17 16,4-2-27-16,-7-3-34 0,7 0-30 16,-6-3-19-16,-3 0-7 0,5-5-2 0,-9-1 4 15,7-8 4-15,-7 6 2 0,4-7-2 0,-1 1 1 16,1-5-7-16,-3 2-3 0,3-6-2 15,-1-5-1-15,-3 0 0 0,-2-4 5 16,5 1-1-16,-9 3 0 0,0 0 0 0,-6-4-2 16,0 1-5-16,-2 3 3 0,-7-9-2 15,1 0 2-15,-7-3 7 0,5 3 4 0,-7-3 1 16,5-2 1-16,-5 2 1 0,-3-2-2 16,3 1-3-16,-10-4 2 0,4 3 1 0,-8 2-1 15,2 0 3-15,-8 3-2 0,2 0-9 16,-13 0 1-16,5 1-5 0,-3-1 1 0,-5 0-2 15,-1 6 4-15,-6-1-2 0,-2 1-3 16,-6 3-1-16,-5 0-2 0,1 0-1 16,-9 1 2-16,-1 4 0 0,-7-5 1 0,-2 6 1 15,-6 8 3-15,0-9-1 0,-7 9 2 16,-3 0 0-16,-3 0-2 0,-1 3 3 0,-5 2-2 16,0 0-2-16,-6 4 1 0,-2 0 3 15,-2 5-3-15,-8-1 4 0,-3 5-4 0,-5 4 2 16,1 10-3-16,-6-4-3 0,-3 6-3 0,-14 3-2 15,1 8-3-15,-13 9-4 0,-4 0-2 16,-3 9-5-16,-14 8-4 0,-12 11 2 16,-1 7-4-16,-16 11-2 0,-9 13-6 0,-11 7-7 15,-7 16-25-15,-15 12-36 0,-3 9-66 16,-25 24-91-16,-5 22-157 0,-11 13-184 16,-9 18-142-16,-10 13-60 0,-3 13 42 0,-10 7 141 15,-1 7 198-15</inkml:trace>
  <inkml:trace contextRef="#ctx0" brushRef="#br0" timeOffset="75841.95">16384 11729 220 0,'2'-5'327'0,"2"5"25"0,-4-9-12 15,-4 9-173-15,4-5-79 0,0 2-38 0,0 3-21 16,-2 0-10-16,-6 0-12 0,2 0-2 15,-5 3-1-15,-5 2-1 0,-5 1-2 0,2 2-1 16,-3 1 1-16,-5 5-1 0,-4-5 0 16,2 5-1-16,-2-2 2 0,2 2 0 0,-2 3-2 15,2 2 2-15,-6-1-1 0,10 5-2 0,-6-1-2 16,0-4 1-16,-2-1 3 0,4 2 3 16,-2-1-1-16,-2-1 1 0,0 2 0 15,-4-6-3-15,4 1 0 0,-1-1 5 16,-3 1 2-16,2-1 2 0,-2-3 11 0,0 2 5 15,-3 2 1-15,3-5 2 0,-2 0 2 16,2 5-3-16,0-9-5 0,1 7-4 0,-1 2-3 16,-4-5-7-16,2 5-3 0,-1-6 1 0,-1 6-4 15,2 0 0-15,-5-1 1 0,5 6 1 16,-2-7 0-16,-5 7 2 0,3-5 1 0,-5 4-3 16,-1-1 7-16,1 2 1 0,-2-1-3 15,-3-1 2-15,1 0 2 0,-6 6-4 16,4 0-4-16,-1 0 0 0,-1-1-2 0,-2 1 0 15,4 0-2-15,-2-1 1 0,-4 1-2 16,7 3-2-16,-3-3 0 0,-2-1 2 0,6 1 2 16,-6-6 1-16,5 6 12 0,1 0 7 15,0 0 0-15,1-1 5 0,-1 1 2 0,0 0-7 16,5-3-4-16,-3 3-4 0,3 0-1 16,1-1-4-16,3 1-1 0,-5 0 5 0,5-6 8 15,-1 6 8-15,7 0 12 0,-2-6 22 16,2 2 14-16,1 4 4 0,1-6 6 15,0 6-11-15,2-6-16 0,0 6-21 0,-2-5-14 16,2 4-10-16,4 1-6 0,-2-4-3 16,4-1 0-16,-2 4-2 0,2-4-4 0,0 4 1 15,0-4-2-15,7 1 2 0,-3-2-6 16,0 6 7-16,1-5-2 0,1 4 1 0,0 1-1 16,3 0 5-16,-3-1-2 0,0 1-1 15,5 3 1-15,-5-3-2 0,5-1 2 0,-1 1 2 16,5 3-2-16,-3-3-2 0,3 5 1 15,-1-2-2-15,-1-3-2 0,1 5 1 0,-1-2 2 16,4 2-2-16,1-2 2 0,-5-4 0 16,8 5 0-16,-1-5-1 0,-1 1 2 15,2 0 0-15,4-6-2 0,-6 6 2 0,6-1 3 16,-3 1 1-16,1 0 0 0,4-1 4 0,0 1-3 16,-2 0 2-16,2 3 0 0,0-3 1 15,0-1 0-15,0 4-2 0,2-3 0 0,-2 0 1 16,4 5-4-16,1-6 0 0,-3 1 0 15,6 3 1-15,-6-3 1 0,4 0 0 16,-2-1 1-16,3 4-1 0,-1-3 0 16,4 0 0-16,-2-6 4 0,-6 6 2 0,9 0 1 15,-5-1 1-15,0 1 2 0,4 0-1 0,-3-1 0 16,1 1 0-16,2 0 8 0,-1-6 16 0,-1 6 19 16,0-6 16-16,2 6 15 0,1 0 5 15,3-6-5-15,-1 6-10 0,-1-6-9 16,3 6-9-16,-3-1-7 0,4 1-5 0,5-5-10 15,-4 4-6-15,-1-3-5 0,1 4-4 16,-1-5 1-16,1 4-3 0,3-4-2 0,-3 4-4 16,4-4-4-16,-3 4-6 0,1-2-2 15,-3-3 0-15,3 0 1 0,-2 6 0 16,-1 0-1-16,5-6 0 0,-5 6-1 0,5 0-1 16,0-6-1-16,-3 6 3 0,-1-1-1 15,8 1 2-15,-7 0-1 0,-1-1 1 16,8 1-3-16,-9 0 2 0,3 3-4 0,1-3 0 15,1-1-1-15,-2 4-1 0,1-3 2 0,1 5 1 16,-2-5 2-16,1 3 0 0,3-3 14 16,-2-1 8-16,-1 1 12 0,-1 0 24 0,2-1 16 15,1 1-3-15,-1 0-7 0,0-2-9 16,-3 1-22-16,3 1-17 0,0 0-8 0,1-1-2 16,-1 6-3-16,-2-7 0 0,5 7 1 15,3-5-1-15,-8 3-3 0,8-4 0 0,0 6-1 16,-5-1-2-16,5 0 0 0,0 5-1 15,4-6 1-15,-6 2 2 0,2-2-1 0,4 5 1 16,-4-3 1-16,2-5-2 0,-2 3 1 16,-1-3 2-16,1 0-2 0,0-1 0 0,-4 4 0 15,4-3 0-15,0 0-1 0,-5-1 0 0,3 1-1 16,-2 0-1-16,0-1 1 0,-1-4 0 16,-1 5-1-16,0-6 2 0,-3 6 0 0,1-9 2 15,-7 8 2-15,5-10 3 0,-1 8-1 16,-1-3 1-16,-3-3-2 0,1 4-1 0,-3-10-2 0,0 6 0 15,-3 0 0-15,3-5 0 0,-4 5-1 16,-2-5 1-16,2-1-3 0,1-3 3 0,-3-1-2 16,0 1 0-16,-2-1-2 0,-2 1 3 0,0 0-1 15,4-5 0-15,-4 4 2 0,0-4 3 16,0 0-1-16,0 0 4 0,0 0 2 0,0 0 3 16,0 0 2-16,0 0 2 0,0 0-1 0,0 0 1 15,-4 0-4-15,4 0-2 0,0 0-2 16,0 0-2-16,0 0-3 0,0 0-3 0,0 0 0 15,0 0-1-15,-2 0-2 0,-2 0-2 0,0 0-4 16,-3 0 0-16,1 5-9 0,0-2-20 16,-4 6-30-16,-1 2-76 0,1-3-83 0,0 1-101 15,-3 0-151-15,7-1-98 0,0-8-21 0,2-14 30 16,8-12 50-16,2-14 44 0,13-10 75 0,8-13 72 16,16 0 45-16</inkml:trace>
  <inkml:trace contextRef="#ctx0" brushRef="#br0" timeOffset="77858.83">17012 13885 195 0,'0'0'342'0,"0"-5"26"0,5-4 15 0,-1 4-194 16,-4 1-88-16,0 4-46 0,0-5-21 0,0 5-14 16,0 0-6-16,0-3-3 0,0 3 0 15,0-6-3-15,0 6 3 0,0 0 2 0,-4 0-3 16,-1 0-1-16,5 0 4 0,-6 0-7 15,2-5-1-15,-4 2 3 0,0 3 1 16,-1 0-1-16,-1 0 1 0,0 0-4 0,-5 0-3 16,7 0 0-16,-9 0-2 0,3 0-3 15,-3 0 4-15,5 0 4 0,-9 0-7 0,5 0 1 16,-5 0 10-16,4-6 5 0,-3 6 4 0,1 0 6 16,-1-3 9-16,-3 3 3 0,2-5 5 15,-2 5 3-15,1 0 4 0,-3-5-5 16,6 1-6-16,-6 4-5 0,-1-5-6 0,-1 1-5 15,2 4-2-15,-10-5-2 0,6 5-5 16,-2 0-3-16,-2-3 0 0,-2 3 0 0,-1 0 1 16,1-6 1-16,2 6 7 0,-8 0 14 15,4 6 11-15,-3-6 19 0,3 3 11 0,-2-3-3 16,2 0-8-16,-7 0-17 0,9 0-16 16,-12 5-18-16,7-5-4 0,-3 0-4 0,0 0 1 15,-1 0 0-15,3 0 4 0,-3 0-3 16,3 0 3-16,-2 0 7 0,-5 0 5 0,5 0 3 15,-1 0 1-15,-3 0-1 0,5 0-5 16,-1-5-6-16,0 5-5 0,-5 0 3 16,0 0-4-16,3-3 3 0,-3 3-1 0,3 0-2 15,-3-6-1-15,3 6-2 0,-3-5 0 0,1 2-2 16,3 3 1-16,-1-9-1 0,-3 9 2 16,3-5 5-16,-5-4 12 0,3 9 13 0,-3-9 30 15,3 4 42-15,-3 5 39 0,2-3 42 16,3 3 36-16,-3-6 6 0,-1 6-25 15,1-5-39-15,-1 2-43 0,-1 3-50 16,5-6-35-16,-13 6-16 0,4-3-8 0,2 3-7 16,-1-5-3-16,-5 5 0 0,6-4-3 0,-10-1 0 15,6 5 3-15,-4-5 2 0,0 1 6 16,-4 4 5-16,4 0 1 0,-6-5 1 0,6 5-2 16,-4-4-2-16,4 4-7 0,-6-5 0 15,4 5-1-15,-6 0-1 0,2 0 0 0,-7 0 4 16,-1 5-2-16,4-5 2 0,-7 4-3 15,5-4-1-15,-5 5-2 0,-1-1-1 0,-1 1 1 16,-6 0 3-16,3-1-1 0,-1 1 0 16,0 4 3-16,-3-6 2 0,1 2 3 0,-2 1 5 15,0-3 7-15,0 2 3 0,3 4-2 16,-1-6 1-16,-2 3-6 0,4-1-5 0,3-2-3 16,-3 3 1-16,2-6 1 0,3 3 1 15,1 2 0-15,-1-5-3 0,10 6-6 16,-7-3-1-16,5-3-6 0,4 5-1 0,2-5 2 15,-2 9 0-15,6-9 2 0,-5 4-2 0,10 1-2 16,-1 0-4-16,2-2 0 0,0 6-3 16,7-4-5-16,-3 4-6 0,1 0-16 0,5 0-25 15,1 5-56-15,-1-6-80 0,5 1-78 16,2 1-108-16,0-1-150 0,4-5-60 16,6-4-8-16,4-9-61 0,11-9 58 0,3-9 145 15,9-5 104-15</inkml:trace>
  <inkml:trace contextRef="#ctx0" brushRef="#br0" timeOffset="78427.59">11477 13268 304 0,'2'14'422'0,"2"-14"27"0,-4 3 13 15,-4-3-235-15,-2 5-125 0,-11 1-54 0,-4-3-27 16,-12 6-15-16,-6 5-1 0,-9 0 2 16,-7 0-2-16,-5-2-1 0,0 7 3 15,-11-2-5-15,-5 1 2 0,-1 5-2 16,-3-1-3-16,-7 6 0 0,0-2 5 0,-2-3-1 15,3 3 0-15,-5 2 1 0,-2-5-2 16,0-1 2-16,4 5 1 0,-2 0 1 16,0 0 1-16,6-5-1 0,0 4-1 0,7-3-2 15,-1 5 0-15,3-5-1 0,5-1-1 0,3-4 1 16,4 4-1-16,10-4 1 0,5 1 1 16,5-1-1-16,7-4-1 0,8-6 1 0,8 1-1 15,5 0-2-15,10-4 1 16,2-2 1-16,4 6 1 0,6 2 26 0,8-3 27 15,9 5 36-15,10 0 35 0,15 1 26 0,5 0-5 16,18-1-14-16,1 1-26 0,11-1-26 16,3-4-23-16,8 0-16 0,-4 0-12 15,3 1-11-15,1-1-11 0,3 0-1 0,-4 4-3 16,0-4 0-16,0 0 0 0,2 0 1 16,-6 5-4-16,2 0-2 0,-2 3-2 0,-5-3 3 15,-5 3-2-15,1 1 2 0,-7 5-1 16,-3-1-6-16,-2 1-18 0,-2 0-30 0,-4-1-42 15,3 4-52-15,-6-3-53 0,1 0-59 16,0-1-33-16,0-4-107 0,0-4-62 0,4-5 6 16,3-4 53-16,-1-5 53 0</inkml:trace>
  <inkml:trace contextRef="#ctx0" brushRef="#br0" timeOffset="108782.96">10809 13821 57 0,'-12'-4'274'0,"-3"-1"31"16,-1 1 18-16,3 4-113 0,-1-5-89 0,-3 5-37 15,1 0-20-15,-1 0-11 0,-6 5-16 16,3-1-6-16,1 5-10 0,-2 4-8 0,1 1-4 16,-3 0-1-16,2 4-6 0,-1-1 2 15,1 6-2-15,4 0 2 0,-5 8-4 0,5 6 2 16,1 3-1-16,-5 5 0 0,4 9-5 15,-3 4 4-15,7 15-2 0,-3 7 0 0,3 6 0 16,-1 8 4-16,8 14-2 0,-1 5 2 0,3 4 0 16,4 9 3-16,0 8-4 0,7 6-2 15,3 4 2-15,0-4-3 0,3 5 3 16,3-11 4-16,1 0 0 0,1-12-2 0,1-5 1 16,6-14-3-16,-3-7 0 0,1-16 2 15,0-12 2-15,4-14-2 0,0-10-2 0,0-7 1 16,-1-15-1-16,3 1 1 0,-2-9 1 15,0-11-1-15,0 3 5 0,0-12 1 0,0-2 1 16,2-1 0-16,-2-9 2 0,4-9 3 16,-3-5 3-16,8-4 6 0,-1-13 2 0,-2 0 3 15,8-14 0-15,-2-5-3 0,5-9 4 16,3-3 8-16,3-5 0 0,0-6-4 0,-1-3 0 16,1 3-12-16,-7-8-14 0,1 4-3 0,-1-13 0 15,-6 0 1-15,-4-9 4 0,-2-13 7 16,-4-5 0-16,-8-10 0 0,-5-6 0 15,-3-3-5-15,-5-3 0 0,-6-1-4 0,-4 1 0 16,2 3-2-16,-9 2 3 0,1 4-5 0,-5 3-2 16,7 11 0-16,-6 3 0 0,-3 14-4 15,-3 9 5-15,-3 18 2 0,-6 13 0 16,-6 14 2-16,-9 14 1 0,-1 21-5 0,-9 20-2 16,-10 13-2-16,-4 26-1 0,-7 27-1 15,-5 24 0-15,-3 21 3 0,2 27-7 0,-5 13-21 16,3 30-36-16,6 15-45 0,1 24-127 15,6 9-138-15,4 13-46 0,1-1 9 0,10 1 29 16</inkml:trace>
  <inkml:trace contextRef="#ctx0" brushRef="#br0" timeOffset="114364.24">3043 3642 271 0,'-17'-4'375'0,"7"-4"30"16,-2-3 11-16,1 8-191 0,1-6-78 15,4 4-29-15,-1 1-20 0,-1-1-23 0,2 5-23 16,0 0-17-16,2 0-20 0,-3 0-13 16,3 5-3-16,2 4-2 0,-2 3 0 0,4 7 0 15,0 7 2-15,0 2 1 0,10 4-1 0,1 3-3 16,-1 6 1-16,7 3 2 0,-1 1-3 15,5 6 3-15,-3 7-1 0,9 1-1 0,-4-2 2 16,4 6-1-16,-2 0 4 0,-3 2 2 16,7 1-2-16,-4 7-3 0,2-1 12 0,2 8 3 15,-2 2 7-15,6 3 8 0,0 1 9 16,0 8 5-16,2 0 6 0,0 9 13 16,-1 10 11-16,-3-1 10 0,2 7 0 0,-2 1 2 15,-2 5-11-15,2 6-6 0,-7 5 12 16,1 4 24-16,-6-11 38 0,-5 7 51 0,3-5 51 15,-7 0 6-15,-4-2-27 0,-6 7-46 16,-4-2-55-16,-2 2-60 0,-4-10-32 16,-3-6-13-16,-1-7-4 0,1-10-7 0,1-7-4 15,2-10-4-15,1-11 0 0,3-7-3 0,6-9-43 16,-2-5-77-16,2-19-97 0,2-4-133 16,-2-12-183-16,0-15-174 0,0-13-42 0,-6-17 42 15,2-11 106-15,-2-22 176 0</inkml:trace>
  <inkml:trace contextRef="#ctx0" brushRef="#br0" timeOffset="114946.23">4453 3715 98 0,'-11'3'300'0,"-1"-3"27"0,-3 0 19 15,7 6-135-15,0-3-94 0,0 2-46 16,-1 4-15-16,1 5-9 0,-2 0-10 0,1 4 5 15,-3 8 7-15,6 5 0 0,-5 11 5 16,7 12 13-16,-6 12-7 0,4 8 1 16,0 11 5-16,6 9-11 0,0 14-8 0,0 4-7 15,10 24-10-15,-4 4-8 0,9 16 3 0,-3 7 1 16,5 11-3-16,-1 7 1 0,1 8-3 16,-3-1-7-16,3 6-6 0,-7-9 13 0,-2 0 8 15,1-11 12-15,-7-12 21 0,-2-14 21 16,-7-8 4-16,3-13-2 0,-2-15-9 0,0-7-24 15,0-11-21-15,-3-18-16 0,7-4-10 16,-2-18-7-16,4-9-29 0,0-13-65 16,6-15-74-16,-1-12-88 0,1-18-117 0,2-24-125 15,-6-17-4-15,-2-18 44 0,4-18 72 16</inkml:trace>
  <inkml:trace contextRef="#ctx0" brushRef="#br0" timeOffset="115526.77">6129 3408 221 0,'-17'5'409'16,"-5"-5"47"-16,5 0 42 0,1 0-154 16,1-5-119-16,3 2-51 0,1 3-25 0,5 0-19 15,-4-6-21-15,6 6-8 0,-2-5-15 16,-1 5-13-16,3 0-13 0,-2 0-10 0,4 0-10 15,-6 0-7-15,2 0-6 0,-1 0-7 16,-3 5-6-16,0 1-5 0,-1 6-6 16,-1 2-3-16,-9 3-2 0,5 11 1 0,-5-5-1 15,2 8 2-15,-3 4-2 0,-5 2 1 16,0 8 0-16,0 0 0 0,-6 13 2 0,0 1 0 16,-4 13 1-16,-5 4-1 0,3 15 2 15,-6 3 1-15,-3 14 3 0,-8 4 7 0,-2 19 13 16,-4 8 14-16,-2 15 35 0,-2 8 85 15,-2 13 59-15,2 4 28 0,0 11 7 0,2-5-28 16,4 7-79-16,4-7-63 0,6-5-36 16,9 1-21-16,8-15-10 0,10-13-8 0,6-5-5 15,3-13-4-15,8-8-1 0,2-10-1 16,4-14 2-16,0-13 0 0,0-15 2 0,4-1-5 16,0-8 1-16,2-7-8 0,0 1-16 15,5-6-34-15,-5-2-70 0,4-1-97 0,-4-6-123 16,3-5-170-16,-7-3-219 0,2 3-57 15,-4-9 41-15,-4-5 102 0,2 2 175 0</inkml:trace>
  <inkml:trace contextRef="#ctx0" brushRef="#br0" timeOffset="120364.7">2859 2184 221 0,'-13'0'391'0,"-3"0"32"0,6-4 30 0,-3-5-172 15,5 9-119-15,2-5-53 0,-1 5-32 16,3 0-25-16,4 5-25 0,-2-5-16 0,2 9-9 15,-4 5-4-15,4 4-4 0,0 4 4 16,-4 4 2-16,4 6 2 0,-2 4-2 0,2 5 2 16,0 4-1-16,0 4-2 0,0 10-1 15,0-1 0-15,0 6 4 0,2 2-2 0,-2 8-1 16,4-3-1-16,-4 1 3 0,0-1-4 0,-4-3 3 16,4 0-1-16,-2-5 2 0,-2-14-2 15,4-4-3-15,0-5 4 0,0-8 1 16,-2-4 2-16,2-2 1 0,0 2 1 0,-4-11 0 15,4 1-2-15,-5 1-2 0,5-7-1 16,0 2-1-16,-2-5 2 0,2 1 5 0,-4-1 10 16,4-6 13-16,0 3 9 0,0-3 6 0,0 2 2 15,0 0-7-15,0 4-7 0,4-5-7 16,-4 1-7-16,2 0-6 0,3 4 1 0,-5 0-5 16,6-6 0-16,-6 2-1 0,4 1 2 15,-2-6-1-15,-2 3 4 0,0-3 1 16,4 0 0-16,0 0-3 0,-2 0 0 0,9 0-3 15,-1 0 1-15,2 0 1 0,9 0-2 16,6 0-2-16,6 0 0 0,4 0 13 0,7-3 6 16,1 3 8-16,9-6-1 0,4 6-3 0,4 0-13 15,8 0-7-15,7 0-3 0,9 6-1 16,-3-6 0-16,8 3 0 0,6 2-4 16,2 4-1-16,3-6-2 0,3 3 3 0,-2 2-3 15,1 1 3-15,-1 5-1 0,1 0-3 16,-1 0 4-16,4-2 0 0,-3 2 3 0,1 0-1 15,-4-5 1-15,-1 5-4 0,-3-5 2 16,-8-1-1-16,-3-3 3 0,-1 4 0 0,-12-9 14 16,-3 4 7-16,-4-8 8 0,-6 4 18 15,-6-5 26-15,-5 1 31 0,-5 4 35 0,-5-5 48 16,-8 0 52-16,-8 2 16 0,-3 3-9 16,-7-6-27-16,-5 6-40 0,-6-3-50 15,2 3-28-15,-2 0-13 0,-2-5-10 0,0 1-13 16,0-1-15-16,0 0-15 0,5 1-18 0,-5-1-11 15,0-4-5-15,6 4-6 0,-6 1-2 16,4-4 1-16,2-1 0 0,-2 4-2 0,-2 0 3 16,2 1-1-16,3-1-1 0,3 1 0 15,-4-1 0-15,0 2 3 0,5-8 1 16,-1 11-2-16,0-3 1 0,3-3-1 0,1 3-2 16,3-8 0-16,-1 8 1 0,7-6-2 15,-6 1 5-15,3-6-2 0,1 0 4 0,-5-4 4 16,1-1-2-16,0 2 1 0,-5-6 2 15,-2-3-1-15,1-2 0 0,1-7 0 0,-4-2 3 16,-2-3-3-16,-1-10 2 0,-3-4 3 16,2-4 1-16,-2-10 2 0,-2 0 0 0,0-4-6 15,0 1-3-15,-2-11-3 0,2 10 1 16,0-4-1-16,-4 4 5 0,4 4 1 0,0 5 0 16,4 6-2-16,-2 3-1 0,2 3-4 0,0 2-3 15,-2 9-2-15,2 4 0 0,3-1 1 16,-3 6-1-16,-2-1 2 0,6 10 1 15,-6 1-2-15,2 1 2 0,-2 6-2 0,-2 2 1 16,4 4-2-16,-4 2 0 0,0 1-1 0,5 5-3 16,-5 0-3-16,2 0 3 0,-2 0 1 15,6 0 0-15,-2 5 3 0,0 1 1 0,2-3 0 16,0 2 3-16,1-1-1 0,1 4-2 16,-2 3 1-16,0-8-1 0,-2 6-1 0,-1-4 3 15,3 1-1-15,-6-6 2 0,0 3 6 16,0-3-2-16,0 0 4 0,0 5 2 0,0-5 2 15,0 0-2-15,0 0-1 0,-2 0 4 0,2 0-2 16,-4-5 0-16,4 5 4 0,-7-3 2 16,3-3 0-16,-4-2-2 0,0-1-4 0,-9-2-3 15,5-1-4-15,-5-2-3 0,-3 0 3 0,-1 2-3 16,-6-2-1-16,-2-5 1 0,-2 7 1 16,-4-7-2-16,-6 6 2 0,-3-6 0 15,-5 7 1-15,-5 2-2 0,-6-3 3 0,-6-6-2 0,-7 7-2 16,-1-2 0-16,-9 5-1 0,-4-10-3 15,-10 10 2-15,-6-3 2 0,-11-2-2 0,-6 5 2 16,-16-1-3-16,-7 7 1 0,-14-3-3 16,-6 6 1-16,-13 6-2 0,-8-3 6 0,-6 16-2 15,-11-1-2-15,-5 10 5 0,-7 3 0 16,-4 9-5-16,0 5-7 0,2 9-25 0,8 9-62 16,2 4-144-16,3 6-306 0,12 4-266 0,10-11-148 15,12-7-19-15,26-24 108 0,22-16 295 0</inkml:trace>
  <inkml:trace contextRef="#ctx0" brushRef="#br0" timeOffset="123332.25">6319 8088 208 0,'-10'13'362'0,"2"1"35"0,-3-10 30 0,3 6-176 16,-4-1-76-16,5 0-22 0,-3-4-11 0,4-1-5 15,-4-4-4-15,5 5-9 0,-1-5-6 16,2 0-9-16,2-5-14 0,-4-4-7 15,-5 0-10-15,1-10-8 0,0-2-6 0,4-7-2 16,-5-3-6-16,1-1-8 0,4-8-11 0,-5 0-9 16,1-5-10-16,4-9-7 0,-5-6-4 15,1-2-3-15,-2-1-1 0,1-14 1 16,1 0 0-16,-6-3 0 0,-1-11-2 0,0-3-2 16,-3-5 0-16,-3-4 2 0,0-5 1 15,-4 0-1-15,5-4-2 0,-5 4 3 0,2 0-1 16,2 0-1-16,1 3 0 0,1 7 3 15,4-1-2-15,5 5 1 0,-3-1 4 0,5 5 6 16,4 4 10-16,-4 6 8 0,3 3 6 16,5 1 0-16,-2 13-1 0,0 0-11 0,4 4-7 15,0 5-6-15,-2 5-6 0,2-2-2 16,0 8 0-16,0-3-2 0,0 4 0 0,-4 8-1 16,4 2 1-16,0 1 0 0,-4 8 0 15,2 0-1-15,-2 6 1 0,1 3-2 16,-1 0-5-16,0 0-20 0,4-3-20 0,-2 3-19 15,2-4-19-15,0 4-10 0,2-3 0 16,2-1-5-16,3-4 1 0,-1-1-4 0,4 0-9 16,-2 1-20-16,1 4-26 0,1-4-34 15,-4 2-50-15,4 8-122 0,-5 4-86 0,1-6-11 16,-2 5 30-16,-2 0 60 0</inkml:trace>
  <inkml:trace contextRef="#ctx0" brushRef="#br0" timeOffset="123745.48">5470 4988 158 0,'-13'32'368'0,"-1"-10"38"0,8-4 33 0,-1-4-125 15,3-11-113-15,0 2-56 0,4-5-29 16,0 0-30-16,4 0-33 0,-4-8-21 0,6-1-9 16,3-5 3-16,-1-14 5 0,2-3 3 0,1-4 1 15,5-11-5-15,-1-2-6 0,3-6-8 16,3-6-6-16,0-3-2 0,-3 1-5 16,3-1-1-16,-5 0 3 0,1-5-1 0,-1 9 0 15,-5 1-1-15,1 8 2 0,-1 6 5 16,-1 7 7-16,-4 6 7 0,-2 8 12 15,0 9 7-15,-2 6-3 0,-2 2-6 0,5 6-6 16,-3 6-11-16,8 8-8 0,0 8-3 16,7 10 0-16,-1 13-1 0,7 4-1 0,-2 5-2 15,1 4-2-15,5 6 0 0,0-1 4 0,0-9-2 16,0 0-14-16,0 0-47 0,0-10-69 16,-5 1-94-16,1-5-156 0,-2-3-123 0,0-9-19 15,-5-11 39-15,-4-3 77 0</inkml:trace>
  <inkml:trace contextRef="#ctx0" brushRef="#br0" timeOffset="124100.09">6640 4966 189 0,'0'8'553'0,"-5"1"85"0,3 0 44 16,-4-1-75-16,2 3-283 0,0 6-155 0,2 6-78 15,-2 0-41-15,4 12-24 0,0-4-8 16,4 11-7-16,-2 1-6 0,6-1-2 16,-2 4-2-16,1-3-1 0,-1 3-1 0,4-1-7 15,0 0-39-15,3-5-62 0,-3 1-75 0,-4-5-83 16,5-10-108-16,-1-7-134 0,-4-1-35 16,-2-13 32-16,7-5 63 0,-5-5 105 15</inkml:trace>
  <inkml:trace contextRef="#ctx0" brushRef="#br0" timeOffset="124433.96">7016 5006 136 0,'16'-27'394'0,"-5"8"43"0,-5 11 42 16,-2 4-101-16,-4-1-136 0,0 5-62 0,0 5-25 16,-4 4-31-16,2 3-28 0,-4 11-32 0,-3 5-26 15,3 6-18-15,2 8-8 0,-2 2-6 16,0 7-1-16,6-3-4 0,0 3 2 0,6-7-3 15,4 6-2-15,0-15 1 0,3-2 5 16,3-7 3-16,-1-8 1 0,1-4 3 16,5-9 3-16,-2-2 6 0,-3-6 13 15,5-8 21-15,0-6 33 0,-3-9 40 0,7-2 33 16,-6-12 27-16,1 0 25 0,3-11 3 0,-6 2-17 16,-7-10-31-16,0 5-38 0,-10-4-46 15,0-4-39-15,-10 2-24 0,-7-2-14 0,-10 4-14 16,1 4-30-16,-3 9-25 0,-4 13-25 15,0 9-30-15,-3 6-37 0,7 17-25 16,3 0-31-16,3 12-81 0,2 7-157 0,5 4-175 16,-1-2-51-16,11-2 16 0,2 4 83 15,4-11 183-15</inkml:trace>
  <inkml:trace contextRef="#ctx0" brushRef="#br0" timeOffset="126159.6">7884 3809 215 0,'-4'0'381'0,"0"0"34"0,-2 4 22 15,1-4-183-15,3 5-121 0,-2-5-56 0,-2 5-30 16,2 4-22-16,-2 0-12 0,-1 5-5 0,1 6-5 16,2 3-3-16,-2 0 2 0,2 8-4 15,4 1 2-15,-2-1-2 0,2 2 4 0,2-1-4 16,-2-1 4-16,6 0-2 16,-6 4 0-16,4-3 0 0,2 4 0 0,-2-4 2 15,3-1-2-15,-1 0 3 0,2 1-2 0,-2-1 0 16,1 1-1-16,-3-1-18 0,-2 6-33 15,-2-6-53-15,0 6-89 0,-6-6-130 16,1-5-59-16,-1-12-2 0,4-5 39 0</inkml:trace>
  <inkml:trace contextRef="#ctx0" brushRef="#br0" timeOffset="126448">7770 4020 244 0,'-4'-5'377'0,"4"-4"36"0,0 1 20 16,4-1-199-16,-2 0-89 0,9-10-41 15,-1-2-23-15,7-2-16 0,5 1-14 16,3-10-16-16,2 4-9 0,2-3-10 0,4 0-6 15,0-1-5-15,-2 1-3 0,-2 8 1 16,-2 0-4-16,-4 6-4 0,-9 8-32 0,3 4-40 16,-7 10-45-16,-8 4-71 0,-2 14-123 15,-8-1-74-15,-7 10-3 0,-1 3 22 0,-5 6 64 16</inkml:trace>
  <inkml:trace contextRef="#ctx0" brushRef="#br0" timeOffset="126613.43">7783 4299 65 0,'0'9'285'0,"4"-4"32"0,2-5 27 16,0 0-112-16,9-8-76 0,-3-3-37 0,9-1-17 16,-3-2-15-16,9-4-16 0,0-4-17 0,4-1-19 15,-2 0-12-15,2 6-13 0,-2-6-5 16,4 1-4-16,-6 2-19 0,4 3-44 16,-8 0-100-16,-1 3-154 0,-5 5-69 0,-3-9-13 15,-1 5 32-15</inkml:trace>
  <inkml:trace contextRef="#ctx0" brushRef="#br0" timeOffset="126852.2">8262 3607 217 0,'0'-5'364'16,"0"1"32"-16,0-1 16 0,0 5-202 15,0 5-101-15,-2-5-51 0,-2 9-35 0,4 8-16 16,0 6-4-16,0 3-4 0,0 6 1 16,0 9 1-16,6 3-2 0,-2 10 2 0,1 11 1 15,1-3 1-15,0 10 1 0,4-4-8 16,-4 3-53-16,-1 1-68 0,-10-4-45 16,5-14-100-16,-4-9-75 0,2-22 12 15,4-6 50-15</inkml:trace>
  <inkml:trace contextRef="#ctx0" brushRef="#br0" timeOffset="127073.4">8097 3961 216 0,'-8'10'389'0,"1"-6"46"0,1 1 32 15,2-5-167-15,4 0-115 0,0 0-41 16,0 0-28-16,4 0-22 0,2-5-19 0,5 1-16 15,5-10-21-15,5 0-13 0,8-3-12 16,4-6-6-16,10-5-2 0,1-3-1 0,10-4-7 16,-1 4-34-16,3-11-72 0,4 7-139 15,0-5-180-15,-2-5-76 0,-2-6-3 16,-7-3 54-16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01:29.643"/>
    </inkml:context>
    <inkml:brush xml:id="br0">
      <inkml:brushProperty name="width" value="0.05292" units="cm"/>
      <inkml:brushProperty name="height" value="0.05292" units="cm"/>
      <inkml:brushProperty name="color" value="#FF0000"/>
    </inkml:brush>
  </inkml:definitions>
  <inkml:trace contextRef="#ctx0" brushRef="#br0">4260 4475 120 0,'-24'-19'285'0,"-3"2"27"15,4 3 17-15,-4-4-158 0,4 4-69 16,-4 1-25-16,1 4-21 0,-1-3-14 15,0 6-12-15,2-2-6 0,-6-1-7 0,4-2-4 16,-2 8-3-16,-2-2 4 16,-2 1-8-16,2 4 4 0,-4 0-4 0,-2 4-2 0,0 1-10 15,-1 4 4-15,-1 5-5 0,-4-6 4 16,-1 6-3-16,1 4 6 0,-3-1 1 0,-1 2-2 16,1 4 4-16,-1-6 1 0,-3 10-4 15,3-5 0-15,-7 6 1 0,4 4-5 0,1-6 1 16,1 2-2-16,-1-2 1 0,-1 2 4 15,0 3-1-15,3 1 2 0,-3-6 1 16,7 5-1-16,-3 1 0 0,5 1 3 0,-2 2 0 16,3-4 0-16,1 6-3 0,2-3-1 0,0 3-5 15,-1 3 4-15,5 2-3 0,-4-2-1 16,4 5 3-16,0-1 1 0,-4-2-6 0,4 2 5 16,0 6 6-16,-1-5-2 0,1 4 5 0,0 5 1 15,0-5-2-15,2 2-1 0,-2 3-1 16,0 0-5-16,2 0 0 0,2 0-1 15,-2 0 2-15,2-5-6 0,-2 5 5 0,2 0 3 16,2-5-4-16,5 2-1 0,-3 3 3 0,-2-6-3 16,4 7-3-16,5-1 6 0,-3-6-1 15,0 3 2-15,5-2-4 0,-1 0 3 0,5-4 0 16,-3 6-4-16,-1-8 2 0,5 3 7 0,1-1-4 16,2 0-7-16,0-5 8 0,1 0-2 15,1 1-4-15,2 0 1 0,-2 3 7 0,2-2-1 16,4-2 3-16,0-3-5 0,0 3 0 15,0-5 2-15,4 1-10 0,2 1 3 16,-2 3 5-16,7-3 2 0,-1-2 3 0,-2 1-1 16,7-1-2-16,-3 2-6 0,2-1-5 0,-1 4-5 15,1-3 12-15,3 3-3 0,-1-5 3 16,1 2 2-16,-1-1 2 0,5-4-6 0,-2 8 4 16,1-9-3-16,1 6 6 0,2-6-8 0,0 4 5 15,-1-4-2-15,5 3 2 0,4-3-4 0,-2-5 3 16,-2 2-1-16,6 3-3 0,-2-8 4 15,6 3 0-15,-2 0-1 0,3-3-4 16,3 0-6-16,0-1 2 0,3 1 3 0,-1-5 6 16,1 1 3-16,3-2 2 0,-3-3 7 0,5 4 11 15,-5-4 4-15,5 0 3 0,-1-2 4 16,-3 7-9-16,3-7-13 0,1 2-3 0,-1 0-5 16,1 0 1-16,1 3-1 0,-2-3-1 15,-3-5 2-15,5 5-5 0,1-2 0 16,1 2 2-16,0-5 4 0,-1 5-1 0,3-5 0 15,0-1 1-15,2 6 0 0,4-8-6 0,-7 2 0 16,7 1-4-16,-6 0 7 0,6-4-6 16,0 4 7-16,4-6 1 0,-2 2 5 15,2 1-5-15,2-3 1 0,5 2-3 0,-5-5 3 16,4 4-4-16,0-4-3 0,5 5 1 16,-3-5 1-16,3 0 0 0,-3 0 1 0,4 0 1 15,1 4 1-15,-1-4 0 0,1 0-4 16,1 5-3-16,-5-5 4 0,3 0 1 0,5 0 1 15,-3 0 0-15,3 0 3 0,0 0-4 16,-5 0-4-16,7 0-1 0,-3 0 3 0,7-5 1 16,-4 5 1-16,4-4 0 0,0 4 0 15,-5 0-3-15,5 0-5 0,0-5 3 16,-2 5 1-16,3 0 1 0,-5 0 4 16,4 5 0-16,-6-5 0 0,1 0-3 0,-1 4-2 15,6-4 1-15,-5 5 2 0,5-5-1 0,-2 5 2 16,0-5 0-16,-1 3-4 0,-1 3-1 15,0-6 3-15,4 3 0 0,-1-3 3 0,1 5-1 16,0 1 3-16,-4-3-3 0,4 2-2 16,-1-1-2-16,1 1 2 0,0-1 1 0,4 1-1 15,-2 0 2-15,2-1 0 0,-4 1-1 16,2-2-3-16,2 2-1 0,-3-5 2 0,5 4 0 16,-2 1 2-16,7-5 1 0,-5 0 0 15,0 0-4-15,6 0 2 0,2-5-1 16,-2 1 3-16,5 4-3 0,-3-5 2 0,-2 2-3 15,0-6 1-15,9 4 1 0,-5 0 2 0,3-4 0 16,-3 5 0-16,0-4-3 0,5 2 1 16,-1-2-1-16,-1-1 0 0,3-1 0 15,-1 1 3-15,1 0-3 0,3 0 2 0,-2 1-1 16,3-1 1-16,-3-2-1 0,-5-1 1 16,9 4-2-16,0-3 12 0,-1 2 3 0,1 1 4 15,-2-6 2-15,1 5 1 0,5-5-5 16,-2 5 0-16,2-3 4 0,-2 2 5 0,3-3 7 15,-1 3 3-15,4-2 1 0,-2-2 4 16,0 5-4-16,0-5-4 0,4 0-4 0,-4 2 0 16,6 1-6-16,-2 3-3 0,0-1-3 15,-2 0-2-15,2 1-2 0,2-1-1 0,2 0-4 16,-8 4 2-16,2-4-1 0,-2 0-1 16,4 4-1-16,0-3 1 0,-2-1-2 0,-2 4 2 15,4 1 0-15,2-6 5 0,2 1 3 16,-6 0 5-16,6 0 1 0,-2 4-3 15,5-4-1-15,-5 1-6 0,8 3-5 0,-6-4 0 16,7 5-2-16,-3-4-1 0,6 2 1 0,-5-2-1 16,3 2-1-16,-2-2 0 0,3 2-1 15,-5-2-1-15,3 4 0 0,-3-1 0 16,-2-4-1-16,0 4 2 0,5 2 0 0,-7-3 11 16,2 3 7-16,0-2 7 0,0 1 3 15,1-1 1-15,-1 5-6 0,-4-5-5 0,4 5-5 16,5-4 0-16,-7 4-1 0,2 0-1 15,4 0 1-15,-1 0-2 0,3 0-2 0,-2 0-2 16,3 4-2-16,-3-4-1 0,3 5-1 16,-5 0-2-16,2-5 0 0,-3 4-1 0,1 1 0 15,-2-2 0-15,0 3 1 0,-4-3-1 16,5 2 0-16,-5 1 0 0,2-3 2 16,-2 2-1-16,0 4 1 0,0-6-1 0,2 3 1 15,3-1-1-15,-3 4 1 0,2-9-1 16,0 8-1-16,5-8 3 0,1 6-2 0,-4-3 0 15,5-3 1-15,-3 5 3 0,7-5-1 0,-9 4-1 16,13 1-1-16,-9-5-2 0,3 4 1 16,1-4 0-16,3 5 0 0,-3-5-1 0,5 0 5 15,-6 0-1-15,7 0-1 0,-1 0 7 16,0-5 7-16,-1 5 7 0,5-4 11 16,-2 4 12-16,4-9 7 0,-2 4 13 15,2 2 15-15,-1-3 13 0,3-2 6 0,0-1 2 16,5-5-2-16,-1 5-18 0,-4-5-17 0,0 0-14 15,0 2-15-15,-3-7-10 0,-1 2-9 16,-4-1-7-16,-2-5-4 0,-3 1-2 0,-3-1 0 16,-5-5-1-16,2 2 1 0,-1-5-3 15,1-1 2-15,-8 1-2 0,-2-6 15 0,-4 1 25 16,-4 1 46-16,-3-2 22 0,-5 2 12 16,-9-7-10-16,0 2-20 0,-2 0-45 15,-4-5-21-15,-2-1-9 0,-4-2-7 0,-4 2-2 16,-2 1-4-16,-5-1-4 0,-4-2-1 15,3-1-2-15,-3-2 1 0,-2 2-1 0,-3-5 0 16,-7-5 1-16,-3 1 1 0,-3 4-1 16,-8-5 1-16,1 5 2 0,-3-4-1 15,-5 4 1-15,0-8 0 0,-4 8-1 0,-2-9-2 16,-4 0 1-16,2-2 1 0,-4 8 0 0,-2-6 2 16,0 4 1-16,-7 1 1 0,7-1-2 15,-8 1 3-15,-1 4 2 0,1-8 3 16,-7 2 2-16,3 1 2 0,-7 7 3 0,2-2-1 15,-8-1 2-15,2 5 1 0,-4 5-1 0,-6-4-5 16,2 0-6-16,-5 4-5 0,-1-1-3 16,-9-3-1-16,5 4-2 0,-7-6 4 15,0 8-1-15,-4-8 1 0,-4 8 1 0,2 1-2 16,-4 2 0-16,-8 0 2 0,4-1-2 0,-9 10 0 16,-1-6 1-16,-5 1-1 0,-2 4 0 15,-14-2-3-15,6 2 4 0,-12-1 0 16,3 2 2-16,-7 4-1 0,-3-4 2 0,-8 3 0 15,-2 2-1-15,-8-2 0 0,-2 7 1 16,-5-2-1-16,-5 1-1 0,-1 3 2 16,-6 1 0-16,-4 1 0 0,0-2 2 15,-6 6-2-15,0-1 1 0,-2-3 0 0,-2 3-1 16,-3 5-1-16,-1-5-1 0,-1 0-1 0,1 6-1 16,-5-1-1-16,3-5-2 0,-7 5 2 15,-2 0-3-15,-1 1 2 0,-3 3 0 16,2-4 1-16,-6 0 0 0,-4 0 4 0,1-1-1 15,1 6 0-15,-6-10 1 0,0 6-1 16,-1-1 2-16,-5 0-3 0,4 1 3 16,-9-3-1-16,0 2 0 0,-3 6-4 0,-3-8 4 15,-2 8-4-15,2-6 2 0,-10 4-1 16,2-4 2-16,-2 4-1 0,3 2-1 16,-3-3 2-16,6 3 1 0,-4-2-2 0,0 1 0 15,-4 4 3-15,-2-5-4 0,-3 5-1 16,5-5 3-16,-7 1-4 0,1 4 2 15,-2 0 2-15,3-5 4 0,1 5-6 0,1 0 4 16,-5 0 1-16,4 0-3 0,-1 0 2 16,5 5 1-16,-13-5-2 0,9 0 3 15,-11 4-1-15,7 1-3 0,-7-5 5 0,0 5-1 16,1-1-4-16,3 1 3 0,0-5-1 16,-1 9-4-16,5-6 2 0,1 2 1 0,2 1-3 15,3 2 1-15,-3 1 1 0,6 0 1 16,0-1-4-16,1 1 5 0,1 2-2 0,0-3-3 15,-2 1 2-15,10 0 1 0,-6-1-4 16,6 1 3-16,-4 0 2 0,5 1-4 16,-5-1 1-16,4 0 0 0,0 0 1 0,4-1-4 15,-4 1 2-15,7 1 4 0,-5-1-1 16,6 0-2-16,1 0 2 0,1-1 1 0,1 1-4 16,1 2 1-16,5-3 0 0,4 1 2 0,-2 0-4 15,6-1-1-15,-7-2 3 0,9 2 0 16,0 1-2-16,3-4 0 0,-3-1 2 15,6 1 1-15,0-1-3 0,4 1 1 0,-1 0 0 16,1-2 0-16,2 3 0 0,5-6 0 16,0 0 0-16,3 0-1 0,-1 0 3 15,4 0-2-15,4 0 1 0,0 0 1 0,-3 0-1 16,7 0 0-16,-4 0 1 0,4 0-1 0,-4 3 1 16,6-3-1-16,-4 0 0 0,4 0 1 15,1 0 0-15,7 5 1 0,-6-5-1 0,2 0 0 16,3 6-1-16,-1-6 2 0,4 0-1 15,3 0 0-15,-3 3 0 0,1 2 0 16,-1-5 0-16,3 4 0 0,-1 1 1 0,3-1-2 16,-3-4 1-16,5 5-2 0,-7 0 1 15,11-5 3-15,-4 4-1 0,2-4-1 0,1 5 0 16,3-5-1-16,-2 0 0 0,6 0 2 16,-4 3 1-16,4-3-1 0,-2-3 1 0,2 3-2 15,0 0-1-15,4-5 1 0,-2 1 1 0,-2-6 0 16,2 6-2-16,4-5 1 0,-6 1 0 15,6-3 0-15,-6 2 2 0,0 1 3 16,0-6-2-16,-4 5 1 0,0 0-3 0,-2 1-2 16,-1-6-1-16,-1 8 5 0,-4 3-1 15,-3-2-1-15,-6 5 1 0,1 0-4 0,-9 5-2 16,-6 9-1-16,0-2-1 0,-11 7 1 16,-4 7-4-16,-5 11-3 0,-10 3-11 0,-5 6-15 15,-10 11-29-15,3 2-37 0,-4 4-42 16,7 0-47-16,-3 9-50 0,13 1-76 15,0-2-118-15,10 6-84 0,11 0-34 0,6-11-17 16,4-1 10-16,12-17 120 0,11-7 108 16,16-10 83-16</inkml:trace>
  <inkml:trace contextRef="#ctx0" brushRef="#br0" timeOffset="64959.31">2580 11832 136 0,'10'-5'275'0,"-4"-4"12"0,7 6-14 0,-3-6-151 15,7 4-70-15,3 0-28 0,1 1-7 16,2-1-7-16,4 5-3 0,1-4-1 0,-1-1-2 16,6 5-5-16,-2 0 4 0,2-3 4 15,1-3 4-15,3 1 5 0,0 2 7 0,-2 3 1 16,2 0 3-16,-4-6 2 0,5 6 4 0,-5-3-6 16,0 3 6-16,0 0 4 0,2-5 2 15,0 5-3-15,-2 0 3 0,4 0 0 0,-4 0-8 16,5 0-3-16,1 0-10 0,-2 0 2 15,2 0-9-15,5 0 1 0,-1 0-1 16,-1 0 3-16,1 0-9 0,2 0 2 0,-1 0-3 16,-1 0-2-16,5 0-2 0,-3 0 2 15,-1 0 0-15,3 0 0 0,-3 0 2 16,1 0-3-16,-1 0 2 0,3 0 0 0,-3 5 2 16,5-5 4-16,-1 0 1 0,-3 0 1 15,3 0 0-15,-3 3 0 0,3-3 0 0,-1 6 1 16,-3-6 6-16,-3 3 3 0,2 2 0 15,5 1 0-15,-9-3 0 16,9 2-7-16,-5-1-1 0,3 1 0 0,-3-1-2 0,1 1-4 16,-1 4 4-16,0-4-1 0,1 3 2 0,-1-4 5 15,1 1 7-15,-3 0 2 0,-2 4 0 16,5-5-1-16,-5 1-5 0,4 4-3 0,1-4-4 16,3-2-2-16,-3 3 1 0,1-3-4 15,-1 2 1-15,3 0-2 0,-1 4-1 0,1-5 0 16,1 1 1-16,1-2 15 0,-3 3 17 15,3-6 21-15,3 5 19 0,0-5 18 0,1 3 4 16,1-3-4-16,2 0-4 0,2 0-6 16,-2 0-7-16,4-3-2 0,-7 3-2 0,7 0 4 15,-2 0 3-15,-2-5-1 0,4 5-5 16,-4 0-11-16,2-6-13 0,-3 6-16 0,-1 0-11 16,2 0-9-16,-2-3-6 0,-1 3-3 15,1 0-2-15,-4 0-1 0,6 0 1 16,-3 0-1-16,5 0 2 0,-2 0-1 0,4 0 0 15,-2 0-1-15,2 0-1 0,0-5 0 0,2 5-1 16,-2-4-2-16,0 4 1 0,0 0 0 16,4-5 1-16,-4 1-1 0,0 4 1 15,6-5 0-15,-6 5 0 0,0-5 1 16,0 2-1-16,0 3 2 0,0-6 2 0,-3 6 0 16,-1-3-1-16,2 3 0 0,-2 0-1 0,4 0 0 15,-4 0 1-15,8 0 2 0,-4-5-1 16,0 5 0-16,0 5-1 0,0-5 0 0,-1 0 10 15,1 0 40-15,5 0 32 0,-1 3 19 16,-4-3 6-16,2 0-7 0,-3 0-35 0,6 0-36 16,-5 0-19-16,4 0-5 0,-4 6-6 15,2-6 5-15,4 0 9 0,4 0 6 0,-2-6 0 16,0 6-1-16,3 0-4 0,-3 0-11 16,-6 0-5-16,-2 0-2 0,0 0-1 0,4 0 0 15,-8 0 0-15,4 0 2 0,0 6 0 16,4-12-2-16,-4 12 1 0,4-6-2 15,-4 0-1-15,2 0 0 0,-2 0 1 0,0 0 1 16,0 0 1-16,4 3 1 0,-4 2-2 0,-1-5 1 16,1 0-2-16,0 5-1 0,0-5-1 15,0 4 0-15,-2 1 1 0,2-5 0 16,-4 4 2-16,4 1 0 0,0-5 2 0,0 3-1 16,-2 3-1-16,-3-6 1 0,1 5-4 0,4-5 1 15,-6 3 0-15,4 3 0 0,-2-6 0 16,-1 3 1-16,-1 2 2 0,4 1-1 0,-2-3 2 15,4-3-2-15,-4 5 0 0,6-5-2 16,-2 0 0-16,-5 0-1 0,1 0 4 16,4 0-1-16,-2 0 0 0,-2 0 4 0,4 0-1 15,0-5-3-15,0 5 2 0,0 0-3 0,0-3-3 16,4 3 3-16,-4-6-1 0,0 6 2 16,-5-5 0-16,9 5 4 0,-6 0 2 15,4 0 1-15,-2 0-1 0,-2 0-2 0,-2 0-2 16,4 5-2-16,-4-5-1 0,2 6 2 15,-5-3 0-15,3-3 0 0,0 5 2 16,-2-1 1-16,4 1-2 0,-3-2-2 0,-1 3-1 16,0-1 0-16,0-2-2 0,2 3 0 0,-3 2 1 15,1-2 0-15,-2-3 2 0,1 2 1 16,5-1 1-16,2 1 1 0,-8-1 1 0,8 1-2 16,-2 0-2-16,-2-1-1 0,4-4-2 15,-3 5 0-15,-1-5 1 0,4 3 2 16,-2-3 1-16,2 0 1 0,0 5 1 0,0-5 0 15,0 0-2-15,-4 4 0 0,4-4-2 16,-5 0-1-16,3 0 2 0,-2 5 1 0,-2-5 1 16,4 0 2-16,-2 5 3 0,-1-5 1 0,3 0 0 15,-2 4-3-15,2-4 0 0,-6 5-3 16,1-5-2-16,5 4-1 0,-8-4 1 0,4 5 0 16,-5-5 2-16,5 0 2 0,-2 5 0 15,1-5 1-15,5 0-1 0,-6 4-3 16,0-4-1-16,-1 0-1 0,1 0-1 0,-2 5 1 15,-1-5 1-15,-1 0 0 0,-3 3 1 16,5-3 1-16,-1 6 2 0,-1-6-2 0,2 0 3 16,-1 0-1-16,-1 3-1 0,-1-3-3 15,-1 5-1-15,3-5 3 0,5 0-2 0,-4 0 2 16,1 0-2-16,-1 0 4 0,0 0-3 16,3 5 2-16,-1-5 0 0,2 0 0 0,-1-5 1 15,3 5-2-15,-2 0-2 0,0 0-2 16,4 0 0-16,-7 0-1 0,3-5 2 15,4 5 3-15,-6 0 1 0,1-3 1 0,5 3 5 16,-2 0 1-16,0 0-1 0,2-6 1 16,-2 6 1-16,1 0 2 0,-1 0 1 0,0-3 1 15,-2 3 2-15,6 0-4 0,-2-5 0 0,2 5-4 16,0 0-2-16,0 0-3 0,-5-4-3 16,5 4 0-16,0 0-2 0,-2-5 2 15,-2 5-1-15,4 0 0 0,-4 0 1 0,6 0 3 16,-2 0-1-16,0 0 0 0,-5 0 1 15,5 0-2-15,-4 0-2 0,4 0-1 0,-6 0-2 16,6 0 1-16,-6 0 3 0,5 5 0 16,-1-5 0-16,2 0 2 0,0 4-1 0,-4-4-1 15,0 0-4-15,2 5 1 0,-2-5 0 16,1 0-2-16,3 0 1 0,-4 0 2 0,0 0 0 16,6 0 3-16,-2 0 0 0,2 0 0 15,-2 0 1-15,4 0-3 0,-4 0 0 16,2 0-3-16,2 0 0 0,-4 0 0 0,4 0 2 15,-2 0 2-15,6-5 0 0,-2 5 2 16,-1 0-2-16,-3 0 0 0,2 0-4 0,2 0 4 16,-6 0-1-16,6 0 1 0,-2 0-1 0,0 5 5 15,-2-5-2-15,8 0 1 0,-6 0-2 16,3 0 0-16,-1 0-1 0,2 0-2 0,0 0 2 16,2-5 0-16,-1 5 1 0,-1 0 1 15,2 0 0-15,0-4-3 0,-3 4 1 16,3 0 1-16,0 0-3 0,0-5 0 0,3 5 2 15,-3 0-1-15,7 0 2 0,-1 0 1 16,-2 0 0-16,-1 0 0 0,5-5-3 0,-5 5-1 16,-1 0 0-16,7-4 0 0,-3 4 4 15,1 0-1-15,-1 0 2 0,5 0-2 0,-9 0-1 16,4-5-2-16,-1 5 0 0,3 0 3 16,-1-4 1-16,-1 4 0 0,5 0 0 15,-4 0 1-15,3 0-2 0,1-5-1 0,-9 5 0 16,9 0 1-16,-1-5 3 0,-1 5-2 0,1-4 3 15,1-1-1-15,-2 5-1 0,1-3-2 16,-3 3 0-16,5-5 0 0,-1 5 0 0,6-4 1 16,-4-1-2-16,1 5 0 0,-1-5 1 15,0 5-3-15,4-4 2 0,-1-1 0 16,-3 1 1-16,12 4-1 0,-8-5 0 0,2 5-1 16,2-3-3-16,-4-3-1 0,-3 1 3 15,11 2 0-15,-6-3 3 0,2 3-1 0,-4 3 1 16,0-5 0-16,-2-1 4 0,1 6 6 15,-1-3 3-15,2 3 5 0,0-5 0 16,0 5-4-16,-9-4-4 0,9 4-1 0,-4 0-2 16,1 0 2-16,3 0 0 0,-4 0-1 0,-2 0 0 15,1 0-2-15,-1 0-2 0,-3 4-3 16,1-4-1-16,-3 0 1 0,1 0 1 0,-5 5 4 16,3-5-2-16,-5 0 2 0,-8 0-1 15,4 3-1-15,-6-3 1 0,0 0 3 16,0 0-1-16,-6 0 3 0,4 0 0 0,-7 0 1 15,1 0-1-15,-2 0-2 0,-5 6 0 0,-1-6-2 16,-1 0-2-16,-2 0 0 0,-8 0-2 16,-4 0 1-16,2 5-3 0,-4-5 1 0,-4 0 0 15,-2 0 1-15,-3 0-2 0,-1 0 0 16,-3 0 0-16,-1 0-2 0,-3 3 1 16,-4-3-4-16,4 0 2 0,-5 6 2 15,-3-6-4-15,2 0 1 0,0 0-1 0,-4 3 0 16,0-3 1-16,0 0 0 0,0 0 1 0,0 5 0 15,0-5 0-15,-4 0 1 0,0 6 2 16,4-6-1-16,0 3-2 16,-7 2 1-16,7-5-1 0,-2 4-1 0,-2 1 2 0,-2-5 1 15,2 4-4-15,2 1 2 0,-6 0-3 16,6-1 1-16,-5-4 1 0,3 5 0 16,-2-5-1-16,-2 3 1 0,1-3 1 15,5 5 1-15,-6-5-1 0,0 4 0 0,0-4-1 16,6 5 1-16,-9-5-5 0,7 0 0 0,-2 0-1 15,2 0 1-15,-2 0 0 0,3 0 2 16,3 0 2-16,-8 0-3 0,8 0 1 16,0 0 2-16,-2 0 1 0,-2 0 0 0,4 0 4 15,0 0-1-15,0 0-2 0,0 0-1 16,0 0-1-16,0 0-2 0,0 0 3 16,0 0-1-16,0 0 1 0,0 0 0 0,-2 0 0 15,2 0 0-15,2 0 0 0,-2 0 1 16,0 0-2-16,0 0-1 0,0 0 2 0,0 0 0 15,0 0-3-15,0 0 2 0,0 0 1 16,0 0-1-16,0 0 1 0,0 0 0 0,0 0 1 16,0 0 2-16,0 0-2 0,0 5 1 15,0-5-1-15,0 0-1 0,0 0 0 16,0-5 2-16,0 5 0 0,-2 0 1 16,2 0 1-16,0 0-2 0,0 0 5 0,0 0-2 15,0 0-1-15,-4 0-1 0,0-5 2 16,4 5-4-16,-2-4 1 0,2 4-1 0,0 0 2 15,-5-5-1-15,1 5-1 0,2 0-2 16,-2-3 2-16,4 3-2 0,-2-5-1 0,-6 5 1 16,6 0-2-16,-4 0 0 0,-3-4-9 15,3 8-11-15,0-4-22 0,-4 5-27 16,-3-2-37-16,-1 2-41 0,1-1-75 0,-3 1-136 16,-9 0-273-16,6-10-145 0,-5-4-47 15,1-13 41-15,0-10 121 0,2-4 222 16,1 1 147-16,3-7 78 0</inkml:trace>
  <inkml:trace contextRef="#ctx0" brushRef="#br0" timeOffset="67650.49">2390 12823 196 0,'12'-9'337'0,"-2"-5"19"0,-1 0 12 0,-1 6-194 15,6-6-87-15,-1 5-40 0,3 0-17 16,5 0-13-16,2-1-7 0,1 6-4 0,3-4-4 16,2-1 3-16,4 4-2 0,5-4 3 15,-5 4-4-15,6 1 1 0,-2 4-3 16,0-5 0-16,3 5-1 0,-3-3 2 0,6 3-1 16,1-6 2-16,-1 6-4 0,0 0 1 15,3 0 2-15,1 0-1 0,3 0 2 16,0-5-1-16,3 5 4 0,-3 0-5 15,4-3 3-15,-5 3 1 0,5 0 6 0,2 0-1 16,-2 0 9-16,4 3 4 0,-3-3 8 16,5 0 6-16,0 0 8 0,0 0 5 0,-2 0 0 15,-2 5-4-15,4-5-1 0,-4 6-7 16,4-6-6-16,-7 3-8 0,7-3-3 0,-6 5-8 16,4-5-4-16,-2 4-3 0,4 1-1 15,-4 4-2-15,-3-4 2 0,1-2-1 0,2 3 1 16,-2 2-2-16,3-4 2 0,-1 1-2 15,4 4 3-15,-4-4-1 0,4 4 1 16,-2-4-2-16,2-1 0 0,0 1 0 0,0-2 2 16,0 3-4-16,4-3 2 0,-4 2 2 15,2-5-1-15,-2 5 1 0,4-1 5 0,-4-4 0 16,0 5 2-16,0-1 4 0,0 1 16 16,-1-5 18-16,1 5 14 0,0-1 5 0,0 1 3 15,0-2-10-15,0 3-18 0,0-3-13 16,0 2-7-16,0 4-4 0,0-4-4 0,-2-1-2 15,-2 1-3-15,2 4-4 0,1-4-3 16,-3-2 0-16,4 6 0 0,-4-4 1 0,4 4 2 16,2-4 5-16,-2 4 12 0,-4-5 6 15,4 6 2-15,0-7 2 0,0 3-6 0,4 2-10 16,-2-4-3-16,-2 1-4 0,4 0-2 16,0 4-2-16,2-5 0 0,-4 1-5 0,6-5 1 15,-2 5-2-15,7-5-1 0,-3 0 3 16,6 0 2-16,3 0 4 0,-3-5 2 15,-3 5 4-15,3-5-2 0,1 5-1 0,3-4 0 16,-3-1 4-16,4 1-2 0,-3 4 1 16,3-5 1-16,-1 0 0 0,1 1 2 0,-3 4 2 15,3-5 9-15,2 2 16 0,-3-3 18 16,3 3 22-16,-2-2 16 0,-5 5 14 0,7-5 5 16,-7 1 14-16,5-5 4 0,0 4-7 0,1 2-17 15,5-3-20-15,-4-2-31 16,2 2-28-16,-3 3-16 0,1-2-6 0,4-4-1 15,-3 4-1-15,-1 1-2 0,-2-4-1 16,1 2-2-16,-5 1-1 0,6 2-3 16,-7 3 0-16,9-6 1 0,-7 3 1 0,3-2-2 15,2 5-1-15,-3 0-1 0,-3-4-3 16,8 4 1-16,-9 0 0 0,7 0 5 16,-3 0-1-16,3 0 2 0,-6 0 0 0,5 0-2 15,-1 0-3-15,2 0 1 0,-3 0 1 16,3 0 0-16,-3 0 2 0,7 0-1 15,-6-5-1-15,2 5-1 0,-7 0 0 0,7 0 0 16,-3 0 2-16,3 0 2 0,-2 5 0 16,1-5-1-16,-1 0-1 0,0 0-3 0,-1 4 1 15,-1-4 0-15,-3 0 3 0,5 0 1 16,-5 0 0-16,5 0-2 0,-5 5 0 16,1-5-2-16,-3 0 1 0,3 0 1 0,-5 0 2 15,5 3 3-15,-1-3-1 0,5 6-1 16,-5-6-2-16,-1 0-1 0,-3 3-2 0,4-3 1 15,-1 0 1-15,1 0 4 0,-3 5-2 16,3-5 0-16,1 0-2 0,-1 0 0 0,1 0-2 16,1 0 1-16,-5 0 1 0,3 0 2 15,1-5 0-15,3 5-1 0,-3 0 1 16,-1 0-3-16,-1-3-1 0,-3 3 0 0,4 0 2 16,1 0 1-16,-1 0 1 0,1 0 1 15,1 0-1-15,-1 0-1 0,-5 0-3 0,5 0-1 16,-1 0 1-16,1 0 3 0,-1 3 1 15,3-3 1-15,-3 0-1 0,3 5-2 0,-3-5-3 16,1 0 0-16,1 0 0 0,-1 6 2 16,-5-6 3-16,9 3 0 0,-9-3-1 0,9 0 0 15,-9 5-2-15,2-5-2 0,-1 0-2 16,1 4 3-16,-1 1 0 0,3-5 3 0,-2 3 1 16,3 3-2-16,-3-6 0 0,3 5-3 15,-5-2-2-15,5 3 1 0,-3-6 1 0,3 3 2 16,1 2 1-16,3-5 0 0,-5 6-1 15,9-6-4-15,-9 0 1 0,3 0-1 16,2 3 1-16,1-3 2 0,3 0 2 0,2 0-2 16,-4 0-2-16,-1 0 2 0,5-3 2 15,0 3 8-15,0 0 8 0,4 0 3 0,-2-6 0 16,4 6-2-16,-7 0-8 0,7 0-6 0,-6 0-3 16,6-5 1-16,2 5 0 0,-6 0 0 15,2-3-1-15,2 3-2 0,-4 0-1 0,-2 0 0 16,4 0 0-16,-2 0 2 0,-2-6 2 15,6 6-2-15,-7 0-1 0,1 0 0 16,0-3-1-16,0 3 0 0,4 0 2 0,-4 0 1 16,1 0-2-16,3 0 2 0,-4 0-2 15,-2 0 0-15,2 0 0 0,4 3 4 0,-4-3-1 16,-1 6-1-16,-3-6-1 0,8 0-1 16,-12 3-3-16,7-3 1 0,-1 5 3 0,4-5 3 15,-6 0 0-15,8 6-3 0,-9-3 2 16,5-3-2-16,-2 5-1 0,0-5 1 0,2 4 3 15,3-4 0-15,-3 5-1 0,2-5-1 16,-4 0 0-16,4 4-1 0,2-4 2 0,-2 5 4 16,4-5 0-16,-2 5 1 0,0-2-2 15,-3-3-2-15,3 0-2 0,-4 6 0 16,2-6 2-16,4 3 0 0,0 2 2 0,2-1-3 16,-6 1 0-16,4 0-1 0,0-5 0 0,2 4 0 15,0 1 4-15,3-1-3 0,-5-4-2 16,0 5 1-16,2-5-2 0,0 5 2 15,-2-1 1-15,4-4 2 0,0 5 0 0,-4-2-1 16,0-3-1-16,8 6 1 0,-6-3 1 16,3-3 2-16,3 5-2 0,-6 0-1 0,-2-5-2 15,4 4 0-15,4-4 0 0,-5 5 3 16,1-5 2-16,0 0 1 0,-4 4-1 16,0-4-1-16,0 0 1 0,4 5 2 0,-4-5-1 15,8 0 2-15,-12 0-3 0,8 0 1 0,-4 0 1 16,0-5 3-16,5 5 3 0,-5 0 2 15,-2 0-3-15,-3 0-6 0,-1-4-5 0,4 4-5 16,-8 0-2-16,0 0 2 0,-3 0 2 16,3-5 0-16,-7 5 0 0,-1 0 0 15,-9 0 0-15,0-4-2 0,2 4 2 0,-8 0 1 16,-8-5 3-16,2 5-1 0,-5 0 1 16,-5 0 1-16,-7-5-2 0,-4 5-2 0,-6 0-1 15,0-3-1-15,-11 3-1 0,1 0-2 16,-7 0 0-16,-4 0 1 0,-1 0-3 0,-1 0-12 15,-8 0-19-15,-1 0-27 0,-7 0-41 16,-2 0-80-16,-5 3-106 0,-6-3-207 0,-4-3-175 16,-2-6-75-16,-4-5-8 0,-6-9 34 15,1-3 186-15,1-5 184 0</inkml:trace>
  <inkml:trace contextRef="#ctx0" brushRef="#br0" timeOffset="68781.03">2766 13746 129 0,'-6'-6'324'0,"-5"-8"38"0,5 6 38 16,0-1-132-16,2 0-81 0,-2 4-31 0,6 5-21 16,0-4-33-16,0 4-24 0,4 0-28 15,-2 0-26-15,8 0-16 0,2 0-7 16,5 0-2-16,4 4-3 0,1-4 3 0,5 0 0 15,6 0-2-15,5 0-1 0,3 0 2 16,4 0 1-16,5 0-2 0,2 0 9 0,8 0-1 16,2-4-3-16,4-1 0 0,4 5-1 15,0 0 2-15,7-5-4 0,-1 1 3 0,5-1 4 16,2 2 10-16,3-2 7 0,1-4 11 16,0 0 17-16,0 0 21 0,4 4 11 0,-2-4 17 15,4 1 18-15,0 2 19 0,2-2 18 16,0-1 31-16,-2 4 44 0,4-4 34 0,-4 0-8 15,4 4-27-15,-6-4-48 0,-4 6-63 16,-4-8-60-16,-3 8-29 0,-7-6-12 0,-3 4-4 16,-4 5-4-16,-2-3-2 0,-8-3-2 15,-2 6 0-15,-5 0-2 0,-5 0-3 0,-1 0 1 16,-10 6 0-16,-2-3 1 0,-8-3 0 16,0 5 0-16,-7-5 0 0,-5 4-1 15,-1 1 1-15,-6-5 1 0,-2 0 1 0,-2 3 2 16,0-3 9-16,-2 0 3 0,-4 0 1 15,-4 6-1-15,-5-1-7 0,-1 4-19 0,-7-1-32 16,0 1-58-16,-4 5-72 0,0-5-101 0,0-1-167 16,1 1-209-16,5-4-120 0,4-5-5 15,11-8 66-15,12-6 163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02:49.716"/>
    </inkml:context>
    <inkml:brush xml:id="br0">
      <inkml:brushProperty name="width" value="0.05292" units="cm"/>
      <inkml:brushProperty name="height" value="0.05292" units="cm"/>
      <inkml:brushProperty name="color" value="#FF0000"/>
    </inkml:brush>
  </inkml:definitions>
  <inkml:trace contextRef="#ctx0" brushRef="#br0">22432 8790 160 0,'-26'-8'322'0,"3"-6"27"0,6 5 16 15,5 0-165-15,-3 1-77 0,13 2-31 0,-6 1-20 16,8 2-15-16,8-3-15 0,-6 3-17 16,9-2-15-16,1-1-7 0,3 3 0 0,5-2-2 15,-3 1 1-15,10 4-2 0,-5-5 1 16,7 5 3-16,2 0 3 0,7 0 6 16,-3 5 5-16,6-1 5 0,2 1 4 0,3-2 3 15,12 8 7-15,-2-8 6 0,8 6 10 16,6-4 14-16,2 4 19 0,9-4 16 0,2-1 13 15,3 1 6-15,3 4-1 0,13-9-2 16,-3 5-4-16,4-2 7 0,5-3 12 0,5 6 27 16,3-6 44-16,10 0 32 0,2 0 0 15,9 0-22-15,-1-6-37 0,7 3-57 0,4-2-51 16,4 0-22-16,-3 1-5 0,5-5 0 16,-2 4-3-16,2-4 1 0,-2 4 2 15,-2 2 1-15,-4-3-5 0,-3 3-5 0,-5-2-5 16,-1-1-7-16,-6 3-3 0,5-2-6 15,-20 5-3-15,3-4-4 0,-14 4-1 16,-5-5-3-16,-6 5 1 0,-2-3 0 0,-15 3 1 16,-3 0-2-16,-9 0-1 0,-8 0-1 0,-3 0-7 15,-9 0-17-15,-5 0-27 0,-6 0-51 16,-6-6-80-16,-2 6-90 0,-9-5-132 0,-9 2-187 16,-3-3-174-16,-8-2-32 0,-3-6 46 15,-9-4 129-15,-9 1 202 0</inkml:trace>
  <inkml:trace contextRef="#ctx0" brushRef="#br0" timeOffset="965.44">3239 9690 316 0,'37'-5'353'0,"1"2"22"0,1 3-42 0,4 0-154 16,7 0-59-16,0 0-7 0,9 3-7 16,6-3 1-16,5 5-4 0,6-5-9 0,7 0-13 15,2 0 3-15,4-5-1 0,-3 5-1 16,7-3-2-16,5-3 1 0,-1 6-16 15,0-3-12-15,2 3-11 0,-6 0-14 0,6-5-9 16,-1 5 8-16,5-6 15 0,0 3 14 16,1 3 24-16,3-5 21 0,-1 1 5 15,-3-4-5-15,4 2-13 0,1-2-18 0,-3-1-22 16,-3-2-17-16,-7-1-12 0,2-2-9 16,-4 6-4-16,-2-6-1 0,-4 5 1 0,-5-5-2 15,-5 5-1-15,-3 0-1 0,-6-4-2 16,-4 4 0-16,-4 4 0 0,0-4 1 15,-6 5 0-15,-4-1 0 0,-3 2-1 16,-1-3-1-16,-3 6 0 0,-1 0-2 0,-3 0-36 16,0 6-55-16,2-3-71 0,-1 2-125 15,-3-1-231-15,-2 1-115 0,2-10-15 0,-4 1 42 16,9-10 110-16</inkml:trace>
  <inkml:trace contextRef="#ctx0" brushRef="#br0" timeOffset="27569.82">14112 12561 174 0,'-12'-8'372'0,"1"-1"44"15,1 0 39-15,4-1-145 0,2-3-93 16,4 3-45-16,0 1-28 0,0 1-23 0,4-1-20 15,-4 0-19-15,6-5-17 0,-2 5-15 16,-2 1-13-16,7-1-10 0,-3 4-10 16,0-4-7-16,0 4-5 0,3 1-2 0,-1-1-2 15,0 2-2-15,0-3 0 0,7 6-1 16,-3 0 2-16,5 0 0 0,3 6 2 0,1-6-2 16,2 3 1-16,0-3-2 0,3 0 1 0,7 5-2 15,-2-5 2-15,7 0 0 0,1-5-1 16,0 5-2-16,13 0 5 0,-7 0-1 15,5 0 3-15,2-3 9 0,-1 3 6 0,3-6 6 16,4 6 7-16,-6 0 12 0,1 0 15 16,5 0 21-16,2 0 24 0,0 0 23 0,2 0 13 15,-2 0 5-15,4 0 3 0,0 6-4 16,-4-6 2-16,2 3 5 0,-2-3-12 0,4 5-20 16,-2-5-24-16,7 4-27 0,-3 1-34 15,0-5-16-15,0 3-9 0,2 3-6 16,-2-1-1-16,0-5-4 0,-1 3 2 0,1 3 2 15,0-6-1-15,4 3 3 0,-2 2 0 16,1 1-2-16,-1-3 0 0,0-3-2 0,-4 5 2 16,2-1-2-16,2 1 0 15,1-1 4-15,-5 1 0 0,10-5-2 0,-6 9 3 0,3-4-3 16,-1-2-2-16,0 2-2 0,0 4 2 0,1-4-1 16,1-1 1-16,3 1 3 0,-3-1 0 15,2 1-1-15,-1 0-2 0,1-1-1 0,-2 1 0 16,5-5 0-16,-1 3 1 0,1 3 8 15,-1-6 7-15,5 3 0 0,2-3 2 16,-3 5 0-16,-3-5-3 0,8 0 1 16,-9 5 1-16,11-1 9 15,-9-4 0-15,9 5-1 0,-2-5-4 0,-2 0-5 0,-1 4-9 0,1 1-2 16,2-5-2-16,2 0 2 0,-1 0 0 16,3 0-3-16,-2 0 0 0,0 0-1 0,6 0-2 15,-2-5 3-15,2 5 2 0,4 0 0 16,-2-4-1-16,0 4-1 0,0 0-1 0,2 0-2 15,3 0 4-15,1 0 0 0,-2-5 0 16,2 5-1-16,-1 0-1 0,-1-4-2 0,-2 4 2 16,2-5 1-16,3 5 2 0,-3 0-1 15,2-5-1-15,-2 5 0 0,-2 0 0 0,7 0 3 16,-5-3-1-16,9 3 0 0,-5 0-1 16,2 0-2-16,3-6 0 0,1 6 4 0,5 0 0 15,2 0 0-15,-2 0 0 0,3-3 5 16,-1 3 4-16,8 0 4 0,-4 0 5 15,2 0 2-15,-4 0-2 0,2 0 2 0,0 0 2 16,-1 0 4-16,-1 0 5 0,2 3 2 16,0-3 1-16,0 6 7 0,0-6 0 0,0 8-4 15,-4-8-2-15,3 9-5 0,1-9-7 0,4 5-7 16,0 4-4-16,-4-4-5 0,0-1 4 16,2 1 4-16,-2-2 4 0,4 3 11 15,-4 2 12-15,0-2 7 0,-2-3 7 0,2 2 8 16,-5 4 1-16,3-6-7 0,-8 3-8 15,-1 2-6-15,-1-2-10 0,-3-3-4 0,-4 2-1 16,3 1-4-16,-15-3-1 0,4 2-2 16,-6-5-6-16,-3 4-8 0,-5-4-2 0,-3 0-6 15,-5 0 0-15,-5-4 0 0,-12 4 2 16,-1 0-1-16,-5 0-3 0,-5-5-2 0,-8 5 0 16,-4 0-1-16,-2-3-3 0,-4 3 2 15,-6-6-4-15,-5 6-2 0,-1-5-4 0,-3 5-17 16,-6 0-35-16,-2 0-41 0,4 0-53 15,-6 0-48-15,0 0-39 0,-6 5-72 16,-4-5-129-16,-3 6-236 0,-7-6-185 0,-7 0-77 16,-2-6 46-16,-8-2 150 0,-1-1 273 15</inkml:trace>
  <inkml:trace contextRef="#ctx0" brushRef="#br0" timeOffset="29906.57">4893 13695 268 0,'23'-4'396'0,"-7"-1"28"16,11-4 12-16,0 1-218 0,10 3-114 0,7-4-47 15,5 0-22-15,5 4-7 0,6-4-10 0,6 0 0 16,0 4-9-16,2-4-3 0,5 6 1 16,3-2 0-16,1-4 1 0,3 4 11 15,1 1 8-15,-3-1 13 0,3 5 16 0,2 0 30 16,4-3 26-16,-3 3 27 0,5 0 25 15,4 0 22-15,2 0 25 0,0 0 57 16,7 0 25-16,1-6-8 0,2 6-29 0,5-5-49 16,4 2-90-16,-3-3-61 0,5 3-27 15,0-2-13-15,4 5-3 0,2-6-3 0,0 3-1 16,2 3 1-16,2 0 2 0,0-5 1 0,4 5 3 16,-2 0 2-16,0 0 1 0,1 0 7 15,1 0 6-15,-4 0 1 0,0 5-1 16,-6-5-3-16,4 3-7 0,-4 3-5 0,4-6 16 15,-8 5 9-15,3-2 2 0,1 3 2 16,-2-6 2-16,-6 3-23 0,6 2-11 0,-13-5-7 16,7 6-3-16,-7-6 2 0,-2 3-2 15,1-3-2-15,-7 0 1 0,-4 0-2 0,0 0 1 16,-2 0 2-16,-2-3 0 0,-9 3 1 16,-3-6 0-16,-3 6-4 0,-7 0 1 0,-3-5 8 15,-9 2 7-15,-5 3 5 0,0-6 5 16,-3 3 3-16,-8-2-3 0,-1 5-4 0,-7-6-2 15,-6 3 0-15,-5 3-3 0,-5-5 0 16,-7 5 2-16,0-4 4 0,-2 4 8 16,-4 0 10-16,-2 0 8 0,0 0 6 0,0 0 3 15,0 0 0-15,0 0-3 0,-2 0-6 16,2 0-4-16,0 0-2 0,0 0-3 0,-4 0-2 16,4 0-8-16,0 0-7 0,0 0-6 15,0 0-7-15,-2-5-3 0,-2 5-1 0,4 0-2 16,0-3 2-16,-4 3-1 0,4-6-1 15,0 6 1-15,-2 0-2 0,-2 0 0 16,4 0-1-16,0-5 0 0,0 5-2 0,0-3 0 16,0 3-1-16,0 0-2 0,0 0 0 15,0 0 2-15,0 0-1 0,0 0 1 0,0-6 0 16,0 6 0-16,0-3 0 0,0 3 3 16,0 0-5-16,0 0 2 0,0 0 0 0,0 0-1 15,0 0 0-15,0 0 0 0,0-5 0 16,0 5 1-16,0 0-1 0,0 0-1 0,0 0 1 15,0 0 1-15,0-4 0 0,0 4 4 16,0 0-2-16,0 0-1 0,0 0-2 0,0-5 0 16,4 5-4-16,-4 0 5 0,0 0 0 15,0 0 1-15,0 0 2 0,0 0-7 0,0 0 2 16,0 0 0-16,0 0 1 0,0 0-2 16,0 0 8-16,0 0-3 0,0 0-1 0,0 0 0 15,0 0 1-15,0 0-4 0,0 0 2 16,0 0-1-16,0 0 1 0,0 0 0 15,0 0 0-15,0 0 1 0,0 0 2 0,0 0-3 16,0 0 0-16,0 0 2 0,0 0-1 16,0 0 0-16,0 0 2 0,0 0-2 0,0 0-1 15,0 0 0-15,0 0-1 0,0 0 1 16,0 0 0-16,0 0 1 0,0 0-1 0,0 0 0 16,0 0 0-16,-4 0-2 0,4 0 3 15,0 0-2-15,0 0 1 0,0 0-2 0,0 0 2 16,0 0-1-16,0 0 1 0,0 0 0 15,0 0 0-15,0 0 3 0,4 0-2 16,-4 0-2-16,0-5 3 0,0 10-2 0,-4-5 2 16,4 0-4-16,0 0 2 0,0 0 0 15,0 0 4-15,0 0 0 0,0 0-3 0,0 0 2 16,0 0-5-16,0 0 0 0,0 0-2 16,0 0 4-16,0 0 0 0,0 0 1 0,0 0-1 15,0 0 0-15,0 0-2 0,0 0-1 16,0 0 2-16,0 0 2 0,0 0-1 0,0 0 0 15,0 0 0-15,0 0 0 0,0 0-2 16,0 0-2-16,4 0 2 0,-4 0-2 16,0 0 3-16,0 0 0 0,0 0 2 0,0 0-2 15,0 0-2-15,0 0 2 0,0 0-1 0,0 0 0 16,0 0 1-16,0 0 2 0,0 0-1 16,0 0 2-16,-4 0-2 0,4 0-2 15,0 0 2-15,0 0-3 0,0 0 2 0,0 0 0 16,0 0 1-16,0 0 0 0,0 0 2 15,0 0 0-15,0 0-2 0,0 0-2 0,0 0 4 16,4 0-5-16,-4 0 3 0,0 0 0 16,0 0 0-16,0 0 0 0,0 0 1 0,0 0 2 15,-4 0-1-15,4 0-2 0,0 0 0 16,0 0 0-16,0 0-3 0,0 0 3 0,0 0 1 16,0 0 1-16,0 0-2 0,0 0 4 15,0 0-3-15,0 0-1 0,0 0 2 0,0 0-1 16,0 0-1-16,0 0 3 0,0 0-2 15,0 0-1-15,0 0 1 0,0 0-1 16,0 0-1-16,0 0 3 0,0 0-1 0,0 0 4 16,0 0-3-16,0 0 0 0,0 0-1 0,0 0 3 15,0 0-1-15,0 0-1 0,0 0 4 16,0 0-1-16,0 0-2 0,0 0 4 16,0 0-3-16,0 0 0 0,0 0-1 0,0 0 1 15,0 0-3-15,0 0 3 0,0 0 1 16,0 0-1-16,0 0 1 0,0 0-3 0,0 0 2 15,0 0-2-15,0 0 0 0,0 0 0 16,0 0 0-16,0 0 1 0,0 0-3 0,0 0 2 16,0 0 2-16,0 0-1 0,0 0-2 15,0 0 0-15,0 0 2 0,0 0-3 0,0 0 0 16,0 0 3-16,0 0-1 0,0 0 0 16,0 0 2-16,0 0-3 0,0 0-2 0,0 0 1 15,0 0-1-15,4 0 1 0,-4 0 1 16,0 0-2-16,0 0 2 0,0 0-1 15,0 0-2-15,0 0 3 0,0 0-2 16,0 0 1-16,0 0 2 0,0 0-1 0,0 0-2 16,0-5-3-16,0 5-3 0,0 0-6 0,0 0-3 15,0 0-16-15,0-4-30 0,0 4-43 16,0-5-48-16,0 1-50 0,2-1-62 16,2-4-99-16,0-4-180 0,-2-1-174 0,4 1-44 15,-1-9 29-15,-1-1 108 0,-2-5 186 16,4-3 187-16,4-1-6 0,5 1 3 0,8-9 4 15,-1 3 31-15</inkml:trace>
  <inkml:trace contextRef="#ctx0" brushRef="#br0" timeOffset="56801.22">21021 12746 44 0,'-25'0'164'0,"8"4"-11"0,1 1-111 16,3-5-125-16,-1 0-56 0,-3 5-18 16</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04:59.541"/>
    </inkml:context>
    <inkml:brush xml:id="br0">
      <inkml:brushProperty name="width" value="0.05292" units="cm"/>
      <inkml:brushProperty name="height" value="0.05292" units="cm"/>
      <inkml:brushProperty name="color" value="#FF0000"/>
    </inkml:brush>
  </inkml:definitions>
  <inkml:trace contextRef="#ctx0" brushRef="#br0">20653 11670 337 0,'0'-17'445'0,"0"-11"47"0,6 5 35 0,2 2-227 15,0 2-118-15,3 1-52 0,3 1-43 16,3 3-35-16,3 0-22 0,3 5-16 0,4 1-7 16,6-1-5-16,4 4-4 0,7-1 1 15,-3 6 1-15,13 0 1 0,-5 6 3 16,11-1 1-16,2-2-1 0,0 6-2 16,4 5-2-16,5-5-1 0,3 5-1 0,9 0 0 15,0 0 2-15,12-2 2 0,-2-3-1 0,6 5 1 16,8-9-4-16,5 3 1 0,6-4 2 0,6 1-1 15,-4 4 0-15,10-4-1 0,-4 4 2 16,6-4-1-16,-1-1 1 0,5 4 0 16,-6-2 0-16,0 2 1 0,1-2-1 0,-5 2 2 15,-6-4 3-15,4 4 10 0,-9 3 4 16,5-2 3-16,-8-1 1 0,-7 6-2 0,-1-5-7 16,-3 5-9-16,-6 3-2 0,0 1 1 15,-12 1-3-15,-2-2 1 0,-13 6 1 16,2 0-4-16,-12-1 2 0,-2-1-4 0,-7-1 1 15,-5 6-2-15,-7-4-1 0,-4 6 2 0,0 4 0 16,-6-1 0-16,0 9 4 0,-4 0-2 16,-3 11 0-16,1 7-2 0,-5 4 2 0,-3 12 0 15,3 1 0-15,-5 15 0 0,3 4 2 16,-6 6-2-16,1 8-2 0,-3 14 2 16,-4-2 0-16,2 11 0 0,2-5-1 0,-2 10 2 15,1-2-1-15,-5 0 2 0,2-3 9 16,-2-3 18-16,6-8 25 0,-2-3 27 0,0-9 40 15,-4 0 51-15,0-9 73 0,-8-4 26 16,2-10-4-16,-5-8-25 0,-1 0-48 0,-5-6-81 16,-3-3-50-16,-3 0-24 0,-4-10-9 0,-10 1-11 15,0-5-5-15,-7-5-3 0,-5-4 1 16,-3-5-2-16,-10 0-6 0,-4-3-4 16,-4-5-4-16,-3-6-5 0,-7 2-6 0,-1-6 3 15,-4-4 1-15,-2-4 0 0,1 0 0 0,-5-6 1 16,4 1 4-16,-6-9-1 0,4 4 2 15,-6-4 3-15,0-4 4 0,-2 4-2 16,-1-9-2-16,-5 4 2 0,0-4-2 0,-7-5 4 16,3 0 0-16,-7 2 1 0,-2-7 0 0,-4 2 1 15,-4 3-1-15,-2-4 1 0,-4 1-1 16,0-2 4-16,-3 1-1 0,-7 1 0 0,-1 3 0 16,-5-4 1-16,7 10-2 0,-12-6 2 15,4 5-1-15,1 4 1 0,-1-1 0 16,-6 3 2-16,6 3 2 0,-6 3 1 0,2-3 0 15,-4 6 2-15,0 2 6 0,-8-2-3 16,8 2-2-16,-13 6 2 0,-1-5 1 0,-9 5-4 16,5 3-3-16,-7 1-3 0,0-4-4 0,0 9-6 15,0-6-6-15,4 6-2 0,-3-6-2 16,-3 2-7-16,-4 4-1 0,2 0 1 16,-2-6-1-16,0 6 0 0,0 3 3 0,-9-3 1 15,5-1 0-15,0 1 2 0,4 3 4 0,0-3-1 16,-4-1 4-16,2 6 3 0,1-5 1 15,-3 3 1-15,4-3 5 0,-8-1-1 16,8 5 0-16,-6-5 2 0,4 6 1 0,-5-5-4 16,5-6 3-16,6 6 1 0,-2 0-3 15,0 3-2-15,2-3 3 0,-2-1-3 0,1 1-1 16,-4 0 1-16,4 3 1 0,1 2-2 16,-2-2 2-16,0 2 0 0,0-2 4 0,4-3-5 15,0-6 2-15,0 6 3 0,7-4-3 0,3-2-1 16,1 1 0-16,1 1 3 0,5-7-3 15,-3 2-1-15,5 3 1 0,-2-3 2 0,6 0-3 16,2-5 0-16,0 5 0 0,0-5 1 0,4 5-2 16,2-6 1-16,-2 6 1 0,0-5 2 15,9 5 0-15,-7-5 1 0,4 0 1 0,-2 4 1 16,11 0-3-16,-1-5 0 0,7 6-2 16,-6-5 0-16,12 2-1 0,-2-3 0 0,6-4 0 15,0 1 0-15,4 4 0 0,2-9 0 0,3 5 0 16,1-5 0-16,7 3 0 0,-1-3 0 15,9 0 0-15,-6-3 0 0,8 3 0 0,0 0 2 16,2 0-2-16,2 0 0 0,-2 0-2 0,4 0-1 16,1-5 1-16,3 5 0 0,2 0 2 0,3-6 1 15,1 6 0-15,3-3 0 0,-3 3 0 16,5-5-1-16,4 5 0 0,2-9-1 0,2 6 1 16,4-3 1-16,0-2-2 0,4-1 1 0,2-5-1 15,0 0 1-15,3 5-2 0,-3-8 0 16,0-2-1-16,5 1 0 0,-1 1-1 0,-2-6 0 15,9 0 0-15,-3-5 4 0,-1 2-1 16,3-2 2-16,1-3 6 0,0 0 4 0,-1-4 1 16,1-11 2-16,4 1 1 0,-5-4-2 15,1-1-2-15,-1-8 0 0,1-1-6 0,-1-4-2 16,5-5-1-16,-4-4-4 0,4-4-1 0,-3-5 5 16,-1-4 2-16,-1 0-2 0,5-6 1 15,-4-3-4-15,-1 0-1 0,1-6-3 16,-1-3 2-16,-1 4 5 0,2-9-2 0,-1 5 1 15,1-5 3-15,-1-1-3 0,3 1-2 16,-2 0 6-16,3 0-5 0,3-4-2 0,2 4 0 16,-2-5-1-16,4 5 1 0,-5-4 6 0,5 8-3 15,0-3-1-15,0 2 0 0,2 6-5 16,2 1 1-16,-2-1 1 0,4 5 3 16,-2 3 0-16,3 6-1 0,-1-1-2 0,0 6 1 15,6 3 0-15,-2 0 1 0,3 9 1 0,1 6-1 16,-1-1-1-16,5 0-3 0,-1 9-2 15,3 3-1-15,-1 3 3 0,7 2 0 16,-3 11 1-16,4-1 0 0,6 4 3 0,0 4-1 16,6 7 0-16,-2 2-2 0,7 2-1 0,5 8-5 15,7-5-4-15,8 9 1 0,4-4 1 16,8 6 1-16,11 3 4 0,6 0 2 0,10 3-1 16,5 2 1-16,3-1 0 0,9 6 0 0,6-6 2 15,4 5 0-15,7 5 1 0,3-6 0 16,3 1 0-16,6 1 0 0,3-6 2 15,3 1 2-15,7-5-1 0,-1 4 1 0,4-4 1 16,2 5-1-16,5-5-1 0,1 9 2 16,7-4-1-16,0 4 1 0,12-6 1 0,-2 8-1 15,11-3 2-15,-3-4 0 0,13 4-4 0,2-2 1 16,6-1 2-16,-2 4 0 0,12-9-3 16,0 0 3-16,9 0 1 0,-2 0-3 15,3-9 0-15,1 4 1 0,10-9-1 0,-4 2-1 16,6-2 1-16,-2-6-1 0,6-1 2 15,1 2 2-15,-1 2-3 0,4-6 2 0,3 6 0 16,-7-2-3-16,11 1 1 0,-5-5 1 16,9 6-3-16,-3 3 0 0,9-3-1 15,-4 3-1-15,10 0 2 0,-2 2-2 0,4-2 0 16,5 0 1-16,3 5 1 0,-3-5 0 0,3 0 1 16,-6 2 1-16,5 3 0 0,-3-5 0 15,4 5 1-15,-3 1 0 0,1-3 0 0,-6 2 1 16,5 1-1-16,-3 3 0 15,2 1 1-15,-6-1 0 0,7 1-2 0,-7-1 3 16,6 5-2-16,-8 0 0 0,4 0 0 16,-6 0-1-16,2 0-1 0,-8 0 1 0,4-3-4 15,-12 3 2-15,1-6 0 0,-5 6-1 0,-5 0 2 16,-10-5-1-16,-2 5-3 0,-11-3 3 16,-1 3-1-16,-9 0-1 0,-2 0 5 0,-12 0 0 15,3 0-3-15,-11 0 4 0,-5 0 0 16,-6 0-3-16,-8-6-1 0,-6 3 2 0,-5 3 0 15,-12-5 1-15,-2-1 0 0,-12 3 0 16,0-6-1-16,-13 4 3 0,-6 2-4 16,-2-3 1-16,-9-2 1 0,-5 2 1 0,-1 3-4 15,-9-2 0-15,1 1-3 0,-6-1 2 0,-4 5-2 16,-7-5 3-16,1 1 0 0,-6 4 3 16,-5 0-3-16,-6 0 3 0,-8 0-2 0,0 0 1 15,-7 0-1-15,-3 4-4 0,-5-4 3 16,-3 0-4-16,-7 5-1 0,4 0-1 15,-6-1-3-15,0-4-14 0,0 8-27 0,-2-2-58 16,-4 8-87-16,-5-6-149 0,-5 1-234 16,-1 0-148-16,-3-9-80 0,-1-9 26 0,8-14 127 15,7 1 233-15</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06:56.280"/>
    </inkml:context>
    <inkml:brush xml:id="br0">
      <inkml:brushProperty name="width" value="0.05292" units="cm"/>
      <inkml:brushProperty name="height" value="0.05292" units="cm"/>
      <inkml:brushProperty name="color" value="#FF0000"/>
    </inkml:brush>
  </inkml:definitions>
  <inkml:trace contextRef="#ctx0" brushRef="#br0">10826 11932 268 0,'-17'-6'404'15,"5"-2"33"-15,1-1 23 0,7 0-208 16,2 4-113-16,4 1-58 0,2-1-27 0,2-3-25 15,5 2-14-15,5 3-8 0,1-6-4 16,8-1-3-16,-3 6 2 0,7-5 0 0,2 4 0 16,2 5 0-16,5 0-1 0,1 0 1 15,0 5-1-15,9 4 0 0,1 5-2 0,5-2 0 16,2 7 2-16,8-1 0 0,6 5 0 16,3-1 3-16,3 1 0 0,3 0-2 15,5-2 3-15,3 1 7 0,10-3 18 0,5-6 36 16,3 1 43-16,5 0 43 0,3-6 35 0,7 1 28 15,6 0 27-15,5-4 29 0,7-2-5 16,-6 3-21-16,9-6-37 0,-3 0-57 0,7 0-73 16,-4-6-38-16,1 3-19 0,1-2-11 15,4 1-4-15,-5-5-1 0,3 4 0 16,-2-9-1-16,1 6 1 0,-5-6-2 0,-3 1 0 16,-1-1 1-16,-3-3-2 0,-8-2 3 15,2-4-1-15,-6 0 0 0,-6 3 0 0,-5-8 1 16,-1 1 0-16,-9 5 2 0,-4-6-3 0,-6 2-1 15,-6-2-3-15,-7 2 0 0,3-2-1 16,-13-4 2-16,-4 6 1 0,-9-2 1 0,-9 2-1 16,-3-2 12-16,-12 2 6 0,-8-2 7 15,-5 2 7-15,-5-5 8 0,-9 3-1 16,-2 2-3-16,-11-6-5 0,-1 1-8 16,-9-1-8-16,-8 4-8 0,-8-3-3 0,-6 5-2 15,-7-2-2-15,-4 2-1 0,-5-2-4 0,-6 2-2 16,-3-2-4-16,-2 5 2 0,-7-3 1 15,-3-2 3-15,-7 5 2 0,0-3 1 0,-2 4-1 16,-6-5 0-16,2 5-2 0,0-1 1 16,-10-8 2-16,4 8 1 0,-5-8 0 15,1 8 1-15,-5-5-2 0,-1 7 0 0,-9-2 1 16,2 1 1-16,-4-1 0 0,0 4 0 16,-4-2 0-16,-2 2 1 0,-8 1-2 0,6 4 1 15,-11 0-4-15,3 2 1 0,-7-2-4 0,3 6 2 16,-3-1-3-16,3 0 3 0,-7 4 2 15,4 5-3-15,-4-5 0 0,7 10 3 16,-7 0-1-16,11 4 0 0,-7 0-2 0,9-1-1 16,-3 10-2-16,5-4 0 0,-2 8-4 15,7-4-3-15,1 10-1 0,2-2 0 0,4 5 1 16,5 6 3-16,-3 0 3 0,8 3 2 16,3 0 0-16,8 5 1 0,6 0 1 15,8-1 3-15,6 7 3 0,11-3 3 0,12 3 0 16,9-2-1-16,14 0-7 0,10 1-3 0,13-1-5 15,10 0-1-15,10 2 0 0,13-3 4 16,10 3 2-16,14-7 5 0,17 6 2 0,9-4 1 16,13-3 2-16,12 2-1 0,11-4 2 15,11 0 2-15,14-6-3 0,9-3-2 16,10-1-1-16,8 0 0 0,9-3-3 0,5-5 2 16,5 0 2-16,4-6 3 0,11-3-3 15,-3-5 2-15,4 5 2 0,5-5-3 0,1-6-1 16,-1 7-3-16,1-6-13 0,3 1-30 0,2 4-53 15,-5-9-81-15,9 9-123 0,-4-9-207 16,2 5-232-16,-9-5-65 0,7-5 29 16,-11-4 100-16,5 0 206 0</inkml:trace>
  <inkml:trace contextRef="#ctx0" brushRef="#br0" timeOffset="27718.59">25254 7868 196 0,'-4'0'369'16,"0"5"29"-16,2-5 19 0,2 9-170 0,-9-1-93 16,9 6-17-16,-6 4 24 0,4-1 45 15,-6 11 48-15,2 4 61 0,4 2 71 16,-7 8 0-16,3 2-29 0,2 7-45 0,-2 6-78 15,0 2-97-15,-1 4-47 0,1 5-19 16,-2-2-12-16,2 8-6 0,4-8-8 0,-9 2-10 16,3 0-11-16,0 0-9 0,-7-2-9 15,5 2-2-15,-2-5-3 0,-3-4 1 16,-1-1 0-16,-1-4 0 0,5 0-2 0,-5-9-1 0,3 1-12 16,1-3-21-16,-1-1-33 0,5-7-57 15,-5-3-78-15,8-10-80 0,0-3-107 16,1-10-161-16,1-5-163 0,2-8-50 15,2-15 32-15,2-2 100 0,2-7 183 0</inkml:trace>
  <inkml:trace contextRef="#ctx0" brushRef="#br0" timeOffset="28033.29">25037 8435 267 0,'12'-18'415'0,"3"-4"65"0,1-1 65 15,1 5-152-15,2-4-54 0,7-1 37 0,1 0 49 16,4 1-4-16,-2-1-34 0,8-3-50 16,1 3-89-16,1-8-103 0,4 3-51 15,5 2-30-15,-3-6-20 0,5 4-15 0,-7 2-11 16,5 4-10-16,-9-1-6 0,3 0-3 15,-9 6-3-15,-4 3-1 0,-5 5-13 0,-11 4-21 16,-1 1-31-16,-4 4-41 0,-8 9-42 0,-4 0-35 16,-2 8-31-16,-8 2-35 0,-3 8-78 15,-2 1-116-15,-5 3-182 0,-3-5-75 0,-2 5 12 16,-2 6 91-16,-2 3 150 0</inkml:trace>
  <inkml:trace contextRef="#ctx0" brushRef="#br0" timeOffset="28263.21">25132 8790 167 0,'-8'23'338'0,"0"-5"43"0,1-10 35 16,7-3-144-16,0-1-47 0,0-4 17 0,0 5 51 15,7-10 88-15,1 1 83 0,0-1 13 0,11-3-40 16,-3-6-67-16,7-4-113 0,0 1-112 16,8-6-59-16,2-5-29 0,4 5-21 15,-2-3-11-15,6-5-7 0,-1 3-8 0,3 2-4 16,1-6-7-16,1 1-5 0,3 3-2 15,1-3-2-15,-1 5-14 0,-3-2-26 0,3 2-42 16,-1 3-78-16,-3 0-93 0,-5-3-110 16,0 3-160-16,5 1-198 0,-3-1-58 15,0 0 32-15,3-3 98 0,-1-2 173 0</inkml:trace>
  <inkml:trace contextRef="#ctx0" brushRef="#br0" timeOffset="28642.17">27007 7742 158 0,'0'-9'347'0,"-4"-4"47"0,-7 4 40 15,5 0-137-15,-6-1-101 0,-3 6-45 0,-5-5-23 16,1 9-18-16,-8 0 1 0,-4 0 11 0,-2 9 19 16,-2 0 15-16,-8 5 8 0,-1 3 4 15,-3 6 12-15,-1 8 22 0,-4 6 37 0,1 3 7 16,-1 14-13-16,0 0-21 0,3 4-39 15,5 1-56-15,9 4-31 0,-2 0-11 0,10-4-12 16,6-2-8-16,9-2-4 16,6-5-3-16,6-1 1 0,0-9-1 0,6 5 4 15,4-8 0-15,-1-2 2 0,9-4 0 0,-1 1 1 16,1-10-1-16,3 6 5 0,2-10 2 0,4-4 12 16,-5 0 6-16,9-11 1 0,-2 2-5 15,7-10-9-15,-3-4-16 0,2 1-14 16,8-11-15-16,1-2-12 0,7-2-8 15,-5-5-14-15,3-3-37 0,-1-1-44 0,-5-8-47 16,3 0-52-16,-3-2-59 0,5-1-83 0,-9 1-116 16,2 2-198-16,-8 8-214 0,-4 1-49 15,2 5 63-15,-8-2 138 0,4 5 234 16</inkml:trace>
  <inkml:trace contextRef="#ctx0" brushRef="#br0" timeOffset="29095.97">27303 8736 276 0,'-11'23'358'16,"3"0"29"-16,0-6-12 0,-3 1-173 0,5-4-60 16,-4-1 2-16,4-4 27 0,4-4 46 15,-7-1 66-15,3-4 106 0,4-4 66 0,2-1 7 16,-4-9-33-16,4-3-64 0,0-6-123 15,6-3-95-15,0-11-53 0,5-3-29 0,5 0-20 16,1-5-14-16,7-9-11 0,3-6-7 16,-2-6-7-16,12-2-4 0,1-9-4 15,1-8 0-15,4-1-2 0,7 1 1 0,2-6 2 16,-7-3-1-16,13 5-2 0,-9-2 1 0,5 1 1 16,-4 4 3-16,-1 15 0 0,-9 8 3 15,1 9-3-15,-12 14 2 0,-8 3-4 0,-1 15 2 16,-11 4-1-16,1 9 0 0,-6 1-1 15,-2 2-1-15,-2 6-3 0,4 0-3 16,-4 9 0-16,4 5 1 0,-4 12 4 0,-4 11 3 16,0 8 3-16,-2 9 3 0,4 9-1 15,-13 5-1-15,9 7-8 0,-4 2-9 0,0 0-15 16,-1-1-12-16,3-4-8 0,-2-4-3 16,1-5-3-16,1-4-5 0,4-5-11 0,0-5-31 15,2-4-55-15,-2-5-64 0,4-3-101 16,-2-6-156-16,-7-5-173 0,3 2-114 0,-4-5 3 15,-1-2 77-15,3-2 164 0</inkml:trace>
  <inkml:trace contextRef="#ctx0" brushRef="#br0" timeOffset="29340.21">27487 8286 287 0,'-15'-5'452'0,"7"-4"74"16,-3 6 74-16,7-2-151 0,2 5-102 15,2-6 7-15,0 6 39 0,2-3-10 0,2-2-23 16,3 1-36-16,-1-4-70 0,8-6-103 16,3-4-58-16,1 4-33 0,9-5-23 0,6 2-15 15,3-6-6-15,7 0-8 0,0-3 0 16,7 3-1-16,6 1-4 0,2-4-1 0,4 3-3 16,-2 0-22-16,0 4-35 0,-3-2-61 15,-1-2-101-15,-6 1-145 0,-7-1-231 0,-1 6-224 16,-18-3-52-16,-3 12 47 0,-6-1 125 15,-15 9 241-15</inkml:trace>
  <inkml:trace contextRef="#ctx0" brushRef="#br0" timeOffset="30017">25599 10721 236 0,'-10'23'454'16,"2"-14"111"-16,-1-1 102 0,9-2-92 0,-2-6-37 16,2 0-17-16,0 0-51 0,2-6-62 15,-2 1-69-15,0-4-99 0,0 1-75 0,0-10-45 16,4-1-32-16,1 2-19 0,-5-10-21 15,2 5-11-15,-2-10-13 0,4 1-7 0,-2 0-4 16,2-6-7-16,0 0-3 0,-2-3-3 16,9 0-4-16,-5 0 0 0,2-2 0 15,0 7 0-15,3-1 1 0,3 4 2 0,-8 6-1 16,5 3 1-16,-1 1-1 0,-4 2-2 0,5 3 2 16,-9 8-6-16,4 1 2 0,2-1-1 15,-6 9-2-15,-2-5-8 0,4 5-5 0,-2 0-5 16,-2 0-2-16,0 0-1 0,4 5 8 15,-4-5 5-15,0 3 7 0,0-3 2 16,5 6 2-16,-3-6 4 0,-2 3 1 0,8-3-1 16,-6-3 3-16,4 3 0 0,5-6 0 0,3 3 1 15,5-6 4-15,1-5-2 0,3 0 1 16,4-8-1-16,6 4-1 0,4-5-1 16,2 1 1-16,5-4-2 0,-1-2 1 0,1 2-1 15,-1 3-2-15,0-5-1 0,1 2-2 16,-3 3 2-16,3 0 0 15,-9 6 1-15,-2 3 0 0,-6 0 1 0,0 5 0 0,-7 1-1 16,-7 8-2-16,1 0 1 0,-8 0 0 0,-2 8 2 16,-4 1 3-16,-4 9 3 0,-6 9 1 15,-2 10 3-15,-13 12-1 0,0 5 2 0,-10 14-1 16,2 4-2-16,-6 13-2 0,-1 4-4 16,-3 7-3-16,-1 2 0 0,1 6 2 0,0-4 1 15,-1 3-1-15,3-4-9 0,2 4-13 16,1-12-7-16,5-3-6 0,4-11-12 15,5-9-5-15,5-14-9 0,2-5-24 0,3-4-31 16,-3-4-48-16,7-13-58 0,0-2-59 0,1-9-92 16,-1-3-132-16,4-14-100 0,-2 0-111 15,1-14 0-15,1-9 80 0,2-3 154 16</inkml:trace>
  <inkml:trace contextRef="#ctx0" brushRef="#br0" timeOffset="30500.84">25657 10787 464 0,'-4'-3'639'16,"0"-6"140"-16,-2 4 130 0,6-4-198 0,0 4-204 16,0 2-126-16,0-3-127 0,4 3-128 15,2-2-60-15,0-4-26 0,5 0-11 16,3 0-6-16,-2 4-2 0,5-9-3 0,-1 6-3 16,7-1-3-16,4-5-3 0,0 5-2 0,6 0-1 15,0 4 0-15,8-4 2 0,3 1-2 16,5 3-2-16,1-8-3 0,4 5-2 15,2-6-3-15,1 0 0 0,-1-4 0 0,4-1 0 16,-2 2 2-16,-2-6 3 0,-6 0 1 16,3 1 0-16,-5-1 1 0,-5 2-3 0,-3-2-1 15,-7 4-1-15,-2 2 0 0,-13-6 1 16,3 9 2-16,-9-3 3 0,-3 3 3 0,-7 1-1 16,-2 0 2-16,-2-1-1 0,-7 0 0 15,3 1-1-15,-6 3 6 0,-3 1 5 0,-1 1 2 16,-5 4 5-16,-2 4 3 0,1 4-1 15,-1 1-5-15,2 7-3 0,-2-2-2 0,7 8-7 16,-1-4-4-16,3 3-5 0,3 1 0 16,9 1-2-16,-2 4-1 0,4-3 0 0,6 3 2 15,5 0 0-15,-1-1 2 0,7 1 0 16,3-9-1-16,-3 4 0 0,2-4 0 0,5-6-3 16,-5 1 0-16,2-4 1 0,1-5 0 15,3-5-1-15,-2-4-2 0,6-8-5 0,-2-2-8 16,6-4-16-16,2-3-19 0,-10-6-32 15,10-4-50-15,-12-4-77 0,-1-6-90 16,1 1-151-16,-8-4-164 0,-3 0-163 0,2-5-16 16,-3-9 61-16,-3-5 150 0,2-3 190 15</inkml:trace>
  <inkml:trace contextRef="#ctx0" brushRef="#br0" timeOffset="30975.51">27189 9457 15 0,'-2'8'343'0,"-2"1"60"0,4-9 61 16,4 0-19-16,-4 0-123 0,2 0-43 0,2 0-7 15,2 0 15-15,0-3 66 0,5-3 30 16,3-2-4-16,-1-1-28 0,7-1-53 16,1-3-105-16,4-1-69 0,10-3-37 0,0-2-21 15,6-4-15-15,5 2-10 0,8-7-10 16,1 2-8-16,9-2-9 0,7 2-7 15,1-5-1-15,9 3 0 0,-1 2-2 0,3-2-1 16,0 5 2-16,-5 5-4 0,-10 5 1 0,-3 4-2 16,-12 4 0-16,-9 5 1 0,-11 10-2 15,-10 2 2-15,-7 11 1 0,-16 8 0 16,-10 15 1-16,-13 8 2 0,-10 9-1 0,-15 13-3 16,-7 10 1-16,-12 4-4 0,1 5 1 15,-12 4 2-15,5-1 3 0,-3-2 2 0,6-7 0 16,3 1-1-16,10-9-4 0,7-5-2 15,11-16 0-15,6-3-1 0,8-12 0 0,12-8 1 16,3-6 1-16,8-13 0 0,4-1 0 0,8-3 5 16,7-8 5-16,6-12 4 0,10-2 5 15,10-6 2-15,15-13-3 0,8 0-4 16,11-14-6-16,9 1-5 0,5-5-6 0,-2-4-2 16,4-1-14-16,0 1-17 0,2-2-21 15,-8 11-26-15,-10 5-41 0,-11 2-63 0,-12 12-80 16,-11 7-122-16,-16 5-195 0,-11 9-215 15,-9 4-41-15,-18 10 45 0,-9 3 122 16,-7 6 213-16</inkml:trace>
  <inkml:trace contextRef="#ctx0" brushRef="#br0" timeOffset="31364.44">26095 12211 339 0,'-41'40'464'0,"0"-18"79"0,12 1 72 16,4-9-171-16,8-5-39 0,7 0 42 0,4-6-12 16,6 2-32-16,0-5-44 0,6-5-79 15,4 2-103-15,7-6-50 0,10-10-26 0,6 1-17 16,10-8-3-16,9-5 5 0,8-6 9 0,2-8 8 15,14-1 5-15,9-3-2 0,10-5-8 16,9 0-13-16,9-8-14 0,1 2-16 16,6-6-14-16,0-2-13 0,14 0-6 15,-12-4-10-15,6-4-6 0,-8 8-4 0,-8 1-4 16,-9 8-4-16,0-4-5 0,-12 9-9 16,-8 0-30-16,-8 5-26 0,-13-5-33 0,-9 9-23 15,-5 0-18-15,-9 4 3 0,-6 1 1 0,-8 4 2 16,-6 4-14-16,-3-4-38 0,-10 4-70 15,3 1-108-15,-9-1-155 0,0 1-142 16,-9 0-114-16,1-6 13 0,-8-3 99 0,-5 5 169 16</inkml:trace>
  <inkml:trace contextRef="#ctx0" brushRef="#br0" timeOffset="32046.53">24243 8728 44 0,'-6'-40'359'0,"-2"-2"54"0,2 2 47 16,6-1-35-16,-3 5-137 0,3 1-55 15,3 7-13-15,-3 5-8 0,4 6-12 0,-2 3-23 16,2 5-30-16,0 4-38 0,-2 5-38 0,6 0-33 15,1 5-23-15,7 9-9 0,1 12-4 16,7 11 0-16,3 12-1 0,0 14 0 0,2 13 0 16,2 15-2-16,-2 12-5 0,2 10-7 15,-2 8-7-15,4 15-12 0,-2 3-5 0,-2 18 1 16,4 0 2-16,2 5 10 0,0-3 10 16,7-2 9-16,-3-3 6 0,0-11 21 15,3-7 19-15,-3-2 27 0,0-9 61 0,3-2 95 16,-3-12 30-16,-6-3 4 0,0-3-19 0,0-11-58 15,-6-5-94-15,0-3-45 0,0-13-22 16,-5-2-8-16,3-8-7 0,-6-4-3 16,1-5-4-16,-3-10-15 0,0-7-42 0,-3-6-86 15,-2-8-100-15,-1-9-128 0,-1-11-152 16,-4-6-133-16,1-16-80 0,-1-13 28 0,-2-8 97 16,-4-18 148-16</inkml:trace>
  <inkml:trace contextRef="#ctx0" brushRef="#br0" timeOffset="32761.57">24144 8002 237 0,'23'-21'457'15,"-1"-7"47"-15,1 6 28 0,12-5-154 0,-2 5-163 16,11-1-67-16,7 0-11 0,18 1 10 15,1-4 18-15,9-6 17 0,14-1 7 0,10-2-15 16,11-1-28-16,5-10-36 0,12 3-36 16,9-3-36-16,3-4-17 0,14-4-10 0,0-4-7 15,6-1-1-15,3-4 0 0,5 0-3 16,-1-5-2-16,4 2 4 0,-5-2 3 0,1-4-4 16,-7-1 0-16,0 7 3 0,-10-7-3 15,-2 6 0-15,-10 4 2 0,-9-5 1 16,-12 9 0-16,-7 2 0 0,-5 3 2 0,-15 3 15 15,-10 11 25-15,-7 0 54 0,-12 8 29 0,-8 6 13 16,-13 3-7-16,-5 4-22 0,-12 7-54 16,-5 2-29-16,-8 6-17 0,-7-1-8 15,4 5-4-15,-4 5 4 0,3-1-1 0,-7 10 1 16,8 0 5-16,-4 8-3 0,0 10-2 0,3 2 2 16,-7 12-2-16,6 4-2 0,-8 8-3 15,2 10-1-15,-2 3-4 0,6 6 1 16,3 9 1-16,-1 13 5 0,2 4-2 0,7 14 0 15,-1 19 0-15,9 12 4 0,2 14-4 0,2 18-1 16,4 5 5-16,0 12 0 0,8 2-5 16,-1 3 4-16,-3 4 4 0,0-2-3 0,-4-10 2 15,-4-3 6-15,2-14 3 0,-12-10 8 16,1-15 13-16,-7-13 15 0,-5-11 9 16,-6-12 10-16,-2-4 3 0,-6-4-2 0,-7-8-7 15,-3-6-3-15,-11-9-10 0,-6-4-8 16,-4-5-10-16,-5-2-10 0,-7-8-14 0,3-3-14 15,-12-4-30-15,3-14-37 0,-9 1-67 16,2-15-120-16,-3-5-193 0,-5-12-221 0,0-5-134 16,-7-18-87-16,7-5 58 15,4-22 169-15,0-5 231 0</inkml:trace>
  <inkml:trace contextRef="#ctx0" brushRef="#br0" timeOffset="35630.99">3580 7517 102 0,'35'-9'274'0,"3"-1"16"16,-1-2 11-16,2-2-155 0,9 0-73 15,-3 5-31-15,7 0-11 0,-1 1-6 16,3-1 1-16,4-1-3 0,2 6 2 16,0-5-2-16,0 4-2 0,2 2-4 0,2-3-1 15,2-2 1-15,4 8 3 0,-3-6 1 16,3 3 0-16,4 3 4 0,-3 0-1 0,-3 0-1 16,6 0 4-16,-1 0 4 0,1 0 8 15,-2 0 10-15,9 3 11 0,-5-3 9 0,5 6 11 16,0-6 3-16,3 0-2 0,1 0-5 0,4 0-5 15,-2-6-6-15,10 3-9 0,-4-2-3 16,8-1-5-16,-1 3-7 0,3-2-4 16,-4-4 1-16,11 6-1 0,-7-3 2 0,5-2-1 15,1-1 1-15,5-2 3 0,-5 8 3 16,9-6 2-16,-4 0 2 0,2-1 4 0,-1 1 1 16,3 1 7-16,-2-1 6 0,4 0 6 15,-2 0 8-15,2-1 6 0,-1 6 8 16,1-4 5-16,0-1 7 0,0 4-8 15,-2 0-4-15,4-4-11 0,-2 5-1 0,4-4 9 16,-4 2 3-16,6-2-4 0,-6 2-9 16,4-2-18-16,2 3-29 0,2-4-17 0,-6 0-8 15,8 6-4-15,-4-8-2 0,9 8-1 16,-9-6 1-16,10-2-1 0,-6 3 1 16,7-1 2-16,-1 0 5 0,1 1 0 15,-3-1 1-15,2 0 3 0,1-1-1 16,-1 1-2-16,-1 0 2 0,1 4-1 0,-4 1 1 15,9-1-2-15,-5 2-1 0,5 3 0 0,-5 0 0 16,11 0-3-16,-6 0-2 0,1 3-2 16,1 2 3-16,4-1-3 0,0-4-2 15,-1 10-1-15,-1-10 2 0,4 4-2 0,-4 1 1 16,3-1 1-16,-1 1 0 0,6 0 3 16,-6-5-3-16,6 4 3 0,2 1 1 15,0-5 3-15,0 0-2 0,4 0 1 16,-6 0 1-16,8 3 2 0,-6-3-3 0,9 0 1 15,-1 0-1-15,0 6 1 0,1-6-3 16,-1 0-2-16,0 0 0 0,0 3 1 0,-5-3-4 16,3 5-1-16,-2-5 0 0,0 6 0 15,2-6-1-15,-1 0 0 0,1 3 2 16,-2-3-1-16,-2 5-2 0,0-5-1 16,-4 4 2-16,0 1 0 0,-2-5 0 0,-2 0 0 15,-2 0 0-15,3 3 2 0,-11-3-2 16,12 0-2-16,-11 6 1 0,3-6 0 0,-6 5 1 15,3-5-2-15,-8 3 1 0,-1-3 0 16,-5 6 1-16,2-6-1 0,-12 3 1 16,4-3 0-16,-7 5-1 0,-3-5 0 0,-7 6-1 15,-2-6 2-15,-6 0 0 0,1 3 1 16,-12 2 0-16,-3-5-1 0,-5 0-1 16,-5 4-1-16,-5-4 1 0,-6 5-2 15,-2-5 2-15,-9 0-4 0,-9 4-8 0,-3-4-12 16,-6 5-23-16,-4-5-51 0,-9 5-64 15,-1-5-63-15,-7 0-63 0,-4 3-98 16,3-3-95-16,-9 0-29 0,-5 0 7 0,-1-3-84 16,-10-7 44-16,-1-3 113 0,-14-1 80 15</inkml:trace>
  <inkml:trace contextRef="#ctx0" brushRef="#br0" timeOffset="36896.76">3386 8386 181 0,'16'-5'323'0,"5"-4"16"16,2 0 7-16,4 4-191 0,6 1-85 15,4-6-35-15,2 6-14 0,9-1-8 16,1 2-2-16,5 3-4 0,2-6-3 0,4 6 0 16,4-3 0-16,0 3 0 15,2 0 0-15,0-5 0 0,9 5 0 0,-3 0 3 16,5 0 0-16,5 0 1 0,-1 0 2 16,6 0 4-16,0 0 1 0,4 0 3 0,-3 0 6 15,12 0 10-15,1-5 1 0,4 5 3 16,-1-4 1-16,3-1 0 0,3 1-1 0,3 4 7 15,1 0 5-15,6-5 5 0,-4 2 2 16,8 3-3-16,0 0-3 0,2-6-8 16,4 6-6-16,3 0-4 0,-3 0-6 0,10 6-2 15,-3-12 0-15,5 12-1 0,-1-6 3 16,6 0 3-16,-5 3 3 0,9-3 3 16,0 0 8-16,4 0 1 0,2 0 4 0,7-3-4 15,-1 3-6-15,11 0-8 0,-5-6 1 16,11 1-5-16,0 2-1 0,8-3 5 15,-2-2 8-15,10 2-2 0,-6-2 11 0,15-1 5 16,-9 0 6-16,13 1 8 0,-4-6 8 16,8 5 0-16,-4 0 1 0,8-5-4 15,-5 6-12-15,12-6-2 0,-3 5 4 0,6-5 0 16,-1 0 14-16,3 5 10 0,-6-3 20 16,11-2 19-16,-11 5 4 0,9 1-7 15,-9-6-12-15,2 8-32 0,-2-2-30 0,1 2-17 16,-7 3-11-16,-4-2-3 0,-7 1 0 15,1 4-4-15,-6 0 0 0,3 0 1 0,-11 0-7 16,1 4-1-16,-4 1 4 0,-2 4-5 16,-4-4-3-16,2 4 4 0,-8-1-3 0,-2 6-4 15,-5-5 1-15,-8 0 1 0,-7-1-4 16,-1 1 0-16,-17 0 1 0,-2 1 0 16,-5-1 0-16,-7 0-1 0,-11-4 2 0,1-1-1 15,-15 1 0-15,-2 4-2 0,-8-9 2 16,-2 3 1-16,-6-3-4 0,-9 0 1 15,-8 0-4-15,-4 0-11 0,-4-3-28 0,-8-3-52 16,-5-2-63-16,-4-1-66 0,-2 0-93 16,-3-5-131-16,-8 0-71 0,-3-3-62 15,-6-1-72-15,-9-10 42 0,-6 2 130 16,-8-2 113-16</inkml:trace>
  <inkml:trace contextRef="#ctx0" brushRef="#br0" timeOffset="37956.04">3353 9488 141 0,'37'-9'289'15,"2"4"14"-15,11-9-1 0,4 5-167 0,4 1-62 16,8-6-35-16,6 2-6 0,9 1-1 16,1-1-4-16,9 1-7 0,-2 8-5 0,2-6-6 15,6 1-5-15,3 8-2 0,3-6 9 16,0 6 9-16,5-5 5 0,3 5 8 15,1 0 6-15,4 5 7 0,4-5 2 0,4 6 6 16,-2-6 0-16,8 3-5 0,0 2-1 16,7-5-1-16,-1 4-10 0,9 1-5 15,-3-2-2-15,15 3-10 0,-4-6-7 0,11 5-9 16,3-2 5-16,9 3-6 0,-3 2-5 16,13-2 4-16,-2-3 4 0,11 6-7 0,-3-4 2 15,13-1 3-15,-9 1-2 0,13 0-6 16,-2-5 6-16,5 3-4 0,5-3 6 15,7 0 10-15,-7 0 11 0,10-3 13 16,-8 3 42-16,9 0 31 0,-9-5 27 0,8 5 32 16,-8-5 22-16,9 1 4 0,-9-1 20 15,4 1 25-15,-2-4 24 0,2 2-8 16,-10 1-31-16,4-4-44 0,-6 6-57 0,-4-2-58 16,-15-4-25-16,3 0-13 0,-14 4-7 15,-3 2 0-15,-14-8-1 0,-5 2-2 0,-13 6 1 16,-9-6-1-16,-9 4 1 0,-12-4-2 15,-9 0-2-15,-12 4-3 0,-10 0-1 0,-6 1-6 16,-11-1-1-16,-6 5-1 0,-8-3 1 16,-5 3-1-16,-7-5 1 0,-7 5-2 15,-8 0-1-15,-1 0-3 0,-9 0-3 0,-3 0-3 16,-5 5-7-16,-5-5-16 0,2 0-29 16,-6 0-56-16,4 3-72 0,-4 2-75 0,0-5-135 15,-4 4-165-15,2 1-94 0,-2-14-73 16,4-4 19-16,6-10 121 0,2-9 180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16:38.407"/>
    </inkml:context>
    <inkml:brush xml:id="br0">
      <inkml:brushProperty name="width" value="0.05292" units="cm"/>
      <inkml:brushProperty name="height" value="0.05292" units="cm"/>
      <inkml:brushProperty name="color" value="#FF0000"/>
    </inkml:brush>
  </inkml:definitions>
  <inkml:trace contextRef="#ctx0" brushRef="#br0">6472 10360 171 0,'8'-3'322'0,"-6"-3"25"0,3 3 7 16,-3-2-184-16,2 5-87 0,6 0-42 16,-4-6-24-16,5 6-8 0,5-3-2 0,1 3-4 15,-1-5 2-15,1 1-2 0,8 4 3 16,-7-5-1-16,5 5 1 0,-2-3 5 16,1 3 2-16,3 0 0 0,-2-6 4 0,0 6-2 15,-3 0 2-15,7 0 1 0,-4 0 8 16,4 0 3-16,0 0 6 0,2 0 6 0,2 0-2 15,2 0-1-15,0 0-4 0,4 0-4 16,-4 0-13-16,6 0-2 0,-1 0-6 16,3 0-2-16,2 0-4 0,-8 0 2 0,9 0-2 15,-3 0-3-15,-2 0 1 0,5 6 11 16,-5-6 7-16,5 0 6 0,-1 3 15 0,0-3 11 16,-3 0 3-16,7 5 7 0,-3-5 7 15,-1 0-7-15,5 4-6 0,-3-4-8 16,5 5-13-16,-3-5-10 0,3 0-8 0,-1 3-8 15,1 3-5-15,4-6 1 0,4 5-1 16,-3-5 1-16,1 3 1 0,2 3-1 16,-2-3-1-16,2 2 0 0,-2 1-3 0,2-3-2 15,-3 2 0-15,5-5 0 0,0 9 2 0,0-5 0 16,-4 1 3-16,4 0 2 0,2-2 0 16,0 6 2-16,-2-4 19 0,4-1 6 0,-2 1 4 15,2 0 2-15,2-1 1 0,5 1-14 16,-5 4-5-16,4-4 1 0,-6-1 16 15,8 1 19-15,-3-2 13 0,1 3 13 0,-2-3 5 16,7 2 1-16,-3 0-9 0,4-1-1 16,-5 5 4-16,5-4 17 0,-1 0 16 0,1 4 35 15,1-6 14-15,5 3-1 0,-1 2-18 0,2-8-31 16,1 6-48-16,-1 2-33 0,8-8-18 16,-6 9-8-16,1-9-3 0,10 9-1 0,-8-9 0 15,10 5-1-15,-5-5-1 0,4 3-1 16,0 3 0-16,6-6 2 0,-8 0-1 15,9 3 0-15,-7-3 0 0,6 0-1 0,-4 0-1 16,5-3 3-16,-1 3 2 0,5 0-1 16,-5 0 0-16,5-6-1 0,-3 6-2 0,2 0 3 15,3 0-1-15,0 0-1 0,-1-3 2 16,5 3-2-16,-1 0 0 0,7 0 1 0,0 0 0 16,6 0-1-16,-4 0 2 0,6-5 0 15,1 5-1-15,1 0 0 0,-2 0 0 0,0-6-1 16,-2 6 1-16,0-3 0 0,5 3 0 15,-5-5 1-15,2 1-1 0,-2 4 2 0,0-5 0 16,4 5 0-16,1-3 1 0,-1 3 4 16,-4 0-3-16,8 0 1 0,-4 0 0 15,3 0-2-15,-3 0-2 0,6 0 1 0,1 0-3 16,8 3 0-16,-9-3-1 0,7 0 0 0,3 5-1 16,5-5-1-16,-4 0 0 0,2 0 2 15,2 0 3-15,4 0-2 0,-4 0 0 0,2-5 1 16,0 5 12-16,8 0 5 0,-4-3 3 15,6 3 4-15,-4 0 4 0,9 0-13 16,-5 0-7-16,3 0-1 0,-3 3 0 0,10 2-5 16,-5-1-1-16,1 1-1 0,-1-2 1 15,3 3-4-15,1-1 1 0,2 4 5 0,-3-6 3 16,3 2 3-16,-5 1 3 0,5-3 3 16,-2-3 1-16,-7 5-1 0,-2-5 2 15,1 4 9-15,-3-4 0 0,-6 0 2 16,-4 5 2-16,0-5-2 0,-13 0-8 0,-1 0-7 15,-9 0-5-15,-13 0-5 0,-5 0-3 16,2 0 1-16,-17 0-1 0,2 0-3 0,-14 0 0 16,1 0-5-16,-11 0 0 0,-7 0-2 15,-2 0-8-15,-4 0-23 0,-6 0-50 0,-9 0-94 16,-2-5-135-16,-7 1-236 0,-12-10-146 16,-3 0-34-16,-6-8 50 0,-7-10 53 15,-4 1 165-15,-4-9 140 0,-4 3 70 0</inkml:trace>
  <inkml:trace contextRef="#ctx0" brushRef="#br0" timeOffset="1847.27">2946 11562 270 0,'8'-4'386'0,"0"-10"19"0,7 6 10 16,-3-1-228-16,9 4-106 0,6-4-45 15,2 4-17-15,8 1-7 0,2-1-5 0,4-4-2 16,1 4-2-16,8 2 0 0,-7-6-1 15,9 4 0-15,-5-1-3 0,1 3 1 16,4-2-3-16,-1 5 3 0,1 0 0 0,2 0 3 16,4 0-2-16,0 0 1 0,0 0-4 15,6 0 1-15,-2-4-2 0,2 4 0 16,5 0 0-16,-1 0 1 0,6-5 5 16,1 2 2-16,3 3 1 0,3 0 0 15,-2 0-1-15,-1 0-5 0,3 0 0 0,0 3 0 16,1 2 4-16,3-5 0 0,-2 9 0 0,2-6 1 15,0 3 0-15,-1-1 0 0,1 4 17 16,4-9 11-16,2 8 23 0,4-8 11 16,-2 6 13-16,3-3-16 0,-1-3-13 15,6 5-20-15,-4-5-11 0,5 4-12 0,-1 1 0 16,5-5-3-16,-3 4 0 0,2-4-4 16,1 5 4-16,6 0-1 0,-9-5 1 0,9 0-2 15,-1 0 1-15,3 0 1 0,-2 0-1 16,10 0 0-16,-8 0 19 0,8 0 17 15,-2 0 30-15,2-5 24 0,2 5 14 0,2-5-7 16,-2 5-4-16,4-4-15 0,-4-5-13 16,5 9-1-16,-1-5 13 0,2 2 10 15,-4-3 18-15,5 1 16 0,-3-4 11 16,4 6-10-16,-8-8-18 0,7 8-30 0,-3-6-24 16,0 1-25-16,0 2-14 0,1-2-4 15,-5 2-4-15,8 3-3 0,-4-6 0 0,2 4-2 16,-1-4 1-16,1 4-1 0,2 1 1 15,-1-1-2-15,-3-4 0 0,4 4-1 16,-4 2 0-16,3-2 2 0,-3 1 0 16,0-1-1-16,-4 0 1 0,5 1-1 0,-5-1 1 15,2 1 0-15,-2 4-1 0,0-5 2 16,-2 5-1-16,2 0-1 0,-2 0-1 0,2 0 2 16,-6 5 0-16,8-5-1 0,-6 4 1 15,2 1 0-15,-4-1-2 0,4 1 2 16,-4 4-1-16,2-4 0 0,2 3 0 0,-4-4 0 15,0 1 0-15,6 0-1 0,-6 4 1 16,4-5-1-16,-4 1 2 0,6 4-1 16,-6-4 1-16,4-2 0 0,-4 6-1 0,4-4 1 15,-2 4 0-15,2-4-2 0,0 4 1 16,2 0 0-16,0-4 0 0,4 4 3 0,-2-1 0 16,0 1 0-16,3-4-1 0,3 4-2 15,-4 0 3-15,3-1-3 0,3 1 0 16,0-4 1-16,3 4 0 0,-1-4 0 15,-1 4-1-15,10-5 43 0,-7 6 34 16,3-6 17-16,-5 1 12 0,1 3 2 0,-3-4-41 16,1 1-33-16,-7 0-17 0,6-1-7 15,-1 1-2-15,1 4-2 0,-1-4-3 0,-3-1 2 16,4 1-2-16,1-2-2 0,-1 3-1 0,5 2 1 16,-1-2 2-16,3-3-2 0,-3 2-1 15,3 4-1-15,-2 0 3 0,1-4-2 16,-5-2-1-16,7 3 0 0,-3 2 1 0,-3-2 2 15,-1-3-2-15,1 2 1 0,-9-1 6 16,1 5 11-16,0-4 2 0,4 0 5 0,-8 4 2 16,-2-1-4-16,-4-2-6 0,0 2-2 15,-6 1 6-15,-2-5 6 0,-5 1 0 0,1 4 4 16,-13-4-1-16,2-2-6 0,-4 2-3 16,0-1-4-16,-6 1-4 0,-3-5 0 0,-5 0-3 15,2 5 0-15,-7-5-1 0,2 0 0 16,-7 0-1-16,1-5 2 0,-6 5-2 0,-8 0-1 15,-2-5-3-15,-5 1 1 0,-5 4 0 16,-7-5 2-16,-4 2 0 0,0 3 4 16,-6-5-2-16,-2 1 1 0,-9 4-3 0,-3-5 1 15,-1 5-2-15,-4 0 2 0,-6-5-3 0,7 5 0 16,-9 0-2-16,0 0 0 0,0 0-1 16,0 0 6-16,0 0 3 0,0-4 4 15,-5 4 4-15,5 0 2 0,-4 0-2 0,4 0-3 16,0 0-6-16,-2 0-4 0,-2-5-2 0,0 1-4 15,2 4-1-15,-2-5-6 0,2 5-8 16,-2 0-17-16,-1-3-31 0,3-3-46 0,-2 1-90 16,4 2-142-16,-2-3-264 0,2 3-133 15,0-11-35-15,2-9 49 0,4-5 117 16,9-6 168-16,1-7 113 0,5 0 58 0,2-3 35 16</inkml:trace>
  <inkml:trace contextRef="#ctx0" brushRef="#br0" timeOffset="9041.91">13409 13214 348 0,'21'0'447'0,"2"-9"27"15,8 4 8-15,4 1-249 0,8-1-127 16,11 1-58-16,4 4-27 0,8 0-12 0,6-5-5 16,15 5-1-16,0-5 1 0,6 5-2 15,4 0 6-15,3-4-5 0,3 8 0 16,9-4 0-16,-7 5 0 0,9-5 0 0,1 5 3 15,3-5 6-15,2 4 7 0,6-4 15 0,4 5 18 16,7-5 19-16,-1 0 16 0,11-5 13 16,6 1 5-16,4-1-9 0,6 0-7 0,11 1-8 15,0-4-10-15,12 8-6 0,2-9 10 16,10 4 12-16,3 5 9 0,12-5 11 16,4 1 11-16,6 4 0 0,4 0 3 0,9-5 6 15,-2 5 15-15,3-4 2 0,-1 4-10 0,4-5-13 16,-7 5-24-16,11-3-34 0,-8-3-17 15,4 6-9-15,2 0-5 0,-3 0 1 16,-3 0-3-16,4 0-3 0,0 0-2 0,-1 6-8 16,3-3-6-16,-2 6-3 0,-11 0-4 15,1 1 0-15,-7 2-3 0,0-3 1 0,-12 5-1 16,-4 0-2-16,-7 0 1 0,-9-5 2 16,-9 4-2-16,-5 0 1 0,-13 1 1 0,-11-6-3 15,-11 6-11-15,-7-5-21 0,-15 0-44 0,-7-1-72 16,-14-2-82-1,-6 2-103-15,-12-8-178 0,-9 6-204 0,-3-6-67 0,-18-6 20 16,1-2 90-16,-13-6 183 0</inkml:trace>
  <inkml:trace contextRef="#ctx0" brushRef="#br0" timeOffset="10154.56">3125 14851 239 0,'-33'-26'370'16,"0"-5"19"-16,0-6 16 0,0-3-209 0,10 3-86 16,-1 6-23-16,1 0-3 0,6-1 5 15,1 10-3-15,5-5-2 0,1 5-16 0,4-1-13 16,2 9-12-16,2-3-8 15,2 3-9-15,2 5-9 0,2 0-7 0,6 0-5 16,1 4-5-16,5 0 2 0,3 2-4 0,6 3-3 16,1 3 3-16,8 2-1 0,1-5-6 15,8 9 5-15,11-4 0 0,4 4 1 0,8-6-1 16,4 3 1-16,9-6 3 0,1 5-2 16,13-5 1-16,-2 3-2 0,6-3 3 15,3-3-1-15,9-2 2 0,1 5-1 0,3-6 2 16,5 3-5-16,4-2 2 0,6 1 0 15,5-1 2-15,1 1 0 0,5-1 2 0,7 5-1 16,9-5 0-16,-6 2-2 0,10-3-2 0,3 3 2 16,3-2 0-16,2 5 0 0,7-9 2 15,0 4 6-15,1 1-5 0,5-1-6 0,4 5 6 16,2-4-3-16,9-1-3 0,-3 5 6 16,2 0 4-16,2-5-5 0,5 5 0 0,-5-4 3 15,1 4-4-15,-3-5-1 0,-2 2 4 16,-6-2-2-16,-4 1-4 0,-6-1 23 15,0-4 10-15,-9 4 24 0,3 1 26 0,-9 4 36 16,-2-5 7-16,-2 2 8 0,-4-3-6 0,-10 1-3 16,3 2-17-16,-7-3-11 0,-11-2-8 15,-8 8-8-15,-2-6-12 0,-11 3-14 0,-3 3-14 16,-11-5-13-16,-4 5-10 0,-9-4-8 16,-3 4-2-16,-5 4-4 0,-2-4-1 15,-6 5-2-15,-4-2-23 0,-6 3-48 0,-4-1-85 16,-1-2-154-16,-5-3-221 0,-1 0-134 15,-4-14-18-15,5-3 50 0,3-14 139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08:23.559"/>
    </inkml:context>
    <inkml:brush xml:id="br0">
      <inkml:brushProperty name="width" value="0.05292" units="cm"/>
      <inkml:brushProperty name="height" value="0.05292" units="cm"/>
      <inkml:brushProperty name="color" value="#FF0000"/>
    </inkml:brush>
  </inkml:definitions>
  <inkml:trace contextRef="#ctx0" brushRef="#br0">12363 7463 78 0,'-4'-5'288'0,"2"-9"25"16,2 5 14-16,0-3-130 0,6 2-100 0,1 1-47 15,5 0-21-15,7 0-13 0,-1 1-6 16,5-1-7-16,8 4 3 0,6-4-1 0,2 0-3 15,9 1 1-15,4 2 3 0,8 1 0 0,8 2-3 16,4-3 3-16,5 3-4 0,3 3 0 16,13 3-1-16,4-3-3 0,13 6 0 15,0 2 3-15,14 1 0 0,-4 0-1 0,14 5 2 16,2-9 0-16,11 7 4 0,0-7 5 16,12 1 13-16,4-6 20 0,7 0 15 0,3-6 15 15,7-2 15-15,0 2 17 0,8-2 12 16,0-1 6-16,11 4 14 0,-7-4 10 0,15 6-6 15,-1-3-4-15,7-2-4 0,0 2-16 16,8 3-3-16,-3 3-3 0,1 0-5 16,-2 0 8-16,2 3 11 0,-4 3 1 0,4-3 9 15,-6 2 3-15,-2 1-2 0,-9 2-9 16,5 1-13-16,-13 0-23 0,3-4-21 0,-11 4-25 16,4 5-23-16,-10-6-11 0,4 10-7 15,-9-4-5-15,-3-2-2 0,-13 7 0 16,-6-5-1-16,-10 4-3 0,-13-1 2 0,-10 0 0 15,-6 3-2-15,-13-3 0 0,-12 6-1 16,-7-9-15-16,-11 3-34 0,-13-3-49 0,-5 0-55 16,-18-2-68-16,-4-3-113 0,-12-4-141 15,-11 0-148-15,-12-10-65 0,-6-4 15 0,-7-8 102 16,-5-6 166-16</inkml:trace>
  <inkml:trace contextRef="#ctx0" brushRef="#br0" timeOffset="971.19">2553 8264 100 0,'21'0'322'16,"-5"-9"26"-16,3 0 11 0,1 1-133 0,11 2-124 16,-2-2-58-16,9 2-26 0,1 3-11 15,10-2-2-15,3 1-3 0,4-1 2 0,4 5 0 16,4-5 2-16,2 5-4 0,4 0 3 15,1 5-3-15,1 0 1 0,4-5 1 16,1 9 1-16,-1 0 0 0,9 5 8 0,-2-6 6 16,10 4 3-16,0 2 0 0,4 0 4 15,2 0 6-15,9-5 11 0,1 5 16 16,5-5 13-16,6-1 16 0,0 6 13 16,0-5 11-16,10-5 7 0,0 6 8 0,5-6 1 15,1 1-7-15,2-5-13 0,1 3-4 16,4 3-14-16,-3-6-9 0,3 0-1 0,-7-6 6 15,5 3 10-15,-5 3 33 0,-3-5 39 16,-9 1 36-16,2 4 5 0,-9-5-17 0,-3 0-36 16,-8 1-49-16,-9 4-49 15,-6 0-25-15,-7 0-11 0,-9 0-7 0,-9 4-3 16,-6 1-2-16,-6-5-3 0,-15 5-3 16,-6-5-2-16,-8 4-2 0,-7 1 0 0,-7-5 0 15,-5 0 0-15,-2 0 0 0,-4 3 1 16,0-3-3-16,0 0-7 0,0 0-18 0,-4 0-57 15,-8 6-88-15,1-3-129 0,-7 2-233 16,-3 4-173-16,0-4-84 0,9-14 24 16,6-10 105-16,6-3 223 0</inkml:trace>
  <inkml:trace contextRef="#ctx0" brushRef="#br0" timeOffset="4917.12">13682 9514 148 0,'-22'-8'325'0,"5"-6"20"15,5-4 12-15,-3 4-167 0,11 2-106 16,8 7-45-16,2-4-26 0,9 4-12 0,3-4-5 16,18 6-1-16,-3-8-1 0,10 8 2 15,7-6 1-15,5 4 1 0,10-1 1 0,5 6 0 16,2-3 2-16,5 6-1 0,3 3 1 15,7 2-3-15,4 1 0 0,10 5 2 0,3 4-2 16,9 1 2-16,1 3 0 0,10 1-2 16,2 3 2-16,11 2 0 0,-1-2 0 0,11-3 0 15,0 0 2-15,14-1-2 16,-2-4 0-16,10-1 0 0,1-3 5 0,12 0 5 0,-2 0-1 16,10-5 5-16,-2 3 8 0,10-2 0 15,1-6 8-15,12 1 8 0,0-1 10 16,4 1 6-16,2-5 15 0,6 0 7 0,-6 0-4 15,6 0-3-15,-6 5-8 0,2-5-21 16,-4 4-6-16,-6 1-5 0,-2-2-14 0,0 6-3 16,-11 1 2-16,0-1-11 0,-12 3 1 0,-4 2 1 15,-12 6-5-15,-11-3-3 0,-9 6 3 16,-11-1-9-16,-11 5-20 0,-8 0-31 16,-15 5-37-16,-10-1-63 0,-6-5-104 0,-15 2-106 15,-8-5-27-15,-14-14 13 0,-9-6 49 16</inkml:trace>
  <inkml:trace contextRef="#ctx0" brushRef="#br0" timeOffset="6070.12">3586 10833 176 0,'11'-4'324'0,"-1"-4"16"0,7 2 7 0,1-2-190 16,9-1-90-16,6 4-40 0,9-4-16 15,3 9-8-15,5-9 1 0,12 9-2 16,4-5-1-16,4 2-1 0,7 3 1 0,5-6-3 16,5 12 2-16,6-6 2 0,4 0 2 15,0 3-1-15,3 2 0 0,3-5-6 16,4 4 3-16,-1 4 2 0,3-2-2 0,3-1 1 16,0 4 1-16,1-6-4 0,1 2 2 15,6 4 10-15,0-4 4 0,0-5 4 0,4 4 2 16,2-4 8-16,8 0 0 0,-1 0-3 15,3 0-3-15,-2 0-1 0,9 0-7 16,2 0-6-16,3 0-4 0,3 0-3 0,4-4 6 16,3 4-3-16,3-5-2 0,-2 5-4 15,10-3 7-15,3-3-4 0,-2 1 2 0,-1 5 6 16,11-3 5-16,-2-3-4 0,1 6 0 16,1-3-1-16,2-2-4 0,2 5-2 15,2 0 2-15,-2 0 4 0,6 0 1 0,-4 0 5 16,5 0 10-16,-1 0 3 0,0 0 5 15,0 0 11-15,2 0 1 0,3-6-5 16,1 6-4-16,0 0-6 0,11-3-16 0,-6 3-6 16,5 0-2-16,-3-5-6 0,4 5-1 15,-7-4 2-15,7 4-1 0,-5-5-3 16,9 2 5-16,-4-3 1 0,6 1-5 0,-6 2 4 16,6-6 1-16,-7 0-6 0,9-1 3 0,-8 6 6 15,2-5-8-15,-3-1 4 0,7 7 5 16,-2-6-8-16,2 9 2 0,4-5 3 0,2 5-7 15,-2 0 5-15,7 0 1 0,-1 0 1 16,8 0 1-16,-5 0-3 0,7 0 0 16,1 5-1-16,1-5-6 0,-3 3 3 0,2 3 4 15,-9-6-5-15,2 3 3 0,-10 2 3 16,-2 0-6-16,-10-1 4 0,-2 1 3 0,-9 4-6 16,-4 0 4-16,-10-1 3 0,0 1-6 15,-11 5-3-15,5 0 5 0,-11 0-4 0,-4-2-14 16,-4 2-39-16,-6 0-57 0,-2-5-89 15,-4-4-155-15,-9-5-58 0,6-19 9 0,-11-7 43 16</inkml:trace>
  <inkml:trace contextRef="#ctx0" brushRef="#br0" timeOffset="22223.38">6094 11117 267 0,'-25'-17'349'0,"2"-3"23"16,3 3-18-16,1 3-180 0,3 0-77 16,-1 2-34-16,3-2-14 0,-3 0-17 15,5 0-9-15,-3 2-7 0,-1-2-3 0,-1 0-7 16,-4 0-1-16,3 2-1 0,-3-2 1 0,-6 0-1 15,4 0 4-15,-3 2 2 0,-1 3 5 16,-4-5 5-16,-2 5 0 0,0 1 2 16,-1 2 3-16,-3-2 5 0,2 2 0 0,-2 3 0 15,0-2 4-15,0-1-2 0,-3 3-5 16,1 3 0-16,-2-5-6 0,-3 1-5 16,5 4-7-16,-9 0-4 0,-1 0-4 15,-1 4-1-15,-4 1 0 0,1-2 4 0,-3 8-3 16,-8-2 2-16,4 5-4 0,-6-2-1 15,0 7 1-15,-5-2-3 0,5-3 2 0,-4 9 1 16,6-5 3-16,-2 4-1 0,2 4 2 16,4 2 1-16,0-2-4 0,4 2-3 15,2 4-1-15,4-1 1 0,7-5 1 0,4 6-2 16,4-4 1-16,-5 6 0 0,11 0-1 16,-2-3 3-16,2 0 2 0,3 4 1 0,1 2-4 15,0 0 5-15,0-3-3 0,2 3-3 16,3 0 3-16,1-2 2 0,-1 5-4 0,5 2-1 15,-1-2 1-15,-1 0 0 0,0 0-3 16,7 5 7-16,-2-5 1 0,-1 0-2 16,5 2-2-16,-2-7 3 0,3 2-2 0,5-1 0 15,-2-1 1-15,4-3 3 0,0-1-9 16,0 0 0-16,6 3-2 0,-1-3 5 0,-3 0-3 16,8 1 5-16,-2-1 2 0,1-5-4 15,7 2-1-15,-1-2 2 0,1 2-1 16,7-5-2-16,-2-2 4 0,7 2-4 0,8-4 2 15,-1 3-3-15,6-4 2 0,2-4-4 0,3 3 5 16,8-3-1-16,-5-2 2 0,11 2 2 16,-6 0-1-16,6-5-3 0,0 5 5 0,0-5-4 15,4 5 0-15,-2-2 1 0,-2 2 0 16,4 0-2-16,-4 0 4 0,6-2 2 16,-2 2-1-16,-4 0-1 0,4 0 1 0,-2 3-4 15,-2-3 1-15,0-2 0 0,0 8 2 16,4-6 2-16,-4-2-2 0,4 2 2 15,-2 0-1-15,2-2-2 0,0 2 0 0,2 0-2 16,1 0 2-16,7-5 2 0,-2-1-2 0,9 6 3 16,-2-5-1-16,1-4-2 0,3-1 1 15,4 1-2-15,-1 4-4 0,7-9 5 0,-2 0 3 16,9 3-2-16,-7-3 0 0,4 0 1 16,0-3-2-16,2 3 1 0,3-6-1 0,3 3 2 15,-4 3 1-15,-2-5 0 0,5 1-2 16,3 4 0-16,-1-5 1 0,5 5 0 15,-5-5-2-15,3 5 2 0,3-4-5 0,4 4 3 16,-1 0 1-16,5-5-1 0,-6 5 0 16,10-4 4-16,-4-1-3 0,0 0 0 0,0 2-1 15,6-6 2-15,-8 4 0 0,4 1-4 16,2-1 5-16,2 0 0 0,-2-4 1 0,2 5 1 16,2-1 0-16,2 0 0 0,3-4 2 15,1 6-3-15,-2-3-1 0,9-2 2 16,-1-1-2-16,-1 4-1 0,6 1-2 0,1-4-1 15,-3 2 2-15,6-2-2 0,-2-1-1 0,8-5 0 16,-7 5 4-16,10 1-1 0,-6-6-1 16,1 5-1-16,-2-5 4 0,6 0 3 0,-8 5 6 15,8 1 6-15,-4-6 6 0,9 5 3 16,-9 0-1-16,6 0-9 0,-2-1 2 0,2 1-7 16,2 0 0-16,-2 6-7 0,5-2 3 15,-1-4-3-15,0 4-3 0,1 1-4 16,-1 4 7-16,6-5-3 0,-1 2-2 0,1-3-2 15,3 1 6-15,-3 2-3 0,1-6-1 16,4 4-3-16,-5-1 6 0,9-2-1 0,-9 4-2 16,5-4 4-16,0-3 4 0,1 2-5 0,-5 1-4 15,10-1 5-15,-7 0-2 0,7 4-4 16,-6-4 5-16,6 4 4 0,-1 2-5 16,1-6-2-16,-6 9 5 0,6-5-4 0,-2 1-2 15,-3-1-4-15,5 0 5 0,0 1 0 16,-6 4-4-16,10-5 6 0,-9 1 2 0,9-1 0 15,-6 5 6-15,4-9 12 0,-8 4 12 16,3 2 21-16,-5-2 34 0,2 1 37 0,-5-1 28 16,-2 0 21-16,-3 1 11 0,5-1-11 15,-12 1-22-15,7-1-29 0,-3 2-24 0,-2-3-27 16,-2 1-26-16,0 2-19 0,-4-3-11 16,0 3-5-16,-6 3-4 0,-4-5-4 15,-3-4 2-15,-3 4-4 0,-11 1 0 0,4-4 1 16,-10-6-1-16,-2 5 0 0,-9-5-1 15,-1 0 2-15,-7 0-2 0,-6-3 0 0,-8-1 1 16,-4 4-4-16,-11-3 1 0,-2-6 1 0,-12 6 3 16,-6-6 1-16,-9 4 1 0,-6-4-1 15,-6 0 15-15,-14 2 16 0,-5-6 7 16,-12 0 2-16,-6 5 1 0,-10-6-16 16,-15-4-14-16,-5 6-7 0,-15-5-4 0,-9 3-3 15,-6 2-1-15,-15-6-1 0,-2 5-1 0,-14 0 1 16,-2-4 0-16,-15 3 1 0,1-3-1 15,-18 5-1-15,3-2-1 0,-16-4 2 16,1 1-1-16,-14-1 0 0,4 1 1 16,-10-6 1-16,-5 3-2 0,-6 2 0 0,3-5 2 15,-13-3 2-15,0 9-2 0,2-6 0 16,-6 6 5-16,6-6-3 0,-6 6 1 16,-2 0 1-16,0-1 0 0,-7 1-4 0,-3-1 0 15,-9 4 1-15,-2 2-4 0,-2 0 3 16,-4 3 2-16,-2-4-1 0,-2 4 3 0,-2 0-1 15,-3 1-1-15,-5 4 1 0,1-5 1 16,-3 6-3-16,-1 0-1 0,3-3 3 0,-1 3-3 16,-2 3 1-16,5 0-1 0,0 2 3 15,1-2-1-15,-5-4 0 0,3 8-2 16,-3-2 1-16,9-2-4 0,-5 0 3 0,6 5 2 16,-5-5 0-16,11 2-1 0,-6 1 0 15,8-1-2-15,-6 4 0 0,8-6 0 0,-4 0-2 16,8 5 2-16,-8-5 0 0,6 5-2 15,2 1 2-15,3-6-2 0,-9 0 3 0,8 1 3 16,-2 3 1-16,5-2 2 0,-3 3 1 16,8-1-1-16,-5-3-4 0,11 8 2 15,-1-4-1-15,4 1-2 0,0-1 3 0,4 4-2 16,2-4 0-16,2 4-2 0,-2 1 3 16,10-1-3-16,-6 2 0 0,5-3 4 15,-3 6-1-15,4 0-2 0,1 0 0 0,1 0 4 16,-6 6-5-16,13 2 0 0,-13-4 1 15,5 10 1-15,-1-6-2 0,4 6 1 0,-5 0-1 16,3 4 3-16,1-1-3 0,3 2 0 16,1-1 3-16,3-1-2 0,1 2-2 15,6-1 2-15,2 5 1 0,4-6 0 0,2 0 6 16,5 3 8-16,3-3 4 0,5 1 1 16,3 1 3-16,3-2-3 0,0 6-3 0,6 0-4 15,-2-1-2-15,10 4-8 0,-2 6-2 16,9 4-6-16,1 1-4 0,9 3-19 0,2 0-62 15,10 9-90-15,0 2-152 0,11 3-224 16,-1 3-148-16,7-6-75 0,2-11 33 16,3-9 127-16,1 1 215 0</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09:58.260"/>
    </inkml:context>
    <inkml:brush xml:id="br0">
      <inkml:brushProperty name="width" value="0.05292" units="cm"/>
      <inkml:brushProperty name="height" value="0.05292" units="cm"/>
      <inkml:brushProperty name="color" value="#FF0000"/>
    </inkml:brush>
  </inkml:definitions>
  <inkml:trace contextRef="#ctx0" brushRef="#br0">2051 3759 352 0,'29'-9'447'16,"-3"-9"24"-16,7 1 10 0,7 3-262 0,7 0-120 16,13 0-59-16,6 2-25 0,9 1-8 15,7 3-6-15,12 4-1 0,15-4 4 0,5 8-2 16,14 0-1-16,-2 3 1 0,6 6 0 16,9-4 3-16,2 4-2 0,3 5 2 0,9-11 0 15,0 2-9-15,13-5-8 0,-5 0-1 16,7 0 6-16,-1-5-1 0,9 5 4 0,2-9 7 15,4 6 2-15,-2-8-3 16,8 3-6-16,-2-1 6 0,0-5-2 0,2 2-2 16,11-2 15-16,-5-4 12 0,11-4 1 0,4 3 15 15,8-4 24-15,2 5 15 0,8-4 30 0,5-1 14 16,6 0 4-16,-5 6-20 0,7-6-25 16,-10 6-35-16,5-11-20 0,-9 7-19 0,3-2-4 15,-5-4-1-15,-1 0-6 0,-4-1 1 16,2-3 3-16,-8 5-6 0,2-6 5 15,-4 1 1-15,-6-2-3 0,-8 2 3 0,-3 4 5 16,-10-4-3-16,0 3 5 0,-12-3 20 16,-1 5 10-16,-14-6 27 0,-1 1 51 0,-8 3 53 15,-9 2 44-15,-9-6 14 0,-12 1-10 0,-6-1-42 16,-11 1-55-16,-14 3-56 0,-2-3-23 16,-13 5-9-16,-8-7-1 0,-8 12 5 15,-8-13 6-15,-7 14 3 0,-7-8 5 0,-1 1 1 16,-13 5-2-16,1-6-2 0,-6 2-7 0,-7-2-9 15,0 2-7-15,-8-2-8 16,-4 2-9-16,-8-6-7 0,-7 1-4 0,-9-6-7 0,-7 1-5 16,-15 1-3-16,-4-5-2 0,-12-2 1 15,-10 7 7-15,-5-7 5 0,-8 7 6 0,-4-2 2 16,-2 3-2-16,-4-3 0 0,2 6-3 16,-2-6-1-16,-4 2 3 0,-3 4 2 0,-1-3 1 15,-5 3 0-15,-7 0-1 0,-3 5-1 0,-4-2 2 16,-4 1-1-16,-7 5 0 0,-5-4 1 15,-3 6 1-15,-4-2-2 0,-4 4-1 0,-4 1 1 16,-8-2 3-16,2 6-3 0,-9 0 1 0,1-1-1 16,-5 0 3-16,0 1-4 0,-5 3 0 0,5-2 2 15,-6 3 2-15,11-5-3 0,-5 5 0 16,0-5 5-16,-10 6-4 0,2-6-1 0,-12 5 0 16,4 4 0-16,-2 1-2 0,4-1 0 15,-5 5 0-15,7-3 2 0,-4 3-2 16,6 0 4-16,-6 0 0 0,6 0-1 15,-4 0 3-15,6 0 0 0,-10 0-5 16,8 3 3-16,-8-3 2 0,-3 5-2 16,-1-1-1-16,-5 4 4 0,-1 3-2 0,5 1-3 15,3 2-3-15,4 0 2 0,0-5-6 0,2 5 0 16,0-2 0-16,6 2 2 0,-6 5-2 16,2-1 4-16,-1-1 1 0,3 2-2 0,-2 7-1 15,-2 6 4-15,6 4-3 0,-2-1 0 16,0 16 4-16,5 3 1 0,-5 0-1 0,2 9-1 15,4 3 2-15,8 2 3 0,3 4 2 0,8 4 1 16,6 6 2-16,12 7 1 0,11 7 4 0,16-2 10 16,-1 14 5-16,1 4 10 0,-12 5 1 15,35 0-14-15,91 0-18 0,-6 5-9 16,6 3-17-16,-6 3-15 0,6-12 2 0,-5-4-10 16,3-4-5-16,-2-8-20 0,4-6-14 15,-4-14-7-15,4-7 2 0,0-10-16 0,31-18-20 16,106-4-52-16,-24-19-127 0,28-4-242 15,14-13-198-15,35-16-57 0,-6-6 29 0,-4-14 120 16,-2-9 243-16</inkml:trace>
  <inkml:trace contextRef="#ctx0" brushRef="#br0" timeOffset="1766.86">12543 6663 201 0,'0'8'366'16,"-4"-4"32"-16,4-4 11 0,0 5-190 16,0-5-114-16,0 0-57 0,6 4-31 15,-2 1-9-15,3-5-7 0,3 5 1 0,4-5 1 16,-1 3-3-16,3 3 1 0,7-6 2 16,-2 0 0-16,2 3-2 0,1-3 1 0,3 0 0 15,-2 5-2-15,2-5 0 0,4 0 0 16,-2 6 0-16,2-6 0 0,-2 3 0 0,6 2 2 15,0-5 0-15,2 0 5 0,3 0 1 16,-3 4 2-16,6-4 1 0,1 0-1 0,5 0 1 16,-1 5 3-16,6-5-3 0,-3-5 4 15,3 5-2-15,4 0 1 0,-2 0-1 0,4 0 1 16,4 0 8-16,-2 0 4 0,6-4 6 16,-2 4 4-16,6 0-1 0,5-5-4 0,-1 5-6 15,5-3-7-15,-5 3-3 0,5-6-3 16,0 6-5-16,-3-5-6 0,7 5 2 15,-2-3 0-15,-1 3 2 0,-1 0 0 0,0 0 4 16,-3 0-1-16,3 0 0 0,-5 3-3 16,9-3 2-16,-2 5 1 0,-1-5-2 15,1 6 0-15,-2-6 2 0,1 3-3 0,3 2-3 16,-2-5-1-16,-1 4 1 0,3 1 0 0,-2-1 1 16,0 1 0-16,3-5 1 0,-1 5-2 15,2-5-4-15,2 4 4 0,2-4-2 0,-2 5 2 16,4-5 1-16,-2 0 2 0,2 0 13 15,0 0 8-15,8 0 9 0,-6 0 13 16,8-5 8-16,-1 5-10 0,1 0-5 0,0 0-9 16,7 0-12-16,0 0-7 0,-1 5-4 0,5-5-4 15,0 0 0-15,1 0-7 0,5 3 2 16,0 2 0-16,2-1 3 0,0-4-2 0,4 5 1 16,-2 0-2-16,10-1 2 0,-5-4-4 15,9 5 2-15,-6-1 3 0,11 1-1 16,2-5-2-16,2 5 8 0,1-1 14 15,14-4 9-15,-3 5 9 0,14-5 17 0,-3 3 14 16,14 3-5-16,-4-6-10 0,6 3-9 0,2-3-13 16,0 5-20-16,2-5-8 0,4 6-1 0,-3-6 2 15,1 0-6-15,-8 3 4 0,10-3 0 16,-18 0-4-16,4 5-1 16,-11-5 3-16,3 0-2 0,-23 0-1 0,4 4 1 15,-13-4 2-15,-5 0-2 0,-9 0 0 16,-11 0 1-16,-11 0-2 0,-3 5-16 0,-12-5-41 15,2 0-42-15,-13 3-57 0,3-3-62 0,-7 0-106 16,-7 0-135-16,-3 0-55 0,-9-3 13 16,-1-6 41-16,-4-5 115 0</inkml:trace>
  <inkml:trace contextRef="#ctx0" brushRef="#br0" timeOffset="2934.3">2875 7549 263 0,'15'-6'393'0,"-5"-2"21"15,3-1 10-15,9-5-221 0,3 5-113 16,8-5-51-16,6 2-19 0,11-2-12 16,10 0-1-16,10 0 0 0,5 2-2 0,12-2-3 15,1 5 1-15,10 1-4 0,1-3-4 16,8 8 1-16,3-3 5 0,-1 6 3 0,3 0 1 15,0 6 1-15,-5 2-6 0,3-2 4 16,3 6-2-16,7 2-1 0,-2-5 0 16,4 4 3-16,6 1-1 0,5-1 1 0,3-3-2 15,11-6-1-15,-1 1 1 0,14-2 0 16,-5-3-4-16,4 0 0 0,4 0 6 0,5-3-2 16,-3 3-1-16,2-5-1 0,3 1 2 0,10 4-4 15,-7-5 1-15,11-4 4 0,2 0 3 16,5 4-2-16,-1-4-3 0,12 4 4 0,-1-3-4 15,6 4-2-15,3-1 5 0,5 0-2 16,2 1-7-16,7-1 4 0,-1 1 1 16,4 4 1-16,3-5 2 0,1 2 0 0,-1 3 16 15,5-6 9-15,-3 6 0 0,-1 0 17 16,3 0 16-16,0 0 1 0,-5 0 16 16,-2 0 16-16,-3 0 1 0,3 0 4 0,-10 0-6 15,-2 0-14-15,-4 0-7 0,-8 0-7 0,-3 0-16 16,-6 0-2-16,-12 6-11 0,2-6-11 15,-10 3-10-15,-5 2-2 0,-5-1-7 16,-11 1-5-16,-7-5 4 0,-1 4-2 0,-13 1-3 16,-8 0 2-16,-10-5-12 0,-4 0-43 0,-7 0-65 15,-4 0-89-15,-12-10-152 0,0-3-159 16,-11-15-36-16,1-12 30 0,-7-9 70 16</inkml:trace>
  <inkml:trace contextRef="#ctx0" brushRef="#br0" timeOffset="16800.95">22207 3940 141 0,'-8'0'323'16,"6"-5"28"-16,2 0 11 0,0 5-160 0,2-4-107 16,6 4-41-16,0-5-17 0,3 1 0 15,5 4 3-15,1-5 5 0,3 2 0 0,3 3-5 16,4 0-5-16,6 0-5 0,2 0-2 16,0 0-1-16,9 0 6 0,3 0 7 0,3 3 10 15,4 2 14-15,2-5 19 0,8 4 14 16,0 1 13-16,4-5 20 0,2 0 19 0,7 0 33 15,7 4 51-15,3-4 71 0,2 0 18 16,4-4-19-16,8 4-41 0,-5-5-62 16,15 1-89-16,-5-1-37 0,11 2-18 0,-5-3-8 15,10 1-9-15,-6-4-2 0,8 6-7 0,-2-8-1 16,6 8-3-16,-8-6 1 0,2 4-2 16,2-4 1-16,0 4-4 0,-13-4-2 0,3 6-3 15,-11-6-3-15,1 4-5 0,-7 0 1 16,-6 1-5-16,-6 4-2 0,-7 0-1 0,-10-5-2 15,3 5 1-15,-11-4 1 0,-7 4-1 16,-3 0 2-16,-9 0 0 0,-5 0-5 16,-5 4-17-16,-9-4-38 0,1 0-70 0,-4 0-107 15,-11-4-185-15,2-6-293 0,1 7-153 0,-5-11-17 16,2-4 68-16,0-1 171 0</inkml:trace>
  <inkml:trace contextRef="#ctx0" brushRef="#br0" timeOffset="17992.14">26424 3935 155 0,'-8'-5'285'15,"2"5"27"-15,-1-4-6 0,1 4-118 16,2-5-49-16,0 1-17 0,-2 4-7 0,4-5-6 15,2 5 1-15,-9-3 6 0,9 3 14 0,-6-6 18 16,6 1 23-16,0 5 18 0,0-3 16 16,0 3 19-16,0 0 6 0,0-6-2 0,4 3-21 15,-2-2-34-15,7-1-47 0,-3-2-42 16,4-4-37-16,7 1-5 0,-5-6 16 16,11-1 15-16,2-1 8 0,4-2 5 0,2-2-9 15,4-5-21-15,2 2-14 0,10-5-3 16,3-11 0-16,4 7 1 0,8-10 0 0,2-1 1 15,10-2 0-15,3-6-2 0,1 0-2 16,7-9 3-16,4 0 2 0,4 0 4 0,4-5 0 16,2-3 6-16,9 3 1 0,-1-4-2 15,-1-5-2-15,3 4-2 0,9 2-6 0,-2-6-7 16,-2 5-6-16,3 1-8 0,-5 3-8 16,6 0-3-16,-2 5-4 0,-5 0-3 0,1 6 1 15,-5-3-3-15,1 1 0 0,-13 10 3 16,6 0 0-16,-12 4 1 0,-4 0 0 0,-9 8-3 15,-3-3-1-15,-9 9-2 0,-4-6 1 0,-6 11 2 16,-5 0 1-16,-3 3-2 0,-5 0 0 0,-6 4-1 16,0 7-3-16,-6-7 2 0,-2 10 2 15,-4 5-2-15,-7-6 2 0,1 7-1 0,-7-6 0 16,5 9-3-16,-13-5 4 0,2 5-4 16,0-4-3-16,-4 4-7 0,0 0-19 0,-4 0-26 15,0 4-31-15,4 1-30 0,-6-2-54 16,-5 3-78-16,1 2-149 0,2 6-237 0,-13-10-203 0,0 6-48 15,5-10 50-15,-5 0 154 0,4 0 256 16</inkml:trace>
  <inkml:trace contextRef="#ctx0" brushRef="#br0" timeOffset="21071.37">25915 3026 237 0,'9'0'480'15,"-7"-5"96"-15,-2 1 94 0,0-1-65 16,-2 2-52-16,2 3-47 0,0-6-54 0,-9 1-73 15,7 5-103-15,-4-3-120 0,2-3-72 16,-6 3-35-16,4 3-23 0,-5 0-13 0,-1 0-6 16,-5 3-5-16,-1 3-2 0,1-3-2 0,-6 16 1 15,3-1-1-15,-3 4-1 0,2 5 0 16,-1 9 0-16,5 1-1 0,1-6 0 16,3 1 0-16,-1-1 0 0,7-5-1 0,1-3 3 15,2-4-2-15,2-1 2 0,2-5-2 16,0-4 1-16,2 0-2 0,2 0 2 15,-2-1-1-15,7-2 2 0,-1-3 1 0,0-3 1 16,0 5 2-16,7-5 1 0,-3-5 0 16,9 2 1-16,-5-3 0 0,7-6-2 0,-2-2-1 15,2-5-1-15,1 2-2 0,-5-10-1 16,2 5 1-16,-1-6 0 0,-7 2 1 0,1-6 1 16,-8 4 1-16,-4 2-1 0,-2-5 0 15,0 3 2-15,-8 2 0 0,0 3-1 0,-4 6 0 16,-3-3-1-16,-1 3-2 0,-7 8-3 15,2 1 0-15,3-3-1 0,-7 8-1 0,2 3 3 16,6-6-1-16,-3 12 0 0,7-6-4 16,1 0-7-16,4 3-18 0,2-3-29 15,1 0-52-15,5 5-62 0,5-5-60 0,1 6-57 16,4-3-76-16,7 2-105 0,-1-1-140 0,11 1-72 16,4-5 11-16,4-5 77 0,2 1 144 15</inkml:trace>
  <inkml:trace contextRef="#ctx0" brushRef="#br0" timeOffset="21594.66">26496 2787 294 0,'-16'-9'407'0,"-5"4"45"0,3-4 27 16,1 6-211-16,-8-2-89 0,7-1-34 15,-7 3-27-15,6 3-22 0,-6 0-13 16,-1 0-18-16,3 0-13 0,0 0-16 0,-4 3-10 16,4 8-6-16,-1-2-9 0,-3-6-4 0,4 16-3 15,-4-6-2-15,4 6-2 0,1 3-2 16,-3 1-2-16,2 8 3 0,7-4-2 16,-1 4-2-16,5 0 3 0,-3 1 0 0,5-1-2 15,8-3-1-15,-7 4 1 0,9-1 0 16,0-8 0-16,0 3 0 0,9-4 1 0,-3-2 0 15,4-3 2-15,-4-3 0 0,5-2 0 0,1-3 2 16,3-4 1-16,-7-5 2 0,11 0-1 16,-7-9 5-16,9 1-2 0,-5-6 1 15,3-4-2-15,-3-4 3 0,3-6-5 0,-3 2 1 16,1-6-1-16,-5 1-2 0,5-1-4 16,-7-4-3-16,3-1-6 0,-5 2-7 15,-2-1-6-15,-2 4-1 0,-2 1 2 0,-2 3 8 16,-2 7 7-16,-2-2 6 0,-2 9 7 0,-4 6 7 15,-1-1 7-15,1-2 4 0,0 8-1 16,-3 3-3-16,-1-5-5 0,1 10-8 0,1-5-1 16,-7 0-2-16,3 3-1 0,-1 8 0 15,1-8-2-15,3 3 0 0,-1-3-2 0,1 8-3 16,3-3-2-16,0 1-10 0,-1 0-25 0,5 5-31 16,4-2-39-16,-6 2-40 0,8 0-59 15,4 0-116-15,0-2-94 0,4 2-18 0,3 0 19 16,5-5 59-16</inkml:trace>
  <inkml:trace contextRef="#ctx0" brushRef="#br0" timeOffset="22901.76">26486 3422 250 0,'6'14'392'0,"-2"-11"33"0,0 3 26 15,-4-3-192-15,0-3-92 0,-4 5-20 0,4-5 19 16,-4 6 32-16,-2-6 41 0,4 0 42 15,-6 0 32-15,-3-6 11 0,-5 6-31 16,3-5-52-16,1 2-61 0,-7-3-70 0,1 3-59 16,1-8-28-16,1 8-13 0,-1-2-7 15,1 1-4-15,1-1-1 0,-1-4-1 0,3 4-2 16,-1 2 0-16,3-6 1 0,1 4 1 16,2 1 3-16,-3-6-1 0,5 6 2 15,-2-1-1-15,6 1 1 0,-6-1-1 0,1 0-1 16,1 5 0-16,-4 0-1 0,4 0-1 0,-5 0 1 15,-1 5-2-15,-2 0 0 0,1-1 1 16,-3 1 1-16,-1 4 1 0,1-4 1 0,-5 4 0 16,0 0 1-16,5-6-1 0,-5 8-1 15,4-3 0-15,1 1-1 0,8-6 0 16,-7 8 0-16,5 1-1 0,-1-1-2 0,5-3 3 16,4 5-11-16,-6 0-27 0,8 1-35 15,0 0-34-15,8-1-39 0,0 1-28 0,7 0-15 16,1-1-16-16,7 0-31 0,0-8-44 0,12 0-48 15,-6-5-37-15,4-5-6 0,4 0 51 16,-4 1 87-16,-2-5 102 0,-8 4 96 16,-6 5 67-16,-7 0 36 0,-4 0 5 0,-2 5-2 15,-4 4-2-15,0 0-1 0,-8 0-8 16,2 5-7-16,4 3-9 0,-9 0-13 16,1 6-8-16,0 5-10 0,-1-5-5 0,5 3-3 15,0 2-4-15,0-6-1 0,6 1-1 16,0-2 0-16,0-2-3 0,2-7 5 0,4 2-1 15,2-5 5-15,-6 2 9 0,9-11 3 16,-1 0 8-16,3 0 8 0,-3-11 8 0,4 8 6 16,3-11 7-16,2 0 10 15,-3-4 5-15,9-4 1 0,2-5 1 0,0 5 2 0,2-10-2 16,2 1 1-16,2 0 1 0,-4-3-2 16,2 3-1-16,-3 5-2 0,-1-5 2 0,-4-1 3 15,2 9 8-15,-6-4 15 0,-3 6 14 16,3 1 11-16,-11 6 15 0,0 2 18 15,-2-2 23-15,-4 6 13 0,-2-1-9 0,0 4-21 16,-2 1-34-16,-2-1-44 0,-2 0-39 0,-4 1-24 16,-1 4-11-16,1-5-16 0,-2 5-18 15,-1 0-18-15,-5 5-15 0,1-1-19 0,1 1-12 16,3 0-7-16,-1 4-6 0,1 0 1 16,1-6-1-16,4 8 1 0,-1-8 0 0,5 2-1 15,0-1-11-15,4-4-8 0,8 0 2 16,-1-4 11-16,5-1 12 0,2-4 17 15,3 1 13-15,2-6-4 0,5-4-9 0,3-1-5 16,-4-2 8-16,0 2 18 0,4-7 18 16,-5 3 21-16,-1-5 20 0,0 2 15 0,-5-2 17 15,-3 7 22-15,1-2 24 0,-6-4 26 16,3 4 23-16,-3 0 19 0,-8-3 17 0,0 3 19 16,0-5 17-16,-4 8 27 0,-2-8 11 15,-3 1-14-15,1 5-34 0,-6-6-43 0,1 2-54 16,-3 3-47-16,-1-5-16 0,-4 11-9 15,1-1-2-15,1-1-1 0,-8 2-2 0,3 3-6 16,-3 5-7-16,2 0-6 0,-6 4-7 16,2 2-5-16,-6 3-2 0,2 3-5 0,0 7 0 15,4 3-6-15,-2 1-9 0,2 3-15 16,2 2-13-16,2 4-17 0,2 3-10 0,5-3-7 16,-1 3 1-16,11 2 3 0,-3-5 0 15,5-1 0-15,6 1-4 0,0 0-6 0,2-6-10 16,2-3-8-16,7-2-2 0,-3-1 14 0,7-3 19 15,-3-4 27-15,5 1 26 16,3-10 19-16,3 1 12 0,2-1 8 0,4-4 2 0,2 1 1 16,-4-6 1-16,6 0 0 0,-7 2 1 15,1-8 7-15,-8 6 6 0,4-3 10 0,-9 3 13 16,-8 2 17-16,1-2 14 0,-7 5 13 16,0 0 17-16,-7 4 12 0,-3 0 9 15,-2 1 2-15,-9 4-11 0,2-5-16 0,-8 5-25 16,-10 5-24-16,0-1-20 0,-6 1-9 0,-1 4-4 15,-5 0 0-15,1 1 16 0,-2-1 21 16,-3 0 13-16,3-1 6 0,-4 6-1 16,5-5-17-16,-1 5-21 0,1-5-15 0,-1 5-8 15,0-2-3-15,7-4-2 0,0 6 0 0,1 0-1 16,3 0 1-16,6-5-1 0,0 5 0 16,2-2-1-16,4-3-1 0,0 5-1 15,8-5-3-15,3 5-1 0,-1 0-1 0,3-1-1 16,4 0-3-16,-1 1-32 0,11 0-35 15,-2 3-33-15,4-3-32 0,9 3-33 0,-1 3-9 16,6 1-17-16,5 1-39 0,2 1-68 0,4 0-103 16,0 4-126-16,-1-4-24 0,3 3 42 15,4 11 87-15</inkml:trace>
  <inkml:trace contextRef="#ctx0" brushRef="#br0" timeOffset="23423.45">25783 3692 118 0,'21'44'288'0,"-5"1"41"0,-3-3 23 15,-3-2-141-15,0-5-62 0,1 7-23 16,-9-2-20-16,2 0-17 0,-2-3-14 0,-2 3-8 15,-2-3-11-15,-2-3-6 0,4-2-6 16,-2-4-4-16,2-6-13 0,0 1-10 0,0-5-10 16,0-4-7-16,2-6 2 0,2 1-2 15,6-6 4-15,1 3 7 0,5-6 4 16,1 0 3-16,5-6-1 0,7-6-5 0,7-2-7 16,-1-8-3-16,8-1-4 0,1-3-1 15,5-6-2-15,3 4 2 0,-7-6-3 0,5 0-2 16,-7 3-1-16,5 5 0 0,-9 3 0 0,-2 1 4 15,-6 8 0-15,-6 1 0 0,2 3 3 16,-6 1-1-16,-1 6 1 0,-3 3 0 16,-1 0 1-16,1 3-1 0,0 2 1 0,-1-1 0 15,1 10 2-15,-5-5-1 0,7 5 1 16,-7 0 1-16,0 8 0 0,3-4-1 16,-3 4 0-16,3 1-1 0,-5 0-1 0,2-6 0 15,-1 1 0-15,1 1 2 0,-1-7 0 0,3-2 0 16,-2-1 0-16,3 0 3 0,-3-9 0 0,1 0 0 15,-3 0 1-15,5-5 8 0,-5 1 14 16,-2-5 9-16,7-1 3 0,-3-8 9 16,-2 1 11-16,1 0 17 0,-5-6 35 0,0 0 39 15,-6-5 44-15,0 2 43 0,-2-5 38 16,-4-6 7-16,-2-3-22 0,-5 0-42 16,-1-5-55-16,-3-1-69 0,-1-3-48 0,-3 4-23 15,-2 0-11-15,-2-1-3 0,3 1 0 16,-5 10 4-16,8-2 6 0,-2 11 6 0,1 4 0 15,3-1-3-15,1 14-6 0,3 1-11 0,-1-3-16 16,1 8-17-16,-1 3-32 0,6 3-49 16,-3 2-57-16,3 9-62 15,2-2-105-15,6 8-181 0,0 2-182 0,6 1-45 0,4-2 24 16,7-2 98-16,8 4 201 0</inkml:trace>
  <inkml:trace contextRef="#ctx0" brushRef="#br0" timeOffset="29080.87">21537 3511 60 0,'-8'10'256'16,"2"-6"30"-16,2 1 17 0,-2-5-110 15,3 0-49-15,-1 0-21 0,0 0-10 0,-2 0-5 16,4-5 0-16,-6 1 2 0,1 4-6 16,1-10 2-16,0 6 1 0,-2-10 1 15,2 1-3-15,4 0-4 0,-7-1-15 0,7-3-18 16,-2-6-21-16,4 1-20 0,0-1-15 16,4-8-5-16,7-1-6 0,-3-4-1 0,2 1-2 15,11-7-2-15,2-2 0 0,8-1 0 0,2-1 1 16,6-2 1-16,8-6-1 15,7 3 2-15,-2 2-1 0,12-1 0 0,-4 6-1 16,6 2 1-16,-6 2-1 0,0 5 0 0,-2 7 2 16,-2 2-2-16,-3 12 3 0,-3 5-3 15,0 9 0-15,-3 4-1 0,-3 15 1 0,-5 2-1 16,-2 16-1-16,-4 8 1 0,-6 0 0 16,-4 9 1-16,1 9 2 0,-7 0 2 15,-5-6 0-15,3 8 2 0,-13-11-2 0,8-5 1 16,-6-4-1-16,-4 1 0 0,3-6 1 15,-6 0 1-15,3 0 3 0,-4-3 1 0,0-11 1 16,4 2-1-16,-2-6-1 0,4 1-2 16,-2-6-3-16,8-3-2 0,-5-1-1 15,3-3 0-15,2-1 1 0,2 0-1 0,3-9-11 16,-1 0-32-16,5 0-53 0,3-9-68 16,3-5-89-16,2-4-168 0,-7-10-52 0,9-3 14 15,-6-6 50-15</inkml:trace>
  <inkml:trace contextRef="#ctx0" brushRef="#br0" timeOffset="29533.55">22757 3246 176 0,'-15'0'353'0,"5"-4"40"0,2-1 40 0,-2 2-153 15,5-8-83-15,3 2-19 0,2 1-19 16,2-6-21-16,5-4-27 0,3 1-26 16,4-6-33-16,5-5-27 0,6-3-12 0,2 0-7 15,8-4-2-15,6-2-1 0,5-3-3 16,3-2 1-16,11-2-1 0,4 3-1 0,7-3 0 16,-5-1 2-16,10-6 0 0,-6 11-1 15,5 0 1-15,-13 3 0 0,4 11 1 0,-12-2 0 16,-5 11-2-16,-1 3 0 0,-11 10-2 15,0 4-1-15,-8 9-2 0,2 5-2 0,-6 9 2 16,0-2-1-16,-2 15 3 0,-7 4 0 16,1 6 2-16,-3 2 2 0,-6 3 1 0,1 3 0 15,-7 0 1-15,2-5 2 0,-8 5 0 16,2-3 0-16,-7 1 0 0,1-1 0 0,-2-3-1 16,-5-2-1-16,3-1-2 0,-2-10 1 15,5-2 2-15,-5-7 0 0,1 2-2 16,3-10 2-16,0-1-3 0,-1-3-1 15,9 0-1-15,-6-5 1 0,2-6-4 0,2-3-18 16,2 0-46-16,-2-3-70 0,4-6-72 16,-3-5-140-16,3-3-108 0,3-15-13 0,1-1 42 15,-2-7 63-15</inkml:trace>
  <inkml:trace contextRef="#ctx0" brushRef="#br0" timeOffset="29917.09">23722 3103 148 0,'-6'9'369'0,"4"-15"35"16,2 3 24-16,0 3-124 0,2-9-136 16,4 4-58-16,3-4-30 0,3 0-20 15,0-5-21-15,9-3-18 0,2-6-7 0,4-5-6 16,10 2-3-16,2-10-2 0,9-1-1 16,1 2-2-16,9-5 0 0,-2-2-2 0,4 2 1 15,4 0 1-15,-2-5 1 0,6-1 1 16,-8 6 1-16,0 0 0 0,-8 3 1 0,-1 6-2 15,-11 5-2-15,-7 7 3 0,-2 6-3 16,-4-1-1-16,-11 14-2 0,1 0-2 0,-1 4-1 16,-3 15-1-16,3-1 0 0,-1 13 3 15,-3 6 3-15,3 11 1 0,-7 7-1 0,2 7 1 16,5 1 2-16,-5 2-2 0,-4 1-1 16,0-3 2-16,-1-4 1 0,-3-5 0 0,2-5 0 15,-2 1 1-15,-2-9 0 0,-2-1-1 16,-2-4-1-16,2-4 2 0,-7-1 0 15,3-8 0-15,0-1 2 0,-9-4-2 16,7-4 1-16,-6-2-1 0,3-1-4 0,-1-3-35 16,-3-4-79-16,3-4-93 0,0-4-159 15,-3-4-69-15,5-6 4 0,0-9 61 0</inkml:trace>
  <inkml:trace contextRef="#ctx0" brushRef="#br0" timeOffset="30869.09">23276 3152 181 0,'6'-4'337'0,"4"-1"19"0,1 0 9 16,5 1-183-16,1-1-98 0,10 1-41 16,-1-1-18-16,8 0-8 0,-1 5-5 15,8 0-2-15,2 0-4 0,7 5-2 0,4 0-1 16,6-5 1-16,6 9-1 0,4-5-2 16,7 6 1-16,5-1-2 0,5 0 0 15,10 5 0-15,0-6 2 0,9 4 2 16,-3 2-2-16,7 0-1 0,1 0 1 0,-1-1 14 15,-1-3 11-15,5 2 12 0,-6-7 18 16,-3-1 16-16,-6 1-1 0,5 0-2 0,-9-5 7 16,-2 4-5-16,-6-4-6 0,-9 5-9 15,-3-5-6-15,-11 0-19 0,-9 0-11 16,-7 4-8-16,-13-4-7 0,-2 0 0 16,-12 0-5-16,-7 5 2 0,-7 0-2 0,-5-5 1 15,-2 0-4-15,0 0-9 0,-7 0-30 16,1 4-50-16,-8 1-76 0,1-2-127 15,-3 3-124-15,-5-12-32 0,5-2 23 16,-1 4 63-16</inkml:trace>
  <inkml:trace contextRef="#ctx0" brushRef="#br0" timeOffset="36111.91">25056 2998 145 0,'4'5'334'16,"-4"-10"34"-16,4 5 20 0,-4 0-153 0,0 0-103 15,0 0-55-15,0 0-32 0,0 0-23 16,0 0-13-16,0 0-5 0,0 5 0 0,2 4 5 16,-2 0 1-16,0 5 1 0,0 3 0 15,0 6-4-15,4 5-5 0,-4 3 0 16,2 4 0-16,-2 7-1 0,0 12 0 16,-2-5-1-16,2 10 0 0,-4-1 0 0,4 10 1 15,0-5 2-15,-2 5 0 0,2-2 2 0,-4 7-4 16,4-7-2-16,-4-3-1 0,4-4-1 15,0-4 4-15,0-15 1 0,0 0 2 16,-2-9 0-16,-3 1 3 0,5-5-1 0,-2 0 0 16,-6-5 2-16,6 1 2 0,-2-4 0 0,-2 2-3 15,-1-2-1-15,3-1-2 0,0-1-2 16,-2-3-4-16,4 4 2 0,-2-5-1 16,0 1 0-16,4 4-2 0,-2-4-15 0,4 0-25 15,2-6-26-15,2-4-30 0,0 6-54 16,2-10-43-16,1 0-82 0,1-14-36 15,7 1-1-15,-3-10 41 0</inkml:trace>
  <inkml:trace contextRef="#ctx0" brushRef="#br0" timeOffset="36594.41">24826 4074 167 0,'-6'-5'227'0,"2"2"18"16,-2 3-63-16,1-6-41 0,5 3-14 15,0 3-3-15,0-5-7 0,0 5-5 16,5-4-10-16,-1 4-16 0,-2 0-22 16,4 0-18-16,4 0-20 0,7 4-14 0,-1 1-5 15,11-5 1-15,4 9 1 0,6-9 4 16,9 8 1-16,4-2 12 0,3 2 5 0,11 1 2 15,7 0-4-15,-1-1-1 0,9 1-13 16,7 5-5-16,7 0-5 0,9-5-1 16,-3 5 0-16,4-6-1 0,7-4-3 0,-1 1 3 15,9-5 1-15,-2 0 0 0,2-5 8 16,-3 1 6-16,-1-1 3 0,-4 2 19 0,-1-3 28 16,-7 3 14-16,-3 3 8 0,-6-5 7 15,2 5-7-15,-10 0-19 0,1 0-15 0,-5 0-13 16,0 5-10-16,-9-5-11 0,-2 3-9 15,-10 3-7-15,0 2-4 0,-10-4 0 16,-3 6-1-16,-7-6-1 0,1 5 0 0,-14-4 0 16,-2 4 2-16,-5-4-2 0,-3-2 0 0,-7 2-2 15,-4-1-2-15,-1-4-6 0,-3 0-18 16,-4 0-21-16,-3 0-24 0,-1 0-22 0,-4-4-25 16,0 4-16-16,-7-5-12 0,5-3-27 15,-3 4-77-15,-1-6-71 0,7 6-59 16,-1-10-3-16,-4 5 30 0</inkml:trace>
  <inkml:trace contextRef="#ctx0" brushRef="#br0" timeOffset="37222.46">27981 4100 235 0,'0'-3'373'0,"0"-2"48"0,2 1 46 0,-2-4-168 16,0 2-54-16,4-2-4 0,-2-1 15 15,-2 0 21-15,4-1 60 0,0-3 33 0,-4 0-9 16,0-5-41-16,0-1-55 0,0 1-93 16,0-9-75-16,-4 6-33 0,0-13-17 15,-2 8-11-15,4-5-8 0,-7 0-7 16,7-1-4-16,-4-5-5 0,-2 3-3 0,6-3-3 16,-2-3 1-16,-3-2-3 0,3-2-3 15,-2 3-1-15,2 0 0 0,-2-4-1 16,4 1 0-16,-7-1 1 0,7-5-1 0,-6 6 1 15,6-1 0-15,-4 4 0 0,2 0 1 16,-1 1 1-16,3 5-1 0,-2-2 0 0,2 6-2 16,2-1-1-16,-4 1 0 0,0 8-1 15,4-5 1-15,-2 6 0 0,2 9 2 16,-4-6-3-16,4 7 2 0,0 1-1 0,0 8-2 16,0-2 0-16,0 5-4 0,0 0 2 15,0 0-2-15,0-4-2 0,0 8-4 0,0-4-7 16,-2 5-3-16,2-5-2 0,-4 9 2 15,-1-4 2-15,5 7 8 0,-2-7 7 16,-6 9 2-16,8-10 1 0,-6 5 3 0,4-4 3 16,2 0 1-16,-8-1 2 0,5 1 1 15,-1-2 1-15,-6 2 0 0,4-5-1 16,-5 0 3-16,-1 0-2 0,-5 0-2 0,1-8-2 16,-9 8-1-16,0-9 0 0,-10-1-2 15,0 1 0-15,-8 0 0 0,-11-5 0 16,-4 5-1-16,-2 1 1 0,-8-1-1 15,-7-5 2-15,-5 5-2 0,-7 1-1 0,-6-1 3 16,-6 4-1-16,-11-4 1 0,1 0-1 16,-15 4 0-16,-2 1-4 0,-9-1 3 0,-1 5 0 15,-7 0 0-15,-4 0-1 0,-4 5 1 16,5-1-1-16,-3 1-4 0,4 4-12 0,3-6-21 16,7 8-47-16,9-2-67 0,10-1-71 15,5 1-158-15,16 5-235 0,4-11-157 0,14 8-21 16,11-11 36-16,8 0 149 0</inkml:trace>
  <inkml:trace contextRef="#ctx0" brushRef="#br0" timeOffset="38898.04">27344 3061 245 0,'-8'-4'294'0,"1"-1"31"0,5 2-60 0,-6-2-77 0,6 1-25 15,-2-1 2-15,0 0 8 0,2 5 6 16,-2 0 8-16,1-4 7 0,3 4 2 0,-4-5 5 16,0 5 11-16,2-4 22 0,-2 4 31 15,4 0 15-15,-2-5-15 0,2 2-32 0,-4 3-47 16,0 0-63-16,2-6-45 0,-3 1-27 15,5 5-11-15,-4 0-7 0,2 0-5 0,-2 0-3 16,4 0 0-16,0-3-2 0,-2 3-2 16,2 0-3-16,0 0-3 0,-4 0-4 0,4 3-4 15,-4-3-4-15,4 0-3 0,0 0 0 16,-2 5-2-16,-2 1 0 0,4 2 1 0,-2 1 0 16,2 0 0-16,-9 5 2 0,7 3 0 15,-2 1 1-15,2 10-1 0,-6-6-1 0,2 10 1 16,-1-6-2-16,1 10 0 0,-2 1 2 15,0 7 3-15,-3 1 1 0,5 6 1 0,-8-3 1 16,3 1 0-16,1 5 0 0,2 0 0 16,-3 6 5-16,3 2 6 0,0 1 3 15,-1 5 5-15,1-1 1 0,0 9 0 0,2 1-3 16,-5 0-2-16,5 3-2 0,-4 2-4 0,4 3-5 16,-5 1-4-16,1-1-3 0,0-4-3 15,1 9-1-15,1-9 3 0,0 4-3 0,-7-3 0 16,5-5 3-16,4-6 0 0,-4 1 12 15,7-10 9-15,-5 3 17 0,2-7 13 16,0 1 8-16,0-10-3 0,1 0-4 0,-1-8-17 16,2 0-12-16,-2-5-12 0,2-4-7 15,2-12-4-15,-2 8 0 0,1-14-2 0,3 4-2 16,0-10-3-16,-4 1-1 0,4 0-1 0,0-9-1 16,0 5-2-16,0 0-10 0,0-5-10 15,0-5-14-15,0 5-18 0,0 0-18 16,0-5-11-16,4 5-16 0,-4-9-17 0,3 0-36 15,1-4-57-15,-2 0-78 0,2-1-121 16,2-3-162-16,-2 3-181 0,-2-3-34 0,2-6 52 16,1 0 125-16,1 4 189 0</inkml:trace>
  <inkml:trace contextRef="#ctx0" brushRef="#br0" timeOffset="39386.32">26600 5011 230 0,'-11'-19'394'0,"1"-4"43"0,4 11 52 0,0-2-133 15,-1 0-49-15,3 5 17 0,0 4 50 16,2 1 34-16,-2-1-18 0,4 5-51 0,-2-3-65 15,-2 3-78-15,0 0-79 0,4 3-49 16,-7 2-26-16,7 9-19 0,-2 9-12 0,2 8-6 16,0 10-2-16,2 13-3 0,5 8 0 15,3 6 0-15,0 4-2 0,3 5 1 0,1-1 2 16,-1-1 1-16,3-1 3 0,5-8-1 16,-5-1-2-16,5-11 1 0,-4-11-2 0,-1-6-1 15,1-11 4-15,-5 2 7 0,7-11 4 16,-11-3 6-16,2-5 8 0,5-4 9 15,-3-5 13-15,5-8 15 0,3-3 20 0,3-10 8 16,4-12 6-16,4-2-4 0,4-15-15 0,2-5-19 16,7-11-15-16,-1-2-16 0,5-9-15 15,1-3-10-15,5-5-5 0,-4-6-3 0,-1 6 1 16,-3 8-2-16,-9 5 1 0,-4 13 0 16,-6 15-3-16,-2 8-1 0,-13 10 1 15,-2 12-7-15,-3 0-23 0,-3 9-28 0,-4 1-37 16,2-1-35-16,2 5-27 0,-2 5-40 15,6-1-74-15,-6 6-134 0,7 2-256 0,-7 7-175 16,-2-6-32-16,6 1 64 0,2 3 149 16,-6 2 284-16</inkml:trace>
  <inkml:trace contextRef="#ctx0" brushRef="#br0" timeOffset="46948.81">24076 3895 15 0,'-2'-6'233'0,"2"3"33"15,0-2 21-15,-4-1-91 0,-1 6-49 16,5-3-21-16,0 3-12 0,-2 0-2 0,2-5-1 15,0 1 3-15,0 4-3 16,0 0 1-16,0 0-7 0,-4 0-10 0,4 0-13 16,0 0-16-16,0 0-20 0,0 0-18 15,0 0-18-15,0 0-8 0,0 0-7 16,4 4-4-16,-4 1 4 0,2-2 0 0,3 3 4 16,-1-1-2-16,-2 4 3 0,6-1 0 15,-6-2-2-15,4 2 0 0,5 1 2 16,-1 0 0-16,2-4 4 0,7 4-1 0,0-1 1 15,7-4 3-15,5-4 19 16,5 5 9-16,1 0 7 0,10-5 3 0,-3 0 24 16,1 0 11-16,3-5 10 0,1 0 1 15,1 5 0-15,0-4-28 0,1-1-28 16,1 2-18-16,0-3-6 0,-1 3-5 0,3-2-2 16,4 0 2-16,-6 1-3 15,1-5 1-15,1 1 2 0,0 2 26 0,0-2 50 16,-3-1 61-16,3-5 61 0,4 5 36 15,-2-5-10-15,8 6-44 16,-4-6-57-16,2 0-59 0,6 1-35 0,-6 0-20 16,2-1-4-16,-2 0-7 0,6 1-2 0,-6-1-1 15,7 0 1-15,-1 1-1 0,0 0 1 16,-2-6 0-16,-2 7 2 0,-4 1-1 16,0-1 0-16,0 4-1 0,0-6-1 0,-4 5-1 15,2 0-1-15,-3 4 0 0,-1-4 1 16,0 0-1-16,-4 4 1 0,-5 0 0 15,-2 5 1-15,1-3-2 0,-7 3 1 0,-4-6-1 16,-2 6 0-16,-4 0 0 0,-4 0-1 16,-5 0 2-16,3 0-1 0,-6 0 1 15,-3 0 0-15,-2 0 0 0,-4 0 0 0,1 0 0 16,1 0 1-16,-8 0-1 0,2 6 2 16,-2-6-1-16,0 0 1 0,0 0-1 15,0 0 1-15,0 0 1 0,0 0-1 0,0 0 0 16,0 0-1-16,0 0 0 0,0 0 2 15,0 0-1-15,0 0 2 0,0 0 0 16,0 0 2-16,0 0-1 0,0 0 1 16,0-6-1-16,0 12 17 0,0-12 8 0,0 6 5 15,0 0 2-15,0 0 2 0,0 0-17 16,0 0-12-16,0 0-2 0,0 0-8 0,0 0-2 16,0 0-1-16,0 0-1 0,0 0-1 15,0 0-1-15,0 0-1 0,4 0-2 16,-2 6 1-16,-2-6 2 0,8 0-1 0,-5 3 4 15,3 2 0-15,2 0-1 0,-6 4 3 16,8-5 0-16,-3 6 0 0,-3-1 1 16,2 0 1-16,-2-6-2 15,-2 8-1-15,-2-3 2 0,4 1 0 0,-4-6 0 0,0 3 0 16,-4-1 2-16,4 4 0 0,-6-6 0 16,4 8 0-16,-2-3 2 0,-2-4 1 15,-1 5 0-15,-3-4 0 0,0 3 1 0,-5-2 0 16,3 2 0-16,-3-4 1 0,-3 6-1 15,-3-6 0-15,-6 1-1 0,0 4 0 16,-2-4-1-16,-8-1 1 0,-6 4-1 16,-1-2-1-16,-5-3-1 0,-7 7 2 0,-4-6-2 15,-4 1 3-15,0 4-1 0,-2-4 0 16,-5 4-1-16,5 0-1 0,-8-1-1 16,1 1 1-16,-7 5-1 15,3-5 1-15,-5-1 0 0,5 1-1 0,1-4 0 0,1 1-1 16,5 2-2-16,0-8 1 0,-3 4-2 15,1 1 2-15,-2-5 1 0,3 0 0 16,1 0 1-16,8 0-1 0,-6 0 2 16,6 0-4-16,-2-5 2 0,4 1-2 15,0 4 0-15,4-5-1 0,2 2 2 0,5-3 2 16,1 1-1-16,5 2 2 0,6-3-1 16,8 3-1-16,6-2-1 0,-2-1 1 15,13 6-1-15,1 0-1 0,7-3-2 0,2 3 0 16,2 0-5-16,2 0-1 15,8-5 0-15,11 1 2 0,6-1 2 16,10-4 2-16,9 1 1 0,7-1 2 0,14-5-2 16,3 5 3-16,4-10 2 0,3 10 0 15,1-8 2-15,-1 3-3 0,3 0 0 0,3-4-2 16,2 1 1-16,-2 0 1 0,-3 3 1 16,-1-6 0-16,-1 8 3 0,-1-2-4 15,1 0 1-15,-1 6-2 0,8-1 0 16,-3 0 3-16,1 0-1 0,2-1 1 0,-7 7-2 15,7-6 1-15,-6 9-2 16,5-9-2-16,-5 9 5 0,6-5-1 0,-7 0 0 16,1 5 0-16,-3 0-1 0,-8 0-1 0,7 5-1 15,-9 0-1-15,4-1 2 0,-4 1 2 16,-6-5 0-16,0 9 0 0,-8-6 2 16,-9-3-2-16,-1 5-1 0,-7 0 3 15,-10-1-4-15,-5 1 0 0,-5-1-1 0,-7-4-2 16,0 5-1-16,-6-5 1 0,-2 5 0 15,-2-5 1-15,2 4 0 0,-8 1 1 0,0-2-4 16,-7 6-9-16,-1-4-18 0,3 1-30 16,-3-3-46-16,-1 2-49 0,-1-5-57 0,5 4-76 15,1-4-137-15,-3 0-160 16,9-4-119-16,2 4-11 0,4-8 57 0,8-3 151 16</inkml:trace>
  <inkml:trace contextRef="#ctx0" brushRef="#br0" timeOffset="51256.39">26099 3778 152 0,'0'0'242'0,"0"-5"17"0,0 1-53 16,0-1-77-16,0 0-35 0,0 1-15 0,7-1-7 15,-7 1-9-15,8-1-9 0,-6 0-9 16,4 1-10-16,2-4-6 0,1 2-8 16,-1 3-5-16,2-7-7 0,-1 6 0 0,1-1-4 15,4-4-3-15,-5 6 1 0,1-3-1 16,0 1-2-16,-3 2 0 0,3-3 3 0,-4 3-2 16,2 3-2-16,-6-5 1 0,7-1 0 15,-7 6-3-15,-2 0 2 0,0 0 5 16,0 0 5-16,4 0 7 0,-4 0 12 0,0 0 8 15,-4 0 6-15,4 0-1 0,0 0-2 16,0 0-5-16,0 0-9 0,0 0-9 16,0 0-8-16,4 0-5 0,-4 0-6 0,2 6-1 15,2-6 2-15,0 5-2 0,2-2 4 16,5 3 0-16,-3-3 6 0,2 8 8 16,5-8 3-16,3 6 1 0,-1-4 2 0,4 4-7 15,1-1 8-15,9 1 9 0,2 0 28 16,7 1 33-16,3-1 15 0,9 0 10 15,0-4 14-15,12-1-5 0,2 1-3 0,8-5 5 16,-1-5-5-16,3 1-3 0,0-6 4 16,5 6 14-16,-4-5 35 0,9-1 40 15,5 1 9-15,-2 0-16 0,2 1-37 0,2 3-54 16,0-4-58-16,0 5-32 0,-2-4-10 16,-2 2-6-16,-2 1-3 0,0 5-3 15,-11-3 3-15,-1-3-2 0,-5 3-1 0,-8-2-1 16,4-1 4-16,-2 3 1 0,0-2 2 15,-8 1-1-15,4 4 3 0,-6-5-5 0,-5 2-2 16,-1 3-1-16,-5 0-2 0,1 0 1 16,-11-6-1-16,-4 6 1 0,-2 0-1 15,-5 0 0-15,-1 0 2 0,-4 0 0 0,-3 0 0 16,-8-5 1-16,-2 5-1 0,-2 0-1 16,3 0 1-16,-5 0-4 0,0 0-3 0,-5 0-18 15,5-3-49-15,-2 3-57 0,-8-9-57 0,2 4-56 16,-1 1-57-16,-5-6-63 0,2 1-89 15,-5 0-86-15,1 1-82 0,-5-1 15 16,0-5 80-16,3-4 135 0</inkml:trace>
  <inkml:trace contextRef="#ctx0" brushRef="#br0" timeOffset="53380.19">25562 2716 264 0,'-6'3'332'0,"4"-3"17"0,-2 0-50 15,-1 0-154-15,5 0-74 0,0 5-38 0,-6 4-20 16,4 0-9-16,-6 5-1 0,2 0-4 16,0 0 1-16,-1 7-2 0,-3 1 2 15,4 1-4-15,-5 8 1 0,1 1 1 0,0 4-1 16,-1 4 1-16,-1 1 4 0,2 9-2 15,-3-5 0-15,5 4-2 0,-2 0 0 0,4 2-2 16,6-6 3-16,0-1 1 0,0 1 2 16,6-5 1-16,2 5 1 0,-2 1-1 15,5 3-2-15,1-4 2 0,4 6-3 0,1-3-2 16,8 7 0-16,-2-7 2 0,5 6-1 16,3-3 2-16,3-7 1 0,-1 6 2 0,0-1-1 15,0 2 0-15,4-3 5 0,6-7 8 16,1 4 3-16,-1-5 3 0,5 0-1 15,-3 2-6-15,5-2-5 0,4-5 4 0,3-2 5 16,-5-7 3-16,8-3 4 0,0-6 8 16,-2-3 1-16,-2-8 10 0,4-6 14 15,-7 0 9-15,5-6 10 0,-8-8 3 0,0 0 0 16,-5 2-5-16,-2-10-9 0,1-1-3 16,-7 0-6-16,-4-3-6 0,0-2-5 15,-6-3-6-15,4-1-6 0,-4-8-10 0,-4 0-8 16,-1-2-8-16,3-3-3 0,0-4-4 15,-4 0-1-15,1-1-2 0,3-4-1 16,2 0-1-16,-4-1 0 0,0 3 3 0,-1-2-2 16,5 0 2-16,-2 3 2 0,-6 3 0 15,5 2 0-15,-7 6 0 0,-1-5-2 0,1 5 3 16,-5-6 4-16,-1 6 10 0,-1 0 10 16,-4-5 19-16,-2 5 18 0,-4-2 12 15,0 2 1-15,-4 3-5 0,-2 2-16 16,0 4-15-16,0-6-17 0,-9 6-8 0,3-1-6 15,-5 1 5-15,-1 3 0 0,-1 2 2 16,-4-2 2-16,-1 2 1 0,-3 0-7 16,0-2-3-16,-2 5-3 0,-2-3-3 0,-4 3-2 15,2 1-1-15,-9-1-1 0,3 0 1 16,-4 6-1-16,-1-2-1 0,-5 1 1 16,1 4 1-16,-8 2-1 0,2 2 0 0,-5 1 2 15,1 5-4-15,-9-4 2 0,5 8 0 0,-8 0-2 16,0 0 0-16,-4 8 2 0,1 1 0 15,-3 0-1-15,-1 8 1 0,1 2 1 0,-5 4-1 16,5 3 2-16,1 6 2 0,3-1 0 16,8 0 2-16,4 1-1 0,14-1-2 15,-1 1-2-15,18-1-1 0,2 2-2 16,6-2 0-16,9 1-1 0,-3-9 0 0,9 8 1 16,0-8-3-16,6 3 1 0,2 0 0 0,2-3-20 15,7 5-25-15,5-6-41 0,3 4-51 16,8-3-93-16,6 0-111 0,4-6-165 15,-4-3-51-15,4-9 11 0,0-5 72 0,1-8 124 16</inkml:trace>
  <inkml:trace contextRef="#ctx0" brushRef="#br0" timeOffset="62699.25">30459 4530 15 0,'-2'-11'519'0,"-8"8"119"0,3-11 100 15,-1 5 93-15,6 0-255 0,-2 9-172 16,2-5-106-16,2 1-94 0,0 4-91 0,0 0-64 16,0 0-28-16,0 0-17 0,0 4-4 15,0-4 0-15,0 5-2 0,0 4 0 0,0 0 2 16,0 5 0-16,0 3 0 0,0 0 0 0,2 11 0 16,-2-1 0-16,0 0 0 0,4 0 2 15,-2 4-1-15,2 6 0 0,0 3 2 16,-2 2 0-16,3-2 8 0,-3 0 10 15,6 5 7-15,-6 4 2 0,6 2 5 0,-6-3 0 16,5 6-5-16,3 4 0 0,-4 1 3 0,2-5 0 16,-6 9 2-16,7 0 7 0,-3 5 7 15,-6 4 6-15,2-1 4 0,-2 6-2 0,0 5-6 16,0-6-9-16,-2 5-6 16,-2 4-8-16,-2-3-2 0,-1 7-7 0,-3 5-4 0,0 0-4 15,-3 6-6-15,-1-1 0 0,1 4 1 16,-3 2-2-16,6-2-1 0,-7 0-1 0,3 1-1 15,1-6-1-15,-1 7 3 0,3-6 5 16,5 4 3-16,-4 5 1 0,4-5 5 0,4 2 2 16,-3-2 5-16,1 5 4 0,4 0 2 15,0 0 1-15,0 0-4 0,0-5-7 16,9 0-5-16,-9 2-6 0,2-3-5 0,2-2-1 16,-2 3-3-16,-2 0 0 0,4-4 2 0,0 0 2 15,-4 1 0-15,0-6 1 0,0 0-1 16,2-3-1-16,-4-11 1 0,2 6 3 15,0-15 0-15,0 2-1 0,0-1 0 0,0-4-3 16,0-10-4-16,0-4-1 0,0-4-2 16,0-6-2-16,0-2 0 0,2-11-2 0,2-5-16 15,-2-8-28-15,7-4-39 0,1-9-53 16,-4-5-96-16,4-9-124 0,-1-10-206 0,9-7-196 16,-1-11-117-16,-1-17 20 0,7-9 109 15,0-8 219-15</inkml:trace>
  <inkml:trace contextRef="#ctx0" brushRef="#br0" timeOffset="63897.19">30812 4151 225 0,'7'-9'489'0,"1"-10"80"0,-6 2 78 15,6-1-78-15,1-1-121 0,5 2-37 0,-2-1-40 16,13-4-58-16,0-6-70 0,2 5-84 16,10-8-81-16,0-4-41 0,7 3-17 0,1-4-11 15,13-1-3-15,-2 2-1 0,10-5 0 16,4-2-3-16,5 7 1 0,1-5-1 0,11 4-3 16,2-5-3-16,8 5 4 0,6-1-1 15,5 2 2-15,-3 4-1 0,-1-6 1 16,-1 6-1-16,-6-1-27 0,0 5-49 0,1 0-73 15,-3 5-79-15,-2-1-125 0,-13 6-174 16,-3 8-186-16,-17 0-34 0,-2 4 35 16,-23 10 101-16,-4-1 193 0</inkml:trace>
  <inkml:trace contextRef="#ctx0" brushRef="#br0" timeOffset="64299.81">30182 10397 100 0,'31'26'649'0,"-2"-7"126"0,8-10 97 15,13-4 52-15,4 4-375 0,16 0-240 16,6-1-117-16,15 6-99 0,4 0-47 0,13-5-26 15,1 0-6-15,9-1-6 0,-2-2-2 0,4-3-2 16,-2 2-1-16,-7 4-4 0,1 0-23 16,-9-4-55-16,-8 4-75 0,-10-6-81 0,-13 2-111 15,-5 4-128-15,-14-4-155 0,-11 4-68 0,-13 0 15 16,-2-4 80-16,-11 4 136 0</inkml:trace>
  <inkml:trace contextRef="#ctx0" brushRef="#br0" timeOffset="65241.91">29279 4690 70 0,'4'-4'624'0,"-10"-1"196"16,-5-7 115-16,-1 2 56 0,-5 1-343 16,-3 5-241-16,-3 4-192 0,-4 4-111 0,-6 10-56 15,-10 8-24-15,-1 10-11 0,-10 5-5 16,1 3 0-16,-3 8 1 0,-2 7-1 0,2-1-1 15,7 5-5-15,7-5-5 0,5 9-5 16,8-6-5-16,6 6-11 0,7 2-33 16,1-3-63-16,15-8-64 0,7-5-48 0,17-9-35 15,5-8-3-15,13-9 45 0,9-10 51 16,7-13 47-16,4-8 44 0,6-6 33 0,-1-9 21 16,-3 0 16-16,-2-3 4 0,-4-5 6 15,-9 3 6-15,-5 2 13 0,-9-2 15 0,-8 2 26 16,-7-6 31-16,-7 10 43 0,-9-6 50 15,-4 5 41-15,-11 0 9 0,-5 6-19 0,-3 0-39 16,-12 3-60-16,-6 10-58 0,-2-1-30 16,-9 10-14-16,-1 7-10 0,-7 7-1 15,-2 2-1-15,2 7-1 0,0-2-1 0,5 8-1 16,1 1 2-16,11 1-4 0,6-4-19 16,2 4-38-16,10-10-48 0,13 6-47 0,8-4-40 15,8-2-24-15,11 0-17 0,3 2-16 0,11-5-34 16,7-1-58-16,9-8-85 0,13 4-84 15,0-10-20-15,13 1 39 0,1-9 82 16</inkml:trace>
  <inkml:trace contextRef="#ctx0" brushRef="#br0" timeOffset="65718.02">29469 5780 129 0,'27'23'314'15,"-11"-1"43"-15,-16 1 36 0,-6-2-122 16,-10 7-42-16,-11 3 8 0,-11 9 28 0,-1 1 30 16,-8 0 26-16,-3 3 7 0,-2-2-39 15,1 1-55-15,-1 3-63 0,9-6-66 0,-1 5-56 16,7-3-31-16,6-2-16 0,4-8-9 15,11-1-35-15,-1-8-50 0,15-1-49 0,-2-4-51 16,8-9-54-16,2 4-30 0,7-9-19 16,11-4-10-16,3-4-3 0,2-4 25 0,4-1 59 15,9-1 78-15,1 1 85 0,-8 5 71 16,2-4 51-16,-4 8 24 0,-2 0 3 0,-12 8 0 16,-2 1 10-16,-7 5 15 0,-10 7 10 15,-2 12-3-15,-13 2 0 0,-7 10-14 0,-9 9-24 16,-13 0-18-16,-1 9-12 0,-5 5-15 15,-8 4-14-15,5-1-12 0,1 3-6 16,4-3-5-16,9-3-2 0,2-5-5 0,10-9-14 16,6-5-23-16,5-9-26 0,10-3-30 0,1-6-29 15,10-8-13-15,1-6-4 0,4-3 1 16,11 0 13-16,6-11 22 0,-1-3 27 0,8-3 40 16,5-8 40-16,4-1 38 0,1-2 27 15,3 0 14-15,-1 6 8 0,-3-1-1 16,5 0 1-16,-13 9-5 0,2 0-4 0,-6 4-2 15,-12 4 5-15,-5 15 9 0,-4 0 5 16,-14 13 4-16,-6 1-5 0,-9 12-14 0,-12 0-21 16,-6 10-19-16,-6 4-15 0,-7 0-12 15,0 5-5-15,-5-6-14 0,1 6-15 0,0 4-27 16,0-4-25-16,11-5-31 0,0-6-24 16,5-3-11-16,5-3-8 0,6-7-16 0,9-3-36 15,3-6-62-15,5-3-80 0,10-10-28 16,10-2 15-16,7-3 57 0</inkml:trace>
  <inkml:trace contextRef="#ctx0" brushRef="#br0" timeOffset="65890.1">29049 8759 167 0,'60'-5'355'0,"-2"5"39"0,-6 0 28 0,-5 5-152 15,-7 4-98-15,-7 5-46 0,-6 3-11 16,-11 11-7-16,-6-2 2 0,-10 14 4 16,-6 6-4-16,-6 3-13 0,-13 5-21 0,-8 10-22 15,-4 2-24-15,-9 8-13 0,-3-3-15 16,-1 6-15-16,-4 3-24 0,5-3-31 0,-3 3-33 15,9-7-36-15,7-1-31 0,3-15-43 0,9 3-81 16,7-11-90-16,7-8-31 0,10-6 12 16,10-12 53-16</inkml:trace>
  <inkml:trace contextRef="#ctx0" brushRef="#br0" timeOffset="66085.08">29436 10146 226 0,'58'12'438'0,"-13"2"56"0,-12 3 62 16,-6 6-103-16,-10 5-102 0,-9 12 4 0,-8-3 53 15,-15 11-8-15,-5-2-46 0,-9 3-61 0,-8-4-83 16,-7 4-104-16,-5 1-55 0,-7-1-25 16,-2 0-15-16,2-4-4 0,-2 1-5 15,-2-6-4-15,9 0 0 0,-3-7-3 0,6-2-6 16,5-8-22-16,10-5-53 0,6-4-75 0,8-14-99 16,5-6-153-16,8-2-202 0,6-15-143 15,6-8-12-15,8-15 59 0,5-8 142 16</inkml:trace>
  <inkml:trace contextRef="#ctx0" brushRef="#br0" timeOffset="69490.89">27096 8517 252 0,'-17'0'295'0,"1"0"21"16,3 0-66-16,-1 0-110 0,1 0-45 0,7 0-22 15,-4 0-14-15,2 0-7 0,1 0-11 16,1 0-4-16,2-6-7 0,-2 6-6 0,6 0-2 16,-2-5 4-16,2 5-1 0,0 0 4 15,-4-3-4-15,4 3-3 0,0 0-6 0,0-6-8 16,4 6-4-16,-4 0-3 0,0-3-4 16,0 3 1-16,0 0-2 0,2-5 3 0,-2 5-2 15,4 0 1-15,-2-6 1 0,-2 3-1 16,8 3 4-16,-6-5-2 0,3 1 0 15,1-4 1-15,0 2-2 0,2 1 1 0,-2-4-2 16,5 1 1-16,-3 4-2 0,2-10 2 16,1 5-1-16,3 4 0 0,-1-3 0 0,-1-1 2 15,2 0 4-15,-1-1-3 0,3 1 0 16,3 0 1-16,-2 0 0 0,-1 1-2 16,1-1 1-16,-1-5 1 0,3 5-2 15,-3 1 0-15,5-3 0 0,-4-1 1 0,3 1-2 16,1-1 1-16,-5-2 0 0,3 0 0 15,6-3 3-15,2-1-1 0,-5 5-1 0,7-10-1 16,2 0 0-16,2 0-1 0,7-3 1 16,1-2-2-16,2 2 2 0,3-5 2 15,4-6-1-15,3 1 0 0,7-4 1 0,0 5 0 16,6-7-2-16,3 7 0 0,1-7 2 16,-2 2 3-16,2 0-1 0,-1 3 6 15,-1 2 0-15,0 4 5 0,-6 3 1 0,6 2 3 16,-6 3 4-16,4 0 8 0,-2 6 2 15,-4 3 2-15,7 5-2 0,-7 1-9 0,4 2-11 16,0 6-6-16,2 0-5 0,-2 6-2 16,4-3 0-16,-4 6 2 0,2 5 1 0,-6 0 0 15,0-2 0-15,0 2-1 0,-6 5-3 16,4-7-1-16,-9 7-1 0,5-6 3 16,-8 1 0-16,1 0 1 0,-3 0 16 0,-9-2 8 15,2 2 15-15,-4-6 23 0,-6 6 24 16,4-5 1-16,-13 0 4 0,3 0-2 0,-4 1-19 15,-3-6-16-15,-6 1-13 0,1-2-14 16,-7 2-8-16,2-5 10 0,-4 0 20 16,0 0 34-16,0 0 37 0,0 0 36 15,0 0 25-15,0 0 20 0,-4 0 6 0,4 0-19 16,0 0-29-16,0 0-40 0,-2 0-41 16,2 0-39-16,0 0-23 0,0-5-7 0,0 5-5 15,0 0-4-15,0 0-1 0,0 0 0 16,0 0 0-16,0 0 0 0,0 0-1 15,0 0 0-15,0 0-2 0,0 0 2 0,0 0-1 16,0 0 0-16,0 0 0 0,0 0 1 16,0 0 2-16,0 0-1 0,0 0 1 15,-4 0 0-15,4 0-1 0,-5 0 0 16,5 0-1-16,-2 5-1 0,-2-5 1 0,4 0-1 16,0 0 0-16,-2 0-2 0,2 0-49 15,-4 4-60-15,4-4-61 0,-4 5-83 0,4-5-141 16,0 5-176-16,0-5-122 0,0-5-16 15,8-4 43-15,-6 1 128 0</inkml:trace>
  <inkml:trace contextRef="#ctx0" brushRef="#br0" timeOffset="74515.66">27183 9662 265 0,'0'-8'359'0,"4"-1"25"0,-2-5-14 16,6 2-184-16,-2-7-76 0,5 6-35 0,1-9-16 15,5 3-12-15,3-8-6 0,3 0-12 16,8 0-10-16,-2-4-8 16,4 0-2-16,4-1-6 0,0 1 2 0,3-6-3 0,3 6 4 15,5-1-2-15,-5 1 3 0,3 0 3 16,-5 8-1-16,2-5 1 0,-8 7-3 0,-1 7-3 15,-8 0-1-15,1 5-2 0,-4 9-2 16,-2-5 1-16,-5 10-2 0,1 4 0 16,-7 5 0-16,5 4-2 0,-9 4 1 0,0 10 0 15,-2-1 2-15,-4 6 1 0,2 3 0 16,-4-4 1-16,2-1-1 0,0 2 2 0,0-6-2 16,0 1-2-16,0-4 4 0,2-7-1 15,-2 6-1-15,6-9 2 0,-2 1-3 16,1-1 0-16,-3-1 0 0,6-3-14 0,-2 0-18 15,0-5-27-15,1-6-29 0,7 8-40 16,-8-8-87-16,5-3-109 0,-1 0-33 16,-2-3 5-16,0-8 30 0</inkml:trace>
  <inkml:trace contextRef="#ctx0" brushRef="#br0" timeOffset="74950.87">27654 9833 127 0,'-8'6'347'0,"6"-15"39"0,2 4 30 15,0-4-123-15,2 0-122 0,6 1-57 16,4-6-37-16,5 0-28 0,4-4-21 16,1 1-12-16,9-2-6 0,-2-2-4 0,4-2-4 15,9 0-2-15,-1-5-2 0,2 2 1 16,9-2 0-16,-6 2 0 0,7-5 1 15,-5-1 2-15,-3 4-1 0,3 2 0 0,-5-2 0 16,-8 6-2-16,3-1 0 0,-7 6 0 16,-4-1 0-16,-9 9 2 0,3-5 0 0,-5 9 4 15,-3 2-1-15,-3 3-2 0,0 0 2 16,5 3-1-16,-7 11-1 0,0 0 0 0,1 4-2 16,-5 4 2-16,2 4 1 0,-6 2-1 15,4 4 0-15,0-1 0 0,-4 6 0 0,0-6-1 16,0-5-2-16,0 2-1 0,0-2 0 15,0-3 1-15,0 0 0 0,0-6 2 16,2-3 0-16,-2 0-1 0,7 0 2 0,-7-10-2 16,8 4 3-16,-6-3-2 0,4-1-1 15,2-4 2-15,3-4-2 0,5-1-12 0,1-3-18 16,1-6-30-16,9-4-46 0,4-5-91 16,-2-3-143-16,4-5-49 0,9-11-2 0,-9-7 33 15</inkml:trace>
  <inkml:trace contextRef="#ctx0" brushRef="#br0" timeOffset="83933.23">29729 6082 94 0,'-6'0'340'0,"0"-5"37"0,-2-4 23 15,8 4-110-15,-2 1-143 0,4-1-65 16,2 1-37-16,2 4-22 0,4-5-13 16,7 5-6-16,8-5 3 0,-1 1 5 15,7 4 3-15,7 0 2 0,5-5 0 0,3 5-3 16,3-3 0-16,9 6 9 0,2-6 11 16,6 3 11-16,0 0 11 0,5 0 1 0,3-6-9 15,-4 12-9-15,7-12-15 0,-5 12-11 16,-2-6-4-16,-3 0-5 0,-1 0-2 15,-6 0-2-15,2 0-2 0,-11 0-1 16,1 0 1-16,-7 0-1 0,-1 0-2 0,-5 0-2 16,3 0-21-16,-14 0-26 0,-1 0-34 15,0 0-35-15,-6-6-56 0,-9 3-99 16,3-7-83-16,-13-3-20 0,-2-1 16 16,-2-8 52-16</inkml:trace>
  <inkml:trace contextRef="#ctx0" brushRef="#br0" timeOffset="84302.9">30079 5663 256 0,'18'0'324'0,"5"0"17"0,4 0-40 15,8 4-158-15,6 1-68 0,5 0-19 0,12 4-5 16,2 0 7-16,6 5 0 0,4 3 3 16,7-3-1-16,3-2 1 0,-1 7-9 15,-1 4 3-15,-1-6-6 0,-9 6-5 0,6-5-1 16,-7-1-5-16,-1 2-2 0,-6-1-3 16,-2 4-5-16,-13-4-8 0,-8 1-6 15,-6 4-4-15,-8-2-2 0,-11-2 9 16,-1-2 29-16,-11 6 47 0,-2-6 46 0,-15 6 39 15,-8 5 18-15,-10 3-8 0,-12 4-39 16,-9-3-41-16,-8 9-38 0,-2 0-32 0,-9 4-22 16,9-2-11-16,0-1-27 0,2 4-68 15,8-6-101-15,8 0-202 0,5 0-202 0,6-3-69 16,12-11 22-16,0-7 83 0</inkml:trace>
  <inkml:trace contextRef="#ctx0" brushRef="#br0" timeOffset="99161.72">16392 757 143 0,'0'-9'225'0,"0"6"3"0,0-6-42 16,0 4-59-16,0 0-34 0,0 5-15 15,-2 0-7-15,2-4-3 0,2 4 3 16,-2 0 3-16,0-5 2 0,0 10 4 15,0-5 3-15,0 0 7 0,0 0 6 16,0-5 11-16,0 5 12 0,0 0 13 0,0 0 15 16,-2 5 12-16,2-5 9 0,0-5-1 15,0 5-11-15,0 0-21 0,0 5-25 16,-4-5-26-16,4 0-23 0,0 0-19 16,0 4-14-16,-2-4-9 0,2 10-9 0,-8-1-3 15,8-1-3-15,-6 6-3 0,1-5-1 16,3 9-1-16,-2-1 1 0,2 2 1 15,-2 4-1-15,0 0 2 0,-2 8-4 16,4-5 2-16,2 6-3 0,-9 4 2 16,9-1-1-16,-2 7 1 0,-2 1 0 15,4 12-1-15,0-1 0 0,-4 10 1 0,4-1 1 16,0 0 0-16,0 0 15 0,0 5 18 0,0-2 33 16,4 7 60-16,-4 2 64 0,0 7 22 15,0-5 1-15,0 8-26 0,0 1-56 0,-4 3-60 16,4 7-31-16,0-2-13 0,-2 3-5 15,-2 3 0-15,2-6 0 0,-2 11-1 0,-1-2 1 16,3-1 5-16,-2 3 6 0,2-2 3 16,2 0 4-16,-8 10 2 0,8-5-1 0,-2 4-4 15,2-4-1-15,-4 0-7 0,4 0-8 16,-2-3-7-16,2-2-8 0,0-4-3 16,2-13-3-16,-2-1-1 0,4-8-1 0,-2-2-2 15,2-7-4-15,0-5-1 0,2-4-2 0,-4-5 0 16,7-8 2-16,-7-3-10 0,4-6-19 15,-2-11-22-15,-4-3-34 0,4-4-50 0,-2-10-51 16,2-9-44-16,1 0-49 0,-5-14-68 16,0-4-81-16,0-10-95 0,0-7-128 15,0-10-14-15,0-9 64 0,2-14 116 0</inkml:trace>
  <inkml:trace contextRef="#ctx0" brushRef="#br0" timeOffset="100832.97">16500 1352 200 0,'6'-18'294'16,"0"-1"37"-16,-2 7-23 0,2-11-101 15,-6 4-28-15,7 7 9 0,-7-7 24 16,0 6 40-16,-2 3 41 0,-3 1 48 0,-1 6 47 16,0-3 4-16,-4 6-32 15,-3 6-57-15,-11 2-77 0,1 6-90 0,-8 9-62 16,-2 12-32-16,-7 5-21 0,1 5-11 16,-2 1-9-16,-3 3-4 0,1 1-6 0,4-1-2 15,-1-4 0-15,5 1 2 0,2-11 1 0,11 1 1 16,1-8 2-16,4-7 1 0,7-2-1 15,8-10-1-15,-2 0-3 0,8-4 0 0,2-2-2 16,0 3-2-16,9-6-2 0,1 0 1 0,5-6 0 16,4-2 4-16,2-1 4 0,4-5 3 15,-2 0 3-15,4 2 3 0,2-7-1 0,-6 10-1 16,-2-5 3-16,-5 11-3 0,3-3-3 0,-12 12-1 16,-1-3-1-16,-8 7 0 15,-4 3 0-15,-4 15 3 0,-8-2 2 0,-5 16 1 0,-10 1 2 16,-2 8 0-16,-12 3-2 0,4 0 0 15,-5 3-4-15,1-2-4 0,4-1-1 0,2-6-3 16,4 3-6-16,8-11-10 0,8-8-19 0,7-5-24 16,8-4-27-16,2-11-20 0,13-3-4 0,3-9 12 15,9-3 20-15,6-6 30 0,9-10 28 16,3-4 14-16,3 2 10 0,-3-10 3 16,9 8 3-16,-5-5 1 0,-5 2 1 0,-3 7 0 15,-8 7 1-15,-10 6-2 0,-6 1 3 0,-7 10 8 16,-10 4 14-16,-10 8 13 0,-7 11 14 15,-10 9 6-15,-6 7 6 0,-12 6-6 0,-9 4-11 16,-6 9-9-16,-4 0-9 0,0 5-17 16,-2-2-9-16,6-1-6 0,6-3-3 0,4-8-1 15,7-5-6-15,10-9-27 0,12-3-42 16,3-11-49-16,7-7-66 0,7-6-90 0,4-3-76 16,8-10-74-16,5-5-68 0,3 0-60 15,7-8 19-15,8-9 72 0,6-1 100 0</inkml:trace>
  <inkml:trace contextRef="#ctx0" brushRef="#br0" timeOffset="101158.8">16142 2878 108 0,'41'-19'271'0,"-7"15"30"16,-8 4 7-16,-7 9-107 0,-9 8-46 16,-10 6-3-16,-10 14 18 0,-6 8 29 0,-9 4 30 15,-17 14 18-15,-1 5 14 16,-11 12 4-16,3 2-12 0,-9 7-31 0,0 1-40 0,-4 1-47 16,6-5-49-16,6-6-40 0,4-3-24 15,11-9-13-15,4-6-4 0,6-13-7 16,11-3-1-16,5-6-3 0,9-12-3 0,4-7-13 15,7-2-20-15,7-11-18 0,3-4-14 16,12-4-10-16,2-9 3 0,6-3 13 0,13-11 17 16,-3-5 14-16,5 2 11 0,-2-2 11 15,2 2 5-15,4 4 4 0,-13 4 1 0,-2 4 1 16,-5 5 1-16,-9 9 13 0,-5 4 20 0,-7 5 42 16,-7 13 83-16,-10 6 90 15,0 4 41-15,-14 13 14 0,-3 9-19 0,-6 0-70 16,-3 9-80-16,-5 0-49 0,2-1-31 0,2-4-24 15,0 1-12-15,6 1-14 0,9-6-9 16,6-6-29-16,6-7-51 0,6-5-106 0,6-4-186 16,9-10-346-16,6-9-163 0,6-13-37 15,4-13 69-15,9-18 174 0</inkml:trace>
  <inkml:trace contextRef="#ctx0" brushRef="#br0" timeOffset="102821.76">21116 708 299 0,'10'-9'415'0,"-4"1"35"0,2-1 28 0,-1-2-212 15,-5 8-86-15,2-2-19 0,-4 5 4 16,0-4 11-16,0-1 12 0,0 5 3 16,0 0-9-16,0 0-27 0,0 5-35 0,0-5-35 15,0 4-32-15,-4 1-28 0,4 9-11 16,0 3-8-16,0 6 0 0,0 12-5 16,0 2-1-16,-2 8 0 0,2 4 0 15,-4 5-1-15,4 5-2 0,0 9 0 16,0 4-2-16,4 8 0 0,-2 2 1 0,2 3 0 15,0 4 1-15,2 5-1 0,0 11 2 0,9 3 25 16,-7 0 48-16,2 13 67 0,1 1 35 16,3 9 13-16,-8-1-16 0,5 10-45 0,-5-1-66 15,-4 5-20-15,2 0-3 0,-4-1 2 16,-4 2 1-16,-2 3 3 0,0-3-10 0,-7-5 1 16,-1-6 1-16,1 0 1 0,-3-3 5 15,1-5-1-15,-1-10-13 0,-1-7-10 0,1-5-5 16,1-4-7-16,3-11-5 0,2-7 0 15,3-11 0-15,3-8 2 0,-2-9-2 0,6-14-2 16,0-9-4-16,0-8-6 0,6-5-16 16,2-8-14-16,-5-6-14 0,7 1-20 15,2-10-29-15,7-4-43 0,-7-5-60 0,5-4-88 16,-3-4-146-16,3-4-187 0,-5-2-111 16,1-4 1-16,1 1 66 0,-1 3 157 15</inkml:trace>
  <inkml:trace contextRef="#ctx0" brushRef="#br0" timeOffset="105681.79">18507 830 261 0,'29'-22'313'0,"2"-6"31"16,-8 5-47-16,-3 11-101 0,-7-2-34 15,1 5 2-15,-12 0 25 0,2 4 50 16,-4 2 66-16,0 3 89 0,-4 0 60 15,-2 0-7-15,-4 8-57 0,-7 1-85 0,-4 9-116 16,-3 4-101-16,-7 15-50 0,-2-2-23 16,-5 15-15-16,1-1-5 0,-2 0-3 15,2 5-1-15,4-9 3 0,6-5 2 16,0-6 2-16,10-8 0 0,5-9-1 16,2-3-3-16,10-5-8 0,0-4-5 0,10-5-5 15,2-9 0-15,9-1 3 0,6-11 5 16,6-2 8-16,10-13 5 0,1-4 3 15,5-1 3-15,1 0 3 0,-2 1 0 16,-3-1 0-16,-8 5-4 0,-4 10-1 16,-6 8-2-16,-10 4-2 0,-7 9 1 0,-10 10 2 15,0 4 2-15,-10 8 2 16,-7 15 0-16,-10 13-2 0,-6 14 1 0,-10 8-1 16,-1 9 0-16,-5 6-2 0,5-5-2 15,1-2-5-15,6-12-3 0,4-9-2 0,10-3 0 16,2-11 1-16,9-9 2 0,6-3 1 0,2-11 0 15,4-3 2-15,6-1-1 0,2-3 0 0,4-10 2 16,5 0 1-16,-1-5 2 0,11-4 1 16,-4-5 2-16,8-3 2 0,-2-6 0 0,2-5 1 15,-2 5 0-15,-2 3-2 0,-2-3 0 16,-9 4 1-16,-3 6-1 0,-7 8 5 0,-2 0 10 16,-8 2 9-16,2 3 5 0,-9 3 1 0,-5 7-4 15,-9 8-10-15,-8 5-12 0,-2 3-6 0,-9 16-1 16,-3-2-4-16,-7 9 0 0,5 1 0 0,-5-1 2 15,0 5 2-15,4 0 1 0,7-9 0 16,0 4 0-16,7-3-2 0,5-6-1 16,9-4-1-16,1-1-1 0,11-3-2 0,-1-4 1 15,11-2-2-15,5-4-6 0,5-2-4 0,2-3-10 16,5-3-10-16,8-5-8 0,1-6-4 16,3-3 4-16,4 0 10 0,1 0 9 0,-1-3 9 15,2-6 9-15,-8-1 4 0,-5 6 1 16,1-5 2-16,-6 4 1 0,-3 5 0 0,-1 5 0 15,-7-5 1-15,2 9 1 0,-8 0 0 0,-8 8 4 16,-3 11 0-16,3 3 3 0,-17 6 0 16,3 7-2-16,-5 6 1 0,-6 4-3 15,-5 0-1-15,5 4-3 16,-4 1-1-16,4-5-2 0,6 0 1 0,0-10 1 0,5 1-1 0,5-8 2 16,7-6 0-16,-1-4-1 0,11-8-5 15,5-2-1-15,1-8-2 0,10 0-1 0,5-9 0 16,2 0 0-16,4-9 4 0,6 0 3 15,4 0-2-15,2-8 2 0,-2 3 0 16,-4 0 0-16,-6 5 0 0,0 1 1 0,-10 8-1 16,-3 0 3-16,-8 0 0 0,-4 8 5 0,-4 6 3 15,-4 9 6-15,-10 8 2 16,-9 10 2-16,-2 4-2 0,-8 4-4 0,-7 10-5 0,3 4-3 16,0 0-4-16,-2 5-2 0,3-6 1 15,5-4 1-15,6-4 1 0,9-3-1 16,3-3 3-16,5-11-4 0,8-2-10 0,4-7-23 15,8-5-23-15,5-11-18 0,8-4-5 0,8-8 3 16,-3-3 21-16,16-11 22 0,3-3 16 16,-3-1 8-16,5-5 4 0,1-4 2 15,0 4 2-15,-3 5 0 0,-1-4 1 0,-5 8-1 16,-6 5 4-16,-8 6-1 0,-2 3 5 0,-9 3 5 16,-3 11 10-16,-7 3 16 15,-8 6 18-15,-6 14 12 0,-5 3 0 0,-3 5-8 16,-7 9-16-16,-4 4-19 0,-4 10-17 15,4-5-5-15,-2-1-3 0,2-2-1 0,5 3 1 16,1-6 1-16,0-3-1 0,11-3 0 0,2-6-3 16,4-1-3-16,4-2-28 0,6-11-30 15,0 0-30-15,13-4-26 0,-3-10-23 0,3 2 4 16,8-10 16-16,6-4 23 0,4-5 25 16,2 0 24-16,5-5 24 0,3 0 17 15,1 1 15-15,-3-1 17 0,-1 10 17 0,-5 4 14 16,-4 0 17-16,-10 8 20 0,-9 11 45 15,-1 3 34-15,-9 6 19 0,-8 7 4 0,-6 6-13 16,-9 4-47-16,-1 0-46 0,-7 9-35 0,-2-5-27 16,2 4-15-16,4 3-31 0,5-7-94 15,1-8-180-15,9-1-368 0,6-12-187 16,4-17-60-16,7-20 51 0,5-8 164 0</inkml:trace>
  <inkml:trace contextRef="#ctx0" brushRef="#br0" timeOffset="117820.63">21967 12148 69 0,'2'0'321'0,"2"-14"41"0,-1 5 38 16,5-5-85-16,-6 0-120 0,4 2-48 15,-6-2-34-15,8 5-30 0,-8-1-28 16,2-2-20-16,-2 3-15 0,-2-1-10 16,-6-3-4-16,2-1-5 0,-7 6 0 0,-3-6-1 15,-9-4-1-15,0 4-1 0,-12 6 1 16,-4-6-3-16,-3 5-2 0,-5-5 4 15,-1 5-4-15,-6 4 3 0,-4-4 1 0,0 6 1 16,-8-2-3-16,0 1 3 0,-11-1-4 16,3 0-2-16,-11 1 0 0,0-5 1 0,-6 4 0 15,-2 0 5-15,-8-4 0 0,-5 6 0 16,-5-6-1-16,-7-1 4 0,-4-3-1 16,2 5 1-16,-13-12-1 0,3 7-1 0,-13-5 5 15,3 1-1-15,-5-6-2 0,-2 0 0 16,-12 1 3-16,4-1-2 0,-8 5-3 0,-5-4 0 15,-4 4 5-15,-3-4-4 0,-7 8-1 16,2-4 2-16,-6 10 0 0,-5-6-2 16,-7 5 3-16,-1 4-1 0,-7-1-4 0,-3 3 3 15,-8-2 0-15,-3 5-4 0,-3 0 1 0,-2 5 2 16,-7-5-6-16,1 9 4 0,-7-4 0 16,4 4-4-16,-8-6 3 0,0 8 3 15,-2-8-1-15,0 6 2 0,-8 0-4 16,4-4 3-16,-2 0 0 0,-2-2 0 15,-7 3-2-15,5-3 2 0,-7 2 2 0,3 4 0 16,-3-4 2-16,-1 4 1 0,3 5 6 16,5-5-4-16,-5 8-2 0,9-3-3 0,-2 4 2 15,12-4-2-15,-6 3 3 0,12 0-2 16,-8 3 1-16,9 2 1 0,-5-4-8 16,2 4 3-16,3 1 0 0,1 0-5 0,3-1 1 15,1 1 4-15,3-2-5 0,8 2 5 0,-9-1 0 16,15 1 0-16,-4 0 0 0,11 5 4 15,-7-7-3-15,12 1 3 0,-1 6-7 0,5-5 0 16,3-1 2-16,12 5-1 0,-2-5-3 16,10 1 2-16,5 0 7 0,10 3-6 0,4-3 0 15,8-1-2-15,10 6 0 0,7-2-1 16,8-3 1-16,4 3 3 0,9 5 5 16,12-3-2-16,4 4-2 0,12-1 0 0,5 1 0 15,9 4-2-15,7-1 0 0,7 2-2 16,9-1-1-16,5 4-2 0,8 1 3 0,8 4 0 15,3-5 4-15,11 0 0 0,1 5 3 16,8 1-2-16,10-1-2 0,1 1-4 0,12-3 1 16,3 2-1-16,16-4-2 0,3 4 1 15,9-8 2-15,12-3 0 0,11 0 2 0,9-8 0 16,18-4 0-16,5-4-1 0,15-4 0 16,7-5 1-16,11-1 3 0,5-3-2 0,16-5 1 15,1 0 4-15,9 0-4 0,7 0-1 16,10 0-5-16,5 0 6 0,7 4-1 15,5 1-4-15,10 4 7 0,0 0 1 0,8 5-9 16,7 0 6-16,3 3 0 0,11-3 0 0,5-5 4 16,3 5 5-16,12-11-4 0,-3 2-1 15,8 1-3-15,2-6-1 0,10-6 0 16,-2 6 0-16,8-5 5 0,-5 2-1 0,9-3-5 16,-4 3-4-16,5-2 1 0,0-4 0 15,5 0-1-15,-1 4 9 0,8-4-4 0,0 1 6 16,8 2-7-16,-4-2 5 0,13-1-7 15,-3 0 8-15,13 0-7 0,-7-1 7 0,9 1-8 16,-12 1 7-16,9-1-8 0,-7 0 7 0,-2 0-8 16,-9 4 11-16,2-4-7 0,-10 4 8 15,4 2 0-15,-6-6 12 0,6 4-4 16,-10-9 10-16,4 5-3 0,-9-5 7 16,7 2-10-16,-13-7 5 0,1 7-6 0,-7-2-1 15,-6-4-5-15,-6-1-7 0,-5 2-3 16,-13-6-2-16,-3 0 11 0,-13 0 12 0,-13-3 33 15,-22-5 29-15,-5 3 45 0,-20-3 27 16,-13-6 35-16,-18-3 29 0,-13 5 45 16,-13-10 7-16,-17 5-15 0,-12-6-36 0,-15-4-42 15,-9-4-65-15,-14-1-46 0,-9-2-22 16,-11-2-5-16,-13 1-7 0,-7 4-4 0,-13-5 0 16,-13 5-2-16,-11 0-6 0,-12-1-10 0,-21 7-9 15,-20-6-8-15,-12 5-6 0,-24 3-2 16,-16 1-1-16,-17 5-2 0,-18 0 2 15,-16 8 1-15,-10 1 2 0,-18 3 3 16,-5 2 2-16,-21 7 0 0,-6 1 2 0,-16 10 2 16,-11-1 0-16,-14 9-4 0,-2 9-7 15,-13 5-19-15,3 3-34 0,-1 9-49 0,11 2-66 16,8 12-81-16,19-3-161 0,14 6-195 0,21-1-120 16,18-2-10-16,32-17 55 0,18-5 164 15</inkml:trace>
  <inkml:trace contextRef="#ctx0" brushRef="#br0" timeOffset="126911.72">4746 15446 133 0,'10'4'304'0,"3"-4"16"0,-3 0 9 16,7-4-169-16,-1 4-88 0,9-5-38 15,-2 1-15-15,6 4-8 0,-2-5-1 16,4 5 1-16,-2 0-7 0,-3 0 3 0,1 0-6 16,0 0 1-16,0 0-2 0,0 5 2 15,0-1 3-15,0-4 8 0,2 5 6 0,-3-5 5 16,8 4 10-16,-1 1 8 0,4 0 0 0,0-2-3 15,2-3-1-15,3 0-8 0,-1 0-2 16,2 0-1-16,5 0 0 0,2-3 4 16,-1-2-2-16,-1 0 2 0,1 1 3 15,5-5 0-15,0 4 1 0,-5 2 4 0,7-3 1 16,-2-2 4-16,0 2 3 0,2-2 3 0,-3 2 4 16,1 3-2-16,2-6-2 0,2 4-5 15,-2 5-3-15,3-9-8 0,1 4-7 16,0 2-7-16,0 3-8 0,0-6-3 0,0 3-5 15,4 3-2-15,-4-5-2 0,4 5 0 0,2-4 2 16,-6 4-2-16,7 0 0 0,-1 0 2 16,2 0-1-16,-2-5-2 15,0 5 1-15,0-5 0 0,5 1-2 0,-1 4 2 0,0-5 1 16,5 1 0-16,-3-1-1 0,0 0 2 16,3 2-3-16,-3 3 1 0,7 0-1 0,-11-6 2 15,8 6 0-15,-1 0-1 0,5 0 2 16,-7 6-2-16,7-6 0 0,-3 0 0 0,-1 0-2 15,5 0 1-15,-3 0 0 0,3 0 0 16,0 0 0-16,-1-6 2 0,-1 6 1 0,6 0-1 16,-7-3-1-16,7 3 0 0,-2-5 2 15,-1 1 0-15,5-1 1 0,0 0 1 0,0 1-2 16,2-1-2-16,-3 1-2 0,5-1 1 16,2 0 2-16,0 1 0 0,0-1 0 15,-2 2 2-15,2-3-3 0,0 3 0 0,1-2 3 16,1 5 1-16,-7-5 0 0,-1 1 7 0,6-1 2 15,-6 5-1-15,0 0-2 0,4-4 2 16,-6 4-4-16,1 0-2 0,1 0-2 0,0 0 1 16,0 0-4-16,0 0-2 0,-5 0 0 15,5 0 1-15,4 0-1 0,-4 4 2 16,2-4 1-16,-2 5-2 0,4-5-3 0,-2 0 2 16,2 0-1-16,-3 4 2 0,8-4 2 0,-8 5 1 15,5-5-3-15,-6 0-1 0,6 5 0 16,-2-2 2-16,-2-3-1 0,6 6 2 15,-6-6 1-15,2 0-3 0,-2 3 0 0,4 2 0 16,2-1 1-16,-6 1 2 0,4-5-2 16,-2 9 3-16,6-9-3 0,-8 5-2 0,8-1 2 15,0 1-1-15,-2 0 2 0,2-1 2 16,1 4-1-16,-5-2-2 0,6 2-2 16,-2-3 2-16,0-1 0 0,-4 5 0 0,6-4 1 15,-3 4 2-15,-3-1-4 0,4-2 0 0,-2-3 2 16,-2 2 2-16,8 4 1 0,-4-9 1 15,2 5-3-15,-1 4-2 0,5-9 3 0,-4 9 11 16,9-9 8-16,-5 5 4 0,2-2 12 16,3 3 2-16,2-6 16 0,3 3 23 15,1-3 21-15,0 5 13 0,-3-5 9 0,3 0-6 16,4 0-11-16,-3 0-6 0,3 0-3 16,-2-5-3-16,4 5-6 0,-4 0-7 0,8-3-13 15,-4 3-13-15,0 0-12 0,8-6-10 0,0 6-8 16,2-3-7-16,7-2-4 0,-3 5-4 15,6 0-6-15,-3 0-4 0,5 0-5 0,-5-6-6 16,8 6-1-16,-9 0-4 0,7-3-1 16,-7 3 4-16,7 0 17 0,-3-5 26 15,5 5 32-15,-6 0 24 0,1 5 7 0,1-5-9 16,1 0-19-16,-1 0-32 0,1 3-17 16,-1 3-9-16,2-1-2 0,-3-2-4 0,1 3 0 15,-5 2 0-15,3 1 0 0,-9-4 0 16,6 4 0-16,3 0 1 0,-7-1-1 0,3 1 4 15,1-4 0-15,-4 4 4 0,9-4 2 16,-9-1 2-16,9 1 3 0,-5-1-2 0,5 1-1 16,-5-5 1-16,5 5-2 0,-5-5 3 15,5 4-1-15,-3-4 1 0,3 0 1 16,-5 0 3-16,5 0 2 0,-5 0 0 0,5 0 3 16,-5-4 2-16,-4 4-1 0,3 0 0 0,-9 0 0 15,-2-5-3-15,0 5 1 0,-12 0-3 16,1 5 0-16,-3-5-3 0,1 0 1 0,-15 4-2 15,5-4-3-15,-12 5-1 0,2-5 1 16,-9 3 0-16,-5 3-3 0,-7-6-5 16,-6 3-1-16,-8-3-2 0,-6 5-1 0,-7-5 1 15,-2 0 1-15,-12 0 1 0,-6 0 1 16,-2 5-3-16,-5-5 2 0,-5 0-1 0,-5 0-1 16,-2-5-1-16,-2 5 1 0,-2 0-2 15,0 0 0-15,0 0-2 0,0 0-1 0,0 0-4 16,-2 0-5-16,-2 0-9 0,2-5-15 15,-7 2-18-15,1 3-26 0,0-6-48 16,-4 6-73-16,-3-3-89 0,-1-2-161 0,-1 1-163 16,0-6-35-16,-1 1 24 0,-7-14-26 0,2 1 102 15,-4-5 157-15,1-4 72 0</inkml:trace>
  <inkml:trace contextRef="#ctx0" brushRef="#br0" timeOffset="131312.62">5143 16295 135 0,'12'0'270'0,"3"-3"13"15,1 3-19-15,-3 0-139 0,7 0-66 0,1 0-28 16,2 3-7-16,4 3-9 0,2-6-6 16,2 5-3-16,2-2-1 0,4-3-3 15,0 6 3-15,-2-6-1 0,9 0 5 0,-3 0-2 16,3 0-3-16,-1 0 2 0,0 0 1 0,3 0-1 15,-3 0-1-15,7 0 1 0,-7 0 1 16,7 0-1-16,-3 0-1 0,3 0 0 0,0 3 2 16,-3 2-1-16,3-5 1 0,4 6 3 15,-5-3 2-15,5 2 7 0,0-1 0 0,-1-4 2 16,3 5 0-16,0-1 1 0,2 1-10 16,2 0-2-16,0-2-3 0,0-3 1 0,2 6-1 15,-2-6 5-15,2 3 8 0,0 2 4 16,4-5 0-16,-2 6 5 0,2-3-6 0,-2-3-2 15,2 5-6-15,-2-1-2 0,-2 1-5 0,2-1 2 16,-4 1 1-16,7 0 1 0,-3-1-2 16,6 4 0-16,-4-3-1 0,4 4-5 0,3 0-2 15,1-4 1-15,-2-1-2 0,-1 6 2 16,5-6 0-16,1 4-2 0,1-8 1 0,1 6 2 16,-3-6 5-16,1 3 6 0,1 2 12 15,-1-5 18-15,-5 0 18 0,5 5 10 0,-3-5 6 16,-2 4 0-16,-1-4-11 0,1 5-15 0,-2-5-13 15,1 4-13-15,-1 1-5 0,4-2-9 16,-5 3-3-16,5-1-3 0,-2-2-1 0,5 3-6 16,-3-3 1-16,-1 2-1 0,1 4 1 15,-2-4 0-15,5-1 1 0,1 4 0 0,-5-2 1 16,3 2-2-16,1-2-1 0,-1 2 0 16,1-2 1-16,-1 2 0 0,3-4 4 0,-1 1 7 15,-1-1 9-15,-1 6 5 0,1-6-1 16,-3 1 2-16,-2-2 3 0,7 2 6 0,-7-1 18 15,5 1 12-15,-1 0 11 0,5-1-4 0,-5-4-13 16,1 5-18-16,-1-1-16 0,-1 1-12 16,-3 0-2-16,5-1-6 0,-1 1-1 0,5-5-2 15,-5 3-2-15,5 3-2 0,-3-6 0 0,1 3 1 16,-3-3 1-16,3 5 0 0,-3-5-1 16,5 0 0-16,0 5 0 0,-1-5 0 15,-1 0 0-15,-3 0-1 0,5 0 3 0,0 0 8 16,-3 0 6-16,7 0 3 0,-2-5 3 0,-1 5 7 15,-1 0-2-15,2 0 10 0,-3-5 21 16,3 2 26-16,2 3 22 0,-3 0 27 0,1-6 16 16,-2 6 8-16,1 0-8 0,-1-3-8 15,2 3-20-15,3-5-26 0,1 5-28 16,0 0-20-16,0-4-23 0,0-1-12 0,-5 5-5 16,5 0-2-16,0-5-2 0,4 1 1 0,-4-1 1 15,2 5-1-15,-3-4-2 0,1-1 3 16,0 0 0-16,2 1 2 0,-2-1 0 0,0 2 0 15,4 3 1-15,-5-5-2 0,1 1-1 0,0-1 2 16,0 5-2-16,2-5 0 0,-2 5 0 16,6-4 1-16,-2 4-2 0,-3-5 3 0,5 5 0 15,3-4 0-15,-1-1 1 0,2 5-1 16,-4-3-1-16,4 3-1 0,-4-6 0 16,0 1 1-16,0 5 1 0,4-3-2 0,4-3-1 15,-8 6 1-15,5-8-3 0,-3 8 4 0,2-6-1 16,2 3 0-16,2 3 0 0,-1-5-3 0,3 5-1 15,0-4 0-15,1-1 0 0,3 5 1 16,-1-3-2-16,5-3 1 0,-1 1-2 0,3 2 1 16,-1-3 0-16,2 3 0 0,4-2-2 15,-5-1 1-15,-1 3 1 0,2-6 4 0,3 4 3 16,-5 5 3-16,2-9 0 0,6 4-3 0,-7 2 0 16,7-3-1-16,0 6-2 0,0-3 0 15,4-2 1-15,0 5-2 0,-2 0-2 16,6 0 0-16,0 0-1 0,3 0 4 0,-1 0 10 15,0 0 4-15,0 0 3 0,0 0 0 0,-3 0-5 16,-1 0-7-16,2 0-1 0,2 0-1 0,-8 0 4 16,8 0 1-16,0 0 5 0,1 0 0 15,-5 0-1-15,4 0 0 0,-4 0 1 0,-2-4 0 16,-4 4 1-16,0-5 6 0,0 0 2 16,-2 1 1-16,-5-1-1 0,-7 1 0 0,3-1-1 15,-5-4-5-15,-3 4-1 0,-2 2-5 16,-8-2-6-16,-4-4-3 0,-8 4 1 0,-3 1-3 15,-8-5-1-15,-6 4 1 0,-4 2-6 0,-6-3 0 16,-9-2-1-16,-1 8-5 0,-9-6-16 16,-4 3-25-16,-5 3-39 0,-7-5-92 0,-5 5-124 15,-6 0-228-15,-8-9-137 0,-4 0-72 16,-10-5-67-16,-5-8 56 0,-10-4 213 0,-2-6 148 16</inkml:trace>
  <inkml:trace contextRef="#ctx0" brushRef="#br0" timeOffset="132185.34">5430 17263 193 0,'66'-3'334'0,"-1"-8"19"15,1 3 11-15,0-1-189 0,8 6-68 0,5-8-15 16,1 2 4-16,3 1-1 0,4-1-7 0,4 0-13 15,-2 4-24-15,2 1-14 0,2-6-6 16,0 7-5-16,0-3 5 0,-2 3 12 0,-2-2 15 16,-3 1 13-16,1 4 10 0,-2-5 2 15,0 0-7-15,-7 1-6 0,-1-1 1 0,-5 5 12 0,-2-4 13 16,-10-1 12-16,0 5 22 0,-4-5 14 16,-8 5 22-16,-5 0 12 0,1 0 8 0,-11 0-9 15,-2 0-23-15,-7 0-38 0,-3 5-35 16,-6-5-32-16,-7 0-23 0,0 0-12 0,-2 5-4 15,-4-5 0-15,-2 0 14 0,0 0 10 0,0 0 8 16,-2 0 3-16,-2 0 0 0,2 0-14 16,-6 0-14-16,2 4-10 0,-5-4-15 0,3 0-23 15,-2 5-51-15,-5-1-76 0,3 1-101 0,-3 0-158 16,3-1-179-16,2-4-153 0,5-9-12 0,5-14 60 16,15-8 150-16</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12:38.245"/>
    </inkml:context>
    <inkml:brush xml:id="br0">
      <inkml:brushProperty name="width" value="0.05292" units="cm"/>
      <inkml:brushProperty name="height" value="0.05292" units="cm"/>
      <inkml:brushProperty name="color" value="#FF0000"/>
    </inkml:brush>
  </inkml:definitions>
  <inkml:trace contextRef="#ctx0" brushRef="#br0">11547 6936 6 0,'-4'-8'243'0,"4"-1"26"0,0-5 16 0,0 5-99 16,6 1-87-16,2-3-34 0,-2-1-22 16,5 1-9-16,-3 8-6 0,2-6 2 0,5 1-3 15,-3-3-4-15,5 2-3 16,-3 6 0-16,3-6-6 0,1 4-3 0,-1-4-2 0,8 4 0 15,-2 1-3-15,3 4-2 0,3 0-1 16,-2 0-1-16,8 0-1 0,0 0 0 16,9 4-1-16,-1 1 1 0,7-5-1 0,2 4 3 15,-1 1-3-15,7-5 2 0,-2 5-1 0,4-1 1 16,0 1 8-16,0-5 5 0,4 3 15 16,0 3 16-16,-2-6 17 0,8 0 8 15,-4 0 13-15,5 0 5 0,-1 0 2 0,2-6 2 16,-1 6-3-16,5-3-2 0,-2 3-4 15,7-5-4-15,2 1 2 0,4-1 0 0,-5 5-5 16,11-5-2-16,-6 1-9 0,6 4-14 0,2-5-8 16,0 1-8-16,2-1-2 0,3 0-5 15,-3 5-2-15,6 0-5 0,-1-4-8 16,1 4-2-16,0 0 1 0,3 0-3 0,-3 0-1 16,4 0 0-16,-1 0-9 0,8-5 1 15,-5 5 0-15,9 0 0 0,-4 5 1 0,1-5 0 16,5 0-1-16,6 0 1 0,-2 4-1 15,11-4 1-15,-7 0 0 0,6 5 1 0,3 0-1 16,-1-5 0-16,-1 4-1 0,3 1-2 0,-4-5 4 16,3 4 20-16,-3-4 8 0,3 5 28 15,-5 0 53-15,4-1 47 0,-1 1 39 16,5 4 22-16,-3-1-11 0,5-2-42 16,1-3-52-16,2 6-54 0,-3-4-33 0,1 4-14 15,4-1-6-15,-3-2-6 0,-5 8-1 16,1-11 0-16,-3 6 10 0,3 0 6 15,-3-4 5-15,-1 0 5 0,1 4 8 16,-3-6-3-16,-2 2-1 0,-1-5 4 0,-5 6 2 16,2-6-4-16,-6 0-2 0,-2 0-2 15,-7 0-1-15,1-6-3 0,-4 6-1 0,-3 0-1 16,1-5-3-16,-9 5-2 0,-2-3-3 16,-4 3-4-16,-4 0-2 0,-4-6-3 0,-7 6 0 15,-1-3-1-15,-3 3 1 0,-8-5-2 16,-6 5 0-16,-2 0-1 0,-6 0-2 15,-9-5 3-15,1 5-2 0,-7-4 0 16,-6 4-1-16,-2 0 2 0,-6 0-2 0,-3-5 0 16,-3 5 1-16,-3-4 1 0,-6 4-1 15,1 0 1-15,-7 0 2 0,2 0-1 16,-4 0 2-16,2 0 6 0,-2 0 2 0,0 0 5 16,0 0 1-16,0 0 1 0,-2 0-5 0,2 0 1 15,0 0-1-15,0 0-2 0,-4 0 1 16,4 0-2-16,0 0 1 0,0 0-2 15,0 0-2-15,0 0-3 0,0 0 0 16,0 0-2-16,0 0-1 0,0 0-2 0,0 0 1 16,0 0 0-16,0 0-2 0,0 0 0 15,-2 0-1-15,2 0 0 0,0 0-3 16,0 0-2-16,0 0-1 0,0 0-2 0,0 0-11 16,0 0-14-16,0 0-20 0,-9 0-25 15,3 4-34-15,4 1-74 0,-8 4-102 16,4-1-220-16,-3 1-282 0,3-4-100 0,6-13 20 15,4-11 89-15,7-2 230 0</inkml:trace>
  <inkml:trace contextRef="#ctx0" brushRef="#br0" timeOffset="8903.21">2646 7927 113 0,'10'-5'258'0,"3"0"13"15,-3 1-14-15,0-1-138 0,5 1-66 0,-3-1-24 16,5 5-12-16,3-5-5 0,-1 5-3 0,2 0 0 16,-1 0-3-16,3 0-3 15,-2 0 3-15,-3 0-3 0,3 0 2 0,2 0 3 16,-3 5 0-16,3-5 12 0,-2 5 9 0,6-5 12 16,0 0 7-16,-1 4 5 0,1 1-9 15,2-5-5-15,2 4-3 0,-2-4 1 16,4 5-3-16,0-5 4 0,-2 5 6 0,2-5 5 15,1 4 8-15,3-4 20 16,0 5 10-16,-2-5 4 0,2 3-1 0,5-3-12 16,-7 6-15-16,6-6-10 0,-6 0-9 0,7 3-6 15,-3-3 3-15,0 5 9 0,5-5 14 16,-1 0 7-16,0 0 9 0,1 0-1 16,-1 0-6-16,5 0-9 0,-3 0-11 0,3 0-11 15,-1 5-8-15,-1-5-5 0,3 0-9 0,-1 0-2 16,2 0-4-16,-1 0-1 0,-1 0-4 0,1 0 0 15,1 0-1-15,0 0 2 0,-3 0-3 16,7 0 2-16,-9 0 2 0,7-5-2 16,-2 5 0-16,3 0 0 0,-7 0-2 15,8 0 0-15,-5 0 2 0,1-5 1 0,4 5 8 16,-5-3 21-16,1 3 37 0,3 0 49 16,-3 0 57-16,-2 0 29 0,1 0-4 0,-5 0-30 15,3 0-50-15,-1 0-55 0,1 0-36 16,-1 0-15-16,-3 0-9 0,5 0-5 0,-1 0-3 15,-1 0-2-15,1 0 0 0,-1 3 0 16,-3-3 0-16,5 5 0 0,-3-5 0 0,-1 0 2 16,-1 0 1-16,0 5-2 15,1-5 2-15,3 0-2 0,-1 4 1 0,-3-4-3 0,1 0 1 16,-1 5 0-16,0-5-1 0,1 4-1 16,-3-4 3-16,-2 5-2 15,1-5 1-15,3 5-1 0,-6-5 2 0,3 4 0 0,-3-4 0 16,2 5 0-16,-2-2 2 0,1 3-1 15,-5-6-2-15,4 3 1 0,-8 2-3 0,4 1 0 16,2-3 0-16,-6 2-1 0,-2-1 2 16,2 1 0-16,-2-2 0 0,-1 3 0 0,5-1 0 15,-4-2-1-15,0 3 1 0,2-3-1 16,-2 2 1-16,6 1 0 0,-2-3 2 0,-2 2 1 16,4-5 0-16,4 4 0 0,-4 1-2 15,0-5 1-15,1 0-1 0,-3 0 0 0,2 0 3 16,-2 0 2-16,-2 0 4 0,2 0 1 15,-2 0 0-15,-3 0-3 0,3 0-1 0,2 0-2 16,0 0-1-16,-2-5 1 0,2 5-1 16,-2 0 0-16,2 0 0 0,2-4-1 0,-4 4 0 15,4 0 1-15,0 0-1 0,-2 0-1 16,-2-5-2-16,2 5-1 0,2 0-1 0,-2 0-1 16,-2 0 1-16,4-3-1 0,-2 3 1 15,-2 0 0-15,2 0 1 0,-2 0 0 16,-2 0 0-16,0 0 1 0,0 0 0 0,-4 0-1 15,4 0 2-15,-1 0 0 0,1 0 0 0,4 0 0 16,-6 0 2-16,2 0-1 0,4-6 0 16,-4 6-1-16,2 0-1 0,-2 0-1 0,-5 0 0 15,5-5 2-15,0 5 2 0,-2 0 1 16,-2-3 4-16,-1 3 1 0,1 0-1 16,2-6-1-16,-6 6-2 0,5 0-2 0,-5-3 1 15,2 3-1-15,1 0 1 0,-1 0 0 16,0 0 1-16,-3 0 1 0,3 0 1 0,2-5 1 15,-3 5 2-15,1 0 4 0,-2 0 2 16,1 0 3-16,1-6 1 0,-2 6-1 0,1-3-3 16,3 3-4-16,-2-5-2 0,1 5-1 15,-1-4-3-15,-4 4 0 0,3-5-2 0,-1 5 0 16,-5-3-2-16,3 3 1 0,-5-6-1 16,5 6 2-16,-7 0-2 0,7-5 3 15,-7 2-1-15,7 3 0 0,-7 0-1 0,7 0-1 16,-3-6-2-16,-6 6 0 0,3-3 1 0,-1 3-2 15,2 0 3-15,-1 0-1 0,-1-5 0 16,0 5 0-16,-3-4-1 0,3 4 3 0,0 0-2 16,-4-5-1-16,5 5 0 0,-5 0 3 15,4-5-1-15,-3 5 0 0,3 0-1 16,-4-4 0-16,2 4-1 0,-1 0-1 0,-1 0 1 16,-2 0 1-16,-2-5 0 0,4 5-1 15,-2 0 1-15,-4 0 2 0,4 0 2 0,-2 0 5 16,-2-4 2-16,0 4 2 0,5 0 0 15,-5 0 1-15,2 0-2 0,-2 0-1 0,0 0-1 16,0 0 1-16,0 0-3 0,0 0 1 16,0 0-1-16,0 0-1 0,0 0 3 0,0 0 3 15,0 0 4-15,0 0 5 0,0 0 4 16,0 0 5-16,0 0 0 0,0 0 0 16,0 0 0-16,0 0 0 0,0 0-4 0,0 0 3 15,0 0 1-15,0 0 0 0,0 0-1 16,0 0-2-16,4 0-3 0,-4-5-7 0,4 5-6 15,-2 0-2-15,-2-5-5 0,8 2-4 0,-8 3-1 16,2-6-2-16,5 3 2 0,-7 3-2 16,4-5 0-16,0 1 1 0,-2 4 0 15,2-5 1-15,-2 5-2 0,2 0 4 0,-4-5-3 16,4 5 2-16,-2-4-2 0,-2 4 0 16,0 0-1-16,5-5-1 0,-5 5 1 0,4 0 0 15,-4 0-1-15,0 0 1 0,2 0-2 16,-2-4 1-16,4 4-2 0,-2 0 1 0,-2 0-2 15,4 0 0-15,-4 0 2 0,6 0-2 0,-6-5 4 16,0 5-2-16,4 0 0 0,-2 5 1 16,-2-5 0-16,0 0-1 0,0 0 2 15,0 0 0-15,0 0-2 0,5 0 0 0,-5 0 4 16,0 0-4-16,0 0 4 0,0 0-1 16,0 0-1-16,0 0 0 0,0 4 1 0,0-4-2 15,0 0 0-15,4 0-1 0,-4 0 2 16,2 0 0-16,-2 0 0 0,0 0 0 0,4 5 0 15,-2-5 0-15,-2 0 0 0,4 0-1 16,0 0 0-16,-2 0-1 0,2 4 1 0,1-4 1 16,1 0 0-16,0 0 1 0,0 0 2 15,0 0-2-15,5 5-1 0,-1-5 2 16,0 0-4-16,3 0 2 0,3 0 0 0,-1-5 0 16,1 5 0-16,1 0 2 0,-1-4 0 15,1 4-2-15,6 0-2 0,-5-5 2 0,1 5-2 16,4-4 2-16,-3 4 0 0,3-5 0 0,-2 0-1 15,1 5-2-15,-1-4 2 0,2 4-1 16,-2-5 4-16,-1 5-2 0,-1 0 1 0,2 0 1 16,1 0-2-16,-1-3 0 0,2 3-2 15,1 0 4-15,-1 0-4 0,0 0 2 16,4 0 2-16,-4 0-1 0,3 0 0 0,1 0-1 16,0-5 3-16,-4 5-4 0,4 0 1 15,0-4 0-15,0 4 0 0,4 0 0 16,-7-5 1-16,7 5-1 0,0-5-1 0,-2 1-1 15,2 4 1-15,-2-5 0 0,4 5-2 0,0-4 3 16,-2 4 0-16,2 0 0 0,1 0 0 16,-3-5-2-16,2 5 2 0,0-3 0 15,-4 3 0-15,4 0 2 0,-2 0-2 0,-2 0-2 16,2 0 2-16,0 0-1 0,-2 0 0 16,2 0 0-16,-7 0-1 0,12 3 2 0,-12-3 0 15,7 0 2-15,-2 5-2 0,2-5 0 16,0 0 1-16,2 0-2 0,0 4-1 0,5-4 4 15,-3 0 0-15,2 5-1 0,-4-5 1 16,6 0-2-16,-3 0 3 0,-1 0-2 0,-2 0-1 16,4-5 0-16,-4 5 0 0,4 0 1 15,0 0-1-15,1-4 0 0,-3 4 0 0,2 0 0 16,-4 0-1-16,6 0 0 0,-1-5-4 16,3 5 4-16,-6-3 1 0,6 3 1 15,-1 0-1-15,-3 0 5 0,2-6-3 0,0 6-3 16,-1-5 0-16,3 5 1 0,-6-3 0 15,6-3-3-15,-1 3 4 0,-3 3 1 0,2-5-4 16,0-1 1-16,-1 3 4 0,1 3-2 0,2-5 0 16,-1 1-1-16,1 4 3 0,-6-5-2 15,2 2-1-15,3 3 0 0,-7 0 0 16,4-6-4-16,0 6 3 0,-4 0 0 0,4 0-1 16,1 0 1-16,-3 0 2 0,2 0-1 15,2 0-1-15,3 0 1 0,-3-5 0 0,4 5 1 16,1 0 2-16,-1 0 0 0,5 0-1 15,-5-3 0-15,-4 3-1 0,5 0-1 0,-1 0 0 16,0 0 2-16,1 0-2 0,1-6 1 16,-1 6-1-16,3 0 0 0,-1 0-1 0,1-3 2 15,3 3 0-15,-3 0 0 0,-1 0 2 16,2 0-2-16,-3 0-3 0,-2-5 0 16,5 5 0-16,-5 0 0 0,1 0 0 0,3 0 0 15,-5 0 4-15,1 0-1 0,5 0 1 0,1 0 0 16,1 0-1-16,1 0 2 0,-5 0-2 15,4 0 1-15,-7 0-2 0,9 0 0 0,-7-4 0 16,5 4-1-16,-3 0 0 0,3 0 2 16,0 0-1-16,7 0 1 0,-5 0 1 15,6 0 1-15,-4 0-2 0,2 0 1 0,-7 0 0 16,5 0 0-16,0-5-2 0,-5 5 0 16,7 0 0-16,-2 0 1 0,6-5 0 0,0 5 2 15,0 0-2-15,4-4 3 0,-4 4-2 16,0 0-2-16,0 0-2 0,-1 0 4 0,6-5-4 15,-3 5 2-15,2 0 0 0,2-4 0 16,2 4 0-16,0 0 0 0,3-5 2 0,-1 5 0 16,-4-5-1-16,4 5 0 0,-4-3 0 15,5 3 2-15,-1-6-3 0,0 6 2 0,-4-3 3 16,5 3-2-16,-5 0 4 0,-2-5 0 16,2 5 1-16,-2-4-5 0,0 4 3 0,2 0-2 15,0-5 0-15,5 5 1 0,-5 0-1 16,0 0-2-16,2 0-2 0,-2-5-2 0,-1 5 2 15,1 0-2-15,-4-4 0 0,6 4-1 16,2 0 3-16,-4-5 2 0,-4 1 1 0,7 4-1 16,-7 0 2-16,2-5-3 0,-4 0 0 15,0 1 0-15,-1 4 0 0,1-5-1 16,0 2 1-16,4-2 1 0,-4 1 1 0,-4-1-1 16,4 5 1-16,-6-5-2 0,2 1-1 15,-3 4 0-15,1-5 0 0,2 1 0 0,-2 4-1 16,0-5 0-16,1 5 1 0,-1-3 0 15,-4 3 0-15,-3 0 1 0,-3-6-2 0,-5 6 1 16,2 0-2-16,-1 0 1 0,-7 0-1 16,4-5 0-16,-8 5 2 0,2 0 0 0,-4 0 0 15,2 0 0-15,-9-3 0 0,7 3 0 16,-6 0 3-16,-3 0-2 0,-1 0 2 16,-1 0-1-16,-1 0-2 0,-3 0 0 0,-1 0-1 15,-1 0-2-15,0 0 2 16,-3 0 0-16,3 0 1 0,-4 0 0 0,4 0 0 0,-3 3 0 15,-1-3 1-15,4 0-2 0,-4 0 0 0,-2 5-1 16,3-5 4-16,-3 0-4 0,0 0 2 16,-2 0 2-16,4 0-4 0,-6 6 4 15,4-6-1-15,0 0-4 0,-4 0 5 0,3 0 0 16,-3 0-2-16,4 0 0 0,-4 0 1 16,2 0 1-16,-2 0-1 0,0 0 0 15,0 0 2-15,0 0 1 0,0 0-2 0,0 0 1 16,0 0 1-16,0 3 2 0,0-3-1 0,0 0 2 15,0 0 1-15,0 0 4 0,-2 0 1 0,2 0 2 16,0 0 5-16,0 0 4 0,0-3-2 16,0 3-1-16,0 0 2 0,0 0-4 15,0 0 0-15,-4 0-4 0,4 0-1 0,0 0-3 16,0 0-4-16,0 0-2 0,0 0-5 16,0 0-6-16,0 0-4 0,0 0-16 0,0 0-23 15,-3 0-32-15,3 0-36 0,0 0-44 16,0 0-42-16,-4 0-44 0,4 0-87 15,-4 0-155-15,4-6-214 0,0 1-60 0,-2-4 6 16,4-5 14-16,2-3 111 0,7-6 224 16,1 1 100-16</inkml:trace>
  <inkml:trace contextRef="#ctx0" brushRef="#br0" timeOffset="36318.72">5193 10252 133 0,'-27'-9'311'0,"0"-3"32"15,4-2 24-15,0 5-144 0,3-5-72 0,-1 6-22 16,5-6-11-16,-3 0-11 0,2 5-19 15,-3-5-21-15,3 2-21 0,-4-2-21 0,3-3-12 16,-3 6-5-16,-2-6-4 0,-1 3-1 16,1 1 0-16,0-6 1 0,-4 7 0 0,0 2-2 15,-4-3 0-15,2 3 1 0,-2 6-1 16,-2-4-1-16,0 3 1 0,4 1 0 0,-4-1-1 16,2 0-1-16,0 1 0 0,2 4-1 15,3-5-1-15,-1 1 1 0,0 4 0 0,4 0 1 16,-4 0 2-16,6 0 1 0,3 4 2 15,-3-4-3-15,5 5 1 0,-1-1-2 0,-4 1 0 16,9 0 0-16,-2 4 1 0,-3-1-1 16,7 1 0-16,-3-4 0 0,1 8-2 15,-3 1-1-15,5 3 0 0,0-3 2 0,-3 9-1 16,3-1 0-16,0 1 2 0,-1 8 0 16,-1 1-1-16,2 4 0 0,-1-1 0 15,-1 7 0-15,6 2-2 0,-5 6 0 0,1-1 0 16,4 10 0-16,-5-1 2 0,5 5 1 15,-2 5 0-15,6 0-1 0,-2 3 3 0,-2 6-2 16,1 0-5-16,3 3 2 0,-2-3 0 16,-2 3 3-16,0 2-2 0,2-5 3 15,-2 0-1-15,1-11-2 0,-1 2-3 0,6-5 2 16,-4-4-2-16,2-2 3 0,-2 3 1 0,4-6 2 16,0 0 1-16,0 0 3 0,0 0 2 15,6-5 7-15,-6-4 1 0,8 1 2 0,-1-3 4 16,-1 3-1-16,0-10 2 0,4 4 5 15,1-3 9-15,-5 3 10 0,8-3 6 0,-3-2 0 16,1-4-6-16,0 6-9 0,3-6-6 16,1 6-7-16,1-6-5 0,-5-5 1 15,9 5-4-15,-4-8-4 0,5 5-3 0,-3-7 0 16,4 2-1-16,-1-4 2 0,5 4 3 16,4-6 14-16,2 0 8 0,0 6 14 0,7-9 5 15,1 9 5-15,-2-6 0 0,7-3 1 16,1 4 3-16,3-4 9 0,8-1 8 0,-2 0 4 15,-1 1-5-15,10 0-9 0,1 0-16 16,2-6-16-16,4 4-15 0,3-1-9 0,1-2-4 16,3-1-4-16,1 1-4 0,3 0-1 15,4-4-2-15,-2 4 3 0,3-4-2 0,-1 4 1 16,4-6 0-16,-2 2-2 0,2 4-2 0,-2-9 2 16,8 5 2-16,0-5-2 0,2 0 3 15,1 0-1-15,1 0-1 0,-2 0-2 16,9-5 2-16,-3 5 1 0,9-5-1 15,-5-4 1-15,5 6 2 0,6-6-2 0,0-1 1 16,4-3-1-16,6 5 0 0,-4-6-1 16,11 0 2-16,-1 0-1 0,9 2-1 0,-5-2 0 15,3 0-1-15,0-4 2 0,3 4-2 0,1-3 1 16,0 3 0-16,0 0 0 0,6 0 0 16,-7 2 0-16,5 3 0 0,-4-5 4 15,2 5-1-15,2 4 1 0,-2-4-1 0,6 4 3 16,-7 2-3-16,5 3 0 0,0-6-1 15,-6 6-1-15,8 0-1 0,-6 0 2 0,4 0-3 16,-6 0 2-16,6 0 2 0,-6 0 23 16,3 6 48-16,-3-6 43 0,2 0 25 0,-2 3 6 15,0-3-23-15,3 0-42 0,1 0-42 16,-6-3-19-16,12 3-10 0,-4 0-2 0,2 0-1 16,0 0-5-16,2 0-2 0,5-6 1 15,1 6-1-15,0-3-1 0,2 3 1 0,3 0 0 16,-1-5 2-16,3 5-3 0,3-9 0 15,-3 4 0-15,6 1 3 0,-5-1-3 16,5-4 7-16,-7 4 9 0,5-4 3 0,-4 6 1 16,3-6 2-16,-3 4 1 0,3-4-6 15,-9 4-3-15,7-4 4 0,-5 4 1 0,1 2-5 16,-4-3-1-16,3 3-3 0,-3-2-3 0,0 1-5 16,1 4-2-16,1-5-1 0,-6 5 0 15,0-5-2-15,-2 1-2 0,1 4 1 16,-10 0 2-16,-1-5-2 0,-6 5 0 15,-1-4 0-15,-7 4 1 0,-3-5 0 0,-2 0-1 16,-6 1 1-16,-4-1 0 0,-2 2-1 0,-3-3 0 16,-3 6 2-16,-1-8-2 0,-5 3 0 15,-7 1 0-15,2-5-2 0,-4 4 1 0,-2-4 3 16,-4 1 0-16,2-1 0 0,-4-5-1 16,-4 5-3-16,-1-5 1 0,-1 6 0 0,-5-6 1 15,1 0 5-15,-7 1-2 0,4 0 0 16,-12-1-1-16,5-4-1 0,-5 4 0 0,-2-3 1 15,-9-2 2-15,3 1 0 0,0 1 3 16,-5 3 0-16,-1-9 1 0,-3 6-1 0,-3-1-1 16,-7-1-1-16,2 2-3 15,-6-6 7-15,-4 5 5 0,-2-1 7 0,0 2 5 0,-7-6 6 16,3 6-6-16,-5-6-1 0,1 6-6 16,-1-6-3-16,1 0-4 0,4 1-3 0,-9-1-3 15,7 0 0-15,-1-8-1 0,-3-1 0 16,1 1 0-16,-3 0 1 0,1-6 1 0,3 6 0 15,-9-10 1-15,2 5 1 0,5-4-3 16,-3-6-3-16,5 1-1 0,-7-4-2 16,7 4-1-16,-1-4 0 0,1-5 4 0,-1-9 1 15,1 4 0-15,3 1 3 0,1-4-1 0,-2-7-1 16,1 7-1-16,3-6-4 0,-2 5-2 16,2-5-1-16,3 2 0 0,-1-8 1 15,-2 12 2-15,0-6 4 0,-1 5 0 0,-1 0 0 16,-4 5-1-16,-1 4 0 0,1 9-2 15,-7-4-1-15,4 4 1 0,-7 3 1 16,-5 7 0-16,2-5 1 0,-4 9 0 0,-4 3 0 16,2-4-1-16,-5 10-1 0,-7-1-1 0,4 5-3 15,-7 5 0-15,1-1-1 16,-3 1-1-16,-6 8-1 0,-2-4-1 0,0 4 4 16,-6 2 0-16,0 3 1 0,-4-6 4 15,-2 12 0-15,0-6 0 0,-3 0 0 0,-1 0-2 16,-7 3 0-16,7 2-1 0,-7-5 2 0,-4 6-1 15,1-3 1-15,-7-3 1 0,0 5 1 16,-6-5 2-16,-5 4-1 0,1-4 0 0,-2 0-1 16,-3 0-1-16,-3 0-1 0,-3 0-1 15,-2 0 0-15,-3 0 5 0,-5-4-1 0,2 4-2 16,-4 0 0-16,-9 0-1 0,3-5-3 16,-4 5 3-16,-7-3 2 0,-1 3-1 15,-1-6 0-15,-6 6 0 0,-2-5 2 0,-4 5 0 16,-4-3-1-16,-2 3 1 0,-6 0 0 0,-3-6-1 15,-4 6-1-15,3 0 1 16,-7 0 0-16,0 0 0 0,3 6 3 0,-11-6-2 16,6 0-1-16,-2 3 0 0,-2-3 3 15,0 5-4-15,-4-5 1 0,8 6 0 0,-12-6 3 16,4 3-2-16,4-3-2 0,-4 0 2 0,-3 5 0 16,3-5-3-16,-6 0-2 0,6 4 2 15,-6 1 6-15,-1-5-6 0,1 4 0 0,0-4 2 16,-7 5 1-16,7 0-7 0,0-5 4 15,-5 4 0-15,3 1 1 0,1-2-2 0,-3 2 0 16,4-5-2-16,-3 9 4 0,1-9-3 16,2 5 3-16,-3-1-1 0,-1 1-1 15,4-5 1-15,-3 4-2 0,3 1 3 0,-5 0-2 16,5-5-2-16,0 4 2 0,2 1 2 0,-3-5 0 16,5 0-1-16,-4 0 1 0,6 0 1 15,-7 0-1-15,11 0-3 0,-4 0 1 0,4 0 5 16,-4 0-6-16,4-5 2 0,0 1-2 15,2-1 3-15,-4 0 0 0,5 1 0 16,-1-1 0-16,-2-4 4 0,4 4-1 0,-2-4-1 16,4 1-2-16,5 4 4 0,-1-6 0 0,-2 1-2 15,5 0-1-15,1 0 0 0,-6 1-1 16,9-1 0-16,-7 4 0 0,7-4-1 0,-5 4 2 16,5-4-1-16,-5 6 0 0,5-3 0 15,-5-2-1-15,5 2 0 0,-3 3 1 16,1 3 0-16,0-5-2 0,-3 5 2 0,0 0 0 15,5 0 0-15,-5 0 0 0,3 0-1 16,-3 0 1-16,1 5 0 0,-3-5-2 16,7 3-1-16,-5 3 3 0,5-3 0 0,1 2 2 15,-1 1-2-15,-1 2 2 0,7 1-1 0,-8 0 2 16,1 5-1-16,-1 3 0 0,6-3-2 16,-5 4-2-16,3 4 0 0,4-4-1 0,3 4 0 15,3-3-1-15,4 4-1 0,5-5-1 16,5-1 1-16,7 6 1 0,6-9 6 15,10 3-4-15,6 1 2 0,5 1-3 0,10-2-3 16,12-3-9-16,4 0-19 0,17-5-45 16,6 3-88-16,11-2-135 0,5-1-228 15,18-9-165-15,3 0-35 0,17-9 41 0,4-10 42 16,12-12 169-16,9-4 154 0,16-7 68 16</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13:31.155"/>
    </inkml:context>
    <inkml:brush xml:id="br0">
      <inkml:brushProperty name="width" value="0.05292" units="cm"/>
      <inkml:brushProperty name="height" value="0.05292" units="cm"/>
      <inkml:brushProperty name="color" value="#FF0000"/>
    </inkml:brush>
  </inkml:definitions>
  <inkml:trace contextRef="#ctx0" brushRef="#br0">6057 5020 198 0,'-7'0'277'0,"3"-6"13"0,0 3-55 15,4-2-128-15,0-1-63 0,4 6-28 0,3 0-14 16,-1-3-2-16,8 3-2 0,-1-5 2 16,1 1-2-16,-2-1 4 0,5 1-5 15,0-1 3-15,-1 0-2 0,5 5 3 0,-5-3-1 16,5 3 1-16,0 0-1 0,1-6 3 15,-3 6-1-15,6 0 7 0,-2 0 4 0,-1 0 2 16,5 6 5-16,0-6 4 0,0 0 1 16,6 3 4-16,0-3 3 0,0 0 6 0,4 5-5 15,5-5 2-15,-1 0-5 0,7 0-2 16,-1 0-7-16,3 0-5 0,-1 0-5 16,1 5-2-16,4-5 2 0,1 0 12 0,3 0 8 15,-2 0 13-15,8 0 9 0,-4-5 6 16,6 5-2-16,-2-5-5 0,3 2-13 15,-1 3-8-15,8-6-13 0,-4 3-8 16,3-2-3-16,-3 1-2 0,7 4 0 0,-3-5-1 16,-2 0 0-16,1 1-4 0,1-5 0 15,-4 9-2-15,1-10 2 0,-1 6 2 0,-2-1 1 16,0-3-1-16,3 4 1 0,-9-6 0 16,2 6-2-16,-2-5-2 0,-2 1 0 0,-2 2-1 15,-3-2 2-15,-5-1 4 0,2-1-3 16,-7 1 3-16,-1-3-1 0,-7 1-1 15,0-1 1-15,-8 1 2 0,-2-1-3 16,-4 4 2-16,-3-6 1 0,-5-4-1 0,-7 4 1 16,0 0 1-16,-6 0-2 0,-2-3 2 15,-2-1-1-15,-6-1-1 0,2-3-1 0,-7 1-1 16,-1-2-2-16,-3 0 1 0,-3 1-2 16,-3-6 2-16,0 5-1 0,-4 2 0 0,0-2-1 15,-2 4 1-15,-2-3 0 16,-2 9 1-16,0-6 5 0,-4 7-2 0,0-2 2 15,-2 0-2-15,-5 0 0 0,1 5-2 16,-3-3-4-16,-5 7 0 0,-1-4 2 0,-2 0 0 16,-4 4-2-16,-2 0 1 0,-6 5 0 0,-4-4 0 15,0 4 1-15,-3 4-1 0,-7-4 2 16,-1 10 0-16,-4-6-2 0,-6 5-2 16,0 1 4-16,7-1 0 0,-13 3 0 0,4 2 2 15,-5 0-1-15,1 0-2 0,0 9-4 16,2-6 3-16,-6 6 0 0,8-1 2 15,-4 1 2-15,3 8-1 0,1-4-2 0,3 4-2 16,3-3 1-16,8 3 2 0,3-5 1 16,7 2 0-16,3-1 2 0,13 0-6 15,3 0 1-15,11-5 0 0,1 1-1 0,12 0-1 16,7-1 2-16,5-4-1 0,3 4-2 16,5-8-3-16,6 9 0 0,6-6-1 0,9-3 2 15,7 4 0-15,11-4 6 0,21-5 0 16,16 4-1-16,17-9 0 0,23 1 1 15,16-5-3-15,19 4-21 0,-1-8-49 0,13 4-59 16,-4 4-68-16,-6-4-139 0,-17-4-52 16,-6-5 19-16,-8-4 45 0</inkml:trace>
  <inkml:trace contextRef="#ctx0" brushRef="#br0" timeOffset="11010.99">12795 7125 283 0,'-12'-9'427'0,"2"0"56"0,-1 1 35 16,5 2-213-16,2 3-113 0,4-2-73 0,0-1-53 15,4 6-34-15,2-3-19 0,11 3-7 16,-1-5-3-16,11 5-2 0,0-4 0 16,6 4-1-16,5 0 2 0,5 0-2 0,7 4 0 15,-1 1 1-15,9-2-2 0,4 8-2 16,-2-8 1-16,10 3 1 0,-2 2 0 15,9-2 3-15,-5-6-1 0,11 3 1 0,-4 2 1 16,3-5-4-16,1 0-2 0,4 0 3 16,4 0 0-16,2 0 1 0,-4 0 3 0,6 0 2 15,0 4-2-15,2 1 3 0,2-5 2 16,4 4 1-16,1 1 1 0,-1 0-1 16,1-5-2-16,7 3-2 0,1-3 1 0,2 6-1 15,-5-6 0-15,9 3 1 0,-9 2-5 16,9-5 3-16,-2 6 0 0,0 2 1 0,-3-8 0 15,1 4 3-15,4 1 11 0,2-1 10 16,-8 1 12-16,7-5 34 0,1 5 38 0,2-1 30 16,0 1 50-16,4-2 70 0,-2 2 14 0,2-1-16 15,3-4-33-15,1 5-57 0,-8 0-79 16,8-1-48-16,-6 1-23 0,2-5-10 16,-2 4-5-16,-2 1-4 0,-2-5 2 0,2 0 4 15,-10 5 8-15,7-5 5 0,-7 0 2 16,0 0-1-16,-5 0-5 0,1 0-10 15,-5 0-3-15,-8 4 3 0,0-4 0 0,-2 0 6 16,-6 0 2-16,-8 0 0 0,-3 0 0 0,-6 0-1 16,-1 0-2-16,-7 0-3 0,-4 0-2 15,-7 0-1-15,-3 0-4 0,-5 0 0 16,-4 0-3-16,-5-4 0 0,-8 4-3 0,1 0 3 16,-6 0 2-16,0-5-1 0,-9 5 2 0,-2 0-2 15,-3 0 2-15,-1 0-1 0,-2 0-2 16,0-5 2-16,-4 5 0 0,0 0-3 15,0 0-2-15,0 0-10 0,0 0-52 16,0 0-91-16,0 5-125 0,0-5-248 0,0 0-262 16,2-5-76-16,4 1 34 0,3-10 101 15,7-3 240-15</inkml:trace>
  <inkml:trace contextRef="#ctx0" brushRef="#br0" timeOffset="14346.83">25659 7733 62 0,'15'-10'252'0,"1"1"19"15,3 1 14-15,1-1-134 0,11 4-69 16,3-4-21-16,1 5-12 0,8-1-8 16,0 0-2-16,9 1-1 0,8 4 1 15,0-5 1-15,10 5 2 0,7 0 2 0,1 0-1 16,9 5 2-16,14-5 1 0,3 0 2 16,16 4 6-16,0 1 7 0,10 4 10 15,6-4 12-15,13 9 10 0,2-5-3 0,6 0-5 16,-2 4-7-16,17 5-12 0,-3-9-11 15,11 5-8-15,0 0-7 0,4-2-9 16,-4 2-9-16,4-6-6 0,-4 1-1 16,1 2 13-16,-1-3 3 0,-6 1-2 0,-11 0 4 15,-2-4-2-15,-12-1-13 0,-4 1-7 16,-13-2 0-16,-6 6-6 0,-6-9-2 16,-8 10-3-16,-9-1 1 0,-14-5-3 0,-6 6-3 15,-7-1-21-15,-7 3-42 0,-16-2-51 16,-7 3-60-16,-13 1-113 0,-8 0-154 0,-19-6-38 15,-10-8 16-15,-17-5 46 0</inkml:trace>
  <inkml:trace contextRef="#ctx0" brushRef="#br0" timeOffset="15441.62">3260 8956 221 0,'29'-12'352'0,"2"-2"19"0,2 0 6 0,10 0-200 16,5 2-102-16,1 3-37 0,11-5-19 16,7 5-6-16,9-5-8 0,7 6 5 0,12-6-2 15,0 5-4-15,8-5 1 0,5 5-1 16,5-5-5-16,3 6 1 0,8-1 4 0,0 0-3 15,4 1-1-15,3-3 3 0,9 2 0 16,-3 1-3-16,3-1-2 0,3 0 2 16,4-5-1-16,3 6 1 0,3-1 8 0,0 0 9 15,5-1 5-15,1 1-2 0,4 0 4 16,4 1 1-16,3 2 6 0,4 3 2 0,5-6 0 16,-1 4 2-16,8 0-8 0,0 5-7 15,4-4 5-15,7 4 7 0,3 0-1 0,1 0-3 16,6 0 1-16,-5 0-8 0,11 0-13 15,-2 0-1-15,2 0 0 0,0 0-4 0,4 0 0 16,-4 0 4-16,8 0-6 0,-8 0 22 16,6 0 10-16,-4 0 22 0,0 4 20 0,-8 1 14 15,3-5-11-15,-3 5 19 0,0-1 1 16,-7 1-3-16,3-2 17 0,-7 3 21 16,-1-3 1-16,-9 2 16 0,-7 0 33 0,-1-1 30 15,-12 1 2-15,-3-1-15 0,-2 1-33 0,-12-5-49 16,-2 0-59-16,-11 5-27 0,1-5-16 15,-13 0-6-15,-4-5-2 0,-11 5-3 16,-6-5-2-16,-5 1 1 0,-5 4 1 0,-13-5-3 16,-3 1 1-16,-11-1-3 0,-6 5-1 15,-6-5-1-15,-5 5 2 0,-7-3 0 0,-7 3-1 16,-4 0-33-16,-4-6-75 0,-9 6-102 16,-1-3-189-16,-7-6-276 0,-2-5-131 0,-2-9-1 15,1-8 69-15,-1-6 172 16</inkml:trace>
  <inkml:trace contextRef="#ctx0" brushRef="#br0" timeOffset="25760.01">2334 11436 103 0,'-21'-5'311'0,"-2"-7"23"0,-1 3 13 16,5-1-133-16,2 1-112 0,3 0-39 16,2 4-16-16,1 1-8 0,1 4-7 0,0-5 1 15,3 5-16-15,3 0-5 0,-2 0-3 16,0 5-7-16,0-5-2 0,-3 9 1 0,3-4-4 16,-4 8-2-16,4 1 1 0,-5 8 1 15,3 4 1-15,0 8-1 0,-3 0 2 0,5 7 1 16,0 0 1-16,0 3 2 0,2 7 2 15,2-3-1-15,-3 7 1 0,5-1-4 0,0 5-3 16,5 4 1-16,-3-1 0 0,4 6 1 16,-2-1 2-16,2 6-1 0,0-1-2 0,-1-1 5 15,1 1-2-15,4 1-4 0,-4-2 3 16,5-8 2-16,-5 0-7 0,4-4 0 0,5-5 5 16,-5-5 0-16,-2-4 1 0,3 1 2 15,-5-6 2-15,4 0-1 0,0-3-1 0,-3-6-6 16,3 0 4-16,-4 1 0 0,4-9 1 0,-3-1 3 15,-3 1 0-15,6 0 1 0,-4-6-2 16,5 0 0-16,-5 3-1 0,4-8-1 16,1 2 1-16,1-6 0 0,2 6-2 0,-1-5-1 15,3 0 1-15,5 0 2 0,2-4 2 0,2 0 4 16,-1-1 2-16,7 1-1 0,2-5-2 16,1 3-4-16,3-3-1 0,2 0-3 0,-2 0 0 15,7-3 1-15,-5-2 0 0,4 5-1 16,1-4 2-16,-1-1 0 0,1 5-1 0,3 0 0 15,-1-5-1-15,5 1 0 0,1 4 6 16,0 0 4-16,3 0 3 0,1 0-1 0,-2 0 0 16,4 0-8-16,-2 4-5 0,4 1-2 15,0-5 3-15,0 5-1 0,-1-1 3 16,1 1 1-16,5-2 0 0,-3 2 1 0,-3-1-3 16,6 1 5-16,-6-5-1 0,1 0 8 15,7 5 10-15,-3-5 12 0,0 0 9 0,2 0 6 16,0-5-7-16,0 5-4 0,2 0-10 15,3-5-12-15,-5 1 0 0,0 4-6 0,4-8-6 16,1 3-1-16,1 5 0 0,-2-9-4 0,7 9 3 16,-3-9 1-16,-2 9 0 0,3-9-5 15,-3 4 0-15,-2 5 0 0,3-3 0 16,-3-3 2-16,0 1 1 0,-3 5 0 0,3-3 0 16,-4 3 4-16,-2-6 9 0,0 6 8 15,-2 0 1-15,2 0 1 0,0 0-1 0,-2 6-11 16,2-6-2-16,3 0-3 0,-8 3-4 15,8 2-1-15,-3 1-2 0,0-6-2 0,-2 3-2 16,8 2 2-16,-2-5 2 0,1 4-2 16,-1 1 4-16,2-5 2 0,-2 0-1 15,3 4-4-15,-5-4-1 0,8 0 0 0,-4 0 0 16,3 0 4-16,1 0 21 0,-2-4 22 16,5 4 33-16,-1 0 24 0,-1-5 18 0,1 1-10 15,1-1-14-15,3 5-27 0,-1-9-24 16,2 9-21-16,-5-5-8 0,1 2-8 0,-1 3-6 15,3-6-3-15,-7 6-1 0,4-3 1 0,1-2-1 16,-1 5 0-16,1-5 3 0,-1 5-2 16,3-4 1-16,-3 4-2 0,1 0-2 0,1-5 2 15,1 5 0-15,0 0 2 0,1-4-2 16,-3 4 3-16,3 0-3 0,-1-5 0 16,-3 5-3-16,5 0 3 0,4 0 0 0,-7 0 2 15,-1 0-1-15,3 0 2 0,-3 0-2 16,-1 5-2-16,5-5-2 0,-5 4 2 0,1 1-1 15,-1-1 4-15,1 1-1 0,3-5 0 16,-7 8 0-16,5-8-2 0,-5 6 0 0,-1-3 0 16,7 2 1-16,-3 4 1 0,-4-9-1 15,5 5 2-15,-1 4 0 0,-1-9-1 16,-3 9-1-16,5-9-2 0,-1 9 1 0,3-4 1 16,-3-5 1-16,3 8 0 0,-3-4 4 15,1 1-3-15,1 0-2 0,1-1-2 0,6 1 25 16,-7-5 23-16,7 9 28 0,2-9 49 15,-9 5 48-15,7-1 12 0,-9 1-5 0,3-2-20 16,2 3-37-16,-5-6-48 0,5 3-34 0,-1-3-18 16,-7 5-8-16,9-5-5 0,-5 6-1 15,3-3 0-15,1-3 1 0,-2 5-2 16,1-5-1-16,5 4-1 0,-6 1-4 16,1-2 2-16,-3 3-2 0,5-1 3 0,-1-2 2 15,2 3-1-15,1-3-2 0,3 2 0 0,-8-5-2 16,6 6-2-16,1-3 5 0,-1 2 0 15,2-5 2-15,0 0-1 0,0 0-1 0,6 0-1 16,-7 0 11-16,7 0 11 0,-2 0 4 16,2-5 1-16,0 5 3 0,0 0-16 0,3-3-8 15,-3-3-4-15,0 6 3 0,6 0 1 16,-2-5 13-16,6 2 5 0,-3 3 1 16,1-6 1-16,-2 3-4 0,4 3-7 15,-1 0-7-15,1-5-4 0,-2 5-2 0,3-6-2 16,-3 3-2-16,2-2 3 0,1 1 0 0,-1-1 1 15,-4 2-3-15,5-3 1 0,-3 1-1 16,2 2 2-16,1-3 1 0,-1 3 0 0,-8-2 0 16,6 1-1-16,-1-1-2 0,-1 5 1 15,-2 0 3-15,4 0 0 0,-8 0-1 16,2 0-1-16,-4 0-3 0,2 5-2 0,0-5 2 16,-2 4 2-16,2 1-1 0,0-2 0 0,-6 3-2 15,6-3-1-15,-2 2-2 0,-2 1 2 16,4-3 1-16,2 2 2 0,-6-1-1 15,4 1 0-15,-2-2-1 0,-2 3 1 0,6-1 9 16,-6-5 6-16,4 3 4 0,0 3 0 16,-2-6 0-16,-2 3-9 0,-2 2-7 0,8-5-1 15,-6 0 2-15,4 6-2 0,-3-6-1 0,-1 3 0 16,2-3-2-16,-2 0-1 0,2 5 2 16,2-5 1-16,-2 0 0 0,2 0-1 15,-4 0 0-15,2 0-1 0,-2 0 0 0,2 0 2 16,-2 0 1-16,6 0 0 0,-6 0 1 15,-2 0-2-15,3 0-1 0,-3 0 0 0,2 0 0 16,2 0 2-16,-2 0-1 0,4 4 0 16,-6-4-1-16,6 0 0 0,-6 0 0 0,4 5 2 15,-2-5 0-15,6 0 1 0,-7 0-1 16,3 0-2-16,-4 4 2 0,2-4-1 0,2 0 2 16,-2 0 6-16,2 5 7 0,-2-5 1 15,-4 0-1-15,-3 0-1 0,-1 0-5 16,-5 0-4-16,1 0 2 0,-1 0 0 0,-3 0-1 15,-3 5-2-15,0-5-2 0,-6 0 0 16,-4 3-3-16,0-3 0 0,-4 0 1 0,2 0 0 16,-8 0 0-16,-1 0 3 0,-1 0-1 0,-3 0 2 15,-6 0-2-15,-1 0-3 0,-5 0 2 16,0-3-2-16,-8 3 0 0,-3 0 1 0,-1 0-1 16,-9 0 2-16,5 0-2 0,-7 0 0 15,-4 0 0-15,1 0 0 0,1 0 0 16,-8 0 1-16,2 0-1 0,-2 0-1 0,0 0 1 15,0 0 0-15,0 0 1 0,0 0-1 16,0 0 2-16,0 0-1 0,0 0 0 16,-2 0 1-16,2 0 5 0,0 0 5 0,0 0 4 15,0 0 2-15,0 0 2 0,0 0-4 16,0 0-2-16,0 0-3 0,0 0 0 0,0-5-2 16,0 5 0-16,0 0 0 0,0 5-2 0,0-5 4 15,0-5-1-15,0 5-2 0,0 0 3 16,0 0 1-16,0 0-2 0,0 0 1 15,0 0-1-15,2 0-2 0,-2-5-2 0,0 5 1 16,0-4-3-16,4 4-2 0,0-9 1 16,-4 9 0-16,2-8-1 0,-2 2 0 15,7-2-1-15,-7-1 3 0,8-5-4 0,-8 5 2 16,2-5-2-16,4-3 2 0,-2 3-2 0,0-9 1 16,-2 6 0-16,7-6 0 0,-7 0-1 15,4-4 0-15,2 0 0 0,-6-9 2 0,5 4-2 16,1-3 1-16,0-6 0 0,0 0 1 15,-1 1 2-15,-1-5 1 0,0 5-2 16,2-9 1-16,0 4-2 0,1-9-2 0,-7 8 2 16,4-8 3-16,-2 5 2 0,2-5 2 15,-6 0-1-15,4 4 4 0,1 1-1 0,-5 0-1 16,0-2-4-16,-5 6-1 0,1-4-2 0,-2 4-6 16,2 5-2-16,-2-6 0 0,0 6 1 15,-5 0-1-15,1 4 0 0,2-5 2 16,-3 5 0-16,-3 1 1 0,1 4-2 0,-1-3 1 15,-3 8 1-15,5 4-1 0,-5-5 3 16,1 8-1-16,-1 2-3 0,1-1 2 0,-9-1-4 16,6 7 0-16,-5-2 0 0,1 0 0 15,-4 0 1-15,0 5-1 0,-6 1 1 0,4-1 2 16,-6 0-2-16,-4 1 3 0,2 2 0 16,1-2-1-16,-5-1-1 0,-2 4 3 0,-1 1-2 15,-1-6 1-15,-3 1 0 0,-6 5 4 16,5-1-1-16,-11-4 0 0,6 4 1 0,-6 2 0 15,-2-2 2-15,2-4-2 0,0 0-1 16,-8 4-4-16,2 1 1 0,-4-4-1 16,-1 2 1-16,3-2 2 0,-8 2 1 0,-3-2 0 15,3-1 0-15,-1 0-1 0,-1 4 0 16,-7-4 0-16,6 1 0 0,-5-6 1 0,-3 5 2 16,0-5-3-16,8 5 3 0,-12-5-4 15,9 6-1-15,-9-6 2 0,4 1-3 0,-6 3 3 16,4-2 0-16,-2 3 0 0,-2-5-1 15,-4 5 1-15,4-5-1 0,-6 6 2 0,-3-6-1 16,-1 5 1-16,8-5-2 0,-8 5 2 16,1 1-2-16,-3-1 1 0,-3-5 1 15,1 5 0-15,4 1 1 0,-7 2-4 0,5-2 0 16,-9-1 3-16,0 4 2 0,1-4-3 0,-1 4 2 16,-6 1-1-16,4-5-4 0,-8 4 3 15,4 0 0-15,0 1 0 0,-4-1 2 0,2 2 0 16,-2-2-1-16,-2 1 3 0,2-1-1 15,4-4-2-15,-4 9 0 0,-2-9 2 16,2 4-3-16,2 5 0 0,-2-9 0 0,0 4-2 16,-2 2 4-16,2-3-2 0,2-2 1 15,-2 3 1-15,0 1-2 0,-2-5 3 0,6 4-1 16,-4-4 1-16,4 4-2 0,0-4-1 16,0 6 2-16,0-8-2 0,5 8 0 0,-3-6 2 15,6 1-2-15,-6 2-2 0,3-2 4 16,-3 2-2-16,4-2 0 0,2-1 0 0,-1 4 0 15,-5-4 0-15,6 5 0 0,-5-6-2 16,9 7 2-16,-4-6 0 0,1 4-2 0,-1-4 2 16,1 4 2-16,1 1-4 0,5-5 2 15,-9 4 0-15,4 0-3 0,-3 1 2 0,1-4 1 16,2 8-2-16,1-6 2 0,-5 3 0 16,5-2-1-16,-5 5 1 0,4-5-2 0,1 5 2 15,1-4 0-15,-1 4-1 0,1 0-1 16,-3-5 0-16,3 5 2 0,-1 0 0 0,1 5-1 15,-1-5-2-15,-5 0 2 0,4 0-2 16,1 4 0-16,-3 1 1 0,3-5-2 0,-5 5 1 16,2-5 2-16,-1 3 0 0,3 3 2 15,-2-6-1-15,3 3 0 0,-1 2-2 16,1-1 1-16,-3 1 0 0,3-5-1 0,-1 5 2 16,0-5-1-16,1 4-1 0,-3-4 2 0,3 5-1 15,5-5 1-15,-1 4 1 0,-3-4-1 16,1 5-1-16,4-5 5 0,-3 0-1 15,5 0 0-15,-3 5-2 0,5-5 0 0,0 0 0 16,-2 0 2-16,2 0-3 0,-1 0 2 16,-1-5-1-16,4 5 0 0,2 0-2 15,-2 0 3-15,-5 0 0 0,7 0 2 16,-2 0-3-16,0 0 0 0,0 0-4 0,4 0 2 16,-2 0 1-16,0 0 1 0,0 0 0 0,4 0 2 15,-2 0-3-15,2 0 0 0,-2 0 1 0,0 5 2 16,0-1-1-16,2-4-2 0,-2 5 0 15,0-5 0-15,4 3-2 0,-6 3 1 0,2-3 1 16,0 2 0-16,4 0 0 0,-2-5-2 16,0 4 1-16,6 1 1 0,-10-1 0 15,6 1 1-15,-2-5 1 0,2 5-1 0,-2-1-1 16,9-4-3-16,-9 0 2 0,4 5-1 16,2-5 1-16,-6 0 4 0,4 0 0 0,7 0-1 15,-7-5-3-15,4 5 1 0,2 0 0 16,-1-4 2-16,1-1 0 0,-2 5 3 0,3-5-3 15,1 1-3-15,-5 4-1 0,7-5-1 16,-10 5 0-16,5-4 5 0,1 4-2 0,-2 0 1 16,1 0-2-16,-3-5-1 0,2 5-3 15,3 0 2-15,-3 0-2 0,0 0 3 16,-2 0 2-16,3 0-5 0,1 5 3 0,3-5 0 16,-3 0 1-16,0 0-6 0,5 0 4 15,-3 0 6-15,1 0-3 0,1 0-1 0,1 0 6 16,3 0-4-16,-1 0-6 0,2 0 5 0,-3 0 0 15,9 0-4-15,-4 0 7 0,4 0-2 16,0 0-1-16,1 4 2 0,1-4-2 16,4 5-2-16,0-5 1 0,9 9-1 0,-7-4 0 15,4-1-1-15,5 1 3 0,-5 4 0 0,8-1 0 16,-1-2 0-16,1 2-3 0,-1 4 2 16,7-1-4-16,-1-2 2 0,2-1 1 15,2 6 2-15,2-5-3 0,-1 0 4 0,7-1-2 16,3 1-1-16,-1 2 3 0,6-8 1 0,2 6-1 15,3-4 2-15,1-1 0 0,5 1-2 16,2 0 2-16,0-5-1 0,1 4-2 0,7-4 3 16,-2 0 1-16,-2 0-5 0,4 0 2 0,0 0 2 15,0 0-2-15,0 0 1 0,0 0 2 16,0 0-5-16,0 5 0 0,0-5 3 16,0 0-4-16,0-5 2 0,0 5 3 0,0 0-2 15,0 0-3-15,4 0 1 0,-4 0-2 0,0 0 0 16,0 0 1-16,0 0 1 0,0 0 0 15,0 0 0-15,0 0-3 0,0 0 2 16,0 0-2-16,0 0 3 0,0 0-4 0,0 0 1 16,0 0-2-16,0 0 3 0,0 0-6 0,0 0 6 15,0 5 5-15,0-5-1 0,0 3-1 16,2 2 2-16,-2 4-2 0,0 0-2 0,4 5-2 16,-4-5 1-16,0 8 3 0,3-3 0 0,-3 9-1 15,-3-1 0-15,-1 5 0 0,-2 0-5 16,0 14-8-16,-4-5-19 0,-5 13-21 0,-3 5-34 15,-3 5-62-15,-2 4-123 0,-4 0-250 16,-4 5-220-16,2-10-64 0,-2-8 14 0,4-10 99 16,5-17 177-16,5-14 200 0,1-9 80 15</inkml:trace>
  <inkml:trace contextRef="#ctx0" brushRef="#br0" timeOffset="44210.99">21899 14293 32 0,'8'5'287'0,"-6"-5"38"16,-2-5 25-16,0 5-91 0,0-3-109 15,5-3-53-15,-5 6-37 0,2 0-24 16,6-3-12-16,-2 3-11 0,6 0-8 0,-1-5 1 15,5 5-1-15,1 0-1 0,-1 0 5 0,9 0 0 16,-6 0 7-16,6 0 6 0,-3 5 11 16,7-2 9-16,-2-3 11 0,4 0 9 15,-2 6 9-15,2-3 8 0,2 2 4 16,4-5 5-16,-3 6 5 0,1-3-3 0,2 2 2 16,4-5-2-16,-2 4 0 0,1 1 5 15,3-1 3-15,1 1 3 0,-1 4 8 0,7-4 12 16,1-2 15-16,-1 2 22 0,-1-1 32 0,5 1 11 15,0 0-13-15,-2-1-30 0,6-4-37 16,-3 5-53-16,3-1-33 0,2-4-16 0,0 5-5 16,0-5 8-16,2 0 4 0,6 5 1 15,-6-5-1-15,4 0 1 0,3 4-12 16,-3-4-6-16,0 0-1 0,4 0 0 0,5 0 2 16,-3 0 0-16,4 0 3 0,5 0 2 15,-2 0 2-15,7 0 0 0,-1 0 1 0,4 0 0 16,2-4-5-16,2 4-3 0,-4-5-3 0,6 5-3 15,-8-5-2-15,6 5 1 0,-4-4 3 16,4-1 4-16,4 5 9 0,-4-9 6 0,4 9 2 16,-4-5 1-16,0 1-4 0,4 4-4 15,-4-5-7-15,9 2-3 0,-9 3-2 16,4-5-1-16,-4 5 0 0,6 0 2 16,2 0 0-16,5 0-1 0,1 0-3 0,-1 0 1 15,5 0-2-15,5 0 0 0,0 0 1 0,4 0 0 16,2 0-1-16,-2 0 3 0,-1 0 7 15,3 0 2-15,2 0 1 0,0 0 2 0,-2 0-3 16,7-4-2-16,-3 4 4 0,4 0 2 16,-8 0-2-16,8 0 1 0,-2 0-6 15,-2 0-4-15,5 0-1 0,-1 0 6 0,-2 0 3 16,2 0 4-16,0-5 3 0,1 5 1 16,-5 0-2-16,4 0-3 0,-2 0 0 0,-6 5-5 15,-2-5-2-15,0 4-2 0,-6-4-5 0,-5 0 0 16,3 0-2-16,-9 5-1 0,0-5-1 15,-9 0 1-15,-8 0-2 0,-3 0-2 16,-6 0-2-16,-3 0 3 0,-8 0 2 0,-4-5-1 0,-4 5 0 16,-4-4 0-16,-11-1-1 0,-8 5-1 15,-2-5 0-15,-2 1-2 0,-8 4 0 0,-6-5 1 16,-3 1-3-16,-4 4-2 0,-8 0-4 0,5-5-2 16,-7 5-25-16,-2 5-31 0,-3-5-44 15,-5 0-74-15,-6 9-137 0,-3-5-245 16,-12 1-215-16,2-10-118 0,-2-8 0 0,-6-15 108 15,-7 2 255-15</inkml:trace>
  <inkml:trace contextRef="#ctx0" brushRef="#br0" timeOffset="45441.28">2673 15019 155 0,'23'-14'309'0,"3"-4"18"0,1-1 7 16,0 2-180-16,10 3-81 0,-4 2-36 0,11-2-15 15,1 0-7-15,9 0-3 0,4 5 0 16,8-5 1-16,6 2-4 0,7 3-3 0,-3-5 1 15,7 5-4-15,4-5 14 0,2 6 11 16,2-1 6-16,2 4 13 0,0-4 10 0,4 0-8 16,0 4 12-16,7 2 25 0,1-3 8 15,9 1 5-15,-1 2 14 0,7-3 3 16,0 3-2-16,10-2 15 0,3-1 24 0,5 3 2 16,1 3-13-16,1-5-20 0,7 1-14 15,4-1-2-15,-4 5 47 0,1 0 57 0,-1-3 21 16,6-3-8-16,-8 6-33 0,-2-5-65 15,-1 2-63-15,-1 3-28 0,-1-6 1 0,-3 6 0 16,-5 0 2-16,-2-3-3 0,0 3-2 16,-6 3-14-16,-8-3-4 0,4 0-5 0,-10 6-2 15,-3-6 0-15,-8 3-2 16,-8 2-1-16,-4 1-2 0,-10 2-1 0,-5-4 0 0,-8 1 3 16,-4 4 0-16,-6-1-1 0,-7-2-1 15,-5 2-1-15,-5 1-1 0,-4-4-1 0,-6-1 2 16,0 1-1-16,-11 4 0 0,-1-9 0 15,-7 5 1-15,-4-1 1 0,0-4 3 0,-4 0 3 16,0 0 15-16,0 0 20 0,0 0 20 16,0 0 18-16,-4 0 15 0,4 0 9 0,0 0-1 15,-4 0-13-15,4 0-15 0,-6-4-19 16,4-1-22-16,-2 0-18 0,-3 1-10 16,3-1-6-16,2 1-1 0,-2-1 2 0,0 2-1 15,4-3 0-15,-6 1 0 0,6 2 1 16,0 3-2-16,-2-6 0 0,2 6-2 0,-5-3 1 15,5 3-1-15,0-5 0 0,-4 5-3 16,4 0 2-16,0 0-3 0,0 0 0 0,0 0-1 16,0-6-1-16,4 6 1 0,-4 0-3 15,0 0-2-15,0 0-18 0,5 0-22 0,-5 0-30 16,2 0-32-16,8 6-48 0,2-1-80 16,3-2-121-16,1 3-242 0,1-6-230 15,6 0-66-15,2-14 40 0,-1-4 126 0,7-10 259 16</inkml:trace>
  <inkml:trace contextRef="#ctx0" brushRef="#br0" timeOffset="73179.39">18827 15266 69 0,'2'-14'677'16,"-8"0"206"-16,-4-8 100 0,-3-4 49 0,-1 3-348 16,2 0-299-16,1 1-200 0,1-1-99 15,0 0-51-15,3 1-24 0,-3 4-9 0,0-5-8 16,-1 6-4-16,3 3-2 0,-6-3 1 16,-5 3-2-16,-2 0 0 0,-6 5 0 15,-4-5 2-15,-4 5 5 0,-2 6 0 0,-6-2 1 16,-5 5-1-16,-1 5 1 0,-1-2-2 15,-6 3 1-15,-2 2 3 0,-2 1 2 0,-2 5 1 16,-6 0 1-16,2-2 0 0,-4 7 4 16,-1-1-2-16,-1-1-1 0,2 6 0 0,-5 0-1 15,-1 4-2-15,3 5 0 0,-3-1-2 0,0 1 2 16,-1 3-1-16,3 6-3 0,-3 0 2 16,7-1-4-16,0 0 1 0,-1 5 2 15,5-5 3-15,4 6 2 0,2-1 7 0,0 0 0 16,2 1-2-16,5 2-2 0,7-2-4 15,-1 8-3-15,9-5-3 0,3 5 0 0,4-5 2 16,4 5 2-16,5-4 1 0,5-1 3 0,7-4 3 16,8 1 1-16,2 3 1 0,8-9-1 15,6 5 1-15,9-5 6 0,4 2 4 16,6-2 4-16,11 0 4 0,5-3 6 0,5-2 0 16,12-7 0-16,2-2 6 0,9-3 11 0,1-10 8 15,9 5 16-15,6-13 17 0,4 4 8 16,7-14 6-16,3 1 7 0,-1-5-11 0,1-5-2 15,1-3-3-15,-5-2-6 0,2-7-5 16,-1-6-8-16,-1 1-11 0,-10-11-14 0,0 2-13 16,-6 0-12-16,0-6-7 0,-3-2-4 0,-5 2 2 15,-9-8 0-15,1 0 1 0,-11-9-3 0,-1 1 2 16,-5-6-6-16,-4-4-2 0,-7 1-1 16,1-11 0-16,-5 1-5 0,-6 5-2 0,-6-1 0 15,-2 5-2-15,-9-1-1 0,-5 16 1 16,-11-3 0-16,-9 6-1 0,-3 5-1 0,-11 4-2 15,-12 0-3-15,-4 4-6 0,-7 10-3 16,-12 0-6-16,-12 5 1 0,-6 6-2 0,-13 3 2 16,-13 8 3-16,-7 9 0 0,-5 0-10 0,-16 9-29 15,-7 5-35-15,-15 9-53 0,1 8-58 16,-19 4-76-16,-4 5-156 0,-7 5-352 0,-10 6-191 16,-5 3-45-16,2 0 35 0,-3 4 170 15,7-4 383-15</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15:17.273"/>
    </inkml:context>
    <inkml:brush xml:id="br0">
      <inkml:brushProperty name="width" value="0.05292" units="cm"/>
      <inkml:brushProperty name="height" value="0.05292" units="cm"/>
      <inkml:brushProperty name="color" value="#FF0000"/>
    </inkml:brush>
  </inkml:definitions>
  <inkml:trace contextRef="#ctx0" brushRef="#br0">7929 9844 204 0,'-26'-11'226'15,"-1"8"16"-15,4-2-108 0,0 1-49 0,-2-5-18 16,7 9-14-16,-3-5-3 0,1 5-2 16,3-5-1-16,0 2 5 0,1 3 7 15,6 0 4-15,-3-6 10 0,9 3 14 0,-2 3 15 16,2 0 4-16,4 0-8 0,0 0-16 16,0 0-24-16,0 0-28 0,4 0-21 0,0 3-8 15,2 3-2-15,0-6-1 16,5 8 1-16,1-3 1 0,3-1 2 0,1 1 0 15,1 4 2-15,3 0-1 0,3-4-1 0,0 4 2 16,4-6-1-16,4 8 4 0,-2-8 9 16,8 2 6-16,0-1 3 0,-2 1 4 15,9-5-1-15,3 0 2 0,1 0 21 0,3 0 23 16,1 0 19-16,0-5 20 0,1 5 9 0,5-4-9 16,2 4-5-16,0-5-3 0,2 5 14 15,4-3 15-15,3 3 13 0,1-6 7 0,2 6 5 16,5-5 3-16,-3 5-1 0,3-3-12 15,-1-3-19-15,-4 3-23 16,9-2-35-16,-4 5-32 0,-1-9-20 0,0 9-10 0,1-5-4 16,-3 5-4-16,-1-4-2 0,-3 4-1 15,4 0 2-15,-5 4 0 0,5-4 2 0,-2 0 0 16,-1 5-1-16,3-5 0 0,-2 3-3 16,-1 3 0-16,-1-6 0 0,2 5 2 0,-1-2 1 15,3 3 1-15,-2-3 1 0,3 2-2 16,-3-5 2-16,3 6-2 0,-3-3-1 0,2 2 1 15,-1-5 1-15,1 4 0 0,-2 1 0 16,3-2-2-16,-3-3 14 0,3 6 7 16,-7-6 2-16,6 5 5 0,-1-2 3 0,-3 3-13 15,6-6-7-15,1 3-4 0,-1 2-3 0,5-5-1 16,2 0-3-16,-3 0-1 0,3 0 1 16,4 0 2-16,4-5 2 0,-2 2-1 0,2-3-1 15,2-2 1-15,0-1-3 0,-2 0 4 16,2 1 3-16,4-6-2 0,0 0 1 15,-4 5-2-15,2-9-2 0,-4 5 0 0,6-1 2 16,-4 0 1-16,0 1 0 0,0-1-1 16,-6 1-2-16,0-1 0 0,0 1-3 0,-11-1 3 15,5-3 0-15,-9 3 1 0,-2 0 1 16,-3 0-1-16,-8-3-2 0,1 3-1 0,-6 1-2 16,-4 0 2-16,-7-5 0 0,1 4 3 15,-11-5 1-15,-2 7 1 0,-4-2 0 16,-7 0 16-16,-3 2 12 0,-5-2 7 0,-1 0 4 15,-7 0 3-15,-2-4-14 0,-2 4-12 16,-2-3-9-16,-13 0-5 0,5 3-5 0,-9-4-3 16,-6-5-2-16,-8 4 1 0,0 2-1 15,-10-6 0-15,-5 6-1 0,-1-6 2 0,-11 0-2 16,0 6 2-16,-10-6 0 0,-3 1-2 16,-7-1 2-16,1 0-3 0,-8 6 0 15,-4-6 1-15,-6 0 0 0,-6 1 3 0,-1 4 2 16,-5-4-1-16,-5-1-1 0,-2 6 0 15,-8-6 0-15,0 4 2 0,-8 1-2 0,-2 1 0 16,-5 3 0-16,-1-4 1 0,-7 10-1 16,0-6 0-16,-6 5 0 0,2 4 3 15,-4-4-4-15,0 4-2 0,-4 1 1 16,2 4 2-16,-6 0-1 0,5 0-2 16,-5 4 1-16,0 1 3 0,0-1-4 0,-1 1 2 15,-1 0-1-15,2 4 2 0,-9-1-2 16,7 1 0-16,-9 0 1 0,5 0 1 0,-5 1-2 15,4 2 1-15,-1 2 3 0,5-5 0 16,3 5 1-16,6-5 6 0,6 5 10 0,8 0 6 16,11-2 9-16,12 2 6 0,2 3-3 15,15-3-2-15,6 4-7 0,14 1-8 16,13-2-5-16,14-3-6 0,9 9-7 16,14-6-3-16,6 1-6 0,6 10-2 0,9-2-2 15,5 2 0-15,7 3-3 0,11 0-7 16,7 6-16-16,15-2-25 0,11 2-36 15,16 3-66-15,18-9-101 0,7 6-174 0,10-6-282 16,0-5-144-16,0-7-15 0,0-6 75 16,3-8 176-16</inkml:trace>
  <inkml:trace contextRef="#ctx0" brushRef="#br0" timeOffset="4439.32">16506 10784 225 0,'16'0'356'15,"1"0"20"-15,4-9 7 0,-5 1-210 16,11 2-95-16,-4 1-45 0,10 2-19 0,0 3-6 16,8-6-3-16,3 3-4 0,1 3 0 15,7-5 0-15,-7 5-1 0,9 0-1 0,0 0 1 16,2 0 8-16,2 0 6 0,-3 5 3 15,5-5 5-15,0 0 8 0,4 3 4 16,-2 3 0-16,7-6 1 0,-3 3 2 16,4 2 1-16,2-5 4 0,9 6 10 0,0-6 2 15,3 3 1-15,1 2-8 0,4-5-15 16,2 4-12-16,2-4-7 0,6 5 4 16,5-2 12-16,-3 3 11 0,4-6 11 0,7 5 8 15,-1-2 4-15,3 3-1 0,4-6 4 16,-2 3 8-16,4 2 13 0,0-5 9 15,6 6 15-15,-2-3 13 0,0-3 12 0,-2 5 20 16,6-5 26-16,-2 0 21 0,0 0-3 16,4 0-23-16,0 0-35 0,5-5-48 15,1 5-46-15,-3 0-23 0,3 0-11 0,0-3-7 16,3 3 1-16,-7 0 11 0,3 0 6 16,-13 0 3-16,4 0 1 0,-2-6 1 15,-4 6-12-15,-1 6-5 0,-5-6-2 0,0 0-2 16,-5 3 0-16,-5-3-1 0,-1 0-2 15,0 5 0-15,-5-5-2 0,-10 4-1 16,-1 1-1-16,-2-5 1 0,-8 4 0 0,-7 1 0 16,-8 0 1-16,-4-2-2 0,-9 3-1 15,-5 2-3-15,-7 1-1 0,-8-4-10 0,-8 4-64 16,-9 0-94-16,-2 0-134 0,-14-4-234 16,-8-5-244-16,-11-9-52 0,-8-19 42 15,-2-8 110-15,-6-8 225 0</inkml:trace>
  <inkml:trace contextRef="#ctx0" brushRef="#br0" timeOffset="6310.42">2427 11387 153 0,'12'-5'304'0,"3"-4"19"0,1 1 6 16,3 3-175-16,6-4-90 0,-3 0-33 0,11 9-20 15,-6-9-9-15,11 9-6 0,-3 0 0 16,2 0-4-16,0 0 5 0,2 4 1 15,5 1 1-15,-3-1 0 0,-2 6 5 0,9-1-2 16,-3-6-1-16,3 6 8 0,2 1-4 16,-1-1-3-16,1 0-5 0,8-4 1 0,-7 4 2 15,11-6 13-15,-2 3 5 0,2-3 6 16,-2 2 3-16,6 1-3 0,3-6-7 16,1 3 3-16,-4-3 8 0,6 5 0 0,-1-1 0 15,-1-4 0-15,2 5-5 0,7-5-3 16,-3 3 5-16,3 3 5 0,2-6 1 15,-1 0 0-15,-1 5-3 0,-1-5-13 0,-1 0-2 16,1 3-4-16,-1 3-2 0,7-6 0 16,-5 3 0-16,6-3 1 0,-7 5 0 0,3-5-1 15,0 6-2-15,1-3-4 16,-5-3 4-16,10 5 2 0,-7-5-3 0,3 4 2 16,2 1-1-16,-1-5-4 0,1 4 0 15,2-4-1-15,2 0 3 0,4 0 1 0,-2 0 2 16,2 0 0-16,4-4 0 0,-4 4-4 15,4 0 1-15,2-5 1 0,-1 1 1 16,1 4 22-16,-2-5 27 0,2 2 20 0,-2-3 26 16,0 6 12-16,7-5-15 0,-5 2-19 15,4-6-22-15,1 4-27 0,-3 5-15 16,4-9-7-16,-1 9-6 0,5-9 2 0,-5 9 0 16,3-8-1-16,-3 2-4 0,5 6 2 15,-1-5 0-15,1 2 2 0,-5-3 2 16,3 3 1-16,-8 3-4 0,11-5 1 0,-7 5 1 15,0-4-1-15,1 4 0 0,-1 0-1 16,1 0-1-16,3 0 2 0,-4-5-4 16,3 5 4-16,-3 0-2 0,1 0 1 15,-3 0-2-15,4 0-1 0,-1 0 4 0,7 0 0 16,-5 0 1-16,1 0 1 0,-1-5-3 16,1 5 0-16,1-4 0 0,-3 4 0 0,2-5 1 15,3 1 1-15,-2 4-3 0,1-5 2 16,-3 5-1-16,5-5 1 0,-5 1 0 0,1 4 0 15,-2 0-3-15,3-5 2 0,2 2 0 16,-1-2 3-16,-6 1-2 0,5-1 6 16,-5 5 30-16,5 0 47 0,-9-5 55 15,4 1 49-15,-3 4 34 0,-3-5-17 0,0 1-42 16,-4-1-50-16,4 5-45 0,0-3-33 16,-8 3-19-16,2 0-7 0,-2 0-4 0,-2 3-5 15,4-3 1-15,-2 0 0 0,4 5-2 16,-2-1 3-16,-3 1-1 0,3-1-1 15,-4 1 0-15,2 0-1 0,-2-1 0 0,4-4 3 16,-4 5-2-16,2-2-1 0,-9 2 1 16,11-1 0-16,-12 1-1 0,8 0 3 15,-1-5-1-15,1 4 2 0,-4 1-2 0,4-5-1 16,-1 4-1-16,-1 1 0 0,0-5 0 16,2 9 2-16,0-9-1 0,-1 5 0 15,1-2 0-15,0 3-2 0,0-3 1 0,4 2-1 16,-2-5 2-16,2 0 1 0,-2 0-2 15,4 0 1-15,2 0-1 0,-6 0 0 16,4 0-1-16,4 0 2 0,-4 6 1 16,6-6-1-16,-2-6 0 0,0 6-1 0,0 0 0 15,3 6 2-15,3-6-1 0,0 0 0 16,1 0-1-16,3 0 2 0,-1 0-2 0,5 0 0 16,-1 0 2-16,4 0-1 0,-3 0-1 15,3 0-1-15,0 0-1 0,3 0 2 16,-1 0-2-16,0 0 4 0,2 0 56 0,2 0 43 15,-7 0 19-15,7 0 8 16,-6 0 4-16,2 3-55 0,-7-3-41 0,1 0-19 16,-3 0-8-16,1 5-3 0,-13-5-3 15,2 0 0-15,-6 0-1 0,-2 4 1 0,-9 1 0 16,1-5 1-16,-9 3 2 0,-5 3-2 16,-8-6-2-16,-1 5-1 0,-8-5-1 0,-2 0 0 15,-9 3 1-15,-6-3-1 0,0 0 0 16,-6 6 1-16,-4-6 1 0,-7 0-2 15,1 0 0-15,-3 0 2 0,-4 0-4 0,1 0 2 16,-5 0 0-16,0 0 0 0,0 0 0 16,3 0-1-16,-7 0-4 0,4 3-21 15,-2 2-55-15,0 1-70 0,-2-3-74 0,-2 2-116 16,4-1-182-16,-8 1-169 0,2-5-61 16,-6-5 20-16,0-4 90 0,-3-5 191 0</inkml:trace>
  <inkml:trace contextRef="#ctx0" brushRef="#br0" timeOffset="8941.35">2766 12103 151 0,'0'-14'322'0,"0"-4"21"0,4-1 8 16,2 2-174-16,4-1-100 0,7 1-44 0,6 3-21 16,8-6-11-16,2 8 2 0,6-2-3 15,5 0-4-15,5 6 1 0,-1-1 6 16,7 4-5-16,-1 1 1 0,4 4 1 16,2 0 0-16,0 0 0 0,2 4 0 0,2 1 1 15,2-2 2-15,5 3-7 0,-1-1 0 16,2-2 4-16,-2 6 0 0,5-4 1 0,1 4 3 15,-3-4-1-15,3 4-3 0,5 0-3 16,1-4 6-16,-1 4 0 0,10-1-1 16,-4 1 3-16,2 0 3 0,2 0 0 0,4 5-5 15,0-1 3-15,4-4 2 0,4 5 7 16,1-5 7-16,3 0 4 0,5-1-1 16,-5 1-1-16,9 1-8 0,-2-6-5 0,0 5-3 15,5-4 13-15,1 4 6 0,0-4 4 16,4-2 5-16,-4 3 11 0,6-3-8 0,0 2-2 15,9 1-1-15,-9-3 9 0,10 2-4 16,-6-1 0-16,5 1 5 0,-3-5-1 16,9 3-10-16,-9 3-7 0,9-1-13 15,-5-5-3-15,9 3-5 0,-7-3-1 0,3 6-3 16,-5-6 5-16,5 3-4 16,-5 2 0-16,7 1-1 0,-3-3 3 15,3 2-1-15,2 4-4 0,-3-9 2 0,3 9-1 0,4-4 2 16,-2-1 24-16,-1 1 13 0,5 3 6 15,-6-4 5-15,2 1-1 0,0 0-24 0,-7 4-12 16,3-5-5-16,-3 6 0 0,5-6-1 16,-9 1-3-16,3-2-1 0,1 6 4 15,1-4-3-15,0 0-2 0,-5-1 0 0,0 5-2 16,7-4 2-16,-6 0-1 0,7-1-3 16,-5 1 1-16,5-2 3 0,-1 3 1 0,4-3-2 15,-5 2-1-15,5-5-1 0,-2 6-2 16,2-3 1-16,-9-3-2 0,9 0 1 0,-2 5 6 15,3-5-2-15,-5 0-1 0,4 0 0 16,0 4 2-16,-1-4-2 0,1 5 0 0,0-5-1 16,-2 0-2-16,-1 3 2 0,3-3 3 15,4 0-1-15,0 6-2 0,-2-6 5 16,4 0 0-16,4 0-4 0,0 0 0 0,2 0 3 16,2 0-2-16,5 0-2 0,-5-6-3 15,8 6 4-15,-1 0 1 0,3-3-3 0,1 3-4 16,4-5 8-16,1 5-2 0,-1-4-3 0,2 4 3 15,4 0 5-15,-4 0 22 0,4 0 30 16,-5 0 57-16,7 0 48 0,-4 4 36 0,2-4 0 16,6 5-24-16,-2-5-50 0,-2 0-46 15,2 3-36-15,-2 3-25 0,-2-6-14 16,-2 8 1-16,0-2-4 0,2 2-2 0,0 1 0 16,-5 0 5-16,-1 0-3 0,2 5-1 15,-7-1 4-15,-7 1 0 0,3 4-1 0,-14-4-1 16,4 3 2-16,-10-3-4 0,-4 4 3 15,-13-1-2-15,-2 2-1 0,-8-1 2 16,-9-1-2-16,-3-3 0 0,-9 0-1 0,-8 0 2 16,-4-2-2-16,-6 2 2 0,-9 0 0 15,-6-5-1-15,-2 0 1 0,-10 5 0 16,-4-11-45-16,-7 7-64 0,-6-6-79 0,-4 1-127 16,-4-5-202-16,-2-5-145 0,-4-4-21 15,-5-8 41-15,1-6 109 0</inkml:trace>
  <inkml:trace contextRef="#ctx0" brushRef="#br0" timeOffset="10726.05">2727 13128 164 0,'0'-9'325'0,"0"-8"22"16,0-2 10-16,6 1-179 0,4 1-95 15,2-2-43-15,9 1-24 0,2 1-8 0,4-2-2 16,4 6-8-16,2-6 1 0,4 7 4 16,2-2-6-16,1 0-1 0,3 5 3 0,-2 4-2 15,3 2-5-15,-5-3 8 0,4 6-5 16,5 0-1-16,-3 6 5 0,3-3-1 15,2 2 1-15,-1 4 2 0,1 0 2 0,-1-4-1 16,5 4-4-16,0-1 4 0,-4 1-4 16,3 0 1-16,3 1 1 0,-2-1 9 0,0 0-6 15,1-4 2-15,5 4 2 0,-2 0-6 16,2-1 3-16,0 1 4 0,6-4 2 16,0-1 6-16,5 6 6 0,-1-6-4 0,0 1 11 15,5-2 0-15,1 3-2 0,1-6-3 16,1 3 2-16,3 2-13 0,-1-5-2 0,3 6 8 15,0-3 7-15,-3-3 6 0,3 5 1 16,2-1 1-16,-2 1-8 0,-1-2-10 0,5 3-8 16,-2-1 0-16,-3-2-2 0,5 3-4 15,-4-6-1-15,4 3-1 0,-5 2 3 16,5 1 0-16,0-3 0 0,-2 2 1 0,0-5-4 16,-5 9-3-16,7-9 1 0,-4 9 0 0,4-9 3 15,-1 8 3-15,7-8 2 0,-6 6 0 16,8-6-1-16,-6 3-5 0,4 2 1 0,4-5 1 15,1 0 1-15,-1 4 1 16,-2 1 0-16,2-5-2 0,6 0-1 0,-3 0 4 16,3 0-1-16,-6 0 21 0,6 0 12 15,1 0 2-15,-1 0 3 0,-4 0 2 0,5 0-18 16,-1 0-12-16,0-5-1 0,-1 5-6 16,3-4-3-16,-2 4 0 0,5-5 0 15,1 5 0-15,1-3-1 0,2 3-3 0,-1-6-1 16,3 6-1-16,4-8 2 0,-2 8 0 15,-3-9 2-15,3 4-1 0,6 1 2 16,-6-1-2-16,0 2 1 0,-3-3 1 16,7 1 26-16,-6 2 30 0,6-3 31 0,-7 3 23 15,3-2 15-15,-2-1-23 0,0 3-26 16,-5-2-30-16,3 1-25 0,-7-1-9 0,5 5-8 16,-7-3 0-16,9 3-5 0,-9-6-2 15,2 6 2-15,-1 0 1 0,5 0-2 0,-5 0 1 16,7 0-3-16,-5 0 0 0,3 0 2 0,3 0 0 15,0 0 2-15,-1 0 0 0,5 0-4 16,0 0 2-16,-3 0-1 0,5 0 2 16,-4 0-2-16,-2 0 1 0,5 0 1 15,-1 0-1-15,4 0-1 0,-6 0 2 0,10 6 0 16,-4-6-1-16,4 3 0 0,-2 2 1 0,-2-5-1 16,8 4 0-16,-6 1-5 0,4 4 3 15,2-4 1-15,-2-2 1 0,4 3 0 0,3 2 5 16,5-2-3-16,-6-3 0 0,5 2-2 15,-1-1-1-15,9 1 1 0,-3-5 2 16,5 4-2-16,0 1 1 0,2 0 5 0,6-2-3 16,0-3-2-16,0 6-2 0,4-6 5 15,0 3-3-15,9 2-2 0,-1-5 0 0,3 0 2 16,-1 4-1-16,5 1-2 0,-5-5-3 0,9 5 6 16,-6-1-3-16,10 5 27 0,-3-4 21 15,3 4 46-15,-2-1 72 16,10 1 62-16,-6 5 3 0,6-9-9 0,-6 4-38 0,-2 0-72 15,-2-1-61-15,4 1-32 0,-10 2-9 16,2-3-3-16,-5-4-6 0,-1 4 0 16,-7-2 4-16,-4 2 0 0,-8 1-3 15,-4 2 2-15,-11-3-2 0,-4 1 0 0,-8 0-1 16,-4-1 1-16,-12 1-1 0,-9 2 0 0,-2-3 3 16,-8 1 1-16,-8 0 0 0,-5 5 0 15,-10-6-36-15,-6 6-74 0,-6-5-89 16,-11 0-148-16,-5-4-245 0,-7-5-167 15,-9-10-18-15,-9-13 42 0,-3-3 131 0</inkml:trace>
  <inkml:trace contextRef="#ctx0" brushRef="#br0" timeOffset="11902.22">3113 14105 178 0,'17'-18'336'0,"-5"-4"19"16,7-1 11-16,3 0-187 0,1 6-99 0,10-6-43 16,9 9-20-16,3-3-16 0,5-2 2 15,3 6-5-15,7-1 4 0,11 6-2 16,-5-1 4-16,10 4 0 0,-1 5 0 0,1 0-5 16,7 0 2-16,-3 5 0 0,7-1-1 15,2 1-1-15,2 3 1 0,8 1 1 16,-2 0-2-16,11-4 0 0,-3 4 2 0,7 0-4 15,0-4 2-15,8-5 1 0,-1 3 8 16,5-3 2-16,3 0 5 0,3 0 10 0,0-3 13 16,6 3 4-16,1-5 3 0,3 1 10 15,7-6 5-15,0 6-8 0,4-1-7 0,4-4-3 16,-4 4-8-16,6 1-16 0,-4-4-7 16,0 3-5-16,-2 5-2 0,-2-4-1 0,-3-1-3 15,1 5 2-15,-4 0 2 0,1 0-2 16,-7 0 1-16,-1 0-2 0,-1 5 3 0,-7-1-2 15,0 1 2-15,-2-2-2 0,-6 6-2 16,0 1 3-16,-2-1-3 0,-3 5-27 16,-5-5-41-16,0 8-62 0,-3-3-94 0,-4 4-139 15,-3-13-38-15,3-2 11 0,0-3 49 0</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16:39.624"/>
    </inkml:context>
    <inkml:brush xml:id="br0">
      <inkml:brushProperty name="width" value="0.05292" units="cm"/>
      <inkml:brushProperty name="height" value="0.05292" units="cm"/>
      <inkml:brushProperty name="color" value="#FF0000"/>
    </inkml:brush>
  </inkml:definitions>
  <inkml:trace contextRef="#ctx0" brushRef="#br0">17914 8930 93 0,'-11'-5'350'0,"1"-4"47"15,4 0 33-15,2 1-87 0,4-1-141 0,0 4-68 16,4 1-44-16,2 4-36 0,6 0-30 16,7 0-14-16,0 0-7 0,3 0-4 0,5 9-2 15,8-6 2-15,0 6-1 0,9 2 0 0,6-3 5 16,3 1-4-16,7 5-1 0,10-2 2 16,7 7 0-16,6-6 0 0,3 6 5 15,10-2-5-15,3-3 0 0,4 4-2 16,5-5 3-16,3-4 0 0,3-4 0 0,0-1 3 15,1 1-3-15,3-10-2 0,2-4 1 0,-4 0 5 16,4 1 10-16,-2-6 14 0,-3-4 20 16,-1-4 31-16,0 3 34 0,-7 1 28 15,-3-5 24-15,-16 1 20 0,3-1 7 0,-8-3 30 16,-6 3 38-16,-3-3 6 0,-8-5-11 0,-6-2-29 16,-4-2-55-16,-9 3-72 0,-3-4-38 15,-9 4-25-15,0-4-15 0,-12 1-7 0,-2 3-6 16,-13 1-6-16,0-6-2 0,-8 6-2 15,-4 0-1-15,-8-1 0 0,-9-5-2 16,-6 3 2-16,-10-3-1 0,-9 6-1 16,-12-6 2-16,-1 6 0 0,-18 4 0 0,-4-1 0 15,-7 2 0-15,-10 4 1 0,-7-1 0 16,-9 6 1-16,-4-6 2 0,-4 4 0 0,-8 1 1 16,-4-4-3-16,-7 4 0 0,3-1-1 15,-9 7-1-15,0-2 4 0,-6 0 0 16,2 5 0-16,3 6 1 0,-3-3 3 0,0 12 2 15,4 2 3-15,4 5-1 0,3 6-2 0,3 7 0 16,11 5-1-16,2 11 0 0,15 7-3 16,9 0-3-16,16 5-3 0,16 5-3 0,16 4-4 15,19-5 1-15,16 6 1 0,21-1 5 16,19 3 3-16,27 2 3 0,30-9 2 0,40-4 3 16,33-12-3-16,42-6-5 0,22-15-1 15,33-4-27-15,2-4-80 0,19-5-127 16,-5-4-287-16,1-5-272 0,-11-19-99 0,-4-13 21 15,-18-11 103-15,-13-11 276 0</inkml:trace>
  <inkml:trace contextRef="#ctx0" brushRef="#br0" timeOffset="8658.35">9234 10730 119 0,'12'9'284'0,"1"-4"15"0,1-2 7 15,3 3-167-15,3 2-78 0,-1-2-36 0,8 6-14 16,4 2-4-16,6 0-4 0,-2 0-2 16,15-2 3-16,-3 2 0 0,13 0 2 15,0 3-1-15,10-3-1 0,1-5-2 16,1 5-2-16,9-2-4 0,6 2 4 0,1 5 3 15,8-7 2-15,-3 8 1 0,6-3 0 0,0-3-4 16,8 3 1-16,1-3-2 0,6 4-1 0,-5-1 3 16,7 2-3-16,2-1 0 0,4-1 2 15,-2 2-4-15,8-1 2 0,-2-1-3 16,6 3 2-16,3-3 2 0,1 0-1 16,5 6-2-16,1-5-1 0,5 1 7 0,4-2-5 15,-2 1 3-15,12 1 0 0,-6-2 6 0,8-3-4 16,-6 0-2-16,11-2-1 0,-3 2 6 15,9 0-6-15,-5-5 0 0,9 0 3 0,2-9 3 16,0 5-4-16,0-5-3 0,6 0 8 16,-2-5-4-16,6-1-3 0,-4-6 3 0,8 4 4 15,-2-12-6-15,-1 3-2 0,3-1 2 16,-2-4-2-16,-8-6-1 0,2 2 2 0,-4-2 2 16,-10 2-1-16,-5-6 0 0,-4 1 2 15,-10-1-1-15,0 1-1 0,-12 0 6 16,-1-6 7-16,-7 0 1 0,-9 3 5 0,-9-3 6 15,-7 0-1-15,-15-3 0 0,0 0 4 16,-17 0 5-16,-5-5 4 0,-13 4 1 0,-13 0 2 16,-8 0-1-16,-10 1-7 0,-10 0-6 15,-11 4-8-15,-6-4-7 0,-12-6-5 0,-9 6-4 16,-8 0-6-16,-12-2-2 0,-9 2-3 16,-6 0-7-16,-12 0-6 0,-2-6-9 0,-7 6-4 15,-5 4-6-15,-5-1 0 0,-10 2 3 16,-3 4 4-16,-3-1 7 0,-7 1 4 0,-3 3 5 15,-11 2 1-15,2-6 6 0,-13 10 3 16,3-10-1-16,-9 5 4 0,-5 0 6 0,-7 5-2 16,-4-6-1-16,-11 5 3 0,-1-3 1 15,-11 3 2-15,-4 1 0 0,-12-1 0 0,-5 5 5 16,-8 5-2-16,-4-1 4 0,-8 1 2 16,-4 5 3-16,-13 2 0 0,-2 1 4 15,-14 10-4-15,-8 4-1 0,-11 9-1 0,-4 4 2 16,-21 20-8-16,9 2 4 0,-21 18-10 15,14 12 4-15,-2 15-8 0,30 7-3 0,9 10-22 16,34 2-32-16,18 9-67 0,23 2-155 16,21-8-64-16,26-11-19 0,22-11 24 15</inkml:trace>
  <inkml:trace contextRef="#ctx0" brushRef="#br0" timeOffset="20220.68">11690 15680 229 0,'16'5'371'0,"7"-10"25"0,-2-4 10 0,1 0-208 16,11 4-109-16,2-4-48 0,5 4-25 15,7 2-9-15,3 3-1 0,6-6-2 0,10 6-4 16,2-3 0-16,4-2-1 0,3-1 1 0,3 3-2 16,3 3 2-16,2-5 3 0,4 5 0 15,-1-4-1-15,1 4-1 0,0 0 2 0,6 0-4 16,-2 4-1-16,2-4 14 0,0 5 8 16,10-5 5-16,-3 0 13 0,11 0 10 0,-5 0 0 15,7-5 16-15,3 1 22 0,6 4 4 16,0-5 1-16,4 2-9 0,2-3-17 0,2 6-21 15,3-5-18-15,1 5-9 0,3-3-5 16,1 3-4-16,3 0-3 0,3 0-3 0,1-6-2 16,2 6 3-16,8 0 0 0,-2-3-3 15,0 3 11-15,4 0 17 0,0 3 10 0,2-3 16 16,0 6 25-16,5-3 31 0,-1 2 9 16,4 1 16-16,-3 2 8 0,5 1 4 15,1 0-8-15,-3-1 14 0,7 6 27 0,-1 0 26 0,1 4-8 16,2-4-13-16,4 0-32 0,10-2-50 15,-4-3-50-15,12 1-14 0,-6-1-9 16,11-9-11-16,-5 3-3 0,1-3-9 0,6 0-14 16,1-3-7-16,3 3-6 0,6-5-2 15,0 5 5-15,6-4 8 0,-2 4 6 0,2 4 6 16,-1-4 3-16,3 5-1 0,0-5-5 0,0 3-2 16,5-3-1-16,1 5 3 0,-1-5 11 15,5 0 2-15,-8 0 5 0,9 4 0 16,-7-4 1-16,-1 5-7 0,-5-5-4 0,-4 0 1 15,-4 0 5-15,-4 0 3 0,-9 0 6 0,-3 0 4 16,-13 0-4-16,-5-5-4 0,-9 1-4 16,-7-1-5-16,-8 2-5 0,-16 3-2 15,-3-5-1-15,-8 1-1 0,-14-1-3 0,-11 5-2 16,-10 0-3-16,-14 0-32 0,-5-5-72 16,-12 5-116-16,-8-9-212 0,-11 0-294 0,-9-8-152 15,-8-6-15-15,-9-14 83 0,-9-8 198 0</inkml:trace>
  <inkml:trace contextRef="#ctx0" brushRef="#br0" timeOffset="21128.09">4149 17380 175 0,'-9'-8'332'0,"5"-10"22"0,4 4 11 16,0 0-187-16,11 2-99 0,1-2-44 0,5 0-24 16,9 5-14-16,1-5 2 0,11 6-2 0,1-1 2 15,4 4 1-15,1 5 1 0,9-4 2 0,3 4-2 16,8 4 2-16,2-4-2 0,9 0-2 15,1 5 2-15,7-2 3 0,0 3 1 0,14-6 24 16,0 5 11-16,13-2 3 0,3-3 0 16,3 0-1-16,2 0-19 0,12-3-10 0,0-2-5 15,3-1 3-15,3 3 7 0,9-6 16 0,-3 1 11 0,11-6 24 16,0 5 23-16,4-5 6 0,7 0-11 16,3 0 2-16,3-3-12 0,5 3-12 0,7-4-5 15,6 1 6-15,3 3 8 0,3 0 14 0,2-4 10 16,5 4 14-16,-5-3 2 0,0 3 5 15,1 0 14-15,-1 2 27 0,-1-2 22 0,-9 0 5 16,-7 5-12-16,1-5-36 0,-6 6-51 16,-5-1-40-16,-1 0-22 0,-5 4-13 0,-2-4-4 15,-1 4 14-15,-12 1 7 0,-1 4 0 0,-8-5 2 16,-11 5-2-16,-10 0-11 0,-9 0-10 16,-5 0 0-16,-5 0-4 0,-8 5 0 0,-9-1-2 15,-1 1-5-15,-11 4-43 0,-8-4-88 16,-8 4-123-16,0 0-226 0,-11-4-266 0,-4-5-77 15,-1-14 32-15,-7 0 100 0,-2-17 214 16</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17:13.300"/>
    </inkml:context>
    <inkml:brush xml:id="br0">
      <inkml:brushProperty name="width" value="0.05292" units="cm"/>
      <inkml:brushProperty name="height" value="0.05292" units="cm"/>
      <inkml:brushProperty name="color" value="#FF0000"/>
    </inkml:brush>
  </inkml:definitions>
  <inkml:trace contextRef="#ctx0" brushRef="#br0">20266 5763 33 0,'15'0'293'0,"-7"-6"29"0,2 1 9 15,0 2-97-15,5 3-129 0,-3 0-56 16,5 0-29-16,4 0-10 0,1 3-3 0,1 2-4 16,8 4 1-16,-2-4-1 0,8 4 2 15,0 0-5-15,3-1 5 0,3 6-3 16,11-5-1-16,-5 5 1 0,11 0 1 16,4-5 3-16,7 3 3 0,1-2 4 0,9-1 7 15,-1 0 0-15,5 0 5 0,2-4 4 16,8 4 3-16,-2-6-2 0,6-3 5 0,0 5-4 15,5-10-5-15,-7 5-6 0,4-3-2 16,-6-3-9-16,-2-2-4 0,2-1 1 16,-6 0 0-16,-2-5-1 0,-4-3-2 15,-3 3 4-15,-3-9-5 0,-7 0 9 0,-4-3 10 16,-2 4 13-16,-4-10 11 0,-10 1 16 16,-2-1 0-16,-9 1 1 0,-6-2-5 0,-2 2-6 15,-4-1-2-15,-11-3-5 0,-3 4-2 16,1-11 0-16,-12 7 6 0,2-10 10 15,-8 5 8-15,-6 0 12 0,-7-2 0 16,-1-2-8-16,-9 2-18 0,-10-1-17 0,-7 6-16 16,-5-3-10-16,-11 8-6 0,-4 1-2 15,-7 3-1-15,-7 6 2 0,-7-1-4 16,-8 5-1-16,-4 1 1 0,-6 3 1 16,-9-3-2-16,0 11 2 0,-8-2 1 15,0 2-3-15,-1 3 3 0,-4 3-1 0,-1 3 2 16,-2 6-2-16,2 2 1 0,2 6 0 15,8 0 1-15,13 3-1 0,6 1 3 0,18 1-1 16,9 6-2-16,12-5-2 0,9-1-2 16,11 5 0-16,11-5-2 0,11 4 0 0,8 2-2 15,4-1 4-15,8 4 2 0,4-3 5 16,8 3 6-16,5-5 10 0,10 8 6 16,2-8 1-16,6 2 1 0,5 3-5 15,5-5-4-15,5 2-5 0,2-7-2 0,-2 7-4 16,4-5 0-16,2-6-3 0,0 0-2 15,-5 3 2-15,5-12-2 0,-2 6 0 0,-6-5-1 16,0 0-13-16,-3-4-40 0,1 4-63 0,-3-1-92 16,-1-4-112-16,3-4-72 0,-5 0-105 15,5-17-5-15,-5-10 63 0,-3-4 99 16</inkml:trace>
  <inkml:trace contextRef="#ctx0" brushRef="#br0" timeOffset="15867.66">5530 7782 214 0,'-5'-14'290'0,"5"6"17"0,-2 4-49 15,2-6-133-15,2 6-57 0,3-1-34 16,-5 1-15-16,6-1-10 0,2-3-5 0,-6 8-2 16,4-9-4-16,-2 9 2 0,7-5-4 15,-5 1 0-15,4-1 2 0,1 0-4 16,1 5 1-16,-2-4 2 0,3 4-1 16,1 4-3-16,3 1 4 0,-1-5 1 0,1 5 4 15,6 4 1-15,1-6 0 0,-1 3 3 16,6-3 10-16,6 2 7 0,0 0 10 15,3-1 8-15,1 1 3 0,4-5-2 0,5 0-6 16,-1 0-2-16,-1 0 3 0,3 0 9 16,5 0 21-16,6 0 12 0,0 0 9 15,4 0 7-15,2-5 3 0,5 5-6 0,1-4 4 16,-2 4 14-16,7-5 12 0,3 0 5 16,3 2 11-16,2-3 5 0,2 3 2 15,1 3 13-15,3-9 18 0,2 9 43 0,0-5 10 16,5-4-10-16,-3 4-31 0,8 1-39 15,-2-6-65-15,-1 6-40 0,7-4-17 0,-2-1-8 16,7 4-3-16,0-4-3 0,-1 0-3 16,3 1-2-16,-2 2-2 0,5-2 1 15,-1 2-2-15,4-2 3 0,0 2 3 0,0-2 0 16,4 4 2-16,0-1 0 0,-2 2 0 16,-8 3-3-16,-1 0 0 0,1 0 1 15,-4 0 2-15,-1 0 0 0,-6 3 7 0,1 2 4 16,-1-5 3-16,1 4 7 0,-1 1 3 15,-6-5-4-15,0 3-5 0,-8-3-3 16,-2 6-6-16,-6-6-2 0,-1 5 0 0,-8-2 3 16,3 3-4-16,-13-6-2 0,-2 3-2 15,0-3-2-15,-6 5-4 0,-1-5-2 16,-7 6 0-16,-3-6 1 0,-1 3-2 0,-7-3 0 16,0 5 0-16,-6-5-1 0,-2 0 1 15,-5 4-2-15,-1-4 2 0,-9 0-1 16,3 5 0-16,-5-5 1 0,-4 0-1 0,1 0 0 15,-3 0 0-15,-2 0 1 0,-2 0-1 16,4 0 0-16,-4 0 2 0,0 0 5 0,0 0 5 16,0 0 3-16,0 0 6 0,0 0 2 15,0 0 1-15,0 0 1 0,0 4 1 0,0-4 2 16,0 0 0-16,0 0 6 0,0 0 0 16,0 0 1-16,0 0 0 0,0 0 0 15,0 0 1-15,0 0 0 0,0 0-1 0,-4 0-1 16,4 0-2-16,0 0-6 0,0 0-1 15,0 0-2-15,0 0-3 0,0 0 2 16,0 0 0-16,0 0 3 0,0 0 2 0,0 0 1 16,0 0-1-16,0 0-2 0,0 0-3 0,0 0-4 15,0 0-5-15,0 0-1 0,0 0-5 16,0 0-1-16,0 0-1 0,0 0-2 0,0 0-2 16,0 0 0-16,0 0 0 0,0 0 1 15,0 0-4-15,0 0 1 0,0 0 4 16,0 0-2-16,0 0-1 0,0 0 1 0,0 0-2 15,0 0 1-15,0 0 1 0,0 0 1 16,0 0 0-16,0 0 5 0,0 0 6 0,0 0 7 16,0 0 6-16,0 0 11 0,0 0 5 15,0 0 1-15,0 0 1 0,0 0-4 0,0-4-4 16,0 4-9-16,0 0-7 0,0-5-3 16,0 5-6-16,0-4-2 0,0 4-2 0,0 0 1 15,4 0 1-15,-4-5-1 0,0 5-2 0,0-3 3 16,0 3-3-16,0 0-3 0,0 0-3 15,0 0 0-15,0-6-5 0,0 6 1 0,0 0-1 16,0 0 4-16,0 0-1 0,0 0 0 0,0 0 1 16,0 0 2-16,0 0-1 0,0 0 0 15,0 0-1-15,0 0-1 0,0 0 0 0,0 0-2 16,0-5 2-16,0 5-2 0,0 0 1 0,0 0-1 16,0 0 2-16,0 0-2 0,0 0 2 0,0 0-1 15,0 0 2-15,0 0 0 0,0 0 0 16,0 0 0-16,0 0-2 0,0 0-3 0,0 0 1 15,0 0-1-15,0 0 1 0,0 0-1 16,0 0 4-16,0 0-2 0,0 0 2 0,0 0 2 16,0 0-2-16,0 0 0 0,0 0 2 0,0 0 0 15,0 0-2-15,0 0 0 0,0 0-1 16,0 0 1-16,0 0-3 0,0 0 0 0,0 0 4 16,0 0 1-16,0 0 0 0,0 0 0 15,0 5 3-15,0-10-3 0,0 5-1 0,0 0-1 16,0 0 0-16,0 0 0 0,0 0 2 0,0 0 0 15,0 0 1-15,0 0-1 0,0 5 1 16,0-5-2-16,0 0 2 0,0-5-2 0,0 5 2 16,0 0-2-16,0 0 1 0,0 0-4 0,0 0 1 15,0 0 0-15,0 0 2 0,0 0 2 16,0 0-2-16,0 0 2 0,0 0-2 0,0 0-1 16,0 0 0-16,0 0 0 0,0 0-4 0,0 0 4 15,0 0 3-15,0 0-2 0,0 0 3 16,0 0-1-16,0-3 0 0,0 3-3 0,0 0 0 15,0 0 0-15,0 0 0 0,0 0 2 0,0 0-2 16,0 0 4-16,0-6-3 0,0 6-1 16,4 0 0-16,-4-3 0 0,0 3-1 0,0 0 1 15,0 0-2-15,0-5 0 0,0 5 0 16,0 0 2-16,0 0 2 0,0 0-2 0,0 0 5 16,0 0-5-16,0 0 0 0,2 0-1 0,-2 0 2 15,0 0-1-15,0 0 2 0,0 0-2 16,0 0 1-16,0 0-4 0,0-6 0 0,0 6-1 15,0 0 1-15,0 0 1 0,0 0-3 0,0 0 5 16,0 0 0-16,0 0 0 0,0 0 0 16,0 0 0-16,0 0 0 0,0 0-3 0,0 0 1 15,0 0-1-15,0 0 0 0,0 0 2 0,0 0 1 16,0 0 1-16,0 0 1 0,0 0-1 16,0 0-1-16,0 0-1 0,0 0-1 0,0 0 1 15,0 0 1-15,0 0-1 0,0 0 2 0,0 0 0 16,0 0 1-16,0 0-1 0,0 0 2 15,-2 0-2-15,2 6-2 0,0-6-1 0,0 0 2 16,0 0-1-16,0 0 0 0,0 0-1 0,0 0 2 16,0 0-1-16,0 0 0 0,0 0 1 15,0 0 1-15,0 0 0 0,0 0 1 0,0 0 2 16,0 0-3-16,0 0-1 0,2-6-1 16,-2 6-1-16,0 0 1 0,0 0 5 0,0 0 0 15,0 0-1-15,0 0-1 0,0 0 0 0,0 0-5 16,0 0 3-16,0 0 1 0,0 0 0 15,0 0-1-15,0-3 2 0,0 3-2 0,0 0-2 16,0 0 0-16,0 0 1 0,0 0-2 16,0 0 0-16,0 0 2 0,0 0 0 0,0 0-3 0,0 0 4 15,0 0 0-15,0 0 0 0,0 0 0 16,-2 0 0-16,2 0-3 0,0 0-3 16,0 0 0-16,0 0-8 0,0 0-14 0,0 0-23 15,0 0-32-15,0 0-38 0,0 0-36 0,-4 0-25 16,4 0-8-16,0 3 4 0,0 3 6 15,0-1-2-15,4 4-36 0,-2-1-92 0,2-2-177 16,3 2-176-16,7-8-60 16,-2 0 10-16,11 0 52 0,2-8 104 0,0-6 164 15,10 0 85-15,0 0 52 0</inkml:trace>
  <inkml:trace contextRef="#ctx0" brushRef="#br0" timeOffset="18137.28">13201 7720 122 0,'-15'-9'296'0,"11"0"19"0,-2-1 10 16,6-3-160-16,4 3-78 0,-2-2-39 16,8 3-18-16,-1-5-11 0,-1 5-7 15,0-5-5-15,0 6-6 0,3-1-1 0,3 4-1 16,-1-4-1-16,-3 4-3 0,2 1 0 15,7-1-1-15,-2 5 2 0,-5 0-1 16,9 5 2-16,-3-1 1 0,7 1 0 16,4-2 2-16,-2 3 10 0,10 2 5 0,2-2 3 15,5-3 1-15,5 2 1 0,5 1 0 16,4-3-4-16,2-3 2 0,2 5-1 0,4-5 6 16,4-5 4-16,5 5 4 0,-3-3 7 15,5 3 3-15,-1-6 9 0,5 6 3 16,-1-5 3-16,3 2 3 0,0-3 2 0,3 3-5 15,1-2-5-15,6-1-10 0,-6 3-7 16,8-6-11-16,-6 9-4 0,4-5 2 0,4 2 3 16,3 3 0-16,-3-6 4 0,4 6 0 15,2 0-7-15,1 0 0 0,1 0-3 16,5-5-3-16,1 5-2 0,1 0-5 16,2 0-4-16,3 0 1 0,-1 0 2 15,4-3-3-15,0 3 2 0,0 0 6 0,0-6 4 16,4 6 4-16,-8-3 11 0,3 3 9 0,-5 0 18 15,6 0 14-15,0-5 8 0,4 5 2 16,-4-6-8-16,0 6-16 0,6 0-17 0,-2-3-3 16,2 3 7-16,2 0 4 0,2-5 4 15,-2 5 0-15,3-4-10 0,5 4-12 16,-8 0-5-16,5 0 7 0,-3 0 11 16,6 0 21-16,-1-5 23 0,-3 10 29 0,-2-5 31 15,11 0 9-15,-9 0-6 0,4 0-23 16,-1-5-32-16,-3 5-38 0,7-4-27 15,-7 4-15-15,2 0-7 0,-1 0-4 0,1 0-1 16,-2 0 0-16,3 0-3 0,-7 0 2 0,2 0 0 16,0 0 2-16,0 0-1 0,5 0 0 15,-9 0-1-15,4 0 3 0,-4 0-1 16,4 0 0-16,-3 0-1 0,3 0 3 16,-4 0-2-16,2 0 1 0,-6 0-3 15,8 0 2-15,-10 0 0 0,8 4-1 0,-8-4 0 16,2 5 2-16,-4-5 5 0,-2 4 4 15,2-4 2-15,-7 5-1 0,3-5 1 0,4 3-1 16,-9 3-6-16,1-1 0 0,-3-2 0 16,-1 3-3-16,-3-3-1 0,0 2 1 15,-5 1-1-15,-5-3 1 0,-2 2 0 16,-5 4 1-16,-3-9 4 0,0 9 4 0,-7-9 4 16,1 5 4-16,-9-2 2 0,2 3 0 15,-10-6-1-15,0 3 3 0,0 2-3 0,-4-5-2 16,0 0-4-16,2 6-3 0,-5-3-6 15,1 2-5-15,-13-5 0 0,7 0-3 0,-9 4 0 16,-2-4-1-16,-6 0-1 0,-2 5 1 16,-2-5-1-16,-6 0 1 0,-3 0-1 15,-1 0 0-15,-3 0 2 0,-3 0-1 16,-1 0-1-16,-2 0 2 0,-3 0-1 0,-1 0 1 16,-2 0-1-16,-2 0 0 0,0 0 0 15,0 0 0-15,0 0-1 0,0 0 0 0,0 0 0 16,0 0 0-16,0 0-3 0,0 0-3 15,0 0-3-15,0 0-10 0,0-5-17 16,-2 5-28-16,2-4-45 0,0 4-61 16,-4-5-61-16,-1 2-59 0,5-3-87 15,0 1-106-15,0 2-45 0,-2-3-67 0,2 3-52 16,0-2 60-16,2-4 129 0,-2 4 96 16</inkml:trace>
  <inkml:trace contextRef="#ctx0" brushRef="#br0" timeOffset="19529.95">27226 7467 241 0,'6'-9'376'16,"3"-5"44"-16,-3 2 34 0,4-2-185 15,-4 0-69-15,5 5-36 0,-1-5-32 16,2 5-19-16,1-5-24 0,-3 6-27 0,0-4-16 16,5 1-9-16,-3-6-11 0,-1 3-8 15,-1 1-4-15,0-6-2 0,-4 2-3 16,5-6-2-16,-5 6-2 0,0-2 0 0,0-2-4 15,3 1 3-15,-7 3-1 0,4-6 21 16,-6 1 35-16,4 4 44 0,-4-4 45 16,0-1 36-16,-4 0 10 0,-2 1-8 15,4 4-37-15,-9-5-41 0,1 9-35 16,-4 1-32-16,-5 0-23 0,-6 5-12 0,0 2-4 16,-12 1-4-16,-4 2 0 0,2 3 1 15,-11 0-2-15,0 0 3 0,-8 0-2 16,-2 0 1-16,-2 3-2 0,-6 2 2 15,2-5 1-15,-4 0 0 0,0 6 0 0,1-6 0 16,1 3-2-16,-2-3 0 0,2 0 2 16,-3 0-1-16,-3-3 1 0,2 3 1 15,-3 0-1-15,3-6 2 0,-3 1-2 16,5-4 2-16,2 6-2 0,-7-11-2 16,3 9 2-16,-2-4 0 0,-3 6 2 0,5-3-2 15,-13 1 3-15,9-4-2 0,-11 6 0 16,4-2-1-16,-8 1 0 0,-2 4 1 0,-4-5 0 15,2 0-1-15,-6 5 0 0,-3-4 2 16,-5 4-2-16,3-5 1 0,-16 1-1 16,11 4 1-16,-9 0-1 0,0-5-1 15,-10 5 1-15,2-5 0 0,-9 5 0 0,7 0-1 16,-13 0-1-16,3 0 1 0,-7 5-1 16,4-5-1-16,-8 0 2 0,7 5 1 0,-11-5-2 15,8 0 0-15,-6 0 2 0,4 0 0 16,-6 0 0-16,10 0 0 0,-10 0 0 15,2 0 2-15,-4-5 1 0,8 5 1 0,-8-5-2 16,4 5 3-16,-4-4 0 0,10 4-2 16,-1-5-3-16,-3 2 4 0,0 3-3 0,4-5 20 15,-2 1 11-15,-2 4 5 0,-2 0 5 16,7 0 2-16,-3-5-18 0,-2 5-10 0,2 0 3 16,2 0 28-16,-4 0 16 0,5 0 9 15,-1-5 5-15,4 5-7 0,-1 0-32 16,5-4-18-16,-6 4-8 0,9-5-5 0,-5 1-4 15,9 4 1-15,-2-5 0 0,1 2 0 16,-1-3-1-16,8 6 0 0,-4-5 0 0,8 2 0 16,-2-3-1-16,4 3 0 0,0-2 1 15,6 5 0-15,1-9 0 0,3 9-1 0,0-5 1 16,3 1 0-16,1-1 0 0,5 2-1 16,4 3-1-16,2-6-2 0,2 6 0 15,-2-5 3-15,6 2-1 0,6 3 1 16,-1-6-1-16,5 6-1 0,-6-3-1 0,9 3-1 15,-1 0 1-15,1 0 2 0,1 0 1 16,-1 3-1-16,4 3-2 0,1-6 1 0,1 8-3 16,0-2 1-16,-1 2 0 0,9 1 2 15,-2 5 2-15,2-2 0 0,-2 2 1 0,6 4-1 16,3 1-1-16,1-7-3 0,0 7 0 16,4 4-2-16,5-6 0 0,-3 6 0 0,9 0 0 15,-2-1 3-15,2 1-1 16,1 3 0-16,5 2 1 0,0-2 1 0,4 2-2 15,-2-2 1-15,2-3-1 0,2 0 0 0,1 3 1 16,1-4-1-16,2 6 0 16,2-5 1-16,3-2 0 0,-3 2 0 0,4-1 2 15,5-3 0-15,-2 2 0 0,3 2 1 16,3 0 1-16,0-4-1 0,2 4-2 0,6-6 0 16,-5 6-2-16,10-1 0 0,1-4-3 15,2 5 1-15,4-6-2 0,5 6 2 0,6-1 1 16,4 1 2-16,10-6 1 0,6 6 3 15,13-5 1-15,4-4 1 0,10-1 1 16,7 1 1-16,3-5 2 0,11-5-1 0,4 1 4 16,9-5 4-16,3 0 4 0,3 0 1 15,8 0 2-15,-3 0-1 0,1 0-1 16,4-5-1-16,2 1-2 0,-2-1-4 16,-4 1-2-16,-7 4-2 0,5-5-1 0,-11 0 0 15,1 1-3-15,-11 4-1 0,-2-5-1 16,-13 2-2-16,1-2-1 0,-11 1 1 0,0-1 2 15,-8 5 0-15,-8-5-3 0,-1 1 0 16,-7 4-2-16,-9 0-3 0,2 0-2 0,-6 0-1 16,-4 0-1-16,-2 4-11 0,0 1-20 15,-3-5-56-15,-1 5-84 0,-2 4-102 16,1-6-165-16,1 6-158 0,-2-4-84 0,1-5-58 16,3-5 38-16,4 1 148 0,0-4 167 15</inkml:trace>
  <inkml:trace contextRef="#ctx0" brushRef="#br0" timeOffset="27264.02">13562 9542 201 0,'5'0'246'16,"-1"4"12"-16,2-4-83 0,6 5-81 0,5-5-37 15,-1 5-9-15,9-1-3 0,2-4 1 16,2 5 1-16,4-2 0 0,8 3-2 15,-1-6 0-15,5 8-2 0,3-3 4 16,5-1-1-16,3 1 2 0,4-1 0 0,0 1 3 16,8-2-3-16,-6 3-3 0,9-1-1 15,3-2-5-15,-2 3-2 0,1 2-3 0,5-2-1 16,1-6-4-16,1 3 4 0,3 2 5 16,2-1 12-16,4-4 6 0,4 0 13 15,4 0 6-15,6 0-3 0,5-4-13 0,-3 4-12 16,5-5-17-16,3 2-12 0,-3-3-8 15,-2 1-1-15,-1-4-3 0,-2 1 0 16,-1-1-5-16,-1-9 2 0,0 5-1 0,1-10 1 16,-7 5 10-16,0-4 10 0,-8-1 5 15,4-5 13-15,-8 6 21 0,-7-5 18 16,1 5 13-16,-11-1 22 0,0-3 20 0,-8 3 4 16,-8 0 13-16,0-4 20 0,-9 6 31 15,0-7 6-15,-9 2-11 0,-6-2-25 0,-1 2-42 16,-4 3-57-16,-2-9-34 0,-7 5-20 15,-5 0-9-15,-1-1-5 0,-8-3 0 0,-8 0 1 16,-1-1 0-16,-9-4-1 0,-5 4-1 16,-4-3-5-16,-8 4-2 0,-6 0-3 0,-5 3 0 15,-8-4-1-15,-4 6-1 0,-10 3 3 16,-6 1-1-16,-7-6 1 0,-6 10-1 16,-2-4 0-16,-4 4-2 0,-8 4-1 0,-2-3 2 15,-7 3 0-15,-3 0 5 0,-3 0-2 16,-2 2 0-16,-8 3 1 0,0 4-1 15,-9 0 0-15,-1 5 1 0,-2 0 0 0,-7 5 2 16,-4 4-1-16,-4-1 0 0,-4 12 0 16,-4-3 1-16,-9 6 1 0,3 8 0 15,-3 0 0-15,7 6 3 0,-2 3-2 0,7 6-3 16,1 2-4-16,17 1 1 0,10 10-1 16,18-4 0-16,11-1 3 0,28 3-1 15,15-3 0-15,23 0 0 0,17 6-2 0,18-6 1 16,20 0-2-16,22-5-1 0,18 5 1 15,18-9 2-15,26-5-1 0,22-8 1 0,20-10 2 16,18-4 2-16,20-4-2 0,6-9 2 16,21 4-13-16,-3-9-61 0,14 3-81 15,-9-3-114-15,-1 0-204 0,-5-3-193 0,-6-6-95 16,-15-5 9-16,-2-9 83 0,-15-3 192 16</inkml:trace>
  <inkml:trace contextRef="#ctx0" brushRef="#br0" timeOffset="37645.8">23030 11194 73 0,'-4'3'288'0,"-3"3"44"0,7-12 25 0,0 6-124 16,0 0-92-16,0 0-49 0,0 6-40 15,7-6-25-15,1 0-11 0,-6 3-2 0,4 2 1 16,2-5-3-16,-1 6 3 0,-1-3-3 16,-2 2-1-16,2 4 0 0,-2-6 0 15,-2 3 1-15,3-1 0 0,-3 4 1 16,-2-1-4-16,4 6-1 0,-4-1-3 0,0 0-4 15,0 7-1-15,-4-8 0 0,4 11 0 16,0-6 2-16,0-3-2 0,4 5 3 0,0-7 0 16,-4 2-2-16,2 0 0 0,4 4 1 15,2-4-2-15,-6 0 0 0,5-2 0 16,3 2 1-16,-2 0 1 0,1 0 0 0,-1-6 1 16,0 1-2-16,0-5 4 0,-6 1 7 15,3 0 23-15,-1-5 46 0,-4 0 70 16,2 0 71-16,-2 0 70 0,0 0 73 0,0-5 34 15,4 0-32-15,-4-4-55 0,2 0-72 16,-2-8-88-16,0 3-80 0,0-4-35 0,0-4-15 16,0 2-6-16,4-6-1 0,0 4 1 15,-4-10-4-15,2 6-1 0,2-5-4 16,-2 3-3-16,3-9 0 0,-1 6 0 16,-4-4 1-16,2-2-1 0,2 1 3 0,-4 1-2 15,2-2-1-15,-4 0 0 16,2 3 1-16,-4 2-3 0,4-4 2 0,-2 4-1 0,-7-4 1 15,7 4-2-15,-4 6 0 0,2-5 0 16,-2 8-1-16,2 0 2 0,2 6-3 16,-7 3 2-16,9 0-4 0,-2 10-1 0,2-1-2 15,0 5-1-15,0 0-1 0,0 5 0 16,0-1 1-16,0 10 2 0,-4 0 1 16,4 3 1-16,-4 1-1 0,4 1 3 15,-2 4 0-15,-2 3 0 0,2-4 0 0,-2 5 3 16,0 0-1-16,-3-4 0 0,7 9 1 15,-2-6-1-15,-6 2-1 0,6-2 0 16,-2 2 1-16,0-2 0 0,-3 2-1 0,5-6 0 16,-6 5-1-16,2-5-1 0,4 1-1 0,-6-6 0 15,1 6 1-15,-3-6-1 0,4 6 0 16,-4-4 1-16,-1-1 0 0,3-4 0 16,-7 3 1-16,-1-3 1 0,-7-5 1 15,-2 0-2-15,-10-1 3 0,-6 1 0 16,-9-4-2-16,-3 4-2 0,-14-4 0 0,-3-1-1 15,-13 1-1-15,-3-5 2 0,-14 0 1 16,-3 0 0-16,-9 0 1 0,3 0-1 0,-5-9 2 16,9 9-2-16,-3-9 1 0,5 4 2 15,6 5 0-15,8-5-1 0,6 5-1 16,7 0-1-16,1 5-1 0,11-5 1 0,12 5 1 16,1 4 2-16,12 0-1 0,10-4-2 15,2 4 0-15,10 0-2 0,3-1-3 0,8-2 1 16,-1 6 0-16,7-4 0 15,2 6 1-15,7-5 2 0,-1 5-2 0,2 0 2 16,11-5 1-16,2 5 0 0,4 0 1 0,10-2-1 16,2 2-1-16,9-5 1 0,7-1 0 15,5 1-2-15,6-4 2 0,5-5 0 16,9 5 2-16,1-10 1 0,6 5-1 16,2-5 1-16,4 1-2 0,0-4-1 0,4 3-1 15,4-4 1-15,-2 0 1 0,-1 0-1 16,-3-5 0-16,-9 6 0 0,-1-6-1 15,-8 0-2-15,-5 2 3 0,-4-2-1 0,-8 0 2 16,0-4-3-16,-14 10-1 0,1-6-4 16,-8 5-48-16,-5 4-64 0,-1-4-70 0,-2 9-72 15,-2-5-135-15,6 5-130 16,-11 0-115-16,8 0-59 0,-4-4 20 0,-1-5 114 16,4-5 163-16</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18:59.869"/>
    </inkml:context>
    <inkml:brush xml:id="br0">
      <inkml:brushProperty name="width" value="0.05292" units="cm"/>
      <inkml:brushProperty name="height" value="0.05292" units="cm"/>
      <inkml:brushProperty name="color" value="#FF0000"/>
    </inkml:brush>
  </inkml:definitions>
  <inkml:trace contextRef="#ctx0" brushRef="#br0">2704 10365 74 0,'-4'-8'274'0,"4"-6"24"0,0 5 15 15,0 0-138-15,4-5-83 0,-2 6-36 16,4-1-26-16,4 4-15 0,5-4-6 0,-3 0-4 16,5 0-6-16,-3 4 1 15,3 0 0-15,1 2 0 0,1-3-1 0,0 3 1 16,1 3-5-16,1-5 2 0,2 5 2 15,-1 5 2-15,-1-5-2 0,2 3 2 16,4 3 2-16,2-3 1 0,-2 2 2 0,4 0 7 16,-3-1 7-16,3-4 0 15,3 5 2-15,-1-1 7 0,0 1 7 0,0 0 0 16,4-5 7-16,6-5 7 0,1 5-1 0,-1 0-12 16,5-5-6-16,1 1-10 0,1-1 3 15,6 1 8-15,-2-1 7 0,3-3 6 16,-1 2 10-16,0 3 1 0,-2-2-8 15,4-4-1-15,-7 0-9 0,7 4-11 0,-4-4-9 16,2 4-6-16,2 1-8 0,2-4 3 16,-5 3 0-16,5-4-4 0,0 4-1 15,0 1 3-15,0-5-1 0,4 4-2 16,-4-4-1-16,2 4 2 0,2-4 2 0,2 6 0 16,-1-2 1-16,1-4 1 0,-2 4-3 15,2 1 0-15,0-1-2 0,-2 2-1 16,0 3-1-16,-2-6 1 0,4 6-2 0,-2 0 1 15,1 0-1-15,-3 0 1 0,2 0 1 16,-4 0 2-16,4 0 0 0,-2 6-2 16,2-6 0-16,0 3-1 0,-2 2-1 0,4-5-1 15,-2 4 2-15,0 1 1 0,-2-2 0 16,2 3 3-16,-4-6-2 0,4 5 1 16,-4-5-2-16,2 3-1 0,2 3 0 0,3-3-1 15,-3 2 4-15,2 1-1 0,4-3 0 16,-4 2 3-16,4-5 0 0,1 4-3 15,-1 1-2-15,0-1-1 0,1 1 0 0,1 0-1 16,2-1 1-16,-5 1 2 0,1-2 1 16,4 2-1-16,-1-1 0 0,1 1 0 15,-2-5-1-15,5 5 2 0,-1-1 9 0,5 1 31 16,-5-1 38-16,1 1 22 0,-1 0 16 16,1-1-2-16,-7 1-26 0,7-2-33 0,-1 3-23 15,3-6-15-15,-7 8-5 0,0-3-6 16,3-5-2-16,1 4-1 0,-3 1-1 15,7-5-2-15,-3 4 2 0,3-4-2 16,-3 5 3-16,6-5 0 0,-7 0 0 0,5 0-1 16,-1 0-3-16,3 0-2 0,-2 5 4 15,1-5-1-15,3 0 0 0,-2 0 2 0,-1 0-1 16,1 0-1-16,4 0-2 0,0 0 2 16,-1 4-1-16,8-8 36 0,-8 8 57 15,11-4 75-15,-10 0 61 0,6 0 32 16,0 5-19-16,0-10-50 0,-2 5-71 0,2 0-64 15,0 0-29-15,0-4-17 0,-2 4-8 16,6 0 1-16,-8 0-3 0,9 0 2 16,-8 0-2-16,4 0 0 0,-6 0-2 0,5 0 1 15,-6 4-1-15,8-4 2 0,-6 0 2 16,2 5-2-16,-2-5 1 0,4 3-1 16,-2-3 0-16,2 6-1 0,0-6 3 0,0 3 1 15,0-3 8-15,2 5 6 0,-6-5 4 16,2 0 2-16,-2 6 1 0,2-6-6 0,-2 0-8 15,2 0-5-15,-2 3-5 0,-3-3 0 16,5 0 0-16,2 0 2 0,-2 5-2 16,-2-10 1-16,2 10-1 0,-4-5-2 0,-2 0-1 15,2 0 1-15,-1 0 2 0,1 0 2 16,0 0-3-16,0-5 3 0,0 5-3 16,4 0 1-16,-7-3-1 0,7 3 2 15,0 0 1-15,-6-6-1 0,2 6-1 0,4-5-1 16,-4 2-2-16,-1-3 1 0,1 6 3 15,2-3 13-15,-2 3 4 0,6 0 1 0,-2-5 2 16,2 5-3-16,0 0-10 0,0 0-2 16,4-4-3-16,0 4 0 0,0 0-2 15,-1 0-2-15,-1 0 0 0,0 0-1 16,2 0 3-16,0 0 0 0,0 4-1 16,-2-4-2-16,2 0 0 0,3 0-2 0,-3 0 1 15,0 5 3-15,2-2-2 0,2-3 0 16,-3 6 0-16,-3-3-1 0,2 2 0 0,2 1 2 15,2-6 1-15,3 3-2 0,-5 2 2 16,4-1-2-16,-1 1 0 0,1-2 1 16,-4 3 0-16,9-1 1 0,-9-5-1 15,4 3-2-15,-4 3-1 0,9-3 1 0,-3 2 0 16,3 1 3-16,1-3-1 0,1-3 0 0,2 0 0 16,3 5 0-16,-1-5 0 0,6 0-1 15,-4 4 0-15,8-4 0 0,-4 0 0 16,6 0 0-16,-2 5-1 0,2-10 1 0,-2 5-1 15,6 0 1-15,-4 0 0 0,2-4 1 16,-2 4 0-16,5 0 7 0,-9 0 14 16,8-5 5-16,-2 5 3 0,0 0 3 0,-4 0-5 15,2-3-12-15,2 3-5 0,-1-6-1 16,-3 6 0-16,2 0 0 0,-4 6-4 16,8-6 2-16,-6 0-2 0,2 0-2 0,2 3-2 15,-2-3 1-15,0 0-2 0,5 0 1 16,-7 5 1-16,6-5-1 0,-8 0 1 15,8 0-1-15,-4 0 0 0,2 0 0 16,-6 0 0-16,6 0-1 0,-6 0 0 16,7 0 4-16,-8 0 2 0,8 0 3 0,-7 0 1 15,2-5 4-15,-4 10-1 0,-1-10-1 0,-5 10 0 16,0-5 1-16,-3 0 4 0,1 0 4 16,-7 0 8-16,-1 0 5 0,-3 0 2 15,-2 0-4-15,-6 0-3 0,-2 0-8 16,-4 4-8-16,-8 1-3 0,-3-5-6 0,-6 4-1 15,-1 1-2-15,-7-5 1 0,-4 5-1 16,-9-5 0-16,-3 3 0 0,-3 3 1 0,-6-6-3 16,-6 3 1-16,-6-3 2 0,-4 5-3 15,-5-5-3-15,-5 0 2 0,-5 4 1 16,-2 1-4-16,-2-5 0 0,-2 5-2 0,-6-1-6 16,4 1-19-16,-13 4-37 0,-1-4-49 15,-5 4-100-15,-4-6-145 0,-2 3-248 0,-6-12-184 16,-4-2-114-16,4-10 29 0,2-1 115 15,4-7 255-15</inkml:trace>
  <inkml:trace contextRef="#ctx0" brushRef="#br0" timeOffset="1777.67">3113 11274 21 0,'12'0'290'0,"-3"0"31"0,-1-9 7 15,6 4-88-15,-1 2-139 0,8 3-58 0,1 0-26 16,9-6-9-16,2 6-6 0,5-3 1 15,1 3 1-15,10 0 0 0,-1 0-5 16,2-5 0-16,3 5 3 0,3 0-2 16,-2 0-1-16,2 0 4 0,-3 0 2 0,5 0-2 15,-6 0 1-15,6 0-3 0,-2 5 2 0,4-5 9 16,-2 0 6-16,4 0 0 0,2 0 3 16,2-5 1-16,4-1-7 0,0 3-3 0,7 3-2 15,-1 0-1-15,1-5-2 0,-1 1-2 16,5 4-3-16,2-5 3 0,-3 5 0 15,7 0 2-15,0-3 3 0,2 3-2 0,-2 0-1 16,4 0-2-16,-5 0-3 0,7 0 2 16,-2 3 4-16,2 2-4 0,-4-5 4 0,8 4-3 15,-4 1-2-15,5-5 16 0,-1 3 13 0,2 3 6 16,0-1 1-16,5-5 5 0,-1 3-21 16,4 3-8-16,1-6-4 0,3 3 14 15,-3-3 12-15,8 0 7 0,-3 0-1 16,1 0 3-16,4 0-15 0,2 5-11 0,-4-10-8 15,3 5-2-15,1 0-1 0,6 0-3 0,-6 0-1 16,9-3 2-16,-8 3-4 0,10 0 1 16,-3-6 1-16,4 6 1 0,-6-3 20 0,4-2 12 15,-1 5 4-15,-1-6 4 0,2 6-3 16,0-3-15-16,0 3 10 0,7 0 10 16,-1-5 6-16,5 1 2 0,-5 4-3 0,5 0-21 15,2-5-13-15,1 5 13 0,3 0 8 16,-2 0 4-16,-1 0 5 0,3 0-1 15,-4 0-24-15,4 0-12 0,-5 0-1 0,5 5-5 16,-11-5-2-16,3 4-3 0,-7 1 0 16,5-5-1-16,-1 3 3 0,0 3-1 15,-5-1-2-15,5-5 3 0,-2 9-2 0,-1-9 0 16,1 3 1-16,3 2-2 0,-3-5 5 16,2 6-3-16,1-6 0 0,1 3-1 15,1-3 2-15,-1 0-1 0,3 5 1 0,-1-5-1 16,-3 0-2-16,-1 0 0 0,5 0 2 15,1 0 0-15,-5 0-1 0,10 0 0 0,-7-5 4 16,3 5-2-16,2 0 0 0,1-3 22 0,-7-3 44 16,8 6 68-16,-1 0 89 0,5-5 54 15,-8 5 5-15,10-3-31 0,-6 3-64 16,4 0-90-16,-5-6-51 0,3 6-26 16,2 0-14-16,2 6-4 0,-6-6-2 0,6 0-1 15,0 0-2-15,0 3-1 0,-2 2 1 16,6-5 1-16,-4 0-1 0,4 6-1 15,-4-6-1-15,0 3 0 0,0-3-3 0,8 5 1 16,-8-5 2-16,6 4 0 0,-2 1 1 16,6-5 0-16,-1 0 0 0,3 4 3 0,2-4 0 15,7 5-3-15,-9-5 0 0,9 5 3 16,-4-2-3-16,7 3 0 0,-7-6 0 16,10 8 3-16,-3-8-2 0,5 9 0 0,-4-9 3 15,4 9 0-15,0-4 0 16,0-1 9-16,-2 1 6 0,8 4 0 0,-8-9 2 15,2 5 2-15,-3-2-8 0,5 2-6 0,-4-5-1 16,0 4-2-16,0-4-2 0,-6 5-1 16,-5-10 3-16,3 10-1 0,-13-5 0 15,2 0-3-15,-8 0 3 0,-6 0-3 16,-11-5-1-16,-4 5 1 0,-3 0 1 0,-9 0-2 16,-15-4 0-16,-2 8-2 0,-10-4 2 15,-8 0-2-15,-13 5 1 0,-5 0-3 16,-14-1-18-16,-5 5-43 0,-9-4-76 0,-12 4-88 15,-6-1-137-15,-15 1-199 0,-10-4-194 16,-15-5-30-16,-8-5 38 0,-14-4 115 16,-11-3 211-16</inkml:trace>
  <inkml:trace contextRef="#ctx0" brushRef="#br0" timeOffset="3543.95">3113 12826 125 0,'29'-17'286'0,"6"-6"11"15,4 1 11-15,9-1-170 0,4 0-80 16,6-3-28-16,4 3-10 0,6 1-3 0,4-1-2 16,3 0 0-16,3 6-5 0,3 3-2 0,1-3-5 15,-1 8-1-15,6 0-2 0,0-1 0 16,2 6 2-16,-3-1 2 0,12 1 4 16,-1-1 10-16,2 5 7 0,-2-5-2 15,6 1 1-15,1 4-1 0,5-5-8 0,1 5-2 16,8-3-4-16,-3 3 9 0,9-5 5 15,3 5 4-15,7-4 0 0,-2-1 0 0,9 0-8 16,-1 1-5-16,7-1-8 0,2 1 0 0,4-1 14 16,4 2 14-16,4-3 2 0,3 1 21 15,1 2 7-15,4-6-2 0,5 4-11 0,0-4-6 16,6 4-15-16,-1 1-11 0,5-1-9 16,-4-4-4-16,10 9 4 0,-6-5 0 0,9 2 20 15,-3-3 18-15,4 6 9 0,-2-3-4 16,5 3 6-16,-1 0-23 0,9-5-20 15,-9 5-4-15,11 0-3 0,-7 0-8 0,3 0-6 16,-3-4 7-16,3 4-4 0,2 0-3 16,1 0 5-16,-3 0 8 0,-1 0-8 0,-1 0 7 15,6 0 32-15,-5 0 18 0,5 0 35 16,-6 0 34-16,5 4 11 0,-5-4-19 0,1 0-20 16,-1 5-34-16,1-5-29 0,-5 0-15 15,3 3-12-15,-3-3-1 0,-1 6-1 16,-6-6-3-16,5 3-3 0,-9-3 4 0,2 0-2 15,-8 0 0-15,-5 5 1 0,-5-5 3 16,3 0-3-16,-9 6-1 0,-3-3 4 16,-6-3 2-16,2 5 37 0,-10-1 72 0,0 1 86 0,-7-2 38 15,-3 3 10-15,-11-6-31 0,-2 5-66 16,-9-2-84-16,-1 3-37 0,-6-3-17 0,-9 2-8 16,-6 1-2-16,-6-3-5 0,-11-3-2 15,1 5 2-15,-7-1 0 0,-4 1-1 16,-6-5 2-16,0 0-2 0,-8 4 0 0,-7-4-2 15,-1 5 0-15,-3-5 0 0,-6 0 1 16,-2 0 0-16,-6 0-1 0,0 0 0 0,-2 0 1 16,-3 0 1-16,-3 0-1 0,0 0 2 15,-3 0-1-15,-3 0-1 0,3 5 1 0,-1-5 1 16,-7 0-1-16,2 4 1 0,-4-4 0 16,3 0 0-16,1 0 0 0,-8 0 1 0,4 0-1 15,-2 0 0-15,0 0 0 0,-1 0 0 16,3 0 0-16,-2 5-1 0,-4-5 0 0,4 0 2 15,-2 0-1-15,-2 0 2 0,4 0-2 16,-4 0 14-16,4 0 5 0,-4 0 4 0,0 0 1 16,0 0 0-16,0 0-11 0,0 0-6 15,0 0-3-15,2 0-3 0,-2 0-1 0,0 0 0 16,0 3-1-16,0-3-2 0,0 0 1 16,5 0 0-16,-5 0-1 0,0 0 4 15,0 0-2-15,2 5 1 0,-2-5-1 0,0 0 0 16,0 0-1-16,0 0 2 0,0 4 0 0,0-4 1 15,0 5 0-15,0-5-1 0,0 0 0 16,0 5 0-16,0-5 1 0,0 0 0 16,0 0 0-16,0 0 1 0,0 0 1 0,0 0-1 15,0 0 1-15,0 0-1 0,0 0 1 16,0 0 1-16,0 0 0 0,0 0 0 0,0 0 3 16,0 0-3-16,0 0 2 0,0-5 0 0,0 5-3 15,0 0-1-15,0 0-1 0,0 0 0 16,0 0 0-16,0-5-1 0,0 5 0 15,0-4 1-15,0 4-1 0,0 0-2 0,0-5-1 16,0 5 1-16,0-3 1 0,0 3 0 16,0 0 0-16,0 0 0 0,0 0-1 0,0 0-1 15,0 0 0-15,0 0-3 0,4 0 1 0,-4 0-1 16,4 0 1-16,-4 0-1 0,0 0 1 16,2 0 1-16,2 3 1 0,-2-3 0 15,6 5 0-15,-5-5 0 0,3 4 1 0,-2-4-1 16,2 5-2-16,2 0 3 0,-6-5 0 15,5 4 0-15,1 1-1 0,-6-5 1 16,4 4 2-16,-2 1-1 0,2-5-1 0,-1 5 1 16,-3-1-1-16,2 1-1 0,2-5-1 0,-6 3 3 15,8 3-1-15,-8-6 0 16,2 3 0-16,-2-3 3 0,0 5-2 0,4-5 0 0,-1 0 0 16,-3 5-1-16,0-5-2 0,4 4 2 15,0-4 1-15,-4 5-2 0,2-5 2 0,4 4 0 16,-2 1 0-16,0 0-2 0,3-1-18 15,-1-4-35-15,0 5-63 0,4-5-74 16,-4 0-86-16,9-5-146 0,-5-4-179 0,1 0-116 16,-3-10-28-16,2-7 42 0,1-2 142 15,3-3 205-15</inkml:trace>
  <inkml:trace contextRef="#ctx0" brushRef="#br0" timeOffset="79991.58">9223 11527 263 0,'-14'-19'387'0,"-3"-4"32"0,7-3 19 15,-2-2-206-15,6 7-87 0,-1-2-23 0,-1 9-2 16,2 1 1-16,2-5-2 0,2 9-15 16,-2 4-22-16,-3-4-27 0,3 4-22 0,2 2-16 15,-2 3-10-15,2 0-5 16,-2 3-4-16,-2 11 2 0,-3 9-1 0,3-1 2 0,0 10 1 16,-4 5-1-16,-1 3 0 0,5 0 0 0,0 5-2 15,0 0 0-15,2-1 0 0,-1-2 0 16,3 2-1-16,-2-3 2 0,4-6 0 15,0 2 1-15,4-1 14 0,-2-1 6 0,3 2 2 16,1-6 5-16,2 1 1 0,-6-1 4 16,8 1 16-16,-3-10 20 0,3 10 19 15,2-10 14-15,-1 1-6 0,-1-6-14 0,0 3-7 16,1-3 7-16,1 1 1 0,-2-5-2 0,5 1-2 16,-3-1 4-16,9 1 38 0,-2-6 15 15,1 1 6-15,3 1 5 0,2-1-17 16,4-5-63-16,2 1-28 0,2 0-6 0,4-1-2 15,2-4-4-15,1 5 0 0,3-5-4 0,0 0-12 16,1 0-6-16,3 3-2 0,-1-3-1 16,3 6-1-16,3-6 2 0,4 3 1 15,0-3 1-15,8 5 3 0,0-5-2 0,2 6-2 16,0-3-2-16,0 2-3 0,-2-1-3 16,7 1 2-16,-5-5 0 0,0 3 2 0,4 3 2 15,1-1 0-15,3 4-1 0,-2-6-1 16,-1 8-4-16,5-8 0 0,-6 6 0 0,7-4 2 15,-1 4 3-15,7 0 2 0,-4-4-1 16,3 3-2-16,-1-4-2 0,2 1-2 16,-1 0-2-16,3-1 3 0,0 1 5 0,6-5-1 15,-4 4 1-15,1 1-2 0,3-5 0 0,0 0-1 16,-2 5 0-16,4-1 3 0,0-4 0 16,4 0-2-16,-4 5 2 0,5-5-1 0,-1 0 1 15,2 0 11-15,2 0 7 0,-2 3 1 16,1-3 1-16,3 6-3 0,-6-6-9 0,2 0-5 15,3 3-1-15,1 2 0 0,-4 0-1 16,3-1-3-16,-3 1-1 16,0 4-1-16,2-4 5 0,3 4-1 0,-5-6 0 0,0 3 0 15,-2 2-2-15,7 1 1 0,-3-4 1 0,-2-1 1 16,0 1-1-16,5-2 1 0,-3 3-1 16,2-1-1-16,-3-5 2 0,7 0 2 0,-2 3 0 15,5-3-1-15,-7 0-1 0,9 0 0 16,-2-3 0-16,-1 3 2 0,5-5 0 15,-5-1 1-15,1 3-1 0,4-2-1 0,-5 1 3 16,9-1-2-16,-8 2 1 0,5-8-1 16,-7 2-1-16,5 6 0 0,-3-6 1 0,4-1 1 15,-7 1-2-15,3 0 1 0,-7 1-3 16,3-6 3-16,1 5 5 0,1-9 6 0,-3 4-1 16,-2 1 1-16,-1-1-3 0,1 1-4 15,-8-6-3-15,8 7 0 0,-1-7-3 0,-7 1-3 16,0 1-1-16,-6-2-4 0,-2 1 2 15,4 1 2-15,-5-6-2 0,3 4-1 16,-8-2 1-16,2-2-2 0,-7 1 0 0,1-1 1 16,-7 0 3-16,4 1 3 0,-8-1 0 0,-4 6-1 15,2-6 0-15,-6 0-2 0,2-3-2 16,-8 3 1-16,0 1 0 0,-3-1 1 0,-3 0 2 16,-3 6-1-16,1-6 3 0,-3 4 2 15,-8 2-1-15,2 3 1 0,-4-4-2 16,-4 4-1-16,-4 2 0 0,-1-2-1 0,-7 5 1 15,-3 1-1-15,-1-3 2 0,-1 2 1 16,-4 1-2-16,-2 3 2 0,-2 1 0 0,-2-1-1 16,0 1 1-16,0-1-1 0,0-4-2 15,-2 4 0-15,-2-4-1 0,-2 1 0 0,-4-1 0 16,-1 0-1-16,-1 1-1 0,-5-6 0 16,1 5-1-16,-9 0 3 0,6-5 3 0,-7 5 0 15,3 4 1-15,-8-4 2 0,2 1 0 16,-6 3-2-16,2 1-1 0,-2-1-1 0,-3-4-2 15,-3 4 0-15,2 1-1 0,-5-1 2 16,1 5 1-16,-1-3 4 0,-5-3 1 16,1 1-2-16,-1 2-1 0,-1-3 0 0,-4 3-5 15,5-7-1-15,-5 6 2 0,2-1-1 16,-1-4 1-16,-5 6 1 0,6-3 2 0,-10-2 0 16,2 2 1-16,0-2 1 0,0 2-1 0,-2 3-1 15,-2-6 2-15,0 4-4 0,-2 2-1 16,0-3 1-16,-5-2-3 0,-1 2 4 15,-2 3 1-15,-3-2 1 0,-3-4-1 0,3 4 0 16,1 1-2-16,-3-5-2 0,-6 9-1 16,3-5 2-16,-1-4 2 0,-8 9 0 0,4-8-1 15,-2 3 0-15,2 1-1 0,-8-1-1 16,2 0-1-16,-2 1 2 0,0-1 1 0,-4 1-1 16,2-1-1-16,2 2 1 0,-7-3-1 15,-3 1 2-15,2 2 1 0,-1-3 0 0,1 3-2 16,0-2 2-16,-5 0-2 0,1 1 1 15,1 4 2-15,-1-9-1 0,3 9 0 16,-1-5-1-16,2 2 2 0,-9-3-1 0,9 6 0 16,-7-8 4-16,7 8-3 0,-3-9-1 15,5 9 0-15,-5-5-1 0,-1-4 4 0,0 9-2 16,3-9 2-16,1 4-3 0,4 2 0 0,-9-3-1 16,5 1 2-16,-1 2-1 0,1-6-1 15,0 4-2-15,3 1-2 0,-3-1 2 16,0-4 2-16,-3 4-1 0,3 1 1 0,-5-1-2 15,5 0-1-15,-4 1-1 0,-3-1 3 16,5 2 0-16,-3-2 0 0,1 1 0 16,3-1 0-16,-5 0 0 0,5 1 0 0,-1 4 2 15,2-5-2-15,-1 1 6 0,3-1 2 0,-2 5 4 16,-1-3 4-16,1-3 2 0,4 6-4 16,-3 0-2-16,3-5-2 0,0 5 1 0,2 0 4 15,-2-3 4-15,1 3 5 0,1 0-3 16,4 0 1-16,0 3-6 0,0-3-1 15,-2 5-3-15,2-5 3 0,4 6-3 0,-2-3 0 16,2 2-2-16,3-1-6 0,-5 1 1 16,-2-1-2-16,4 6 2 0,-2-6-3 0,4 9-1 15,4-4 1-15,-2-4-2 0,3 4-2 16,-5 5 2-16,6-5 0 0,-3 0 2 0,3 5-4 16,4-2 2-16,3 7-3 0,-2-7 2 15,5 2-3-15,1 4 3 0,4-5 0 0,0 7 0 16,2-3 0-16,4 1-1 0,8 4-1 15,-2-4 0-15,7 1-2 0,1 4 2 0,5-6-3 16,4 0 1-16,4 6 1 0,0-5-3 16,10 1 4-16,-4-2 0 0,10 1-1 15,-3 1 1-15,9 3-1 0,-1-4 0 0,8-1 0 16,-2 6-1-16,6 0 0 0,4-6 1 0,2 6 0 16,0-1 0-16,9 6 2 0,1-1-1 15,3-5 1-15,8 10 0 0,6-1-3 0,4 6 2 16,6-6 0-16,7 0 1 0,10 1 0 15,4-1 2-15,8-3 0 0,7-7 2 0,6 2-1 16,6-4 0-16,2-2 1 0,10 1-1 16,4-4 2-16,9 0-1 0,10-6 1 15,5 1-1-15,3-4 2 0,15-1 0 0,2 1 2 16,8-5-1-16,4 0-2 0,9-5-1 16,1 1 0-16,7-1-5 0,6 2 6 0,6-3-2 15,7-2-2-15,8-1-1 0,-1-2 5 16,9 3-4-16,7-1 2 0,7-5 4 15,0 5-3-15,9 1-2 0,-2-6 1 0,12 5-1 16,-8 5 0-16,6-1 1 0,0 0 4 0,2 5-7 16,-9 0 4-16,5 5-4 0,-8 0-2 15,0 4-13-15,-5 0-10 0,3 5-17 16,-9 3-19-16,7 1-18 0,-7 1-21 0,4 4-35 16,-1-6-57-16,5 1-72 0,-3-1-83 0,3-3-147 15,5-5-152-15,4-4-115 0,6-5 1 16,8-5 69-16,1-8 160 0</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2:23.218"/>
    </inkml:context>
    <inkml:brush xml:id="br0">
      <inkml:brushProperty name="width" value="0.05292" units="cm"/>
      <inkml:brushProperty name="height" value="0.05292" units="cm"/>
      <inkml:brushProperty name="color" value="#FF0000"/>
    </inkml:brush>
  </inkml:definitions>
  <inkml:trace contextRef="#ctx0" brushRef="#br0">18786 6153 40 0,'-27'-22'177'0,"0"4"9"15,0-4-52-15,5 4-69 0,-1-1-34 16,0 1-14-16,-2 1-9 0,3-6-4 15,1 4-3-15,-2 2-2 0,0-1-1 16,-1 4-2-16,-1-3-1 0,0 3-7 0,2-4-12 16,1 8-13-16,-3-2-10 0,6-2-7 0,-2 0 4 15,1 0 14-15,-3 2 25 0,2-2 27 16,-1 0 22-16,-1 2 19 0,-4 1 8 16,0-1-8-16,0 1-6 0,5-1 0 15,-1 4 0-15,2 2 4 0,0-2 13 16,3-1 10-16,1 0 3 0,-1-1-1 0,5 6 1 15,1-1 6-15,2 1-1 0,1-1 9 0,1 5 1 16,4-5-4-16,0 5-14 0,4 0-14 16,0 0-25-16,4 5-17 0,-4 0-8 0,6-1-1 15,0 5 11-15,5 1 6 0,3-1 8 16,3 0 3-16,5 5-5 0,5-6-5 16,6 4-10-16,0 2-5 0,11 0-4 0,5 0-5 15,3-5 0-15,4 5-2 0,8-5-5 16,6 3 5-16,7-7-2 0,1 4 1 0,15-4 11 15,5-1 14-15,9-4 24 0,7 0 32 0,12 0 32 16,0-4 27-16,14-1 28 0,1 1 20 16,12 4 44-16,4-10 43 0,8 6 17 15,5-1-15-15,12-4-37 0,0 1-70 0,8-1-76 16,-4-5-45-16,12 5-25 0,-7 1-10 16,1-6-1-16,2 5-4 0,-2 0-5 15,-6 1-1-15,-2-3-2 0,-4 2-2 0,-2 1-2 16,-13 4 3-16,7-6-3 0,-17 6 2 15,-2-5-2-15,-6 4 4 0,-7 0-3 16,-5 5 0-16,-9-3 0 0,-10 3 0 0,-5 0-3 16,-16 0 2-16,-4 0-1 0,-10 0-1 15,-13 3-6-15,-8-3-19 0,-8 5-43 16,-9-5-57-16,-8 5-67 0,0-1-65 0,-10 1-80 16,0-5-113-16,-6 4-162 0,1 1-85 15,-3 0 7-15,-1-5 69 0,1 0 137 16</inkml:trace>
  <inkml:trace contextRef="#ctx0" brushRef="#br0" timeOffset="988.16">2416 6629 51 0,'17'-3'365'0,"0"-2"39"16,-1-4 16-16,7 0-65 0,2 1-195 16,4-1-86-16,8 4-35 0,6-4-16 0,3 4-8 15,12-4-3-15,1 5-2 0,12-6-4 16,1 6 1-16,5-1-4 0,7 2 1 15,3 3 3-15,2 0 4 0,4 0-3 16,4 0 7-16,7 3 7 0,-1-3 2 0,6 5 9 16,5-1 16-16,4-4 13 0,2 0 8 15,2 0 19-15,6 0 16 0,4 0 9 16,-1 0-4-16,1-4-10 0,-4 4-22 0,-2-5-23 16,0 5-24-16,2-3 3 0,-12 3 22 15,4 0 26-15,-4 0 27 0,-3 0 24 0,-3 0 19 16,-2 0 21-16,-9-5 16 0,-2 1-6 15,-4 4-19-15,-6-5-29 0,-7 0-49 0,-7 1-44 16,-5-1-20-16,-6 1-13 0,-8-1-6 16,-7 2-1-16,-8 3-1 0,-1 0-3 15,-11 0-26-15,-9 0-68 0,-1 0-95 0,-9 0-162 16,-6-6-282-16,-2 6-152 0,-6-8-11 16,0-11 57-16,-9-2 145 0</inkml:trace>
  <inkml:trace contextRef="#ctx0" brushRef="#br0" timeOffset="8327.01">15293 6757 304 0,'0'0'463'16,"4"0"48"-16,-4-9 21 0,2 9-212 0,-2-5-161 15,4 5-77-15,2-5-47 0,4 5-18 16,-3-4-8-16,7-1-4 0,-1 5-1 0,3-4-1 16,1 4-1-16,-1 0 1 0,5 0-1 15,-5-5 2-15,7 5-3 0,-2 0 2 16,1 0 2-16,5 0-2 0,0 0-1 0,0 5 0 15,6-5 0-15,-2 0-1 0,2 4 1 0,4-4-2 16,7 5 1-16,-1-5-2 0,7 0 0 16,4 0 0-16,6 0 1 0,2 0 1 15,4 0 1-15,4 0 1 0,0 0-1 0,5 0 0 16,1 0-1-16,3 0-3 0,1 0 2 0,7 0 1 16,0 0 0-16,0-5 3 0,2 5 14 15,2 0 8-15,2-4 1 0,4 4 4 0,2 0 30 16,4 0 16-16,1 0 11 0,-1 0 6 15,5 0-3-15,-3 0-24 0,7 4-29 16,-7-4-17-16,5 0-9 0,-7 0-5 0,4 0-4 16,-7-4-2-16,1 4 0 0,-4-8 1 15,-8 2 1-15,-2 1 1 0,4 2-2 16,-13-6-2-16,7-1 0 0,-6 1 0 0,1 0 1 16,-7 0 4-16,1 1-2 0,-8-1-1 15,0-2 1-15,-8-1-2 0,-2 4-2 0,-6-3 1 16,-3-1 0-16,-3-2 0 0,-7 5 2 0,-8-5 1 15,-2 0 1-15,-7 2 17 0,-7-2 38 16,-3 0 70-16,0 0 67 0,-5-3 32 0,-5-6 0 16,-9 0-33-16,1 1-67 0,-11-1-69 15,1-3-30-15,-5 3-16 0,-4 1-6 16,-4-5-1-16,-6 5-4 0,2 3-2 0,-7-2-2 16,-1 1 0-16,-7 3-4 0,5 0 1 15,-13 3 0-15,-2-4 1 0,-4 4 0 0,-4 5 2 16,-7-4 4-16,-1 4-2 0,-5 0-2 0,-1 4 2 15,-9-4-3-15,2 4 0 0,-4 1 1 16,-4-1 4-16,-1 0-1 0,1 1 0 16,-4 4-1-16,-2 0 0 0,-1-5 0 0,-3 5 1 15,-1 0 0-15,5 0-1 0,-7 0 0 16,7 5-2-16,-2-5 1 0,-7 0 2 0,2 0 0 16,5 0 0-16,-7 0-1 0,3 0 0 15,-5-5 0-15,5 5 2 0,-5 0-2 16,0-3 0-16,3 3 2 0,-3-6-4 0,-4 3 4 15,4-2 0-15,-1 0-1 0,1 1-1 0,-6-5 1 16,6 4-1-16,-6 2 0 0,11-3 1 16,-5-2 1-16,5-1-4 0,-5 4 1 15,9-1 1-15,-7-2 0 0,2 4 0 0,-3-1 0 16,3 2-2-16,-4-3-2 0,5 6 4 16,-1-5 0-16,3 5 0 0,-7 0 0 0,5-3 0 15,-1 6-2-15,-4-3 2 0,1 0 2 16,3 0-2-16,-4 5 0 0,5-5-2 0,-7 6 2 15,4 2 0-15,-3 1 2 0,7 5-2 16,-3-2 0-16,-1 2 0 0,2 0 2 16,7 3-2-16,0-3 1 0,-1 0 0 0,1 4-1 15,6-1-1-15,-2 2 4 0,6-1 0 16,2-1 0-16,8 3-2 0,2 0-1 0,5 0-2 16,6-3-2-16,10 1 0 0,4 4 1 15,6-3 1-15,9-1 1 0,6-1-1 0,4 2-1 16,10-1-1-16,4-1-2 0,9 3-3 15,0-3 0-15,8 0-1 0,4 3 3 16,2 6-1-16,11-4 5 0,8 5 1 0,4-5 1 16,4 1-1-16,16 5 0 0,5-5 0 15,12-6 1-15,13 6 1 0,5-9 2 16,20 3 2-16,16-3 0 0,10-5-1 0,17-6 1 16,10 2 1-16,12-5-1 0,5 0-2 0,10-5 0 15,0 2 2-15,8-3-5 0,-6 3 1 16,8-7 3-16,-1 1-1 0,-3 0-2 0,-2 6 4 15,-2 3 1-15,-6 3-3 0,6-3-6 16,-8 0-24-16,6 0-56 0,-9 0-68 16,1 0-93-16,-9 5-172 0,3-5-261 0,-9-5-77 15,-2 5 6-15,-8-9 69 0,-2 1 166 16</inkml:trace>
  <inkml:trace contextRef="#ctx0" brushRef="#br0" timeOffset="19918.09">2973 7454 212 0,'14'0'349'0,"-2"-10"18"0,5 6 7 0,-1-1-204 0,5 2-95 16,6-6-42-16,2 9-18 0,2-5-6 15,2 5-1-15,6-5-4 0,5 1-4 16,-1 4 2-16,7 0 0 0,-3-5 0 0,7 1 3 15,-4 4 6-15,5-5-6 0,3 2-4 16,-2-3-5-16,4 6 1 0,0-5-1 16,0 2 3-16,4-6 2 0,-4 4 4 15,4-1 0-15,-2 3-2 0,6-6 2 0,1 4 4 16,-1 2-3-16,4-8 3 0,3 8 1 16,-3-6-1-16,4 9-3 0,5-5 3 15,-5-1-4-15,7 3-1 0,-2 3 3 0,6-9 8 16,-1 4 8-16,3 1 10 0,2-1 3 15,-2-3 0-15,2 2-3 0,0 3-4 16,-2-2-6-16,2 1-2 0,2 4-4 16,-4-5-3-16,2 5-5 0,-4-5-2 0,1 5-4 15,3 0 4-15,-2 0-1 0,2 0-1 0,-2 5 2 16,-2-5 1-16,0 0-2 0,4 0 0 16,-2 0 1-16,2 0 12 0,-3 0 7 15,3 0 6-15,2 5 4 0,-2-5-1 16,2 0-13-16,0 0-7 0,7 0-5 0,-3 0-2 15,6 0-1-15,-6 4-1 0,2-4-2 16,-1 0-4-16,5 0 1 0,-4 0-1 16,-2 5 2-16,5-5 0 0,-7 0 2 0,2 0-4 15,0 0 0-15,-4 0 2 0,6 3 0 16,-2-3 0-16,-4 0 3 0,5 0-4 16,1 6-2-16,4-12 2 0,1 6 1 0,-1 0 0 15,4 0 1-15,-3-3 4 0,5 3 8 16,-1-5 17-16,1 1 23 0,1 4 25 0,-1-5 19 15,3 0-1-15,-2 5-13 0,-5-4-19 16,7-1-20-16,-7 1-5 0,-1 4 0 16,-1 0 2-16,0 0-6 0,1 0 0 15,-1 0-15-15,0 0-9 0,1 0-7 0,-1 0-1 16,0 4-4-16,1-8-1 0,5 8 2 16,-5-4 1-16,3 0-2 0,1 0 3 15,-3 0-5-15,3-4-2 0,1 4 5 0,-1 0-2 16,1-5 2-16,-3 5-1 0,7-5-2 15,-3 5 2-15,-3 0 2 0,3-4 0 0,-1 4 0 16,-1-5 3-16,6 5 16 0,-5-3 8 16,5 3 5-16,-5 0 5 0,5 0-1 15,-4 0-17-15,3 0-9 0,-3 0-3 0,-1 0-3 16,-1 3-2-16,1-3-1 0,-1 5-4 16,2-5 2-16,-1 4-1 0,-1-4 0 15,-3 10 1-15,2-6-1 0,3 1-1 16,2-1 0-16,-7 1 1 0,5 0 2 0,1-1-1 15,1 1 1-15,2-2-1 0,3 3-1 16,-1-3 0-16,2 2 2 0,-2 0-1 0,0-5-3 16,3 4 1-16,-1 1 0 0,2-1 0 15,-4 1 0-15,4-5 0 0,0 3 1 16,-7 3-1-16,7-1 0 0,-6-2 1 0,4 3-1 16,-7-6-2-16,7 3 1 0,-8 2 0 15,8-5-1-15,-9 6 2 0,5-6 2 16,-3 3-2-16,7 2 1 0,-4-5 0 0,2 4-1 15,-3 1 1-15,3-5-3 0,4 3 2 0,0 3 0 16,2-6 1-16,0 0 0 0,-2 5 1 16,4-5 7-16,0 3 46 0,-2 3 95 0,2-6 49 15,2 3 23-15,-2-3 3 0,2 5-45 16,0-5-90-16,-2 0-50 0,0 0-22 16,2 0-10-16,-2 0-3 0,-2 0-1 15,2 0-2-15,0 6-2 0,-8-12 3 0,8 6-2 16,-8 0 0-16,2 0 2 0,-7 0-1 15,-3 0-1-15,1 0 1 0,-1 0 0 0,-3 0-2 16,-8 0 2-16,1 0 2 0,-5 0-3 16,-2 0 1-16,-5 0 1 0,-7 0 1 15,2 0-1-15,-11-5 0 0,-4 5 0 16,-6 0-1-16,0 0 0 0,-6 0 0 0,-5 0 0 16,-5-3-1-16,-1 3 0 0,-6 0 0 15,-4 0 0-15,-4 0 1 0,-2 0-1 16,-2 0-1-16,-8 0 0 0,-1 0 0 0,-4 0 0 15,-1 0 0-15,-5 0 2 0,2 0-4 16,-6 3 2-16,5-6 0 0,-7 6 0 16,4-6-1-16,0 6 0 0,-4-6 0 0,0 6-1 15,0-6 0-15,0 6 1 0,0-6 0 16,0 6-1-16,0-6 2 0,0 6 0 16,0-3 0-16,0 0 0 15,0 0 2-15,0 0-1 0,0 0 0 0,-4 0 1 0,8 0-1 16,-4 0 1-16,0 0 0 0,0 0 1 15,0 0-1-15,0 0 1 0,0 0 2 0,0 0 6 16,0 0 2-16,0 0 6 16,0 0-2-16,0 0 2 0,0 0-5 0,0 0-5 15,0 0-3-15,0 0-2 0,0 0-1 0,0 0 1 16,0 0-1-16,0 0 0 0,0 0-1 16,0 0 0-16,0 0 0 0,0 0-1 15,0 0 1-15,0 0 0 0,0 0 0 16,0 0-1-16,0-3 1 0,0 6-2 0,0-6 0 15,0 6 2-15,0-6-2 0,0 3 0 16,0 0 1-16,0 0 0 0,0 0-1 0,0 0 1 16,0 0-1-16,0 0 1 0,0 0-1 15,0 0 0-15,0 0 0 0,0 0 0 16,0 0 0-16,0 0-1 0,0 0 1 16,0 0 0-16,0 0-2 0,-4 0-1 15,4 0-3-15,-4 0-19 0,4-6-35 0,-7 6-60 16,5 0-80-16,-16-3-127 0,1-2-220 15,1-1-216-15,-3-6-51 0,2-16 30 16,1-3 105-16,-3-4 229 0</inkml:trace>
  <inkml:trace contextRef="#ctx0" brushRef="#br0" timeOffset="21625.67">2896 8007 208 0,'0'-5'332'0,"4"-4"22"0,-2 1-9 16,2 4-177-16,3-1-84 0,-1-4-46 0,4 9-22 16,7-5-11-16,-1 1-5 0,9-1 0 15,2 5 0-15,2 0 0 0,8 0 0 16,2-5 4-16,5 5-2 0,5 0 3 0,5 0 1 15,6 0 0-15,4 5-5 16,2-5 0-16,5 5-2 0,5-1 0 0,0 1 1 16,11-5 1-16,0 0 3 0,6 0-2 0,6 0-4 15,3 0 1-15,1 0-3 0,7 0-1 16,3 0 4-16,7 0-1 0,-4 0 4 0,12 0-2 16,-2 0 1-16,6 4-2 0,3 1 2 15,5 0-1-15,-1-1 4 0,1 1-3 16,7 4 1-16,0-6 1 0,0 8-3 0,10-8 0 15,0 6 0-15,8-4 0 0,5 4 3 16,10-4 4-16,-3-2-2 0,9 3 1 16,5-3 7-16,5 2-3 0,5 1 1 15,9-3 2-15,-3 2 1 0,8-1-8 0,2 1 3 16,15-1-1-16,-7 1-8 0,9 0 6 16,5-2 4-16,7 3 8 0,-2-6 11 0,13 3 10 15,-7-3 11-15,10 5 5 0,-4-5-1 16,11 0-6-16,-11 0-6 0,11 4-12 15,-6 1-3-15,5 0-5 0,1-5-5 0,6 9 6 16,-7-5-4-16,11 1-4 0,-10 0-2 16,14-1-3-16,-8 1 3 0,10 4-1 15,-6-6 20-15,2 2 8 0,-4 4 19 0,0-4 8 16,-14 4 7-16,5 0-2 0,-11-1 0 16,-3 1-13-16,-8-4-1 0,-5 9-3 15,-5-5-6-15,-5 0-10 0,-5 5-5 0,-7-6-9 16,-6 6-8-16,-9-1-9 0,-8-3-2 15,-3 7-2-15,-20-8-1 0,1 0-3 16,-23 5 3-16,-3-9-2 0,-11 4 1 0,-13 0-2 16,-15-1 0-16,-8-3 0 0,-12-1-1 15,-2-4 0-15,-17 5 2 16,0-5 0-16,-22 0-1 0,-3 0-31 0,-5 0-55 0,-12-9-72 16,-3 4-101-16,-6-3-120 0,-7-6-114 15,-6-9-22-15,-8-3 37 0,-6-14 87 16</inkml:trace>
  <inkml:trace contextRef="#ctx0" brushRef="#br0" timeOffset="22437.68">2867 8785 178 0,'-25'-12'239'0,"3"-2"19"0,5 0-70 16,0 5-60-16,3-8-17 0,6 6-5 16,-1-1-2-16,3 7-5 0,0-4-5 0,6 1-7 15,0 2-8-15,4 3-14 0,2-2-17 16,7 1-17-16,7-1-17 0,7 0-11 16,2 1-3-16,13 4-1 0,3 0-1 0,15 0 0 15,4 4 4-15,8 1 1 0,9 4 2 16,6-1-1-16,4 6-1 0,4 0-1 0,8-2-6 15,9 8 3-15,4-6 2 0,4-2 1 16,6 2-4-16,8-6-1 0,2-2 1 16,13 2 0-16,-2-2 0 0,10-3 1 0,0-6 6 15,13 3-3-15,-7-6 0 0,11 1-5 16,-1-4 6-16,7 6-1 0,0-7-3 16,0-3 4-16,0 5 3 0,4 2-2 0,0-2-1 15,2-1 4-15,-6 4-4 0,4-4-4 16,-9 9 5-16,9-5-3 0,-8 10-2 15,2-5-2-15,-9 9 7 0,9-4-18 0,-13 7-34 16,5 2-45-16,-7 4-95 0,0 1-137 16,-5-5-44-16,3-11 4 0,-6-3 33 15</inkml:trace>
  <inkml:trace contextRef="#ctx0" brushRef="#br0" timeOffset="29231.26">13889 10109 215 0,'0'-5'395'0,"8"-4"30"0,-6 0 14 16,5-5-180-16,3 6-137 0,0-1-69 16,5 0-30-16,-3 0-12 0,0-1-6 15,5 1-2-15,2 1 0 0,-7 4-1 0,5-1-2 16,-1 0 2-16,7 1-4 0,-3-5 2 0,1 9-2 16,2-5 2-16,4 5-1 0,2 0-1 15,2 0 2-15,2 5 2 0,0-5-4 16,8 4 4-16,-2 1-2 0,5-5-2 0,1 4 2 15,7-4-1-15,4 5 4 0,4-5 0 0,4 5 6 16,-2-5 1-16,6 4 3 0,0 1 5 16,3-2 4-16,-1 3 4 0,0 2 3 15,7-3 14-15,3 4 15 0,1 0 18 0,-5 0 17 16,3-4 19-16,2 7 10 0,1-1 8 16,3-3 2-16,4 1 9 0,-2 5 10 0,6-5 10 15,-2 5 23-15,2-6 28 0,0 5 3 16,4-3-15-16,0-1-32 0,2-1-42 0,0 1-55 15,5-4-35-15,-1-1-18 0,9 1-7 16,-9-5-4-16,9 4 0 0,-5-4-3 16,9 0-2-16,-4 0-2 0,3 0 3 0,3 0 0 15,2-4-2-15,-8 4 0 0,8-5 2 0,2 5-6 16,0-4 3-16,2-1 3 0,2 5-3 16,-2-9 1-16,6 4-1 0,0 2 0 0,-2-2 0 15,7-4 0-15,-3 0 0 0,6 4 2 16,-5-4-2-16,3 0 0 0,-1 1 0 0,-3-6 0 15,2 5 0-15,-4 0-2 0,3 1 2 16,-7-6 0-16,4 5 0 0,-2 0 2 0,-2-5 12 16,-4 5 8-16,2-4 3 0,-4 4 2 15,0-5 1-15,-6 0-12 0,4 5-7 0,-13-8-3 16,5 3-2-16,-9 0-1 0,-2 2 1 16,-6-2 1-16,0-6-1 0,-8 8-1 15,-7-7-3-15,1 7-3 0,-13-7-1 0,-4 1 2 16,-4 1 2-16,-8-2 2 0,-3 1 2 0,-8 1 1 15,-1-2 0-15,-9 1 9 0,-2-5 2 16,-7 6 3-16,-3 0 4 0,-5-3 4 16,-2 3-4-16,-3-1-2 0,-7 5 3 0,0-5 0 15,-2-5 0-15,-7 4 2 0,-3 2 1 16,-5-1-6-16,-5-4-5 0,-5 8-4 16,-4-4-4-16,-4-1-4 0,-7 2 0 0,-1-1-3 15,-1 4-1-15,-5-3 0 0,-5 3-1 0,0-4 0 16,-6 4 2-16,0 1 1 0,-6-1 0 15,0 1 2-15,-4-1-1 0,-2 0-1 16,-7 1-2-16,3 0-2 0,-1-1 1 0,-2 0 0 16,-5 6 2-16,5-10 2 0,-12 10-2 0,9-6 2 15,-9 0-3-15,4 5 2 0,-6-5-2 16,0 5 3-16,-4-5 1 0,4 6 0 16,-5-1-1-16,3-5 0 0,-2 5-3 0,0 0-2 15,-2 1 4-15,2-1-1 0,-5-5 2 16,9 5-1-16,-2 1 1 0,-2 2-2 0,0-2-1 15,0-1 2-15,4 4 0 0,0-4 1 16,-4 0-2-16,4 4 0 0,-5-4 0 0,5 4 1 16,-4-4 2-16,2 6 1 0,0-6-3 15,0 4-1-15,2-4 1 0,-4 4-4 16,0 1 5-16,-1-1 0 0,1 0-1 0,4 1 0 16,-2-1-3-16,0 5-1 0,0-3 1 15,2 3 2-15,-8 0 1 0,12 0 0 0,-8 0 0 16,0 3-2-16,3 2-2 0,-3-5 3 15,-2 9 0-15,2-4 0 0,0 4-2 0,0 0 0 16,-3-4-2-16,1 7 0 0,-8 2 1 0,8 0 4 16,-9-2-2-16,5 2-2 0,-1 0 2 15,-1 0 0-15,-3 4 2 0,1-4 0 16,4 3-1-16,-1-3 0 0,-5 4-1 16,5 4-1-16,1-8 2 0,0 4 2 0,-1-1-1 15,1 2 0-15,6-1 0 0,-3 4-2 0,1-8 1 16,6 4 0-16,-4 4 2 0,6-8 0 15,4 9-3-15,5-6-1 0,1 1-4 0,2 1 3 16,3-1 1-16,2 4 0 0,1-4-1 16,5-1 1-16,8 2-2 0,0-1-2 0,6 4-1 15,5-8 4-15,5 4 0 0,5 4 0 16,6-8 1-16,2 4-2 0,4-4 1 16,8 3-1-16,3-3-2 0,1-2 1 0,9 2 0 15,0 0-1-15,2 0 0 0,4-2 1 16,6 8 0-16,2-6 2 0,5-2 2 0,7 7 2 15,3-7 4-15,10 7 1 0,9-6 3 0,-1 1-2 16,13 0 0-16,4-1-2 0,8-4-1 16,6 0 2-16,9 5 0 0,1-11-3 15,9 6 2-15,0 2-2 0,4-8-2 16,7 6 1-16,3-4 0 0,3 4 3 0,5-4-2 16,-3-2-1-16,6 6-1 0,-3-4 0 0,7 4 2 15,0-4 3-15,0-1 5 0,0 5 4 16,4-4-4-16,0 0 3 0,-2 4-3 0,-2-1-4 15,0-4-3-15,-2 6-1 0,1-1-3 0,-3-5 1 16,-2 6-1-16,0-1-1 0,-5 0-1 16,1 4-2-16,3 0-1 0,-1 1-14 15,0 0-37-15,-1 0-91 0,1 3-188 0,2-8-365 16,-1-4-211-16,3-5-69 0,-2-14 44 16,-1-9 166-16,5-3 356 0</inkml:trace>
  <inkml:trace contextRef="#ctx0" brushRef="#br0" timeOffset="55643.36">12676 13524 229 0,'-7'5'389'0,"7"-5"47"0,0-5 24 0,5 5-197 16,-3 0-109-16,8 0-63 0,0-3-42 0,3 3-16 16,5 0-11-16,-5 0-2 0,3 0-3 15,1 0 0-15,-1 0 4 0,5 3 13 16,0-3 17-16,-3 5 22 0,7-5 21 0,-6 4 16 16,8 1 13-16,-1-5 10 0,1 9 4 15,2-9 10-15,6 5 7 0,-6-2 15 16,11-3 24-16,1 6 16 0,2-6-11 0,1 0-23 15,1 0-40-15,5 0-51 0,1-6-44 0,1 6-21 16,2 0-8-16,4-3 10 0,-2 3 7 0,4 0 3 16,4 0 5-16,-2 0 2 0,6 3-2 15,-6-3 0-15,4 6-2 0,-4-6-1 16,0 3 3-16,2 2-4 0,-2 1-1 0,-2-3 2 16,0-3 0-16,2 5-6 0,0-1-8 15,-2 1-4-15,4-1-4 0,-4 1-4 0,2 0-4 16,-2-2 2-16,4 3-4 0,-4-3 1 15,6 2 5-15,-2 4-1 0,7-9 3 0,-5 5-1 16,4-5-3-16,0 4-2 0,1 1-1 16,-5-1-2-16,0 1 1 0,2-5 11 0,0 5 9 15,3-5 6-15,-1 4 1 0,0 1 1 16,0-5-11-16,-3 3-4 0,7 2-8 16,-8-5 0-16,6 4-2 0,3 1 6 0,3-5 2 15,3 5 2-15,6-5 1 0,-4 4-1 16,3-4-2-16,1 0-2 0,0 0 6 0,6 0 9 15,0 0 7-15,2 0 8 0,-2 0 3 0,-4-4-3 16,4 4-3-16,-2 0-5 0,6 0 2 16,0-5-2-16,-2 5 2 0,3 0-1 15,1-5 2-15,-2 5 3 0,6-4 2 0,1 4 1 16,-1 0 0-16,0-5-11 0,1 5-12 16,-1-3-5-16,0 3-6 0,5 0-3 0,-3-5-1 15,-1 5 1-15,-1-4-3 0,-2-1-1 16,3 5-1-16,-5 0 1 0,4-5 1 0,-4 5 1 15,3-4 12-15,-5 4 6 0,-2 0 7 16,2 0 7-16,2 0 3 0,-1 0-8 16,-1 0-7-16,-6 0-7 0,2 4-4 0,-4-4-4 15,8 5 0-15,-4 0 0 0,0-1-1 16,-6-4-1-16,-1 5 2 0,-3-2-3 0,2 2-2 16,-2 4 0-16,-1-4 2 0,-5-1 0 0,1 5 6 15,-12-4 8-15,1 0 12 0,-8-1 5 16,1 4 5-16,-2-2 11 0,-2-3 5 0,-6 2-1 15,3-5 4-15,-3 6-1 0,0-3-8 0,-7-3-10 16,0 0-5-16,-1 5-6 0,-9-5-10 16,2 0-2-16,-4 0-5 0,-2 0-4 0,-2 0-2 15,-2 0 0-15,-7 0 0 0,-1 0 3 16,-1 0-2-16,-1 0-1 0,-5 0 4 0,0 0-4 16,-1 0-2-16,-1 0-4 0,-2 0 4 0,-4 0-3 15,2 0 0-15,1 0 1 0,-3 0 0 16,-2 0-2-16,4-5 3 0,-4 5 0 0,0 0 3 15,0 0 2-15,0 0 10 0,0 0 9 0,0 0 9 16,0 0 9-16,0 0 10 0,0 0-1 16,4 0-3-16,-4-3-3 0,0 3-2 0,0-6-4 15,2 6-2-15,-2-5-4 0,4 2-1 16,-4 3-6-16,2-6-1 0,-2 3-2 0,4 3 0 16,0-5 2-16,-4 5-3 0,0-4-2 15,3 4-4-15,-3-5-2 0,0 5-4 0,4-5-3 0,-4 5-3 16,2 0-1-16,-2-4-2 0,0 4-2 15,4-5-2-15,-4 5 2 0,0 0-4 0,0 0 2 16,4-4 0-16,-4 4-1 0,2 0 0 0,-2 0-1 16,0-5 4-16,0 5-4 0,4 0 0 15,-4 0 1-15,4 0 0 0,-4 0 2 0,0 0 0 16,0 0 0-16,0 0 2 0,0 0-3 0,0 0-3 16,0 0 2-16,0 0 0 0,0 0-1 15,0 0 1-15,0 0 2 0,0 0 0 0,0 0-1 16,0 0 1-16,0 0 0 0,0 0-1 0,0 0 0 15,0 0 0-15,0 0 0 0,0 0 0 16,0 0 0-16,0 0 1 0,0 0-2 0,0 0 1 16,0 0 0-16,0 0 0 0,0 0 0 15,0 0 1-15,0 0 2 0,0 0-2 0,0 0-1 16,0 0 0-16,0 0 3 0,0 0-1 0,0 0-1 16,0 0 0-16,0 0-1 0,0 0-1 0,0 0 1 15,0 0-1-15,0 0 2 0,0 0-2 16,0 0 1-16,0 0-2 0,0 0 2 0,0 0 2 15,0 0-1-15,0 0-2 0,0 0 2 0,0 0-1 16,0 0 5-16,0 0-3 0,0 0-1 16,-4 0 0-16,4 0-1 0,0 0-6 0,0 0 4 15,0 0 2-15,0 0 0 0,0 0 0 0,0 0 0 16,0 0 2-16,0 0-2 0,0 0 0 16,0 0 2-16,0 0 0 0,0 0-1 0,0 0 0 15,0 0 2-15,0 0-2 0,0 0-1 0,0 0 2 16,0 0-4-16,0 0 2 0,0 0-1 15,0 0 0-15,0 0-1 0,0 0 2 0,0 0 0 16,0 0 0-16,0 0 0 0,-4 0 0 16,4 0-1-16,0 0-1 0,0 0-1 0,0 0 3 0,0 0-4 15,0 0 2-15,0 0 2 0,0 0-2 16,0 0 2-16,0 0 0 0,0 0 2 0,0 0-2 16,0 0 0-16,0 0 2 0,0 0-1 15,0 0 0-15,0 0 1 0,0 0-2 0,0 0 2 16,0 0 1-16,0 0-2 0,0 0-1 0,0 0 0 15,0 0 0-15,0 0 2 0,0 0-1 16,0 0 0-16,0 0 1 0,0 0-1 0,0 0 2 16,0 0-1-16,0 0-1 0,0 0-1 0,0 0 1 15,0 0-1-15,0 0 1 0,0 0-2 16,0 0 0-16,0 0 1 0,0-5 0 0,0 5-3 16,0 0 3-16,0 0 2 0,0 0-2 0,-2-4 1 15,2 4 0-15,-4 0-1 0,4 0 0 16,0 0-1-16,-4-5-2 0,4 2 0 0,-2-2 2 15,-2 5 1-15,4-4-2 0,-3-1 1 16,3 0-2-16,-4 1-1 0,0-1-6 0,4 1-4 0,-2 4-9 16,-2-5-13-16,4 5-21 0,0-3-21 15,-2-3-36-15,2 6-36 0,0-5-52 0,-4 5-52 16,4-3-48-16,0 3-31 0,0 0-35 16,-4-6-97-16,2 3-217 0,-7-7-143 0,3 1-32 15,-4-3 19-15,-3-8 116 0,1 3 183 16,-7-6 172-16,1-3 85 0,-3-2 52 15</inkml:trace>
  <inkml:trace contextRef="#ctx0" brushRef="#br0" timeOffset="57669.77">19423 14483 279 0,'-17'0'423'0,"1"-5"72"0,5 2 59 0,9-3-188 16,-2 6-85-16,8-5-54 0,-2 5-60 16,13 0-51-16,3 0-41 0,9-3-30 15,10 3-19-15,3 0-7 0,3 0-8 0,11 0-1 16,2 0 10-16,8 0 23 0,10 3 37 16,-2 2 65-16,11 4 86 0,-2 0 36 15,10-1-1-15,-2 3-20 0,12-2-50 0,2 5-85 16,3-2-36-16,3 2-18 0,5 0-17 0,4 3-8 15,4-8-3-15,-2 0-1 0,10 1-3 16,-2-6 6-16,0 1 15 0,2-5 6 16,7-5-3-16,-7 1-1 0,0-1-9 0,-4 0-10 15,3 1-13-15,-7-5-4 0,-3 4-7 16,-7-4-3-16,-7 1-4 0,-1-1 4 0,-1-1-2 16,-10 6 2-16,-6-5-1 0,-6 1-1 15,-9 2-3-15,-4 1 0 0,-12 2-21 0,-2-3-32 16,-15 6-65-16,-6-3-116 0,-6-2-176 0,-17-4-274 15,-3 0-191-15,-14-5-40 0,-5-3 73 16,-9-2 155-16,-8 1 284 0</inkml:trace>
  <inkml:trace contextRef="#ctx0" brushRef="#br0" timeOffset="58485.43">2396 15486 78 0,'33'-9'399'16,"-2"-5"40"-16,2 1 21 0,10 0-73 16,7 5-213-16,8 2-95 0,10 1-28 0,11 5-13 15,5 0-7-15,7 5-1 0,9 4-5 16,3 0-9-16,11 5-8 0,-5 3-1 0,9 6-2 15,-4-9-2-15,1 9-3 0,5-6 3 16,0-3-1-16,0-5 3 0,4-4 25 16,2-2 49-16,4-3 62 0,1 0 73 0,5-3 106 15,-6-2 56-15,7-4-13 0,-7-5-44 0,4 0-68 16,-8 2-101-16,1-2-79 0,-12 0-35 16,3-4-15-16,-8 4-6 0,-3 1-2 15,-10 0 0-15,-4 5-3 0,-10-3 1 0,-6 2-2 16,-7 1 0-16,-10 2-3 0,-4 3-1 15,-9-2-4-15,-8 1 1 0,-6 4-4 0,-8 0 2 16,-6 0 0-16,-9 0-1 0,1-5-1 16,-7 5 1-16,-2 0-3 0,-2 5-16 0,-2-5-33 15,-2 0-59-15,-1 4-82 0,-3 1-122 16,0 4-205-16,2-9-217 0,-1 5-56 0,1-10 33 16,2-4 96-16,4-5 215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3:44.026"/>
    </inkml:context>
    <inkml:brush xml:id="br0">
      <inkml:brushProperty name="width" value="0.05292" units="cm"/>
      <inkml:brushProperty name="height" value="0.05292" units="cm"/>
      <inkml:brushProperty name="color" value="#FF0000"/>
    </inkml:brush>
  </inkml:definitions>
  <inkml:trace contextRef="#ctx0" brushRef="#br0">2247 4325 335 0,'76'-3'429'16,"3"-11"24"-16,12-3 12 0,8-1-256 16,15 4-121-16,10 0-50 0,16 5-20 0,3 1-10 15,10 3-1-15,4 1 5 0,2 4-5 16,-2-5 1-16,-4 5 2 0,-2 5-12 15,-2-1-28-15,-8 1-42 0,-5 3-76 0,-6 1-110 16,-10 5-115-16,-2-5-26 0,-6-4 16 16,-5-5 61-16</inkml:trace>
  <inkml:trace contextRef="#ctx0" brushRef="#br0" timeOffset="1087.67">7810 4196 65 0,'76'18'540'0,"-6"-18"78"0,11-14 34 16,14-4 17-16,17-9-360 0,18 6-173 15,19-2-71-15,14 0-34 0,17 1-16 0,4 8-5 16,6 5 1-16,-4-5-7 0,-2 10-2 16,-8-1 3-16,-5 0-24 0,-16 5-59 0,-8 0-76 15,-10 5-97-15,-13 0-205 0,-11-5-105 16,-14 4-1-16,-5-13 52 0,-14 1 86 15</inkml:trace>
  <inkml:trace contextRef="#ctx0" brushRef="#br0" timeOffset="18998.37">17870 12336 400 0,'6'0'489'16,"1"-8"26"-16,9 2 12 0,5 3-275 0,8 3-138 16,8 0-63-16,6-5-27 0,7 5-12 15,10 0-5-15,0 0-5 0,8 0-2 0,-2 0-1 16,7 0 2-16,-3 0-1 0,4 0 2 15,-1 0 1-15,3-4 1 0,1-1-3 16,9 5 15-16,1-5 14 0,10 1 30 16,1 4 49-16,5 0 58 0,2 0 69 0,9 0 85 15,4 0 18-15,2 4-22 0,2-4-49 16,8 0-66-16,0 0-94 0,5 0-44 0,1 0-22 16,3 0-10-16,1 0-4 0,-4-4-2 0,5 4-3 15,-5 0 0-15,-9-5 1 0,3 1-10 16,-6 4 1-16,-4-5 6 0,-11 5 2 15,1-5-2-15,-13 5 3 0,-4-4-8 0,-6-1-7 16,-7 5-3-16,-9-3-1 0,-1-2 0 16,-18 5-4-16,1 0 1 0,-9-4-1 0,-7 4-1 15,-8-5-1-15,-2 5 1 0,-6-5-1 16,-5 5 1-16,-1-4 0 0,-7 4 0 0,2-5 1 16,-4 5-2-16,-2-4 1 0,3 4-2 15,1 0-2-15,-8 0-15 0,2 0-20 0,-2 0-30 16,0 0-44-16,0 0-52 0,0 0-43 15,0 4-34-15,0 1-52 0,0-1-88 0,0 1-205 16,0 0-110-16,0-5-18 0,6-5 45 16,2-4 121-16</inkml:trace>
  <inkml:trace contextRef="#ctx0" brushRef="#br0" timeOffset="26299.28">14317 13808 116 0,'39'-8'274'0,"5"-3"22"15,-1 2 9-15,7 6-148 0,-7-2-61 0,7-4-21 16,1 9-14-16,-5 0-10 0,3 0-8 16,5 0-8-16,-4 0-7 0,3 3-1 0,1 3 2 15,2-1 6-15,2-5 3 0,2 9 5 0,2-9 8 16,2 8 2-16,0-2 9 0,2-3 9 15,0 2 5-15,5-5 8 0,3 4 0 16,3 1-7-16,-1-1-9 0,7 1-8 0,-3 0-11 16,7-2-4-16,0-3 2 0,2 6-2 15,2-6 10-15,4 3 20 0,6 2 14 0,-2-5 13 16,5 6 14-16,-1-3 10 0,5 2 11 16,1-5 8-16,1 9 8 0,3-9 16 0,-5 9 10 15,1-4-12-15,-3-1-20 0,8 1-29 16,-7 3-35-16,-2 1-41 0,3 0-20 0,1-4-11 15,1 4-1-15,4-4 1 0,-5-1-2 16,3 1-2-16,-7-2-2 0,9 3-1 0,-6-3 15 16,5 2 9-16,-7 1 4 0,7-6 3 15,-3 0 12-15,-1 3-7 16,5-3-5-16,0 0-3 0,-5 0-4 0,5-3-11 0,-4 3-9 16,3 0 7-16,1 0 2 0,2 0-1 0,-5-6 3 15,1 6-3-15,-4 0-9 0,1 0-3 16,1 0-1-16,1 0 10 0,-5 0 6 0,-3 0 3 15,0 0 2-15,1-5 13 0,-1 5-7 16,-2-3-1-16,-1 3-1 0,-3 0-3 16,-8 0-12-16,4 0-3 0,-6 0-1 15,-1 0-1-15,-1 0-3 0,-2 0-2 0,-7 0 0 16,-1 0-4-16,-3 0-1 0,-2 3 2 0,-4-3 0 16,-1 0 2-16,-6 0-1 0,-3 0 1 15,-6 0 0-15,-7 0-2 0,1 0-1 0,-3 0 0 16,-12 0 1-16,2-3-2 0,-4 3 2 15,-9 0 0-15,-1 0 0 0,0 0 0 0,-7 0 2 16,-4 0-1-16,2 0-1 0,-6 0 0 16,-2 0-3-16,0 0 0 0,0 0-5 15,5 0-21-15,-10 0-36 0,5 0-73 0,-2 0-114 16,-6 0-210-16,0 0-295 0,-7-9-140 16,-5-5-9-16,1-9 81 0,-2-8 195 0</inkml:trace>
  <inkml:trace contextRef="#ctx0" brushRef="#br0" timeOffset="28024.79">3402 14541 119 0,'54'-9'286'15,"2"0"19"-15,2 1 12 0,-2-1-151 0,8-2-61 16,2 8-29-16,8-6-15 0,-1 4-9 15,3 2-22-15,1-3-16 0,-1-2-6 16,5 2 0-16,-1 6-5 0,1-3 1 0,-4 3 2 16,-1-5-6-16,3 5 3 0,-5 0-2 15,-2 5 0-15,5-5 1 0,1 3 0 0,-1 3 0 16,1-6-1-16,-1 8 0 0,8-8 1 16,-7 9 0-16,9-4-1 0,-2-5 1 0,4 4 3 15,-3 1 0-15,7-2 1 0,0-3 16 16,3 6 11-16,-3-6 2 0,2 5 19 0,0-2 10 15,0-3-10-15,2 6 3 0,0-6 7 16,0 3-16-16,-2 2-9 0,3 1-2 0,3-3 11 16,-2-3 13-16,0 5 10 0,3 4 0 15,-3-9-2-15,4 9-21 0,1-4-20 0,-1 4-14 16,4-6-5-16,-1 6-1 0,-3-4-6 16,5 4 0-16,1 0 0 0,1-4-1 0,-1 4 1 15,3-4 0-15,2 4-2 0,-9-1 0 16,9-3 3-16,-1-1-1 0,1 1-1 0,-2 4 2 15,1-4-3-15,-3-1 2 0,8 4 31 16,-2-2 31-16,-3 2 33 0,1-2 24 16,6-3 20-16,-2 2 1 0,2 4 9 0,-1-9 17 15,3 9 36-15,2-9 8 0,3 5-21 16,-3-5-34-16,0 3-47 0,-2-3-57 16,4 0-28-16,4 6-12 0,-2-6-5 0,2 0-3 15,-4 0-4-15,0 0 2 0,9 0-1 16,-7 0-1-16,0 0-1 0,-2 0 2 0,4-6-2 15,-3 6 2-15,3 0-2 0,0-3 1 16,-4 3-2-16,4-5 2 0,1 5 0 16,3-6 1-16,-6 6-2 0,0-3 5 15,5-2-3-15,-7 1 3 0,8 4-2 0,-4-5 1 16,0 2-1-16,1-3 1 0,1-2-1 16,-2 2 1-16,7 3 19 0,-7-2 10 0,6 1 3 15,1-6 2-15,-1 6-1 0,-1-1-17 16,1-4-7-16,0 4-6 0,1-4-3 15,-1 6 0-15,1-6 0 0,1-1-1 0,-6 1 1 16,3 0 3-16,-3 4-1 0,2-4 2 16,3 1-2-16,-5-1 1 0,3 0-1 0,-3 0 0 15,-2 4 0-15,4-4-1 0,3 4 2 16,-5 2 0-16,5-6 0 0,-1 4 0 0,5-1 1 16,-1 3-2-16,-3 3 1 0,3-5-1 15,-1 5-2-15,1 0-2 0,-3 0 1 16,-1 0 0-16,3 0-1 0,-7 5-2 0,2-5 0 15,-6 3 14-15,1 3 9 0,-3-6 4 0,0 5 3 16,-6-2 1-16,4 3-16 0,-9-6-11 16,5 0-5-16,-6 0-1 0,0 0-1 0,-5 3 12 15,3-6 8-15,-7 3 2 0,-1 0 1 16,-1 0 3-16,0 0-9 0,-1-6-9 16,-7 6-1-16,-4-3-4 0,-2 3-1 0,-3 0-2 15,1-5 3-15,-10 5 2 0,-1 0-2 16,-1-6-2-16,-9 6 1 0,-2 0-2 0,-2 0 2 15,-4 0 0-15,-2 0 2 0,-3 0 0 16,-3 0 2-16,-3 0-2 0,-7 0 1 0,-1 0-4 16,-2 0 1-16,-10 0-2 0,4 6 1 15,-12-6 1-15,1 0 1 0,-7 0-1 0,1 0-1 16,-8 0 4-16,5 0-1 0,-5 0 1 16,-6 0-1-16,6 0 1 0,-6 0-1 15,0 0 0-15,0 0 1 0,0 0 0 0,0 0 1 16,0 0 1-16,0 0-2 0,0 0 0 0,0 0-4 15,0 0-4-15,0 0-11 0,-2-6-22 16,2 6-41-16,-4 0-71 0,2-3-101 0,-8 3-157 16,-1-5-209-16,-3 1-192 0,-5-10-31 15,-1 0 57-15,-1-3 142 0,-4-6 228 16</inkml:trace>
  <inkml:trace contextRef="#ctx0" brushRef="#br0" timeOffset="29905.55">12626 13142 145 0,'-60'-9'253'0,"6"-5"7"0,5 6-37 0,5-1-121 16,1-2-54-16,6 8-24 0,-3 3-6 15,3 0-11-15,2 0-3 0,-2 3-2 0,0 3-2 16,-1 2 1-16,3 1 4 0,-2 5 6 16,0 0 15-16,4 3 14 0,-4-3 12 0,3 9 10 15,6 0 7-15,-3-1-6 0,2 5-8 16,2 4-6-16,0-3-7 0,4 7-3 15,-2 1-6-15,3 1-2 0,1 3-5 0,-2 0 3 16,7 6 1-16,-1-6 5 0,1 5 13 0,1 0 6 16,3-1 1-16,1 1 1 0,9 6-3 15,-6-7-4-15,8 6-7 0,8-1 1 16,-2-4 2-16,7 4-4 0,3 2 0 0,5-2 0 16,2-1-6-16,4-2-7 0,4 4-5 0,2-1-5 15,6-3-7-15,0 2-2 0,9-2-3 16,1-1 1-16,5-5-5 0,6 0 4 15,0 6-1-15,4-6 0 0,2 2 0 0,7-7 1 16,5 1 17-16,1-1 9 0,8 2 33 16,6-6 30-16,4 0 15 0,2-3-11 15,13-2-6-15,-3-3-32 0,7 0-32 0,4 0-12 16,8-6-7-16,2 6-5 0,3-6 0 16,3 2-3-16,9-7 3 0,-1 2-3 0,3 0 23 15,4 0 52-15,6-5 69 0,-4 5 62 16,4-5 31-16,-4-1-5 0,4 1-44 0,0 0-70 15,-2 0-61-15,-2 1-28 0,4-1-13 0,-4 0-7 16,5-1-1-16,-1 1 2 0,6-4-2 16,-4 4-1-16,13-9 3 0,-3 0 13 15,5 0 12-15,-1 0 6 0,-3-5 7 0,-1-4 0 16,5 0-6-16,-6 1-1 0,1-6 3 16,-6 0-2-16,3-4-2 0,-5 1-3 0,4-2-8 15,1 1-12-15,-3-5-6 0,-4 6-5 16,4 0-1-16,-10-3-8 0,0-2-5 0,-8 4-4 15,-6 1-1-15,-9-2-5 0,0-4 0 16,-10 5-2-16,0-8 1 0,-6 4 2 0,-1-6 2 16,-3 2 2-16,-1 3 4 0,-1-5-4 15,1 2-2-15,1-6-3 0,4 5 1 16,-1 0-1-16,1-4 2 0,-4 3 3 0,-3 2 0 16,-4-2 2-16,-7 2 4 0,1-2 1 15,-6 2 0-15,-5 3 2 0,1-3 0 0,-8-2 0 16,6 5 2-16,-7-3 2 0,-1-2 1 0,-1 6 0 15,3-1 0-15,-7 2-2 0,-2-7 2 16,-4 5 0-16,1 1-1 0,-3-4 2 16,0 3 1-16,-4-5-1 0,0 2 1 0,0 3-4 15,2 1-2-15,-2-1 0 0,-1 0-3 16,-5 1 3-16,4 1 1 0,-8-2 1 16,-5 0-1-16,-3 1 6 0,-7 4-3 0,-4-5 2 15,-9 1 1-15,-1-1 2 0,-9 0 4 0,-1 1 0 16,-11-1 3-16,0-3 0 0,-11 3-3 15,-5 1-1-15,-11-6-8 0,-6 1 0 0,-6 5-4 16,-9-4 0-16,-4 3-2 0,-5 0 2 16,-5-5-2-16,-7 6 2 0,-3 4-2 0,-4-4 3 15,-9 4-4-15,2-5 1 0,-10 6-2 16,-4-2-1-16,-6 1 2 0,-3-4 2 16,-12 4 2-16,-2 4-1 0,-4-3 1 0,-4-2-2 15,-12 1 4-15,-1 1-2 0,-6-2 0 0,-1 1 1 16,-14-4 1-16,3 4 1 0,-10-1-1 15,-3 1 2-15,-10 1 1 0,2 3-3 0,-10-3 1 16,0 3 3-16,-4 5-1 16,8-5-2-16,-9 5 2 0,13-5 1 0,-6 6-2 15,8-1 1-15,-1 4 1 0,1 1-5 0,-2-1 1 16,6 1 2-16,-8-1-1 0,8 5-3 16,-8 0 0-16,0 0 1 0,-4 0-6 0,-2 0 0 15,-4 5 5-15,2-5-3 0,-9 0-2 0,5 4 4 16,-9-4-2-16,7 0 0 0,-9 5 1 15,0-5 0-15,1 4-3 0,1 1 4 16,-4 0-1-16,4-1-3 0,-1 4 1 0,7 1 0 16,-5 2-2-16,3-3 2 0,5 4 1 15,6 8-1-15,-1-3-1 0,5 1 2 0,7 4 0 16,3 1-1-16,-2 5-1 0,15-2 3 16,-1 5-3-16,16 1 1 0,3-1 2 15,23 6 3-15,4-1 0 0,25 4-2 16,12 1 0-16,22-1-6 0,19 2-14 0,18 1-20 15,22 3-20-15,18 4-15 0,26-1-10 16,26 5-8-16,33-9-22 0,23 4-33 0,25-12-58 16,17-2-122-16,20-7-211 0,12-11-173 15,17-12-43-15,13-10 31 0,10-4 118 0,1-13 225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18:39.579"/>
    </inkml:context>
    <inkml:brush xml:id="br0">
      <inkml:brushProperty name="width" value="0.05292" units="cm"/>
      <inkml:brushProperty name="height" value="0.05292" units="cm"/>
      <inkml:brushProperty name="color" value="#FF0000"/>
    </inkml:brush>
  </inkml:definitions>
  <inkml:trace contextRef="#ctx0" brushRef="#br0">3233 6179 258 0,'-4'0'385'16,"4"-8"31"-16,-2 4 14 0,2-1-222 0,2 2-107 16,6 3-52-16,0-6-29 0,3 6-9 15,-1-5-5-15,7 5 1 0,-3-3-3 0,-2 3 1 16,5 0-5-16,0 3 3 0,-1-3-1 16,1 5-1-16,3 1-2 0,-3-3 4 0,6 6-3 15,-3-1 2-15,3 3 0 0,2 1-4 16,2 2-2-16,-3 0 4 0,3 0 0 0,0-5-1 15,6 3 4-15,-2 2 2 0,2-5-8 16,0 1-2-16,5-1-1 0,-1 0 3 0,6-1 3 16,1-3 10-16,1 4 5 0,5-5 1 15,-1 1 4-15,9 4-3 0,-2-4-2 0,-2-5 4 16,6 3 4-16,4-3 1 0,2 6 10 16,0-12-4-16,4 6 0 0,1-3-4 15,1 3-2-15,2-5-3 0,-1 1-6 0,1-1 0 16,-1 0-3-16,3 1 0 0,3-1 0 15,-1 1 3-15,-1-1-1 0,-1 0-2 16,5 5 0-16,-5-3-5 0,5 3 1 0,2-6 11 0,-3 3 11 16,3-2 5-16,-3 1 7 0,3 4 0 15,-2-5-12-15,1 0-9 0,5 1-9 16,-2-1-4-16,0 1 0 0,2-1-2 0,4 0-2 16,-5 5 0-16,3-4-1 0,2-1-3 15,2-4 0-15,0 6 1 0,4-2 1 16,-4 0 2-16,9-4-1 0,-13 5-4 0,10-1-4 15,-2 2 4-15,0-3 2 0,-4 1 2 0,4 5 0 16,-4-3 1-16,0 3-3 0,0 0 1 16,4 0-1-16,-3 0 1 0,-1 3 1 0,-3 2 0 15,-1-5-4-15,2 6-2 0,2 2 2 16,0-4 0-16,0 5 2 0,-2 1 1 0,2-1 2 16,-6-1-3-16,6 6-4 0,0-5 1 15,4 5 2-15,-4-5 0 0,0 3 3 16,-6-2 0-16,8-1-2 0,-10 5-3 0,2-5 0 15,0 0-1-15,0 5 3 0,-3-6 28 0,1 1 32 16,-4 0 36-16,1-1 31 0,-1 1 25 16,6 2-2-16,-5-8-11 0,5 6-22 0,-6-4-18 15,6-1-15-15,-5 1-17 0,5 0-15 16,-2-5-13-16,0 0-10 0,-1 3-9 16,3-3-7-16,-4-3-3 0,4 3-4 0,-5 0-2 15,5 0-2-15,-4-5 1 0,4 0 2 16,-7 5-2-16,7-4 0 0,-6-1 2 0,-3 1 12 15,3 4 51-15,0-5 39 0,-5 2 17 16,1-3 6-16,-3 1-12 0,-2 2-48 0,-5-6-39 16,-1 9-16-16,-8-11-7 0,-3 8-3 15,-1-2 1-15,0 1-1 0,-9-1 2 0,3 2-2 16,-5-3-1-16,-3 1-2 0,-3 2-2 16,-4-3-1-16,0 3-1 0,-2 3 1 0,-4-5 1 15,-4 1-1-15,-1 4 1 0,-1 0-1 16,2 0-46-16,-3 0-82 0,3 0-105 0,2-5-190 15,-9 5-260-15,3-9-123 0,2-10 5 16,-5 2 70-16,1-10 174 0</inkml:trace>
  <inkml:trace contextRef="#ctx0" brushRef="#br0" timeOffset="89163.74">24386 9443 370 0,'6'-9'582'0,"-6"-5"76"0,-2 5 78 15,-2 1-121-15,4-1-171 0,4 4-98 0,-4 5-60 16,2 0-75-16,2-6-91 0,-4 12-67 16,6-6-26-16,-2 0-13 0,3 5-7 0,-3-2-1 15,-2 6 0-15,6 2-1 0,-2 6 0 16,1 6 1-16,-1 12 4 0,0 6 8 0,-2 17 5 16,0 10 1-16,-2 4 1 0,-2 9-3 15,4 8-4-15,-8 2-5 0,4 3-5 16,-2-3 0-16,-2 3-4 0,4-8-5 0,-4-6 1 15,4-3 2-15,0-9 1 0,4-6-1 16,0-4-3-16,-2-4-28 0,7-9-57 0,-3-4-72 16,0-5-80-16,0-8-105 0,0-7-121 15,3-7-164-15,-3-5-81 0,0-9 9 0,0-13 77 16,5-6 134-16</inkml:trace>
  <inkml:trace contextRef="#ctx0" brushRef="#br0" timeOffset="89475.99">24533 9582 249 0,'-11'0'330'0,"3"-5"29"0,0 2-14 16,6 3-130-16,-7-6-38 0,9 3 3 0,-2-2 13 15,2 1 14-15,0-1 3 0,0-4-5 0,2 0-13 16,7-5-19-16,-7 6-20 0,6-6-16 16,0-4-2-16,7 4 2 0,-3-8 9 0,9 4 6 15,2-4-3-15,1-6-18 0,5 2-27 16,4-6-32-16,9-4-33 0,-7 4-21 16,12-8-13-16,-1 3-8 0,6 3-32 0,-7-3-60 15,5 0-69-15,1 6-89 0,-9 5-137 16,-1-2-201-16,-4 10-116 0,-8 1-8 15,-2 3 55-15,-10 9 124 0</inkml:trace>
  <inkml:trace contextRef="#ctx0" brushRef="#br0" timeOffset="89726.59">24489 10186 304 0,'27'-32'432'0,"10"-10"49"15,9-6 46-15,7-6-194 0,7-4-81 16,9-1-33-16,-1-4-28 0,2 4-35 0,-2 1-43 16,-1 7-43-16,-5 3-36 0,-9 8-49 15,1 3-54-15,-6 6-67 0,-3 4-85 0,-6 5-130 16,-1-1-156-16,-5 0-39 0,-7 6 27 15,-5 3 65-15</inkml:trace>
  <inkml:trace contextRef="#ctx0" brushRef="#br0" timeOffset="90114.35">26095 8543 376 0,'0'-9'480'0,"-6"4"51"0,6 1 43 0,-2 4-230 16,2 4-114-16,-8 1-50 0,2 4-28 0,4 8-21 15,-7 11-9-15,1 4-1 0,0 8 2 16,-3 8-7-16,5 7-13 0,0 9-26 0,2 8-26 16,-2 8-22-16,4 2-15 0,-7 7-6 15,3-4-5-15,0 1-31 0,0-4-51 16,-5-6-68-16,1-4-92 0,0-9-128 0,-1-4-169 15,-1-10-86-15,-3-4 7 0,7-19 64 16,0-3 114-16</inkml:trace>
  <inkml:trace contextRef="#ctx0" brushRef="#br0" timeOffset="90427.19">25494 8956 276 0,'0'-9'396'0,"2"-8"35"15,12 0 34-15,3-11-196 0,6 1-66 16,8-4 0-16,4 3 10 0,2-8 17 0,6 1 17 16,5-5 37-16,4-2 34 0,8 2-2 15,8-9-19-15,0 3-42 0,11-8-70 0,-1 0-78 16,7 0-44-16,-7 0-23 0,-3 5-15 15,-5 4-8-15,-8 8-6 0,-2-3-4 0,-6 9-1 16,-5-1-5-16,-1 1-11 0,-9 3-22 16,-2 7-36-16,-4-2-59 0,-2 10-72 0,-12 4-70 15,-2 4-112-15,-3 5-151 0,-4 5-178 16,-7 7-34-16,-6 2 32 0,-7 5 108 16,0-1 179-16</inkml:trace>
  <inkml:trace contextRef="#ctx0" brushRef="#br0" timeOffset="90964.51">27389 7922 191 0,'7'-9'359'0,"-7"4"25"15,0 1 12-15,0-1-177 0,0 0-111 16,0 5-42-16,0 0-17 0,-3 0-2 0,-1 0-2 16,2 0 3-16,-6 0-3 0,2 5 0 15,-5 0-2-15,1-5 0 0,2 9 1 0,-7-5 5 16,3 6 14-16,-13 8 22 0,-2-1 33 16,-2 11 31-16,-8 12 30 0,-2 5 37 15,-5 13 44-15,-3 10 55 0,4 9 3 0,-1 3-24 16,5 5-43-16,6 1-68 0,10-4-87 15,9-2-47-15,11-3-23 0,6-9-14 0,11-5-6 16,5-15 5-16,8-7 9 0,10-14 12 0,2-9 9 16,4-9 7-16,7-9-3 0,8-13-6 15,6-6-5-15,2-7-9 0,4-11-6 0,3-3-8 16,1-5-9-16,-6 0-17 0,1 1-28 16,-9-1-61-16,-5-1-103 0,-5-3-125 15,2 4-177-15,-11 0-218 0,-4-4-112 0,-4-2 23 16,0 6 93-16,-6 1 177 0</inkml:trace>
  <inkml:trace contextRef="#ctx0" brushRef="#br0" timeOffset="91407.43">28036 9146 71 0,'4'-8'329'0,"-4"-6"42"0,0-4 36 0,3-10-76 16,1 2-96-16,2-16-24 0,4-1 15 15,1-11 22-15,1-6 20 0,5-3 22 0,-1-5 29 16,1-3 9-16,7-6-24 0,-7-3-45 16,6-2-56-16,-1-7-72 0,3 4-62 15,-2-6-29-15,0 5-9 0,4-4-7 0,-5 9-3 16,5-1-6-16,-2 7 2 0,-2 2-1 0,-1 10 4 15,1 6 5-15,2 6 2 0,-6 6-1 16,1 10 2-16,1 7-5 0,-9 2-6 0,3 9-4 16,-7 3-3-16,2 8-7 0,1 12 0 15,-1 2-2-15,2 18 4 0,-1 16 4 16,-1 12 5-16,-4 21-2 0,3 13-1 0,-7 15-3 16,4 8-2-16,2 11-3 0,-6-5-2 15,-2 5 2-15,6-5-3 0,3-9 0 0,-7-8 0 16,4-6-4-16,-2-17-10 0,0-6-12 15,-4-8-17-15,0-9-26 0,0-9-46 0,2-10-58 16,-4-3-64-16,2-5-91 0,0-4-128 16,-8-9-136-16,8-2-65 0,-6-7-45 0,0-13 51 15,-1-6 130-15,1-9 177 0</inkml:trace>
  <inkml:trace contextRef="#ctx0" brushRef="#br0" timeOffset="91634.93">27894 8440 105 0,'-17'0'661'0,"-8"0"181"0,15 0 101 15,4-9 50-15,6 4-376 0,14-4-235 16,-1 0-168-16,18-4-86 0,-2-5-42 16,14-5-21-16,7 1-13 0,10-10-14 0,4 1-9 15,2 0-9-15,10-6-7 0,1-3-2 16,8-2-4-16,1 7 1 0,7-10-20 15,-4 8-37-15,2-3-75 0,-10 5-128 0,-5 2-195 16,-9 7-292-16,-12 0-155 0,-3-2-14 0,-17 5 89 16,-8 9 175-16</inkml:trace>
  <inkml:trace contextRef="#ctx0" brushRef="#br0" timeOffset="92084.99">24712 12129 45 0,'-18'36'578'0,"-3"-10"202"0,7-15 134 16,14-8 64-16,4-6-315 0,12-11-218 15,11-9-187-15,13-8-125 0,13-9-55 0,13-11-21 16,13-12-6-16,10-8-7 0,14-11-4 0,17-7-1 16,17-14-6-16,15-10-5 0,12-4-6 15,20-14-3-15,10-8-10 0,19-4 0 16,6-7 0-16,15-2-4 0,-1 4 0 0,7 3 1 15,-11 5 2-15,-1 6-3 0,-15 17 2 0,-6 4 5 16,-11 5 5-16,-6 5 5 0,-16 12 7 16,-13 6 4-16,-14 8 0 0,-9 11-5 15,-18 6-7-15,-10 6-11 0,-13 9-8 0,-12 10-16 16,-13 4-25-16,-8 8-34 0,-12 4-46 16,-1 6-100-16,-11 3-152 0,-7 6-267 15,-11 4-230-15,3-5-70 0,-14 2 49 0,-3-2 139 16,-8 5 280-16</inkml:trace>
  <inkml:trace contextRef="#ctx0" brushRef="#br0" timeOffset="95824.83">25787 12354 239 0,'-4'-4'391'0,"-2"-1"30"0,2 5 24 16,0 0-197-16,-2 0-114 0,3 0-51 16,-5 9-21-16,6 1-10 0,-4 2 4 0,2 8 12 15,-2 0 13-15,1 8 18 0,1 13 13 0,2-1 10 16,2 10 16-16,-4 4 4 0,4 4-8 15,0 1-14-15,0 4-20 0,0-6-27 16,-2 8-26-16,-6-7-17 0,2 1-14 0,4-2-5 16,-9 3-5-16,5-6-3 0,-4 9-3 15,-5-6 0-15,5 2-15 0,-3-5-26 0,1 1-30 16,-2-1-40-16,-3-6-48 0,5-2-51 0,-7-6-59 16,2-3-107-16,5-3-124 0,-4 0-26 15,1-8 34-15,7-4 66 0</inkml:trace>
  <inkml:trace contextRef="#ctx0" brushRef="#br0" timeOffset="96157.77">25703 12615 302 0,'6'-22'421'16,"-2"-1"49"-16,2 0 42 0,0 6-199 16,5-6-75-16,3 6-12 0,-1-6 4 0,1 6 27 15,-2-6 55-15,5 0 28 0,-1 1-10 16,1-6-34-16,0 2-56 0,3-2-92 16,-3 1-67-16,5 0-34 0,3 0-19 0,-6-4-14 15,8 0-5-15,-2 3-6 0,-1 2-3 0,3 3-3 16,-2-5 0-16,2 7-2 0,-2-2 1 15,-5 4-16-15,7 2-26 0,-4 3-44 16,2 5-61-16,-7 0-69 0,-1 4-70 0,-7 5-103 16,-3 11-130-16,-3-3-161 0,-8 10-30 0,-5 4 39 15,-11 5 108-15,-3 4 169 0</inkml:trace>
  <inkml:trace contextRef="#ctx0" brushRef="#br0" timeOffset="96403.43">25459 13165 261 0,'20'-6'418'0,"1"-7"65"0,6-5 64 0,2-8-152 16,4-2-52-16,8-7 20 0,3-1 50 16,1-5-3-16,3-4-36 0,1 0-55 0,5-4-87 15,0 4-112-15,-5-1-61 0,-3 6-29 16,-3 0-16-16,-6 12-8 0,-3 2-6 15,-8 3-1-15,-3 4-20 0,-6 7-38 0,-3-2-71 16,-8 9-80-16,1 1-83 0,-3 4-87 16,0 0-102-16,-2 0-144 0,-2 4-64 0,4 1 21 15,-2 0 77-15,6-5 127 0</inkml:trace>
  <inkml:trace contextRef="#ctx0" brushRef="#br0" timeOffset="96826.8">27249 11752 205 0,'25'-37'403'16,"-9"-3"44"-16,-3 4 47 0,1 4-121 15,-8 10-104-15,0-5-11 0,-6 13 20 0,-2-3 17 16,-6 12 8-16,-2-4-2 0,-7 9-19 16,-6 4-46-16,-5 1-52 0,-8 12-53 0,-3 11-47 15,-6 3-37-15,-9 15-12 0,-4 11-6 16,-4 20 1-16,-6 9-1 0,0 13-3 0,-1 9-3 16,9 9-4-16,0 0-4 0,15-9-2 15,8-9-2-15,6-13 3 0,12-9 1 0,9-20 3 16,6-8 6-16,12-7 9 0,0-16 3 15,3 2 4-15,13-11 6 0,1-3 4 0,6-10 5 16,6 1 3-16,7-14-4 0,1-5-8 0,13-3-12 16,-6-11-13-16,2-3-11 0,-5-1-20 15,5-4-25-15,-7-5-33 0,-1 7-52 16,-5-3-103-16,-6-3-125 0,1 8-161 0,-12 1-170 16,1-2-102-16,-6 2-25 0,1 4 78 15,-5-1 158-15,-3 8 191 0</inkml:trace>
  <inkml:trace contextRef="#ctx0" brushRef="#br0" timeOffset="97273.28">27619 12940 135 0,'10'22'309'16,"0"-4"22"-16,-3-4 15 0,1-2-155 0,-2 2-73 15,0-9-14-15,-2 4 11 0,-1-9 36 16,1 0 43-16,-2-5 38 0,-2-4 39 16,4-5 39-16,0-3 60 0,-4-6 24 0,2-9-16 15,-2-8-41-15,8-5-59 0,-6-9-98 16,5-9-77-16,3-14-39 0,4 1-24 0,-1-5-17 16,3-9-11-16,1-8-8 0,6-7-5 0,1-3-1 15,3 0 1-15,0-3 0 0,-2-6-2 16,2 0-1-16,8 3 1 0,-6 3 1 15,2 6 0-15,-6 8 1 0,2 11-1 0,-3 9 0 16,3 15-1-16,-8 2 1 0,-3 20 1 16,1 3 1-16,0 15 1 0,-7 4 1 0,-4 10-1 15,-2 8 0-15,0 3-1 0,-2 16 0 16,3 13-1-16,-1 8 1 0,-2 19 1 0,4 13 2 16,2 17 2-16,-6 10 0 0,9 9 1 15,-5 14-3-15,8 4-1 0,-8-1-2 0,1 1-9 16,-1-4-15-16,-2 0-21 0,0-10-38 15,-2-8-56-15,2-15-59 0,-2-7-58 0,3-19-73 16,-1-5-98-16,-2-13-111 0,2-5-109 16,-4-3-39-16,-4-11 45 0,4-7 112 0,-6-1 156 15</inkml:trace>
  <inkml:trace contextRef="#ctx0" brushRef="#br0" timeOffset="97498.7">27739 12273 171 0,'-17'0'780'0,"1"-5"152"0,-1 2 93 16,11-2 60-16,2-4-442 0,4 4-289 0,10-4-138 15,11 0-75-15,8-5-46 0,8-3-21 16,10-6-10-16,7-3-14 0,6-2-12 0,2-3-14 16,6-1-11-16,1-4-6 0,5 1-5 15,-2-2-3-15,3 0-16 0,-3 3-29 16,-2 2-55-16,-6 4-70 0,-4-3-131 0,-10 5-187 15,-7-2-257-15,-5 2-172 0,-9 3-32 16,-7 0 90-16,-1 1 179 0,-7 4 281 0</inkml:trace>
  <inkml:trace contextRef="#ctx0" brushRef="#br0" timeOffset="98085.05">24841 12453 453 0,'-5'-17'660'0,"-1"3"158"0,-2-4 112 0,2 4-196 16,6 6-221-16,-2 2-144 0,2 3-155 15,0 3-110-15,2 3-56 0,4 11-27 0,13 9-11 16,-1 17-4-16,9 14 2 0,6 23-3 16,8 8 1-16,-5 10-2 0,5 7 0 0,2 12 3 15,-7 8 1-15,1 4-2 0,2 8 1 16,-4 5-1-16,-2 1-2 0,-4 5-2 0,-2-6-4 15,-4 1-4-15,-3-15-1 0,-3-3-2 16,-3-10 0-16,-7-4 2 0,3-17 4 0,-8-6-1 16,6-13 0-16,-6-13 2 0,5-5-4 15,1-14-7-15,-6 0-15 0,4-13-32 0,-2-5-47 16,0-3-62-16,-2-6-70 0,3-8-81 16,-5 0-100-16,0-10-98 0,0-9-35 0,-5-9-17 15,3-8-25-15,-6-9 81 0,0-9 121 16,-7-10 91-16</inkml:trace>
  <inkml:trace contextRef="#ctx0" brushRef="#br0" timeOffset="98870.4">24853 12345 406 0,'10'-23'504'15,"1"-3"44"-15,5-5 34 0,7 3-246 16,8-4-121-16,2 1-40 0,6 0-6 0,9-1 14 16,-3 1 28-16,13-6 26 0,2 2 6 0,8-1-17 15,3-1-36-15,5-3-59 0,5 0-54 16,6-5-41-16,4-1-21 0,2-3-10 15,6-10-1-15,8 1-2 0,7-4 2 0,-2-6-3 16,7-4 4-16,5 1-1 0,3-6-1 16,3 0-1-16,4 0 0 0,-2-5-2 0,5 2 1 15,-1-5 0-15,-5 5 4 0,3-6-2 16,-8 4 0-16,0-3-5 0,-6 4 2 0,-6-1 0 16,-3 6 0-16,-7 4 0 0,-11 1 2 15,-6 11 1-15,-9 6 4 0,-4 5-1 0,-7 9-3 16,-12 4-2-16,-3 10-3 0,-8 3-3 15,-9 4 0-15,-4 6 3 0,-9 3-1 0,-1 7 2 16,-9 3-1-16,3 0 2 0,-3 3-2 16,-1 7 2-16,-1-1 0 0,0 3 0 15,1 2 2-15,-3 0 1 0,2 0-1 0,1 4 0 16,-1 4 1-16,0-4 1 0,1 5 2 16,-3 4-1-16,2 5 0 0,1-1 10 0,1 9 6 15,-2 9 2-15,7 5-1 0,4 9 3 0,-1 10-12 16,3 7-5-16,8 11 1 0,-2 3-4 15,4 15-2-15,4-1-3 0,2 3-3 16,3 3-2-16,1-3 1 0,1 6-1 0,-5-4 1 16,0-1 2-16,-2-4 1 0,1-3 3 15,-12-7 1-15,3-8 2 0,-6-10 0 0,2-3 8 16,-6-9 9-16,-3-5 13 0,3-9 19 16,-11 0 12-16,0-8 3 0,-6-1 4 0,-2-5-3 15,-2-3-10-15,-8-2-10 0,-7-4-13 16,1 6-14-16,-11-6-11 0,-6 9-10 0,-11-3-6 15,-7 8 2-15,-9-1-3 0,-8 6 2 16,-17 4 1-16,-4 0 1 0,-23 4 4 16,-3 5 2-16,-18 10 2 0,-13-2-2 0,-16 15 7 15,-11 5 0-15,-13 6 7 0,-11 8 7 0,-16 12 4 16,-4 0 1-16,-10 8 0 0,10 1-7 16,2 1-11-16,10-7-9 0,13 3-16 0,18-12-18 15,21-11-23-15,17-15-26 0,22-13-47 16,23-22-100-16,19-10-149 0,14-17-254 0,19-14-159 15,8-13-76-15,6-15 20 0,6-12 125 16,11-10 255-16</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4:31.212"/>
    </inkml:context>
    <inkml:brush xml:id="br0">
      <inkml:brushProperty name="width" value="0.05292" units="cm"/>
      <inkml:brushProperty name="height" value="0.05292" units="cm"/>
      <inkml:brushProperty name="color" value="#FF0000"/>
    </inkml:brush>
  </inkml:definitions>
  <inkml:trace contextRef="#ctx0" brushRef="#br0">11944 12467 257 0,'0'0'394'0,"0"-5"22"0,2 1 15 15,-2-1-217-15,6 2-111 0,4-3-54 16,1 6-27-16,3 0-13 0,-1-5-5 16,3 5-4-16,1 5 1 0,-1-5 2 0,1 9 0 15,-1-4-1-15,-5-1 0 0,3 1 1 16,-1 4 1-16,-3 0 0 0,0-1 0 0,-4 1 1 15,7 1-3-15,-5-1 2 16,0 0-3-16,3 0 0 16,-3-4 2-16,4 7 4 0,-1-2 5 0,1-1 8 0,3-5 4 0,1 10 3 15,1-6 6-15,3 1 8 0,-1 2 7 0,8-3 17 16,0 1 17-16,0-6 8 0,1 8 5 16,10-8-3-16,-1 6-9 0,2-4-7 15,2 4-1-15,5-4 3 0,-3-1 10 0,7 1 13 16,2 4 17-16,-1-4 24 0,3-2 14 15,6 3 15-15,-2 2 8 0,2-4-6 0,2 1-28 16,-2 0-29-16,6-1-34 0,4 1-34 0,1-5-24 16,-1 4-11-16,4-4-6 0,3 0-5 15,-1-4 0-15,3 4 3 0,6 0 0 16,1 0 0-16,1-5-1 0,2 1 0 0,2-1-2 16,4 0-1-16,0 1 1 0,4-1 3 15,1 2 0-15,7-3 0 0,1-2-1 0,-3 3-2 16,5 1 0-16,3-1 0 0,1 1 2 0,6-1-1 15,-2 2 1-15,2-3 0 0,-9 6 20 16,13-5 10-16,-8 5 6 0,6-3 4 16,-10 3 10-16,7 0-15 0,1 0-6 15,4 3-3-15,-4-3-6 0,6 5-11 0,-2-5-2 16,7 9-5-16,-5-4-2 0,8 4 1 16,-4-5 0-16,3 6-1 0,1-7-1 0,-2 6 0 15,3 0 0-15,-3-4-1 0,2 4 0 0,3-4-1 16,-5-1-1-16,9 1 2 0,-7 0 0 15,4-1-1-15,-1-4 13 0,3 5 12 0,-5-5 4 16,1 3 2-16,-3-3 0 0,1 6-10 16,-4-6 0-16,0 3 2 0,-4 2 5 0,5 0 3 15,-5-1 2-15,0 1-10 0,-2-5 0 16,0 9-7-16,-8-4 0 0,-1-1 3 16,-3 1 2-16,-7 4-2 0,-3-6 2 0,-7 2-3 15,0 4-3-15,-10-4-1 0,-5-5-4 16,1 9-2-16,-11-6-2 0,-4 3-4 0,-6-1 0 15,-4-2-1-15,-4 3 2 0,-3 2-1 0,-5-8 2 16,-5 9-3-16,-2-4 1 0,-8-1-5 16,-2 1 1-16,-2-5-1 0,-9 4-3 15,-7 1 1-15,1-5-23 0,-6 5-32 0,0-5-50 16,-4-5-84-16,-8 5-129 0,-2-5-227 16,-3-8-282-16,-9-1-95 0,-5-17 22 0,-6-6 100 15,0-11 235-15</inkml:trace>
  <inkml:trace contextRef="#ctx0" brushRef="#br0" timeOffset="996.01">2886 13564 207 0,'-11'5'374'0,"3"-5"34"0,0-5 18 0,8 5-184 16,0-3-124-16,4 3-56 0,8 0-31 16,9 0-21-16,2 0-4 0,8 0-3 0,8 0 2 15,4 0 0-15,7 0 3 0,4 0-10 16,6 3 7-16,4-3-5 0,2 5 2 0,4-5-4 15,5 6 4-15,-3-3-2 0,11 2-4 16,4-5 6-16,4 4 0 0,2 1 18 16,4-1 5-16,2-4 1 0,8 0 6 0,5 5 23 15,6-5 12-15,2 0 12 0,6 0 21 0,4 0 11 16,6 0 9-16,1 0 1 0,3 0-6 16,-3 0-18-16,3 0-14 0,1 0-32 0,-2 0-27 15,-5 0-10-15,-2 5 28 0,3-5 55 16,-5 3 81-16,-8-3 68 0,2 0 33 15,-11 0-16-15,-3 6-52 0,-7-6-80 0,-1 3-68 16,-13 2-33-16,-3-5-15 0,-9 6-7 16,-7-3-2-16,-10 2 1 0,-4-5 1 15,-4 9 16-15,-7-9 8 0,-8 4 2 0,-8 1 1 16,-4 0-2-16,-8-1-18 0,-5-4-5 16,-2 0-5-16,-4 5-1 0,-6-5 1 0,5 0 11 15,-5 0 8-15,0 0 5 0,0 0 3 0,0 0 3 16,0 0-12-16,0 0-6 0,0 0-6 15,0 0-4-15,0 0-2 0,0 0 0 16,0 0-4-16,0 0 1 0,0 0 1 0,0 0-6 16,0-5 0-16,0 5-3 0,0 0-3 15,0 0-17-15,2 0-31 0,2 5-71 0,0-5-99 16,2 3-146-16,0-3-258 0,5 0-192 0,1-8-31 16,9-15 58-16,-5-3 128 15,11-6 264-15</inkml:trace>
  <inkml:trace contextRef="#ctx0" brushRef="#br0" timeOffset="10343.1">24582 11593 21 0,'4'5'509'0,"-8"-5"90"0,4 0 52 16,-6 0 22-16,4 4-309 0,-2 1-180 16,-7 9-64-16,7 0-1 0,-4 7 54 0,4 7 51 15,0 9 25-15,-2 3-12 0,4 9-41 16,2 5-70-16,-5 14-60 0,1 8-34 0,4 10-12 15,-2 8-11-15,-4 0-1 0,-2 6-10 16,-3-1-47-16,-1-5-70 0,0-5-61 0,-3-12-63 16,5-9-66-16,4-14-50 0,-1-14-58 15,1-9-124-15,2-8-78 0,0-5 6 0,-2-13 71 16,4-5 113-16</inkml:trace>
  <inkml:trace contextRef="#ctx0" brushRef="#br0" timeOffset="10620.2">24444 11900 394 0,'-4'0'627'0,"-1"0"133"0,3-9 126 0,2 4-159 16,2-3-219-16,7-1-125 0,-3 0-117 15,6-10-108-15,5 1-45 0,4-4-22 0,5-4-14 16,3-7-12-16,6 1-10 0,5-3-12 15,7 4-12-15,-3-6-12 0,7-3-6 0,-1 3-5 16,4 6-8-16,-1 0 0 0,-3 5-4 16,-7 3-16-16,-1 4-31 0,-9 6-39 0,-4 3-67 15,-8 6-76-15,-9 8-57 0,-4 1-54 16,-12 9-74-16,-6 4-78 0,-7 4-107 0,-10 10-69 16,-10 4 15-16,-6 13 86 15,-7 0 131-15</inkml:trace>
  <inkml:trace contextRef="#ctx0" brushRef="#br0" timeOffset="10795.34">24473 12003 45 0,'-44'45'303'0,"7"-8"41"16,12-6 37-16,0-10-73 0,13-1-89 0,6-6-27 16,6-11 1-16,0 2 31 0,8-5 60 15,7-8 120-15,7-3 63 0,5-6 10 0,10-10-30 16,7 0-75-16,5-10-146 0,11-3-96 16,4 0-50-16,-2 0-34 0,7 3-23 15,-3 2-15-15,-4-2-18 0,2 1-33 0,-8 1-54 16,-3 7-94-16,-5-3-121 0,-5 5-176 0,-10 6-256 15,-4 3-116-15,-8 3 18 0,-4 0 89 16,-3 5 172-16</inkml:trace>
  <inkml:trace contextRef="#ctx0" brushRef="#br0" timeOffset="11329.85">25393 12633 182 0,'-3'5'404'0,"-5"-5"74"0,8 0 62 0,-2-5-124 15,-2 1-97-15,2-1-45 0,2-4-14 0,0-5 14 16,2 2 43-16,-2-16 7 0,6 6-23 16,2-15-42-16,-1 2-64 0,3-5-83 0,2-11-36 15,5-3-16-15,4-8-11 0,1-10-1 16,1-5-2-16,8-3-7 0,-2-5-8 0,6-11-7 15,-2 1-7-15,2-4-9 0,3-4-4 16,-1 4 0-16,-4 5-1 0,-2 8-1 16,-6 6 0-16,2 12-2 0,-3 5-2 0,-5 12-1 15,-3 11 2-15,1 5 1 0,-7 13 1 0,-1 3 0 16,-3 10-2-16,-4 5-2 0,6 4-2 16,-6 4 0-16,2 10 0 0,-2 17 2 15,7 6 1-15,-7 17 4 0,4 12 1 0,-2 7 2 16,2 8-8-16,-2 4-16 0,1 1-17 15,-3-1-29-15,4 1-36 0,-2-10-48 0,0-8-66 16,-2-1-77-16,-2-8-127 0,-2-5-166 16,-6-5-155-16,2-4-19 0,-5-8 55 0,1-6 134 15,2-5 191-15</inkml:trace>
  <inkml:trace contextRef="#ctx0" brushRef="#br0" timeOffset="11557.89">25572 11864 365 0,'0'-9'609'0,"9"-5"147"0,-7 0 135 0,12 2-140 15,-1-7-200-15,7 1-124 0,-1-8-124 16,8 3-118-16,0-5-56 0,6 2-32 0,4-5-19 16,0-1-21-16,6-4-16 0,-3-4-12 15,9 3-12-15,-5 0-7 0,5 3-8 16,-1-7-14-16,-1 10-31 0,-3 0-52 0,-5-2-103 15,-2 1-142-15,-8 6-235 0,2 3-258 16,-8 1-83-16,-2 8 44 0,-13 1 116 16,2 8 231-16</inkml:trace>
  <inkml:trace contextRef="#ctx0" brushRef="#br0" timeOffset="12333.06">26496 12071 32 0,'4'23'320'0,"-4"-6"41"16,0-8 35-16,0 0-56 0,-4-4-104 0,4-2-18 15,0 3 35-15,0-6 64 0,0 0 115 0,-4-6 51 16,4 3-13-16,0-6-45 0,-2-5-80 15,-2-3-136-15,4-11-85 0,0 2-36 16,0-6-21-16,0 1-13 0,4-6-10 0,-2-3-11 16,6 0-12-16,-5-10-9 0,3 1-9 0,4-5 0 15,0-9-4-15,5-5-1 0,-7-9 1 16,9 0 2-16,-3 1 1 0,3 4-1 16,-1 1 3-16,1 8-2 0,-1 3-2 0,-1 12-1 15,-3-3 0-15,3 16-2 0,-7-1 2 16,2 9 0-16,-4-1 2 0,5 11-1 0,-7 0 0 15,2 3 1-15,-2 5 3 0,-4 4-4 0,2-4 1 16,-2 9 2-16,0 0-3 0,0-5 0 16,0 5 0-16,0 0-1 0,0 0-1 15,0 0-2-15,0 0 2 0,0 0-2 0,-2 5 0 16,2-5 2-16,0 3 0 0,0 3-1 16,0-1 0-16,0-2 3 0,2 3-2 15,-2-3 2-15,0-3 0 0,4 5 2 0,1-5-2 16,-5 0 0-16,2 6-2 0,2-3-1 0,-2-3-1 15,-2 0 1-15,4 0 2 0,0 5 1 16,-4-5 1-16,0 0-1 0,2 0 2 0,-2 0-1 16,0 4-1-16,0-4 0 0,4 5 0 15,-4-5 0-15,0 0 0 0,0 0 2 16,0 4 0-16,0-4-1 0,0 5-1 16,0-5 2-16,0 0-2 0,0 5 0 0,0-5 0 15,0 0 0-15,-4 3 0 0,4-3 2 0,0 6-1 16,0-6-1-16,0 0-1 0,0 0 1 0,0 0-2 15,0 0 0-15,0 0 4 0,0 0-2 16,0 0 2-16,4 0-2 0,-4 0 3 16,0 0-5-16,0 0 4 0,0 0-2 0,0 0 2 15,0 0-2-15,0 0 1 0,0 0-2 16,-4 0-1-16,4 0 2 0,0 0-2 16,0 0 1-16,0 0 1 0,0 0 0 0,0 0-2 15,0 0 0-15,0 0-1 0,0 0-5 0,-2 0-9 16,2 0-5-16,0 3-9 0,0-3-11 15,-4 5-11-15,4-5-9 0,0 0-18 0,0 4-34 16,0-4-60-16,0 0-65 0,0 5-88 16,4-5-136-16,-4 0-207 0,0 0-93 15,0 0 10-15,0 0 71 0,0 0 150 0</inkml:trace>
  <inkml:trace contextRef="#ctx0" brushRef="#br0" timeOffset="12843.61">25116 11260 85 0,'16'-17'324'0,"3"3"49"16,-11-4 47-16,2 10-83 0,-4-6-61 0,3 10 8 16,-9-1 40-16,-4 5 50 0,-3 0 47 0,-7 5-14 15,-3 4-55-15,-9 8-69 0,-8 9-89 16,-1 16-88-16,-12 7-41 0,-1 10-20 16,-1 13-15-16,3 5-7 0,3 3-5 0,-1 5-2 15,11 6-3-15,2-5-2 16,11-10-2-16,13-4-4 0,7-13-1 0,15-15 2 15,1-8 1-15,11-13 1 0,8-6 0 0,7-8-1 16,9-9-3-16,3-9-4 0,6-8-8 0,0-14-27 16,0-6-73-16,4-3-124 0,0-5-202 15,-2-10-319-15,-2-2-118 0,-2-2 6 16,-8-9 93-16,-5 1 192 0</inkml:trace>
  <inkml:trace contextRef="#ctx0" brushRef="#br0" timeOffset="13805.27">26339 10915 330 0,'6'-5'450'16,"-1"-4"50"-16,1-5 35 0,4 0-214 0,5-4-111 16,1 1-50-16,1-6-42 0,-1 6-31 15,3-11-32-15,6 5-27 0,-7 1-30 0,7-1-33 16,-2-3-39-16,-1-2-36 0,5 7-38 15,4-7-27-15,-2 11-20 0,-2-6-47 0,0 9-104 16,-4 0-54-16,-3 11 0 0,1-6 26 16</inkml:trace>
  <inkml:trace contextRef="#ctx0" brushRef="#br0" timeOffset="14075.92">26192 12462 182 0,'7'0'396'0,"-7"-9"57"0,8-5 57 0,2-9-114 16,-1-8-93-16,7-4-33 0,5-10-13 15,6-9-20-15,4-6-36 0,2-6-42 0,2-7-47 16,6 1-44-16,3 1-34 15,-1-6-33-15,2 6-42 0,-1 3-50 0,-3 0-51 0,-1 5-55 16,-7 9-63-16,-2 8-85 0,-13 12-148 16,-1 2-57-16,-7 9 8 0,-4 10 53 15,3-1 108-15</inkml:trace>
  <inkml:trace contextRef="#ctx0" brushRef="#br0" timeOffset="15197.38">26949 11314 235 0,'0'11'454'0,"0"-8"48"16,0 2 32-16,0 4-151 0,-2 0-145 15,-6 8-59-15,2 2-8 0,-1-1-5 0,-3 5-10 16,0 3-27-16,-1-4-32 0,3 6-38 0,-2-5-28 16,-1 0-18-16,1-6-6 0,4 1-6 15,2-5-2-15,2-4-12 0,4-4-6 16,2-5-3-16,2-5-3 0,8-9-5 0,3 2 0 15,2-11-2-15,5 1-5 0,3-10-1 16,-2 1 5-16,0-6 11 0,2 6 10 0,0-6 6 16,-5 6 4-16,-3-1 2 0,2 6 0 0,-5 4 2 15,-1 2-2-15,-9 12 1 0,0 4 2 16,-6-1 1-16,0 10 9 0,0 4 5 16,-2 5 4-16,-8 3 2 0,1 6-2 0,-3 8-9 15,0-4-6-15,-3 9-6 0,3-4-1 16,-3-4 0-16,5-2-1 0,4-4-2 0,4-4 2 15,-2-4-2-15,4-6 0 0,4-2 1 16,-2-3-1-16,8-6 2 0,0-3-1 0,3-2 2 16,3-6 0-16,9-4-1 0,-2-4 1 15,6-4-2-15,-2 3 3 0,6-9-1 0,-2 5 1 16,-2 0 0-16,-2-1 1 0,-1 2-2 16,1 4 1-16,-6-1 1 0,-9 9-1 0,3 0 0 15,-5 11 0-15,-8-3-2 0,-2 12 0 16,-2-6 0-16,-2 8 2 0,-2 6 0 15,0-2 0-15,-5 8 0 0,-3-3-1 0,4 1 0 16,1 1 0-16,-1-2-1 0,2 1 0 0,1 1-1 16,5-7 0-16,-2-2-1 0,4-1 1 15,4 0 0-15,-2-4 2 0,9-5 1 16,3-5 0-16,3-4 0 0,1 0 0 0,7-5 1 16,4-3-1-16,4-6-2 0,0 4-1 15,5-3 0-15,-5-5-3 0,0 5-2 0,0-1-1 16,2-3 0-16,-10 3 1 0,2 0 2 15,-3 6 2-15,-5-2 1 0,-5 7 2 0,-3 1 0 16,-9 8 2-16,2 3 1 0,-4 0 3 16,-4 8 5-16,2 1 4 0,-9 0 5 0,5 5-4 15,-4 3 0-15,2 2-6 0,-1 4-3 16,1-5-3-16,2-1-2 0,4 0 0 0,-2-3-1 16,4 0-1-16,4 0 0 0,2-5 0 15,0 5 0-15,5-5 0 0,-1-6 2 0,2 8-1 16,3-8-1-16,1-3 10 0,3 0 5 15,-3-3 2-15,5-3 1 0,0-2 0 16,-3-1-6-16,3-1-7 0,2 1-2 0,-3-3-2 16,-3-2-1-16,4 0 1 0,-5-4 1 15,-3-1 0-15,3 2-1 0,-1-10 0 0,-3 5-1 16,-2-1 0-16,5-5 1 0,-7 2 1 0,2-2-1 16,-3 2 2-16,3-5-3 0,-2 8 0 15,-2-5 0-15,1 7 0 0,-3 2 0 0,-2 5 0 16,2 2 0-16,-2 6 0 0,-2 3-3 15,0 3 2-15,0 3-1 0,0 3 1 16,0-3 0-16,0 11 1 0,0 0 0 0,-2 4 1 16,2 4-2-16,-4 1 2 0,4 0 0 15,0 3-1-15,-2 5 0 0,4-3 0 0,-2 3-1 16,6 1-1-16,2-1 1 0,3-8 0 0,-3 0-1 16,6-9 1-16,-1-6 1 0,3 1-1 15,-1-9 2-15,-3-5 0 0,5-4 1 0,-1-5 2 16,5-3 1-16,0-10 20 0,6-4 17 15,-3-11 29-15,11 2 74 0,-6-9 63 16,4-5 10-16,1-5-4 0,1-4-24 16,-2 0-71-16,0-8-63 0,-4-2-30 0,4-8-15 15,2 5-7-15,-6-5 1 0,2-1 5 0,-6 6 4 16,2 4 5-16,-3 1 3 0,-5 11-5 16,-2 3-6-16,3 11-6 0,-5 1-3 0,-7 19-4 15,0 3-1-15,-6 9-1 0,-4 6 0 16,-2 11-1-16,-2 11-3 0,-11 9-3 0,1 8-4 15,-5 14-15-15,-2 13-33 0,-8 15-68 16,2 13-90-16,-2 8-170 0,-6 14-302 16,2 4-118-16,-8 4-6 0,-5 3 66 0,-6 1 163 15</inkml:trace>
  <inkml:trace contextRef="#ctx0" brushRef="#br0" timeOffset="15623.42">24005 14159 481 0,'0'5'805'0,"9"-10"123"15,-1-4 57-15,19-5-188 0,10-3-316 16,17-15-230-16,12 1-103 0,17-14-39 0,12-6-6 16,16-7 2-16,20-10 9 0,20-8 1 15,8-10-2-15,29-11-4 0,10-8 10 16,36-21 0-16,14-4 17 0,21-13-1 0,8-7-4 15,12 1-24-15,2-8-30 0,11 0-32 0,2-1-25 16,6 1-15-16,-6 8-5 0,2 1 4 16,-8 9-9-16,-5 3 3 0,-24 15-19 0,-2 8-36 15,-28 13-52-15,-11 6-55 0,-17 9-61 16,-13 13-48-16,-20 10-70 0,-15 7-133 0,-20 10-306 16,-13 5-166-16,-14 9-38 0,-5-1 57 15,-18 4 160-15,-4 2 357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5:07.501"/>
    </inkml:context>
    <inkml:brush xml:id="br0">
      <inkml:brushProperty name="width" value="0.05292" units="cm"/>
      <inkml:brushProperty name="height" value="0.05292" units="cm"/>
      <inkml:brushProperty name="color" value="#FF0000"/>
    </inkml:brush>
  </inkml:definitions>
  <inkml:trace contextRef="#ctx0" brushRef="#br0">13779 8332 100 0,'17'-6'318'0,"-1"-2"21"0,9-10 14 0,-2 4-130 16,6 6-117-16,4-6-49 0,4 5-16 15,7 0-5-15,3 1-4 0,3 2-2 16,-1-2-2-16,5 8-8 0,2-6-6 0,2 6-3 16,2 0 1-16,2 0 1 0,6 6 1 15,4-6 7-15,5 3 6 0,4 2 4 0,-5 1 3 16,7-3 6-16,1 2 2 0,5-1 3 16,4 1 7-16,9-2 6 0,1 3 10 0,2-1 10 15,7-5 6-15,0 0-1 0,8 0 0 16,8 0 7-16,2 0 0 0,-2 0-9 0,11-5-1 15,3 5-3-15,1-6-9 0,8 3-8 16,-2 3-5-16,12 0-6 0,-2-5-15 0,10 5-12 16,-1-4-6-16,6 4-2 0,-5 0-6 15,11 0-4-15,-6 0 4 0,10 0 13 0,-5 4 26 16,7 1 55-16,-2-2 65 0,2 3 48 16,5-1 9-16,3-2-17 0,-6 3-50 15,13 2-63-15,-11-2-48 0,10 2-23 0,-8 1-12 16,9-5-4-16,-11 1-3 0,7 0-2 15,-9 4 1-15,0-1 15 0,-11-4 3 0,-1 1 4 16,-4 4 3-16,-9-4 1 0,-10 4-14 16,-4-4-6-16,-13-1-2 0,-5 1-1 15,-14 4-2-15,-3-9 0 0,-15 3-2 0,-8 2-1 16,-12-5-1-16,-9 0 0 16,-10 5 2-16,-10-5-1 0,-7 0 0 0,-6-5-2 15,-10 5-31-15,-4 0-63 0,-9 0-84 16,-1-5-104-16,-7 2-189 0,2-3-237 15,-8 3-86-15,0-11 17 0,-8 0 76 0,2-4 177 16</inkml:trace>
  <inkml:trace contextRef="#ctx0" brushRef="#br0" timeOffset="1452.76">2956 9286 129 0,'-23'-9'291'0,"7"-1"23"0,1-3 16 16,9 5-161-16,0-3-69 0,6 2-23 0,0 1-21 15,6 3-16-15,0-4-15 0,9 0-13 16,1 0-8-16,5 1-3 0,4-1-2 16,6 4 3-16,8-1 0 0,-2 3 1 0,13-2 0 15,-1 1 0-15,5 4-2 0,6 0 2 16,4 0-2-16,6 0-1 0,3 4 4 16,3 1-2-16,5-2 0 0,6 3-1 0,2-1 3 15,2-2-5-15,6 3 2 0,-4-3-1 16,6 2-4-16,-2-5 3 0,2 6 1 0,-1-6 0 15,5 3 2-15,-6-3 0 0,6 0-1 16,1 5 12-16,5-5 7 0,1 0 6 0,4 0 8 16,-1 0 9-16,7 0-6 0,-2 0 1 15,4 4-3-15,4 1-5 0,-2-1-7 0,2 1-5 16,9 0-7-16,-5-2-2 0,2 3 1 16,-2 2-4-16,0 1-2 0,1-4-2 15,5 4 0-15,-6 0 0 0,3 5 1 0,1-6 5 16,2 1-3-16,1 0-1 0,3-4-1 15,3 4-2-15,4 0 3 0,0-4 13 0,6-2 7 16,-3 3 7-16,3-6 10 0,5 0-2 16,-1 0-9-16,-2 0-4 0,2 0 0 0,0 0 1 15,2-6 0-15,-4 3 1 0,4 3 5 16,-2-5-2-16,0 5 4 0,-2-4 16 16,7 4 17-16,-3 0 9 0,2-5 0 0,-2 5-11 15,0-5-16-15,3 1-20 0,-3 4-14 16,-2 0-7-16,2-5 2 0,-2 5-5 0,4 0-3 15,-5 0-1-15,5-4 2 0,-2 4-1 0,4 0-3 16,-2 0 0-16,3-5 5 0,-1 5-2 16,0-5 0-16,-3 1 1 0,3 4 18 0,0-5 7 15,-4 2 3-15,7 3 15 0,-3 0 20 16,-4 0 4-16,4-5 0 0,-3 10-3 16,3-5-8-16,0 0-22 0,5 0-17 0,-5 3-14 15,6-3 1-15,1 0-4 0,4 5-3 16,-3-5 3-16,5-5 2 0,2 5-4 0,-3 0-1 15,-1-3 2-15,2 3 14 0,-3-5 11 16,7 5 2-16,-10 0 31 0,7 0 44 0,-7 0 34 16,4 5 30-16,-1-5 10 0,-3 0-24 15,-3 0-41-15,-1 3-48 0,1 2-39 0,0-5-17 16,-7 4-5-16,9 1-1 0,-6 4-5 16,9-4-1-16,-7 4 1 0,5-4 0 0,-3 4-3 15,3 0-1-15,-3 5 3 0,3-6 1 16,-3 1-3-16,3 0 2 0,-3 5 2 0,-2-6 0 15,3 6 0-15,-5-5 0 16,-4 5 18-16,3-2 5 0,-7 2 4 0,2 0 4 16,0 0 3-16,-4-5-16 0,0 3-8 0,-2 2-4 15,-5 0-1-15,5-5-3 0,-12 5-1 16,6-6 1-16,-13 1 0 0,4 0-1 16,-10-4 2-16,-2-2 0 0,-4 3 0 0,-6-1 0 15,-7-5-1-15,-3 3 0 0,-9-3 3 16,-8 0-3-16,-3 6 1 0,-15-6-2 15,-1 0-1-15,-12 0 1 0,-3 0 0 0,-5 0 0 16,-9 0 0-16,-2 3 0 0,-12-3 1 16,2 5-4-16,-10-5-20 0,1 6-48 15,-9-3-58-15,-1 2-65 0,-8-1-55 0,-4 1-64 16,-2-2-75-16,-9 3-128 0,-1-1-136 16,-3-2-30-16,-6-3 42 0,-2 0 103 15</inkml:trace>
  <inkml:trace contextRef="#ctx0" brushRef="#br0" timeOffset="3095.21">3386 10437 260 0,'-33'-14'315'0,"6"-4"26"15,4 1-44-15,3 0-134 0,3-3-54 16,1 3-16-16,9 0-20 0,-3 3-16 16,6 0-14-16,2-4-17 0,2 4-10 15,0 0-8-15,2 6-2 0,2-6-2 0,0 1-3 16,2 8-6-16,7-4 6 0,-3 1-3 16,11 3-3-16,1 1 0 15,12-1 5-15,3 5 0 0,6 0 0 0,11 0 5 0,2 0-4 16,8 0 1-16,6 5-2 0,2-5 2 15,11 4-1-15,-2 1 2 0,1 3 0 16,5-4-4-16,0 6 0 0,4-6 0 0,2 1 0 16,0-1 0-16,8 1 2 0,-6-5-2 15,7 9 1-15,1-9 0 0,2 5 3 0,9-5-1 16,0 3 4-16,6 3-2 0,4-6-6 16,-2 3 1-16,14 2 0 0,-1-5 0 15,7 0 0-15,5 5 4 0,10-5 0 0,0 0 0 16,9 4-5-16,1 1 4 0,9-5-2 15,1 4 0-15,9-4 0 0,3 5 3 16,9-5-1-16,-2 0-7 0,11 0 5 16,0-5 3-16,10 5-3 0,0-4 10 0,6-1 7 15,5 1 1-15,7-6 0 0,-1 7 0 0,12-6-7 16,-2 0-1-16,12-5-10 16,-6 5 7-16,17-1 2 0,-3-2-1 0,9-2 0 15,0 5 4-15,17-5-4 0,-7 5 0 16,10 1-2-16,1-1 1 0,10-2-3 15,-1 3-7-15,10-1 3 0,-3 0-4 0,4 4 2 16,-8 2-5-16,10-3 12 0,-12 3-7 16,10 3 12-16,-8 0 3 0,10 0 24 0,-6 0 11 15,5 3 24-15,-9 3 5 0,2 2 10 16,-9-2-5-16,3 2 9 0,-10 4 2 0,1 2 18 16,-10 0 33-16,3 4 11 0,-12 1 0 15,-5-2-14-15,-8-3-19 0,-5 4-30 16,-16-4 15-16,-2 3 24 0,-19-3 29 0,-6 4 6 15,-19-4-12-15,-10-6-34 0,-15 1-47 16,-12 0-35-16,-18-1-18 0,-11 3-8 0,-16-8-5 16,-15 3-3-16,-12-6-1 0,-9 3-3 15,-16-3 2-15,-8 0 0 0,-9 0 0 16,-6-3-4-16,-6 3-43 0,-8-6-72 0,-2 3-85 16,-5-8-157-16,-3 3-249 0,1-4-152 15,-6-8-15-15,3-6 45 0,-1-2 137 16</inkml:trace>
  <inkml:trace contextRef="#ctx0" brushRef="#br0" timeOffset="5741.32">9327 11314 343 0,'-31'0'478'0,"2"-12"37"0,8-2 31 0,5 0-219 0,5 5-134 16,9 1-64-16,4 2-36 0,5 3-27 15,9-2-23-15,11 5-28 0,4-6-10 0,8 3-7 16,5 3 2-16,5 0-2 0,9 0 2 15,2 0 2-15,2 9 2 0,6-4 2 16,3 4 0-16,1 5-2 0,4-6-2 0,5 5-4 16,2 6 2-16,4-2 0 0,4-3 3 0,2 9 0 15,-5-6 1-15,10 6-3 0,-1 0-4 16,2-6 2-16,2 6 2 0,3-1-1 0,-1-4 1 16,0 1 2-16,3-2-5 0,3-3 1 15,5-1 1-15,6-3 1 0,0-1 1 16,8-9 0-16,0 3-2 0,11 2 3 0,-7-5-3 15,8 0-2-15,1 0 7 0,4 0-1 16,1-5-2-16,5 2 2 0,-4-2-4 16,2-4-1-16,-4 4 1 0,-3 1 0 0,-1-5-1 15,-5 1 5-15,-1-6 3 0,-3 5 8 0,-6-5 5 16,4-3 3-16,-6-3 4 0,2 3 1 16,-6-6-7-16,0 1 0 0,-6-5-3 0,-7 5-1 15,-3-1-2-15,-5 0 2 0,-12 1-2 16,-5-1 1-16,-11 0-2 0,-5 1-3 15,-8-1-3-15,-13 2-2 0,-1 2-1 0,-13-4 4 16,-9 6 12-16,-1-6 12 0,-11 6 11 16,-8-6 12-16,-8 0 3 0,-6-5-11 0,-13 2-12 15,-8 0-16-15,-10-2-15 0,-17-3-10 0,-2 3-3 16,-17-3-3-16,-6-1 1 0,-16 1 4 16,2-1 2-16,-11 1 1 0,-1 0 2 0,-15-1 0 15,1 6 0-15,-7-5 3 0,-2-3-1 16,-9 8-1-16,-8 0 6 0,-4-2-4 15,-6 6-1-15,-13 4-3 0,-1 4 3 0,-11 0-1 16,-2 2-1-16,-9 7 2 0,1 0 2 16,-5 5-3-16,-1 0 0 0,-5 5 2 0,0 0-4 15,1 4-2-15,9 3 4 0,-3 7 0 0,3-1-4 16,7 4 5-16,10 6 2 0,5-2-3 16,7 0 0-16,9 8 4 0,12-3-2 15,9 4-2-15,12 2 0 0,6 3-2 16,6 5 0-16,11 0 1 0,14-1 2 0,4 1 1 15,9 6 1-15,14-2-2 0,12-4-3 0,7 0-2 16,12-1 0-16,14-2-1 0,7-2-1 16,10-3 1-16,10-6 2 0,13 4-2 0,8-4 3 15,12 1-1-15,11-4 1 0,8-6 0 16,14-4-1-16,11-4 1 0,10-6 2 0,13-2 0 16,-1-3-3-16,11-6-16 0,-2-3-38 15,6 1-61-15,-2 2-91 0,-2-3-148 16,-2 3-165-16,-4-11-64 0,-9-3 11 0,2-11 69 15,-7-9 142-15</inkml:trace>
  <inkml:trace contextRef="#ctx0" brushRef="#br0" timeOffset="8430.21">14139 12575 68 0,'4'4'289'0,"-2"-8"25"0,9 4 11 0,-3-5-124 16,0 1-93-16,7-1-45 0,1 5-20 0,5-5-6 16,-3 5-3-16,7-3-4 0,0 3-4 15,10 0-4-15,-2 0-4 0,7 0-4 0,3 0-4 16,7 0-1-16,3 0-2 0,3 3 2 16,4 2-1-16,4 0-1 15,2-1-3-15,3-4 2 0,3 5 2 0,2-1 0 0,5 1 9 16,6 0 3-16,3-1 8 0,3-4 7 15,5 5 8-15,5-5 1 0,4 0 0 0,9 0-1 16,6 0-5-16,4-5-7 0,6 5-1 16,7 0 6-16,5 0 2 0,5 0 8 0,6 5 10 15,2-5 13-15,4 9 11 0,0-6 7 16,13 2 7-16,-9 4 9 0,9-4 2 0,-5-5 6 16,7 9 8-16,-5-9 17 0,5 3 16 15,-7 3 22-15,-1-1 32 0,-3-5 18 16,4 0-18-16,-9 0-30 0,-1 0-43 0,-13-5-52 15,3 5-43-15,-8 0-20 0,-3-6-5 0,-6 3-6 16,-2 3-2-16,1-5-2 0,-7 5 0 16,-9 0-2-16,-3 0-2 0,-3 0 3 15,-7 5-2-15,-5-5 0 0,-11 0 0 0,-5 3-1 16,-13 3-3-16,-6-1 1 0,-6-5 1 16,-9 3 1-16,-1 3 1 0,-11-3 0 0,-6 2 0 15,-5-5 0-15,-1 6 1 0,-7-6-2 0,-5 3-1 16,-5-3 0-16,0 5-2 0,-2-5-5 15,-2 0-13-15,-2 0-14 0,-2 0-19 0,-6 0-26 16,-1 0-30-16,-5 4-36 0,-7-4-38 16,-6 5-55-16,-2-10-102 0,-2 1-170 15,-4-1-137-15,-7-9-28 0,1-9 35 16,-3-3 109-16</inkml:trace>
  <inkml:trace contextRef="#ctx0" brushRef="#br0" timeOffset="9580.33">3471 13826 52 0,'25'-14'322'0,"1"-4"29"0,1 1 12 16,6-6-92-16,0 9-148 0,5-3-62 15,5 3-24-15,5 0-4 0,1 0-3 0,7 5-5 16,8 1-4-16,-4-1-5 0,10 0-7 16,-4 0-5-16,11 9-2 0,-3-5-2 15,5 2-1-15,6-3 3 0,4 1 2 0,-3 2-1 16,11-3 9-16,1 3 3 0,5-7 7 16,2 6 1-16,5-5 3 0,-3 4 3 0,7-4 0 15,2 4 6-15,4-4 1 0,-2 6 6 16,6-8-7-16,-4 8 6 0,2-6-6 0,6 4-2 15,4 2-1-15,-2 3-6 0,7-6-10 16,3 6 2-16,7 0-5 0,0 0 5 0,2 0 5 16,1 0 10-16,3 6 0 0,-2-3 1 15,-2 2-5-15,-2-1 2 0,0 4 11 0,-1-2 14 16,1 2 10-16,-6-2 3 0,1 2 0 16,1 1 0-16,-2 0-5 0,-1 0-6 15,-1 4-1-15,-9-4-5 0,6 5-13 0,-12-5-12 16,0 5-8-16,-8 0 15 0,4-2 39 0,-6 2 54 15,-1-5 50-15,-5 5 37 0,-3-6-3 16,-3 1-37-16,1 5-54 0,-8 0-50 0,2 0-38 16,-6 3-16-16,-2-3-11 0,-6-1-4 15,-5 6-2-15,-5-5 3 0,-1-2-1 0,-8 7-1 16,-6-7 0-16,-6 2 0 0,-5 0-2 16,-8 0-1-16,3-5 2 0,-7 0 0 15,-2-1 2-15,2 1-1 0,-6 0 1 16,4-4 2-16,-6-2-1 0,4 3 18 0,-2-6 12 15,-2 0 7-15,-4 0 3 0,1 0 4 0,-1 0-16 16,-6 0-13-16,-1 0-5 0,1-6-4 16,-1 6-4-16,-1-3-1 0,-3 3-1 15,3-5 1-15,-7 5-2 0,2-4 1 0,1 4 0 16,-5-5 0-16,-2 5 0 0,-2 0 1 16,-2 0 2-16,4 0-1 0,-4 0 1 0,0 0 5 15,0 0 8-15,0 0 0 0,0 0 1 16,0 0 0-16,0 0-7 0,0 0-7 0,0 0-1 15,-4 0-4-15,4 0-1 0,0 0 0 16,0 0-1-16,0-3 2 0,0 3-1 0,0 0 1 16,0 0 0-16,0 0-6 0,-2 0-19 15,-2-6-51-15,-2 6-91 0,-1-8-153 0,-7-1-277 16,-3 0-206-16,-1-14-52 0,1-13 47 16,1-10 129-16,7-2 276 0</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6:14.502"/>
    </inkml:context>
    <inkml:brush xml:id="br0">
      <inkml:brushProperty name="width" value="0.05292" units="cm"/>
      <inkml:brushProperty name="height" value="0.05292" units="cm"/>
      <inkml:brushProperty name="color" value="#FF0000"/>
    </inkml:brush>
  </inkml:definitions>
  <inkml:trace contextRef="#ctx0" brushRef="#br0">22095 10343 296 0,'-16'-14'396'16,"8"2"44"-16,-3-2 16 0,3 0-177 0,2 0-63 15,4 1-19-15,2 8-12 0,0-3-17 16,0-1-26-16,0 4-31 0,0-4-34 0,2 4-24 15,-2 1-13-15,0-1-5 0,4 1-3 16,-4 4-2-16,0 0-6 0,0 0-6 0,0 0-6 16,0 0-8-16,0 0-5 15,2 9-2-15,-2-5-1 0,0 1 2 0,0 4 2 16,4 5 2-16,0-6-2 0,-2 1 2 0,7 0 2 16,-3 1 9-16,0-1 9 0,0 0 9 15,5-6 37-15,-1 8 80 0,2-8 60 0,-1 2 34 16,5-1 12-16,1-4-22 0,-1 0-66 0,9 0-61 15,4-4-36-15,4 4-13 0,4-8-7 16,3 2-13-16,7-2-6 0,3 2-6 16,3-2-1-16,7-1 2 0,0 4 1 15,4 1 0-15,5-5 8 0,1 4 0 0,4 5-5 16,3 0-1-16,-5 0-4 0,-2 0-11 0,1 5-7 16,-5-1-5-16,-2 1 2 0,-4 4-2 15,-4-4 4-15,2 4-2 0,-5-6 1 0,-3 3-3 16,-5 2 1-16,3-2 0 0,-9-6 0 15,5 3 0-15,-7 2 1 0,-4-5-1 0,0 0-1 16,-6 0 0-16,-4 0 0 0,-3 0-2 16,-3 0 2-16,-3 0 1 0,-3 0 0 15,-5 0 1-15,-4 0 0 0,6 0-1 0,-8 0 1 16,0 0-2-16,0 0-1 0,0 0-1 16,0 0-3-16,0 0-3 0,0-5-13 0,-4 5-25 15,0 5-38-15,-2-5-49 0,-5 4-91 0,-5 1-126 16,-1-2-245-16,-5 3-224 0,-1-15-62 15,-4 0 37-15,2-13 115 0,0-1 262 16</inkml:trace>
  <inkml:trace contextRef="#ctx0" brushRef="#br0" timeOffset="3149.43">3429 11265 190 0,'-2'-8'309'0,"-2"-1"27"0,4-2-15 16,0 8-145-16,4-6-62 0,-2 1-46 16,2 2-22-16,3 1-15 0,-1 2-20 15,0-3-9-15,-2 3 2 0,7-2-4 0,-5 5 0 16,4-4-3-16,0 4 5 0,3 0-5 0,-3 4 2 15,5-4-3-15,-3 5 4 0,5-2 0 16,-1 3-1-16,1 2-9 0,3-2 8 0,-3 2-4 16,6 1 1-16,-1-6 5 0,3 8 13 15,2-2-5-15,-4-6 10 0,6 8 3 16,2-8 2-16,-2 2 6 0,2-1 11 16,2 1-1-16,4-1 8 0,0 1 7 0,2-5 5 15,1 5 4-15,3-5 6 0,1 0-1 16,3 0-3-16,3 0-10 0,-1 0 4 0,9 0 0 15,-2 0-2-15,0 0-5 0,-2-5-4 16,-1 5-17-16,3 0-9 0,2 0 0 16,-2 0 11-16,-2 0 7 0,1 0 3 0,7 0 4 15,-10 0-7-15,8 0-14 0,-6 0-11 16,6 0-2-16,-2 5-6 0,-3-5-2 0,5 0-2 16,-4 0-2-16,2 0 1 0,2 0-1 15,-4 3 0-15,4-3 2 0,0 0 1 0,4 0 0 16,-4 0 0-16,6 0-1 0,-2 0-1 15,0 0 0-15,2 0-2 0,0-3 0 16,0 3-1-16,5 0 2 0,-5-5 24 0,4 0 33 16,-2 5 49-16,-2-4 49 0,1 4 53 0,-1-5 28 15,2 5-7-15,0-4-34 0,3-1-45 16,-5 5-50-16,4-3-50 16,0-3-26-16,0 6-13 0,1-5-5 0,-5 5-5 15,4-3 1-15,0 3-1 0,7-6 0 0,-7 3 1 16,3-2-2-16,1-1 2 0,-2 3-2 15,3-2-1-15,-3 1 1 0,3-4 0 0,-3 2 3 16,2 1-1-16,-1 2-1 0,-3-3 0 16,2 3-1-16,-1-2-1 0,-1 5 0 0,0-4 0 15,0-1 2-15,-3 5 2 0,3-5-3 16,-4 1 0-16,2 4 0 0,-6 0-3 0,4 0-1 16,-2 0 1-16,-4 4 0 0,7-4 1 15,-7 0 0-15,4 0 3 0,2 5 0 16,-2-5-1-16,0 0 0 0,-2 0-1 0,-2 0-2 15,0 0-1-15,0 0 2 0,0 0 0 0,4 0 2 16,-4 0 1-16,4 0 2 0,-2 0-1 16,-2-5-1-16,4 5-1 0,0-4-2 15,-8 4 1-15,4 0 0 0,-5-5 0 0,5 5 1 16,0 0 27-16,0-4 13 0,2 4 7 16,-2 0 1-16,0 0 1 0,0 0-24 0,0-5-13 15,0 5-6-15,-4 0-2 0,4 0-3 0,-4-5 2 16,6 5 0-16,-11 0 2 0,9 0-1 15,-6 0 0-15,4 0-1 0,-6 0-3 16,1 0 0-16,5 0-2 0,-6 5 2 0,2-5-1 16,-1 0 1-16,1 0 0 0,2 5 1 15,-2-5 1-15,-5 4 0 0,5 1-2 0,-4-5-2 16,-1 4 0-16,5-4-3 0,-4 5 0 16,1-5 2-16,-1 0 1 0,4 0 1 0,-3 0 1 15,3 0 2-15,4 0 0 0,-2 0 2 0,0 0-3 16,-3 0 1-16,7-5-3 15,-2 5 0-15,-2 0 1 0,4-4 11 0,-4 4 14 16,4 0 5-16,2 0 3 0,-2 0 2 0,0-5-13 16,2 5-9-16,-2 0-7 0,-1-4-3 15,-1 4-3-15,2 0-1 0,-4-5 0 0,4 5 3 16,0 0 0-16,0-5 3 0,0 5 0 0,0 0-1 16,0 0-2-16,0 0-1 0,-2-4-4 15,-3 4 1-15,3 0 0 0,2 0 2 16,-8 0 0-16,8 0 2 0,0 0 0 15,4 0 2-15,-4 0-3 0,4 0 1 0,-4 0-2 16,0 0-2-16,0 0 0 0,0 0 2 0,-4 0 0 16,8 0 1-16,-4 0 2 0,4 0 1 0,-2 0-1 15,-2 0-2-15,0 0-2 0,0 0 0 16,-3 0 0-16,-1 0-1 0,4 0 2 16,-2 0-1-16,2 4 3 0,0-4 1 15,0 5 1-15,0-5-2 0,-4 0-1 0,4 5-1 16,0-5-2-16,-1 4-1 0,1-4 1 15,0 5 1-15,0-5 1 0,6 0 1 0,-1 4 3 16,-1-4-1-16,-2 0-3 0,-2 0 0 0,0 0 2 16,-1 5 12-16,1-5 10 0,0 0 4 15,0 0 16-15,2 0 8 0,0 0-7 0,4 5-3 16,-6-5-4-16,5 0-16 0,-1 0-10 16,-2 4-9-16,2-4 0 0,0 0-2 15,-2 0 1-15,8 0 1 0,-4 0 0 16,4 0 0-16,-3 0-1 0,3 0-2 0,-2 0 1 15,-2 0-4-15,0 0 3 0,1 0-2 0,3 0 3 16,4 0 0-16,-1 0 1 0,-3 5-2 16,4-5 0-16,-5 0 0 0,1 0-2 0,0 0 0 15,-4 0 2-15,9 0 0 0,-5 0 0 16,2 0 2-16,-1 0-2 0,3 0 1 16,-6 0-1-16,2 0 1 0,1 0 6 0,-1 0 6 15,0 0 5-15,3 0 3 0,3 0 1 16,-6 0-6-16,7 0-7 0,-7 0-3 0,5 0-4 15,-3 0-2-15,2 0 0 0,3 0 1 0,-1 0 2 16,5 0-1-16,-2 0 1 0,1 0-1 16,1 0 2-16,-3 0-1 0,7 0 0 0,-2 0 2 15,-1 3 2-15,3-3-1 0,-2 0 2 16,0 0-1-16,-3 0-1 0,3 6 1 16,-3-6-1-16,3 0 0 0,2 0 2 0,-7 3-2 15,7-3 0-15,-6 5 0 0,6-5-1 0,-7 6-2 16,-1-6 2-16,3 3 0 0,-3-3 1 15,3 5-1-15,-7-5-1 0,1 0 0 0,-2 0-4 16,-1 4-2-16,3-4 2 0,-2 0 1 16,3 5 5-16,-3-5 3 0,-2 0 1 15,-3 0 0-15,-1 0-2 0,-6 0-4 0,0 0 2 16,-7 0-2-16,1 0 0 0,-4 0 0 16,4 0 0-16,-5 0-1 0,-1 0 0 0,-3 0-2 15,-8 0 1-15,3 0-2 0,-5 0-1 16,-8-5 2-16,-3 5-1 0,3 0 1 0,-2-4-1 15,-6 4 1-15,-3 0-4 0,5 0 2 16,-9-5 0-16,3 5 0 0,-3 0 0 0,-4 0 2 16,-1-3-2-16,-1 3 0 0,-2 0 0 15,-2 0 0-15,2 0-2 0,-4 0 2 0,4-6 0 16,-4 6 0-16,0 0 2 0,0 0 1 16,-4 0-2-16,4 0 5 0,0 0-1 0,0 0-1 15,-4 0 1-15,4 0 1 0,0 0-1 16,0 0-2-16,0 0-1 0,0 0 2 0,0 0-3 15,0 0 2-15,0 0-1 0,0 0-2 16,0 0 1-16,0 0 0 0,0 0-1 16,0 0-1-16,0 0 2 0,0 0-1 0,0 0 0 15,0 0 0-15,0 0 0 0,0 0 2 16,0 0-4-16,0 0 1 0,0 0-2 0,0 0 2 16,0 0-2-16,0 0 1 0,0 0 2 0,0 0 0 15,0 0 0-15,0 0 0 0,0 0-2 16,0 0 1-16,0 0 0 0,0 0 0 15,0 0 1-15,0 0 2 0,0 0-2 0,0 0 1 16,0 0 1-16,0 0 0 0,0 0-4 0,0 0 4 16,0 0-2-16,0 0-2 0,0 0 4 15,0 0-1-15,0 0 2 0,0 0-3 16,0 0 1-16,0 0 0 0,0 0-1 0,0 0-2 16,0 0 1-16,0 0-1 0,0 0 1 15,0 0-1-15,0 0 0 0,0 0 2 16,0 0-1-16,0 0-1 0,0 0 0 0,0 0 1 15,0 0 0-15,0 0 0 0,0 0 2 0,0 0-1 16,0 0-2-16,0 6 1 0,0-6 1 16,0 0-2-16,0 0 5 0,0 0-1 0,0 0-1 15,0 0 0-15,0 0 0 0,0 0-2 16,0 0 2-16,0-6-1 0,0 6-1 16,0 0 1-16,0 6 1 0,0-6-2 0,0 0 2 15,0 0-1-15,0 0 0 0,0 0 0 0,0 0 0 16,0 0-1-16,0 0 2 0,0 0 1 15,0-6-3-15,0 6 2 0,0 6 0 0,0-6-3 16,0 0 2-16,0-6 3 0,0 6-1 16,0 0-4-16,0 0 2 0,0 0-1 0,0 0-5 15,0 0 6-15,0 0 0 0,0 0 1 16,0 0 2-16,0 0 0 0,0 0-1 16,-2 0 1-16,2 0 1 0,0 0-2 0,0 0-3 15,0 0-5-15,0 0-2 0,0 0-1 0,0-5-16 16,0 5-27-16,0 0-41 0,0 0-57 15,0 0-88-15,0 0-134 0,-4-3-266 16,0-6-176-16,-2-5-63 0,-5-4-8 0,5-9 87 16,0-5 269-16,-5-4 205 0</inkml:trace>
  <inkml:trace contextRef="#ctx0" brushRef="#br0" timeOffset="5799.51">3446 12103 135 0,'10'3'303'0,"-4"-3"14"0,5 0 5 0,-1 0-166 0,7 5-87 16,-1-5-43-16,7 5-10 0,2-1-8 16,2 1-6-16,2 4-4 0,4-6 9 15,4 3-2-15,0-1-2 0,2-2 2 16,5 3-3-16,3 2 3 0,-1-2 3 15,3-3 0-15,-1 6 0 0,1-4 6 0,5 4 5 16,-4-1-3-16,6 1 4 0,2-4 6 0,-3 4 2 16,5 0 0-16,0 0 6 0,0 1 0 15,4-6 0-15,2 1 4 0,3 3-4 16,-1-4 1-16,0 1-5 0,4-5 3 0,3 5-4 16,1-1-3-16,3-4-4 0,1 5 3 15,-3-5-9-15,6 4-3 0,3-4 7 16,1 0 8-16,0 0 6 0,6-4 0 0,-6 4 0 15,6 0-9-15,-2 0-11 0,2 0-7 0,0 0 1 16,4-5-2-16,-4 5-2 0,4-4 2 16,-4 4-1-16,0 0-3 0,0 0 3 0,5 0-2 15,-5 0 3-15,4 0-3 0,-4 0 3 16,0 0-3-16,4 0 20 0,0 0 14 16,2-5 7-16,-2 5 1 0,-4 0 4 0,5 0-21 15,-1 0-15-15,0 0-9 0,-2 0 2 16,8 0-2-16,-1 0-2 0,-3 0 2 0,0 0 0 15,-2-5-3-15,0 5 0 0,7 0 2 16,-5 0 0-16,-2-4 7 0,2 4 12 0,3-5 6 16,-3 5 12-16,4-3 4 0,-6 3-4 15,3-5-9-15,-3 5-7 0,4-4-13 0,-6-1-5 16,8 5 0-16,1-5 19 0,3 1 24 16,-3-1 19-16,1 5 15 0,-2-4 2 0,1 4-14 15,3 0-25-15,-3 0-17 0,3-5-13 16,-1 5-8-16,-3 0-7 0,4 0 1 15,-1 0 1-15,-3 0-1 0,1 0 2 0,3 5 2 16,-4-5-6-16,1 0 3 0,3 0 0 16,-3 4 1-16,-1-4 0 0,0 5 3 15,-3-5 19-15,3 4 25 0,0-4 61 0,3 5 75 16,-3 0 36-16,5-1-7 0,-9-4-18 16,8 0-57-16,-3 5-71 0,-1-2-38 0,0 2-14 15,-3-5-9-15,1 4-6 0,-2 1 1 16,4 0-2-16,-1-1 2 0,1 1-1 0,-2-1-1 15,1 1-2-15,1 4 2 0,-4-4 2 16,9-2-1-16,-5 3-1 0,0 2 0 0,1-3 1 16,-1-1-1-16,3 1 2 0,-3-1-1 15,8 1 3-15,-7 0-2 0,1-1-2 0,3 1 0 16,-3-5 2-16,7 3-1 0,-9-3-1 16,7 0-1-16,-5 0 0 0,7 0 0 0,-3 0 1 15,5 0 1-15,-2 0-1 0,1-3 0 16,1 3-1-16,6 0 1 0,0 0-2 15,0-5 1-15,-7 5-1 0,7 0 1 0,-2-4-1 16,-2 4 2-16,0-5-1 0,6 5 0 0,-11-5-1 16,7 5-1-16,-2-4 2 0,4 4 0 15,-7 0 0-15,5-5-1 0,-8 5 1 16,6 0-2-16,-3 0 2 0,3 0 0 0,-2 0 0 16,3 0-2-16,-3 0 0 0,2 0 1 15,0 0 0-15,2 0-1 0,-3 0 0 0,5 0 1 16,-2 0 2-16,4 5 18 0,0-5 9 15,-2 0 4-15,-4 0 4 0,3 0-1 16,1 0-14-16,-2 4-11 0,-6-4-4 0,2 5-2 16,-5-5 0-16,5 0 13 0,-7 5 6 0,3-1 1 15,-7-4-1-15,5 5-2 0,-9-5-14 16,8 3-3-16,-7 3 0 0,3-6-2 0,-6 3-2 16,0-3 2-16,-4 5-6 0,-4-5 2 15,2 0 2-15,-2 6 2 0,-2-6-1 16,-2 0 0-16,-7 0 0 0,3 0-4 0,-9 0 0 15,7 0 3-15,-11 0 3 0,2 0 1 16,-6 0-1-16,-4-6 2 0,-6 6-4 0,-4 0-2 16,-5-5 0-16,-8 2 0 0,5 3 1 0,-14-6 0 15,3 6 4-15,-4-3-3 0,-8 3 1 16,2-5 2-16,-5 5 0 0,-3 0 7 16,1-4 5-16,-4-1 3 0,-1 5-1 0,-5-5 1 15,2 5-9-15,2-4-2 0,-6 4-3 16,-2 0-2-16,4 0 1 0,-1-5 0 0,1 5-1 15,-4 0 3-15,4 0 3 0,-4 0 5 16,0 0 3-16,0-4 5 0,2 4 3 0,-2 0-1 16,0 0-1-16,0 0-2 0,0 0-1 15,0 0-5-15,0 0-5 0,0 0-3 0,-2 0 0 16,2 0-3-16,0 0-4 0,0 0 2 16,0 0 0-16,0 0-1 0,0 0-3 15,0 0 5-15,0 0-2 0,0 0-2 0,0 0 1 16,0 0 0-16,0 0-1 0,0 0 0 15,0 0 2-15,0 0-4 0,0 0 2 0,0 0-1 16,0 0-2-16,0 0 0 0,0 0 3 16,0 0-1-16,0 0 2 0,0 0-1 0,0 0 0 15,0 0 0-15,0 0 0 0,0 0 0 0,0 0-1 16,0 0-2-16,0 0 3 0,0 0 0 16,0 0 2-16,0 0 0 0,0 0-2 15,0 0 0-15,0 0 1 0,0 0 1 16,0 0-2-16,0 0 0 0,0 0 0 0,0 0 2 15,0 0-1-15,0 0-1 0,0 0 1 16,0 0 2-16,0 0-4 0,0 0 2 0,0 0 0 16,0 0-1-16,0 0 4 0,0 0-2 0,0 0-1 15,0 0 0-15,0 0-1 0,0 0-1 16,0 0 1-16,0 0 1 0,0 0-1 0,0 0 2 16,0 0-1-16,0 0-2 0,0 0-1 15,0 0 0-15,0 0 1 0,0 0-2 16,-4 0 5-16,4 0-2 0,0 0 1 15,0 0-2-15,0 0-1 0,0 0 0 0,0 0 1 16,0 0-2-16,0 0 3 0,0 4-1 0,0-4-2 16,0 0 3-16,0 0 0 0,0 0 0 15,0 0 0-15,0 0 2 0,0 0-2 0,0 0-2 16,0 0 2-16,4 0 0 0,-4 0 0 0,0 0-2 16,0 0 4-16,0 0-4 0,0 0 1 15,0 0 1-15,0 0-1 0,0 0 0 16,0 0-3-16,0 0 1 0,0 0 1 15,0 0 1-15,0 0 1 0,0 0 3 0,0 0-2 16,0 0 1-16,0 0-4 0,0 0 2 16,0 0 0-16,0 0-1 0,0 0-1 0,0 0 2 15,0 0 3-15,0 0-3 0,0 0 3 0,0 0 1 16,0 0-2-16,0 0 0 0,0 0-2 16,0 0 3-16,0 0-2 0,0 0 1 15,0 0 2-15,0-4-1 0,0 4 0 0,0 0 0 16,0 0-3-16,0-5-3 0,0 5-3 15,0 0-1-15,0 0-18 0,-4 0-26 0,0-5-43 16,-3 5-71-16,-3-3-105 0,-7-3-129 16,-1 3-182-16,-3-6-90 0,-2-5 8 0,-1-5 30 15,1-7 57-15,0-6 132 0,-2 1 96 16,1-6 51-16</inkml:trace>
  <inkml:trace contextRef="#ctx0" brushRef="#br0" timeOffset="9195.54">15816 12228 225 0,'10'-9'327'0,"6"1"18"15,1-1-19-15,4-2-173 0,1 8-77 0,5-6-32 16,0 1-16-16,6 2-7 0,4-2-6 0,1-1-2 16,1 4-6-16,0-1-1 0,5 3-1 15,-1-2-5-15,0 5 0 0,7-4 1 0,-2 4 3 16,5 0 8-16,1 0 7 0,2 0 5 16,4 0 8-16,4 0 3 0,-2 4-4 15,8-4-3-15,0 0-4 0,5 5 2 0,3-5 2 16,7 0 5-16,-2-5 4 0,4 5 4 15,-1 0 1-15,3 0-2 0,4 0-5 16,2 0-7-16,1 5-3 0,7-5-4 0,-2 3-3 16,5 3-3-16,-3-1-4 0,9 4-3 0,-7-1-2 15,9 1 1-15,-5 0-2 0,9 5 1 16,-8-9 0-16,5 7 5 0,3-1 14 0,2-3 21 16,-4 1 31-16,4 0 28 0,4 0 16 15,2-4 6-15,0-2-3 0,4 2-17 16,0-1-11-16,7 1-4 0,3 0-3 15,3-1-1-15,4 1-4 0,0-5-6 0,-1 0-17 16,1 4-14-16,-2-4-17 0,2 0-14 0,-5 5-6 16,1-10-5-16,2 5 7 0,-7 0 31 0,7-4 72 15,2 4 36-15,-9-5 16 0,7 1 0 16,-13-1-27-16,11 0-70 0,-9 1-39 16,-2-4-15-16,-4 3-6 0,-1-9-5 0,-8 5-3 15,-1-3 3-15,-8-2-3 0,-5 0-1 16,-8-4-2-16,-4 4-1 0,-8 0 3 0,-6-3 1 15,-3 3 1-15,-8-3 0 0,-8-1 0 16,-10-1-3-16,-5 1 0 0,-3 1 0 16,-13-6 1-16,-2 1 2 0,-5-1 2 0,-7 0 0 15,-9-5 1-15,-2 2-1 0,-8 0-1 0,-6-2-2 16,-7-3 0-16,-1 5 1 0,-18-2-2 16,1-4-1-16,-12 4-1 0,-3 2-2 0,-6-5 1 15,-6 3 0-15,-4 2 0 0,-4 0 0 16,-7 3-2-16,1-5-1 0,-7 5 0 15,-4 1 2-15,-4-1 1 0,-4 2 3 0,2-7-1 16,-10 6 1-16,2-1 0 0,-9-3-1 16,1 3 2-16,-9 0 1 0,-2 1-1 0,0-1-2 15,-2 0 2-15,-8 6-2 0,0-6 1 16,-5 1 1-16,5 4-1 0,-6-5 1 16,9 6 0-16,-7-6-2 0,8 9-1 0,4-8 1 15,-2 8-2-15,0-4-1 0,4 4 2 16,0 2 0-16,4-2-1 0,-12 5 1 0,8-4 1 15,-10 4 0-15,8 0 0 0,-8-1 1 16,4 1-1-16,-13 5 2 0,3-1-1 16,0-4-1-16,-3 4 2 0,-6 2 0 15,-1 3 2-15,-1 0-2 0,0 0 0 16,-6 3 0-16,6 2 2 0,5-1-3 0,1 1-1 16,1 0 0-16,7 4 3 0,-1 0-2 15,4 0 0-15,1 5-1 0,-1-1 2 0,0 0 0 16,4 6 0-16,-8-7 0 0,10 7 0 0,-3 4 1 15,3-6-1-15,2 6 2 0,9-6-1 16,3 6-1-16,9-5-2 0,6 4-5 0,4-3-1 16,10 4 1-16,11-2 3 0,8-2 0 15,8 4 1-15,11-6-3 0,6 1-2 16,10 1-2-16,8 4-2 0,5-6 2 0,7 6 0 16,3-1 1-16,8 1 1 0,11-2 0 15,4 7 3-15,7-5 3 0,14-1 1 0,7 4 3 16,13 2 0-16,17-1-1 0,5-5 2 0,15 1-3 15,11 0 1-15,16-9 2 0,4-2 1 16,17 2-1-16,2-6 0 0,8 1-5 16,2 2-15-16,0-8-39 0,-4 2-61 0,-2-5-68 15,-9 0-90-15,1 4-145 0,-13-8-183 16,-2-1-124-16,-6-4-13 0,-4-8 55 16,-8-6 141-16</inkml:trace>
  <inkml:trace contextRef="#ctx0" brushRef="#br0" timeOffset="12051.24">12719 12903 178 0,'21'0'331'0,"1"-3"21"15,5-3 10-15,4 1-175 0,2 2-92 16,5-3-35-16,5 6-20 0,-2-3-8 0,7 3-12 15,1 0-10-15,5 0-3 0,2 3-3 0,4 3-3 16,2-6 2-16,-2 0 1 16,2 3 8-16,4-3 7 0,2 5 14 0,3-5 13 15,1 0 13-15,2 0 9 0,5 0 3 0,6 0-5 16,-1 0-3-16,3 0-3 0,4 0 1 16,2 0-2-16,4-5 5 0,3 2 4 15,9 3 0-15,-1-6-1 0,5 3 3 0,1-2 0 16,6-1 5-16,2 3 7 0,8 3 10 15,-2-9 9-15,5 9 20 0,3-5 18 0,0 5 26 16,1-3 29-16,3 3 19 0,1-6-8 0,2 6-29 16,-3-5-40-16,3 2-51 0,1 3-41 15,5-6-20-15,-2 6-12 0,6-3-2 0,0 3-2 16,4-5-2-16,0 5-4 0,7 0 0 16,-5-4 1-16,8-1-2 0,-8 5 0 15,9 0-1-15,-5-5 3 0,7 1 18 0,-3 4 5 16,0 0 5-16,-1-5 5 0,1 5 3 15,-3 0-11-15,3 0-1 0,-4 5 1 16,1-5-4-16,-1 0-4 0,-4 0-10 0,-6 4 1 16,8-4-6-16,-12 5 8 0,2-5 5 0,-4 5 3 15,-5-1 1-15,-5-4-1 0,-1 5-7 16,-10-5-5-16,2 3-2 0,-6 3-1 16,-2-6-2-16,-8 3 0 0,-7 2 0 0,-3 1-3 15,-7-3 0-15,0 2 2 0,-8-1 0 16,-11 1 1-16,-8-2-2 0,-4 3-2 0,-6-6-2 15,-8 5 1-15,-7-5-2 0,-8 3 0 16,-8-3 1-16,0 6-16 0,-6-6-32 0,-9 3-68 16,-1-3-104-16,-7 0-141 0,-4-3-216 0,-6-3-199 15,-13-2-63-15,2-10 41 0,-5-4 115 16,-1-10 216-16</inkml:trace>
  <inkml:trace contextRef="#ctx0" brushRef="#br0" timeOffset="13254.21">3233 14122 100 0,'39'-3'278'0,"-6"-6"19"0,11-1 4 16,-3 6-142-16,5-5-69 0,1 4-25 15,3 2-6-15,8 3-4 0,2-6-5 16,2 6-15-16,4-5-6 0,2 5-7 16,4-3 10-16,3 3 7 0,3 0 2 0,-1-6 1 15,10 6 4-15,-3-3-2 0,5-2-8 0,4 5 5 16,4-9 6-16,0 9 0 0,7-5-3 16,3 1 6-16,5-4 2 0,2 2-4 0,10-2 4 15,-4-1 6-15,6-2-6 0,0 3-2 16,8-1 14-16,-2-8 7 0,3 3-5 0,-3 0-1 15,7 1-6-15,-3-1 2 0,0-3 8 16,-3 3 34-16,7 0 32 0,-3 0 45 16,-3 2 39-16,-2-2 27 0,-1 0-12 0,-1 0-31 15,-4 2-40-15,-6 1-58 0,-6-1-55 16,-1 4-23-16,-3-3-13 0,-11 2-3 0,-2 6-6 16,-6-6-2-16,-4 4-1 0,-9 0 0 0,1 1 0 15,-11 4 5-15,0-5-2 0,-6 5 0 16,-2 0-1-16,-6-4-2 0,-4-1-2 0,-7 5 0 15,-1-5 0-15,-7 1 3 0,-4-1-1 16,-4 5 1-16,-5-3 0 0,1 3 1 16,-6-5 1-16,-7 5-2 0,0-4 1 0,-4 4 2 15,1-5 21-15,-3 5 9 0,2 0 6 0,-6 0 1 16,0 0 1-16,4 0-21 0,-4 0-10 16,0 0-6-16,0 0-3 0,0 0 0 15,0 0-3-15,0 0 2 0,0 0-3 16,0 0 3-16,-4 0-2 0,4 0 0 0,0 0 1 15,0 0 1-15,0 0 4 0,0 0 2 0,-2 0 4 16,2 0 2-16,0 0 4 0,-4 0-1 16,4 0 0-16,0 0 0 0,0 0-2 0,0 0-4 15,0 0-4-15,0 0-3 0,0 0-3 16,0 0-1-16,0 0-1 0,0 0 0 0,0 0-1 16,0 0 1-16,0 0-3 0,4 0-2 15,-4 0-5-15,0-5-16 0,0 5-48 16,2 0-86-16,-2 0-113 0,0 0-203 0,-6 0-208 15,6-4-139-15,-4-5 1 0,2-13 73 16,4-1 189-16</inkml:trace>
  <inkml:trace contextRef="#ctx0" brushRef="#br0" timeOffset="18010.06">5895 14757 85 0,'25'0'265'16,"-2"-3"15"-16,0-3 13 0,4 1-149 0,4 5-66 16,2-3-29-16,0 3-12 0,4 0-9 15,2 0-5-15,0 0-11 0,3 3-1 16,-3-3-4-16,9 5 4 0,-3-5 10 0,3 6 6 16,-3-3 4-16,7-3 5 0,-3 5 4 0,1-1-5 15,4 1-3-15,-5-1 3 0,7 1 1 16,-2 0-3-16,0-1 1 0,-1 1 0 0,3-5 0 15,4 8-5-15,0-8-3 0,6 4-5 16,-2 1-2-16,3 0-5 0,1-1-3 16,0 1-2-16,6-1-2 0,-1 1 2 0,1-5 3 15,7 9 2-15,-3-9 2 0,3 5 7 16,0-5 2-16,1 3 7 0,1 3 12 0,4-6 9 16,0 0 3-16,4 3-4 0,-3 2-6 15,5-5-14-15,-2 0-12 0,2 5-8 0,0-1-4 16,5-4-1-16,1 0-1 0,-2 5 1 15,6-5 0-15,1 0-3 0,-1 4 19 0,5-4 11 16,-3 0 11-16,7 5 3 0,-3-5 15 16,1 0-7-16,5 0 1 0,3 0 0 15,-4 0 6-15,6 0-8 0,-4 0-9 0,8 0-13 16,0 0-5-16,-2 0-10 0,-2 0-7 16,8 0-4-16,-6 0-1 0,4 0-2 0,-2 0-1 15,2 0 0-15,-2 0 0 0,10 5-2 0,-8-5 4 16,7 0-4-16,-5 0 3 0,4 0-3 15,-2 4 2-15,7-4 0 0,-7 0 0 0,6 0 1 16,-1 0-4-16,1 0 2 0,1 0-2 16,5 5 0-16,-5-5-2 0,9 0 7 15,-1 0-3-15,2 0 0 0,0 0-2 0,-3 0-1 16,3 0 2-16,8 0 14 0,-6 0 35 16,4 0 69-16,2 3 88 0,-2-3 42 15,0 0 6-15,0-3-24 0,0 3-64 0,4 0-81 16,-4-5-44-16,8 5-20 0,-6-4-7 0,9 4-6 15,-3-5 0-15,4 5 0 0,-2 0 0 16,5 0-3-16,-5 0 1 0,7-5 4 0,-7 5 0 16,9 0-2-16,-7-4 3 0,4 4 0 15,3-5-3-15,2 5 0 0,-5 0 0 0,7-4 4 16,-3 4-4-16,7 4-2 16,-2-4-1-16,2 5-2 0,-4-1-7 0,1 1-1 15,-7 0 0-15,4 4 16 0,-9-6 6 0,6 6 5 16,-5 2 3-16,-3-3-1 0,0 1-19 0,1 0-8 15,-1-1-1-15,0 6-4 0,-6-5 1 16,3 0 1-16,-3 5 3 0,0-6-2 16,-6-2 1-16,-2 2 1 0,-5 1 3 0,-7 0-2 15,-5-4 0-15,-2 4 0 0,-10-4 0 16,-2-1-1-16,-13 1 2 0,5-5 1 0,-13 3-1 16,0-3 1-16,-10 0-4 0,-6 6-1 15,-5-6 2-15,-10 0 0 0,-4 0-10 0,-8 0-60 16,-4-6-103-16,-7 3-159 0,-6-6-251 0,-10-10-222 15,-4 1-41-15,-9-13 51 16,-3-6 139-16,-11-3 243 0</inkml:trace>
  <inkml:trace contextRef="#ctx0" brushRef="#br0" timeOffset="19869.59">3196 15910 216 0,'6'0'370'0,"2"0"35"15,-6-5 8-15,2 5-195 0,3-5-112 16,-1 5-52-16,2 0-37 0,0 0-8 0,7 5-5 16,1-5-7-16,1 5 1 0,-1-2-1 15,5 6-6-15,-2-4 6 0,1 4 3 0,3 0 1 16,2 0 4-16,-2 1 4 0,-1-1-6 15,5 3-5-15,-4-2-2 0,4-1 2 16,-2 0-2-16,-3 0-3 0,7-1 5 0,-2 1 4 16,0 2-1-16,6-3 11 0,-2 1 3 0,2 0 3 15,0-4 0-15,7 4 1 0,-3-1-3 16,6 1-1-16,1-4-5 0,-1 4-2 0,7 0-1 16,-1-1 0-1,5-2-3-15,0 2 1 0,0 1 2 0,1 0-3 0,5 0-6 0,0 1 7 16,4-6-4-16,0 1 3 0,7 3 7 0,-5-4 17 15,4 1 5-15,2 4 9 16,-1-4 8-16,1-1 0 0,3 1-2 0,1-5 0 0,5 5-8 16,1-5-9-16,1 4-5 0,4-4-7 15,0 0-5-15,6 0-1 0,0-4 1 0,4 4 0 16,0 0-2-16,6-5-1 0,-3 5-6 16,7 0-4-16,-4-5 3 0,7 5 0 15,4 0 0-15,1 0 0 0,3 0 4 0,2 0-4 16,0 0 1-16,6-4 24 0,2 4 27 0,0 0 37 15,1 0 35-15,3 0 33 0,4-5 16 16,1 5 10-16,3-9 8 0,5 4 19 16,-6 1-3-16,7-4-24 0,1-1-31 0,0-5-39 15,-5 9-53-15,5-7-34 0,-6-2-16 16,1 5-3-16,-1-1 14 0,4 1 7 0,-13 0 7 16,9-5 13-16,-9 5 7 0,-2 1-17 15,-4-1-4-15,-6 0-6 0,-6 4-14 0,-1-4-8 16,-3 4-5-16,-7 2-1 0,-6-3-1 15,1 3-1-15,-9 3-3 0,-3-5 0 16,-5 5 3-16,0-4-1 0,-11 4-1 0,-2 0 0 16,-8-5 2-16,-6 5-2 0,0 0-2 15,-11 5 2-15,-4-5 0 0,-2 4-1 16,1-4-1-16,-9 5-1 0,2-2 2 0,-2 3-1 16,-5-3-1-16,-1 2-26 0,6 1-62 15,-2-3-82-15,4 2-88 0,6-5-128 16,9 0-158-16,7-5-155 0,11-4-50 0,9-5 27 15,3-3 99-15,15-1 172 0</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6:48.214"/>
    </inkml:context>
    <inkml:brush xml:id="br0">
      <inkml:brushProperty name="width" value="0.05292" units="cm"/>
      <inkml:brushProperty name="height" value="0.05292" units="cm"/>
      <inkml:brushProperty name="color" value="#FF0000"/>
    </inkml:brush>
  </inkml:definitions>
  <inkml:trace contextRef="#ctx0" brushRef="#br0">16632 9853 138 0,'25'8'190'0,"-7"-2"3"15,3-3-102-15,2 2-51 0,-2-1-26 16,-5 1-22-16,5 4-24 0,-9-9-35 16,5 5-41-16,-7-5-39 0,0 3-12 0</inkml:trace>
  <inkml:trace contextRef="#ctx0" brushRef="#br0" timeOffset="4647.2">10487 9690 220 0,'-5'-8'327'0,"-1"-1"18"0,6-5-18 15,-4 5-174-15,4 1-77 0,0 2-35 0,0 1-17 16,0 2-8-16,0-3-9 0,0 6-5 16,0 0-4-16,0 0 0 0,0 0-1 15,4 0 4-15,-4 6-1 0,0-6 0 0,4 3 1 16,-2 2 0-16,-2-5-1 0,0 6 0 16,0-3-1-16,5 2 2 0,-5-1-1 0,0 1 0 15,0-5 2-15,0 0-1 0,0 3 0 16,0-3 0-16,0 0-1 0,0 0 5 15,0 0 1-15,0 0 0 0,0 0 2 16,0 0 0-16,0 0-5 0,0 0 0 0,0 6-3 16,-5-6 0-16,5 0-1 0,0 0-1 15,5 0 1-15,-5 0 0 0,0 0 1 0,0 5 0 16,4-5 0-16,-4 0 0 0,0 3 0 16,2 3 0-16,4 2-1 0,-2 1-3 15,8-4-21-15,-1 8-48 0,5-3-111 0,1-1-105 16,4-9-41-16,1-5-2 0,-1-13 35 15</inkml:trace>
  <inkml:trace contextRef="#ctx0" brushRef="#br0" timeOffset="8504.2">12707 11639 195 0,'20'0'339'0,"-1"-4"16"0,8-1 11 0,0 0-197 15,10 1-95-15,2 4-40 0,5 0-16 0,5 0-7 16,5 0-1-16,6 4-1 0,4 1-3 0,2 4-3 16,6-4 0-16,7 4-2 0,-1-1 2 15,7 1-3-15,4 5 8 0,4-5-4 16,10 5 4-16,1-6 5 0,10 6 7 0,-1-5 2 15,7 0 9-15,4-1 4 0,8 1 10 16,3-4 8-16,3 1 9 0,3-3 2 0,10-3 9 16,-2 0-2-16,8 0-1 0,2 0 5 15,8-3 4-15,7-3-2 0,10 1-6 0,2-4-11 16,10 6-12-16,1-7-15 0,9 1-19 16,1 5 10-16,10-4 5 0,-4 2 15 0,8-2 19 15,-8 2 33-15,6 3 21 0,-6-2 29 16,4 5 25-16,-6-6 34 0,-2 6 23 0,-11-3-8 15,1 3-28-15,-11 3-36 0,-6 3-53 16,-4-6-51-16,-5 5-24 0,-9 4-16 16,-9-1-4-16,-5 1-5 0,-9-4 0 0,-9 8-3 15,-8-3 0-15,-10-1-3 0,-11 5 0 16,-14-2-3-16,-2 2-51 0,-12-5-78 0,-13-1-86 16,-5 1-146-16,-13 1-231 0,-9-10-149 15,-10-5-11-15,-13-4 51 0,-6-8 125 16</inkml:trace>
  <inkml:trace contextRef="#ctx0" brushRef="#br0" timeOffset="9590.4">4000 13088 164 0,'83'0'333'15,"1"-9"26"-15,1 1 25 0,12-3-161 16,0 2-84-16,7 6-26 0,3-6-4 0,5-1-8 15,8 1 2-15,10-5-1 0,0 5-8 16,7 1-11-16,-1-6-11 0,9 5-19 16,2 0-16-16,1 0-16 0,-1 1-9 0,10 2-1 15,2 3 1-15,9-2 11 0,-1 0 11 0,7 1 5 16,2-1 10-16,10 1 17 0,-2-1 1 16,6 2-2-16,2-3-3 0,6-2-9 15,-1-1-21-15,5-5-16 0,-5 5-6 0,7 1-1 16,-5-6 18-16,6 5 39 0,-7 0 41 0,0-1 37 15,-5 1 29-15,3 0 23 0,-6 1-4 16,0-1-28-16,-10-5-28 0,4 5-30 0,-14 0-43 16,-1-5-18-16,-5 6-6 0,-9-6-6 15,-7 5-2-15,-5-5 11 0,-13 5-6 16,-6 1 0-16,-8-1-1 0,-8-2 2 0,-9 3-12 16,-12-1-7-16,-13 0-6 0,-8 4-3 15,-6 2-1-15,-10-6 0 0,-7 4-1 0,-10 1-5 16,-2-1 0-16,-8 0 1 0,-7 1-6 0,1 4 3 15,-7-5 2-15,1 5 0 0,-5-4-1 16,0-1 0-16,2 5 2 0,-6 0-3 16,7-5 0-16,-9 5 0 0,2 0-1 0,-2-3-1 15,0 3 1-15,0 0-1 0,0 0-1 16,0 0 3-16,0 0-2 0,0 0 4 16,0 0-2-16,0 0 2 0,0 0-2 0,0 0 1 15,0 0 1-15,0 0-2 0,-2 0-3 0,2 0-5 16,0 0-5-16,0 0-5 0,0 0-7 15,-4 0-3-15,4 0-6 0,-5 0-11 0,3 0-24 16,-2 3-43-16,0 2-53 0,-4 0-59 16,0-1-91-16,-1 1-146 0,-1 4-183 0,-5-4-77 15,5-5 7-15,-2-10 80 0,6 1 161 16</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30T19:27:29.660"/>
    </inkml:context>
    <inkml:brush xml:id="br0">
      <inkml:brushProperty name="width" value="0.05292" units="cm"/>
      <inkml:brushProperty name="height" value="0.05292" units="cm"/>
      <inkml:brushProperty name="color" value="#FF0000"/>
    </inkml:brush>
  </inkml:definitions>
  <inkml:trace contextRef="#ctx0" brushRef="#br0">2983 12408 179 0,'4'-4'371'16,"-4"-4"49"-16,-4-3 31 0,4 8-149 16,0-6-106-16,0 4-48 0,0 1-36 15,0-1-27-15,4-4-22 0,-4 9-21 0,2-5-16 0,-2 5-11 16,0 0-9-16,4-4-5 0,-4 4-3 16,6 0-2-16,-1 4-1 0,-3-4 2 0,6 0 2 15,0 5-3-15,2-1-1 0,1 1 1 16,3 4 2-16,-1-4 0 0,7 4 2 15,-1-6 0-15,2 2 3 0,-1 4-2 0,3-9 1 16,4 5 2-16,2-1-4 0,2-4 1 16,2 0 1-16,6 0-2 0,-2 0 0 0,7-4 5 15,3 4 3-15,3-5-1 0,4 5 8 0,-3-9 7 16,9 4 2-16,2 2 2 0,0-6 2 16,-2 4 11-16,6-4 15 0,-1 4 20 15,1 1 18-15,-6-1 14 0,8-4-2 0,-2 9-2 16,4-5-1-16,-4 2 7 0,7-3 7 15,-3 3 4-15,0 3-4 0,1-5-18 0,1 5-25 16,-2-4-21-16,5 4-24 0,-3-5-12 16,9 5-8-16,-1 0 0 0,3 0-2 15,0 0-3-15,1-5 0 0,3 5 0 0,2-4 0 16,2 4-1-16,2-5 2 0,-4 1-3 0,4 4 0 16,-6 0 2-16,4-5-4 0,0 5 4 15,-2 0 0-15,4 0-2 0,4 0 2 16,-4 0-1-16,0 0-2 0,0 0 1 0,10 0 2 15,-6 0 1-15,5 5-1 0,-3-5 0 16,4 4-1-16,-4 1-1 0,5-1 3 0,3 6-3 16,-1-6 1-16,1 1 0 0,3 4-1 15,-3-1 0-15,7-3 1 0,2-1 2 0,-3 5-2 16,7-4 0-16,-4 0 0 0,6-1-1 16,0 1 0-16,4 4 2 0,-2-6 0 0,2 2 20 15,4 1 58-15,1-3 27 0,-1 2 14 16,0-1 6-16,2 1-15 0,-1-2-56 0,9-3-28 15,-3 6-11-15,-1-1-7 0,5-5-2 16,-1 3-4-16,-1 3-2 0,1-3-1 0,1 2 1 16,-1-5-2-16,-1 6 0 0,-1-3 0 15,-1 2 2-15,-1-5 0 0,-4 4-1 16,5 1-2-16,-3-5 1 0,3 0 1 0,-5 4 0 16,6 1 0-16,-1-5 0 0,1 0 1 0,1 5 1 15,-1-1 0-15,-1-4-1 0,3 0-1 16,-3 5 3-16,8-5-1 0,-9 0-1 15,2 3-1-15,-3-3 0 0,1 5 1 0,-1-5 1 16,-3 4-1-16,2 1 0 0,-6-5 1 16,-4 5 16-16,7-5 10 0,-7 4 3 0,-2 1 5 15,-2-5-2-15,-1 4-14 0,1 1-9 0,4-5-3 16,0 0-2-16,-2 5-2 0,-4-5 0 16,6 0-1-16,-8 0 1 0,0 0 14 15,-3 0 10-15,1 0 9 0,-11 0 3 0,1-5 8 16,-5 5-5-16,-4-5-5 0,-6 5-1 15,-6-4 5-15,-5 4-3 0,-5-5-2 16,-7 5-2-16,-2-4-6 0,-4 4-9 0,-6-5-7 16,-5 5-6-16,-5 0 0 0,-7 0-4 0,-8-5-2 15,2 1-2-15,-9 4 3 0,-1 0-2 16,-4-5-1-16,-5 5 1 0,3-3 1 0,-7 3-1 16,0 0-1-16,-2 0 2 0,-4 0-4 15,2 0 2-15,-4 0 0 0,0 0 0 0,5-5 2 16,-5 5-1-16,0 0 0 15,0 0 1-15,0 0 0 0,0 0-1 0,0 0-1 16,0 0 0-16,0 5-1 0,0-5 1 0,0-5 0 16,0 5 1-16,-5 5 0 0,5-5 1 0,0 0 0 15,0 0 0-15,0 0 0 0,0 0-1 16,0 0 1-16,0 0 1 0,0 0-1 16,0 0 1-16,0 0 0 0,0-5 8 0,0 5 1 15,0 0 2-15,0 0 0 0,0 5 0 16,0-5-4-16,0 0-4 0,0 0-1 0,0 0-2 15,0 0-3-15,0 0 0 0,0 0 2 16,0 0-1-16,0 0 0 0,0 0-1 0,0 0 1 16,0 0-1-16,0 0 0 0,5 0 0 0,-5 0-1 15,0 0 0-15,0 0 0 0,0 0 1 16,0 0-2-16,0 0 2 0,0 0 0 16,0 0 0-16,0 0 0 0,0 0-1 0,0 0 2 15,0 0-1-15,0 0 0 0,0 0 0 16,0 0 0-16,0 0-1 0,0 0-1 15,0 0 0-15,0 0 2 0,0 0 0 0,0 0 0 16,0 0 2-16,0 0-2 0,0 0 2 0,0 0-1 16,0 0-1-16,0-5 0 0,0 5 0 15,0 0 0-15,0 0-1 0,0 5 1 16,0-5 0-16,0 0 1 0,0 0-2 16,0 0 1-16,0 0 0 0,0 0 0 0,0 0 1 15,-5 0 1-15,5 0-1 0,0 0-4 0,0 0 2 16,0 0-6-16,0 0-1 0,0 0-1 15,0 0-11-15,5 0-30 0,-3 0-48 0,-2 3-106 16,8-3-203-16,-8 0-334 0,0-3-127 16,-8-11-86-16,1-9 39 0,-3-14 176 0,0-6 330 15</inkml:trace>
  <inkml:trace contextRef="#ctx0" brushRef="#br0" timeOffset="2420.32">19402 12260 302 0,'-45'-18'437'0,"-3"-10"43"0,-2 2 47 16,7 3-186-16,4 1-78 0,1-1-24 0,5 6-9 15,2-6-13-15,7 9-27 0,-3 0-34 16,6 5-31-16,9 1-26 0,-7-1-23 16,13 9-15-16,0-5-16 0,1 1-16 0,3 8-15 15,-2 1-12-15,4 4-5 0,4-1-4 0,-2 15 3 16,7 0 2-16,-1 8-1 0,11-3-6 15,-3 7-16-15,9 1-9 0,6 1-10 16,6-2-6-16,9 2 5 0,5-6 11 0,1-5 15 16,16 2 8-16,-2-11 8 0,7 6 6 15,7-9 4-15,3 4 6 0,10-5 7 16,4 1 8-16,0-1 8 0,3 1 6 0,11-6 8 16,-5 1 4-16,11 1 0 0,-5-1 8 0,6 0 36 15,-9 0 17-15,9-4 3 0,-12-2-3 16,1 3-16-16,-8-6-47 0,-1 0-29 0,-10-6-13 15,-1 3-6-15,0-6 1 0,-2-1 3 16,-13-3 8-16,5-6 4 0,-3 2 1 0,-6-6 1 16,-4 1 1-16,0-5 3 0,-8-1-2 15,2-3 0-15,-8 0 2 0,-5-1-4 16,-8-4-7-16,-3 1-5 0,-10-2-2 0,-7-3-3 16,-9 0-1-16,-8-5 1 0,-6-1 1 15,-11 1 4-15,-9 5 2 0,-12-6 5 0,-11 6-2 16,-11 0-3-16,-10 4-6 0,-17 4-7 0,-6 1-4 15,-11-1-3-15,-5 4 3 0,-11 8-1 16,0-3 1-16,-10 4 0 0,4 1 2 16,-11 4 1-16,1 6 1 0,-9 4-1 0,7-1 2 15,-13 10 3-15,4-1-2 0,0 1 2 16,0 7 0-16,1 2 2 0,3 9-2 0,0-1 2 16,9 4-2-16,0 11 2 0,8 0 2 15,6 3 0-15,16 5-2 0,7 4-2 0,14 5-3 16,17 0-7-16,13-5 1 0,15 5 1 0,16 0-1 15,17 0 3-15,14 5 2 0,18-4 2 16,8-1 1-16,19-6 1 0,16-2 0 16,19-10 0-16,18-4-2 0,23-6-1 0,13-7-2 15,18-7-12-15,13-6-31 0,8-6-83 16,8-9-135-16,6-5-241 0,1 0-282 16,1-12-98-16,-12-6 21 0,0-9 105 0,-8-8 238 15</inkml:trace>
  <inkml:trace contextRef="#ctx0" brushRef="#br0" timeOffset="27653.1">9017 14919 276 0,'6'0'351'15,"-6"0"19"-15,6-5-43 0,0 5-157 0,5-3-78 16,-3-3-34-16,4 6-9 0,1-3 1 0,1 3 0 15,3-5-5-15,3 1-8 0,3 4-9 16,4-5-12-16,6 5-4 0,0 0-5 0,11 0-1 16,-1 5-2-16,7-1 1 0,3 1-1 15,7-2 0-15,0 6 1 0,6 2-2 16,5-3-3-16,3 1 0 0,3-6-2 0,5 8 2 16,9-8 2-16,2 3 3 0,2-3-3 15,9 2 3-15,-1-5-5 0,9 0-4 0,-1 0 4 16,7 0 17-16,-2 0 23 0,8 0 36 15,0 0 47-15,6-5 47 0,-2 2 35 0,13 3 23 16,-1-6 11-16,7 6 8 0,2-3 8 0,8-2-10 16,4-1-28-16,5 3-33 0,7-2-50 15,5 1-57-15,2 4-35 0,12-5-21 16,-2 2-10-16,17-3-3 0,-4-2-1 0,12 2-4 16,0 3 3-16,10-2 2 0,-10-4-5 15,17 4 3-15,-7 1 2 0,6-5-6 0,-5 4 15 16,7-3 13-16,1 2 4 0,2 3 6 15,-3-2 1-15,1 1-12 0,-1-1-7 0,5 5-5 16,-7-5-1-16,3 1 1 0,-2 4-2 16,3 0 2-16,3-5 0 0,8 5-3 0,-2 0 1 15,8 0-3-15,4 0-5 0,1 5-3 16,-7-1-4-16,0 1-7 0,-6 0-6 16,2-1 1-16,-13 1 12 0,7-2 5 0,-12 3 15 15,1-6 15-15,-12 3 17 0,4 2 7 16,-14 0 3-16,-9-1 0 0,-1 1-4 0,-9 4-11 15,-12 0-12-15,-3-4-5 0,-14 4-4 16,-1-1-8-16,-14 1-1 0,-11-4-1 0,-14 4-3 16,-9-6-2-16,-13 3-4 0,-6 2 0 15,-14-2-3-15,-7-3-1 0,-14 2-2 0,-7-5-1 16,-5 6 2-16,-5-3-2 0,-4 2 1 16,-6-1 0-16,-2 1 0 15,-6-1 1-15,-3 1-1 0,-3-5-1 0,-5 5 0 0,0-2-1 16,-8-3 0-16,5 6-1 0,-3-3-2 0,0-3 1 15,-2 5 0-15,-2-5-1 0,0 4 1 16,0-4 0-16,0 5-1 0,0-5-14 0,0 0-30 16,-2 5-46-16,-8-1-95 0,-5-4-182 15,-4-4-346-15,-7-10-199 0,-1-8-57 0,4-10 51 16,-2-13 161-16,9-9 351 0</inkml:trace>
  <inkml:trace contextRef="#ctx0" brushRef="#br0" timeOffset="40277.1">12826 17061 218 0,'0'0'343'16,"0"-3"31"-16,0-3-11 0,5 1-161 15,-5 2-89-15,2 3-47 0,2-6-31 0,2 3-16 16,4 3-9-16,1-5-4 0,1-1-4 16,3 3 0-16,1 3-2 0,3 0 2 0,1-5-2 15,7 5-2-15,0-4 4 0,2-1-2 0,4 5 2 16,8 0 1-16,-1 0 6 0,3 0 4 16,7 0 1-16,-1 5 0 0,5-1 2 0,6 1 6 0,0-2 5 15,8 3 13-15,0 2 11 0,3 1 8 16,5-4 4-16,-1 4 5 0,1-4 11 0,1-1 13 15,3-4 14-15,-1 0 19 0,1-4 11 0,1-1 3 16,0 2 1-16,-9-8 8 0,0 2 12 16,-1 1 36-16,-3-6 27 0,-6 2 1 0,4-8-21 15,-4 3-35-15,-10-1-59 0,6-4-47 0,-9-1-24 16,-3 0-10-16,-3 1-1 0,-2-1-4 16,-3-3-1-16,-9-2-4 0,2 2-2 0,-9-6-2 15,1 1-1-15,-6-2-3 0,-3 2-1 16,-4-10-2-16,-3 1 0 0,-5 0-2 0,-4-5 2 15,-3 0 0-15,-5-1 4 0,-6 3-2 0,-1-3-1 16,-6 1-2-16,-4 0-3 0,-6 4-4 16,-4 1 0-16,-6-2-1 0,-3 8 0 15,-8-3 2-15,-3 2 0 0,-5-2 3 0,-7 6 0 16,1 3 1-16,-8 5-1 0,-5 3-1 16,-4 0-1-16,1 3-3 0,-7 3-2 0,-7 0-1 15,1 10 0-15,-4-1 1 0,0 10-3 16,-5-1 0-16,-1 6-2 0,-3 8 1 0,-1-1 2 15,5 6 2-15,-1 8 1 0,3 6 1 0,1 0 1 16,8 3-2-16,4 9 2 0,8-1 1 16,13 7 2-16,4 4 2 0,12 0 0 0,11 7-1 15,5 2-1-15,16 4-2 0,7-4 1 16,9 3-2-16,12-8 3 0,9 0 0 0,7-4 2 16,18-5 6-16,3-8-1 0,11 3 2 15,10-13 2-15,6-1 2 0,7-7-2 0,1-2 2 16,9-3-2-16,0-4-3 0,0-7 0 0,6-7-2 15,2-1-2-15,0-8-1 0,2 4-2 16,0-8-5-16,0-6 0 0,-1 5-2 0,-1-5-15 16,0 5-38-16,-2-5-64 0,2-3-92 0,-8 3-134 15,-5-3-223-15,-1-1-202 0,-5-1-47 0,-3-4 46 16,1-3 108-16,-8 3 232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0:43.346"/>
    </inkml:context>
    <inkml:brush xml:id="br0">
      <inkml:brushProperty name="width" value="0.05292" units="cm"/>
      <inkml:brushProperty name="height" value="0.05292" units="cm"/>
      <inkml:brushProperty name="color" value="#FF0000"/>
    </inkml:brush>
  </inkml:definitions>
  <inkml:trace contextRef="#ctx0" brushRef="#br0">2999 7153 252 0,'11'-9'374'16,"-1"-5"21"-16,-4 5 13 0,5-5-224 0,-1 6-101 15,0 2-47-15,3 3-22 0,-1-8-7 16,7 8-3-16,-3 3-1 0,3-5 0 15,1 5 0-15,3 0-3 0,-2 0 3 0,2 5-1 16,-1-2-1-16,-1 3 2 0,2-1-1 16,2 4-5-16,-3-1 3 0,5 6-2 15,0-5 2-15,2 0 2 0,2 5-2 0,2-6-2 16,0 6 2-16,6-5-6 0,-1 5 6 16,5-5 3-16,5-1 5 0,1 6-8 15,1-5 3-15,6 0-3 0,2 0 0 0,1-1-3 16,1 1 6-16,11-4 1 0,-5 0-1 15,8-1-1-15,-1-4-2 0,7 0 2 16,-1-4 0-16,8 4 0 0,-3-5 2 0,3 5 1 16,0-5-2-16,2 2-4 0,2 3-1 15,2-6 0-15,0 3 4 0,6-2 0 16,-2 5 2-16,2-4-1 0,-1 4-3 16,5 0 2-16,0 0-2 0,5 0 0 0,-9 0 2 15,9 0 0-15,-9 4-3 0,8-4 0 0,-1 5 1 16,1-5 0-16,1 3-2 0,1-3 4 15,1 6-6-15,6-6 4 0,-3 0 2 16,5 0 0-16,-2 3 0 0,2-3-2 0,-3 0 1 16,9 0-1-16,-4 0 0 0,2-3 1 15,-2 3 1-15,4-6 1 0,0 3-2 16,2 3 1-16,0-5 0 0,3 1-1 0,-3-1-1 16,4 5 0-16,-4-5 1 0,4 1-1 0,-4 4 2 15,11-9-4-15,-7 4 2 0,11 0 0 16,-5 1-1-16,5-4 1 0,1-1 5 0,9-1 8 15,-4 1 4-15,2 0 4 0,2 6 3 16,2-8-5-16,-7 2-9 0,1 1-4 16,-6-1 2-16,-3 4-4 0,-1-4 0 15,-1 0 5-15,-12 1 4 0,2-1 10 0,-2-2 4 16,-6 3 4-16,-6-4-6 0,-5 1-3 16,1-1-9-16,-9 3-4 0,-2-5-5 0,-2 5-2 15,-8-5-2-15,-2 6 2 0,-13-6-4 0,2 0 2 16,-12 2 2-16,-2-2-2 0,0 5 1 15,-2-5 0-15,-4-3 0 0,-5 3-2 16,-3 0 2-16,-3 0 1 0,-5 2-1 0,-5-2 1 16,-6-4 13-16,-5 4 15 0,-5 0 28 15,-7 0 25-15,0 2 13 0,-5-7-2 16,-5 1-18-16,-9 1-22 0,1-2-28 0,-8-4-15 16,-5 0-5-16,-10 3-5 0,2-3-2 15,-8 0-1-15,0 0 1 0,-7 1-2 0,1-1 3 16,-7-3 2-16,5 3 0 0,-5-5 0 0,-4 6 1 15,0-1-2-15,-1-3 2 0,-7 3-3 16,0 1-1-16,-9-5-1 0,1 5-2 16,-11-1 1-16,3 0 2 0,-7-5 2 0,-8 8 1 15,-4-3 2-15,-2 0-3 0,-11 4-1 16,-3 2 2-16,-3-1 0 0,-4-1 0 0,-4 7-1 16,-6-2 0-16,4 0-1 0,-3 2 0 15,1-2 2-15,0 5-4 0,-2-2 2 0,8 3 0 16,-8 4 0-16,4-4 0 0,-9 2-1 15,5-2 2-15,-6 2-1 0,-1-2 2 16,3 4-1-16,-3-6-1 0,-5 1 0 0,5-5 0 16,-5 5 0-16,-3-3 0 0,-2-2 5 15,0-5-3-15,-1 7-1 0,-3-2-2 0,-9 0 4 16,3 2-2-16,-2-2-1 0,-2 5-3 16,-2-5 6-16,6 5-2 0,-3 1-2 15,7 2-2-15,-4 1 6 0,6 2-2 0,-2-3-1 16,7 3-1-16,-3 3 0 0,2-5-1 15,0 5 2-15,5 0-1 0,-9 5-1 0,4-5 5 16,-6 9-3-16,2-6 0 0,-2 8-2 16,4 1 4-16,-12 2-2 0,8 3-3 15,-6 2-2-15,2 7 5 0,-4 2-1 0,6 4-1 16,-7-1-1-16,9 4 5 0,3 2-1 16,7-1 1-16,2 4 0 0,5 1 1 15,6 4-2-15,10 0 0 0,6 4 0 0,11-4-1 16,3 10 1-16,14-1-2 0,3 3-3 15,9 2 0-15,7-5 1 0,7 1 1 0,11-1 0 16,12 0 1-16,4-5-1 16,10 5 1-16,8-6-1 0,9 3-2 0,6-2-1 0,17 1-4 15,5-6 3-15,14-2-3 0,9-2 2 16,15-9 3-16,14 1 3 0,9-6 0 16,16-3 1-16,15-4 0 0,10-2-2 0,8-3 0 15,19-5 1-15,2-6-1 0,11 3-6 16,5-12-15-16,5 6-36 0,-1-8-44 0,7-1-59 15,0 0-65-15,-6 1-32 0,-5-6-9 16,1 0 21-16,-13 1 19 0,-4-9-36 0,-7 3-2 16,1 1 19-16,-10 1 18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1:05.302"/>
    </inkml:context>
    <inkml:brush xml:id="br0">
      <inkml:brushProperty name="width" value="0.05292" units="cm"/>
      <inkml:brushProperty name="height" value="0.05292" units="cm"/>
      <inkml:brushProperty name="color" value="#FF0000"/>
    </inkml:brush>
  </inkml:definitions>
  <inkml:trace contextRef="#ctx0" brushRef="#br0">3531 11946 76 0,'2'0'266'0,"-2"-6"20"0,6 6 12 15,2-8-148-15,0 8-76 0,1-6-35 16,-1 3-19-16,6-2-14 0,-1 5 1 0,3-6 2 16,-1 3-5-16,1 3-3 0,1 0 3 15,-1-5 6-15,1 5 3 0,6 0 20 0,-3 0 15 16,3-4 7-16,-2 4 5 0,2 0 0 15,3 0-6-15,1-5-6 0,-4 1-3 0,8 4-4 16,-4 0-2-16,0 0-5 0,0-5-1 16,2 5-3-16,-3-5 10 0,8 5 0 15,-3-3 0-15,-2 3-4 0,4 0-3 0,-2-6-16 16,2 6-11-16,0 0-4 0,0 0-4 0,0 0 4 16,4 0 1-16,0-3 1 0,1 3 1 15,1 0-1-15,-2-5 2 0,-2 5-6 0,2 0 4 16,1 0-3-16,-5 5-2 0,-2-2 1 15,-2 3 0-15,4-3-1 0,0 2-2 16,-2 0 3-16,2 4 2 0,0 0-4 0,-2-6 4 16,4 8-1-16,-2-2 0 0,2-6-1 15,0 8 2-15,3-8 0 0,-1 6 0 0,2-4 0 16,-2 4-2-16,3-4 2 0,-3-2-1 16,2 3 1-16,4-3-1 0,-5 2 1 0,5-5-1 15,-4 6-2-15,5-3-1 0,-1-3 2 16,-1 5 2-16,1-5 0 0,-4 0 4 0,7 4 0 15,-3-4 6-15,5 0 12 0,-5 5 7 16,5-5 3-16,-3 0 2 0,5 0-9 0,1 0-11 16,1 0-9-16,0 0-2 0,-1 0-3 15,-1 0 2-15,4 0 2 0,-5 4-1 16,-1-4-1-16,1 5-1 0,-1-5-1 0,-2 5 0 16,1-1-1-16,1-4 0 0,1 5 2 0,1-2-2 15,-1 2 3-15,5-5-1 0,0 4 5 16,0-4-1-16,1 5 5 0,-1-5-1 0,2 0 20 15,2 0 19-15,-2 5 14 0,0-5 3 16,3 0-2-16,-1 0-15 0,-2 0-22 16,4-5-10-16,0 5-8 0,-6 0 0 0,6 0-4 15,-2 0-3-15,-3 0-1 0,5-5 1 16,0 5-2-16,-4-4-1 0,8 4 0 0,-4-5 2 16,4 5-1-16,-4-3 4 0,2 3-2 15,-2 0-1-15,-2 0 0 0,2 0-1 0,-4 0-2 16,2 0-1-16,-2-5 0 0,-3 5-1 15,3 0 3-15,-2 0 0 0,0 0 0 0,-1 0 5 16,-1-4-2-16,2 4 5 0,4 0 21 16,-3-5 25-16,3 5 23 0,-6 0 24 0,8-5 17 15,0 1-7-15,-2 4-15 0,-2-5-18 16,3 1-18-16,-1 4-18 0,-2 0-13 0,0-5-10 16,6 5 16-16,-6-3 33 0,4 3 32 15,-4-6 13-15,4 6 7 0,-3 0-20 16,-1 0-39-16,-6 0-32 0,4 0-17 0,-5 0-6 15,3 0-3-15,-7 0-1 0,5 0-1 16,2 0-1-16,-7 0 2 0,5 0 2 0,-1 0 1 16,3 6-1-16,-2-6-1 0,-5 0 0 15,7 0-2-15,-3 0 0 0,1 0-1 16,-2 0 1-16,3 0 1 0,-3 0 1 0,1 0 3 16,1 0 31-16,4 0 19 0,-1 3 10 15,1-6 3-15,0 6 0 0,-2-3-32 16,1 0-17-16,1 0-11 0,0 0-5 15,0-3-4-15,-5 3 2 0,1 0 0 0,-1 0 0 16,5 0 1-16,-4-6 0 0,-1 6 0 16,1 0-1-16,-2 0-1 0,1 0-1 0,5 0 0 15,-4 0-2-15,-1 0 1 0,3 0 1 16,-3 0 1-16,1 0 0 0,0-5 2 16,-1 5 0-16,3 0 0 0,-7 0-1 15,5 0 0-15,-7 0 0 0,7 0-3 0,-7 0 2 16,5 0 0-16,0 5 1 0,-3-5 1 15,-2 0 0-15,5 0 0 0,-3 0 2 16,-1 0 0-16,-1 6 2 0,5-6 0 0,-3 0-1 16,-1 3-3-16,-1-3-1 0,5 0-1 15,-5 5-1-15,3-5 1 0,-3 0 0 0,5 0 0 16,-5 0-1-16,0 4 3 0,-3-4-1 16,7 5 0-16,-1-5 1 0,-3 0 2 15,7 0-2-15,-3 4 0 0,-3-4-2 0,5 0-2 16,1 0 0-16,-3 0 0 0,3 0-1 15,0 0 3-15,1 0 0 0,-1 0 0 0,4 0 3 16,-3 0 1-16,7 0-1 0,-2 0 0 16,2 0-1-16,-6 0-3 0,1-4-1 0,5 4-1 15,-6 0 1-15,2 0 2 0,-1-5 1 16,3 5-1-16,4 0 4 0,-2 0 0 0,2-4-1 16,0 4 0-16,-4 0-1 0,4-5-2 15,0 5-1-15,-3 0 0 0,-1 0 0 0,4 0 1 16,-6 0 4-16,6 0 0 0,0 0 2 15,4 0-1-15,-4 0-2 0,2 0-1 16,-2 0-3-16,0 0 0 0,-2 0 1 0,-3 5 1 16,5-5 1-16,0 4 2 0,0-4 2 15,9 0 0-15,-7 5 1 0,4-5 0 0,-2 0-1 16,-4 0-2-16,4 4-1 0,-2-4-1 0,-2 0-1 16,0 0 1-16,4 5 2 0,2-5-1 15,2 0 1-15,-2 5-4 0,-4-5 0 0,7 4-4 16,-7-4 1-16,6 0 0 0,-2 5 2 15,0-5 2-15,0 0 1 0,4 3-1 16,-3-3-1-16,-3 5-2 0,2-5-1 0,4 4 0 16,-2-4-1-16,1 5 3 0,-1-5 2 15,4 0 0-15,-2 5 0 0,1-5-1 0,1 4 0 16,-2-4-2-16,1 5-1 0,-1-5 1 16,0 0 2-16,3 4 2 0,-3-4 7 0,6 0 5 15,-5 5 0-15,3-5-1 0,-6 0 0 16,2 0-7-16,-3 5-3 0,3-1-1 15,0 1-1-15,0-5 2 0,1 3-2 0,1 3 0 16,-4-6-1-16,5 3-2 0,-3 2-1 16,2-5 0-16,-1 5 1 0,-1-1 2 0,4 1 1 15,3-5 1-15,-5 4-2 0,5 1 1 0,-7-5-2 16,6 0-1-16,1 3-1 0,-1-3 3 16,5 0 1-16,2 6-1 0,-3-6 3 0,1 0-1 15,-1 0-1-15,3 0-1 0,-2 0-1 16,1 0 2-16,1 0 0 0,4 0 2 15,-4 0-4-15,3 0 2 0,-5 0 0 0,10 0-3 16,-8 0 3-16,4 0 2 0,-1 0 2 16,1 0-1-16,0-6 7 0,0 6 4 0,-4 0 3 15,-1-3 7-15,3 3 6 0,0 0-6 16,-5 0-2-16,3 0-6 0,2 0-4 0,-7 0-8 16,3 3-1-16,0-3-2 0,-5-3 4 0,1 3 0 15,-3 0 0-15,-6 0 0 0,0 0-2 16,-6 0 0-16,2-5 0 0,1 5-1 15,-6-4 1-15,-3 4-1 0,0 0 3 16,4-5 1-16,-6 5-1 0,4-4 2 0,-9 4-2 16,-3-5-1-16,1 5-2 0,-3 0-2 15,-5 0-1-15,2-5-1 0,-6 5 0 0,-4 0 1 16,-2 0 0-16,-4 0 0 0,-2 0 1 0,-2 0-2 16,-9 0 0-16,5 0 0 0,-7 0 0 15,-4 5 0-15,0-5 2 0,-2 0-4 16,3 0 2-16,-7 0-2 0,4 0 0 0,-4 0 0 15,4 5 2-15,-4-5 0 0,0 0-1 16,2 0-2-16,-2 4 1 0,0-4 1 0,4 0-2 16,-2 5-1-16,-2-5-1 0,4 0-2 15,0 4-1-15,-1 1-9 0,3-2-28 0,2 3-42 16,-2-1-101-16,0-2-154 0,-6-3-278 16,5-3-107-16,-5-8-22 0,0-10 62 0,2-10 128 15,-2-6 267-15,8-3 111 0,-6-5 52 16,4 5 20-16,-2 3-41 0,-4-3-18 15,-4 9 5-15</inkml:trace>
  <inkml:trace contextRef="#ctx0" brushRef="#br0" timeOffset="2359.23">3152 12629 163 0,'27'0'331'0,"-6"-5"18"0,6-4 9 16,2 1-172-16,-2-1-104 0,10 4-41 16,0-4-17-16,-2 4-9 0,9 1-1 0,-3-1-8 15,4-4-2-15,-1 4 1 0,5 2-9 16,-1-3-2-16,2 6 6 0,-3 0-1 0,3 0 2 15,-7 0 9-15,5 0-2 0,-3 6-3 0,3-6-3 16,-3 3 0-16,-1 2 2 0,3-5 9 16,3 0 5-16,-3 0 3 0,5 5-2 15,0-5 4-15,-1 0-11 0,7 0-2 0,-2 0-2 16,2 0 2-16,2 0-7 0,-4 0 1 16,4 0-2-16,4 4-1 0,-2-4-2 0,-2 0 2 15,4 0 0-15,0 5 2 0,-2-5 1 16,2 0 3-16,-4 0-5 0,4 0-2 0,-4 4 2 15,0 1-4-15,2 0-3 0,-2-1 5 16,4 1 19-16,2-5 11 0,0 9 3 0,-2-9 7 16,6 8-4-16,-3-2-18 0,3-3-8 15,-4 2-7-15,4-1-5 0,-4 1 4 16,9-5 0-16,-9 3 0 0,8 3 3 0,-5-6 1 16,1 5-2-16,-2-5 10 0,0 3 15 0,1-3 8 15,1 6 7-15,-2-6 2 0,2 3-7 16,1 2-15-16,-1 1-5 0,-4-3-7 0,4-3-2 15,1 5-3-15,1-5-5 0,-2 0 1 16,1 4-2-16,-1 1 2 0,0-1 1 0,0 1-1 16,1 0-1-16,-5-2-1 0,0 3-1 15,4-3-1-15,3 2 3 0,-3-1 3 16,0 1 25-16,5-5 21 0,-3 5 27 0,-2 4 25 16,7-9 24-16,-7 9-12 0,2-9-15 15,3 5-19-15,1-1-25 0,1 1-24 0,-1-5-14 16,1 0-6-16,-1 3-7 0,1-3-3 0,-3 6-1 15,3-6 3-15,5 0-1 0,-5 0-1 16,3 0 1-16,1-6 2 0,0 6-3 16,-3 0-2-16,3 0 0 0,1-3 0 15,5 3 1-15,-2 0 2 0,0-5 1 0,-5 5-1 16,7 0 2-16,-4 0 5 0,2 0 14 16,-3 0 12-16,5 0 24 0,-4 0 45 15,4 0 31-15,-7 0 18 0,3 0 15 0,-2 0-9 16,1 0-32-16,3 0-36 0,0 0-29 15,-5 5-27-15,3-5-17 0,2 0-11 0,-2 0-6 16,-1 0 0-16,3 3 1 0,-2 3-1 16,-1-6 1-16,-1 3-2 0,0-3 1 15,-3 5-2-15,3 0 0 0,-5-1 0 16,5 1 4-16,-5 4-2 0,5-4 0 0,-5-1-1 16,1 1 0-16,-5 4-3 0,5-6 3 15,1 8 0-15,-1-8 2 0,-5 2 1 0,5 4-1 16,-1-6-2-16,1 3 0 0,-3-1-1 15,2 4 0-15,1-9 3 0,-1 8 1 16,5-8 0-16,0 6 1 0,-5-3-3 16,3 2-1-16,1-1 1 0,-3 1-2 0,3-5 1 15,1 9 1-15,-2-9 2 0,5 5 0 16,-5-2-1-16,6-3-1 0,-7 6-1 0,7-6-1 16,-7 0 0-16,7 0 5 0,0 0-1 15,2 0 0-15,-2 0-1 0,1 0 30 0,1 0 15 16,2-6 14-16,-2 6 12 0,4 0 3 15,-2 0-29-15,-2-3-16 0,4-2-16 16,-3 5-9-16,-1-5-5 0,6 1 3 0,-2 4 0 16,-2-5-1-16,4 5-1 0,-2-4-2 0,0 4-1 15,-2-5 0-15,4 5 3 0,0-3 1 16,2 3-1-16,0-6 0 0,-2 6-3 16,2 0-1-16,-2-5 1 0,2 5 2 0,-4-3 1 15,9 3 1-15,-5-6-2 0,-2 3-1 0,0-2-1 16,4 5 0-16,-2-6 2 0,2 3 1 15,0-2-1-15,0 1-3 0,-2-1 0 16,1 2-2-16,-1-3 1 0,2 1 2 0,2 2 0 16,-2 3 0-16,0-9-1 0,0 9-2 15,1-5 0-15,1 1 3 0,0-1 2 16,2 5-1-16,-1-5-4 0,3 1 2 0,-4 4-3 16,4-5 2-16,1 5 1 0,-1 0 2 15,1 0-1-15,3 0-1 0,1 0-1 0,-3 0 0 16,2 0 2-16,3 5-1 0,-3-1 1 15,-1 1-1-15,3-5-2 0,3 9 2 0,-2-9-1 16,5 5 0-16,-1-2 0 0,4 3-1 16,-6-6 1-16,7 3 0 0,-1-3 2 15,2 5-3-15,-4-5 4 0,-2 0 1 0,3 0 0 16,-5 0 15-16,2 0 8 0,-1 0 2 16,-3 0 0-16,4 0 1 0,-5 0-12 15,3 0-6-15,-7 0-4 0,-1-5-1 0,-1 5 1 16,0 0 1-16,-1 0 5 0,-7-3 2 15,-2 3 2-15,-2 0-2 0,-4 0 0 16,-5-6-5-16,-5 6-2 0,-1 0 1 0,-6 0 0 16,-1 0-1-16,-9 0-2 0,0-3-1 15,-15 3-4-15,5 0 0 0,-7 0-3 0,0 0 2 16,-5 0 2-16,-5-5-1 0,0 5 3 16,-6 0-1-16,0 0 0 0,-5 0 1 15,-5-4-1-15,-1 4 0 0,-1-5 0 0,-5 5 0 16,1 0-1-16,-9-5 0 0,2 5 2 0,-2 0 0 15,-2-4 1-15,0 4-1 0,-2-5-2 16,-2 1-2-16,2-1-6 0,-7-3-6 0,1-1-18 16,-11 4-27-16,3-4-59 0,-3 0-76 15,-1 4-85-15,-1-4-109 0,2 4-141 0,5 1-52 16,-3-1 18-16,7-4 49 0,0 1 99 16,1-6 153-16,-5 2 93 0,2-2 51 15,-9 5-53-15,0-5-35 0,-2 5-9 0,-6 1 4 16</inkml:trace>
  <inkml:trace contextRef="#ctx0" brushRef="#br0" timeOffset="7630.7">2851 13507 193 0,'8'0'337'0,"2"-9"17"15,0 0 12-15,1 4-197 0,-1 0-92 0,3 1-39 16,7 4-16-16,-3 0-15 0,6 0-6 16,1-5 3-16,1 5 0 0,2 0-3 0,4 0 15 15,2 0-5-15,-4 0-6 0,8 0 3 16,-4 0-5-16,5 0-11 0,-1 0 10 15,0 0 6-15,2 5 0 0,0-5 12 16,5 0 0-16,-1 4 3 0,5-4-1 0,-3 5 6 16,7-5-4-16,0 0 6 0,-1 5-2 15,1-1-4-15,-2-4-9 0,8 5-4 16,-3-5-1-16,-1 3 0 0,6 3 0 0,0-6 2 16,0 8 1-16,4-8 2 0,2 9-4 15,0-4-4-15,3-1 1 0,3 1 0 16,-2 4-2-16,2-4-2 0,5-2-2 0,-3 6-2 15,3-4-1-15,6 4 1 0,1 0 1 0,3-4 3 16,0 4 2-16,2-4-4 0,4 4-1 16,4-6 0-16,0 2 3 0,7 1 12 15,-5-3 18-15,4 2 28 0,0-5 24 0,7 4 16 16,-2-4 2-16,1 5-10 0,1-5-19 16,3 0-24-16,1 0-6 0,2 0 3 0,4 0-2 15,4 0 1-15,-4 0-2 0,6 0-10 16,2 0-13-16,4 0-8 0,-2 0-1 0,7 0 6 15,-1-5 15-15,9 5 19 0,-7 0 22 16,7 0 10-16,-4-4-6 0,3 4-6 0,-3 0-5 16,6 0 15-16,-5 0 58 0,3 0 53 15,-2 0 17-15,3 0-4 0,-5 0-32 16,0 0-67-16,-3 4-54 0,3 1-26 0,-5-1-12 16,5 1-8-16,-5 0 1 0,5-1-3 0,-5 4-1 15,0-3 1-15,-3 4 1 0,-3-4 0 16,-2 4 4-16,-6 0 4 0,-2-4 6 15,-2-1-1-15,-9 1 0 0,1-2 2 0,-9 3 0 16,-2-6-2-16,-6 3 1 0,-10-3-1 16,-2 5-1-16,-5-5-1 0,-5 0-1 15,-5 0 0-15,-2 0-1 0,-8 0 0 0,-5 0-5 16,-7 0-1-16,-9 0-2 0,-8 0-3 0,0 0-1 16,-11 0-2-16,1 0 1 0,-7 0-2 15,0 0-1-15,-3 0 1 0,-7 0 0 0,4 0-1 16,-2 0 1-16,-2 0-1 0,0 0-1 15,0 0 1-15,0 0 0 0,0 0-1 0,0 0 1 16,-2 0 1-16,2 0 0 0,2 0 0 16,-4 0 3-16,2 0-1 0,0 0-1 15,0 0 0-15,-4-5 0 0,4 5 0 0,0 0-1 16,-5 0-2-16,3-3-8 0,-4 3-16 0,-8 0-33 16,-3-6-70-16,-4 6-96 0,-1-3-150 15,-5-2-209-15,0-4-99 0,4 0 7 16,3-10 61-16,13-2 40 0,7-7 164 0,11 2 102 15,11-2 50-15</inkml:trace>
  <inkml:trace contextRef="#ctx0" brushRef="#br0" timeOffset="9169.24">14317 13794 165 0,'-4'-5'348'0,"8"2"23"0,2-11 12 16,4 8-170-16,7-2-120 0,6 4-52 16,4-1-23-16,12-4-10 0,4 4-4 15,11 2 1-15,0 3 2 0,6-6-5 0,6 3 1 16,0-2-1-16,8 5 0 0,3-4-2 0,6 4 1 16,3-5 3-16,7 0 2 0,2 5 1 15,1-4 3-15,1 4 2 0,4-5 3 0,4 5 2 16,3-4 6-16,1 4 1 0,1-5 3 15,8 0-3-15,-2 1-4 0,10 4-2 16,4-5-1-16,4 2-2 0,-1 3-3 0,11 0 2 16,-5 0 1-16,8 3-1 0,-1 2 1 15,1-5 1-15,4 4 3 0,2 1 1 0,-4 0 3 16,6-1 7-16,-6 1 11 0,12-5 6 16,-8 4 2-16,6 1-3 0,2-5-1 0,3 5-8 15,-1-1-13-15,2 1-7 0,3 4 4 0,1-1-3 16,1 1 7-16,3-4 11 0,-3 4 7 15,3 0 5-15,-5-4 13 0,-1 4 17 16,-3-6 16-16,-5 2 21 0,-6 1 17 0,0-3 20 16,-6-3 23-16,-3 5 33 0,-11-5 25 15,-3 0-2-15,-6 0-24 0,-13 0-41 0,-7-5-58 16,-1 5-54-16,-16-3-27 0,-2-3-13 16,-15 1-6-16,-8 2-2 0,-12-3-2 0,-7 3 0 15,-10-2 1-15,-2 5-1 0,-10-6-1 16,-9 3 0-16,-2 3-2 0,-5-5-2 15,-3 5-4-15,-2-4-33 0,0 4-79 0,-7-5-107 16,-3 2-183-16,-2-3-208 0,-9-2-144 16,-2-6-30-16,7-9 57 0,-1-8 166 0,9-1 197 15</inkml:trace>
  <inkml:trace contextRef="#ctx0" brushRef="#br0" timeOffset="37449.14">20946 5749 322 0,'15'-20'395'0,"-7"3"38"0,0 0-15 16,-6 3-182-16,4 5-77 0,3 0-37 15,-3-5-27-15,0 6-20 0,4-1-25 0,-3 0-16 16,-1 4-18-16,2-4-7 0,0 4-7 16,1-4 0-16,1 4-2 0,-4 1 0 0,4-4-1 15,-3 3-2-15,-1 1 2 0,0-1-3 16,0 5-1-16,-2 0 0 0,1 0 1 15,-3 5-1-15,6-1 0 0,-6 1 2 0,4 3 0 16,-2-4 1-16,3 6-1 0,-1-1 2 16,4 5 4-16,-2-5-2 0,1 0 1 0,5-1 1 15,3 6 0-15,-1-5-1 0,7 0 10 16,2-1 7-16,4 1 6 0,4 2 11 0,8-3 12 16,0 1 5-16,7-6 16 0,2 3 26 15,7-1 12-15,-5 4 17 0,12-9 16 0,2 3 13 16,5-3 17-16,-1 5 46 0,4-5 26 15,3 0-3-15,-1 0-22 0,3-5-35 0,1 5-64 16,7 0-46-16,0 5-22 0,-4-5-9 16,4 0-6-16,-1 6-7 0,-3-6-3 15,-2 0-3-15,1 0-1 0,-3 0-2 16,-11 0 0-16,0 0 2 0,-6-6-3 0,-4 6-3 16,-4 0-3-16,-9-8-4 0,-5 8-3 15,1-6-2-15,-8 6 0 0,-6-3 1 0,-4 3 0 16,-7-5-1-16,-1 5-1 0,-9 0 2 15,-4-6 0-15,-2 6-1 0,0 0 0 16,0 0-2-16,0 0-12 0,-2-3-37 0,-2-2-70 16,-2 1-116-16,-5-1-184 0,1 2-247 15,0-11-180-15,-7 0-28 0,9-4 73 16,-3-4 167-16,5-6 249 0</inkml:trace>
  <inkml:trace contextRef="#ctx0" brushRef="#br0" timeOffset="38664.74">3142 6765 187 0,'21'-17'323'0,"-1"3"19"16,-3-3 4-16,4 3-178 0,-3 5-74 15,-1-1-29-15,-1 1-12 0,1 0-3 16,-1 6-5-16,-1-3-9 0,1 1-5 16,-3 2-6-16,1 3-6 0,3-6-14 0,-5 6-1 15,5 0 2-15,-3 6-9 0,3-6 3 16,5 3 8-16,-1 2 1 0,6 4-4 15,-4-4 6-15,8 4 15 0,-2-5 7 16,4 1 0-16,4 0 7 0,2-2 10 0,3 3-8 16,3-3-4-16,-2 2 9 0,7-5 18 15,2 0 17-15,-1 0 14 0,7 0 20 16,-2 0 0-16,8-5-2 0,-4 2-5 0,10-6 7 16,1 4 7-16,1 0 9 0,-2-4 0 15,3 5-6-15,-3-4 1 0,-2 2 14 0,-6 1 19 16,-2 2 3-16,-6-3-4 0,-5 3-27 15,-5-2-38-15,-1-1-45 0,-5 6-25 0,-5 0-11 16,-7-3-5-16,3 3-6 0,-8 0 0 16,0 0-1-16,-9 0-1 0,3 0 1 15,-5-5 1-15,-4 5 2 0,-4 0 1 16,2 0 0-16,-4 0 1 0,4 0 0 16,-8 0 1-16,4-4-2 0,0 4 1 0,0 0 1 15,0 0-3-15,0 0-2 0,-4 0-3 0,4 0-3 16,0 0-28-16,-2 0-50 0,-2 0-68 15,2-5-79-15,-2 5-116 0,4-3-153 16,4 3-86-16,-2-6-102 0,12-2 2 0,-1-6 85 16,10-4 160-16</inkml:trace>
  <inkml:trace contextRef="#ctx0" brushRef="#br0" timeOffset="53732.23">26310 9898 296 0,'0'9'492'0,"0"-6"62"0,0 2 41 0,-4-5-179 16,4 9-144-16,-4-4-40 0,4 13 52 0,-6-4 53 16,4 8 21-16,-6 10-8 0,-1-1-41 15,1 9-97-15,0 9-81 0,-3 14-40 0,-3 5-26 16,1 9-18-16,-1 8-14 0,4 6-12 15,-7 3-10-15,1 5-4 0,-1-1-4 16,1 2 0-16,3-10 0 0,-1-4 1 0,1-10 2 16,-1-4-3-16,8-4-3 0,-5-10-2 15,5-4-13-15,4-9-17 0,-2-8-24 0,0-6-50 16,4-5-87-16,0-8-90 0,-2 1-108 16,2-11-153-16,0 1-178 0,0-14-52 0,6-7 38 15,4-11 95-15,1-8 166 0</inkml:trace>
  <inkml:trace contextRef="#ctx0" brushRef="#br0" timeOffset="54019.68">26033 10531 322 0,'-4'-12'444'0,"2"3"69"0,2-5 66 16,0 5-181-16,2-1-57 0,4-2 58 15,3-2 37-15,3 0-10 0,3-4-25 0,1 1-48 16,7-6-100-16,4-5-78 0,6 2-33 16,6-5-15-16,4-1-9 0,7-4-11 0,4-1-16 15,6-3-18-15,8 0-21 0,0 0-16 16,2 3-12-16,1 1-8 0,-5 1-7 0,2 3-5 16,-6 1-4-16,-4 3-5 0,-6 5-34 15,-9 1-40-15,0 4-50 0,-5 4-60 16,-11 2-121-16,-5 7-162 0,-11 5-252 0,-7 5-185 15,-10 4-40-15,-9 0 73 0,-6 4 175 16,-8 8 286-16</inkml:trace>
  <inkml:trace contextRef="#ctx0" brushRef="#br0" timeOffset="54255.43">26240 10798 322 0,'21'12'471'0,"-3"-7"91"0,15-10 107 16,9-4-74-16,1-5-16 0,9-3-17 0,6-6-50 16,4-3-73-16,2-2-147 0,6 2-109 15,0-5-65-15,-4-1-39 0,-1 1-30 16,-5 3-22-16,-5 2-14 0,-7-2-7 0,-5 5-5 16,-10 1-4-16,-4 4-16 0,-4 1-38 0,-6 8-61 15,-5-5-119-15,-3 5-178 0,-9 4-266 16,-2 2-212-16,-2-3-50 0,-7 1 69 15,1 5 155-15,-6 5 269 0</inkml:trace>
  <inkml:trace contextRef="#ctx0" brushRef="#br0" timeOffset="54915.42">27427 10986 234 0,'-5'6'360'0,"3"-6"49"0,2 3 17 16,-8-3-108-16,8 5-27 0,0-5 16 15,-2 0 54-15,-2 0 88 0,8 0 26 0,-4 0-16 16,0-5-40-16,0 2-74 0,0-3-114 15,2-2-59-15,-2-6-30 0,4-4-20 16,2-1-17-16,3-7-14 0,-1-11-16 0,6-3-17 16,5-9-15-16,2-10-9 0,1 1-10 15,5-10-6-15,6-8-6 0,3-5-1 0,-1-9-8 16,6-10-3-16,4-3-1 0,3 0 0 16,2-5 1-16,-1 4-1 0,1 1-2 0,2 0 0 15,-7 7 1-15,-2 7-3 0,-5 7 2 16,-5 11 0-16,-4 8 2 0,-5 14-2 0,-5 4-1 15,0 13 2-15,-11 9 1 0,0 6-3 16,-6 7-2-16,-2 10-4 0,0 10-1 16,-2 11-3-16,-6 12 2 0,2 25 4 0,4 10 7 15,-7 17 1-15,7 9-1 0,-6 14-10 0,8 1-8 16,-2 2-16-16,2-3-19 0,0 1-6 16,-4-1 1-16,4-9 5 0,-2-13 12 0,2-10 15 15,0-4 8-15,0-13 5 0,-4-10-8 16,0 0-13-16,4-7-23 0,-3-2-28 0,-1 0-42 15,2-9-80-15,-8 1-129 0,2-4-209 16,-1-2-168-16,-5-12-49 0,-3 3-8 16,5-17 56-16,-5 0 190 0,3-3 181 0</inkml:trace>
  <inkml:trace contextRef="#ctx0" brushRef="#br0" timeOffset="55216.96">27482 10325 300 0,'0'-14'415'0,"5"-3"68"16,-1 3 62-16,-2-4-141 0,4 5-18 15,4 4 73-15,1-5 21 0,1-4-31 0,-2 4-47 16,7-8-75-16,-1 4-122 0,5-1-77 15,2 2-37-15,12-9-22 0,-2 3-16 0,2 0-12 16,9 1-12-16,3-1-8 0,3-5-5 16,-1 7-8-16,5-2-3 0,0 1-3 0,-7 2-8 15,-1 3-21-15,-7 0-42 0,2 3-84 16,-3 0-125-16,-3 1-201 0,-8 8-246 0,0-3-163 16,-5-1-6-16,3 4 83 0,-8 1 186 0</inkml:trace>
  <inkml:trace contextRef="#ctx0" brushRef="#br0" timeOffset="55665.87">27575 9682 225 0,'-24'-23'356'16,"-3"6"24"-16,-6 3 11 0,-3 5-199 0,1 9-82 15,-8 3-15-15,-5 6 10 0,-5 10 30 16,-7 13 38-16,0 8 44 0,-6 19 44 16,-5 7 76-16,1 20 68 0,0 8 5 0,4 11-27 15,6 3-49-15,6 0-96 0,15-10-95 16,8-8-48-16,14-9-27 0,11-13-15 0,10-9-3 16,8-10 4-16,13-13 9 0,0-1 7 15,12-12 1-15,5-4-6 0,3-10-14 0,3-9-19 16,1-5-14-16,5-9-17 0,-4-4-37 0,3-8-58 15,-1-5-91-15,2-6-163 0,-5-8-275 16,3-1-227-16,-9-3-104 0,-7-10 19 16,1 2 133-16,-6-6 264 0</inkml:trace>
  <inkml:trace contextRef="#ctx0" brushRef="#br0" timeOffset="56225.07">25502 12566 252 0,'-8'-5'353'15,"0"0"45"-15,1-4 10 0,5 6-125 16,2-2-40-16,0-4 3 0,2 0 15 0,5 0 18 16,9-1 61-16,9-7 57 0,10-1 6 15,8-5-14-15,11-8-32 0,16-6-79 16,21-3-81-16,9-9-34 0,15-10-22 0,16-4-10 15,13-5-18-15,5-3-14 0,14-6-22 0,9-3-18 16,4-2-23-16,4 2-12 0,6-2-14 16,-7 1-8-16,5-1-3 0,-6 7-9 15,-8-1-34-15,-11 8-40 0,-6-4-41 0,-6 9-46 16,-7 4-51-16,-14 2-67 0,-2 6-99 0,-10 2-182 16,-9 4-196-16,-10 5-108 0,-6 8 19 15,-12 1 108-15,-3 8 209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2:26.502"/>
    </inkml:context>
    <inkml:brush xml:id="br0">
      <inkml:brushProperty name="width" value="0.05292" units="cm"/>
      <inkml:brushProperty name="height" value="0.05292" units="cm"/>
      <inkml:brushProperty name="color" value="#FF0000"/>
    </inkml:brush>
  </inkml:definitions>
  <inkml:trace contextRef="#ctx0" brushRef="#br0">7803 4573 291 0,'2'-3'426'0,"-2"-11"29"0,5 0 13 0,1 5-222 15,0-5-135-15,4 11-60 0,1-6-28 0,3 0-11 16,3 4-5-16,1-4-3 0,7 0-1 15,2-5 0-15,2 9-2 0,4-3 1 16,0 4 0-16,0-6 0 0,4 6 0 0,-4 4 0 16,5 0-2-16,5 0 0 0,-4 0 0 15,13 0 0-15,-7 4 0 0,9-4 2 0,2 5 2 16,4 0 3-16,4-5 1 0,2 4 9 16,9 1 5-16,-3-5 2 0,9 0 3 0,1 0 10 15,5 0 5-15,4 0 3 0,2 0 20 16,0 0 17-16,4-5 8 0,2 5 4 15,5-4 10-15,5 4-2 0,5-10-2 0,-4 6-5 16,1-5 6-16,1 1 11 0,-5 2 19 0,3-2 26 16,-7-1 32-16,-6-5 12 0,-4 5-16 15,0 1-31-15,-6-3-40 0,-2 2-43 16,-13 1-37-16,1-1-15 0,-5 0-12 0,-6 1-6 16,-4 2-1-16,-4 1 2 0,-9-4-2 0,3 6 2 15,-9-2 1-15,-2 1 1 0,-8 4 0 16,2-5 0-16,-8 5-1 0,-1-5-3 15,-1 5 2-15,-4-4-1 0,-1 4-2 0,-1 0-1 16,-3 0 0-16,3 0 2 0,-3 0-4 16,0 4-1-16,-1 1-66 0,-1 0-83 0,-4-1-131 15,-6 4-245-15,-6-2-235 0,-10-6-48 16,-5-9 36-16,-2-10 107 0,-4-8 235 16</inkml:trace>
  <inkml:trace contextRef="#ctx0" brushRef="#br0" timeOffset="10554">3376 4484 225 0,'-7'4'386'0,"1"-8"32"0,-4-5 16 0,6-1-190 16,-2 6-122-16,-1-1-56 0,3 5-29 15,2 0-16-15,-2 0-9 0,2 0-8 16,-6 5-1-16,6 4-5 0,-7 5 1 16,1 0 4-16,0 4-1 0,-5 4 3 15,1 1-4-15,-2 8 3 0,3-5-3 0,-1 2 3 16,-3 4-4-16,5-6 2 0,4 5-1 15,-5-3 1-15,5 4-2 0,0-1 1 0,2 0-1 16,-2-4-1-16,6 4 2 0,-7 2 1 0,7-2-4 16,-4 1 4-16,2 3 1 0,-2 1-4 15,0 10-3-15,4-1 4 0,-6-1-1 16,4 6-1-16,-2-1 1 0,-1 5 2 0,-1-5 2 16,0 5-3-16,2-3 2 0,2 3-2 15,-2 0 2-15,-2 0-2 0,1 0-2 0,5 0 0 16,-6 4 1-16,2-4-2 0,4 0 6 15,-6 0-3-15,6 0 1 0,-2 0-1 0,-2-5 2 16,4 1-4-16,0-6 2 0,0-2 2 16,0-7-4-16,4 1-1 0,-2 1 0 15,4-6-1-15,-2 1 0 0,2-6 2 0,-1-3 2 16,7 4-3-16,-4-4 2 0,5-5 1 16,-3 4-1-16,2-4-3 0,-1-1 3 15,5 2-3-15,1-1-1 0,-1-1 2 0,1-3 1 16,-1 0 2-16,5 0 2 0,-4-2 0 15,5 2-6-15,-1-5 2 0,6 0-5 0,-4 1 5 16,8-6-1-16,-2 4 6 0,6-2-1 16,0-3 7-16,6 2-4 0,-2 1 1 0,1-6-2 15,3 0-2-15,1 3-4 0,3-3-1 16,-1 0 3-16,1 0-1 0,3 0 1 0,-3 0-1 16,-1 0 2-16,3 5-1 0,3-5-1 15,-2 4 0-15,-1-4-4 0,1 5 3 0,-1-2 2 16,3 3-2-16,0-6 0 0,2 5 4 15,-1-2 4-15,7 3-6 0,-4-6 5 0,4 3 1 16,4-3-3-16,-4 5 1 0,4-5 1 16,-2 0-3-16,2 0-1 0,2 0 1 15,3 0-5-15,-3 0 4 0,0 0 1 0,0-5 1 16,4 5 2-16,1 0-2 0,-1-3 2 0,0 3-4 16,3 0 1-16,-3-6 0 0,6 6 1 15,-1-3 0-15,1 3 1 0,-3 0 1 0,3 0-1 16,-2-5-2-16,3 5-2 0,-1 0 0 15,1 0 1-15,3-6 1 0,-1 6-1 16,-5 0 1-16,9 0-1 0,-6 0-2 0,-1 0-1 16,3 0 4-16,-1 0-1 0,3 0 0 15,2 0 0-15,-7 0 2 0,9 0-3 0,-7 0 2 16,7 0-2-16,-2 0 3 0,-1 6-2 16,5-6 3-16,-2 0-2 0,-2 5-2 0,-1-5 0 15,5 0-2-15,-4 0 0 0,4 0 2 16,0 3 2-16,-3-3 0 0,1 0 3 0,2 0-1 15,0-3-5-15,-1 3 0 0,7 0 1 16,-6 0-2-16,6 0 2 0,-2 0 2 0,0 0 0 16,-2 0-2-16,4 0-2 0,0-5 2 15,4 5-2-15,5 0 2 0,-7-6 2 0,2 6 3 16,0 0-8-16,2-3 2 0,-2-2 2 16,3 1-1-16,1 4 0 0,-6-5 3 0,2 2-4 15,0 3-2-15,3-6 3 0,1 6 3 16,-2 0 0-16,2-5 10 0,-1 5 9 0,-1-3 0 15,4 3 15-15,-2 0 8 0,3 0-4 16,-5-6-4-16,0 6-2 0,2-3-15 0,-1 3-6 16,3 0-2-16,0 0-6 0,-3 0 0 15,-3 0-1-15,4-5-4 0,-2 5-2 0,1 5 2 16,3-5-1-16,-2 0 2 0,-2 0 0 16,3 0-1-16,-7 3-2 0,8-3 2 15,0 0 1-15,-5 0-2 0,1 6 3 0,-2-6-2 16,6 3-1-16,-1-3 0 0,-3 5 2 15,0-5 0-15,2 6-1 0,-6-6 1 0,9 3-2 16,-7-3-1-16,4 5 0 0,3-1 2 0,-5 1 2 16,-2-5 0-16,2 3 0 0,-2-3-1 15,3 6-1-15,1-1 0 0,-6-2 1 16,2 3 16-16,0-6 8 0,-4 3 1 0,4 2 1 16,1-5 3-16,-3 6-13 0,-2-6-5 15,2 3-4-15,-6 2 0 0,4-1-6 0,0 1-3 16,4-5 2-16,-4 4-2 0,2 1 2 15,-2 0 3-15,0-2-1 0,4 3-3 0,-4-6 4 16,2 3-4-16,2 2 1 0,-4-5-1 16,5 6 2-16,-5-6-3 0,4 0-1 0,2 0 1 15,-2 0 1-15,4 0 1 0,-5 0 0 16,1 0 9-16,-4-6 15 0,4 6 18 16,2 0 29-16,-2-5 23 0,5 5 8 0,-14-3-6 15,5 3-6-15,0 0-18 0,5-6-15 0,-7 6-11 16,4 0-9-16,-8-3-13 0,8 3-8 15,-11-5-11-15,3 5-4 0,0 0-1 0,0 0-1 16,0-5 0-16,-5 5-1 0,-1 0 2 16,0 0-2-16,-5 0 0 0,1 0-2 15,-1 0 2-15,0 5 0 0,-1-5 0 0,-3 0 0 16,3 5 0-16,-3-5 0 0,-6 3-1 16,4 3 1-16,-1-6-1 0,-1 8-3 0,0-2 4 15,-6-6 2-15,6 8-2 0,-8-4 2 16,0 1-1-16,-4 4 0 0,0-4-2 15,-2-1 1-15,-5 1-1 0,5 3 1 0,-4-4-4 16,3 6 4-16,-3-6 0 0,2 5 0 16,-3-4 0-16,-3 4 4 0,5-4-2 15,-5 4 0-15,1-1-2 0,-1-2 0 16,1 2 1-16,-1 1-1 0,-3-6 0 0,1 8-1 16,-1-2 2-16,0-6 2 0,-1 8-2 0,-3-8 1 15,-2 6 1-15,-4-4-1 0,-4-1 0 16,4 1-2-16,-6 0 4 0,0-2-2 15,0 3-2-15,-4 2 4 0,-3-8-2 0,-3 6-1 16,4-3 2-16,-5 2-1 0,-3-5-1 16,3 4 2-16,-6 1-1 0,1-5 1 15,-1 0-1-15,-4 4-1 0,1-4 2 16,1 5-2-16,-6-5 3 0,2 0-2 0,-2 0 0 16,2 0-1-16,2 0 0 0,-6 0 1 15,5 0-2-15,-1 0-2 0,-4 0 4 16,2 0-2-16,-2 0 0 0,4 0 0 0,-2 0 1 15,-2 0 0-15,4 0 2 0,-4 0-1 0,0 0 0 16,4 0 1-16,-4 0 12 16,0 0 18-16,2 0 24 0,-2 0 38 0,0-5 42 15,4 5 24-15,-4 0 5 0,2-4-16 16,-2 4-35-16,0 0-40 0,0-5-35 16,5 5-21-16,-5 0-10 0,4-4-4 0,-4 4-3 15,0 0 0-15,0 0-2 0,0 0 3 16,0 0-2-16,0 0 1 0,0 0 2 0,0 0 1 15,0-5 4-15,0 10 0 0,0-10 2 16,2 5-3-16,-2 0 0 0,0 0-4 16,0 0-1-16,0 0-2 0,0 0 1 15,0 0-2-15,0 0-1 0,0 0 0 16,0 0 0-16,0 0 0 0,0 0-1 0,0 0-1 16,0 0 3-16,0 0-2 0,0 0 1 15,0 0-1-15,0 0 1 0,0 5 0 0,0-10-1 16,0 10 1-16,0-10 1 0,0 10-2 15,0-5 0-15,0 0 0 0,0 0 0 0,0 0 2 16,0 0 1-16,4 4-1 0,-4-4 2 16,0 5-2-16,0-5-1 0,2 4-1 15,-2-4 1-15,0 0 0 0,0 5-1 0,0-5 2 16,0 0-1-16,0 0 0 0,0 0 0 16,4 5 1-16,-4-5 1 0,0 0 0 15,0 0 0-15,0 0-1 0,0 0 1 0,0 0 0 16,4 0-1-16,-2 0 2 0,2 0 0 15,3 4-1-15,-1-4 0 0,4 5-1 0,5-5 1 16,1 0 0-16,3 3 1 0,2-3 1 16,5 0-2-16,1 5-1 0,2-10 0 15,6 5 0-15,-2 0-1 0,7-3-1 16,-1 3 2-16,4 0-1 0,1-5 1 0,5 1 0 16,3-1 0-16,0 5 0 0,6-5 1 15,-3 1 2-15,10-1 0 0,-1 1-1 0,-2-1 1 16,4 2-2-16,-2 3-2 0,6-6-1 15,0 1 4-15,3 2-2 0,3 3 1 16,1-6 0-16,3 3 1 0,3-2 0 16,-2 5 0-16,-1-5-2 0,1 1 1 15,2-5-1-15,-1 4 2 0,3 2-1 0,0-8 2 16,0 8-1-16,1-6 1 0,1-2-3 0,-4 8 1 16,6-11-1-16,-2 5 2 0,3 1-1 15,-7-6 0-15,4 5 0 0,-4-5-1 16,3 0 0-16,-1 5-2 0,2-3 1 0,0-2 0 15,0 0 1-15,-9 5-1 0,7-5 2 16,-9 1-3-16,-3 0 1 0,1-1 0 16,-6-3 3-16,3 3-1 0,-3 0 1 0,-8-3-1 15,0-1 0-15,0 4-1 0,-11-5 1 16,1-2-1-16,-2 2 0 0,-3 1-1 16,-2-4-1-16,-3-1-1 0,1-3 1 0,-4 3 2 15,-4-5 1-15,-4 2 1 0,2-5-1 16,-4 3 0-16,-4-7 0 0,0 4 0 15,-7-6-1-15,1 0 1 0,-1 2 1 16,-5-1-1-16,3-1 1 0,-8 2 1 0,0-1 0 16,-1-1 1-16,-5 2-2 0,0 4 1 15,-9-6-1-15,3 6 2 0,-6-1-4 0,-3-4 3 16,-1 4-2-16,-3 1-1 0,-6-4 0 16,-2 2-1-16,-6-2 1 0,-2 4-1 15,-6-6 2-15,-5 11-1 0,-1-6 1 0,-7 1 0 16,0 8 0-16,-6-4-2 0,-6 0-1 15,4 5-1-15,-8 2 2 0,-7 0 1 16,1 0 1-16,-9 3-1 0,5-1 0 16,-5 5-1-16,-6-5-3 0,0 4 2 0,-2-5 1 15,-2 7 2-15,-2 3-1 0,4-5 1 16,-9 0-2-16,7 5 0 0,-8 1 0 0,0-6 0 16,-5 5 1-16,1 0 1 0,-3 1-2 15,5-3 1-15,-9-1 1 0,2 1 0 16,1 3 0-16,-1-5 1 0,3 0-1 0,-5 4-1 15,-2-5 2-15,2 5-2 0,-1-5 1 16,1 5-1-16,-6-4-1 0,2 4 1 16,-8 0-2-16,6-5 2 0,-4 5 2 0,-2 1-2 15,0-6 0-15,0 5-2 0,-4-5 2 16,-1 5 0-16,-3-5-1 0,2 6 2 16,-3-1-2-16,-1 0 1 0,4-5-1 0,-5 6 1 15,-1-1-1-15,1-5 1 0,5 5 1 16,-2 0-1-16,-3-5 2 0,1 6 1 0,-5-6-2 15,5 5 1-15,-7 0 0 0,1 1-1 16,-5-3-1-16,2 2 0 0,-8 1-1 16,6 3 3-16,-6-4-1 0,3 5-1 0,-6-1 0 15,1 2 4-15,0-3-2 0,0 1-2 16,-4 2 2-16,2-3 3 0,-6 3-5 0,6 3 1 16,-9-5 1-16,5-1 2 0,-2 3-4 15,0 3 0-15,-1-5 0 0,-1 1 0 0,-3-1-1 16,5 2 0-16,0 3 1 0,-1-6 1 15,-3 6-1-15,4-5-1 0,-3 5 2 0,3-3 0 16,-6 3-1-16,5 0 0 0,-7 0 0 16,1 0 0-16,-3 0-1 0,3 0-1 0,-6 0 4 15,5 3-2-15,-9-3-2 16,6 0 3-16,1 5-1 0,3-5-2 0,5 6-3 16,1-6 7-16,1 3 0 0,0 2-2 0,2-5 0 15,1 9 2-15,-1-9-1 0,6 3-2 16,-6-3 0-16,4 6 3 0,2-6 0 0,4 5-2 15,-2-5-1-15,2 0 2 0,-2 0-2 16,6 0-1-16,1 0 0 0,3 0 2 0,-4 0 0 16,0 0-1-16,1 0-2 0,3 0 1 15,-4-5 2-15,3 5-2 0,1-6 2 16,6 6-1-16,-3 0 1 0,-1 0 3 0,3-3-1 16,1 3-2-16,1 0 0 0,-2 0 2 15,5 0-2-15,-1 0-2 0,6 0 2 16,-3-5 0-16,1 5 2 0,2-4-1 0,2 4-1 15,0-5 0-15,-4 5 0 0,4 0-1 16,-3-3 1-16,3 3 0 0,4 0 1 16,0 0 0-16,-4 0-1 0,6 0 1 0,0 0-1 15,1 0 1-15,-5 0-2 0,8 3 1 16,-8-3-2-16,4 0 2 0,0 0 0 16,6 0 1-16,-6 0 0 0,7 0-1 15,-3-3 1-15,2 3 0 0,1 0-2 0,1 0 0 16,0-6 0-16,3 1 0 0,-5 5 1 15,9 0 1-15,-3 0-1 0,1 0 0 0,3 0-4 16,5-3 4-16,-4 3-2 0,6 0 2 16,4 0 0-16,0 0 2 0,4 0-2 15,2 3 2-15,0-3-2 0,2 5 2 0,7 1-1 16,3-6-2-16,-1 0 2 0,10 3-2 16,-5 2-3-16,11-5 2 0,-4 4 1 15,9 1 0-15,1-5 3 0,0 3 3 0,4-3-1 16,7 0-2-16,0 0 2 0,10 0-2 15,-1 0-3-15,3-3 0 0,7 3-1 0,-1 0 0 16,2 0-1-16,7-5 2 0,-1 5-1 16,1 0-1-16,1-4-1 0,3 4-2 15,1 0-20-15,1 4-38 0,0 1-55 0,-1-5-57 16,5 3-56-16,-4 8-66 0,2-2-103 16,-1 5-68-16,3-2-23 0,0-3 12 0,0 4 55 15,-3-7 124-15,3 2 109 0,-4-2 68 16,2 2-32-16,-3 1-45 0,-3 5-13 15,3-2-1-15</inkml:trace>
  <inkml:trace contextRef="#ctx0" brushRef="#br0" timeOffset="56850.08">15119 14919 206 0,'4'-5'352'0,"2"-4"28"0,-2 6 15 15,-2-6-187-15,3 4-92 0,1 0-43 0,-2 1-28 16,-2 4-13-16,2 0-15 0,2 0-8 15,3-5-5-15,-1 5-3 0,2 0 0 0,1 0-1 16,3 0 2-16,-2 0 0 0,1 0 1 16,3 0 2-16,5 0 7 0,-4 5 3 15,3-5 10-15,3 0 10 0,0 0 13 0,2 0 8 16,1 0 15-16,1 0 4 0,2 0 6 16,2 0-2-16,-2 0 0 0,4 0-5 0,0-5-3 15,9 5-8-15,-3 0-7 0,0 0-9 16,5 0-8-16,-1 0-5 0,0 0 0 0,1 0 2 15,-3 0 3-15,3 0 1 0,-1 0 5 16,-2 0 15-16,1 0 19 0,-3 0 22 0,4 0 26 16,-1 0 23-16,-1 0 14 0,2 0-2 15,-1 0-14-15,1 0-29 0,-4 5-33 0,5-5-32 16,-1 0-27-16,1 4-13 0,-1 1-8 16,5-5-2-16,-7 5-2 0,2-1 0 0,1 1 0 15,-1-2 2-15,1-3-2 0,3 6 2 16,-3-3 1-16,1 2 0 0,-2-5 0 15,9 6 32-15,-8-3 25 0,-1-3 14 0,-2 5 7 16,3-5 3-16,-3 4-30 0,-2 1-23 0,3-5-16 16,-1 3-4-16,-4-3-4 0,7 6-1 15,-3-6 0-15,0 5 1 0,7-2 0 0,-1-3-1 16,-1 0-1-16,1 6-3 0,-1-6-1 16,-3 3-1-16,5-3 3 0,-3 5-1 15,-1-5 0-15,-1 6 2 0,1-6 1 0,-1 3 0 16,0-3-1-16,5 5 0 0,-3-5 1 0,3 0-2 15,-5 0 1-15,5 4 1 0,-5-4-1 16,-1 0-1-16,1 0 1 0,5 0 0 0,-5 0-1 16,5 0 0-16,-5 0-1 0,2 0 3 15,3 0 0-15,-3 0-1 0,5 5 3 16,2-5-1-16,-7 0-1 0,5 0-2 16,2 0-2-16,-7 0-1 0,3 0-1 0,-3 0 0 15,3-5 12-15,-3 5 6 0,3 0 4 0,-1 0 5 16,-1 0-2-16,1 0-10 0,-1 0-9 15,5 0-4-15,-5 0-5 0,1 0-2 0,-1 0 1 16,3-4-1-16,-1 4-1 0,0 0 2 16,-3-5 0-16,5 5 0 0,1 0 3 0,1 0 0 15,2-3-4-15,4-3 1 0,-7 6-2 16,3-5-1-16,4 2 0 0,-2-3 0 16,0 6-2-16,1-8 0 0,-1 8 4 0,2-9 0 15,-2 9-1-15,4-9 5 0,0 9-1 0,0-5-1 16,0 2-3-16,0-3-2 0,-3 6 1 15,3-5 1-15,0 2 1 0,2 3 2 0,-2-6 6 16,4 6 2-16,1 0 0 0,3-3-1 16,-4 3-2-16,2 0-1 0,2-5-6 0,0 5-1 15,-4 0 4-15,7 5-1 0,-1-5 0 16,2 0 4-16,-1 0 0 0,3 0-3 0,-2 0-1 16,3 0-1-16,-7 3 1 0,6-3-2 15,-3 0 4-15,1-3 2 0,-2 3 0 0,7 0 1 16,-7-5-1-16,5 5-1 0,-7 0-1 15,2-4 10-15,0-1 7 0,5 0 5 0,-3 5 4 16,5-4 6-16,-1 4-4 0,9-5 2 16,-13 5-2-16,9-4-4 0,-9 4-3 15,5 0-6-15,-7 0-6 0,11 0-2 0,-5-5 0 16,0 5-1-16,1 0-2 0,4 0-1 0,-5 0-2 16,5-5 0-16,-9 5 3 0,11 0 0 15,-5 0 0-15,-1 0 0 0,-5 0-3 16,5 0-3-16,-3 0-1 0,-2 0 3 0,5 0 0 15,8 0 3-15,-7 0 0 0,7 0-1 16,-7 0 0-16,-1 0-1 0,-1 5 0 0,-1-5-1 16,-3 0 2-16,5 5 2 0,1-5-2 15,-1 0 2-15,-5 4-2 0,2-4-2 0,-5 0 0 16,5 5-2-16,-2-5 0 0,3 0 4 16,-3 4-2-16,-2-4 2 0,5 5 0 0,-5-5-1 15,-4 5-1-15,5-5-1 0,-9 4 1 16,2-4 0-16,0 0 1 0,-2 0 2 0,-2 5-3 15,-2-5 4-15,-7 3-2 0,3-3-2 16,-6 0 0-16,-3 0-2 0,-4 0 0 0,-1 6-1 16,-1-6 3-16,2 0 0 0,-3 0 0 15,-5 3 1-15,-4-3-1 0,4 0 0 16,-7 0 0-16,1 0 0 0,-4 0 0 0,-2 0 2 16,-5 0-2-16,5 0-2 0,-9 0 2 0,3 0-4 15,-5 0 0-15,-4 5-2 0,1-5-10 16,-3 0-27-16,-4 6-32 0,0-3-66 15,0-3-105-15,0 5-137 0,-9-5-197 0,7 0-87 16,-4-5-6-16,-2-9 51 0,2-7 110 16,0-7 181-16,1-8 20 0,3-4 29 0,-2-1 33 15,-2 5 30-15</inkml:trace>
  <inkml:trace contextRef="#ctx0" brushRef="#br0" timeOffset="59818.81">4364 16210 156 0,'16'-4'300'0,"-3"-4"17"0,3 3-4 0,1 1-168 15,-1-1-78-15,1-4-29 0,3 9-15 16,3-5-6-16,-2 5-4 0,2 0-5 0,3-4-5 16,1 4-1-16,4 0-10 0,-2-5 9 15,4 5 6-15,0 0 6 0,5-3 6 0,-5 3 9 16,0-6-3-16,4 6-2 0,-4-5-5 15,4 5 1-15,0-3-1 0,3 3 7 0,-1-6-2 16,2 3 6-16,-1 3-5 0,3-5 4 16,0 0-10-16,1 1-5 0,3 4-5 0,-1-5-2 15,4 5 1-15,-3 0 5 0,-4 0 4 16,7 0 5-16,-2 0 2 0,-3 0-6 0,-1 0-6 16,5 0-2-16,-5 5-3 0,-1-5-1 15,4 4 2-15,-1 1 1 0,-3 0-1 0,5-2 8 16,-1 3 7-16,-1-3 0 0,4 2 5 15,-3 4-1-15,3-4-9 0,-1-1 3 0,3 1 6 16,0-1 5-16,1 1 2 0,1 0 5 16,2-1-11-16,2 1-6 0,-2-2-5 0,4 2-6 15,-7-5-5-15,7 4-2 0,-4 1 0 16,2-5-3-16,-2 0 3 0,-2 5 1 0,1-5 1 16,5 4 18-16,-2-4 8 0,-2 0 5 15,4 0 2-15,-6 0 0 0,4 0-13 0,-3 5-9 16,-1-5-6-16,2 0 0 0,-2 0-2 15,6 0 0-15,0 4-1 0,0-4 1 0,-1 0-3 16,6 0 2-16,-5 0-3 0,-1 0-1 16,1 0-1-16,0 5 1 0,-4-5-1 0,4 0 0 15,0 0 4-15,0 5 11 0,4-5 18 16,-4 0 22-16,4 0 18 0,-2 0 14 0,-2 0 5 16,0-5-6-16,0 5-15 0,0 0-14 15,0 0-15-15,-2 0-14 0,-2 0-12 16,-3 0-10-16,3 0-2 0,-2 0-3 0,0 0-1 15,1 0-1-15,-1 5 0 0,0-5 0 0,0 0 1 16,-1 0 0-16,-1 0 1 0,6 0-1 16,-2 4 0-16,2-4-1 0,-7 0 1 0,11 0-1 15,-10 0 1-15,6 0-2 0,-2 0 1 16,-3 0 1-16,3 0 0 0,4 0 0 0,-2 0 0 16,-2 0 1-16,4 0-1 0,-2 0-1 15,-2 0-1-15,3 0-1 0,-1-4 2 0,-6 4-2 16,6 0 3-16,-2 0-1 0,4-5 3 15,-2 5 23-15,-3 0 28 0,5 0 53 0,0 0 62 16,-4 0 49-16,2 0-2 0,-2 0-15 16,-3 0-51-16,3 0-58 0,2 0-48 0,-2-5-22 15,2 5-12-15,-2 0-4 0,2 0-4 16,-3 0-1-16,-1 0-1 0,2-4-1 0,-2 4 0 16,2 0 1-16,-3 0 1 0,5 0 0 15,-2 0 1-15,0 0-2 0,4 0 0 0,-2 0 0 16,-3 0-2-16,5 0 2 0,-6 0 0 0,4 0-1 15,-2 0 0-15,-2 0 1 0,1 0 1 16,3 0 0-16,-6 0 0 0,6 0-1 16,-2 0-2-16,-3 0 1 0,3 0-2 0,4 0 1 15,-2 0-2-15,-2 0 2 0,4 0 0 16,-2-5 0-16,-3 5 2 0,5 0 1 0,0-4 1 16,0-1-2-16,0 0-1 0,0 1 0 15,0 4-1-15,0-5 0 0,0 2 1 0,0-2 1 16,0 1 0-16,4-1 0 0,-4 0 0 15,4 1-1-15,-2-1-1 0,-2 1 0 0,0-1 1 16,0 2-1-16,0-3 1 0,0 1 2 0,0 2-1 16,2-3 0-16,-2 3 1 0,0-2-1 15,0 0 0-15,-5 1-1 0,5 4 1 16,0-5 0-16,-4 5 0 0,2-4 0 0,-4-1-1 16,1 2 3-16,3 3 0 0,-6-6-2 15,2 6 1-15,4-5-1 0,-3 2 0 0,-1 3-1 16,2-6 1-16,2 6-1 0,-8-3 2 0,3 3-1 15,-1-5 3-15,2 5 0 0,-5 0 0 16,3 0-2-16,-7-6 2 0,5 6-4 16,0 0 1-16,-3 0-1 0,1 0 1 0,-3 0 1 15,-1 0 1-15,-1 0 1 0,0 0 0 0,1 0 12 16,-1 6 11-16,1-6 5 0,-5 0 2 16,4 5 0-16,-5-5-9 0,5 0-13 15,-4 3-5-15,-2-3-3 0,7 0-2 0,-5 6 2 16,5-6-1-16,-3 0 2 0,-2 3 0 15,5-3 1-15,-5 0-1 0,4 5 2 0,1-5-1 16,-3 0 1-16,2 6-2 0,1-6 0 0,-5 3-1 16,0-3-1-16,5 0-1 0,-1 0 2 15,1 0-1-15,-1 5 1 0,0-5 0 16,1-5 4-16,-1 5-1 0,7 0 2 0,-3 0 0 16,7 0 1-16,-8 0 9 0,3 0 5 0,-1 0-2 15,1 0 0-15,-5 0 2 0,3 0-12 16,-1 0-3-16,1 0-2 0,-1 0 1 15,-3 5-1-15,9-5 0 0,-7 4 1 0,3-4 1 16,2 0-2-16,-1 0 1 0,-1 5-3 16,1-5-1-16,1 0-1 0,-2 0 0 0,-3 4 0 15,5-4 1-15,1 0 0 0,-5 5 0 16,3-5 2-16,1 0-1 0,-2 5-1 0,1-5 1 16,1 3 0-16,-3-3-1 0,1 6-2 15,-3-6-1-15,3 3-2 0,-3-3-3 0,3 5 2 16,-5-5 1-16,3 6-1 0,1-6 2 0,3 3 0 15,-3-3 0-15,3 5-3 0,0-1 1 16,-1-4-3-16,-1 0-1 0,-3 0 0 0,3 0 0 16,1 0-1-16,1 0 2 0,-2 0 0 15,-1 0 1-15,-1 0 1 0,3-4 0 16,3 4 1-16,-2 0-2 0,-1-5 0 0,-1 5-1 16,-3 0 1-16,5-3-3 0,-3 3-1 0,-1-6 2 15,5 6-1-15,-5 0 1 0,4-5 1 16,1 5 1-16,1-3-1 0,0 3 3 15,3 0 1-15,-1-6-1 0,0 6-1 0,-2-3 0 16,5 3-1-16,-1-5-2 0,2 0 14 0,-6 1 5 16,8 4 3-16,-6-5 4 0,5 1 3 15,1-1-12-15,0 2-8 0,-2-3-1 0,-2 6-4 16,4-5-1-16,0 2-1 0,-2-3 2 16,-2 6 0-16,-1-3-1 0,-1-2 2 15,4-1 0-15,2 3 1 0,-8 3-1 0,6-5 0 16,-3 1-2-16,3 4-1 0,-2-5-2 0,4 2 2 15,-2-3 0-15,-2 6 2 0,0-8 2 16,1 8 0-16,-1-6 0 0,4 3 0 16,-2-2 0-16,2 1-2 0,-4-1-1 0,4 0 0 15,0 1 0-15,0 4 1 0,-2-5 2 0,1 1-1 16,-3 4-1-16,4-5 2 0,-4 5 0 16,4 0 2-16,2-5-2 0,0 5-2 0,2-4 1 15,2 4 1-15,0 0-1 0,3 0 1 16,-1-5 2-16,2 2 2 0,0 3-2 0,1 0 0 15,-5-5-1-15,0 5 0 0,-2 0 6 16,2 0 8-16,2 0 3 0,-1 0 3 0,-3 0 1 16,4 0-7-16,0 0-4 0,-2 5-7 15,0-5-1-15,1 3-3 0,1-3-1 0,-2 5-1 16,0-1 5-16,4-4 1 0,-4 5 0 16,9-5-1-16,-3 5 1 0,5-1-2 0,-1-4-1 15,1 5-2-15,3-5 2 0,-3 0 1 16,-1 0 1-16,5 4 0 0,-7-4 1 0,3 5-2 15,-5-5-1-15,9 0-1 0,-1 0 1 16,-1 0-1-16,2 0 3 0,-1 0 0 0,-1 0 0 16,1 0-1-16,-3 5 3 0,-1-5-3 0,1 0 0 15,-1 0 5-15,1 0 2 0,1 0-1 16,-1 0 3-16,-9 0 2 0,0 0-2 16,-2 4-3-16,-2-4 2 0,-4 0-2 0,-4 0-3 15,-2 0 2-15,0 0-1 0,-9 0-2 0,5 0 0 16,-7 0 3-16,-1 0-4 0,-3 0-1 15,-6 0-1-15,0-4 1 0,0 4-3 16,-8 0 0-16,-2-5 0 0,-7 5-1 0,1 0-1 16,-1 0 2-16,-6 0 2 0,-3-5-1 0,1 5-1 15,-8-4 0-15,0 4-4 0,0 0-9 16,0-5-19-16,-8 5-28 0,-3-4-45 16,3-1-86-16,-8-4-116 0,-1 1-190 0,-2-6-128 15,7 0-38-15,6-9 24 0,2-3 82 16,14-2 185-16,2 2 139 0,9-5 67 0,2 8 51 15,4-9-41-15,0 5-39 0,-7-8-12 16,1-2 3-16</inkml:trace>
  <inkml:trace contextRef="#ctx0" brushRef="#br0" timeOffset="63521.46">4360 16913 160 0,'10'-5'339'0,"-6"1"28"16,-2-5 11-16,2 4-166 0,-2 0-114 0,2 1-48 15,3 4-26-15,3-5-9 0,2 5-6 16,3 0-3-16,1 5-4 0,1-5-1 0,6 4-5 15,-3 1 4-15,7 4-1 0,-4-4 1 0,8-1 1 16,-4 1 4-16,2 4-1 0,2-4 1 16,-2 4-1-16,4-1-1 0,0-3-2 0,2-1-2 15,0 5 4-15,2-4 5 0,3 4 6 0,3-9 1 16,-2 8-1-16,3-2 7 0,1-3 4 0,5 2-3 16,-3 1 4-16,7-3 1 0,2-3-7 0,-2 9-1 15,6-9 12-15,0 5 7 0,0-2 1 16,-1 3 1-16,6-1-1 0,-3-2-13 0,2 3-12 15,2-3-1-15,0 2-2 0,2-5-5 16,-2 6 14-16,7-3 14 0,-3-3 12 0,-2 5 5 16,5-1 2-16,-3-4-13 0,6 5-13 0,1-5-14 15,-1 4-4-15,5 1-5 0,-1 0-1 16,-1-5-3-16,2 4 4 0,1 1-1 0,5-5 2 16,0 3 1-16,4 2 1 0,-2-1 18 15,2-4 10-15,-2 5 7 0,2-5 11 0,-2 5 19 16,6-1 0-16,-2-4 2 0,2 5 31 0,2-1 25 15,0 1 7-15,0-5-5 0,2 5-7 0,3-5-37 16,-7 4-32-16,2-4-27 0,-4 5-11 0,4-5-7 16,-4 3-6-16,6-3 1 0,-2 0-2 0,1 0-3 15,1 6 1-15,4-6 35 0,5 0 51 16,-1 0 29-16,-1 0 16 0,1 3 4 0,-1-3-34 16,-5 5-48-16,4 0-29 0,-1-1-12 15,3-4-7-15,1 5-2 0,-3-5-4 0,5 0 0 16,3 0 0-16,1-5 2 0,2 5 0 0,2-4 1 15,1-1-2-15,-3 0 1 0,4 2 2 0,-2-3 15 16,-2 6 10-16,-3-3 4 0,1-2 2 0,2 1 2 16,-3 4-14-16,-3-5-8 0,4 0-5 15,-1 5 6-15,-3-4 3 0,4-1 2 0,-1 5 0 16,1 0-2-16,-9-4-10 0,3 4-3 0,-1 0-3 16,-3 0-1-16,1 0 0 0,-1 0-1 15,-3 0-2-15,-6 0 1 0,6 0-1 0,-6-5 2 16,3 5 0-16,-5 0 0 0,2-5-2 0,-11 5 0 15,1-4 0-15,-2 4 2 0,-3 0 1 16,-1 0 0-16,0-5 1 0,-7 2 6 0,2 3 4 16,-5 0 2-16,-5 0 0 0,0-5 3 15,-2 5-7-15,-2 0-4 0,0-4-3 0,-3 4-1 0,-1 0-3 16,-2 0 0-16,0 0 0 0,0 0 0 0,-9-5 0 16,3 5-1-16,-3 0 0 0,-4 0 3 15,-1 0-1-15,-1 0 0 0,-2 0 0 0,0 0 2 16,1 0-2-16,-10 0-1 0,6 0-1 0,-1 0 2 15,-2-5-4-15,-2 5 2 0,-3-4 0 16,1 4 0-16,0 0 3 0,-4-5-3 0,2 5 0 16,-3-4 1-16,1 4 0 0,2-5-1 15,-6 5 2-15,3 0-1 0,-1-3 1 0,0 3-2 16,-1 0 0-16,-1-6 1 0,-3 6 2 0,5 0-1 16,0-5 1-16,-5 5-1 0,1-3 0 0,2 3-3 15,1-6 0-15,-3 6 2 0,5-3-2 0,-1 3 2 16,0-5 0-16,2-1 0 0,-1 3 0 15,5 3 0-15,0-5-1 0,-4 5 1 0,8-4-1 16,-8 4 0-16,8-5 0 0,-5 5 2 0,3 0-1 16,-2-3 0-16,4 3 0 0,-6-6 2 15,2 6-1-15,4-5 2 0,-2 2-1 0,-2-3 2 16,4 6-2-16,-2-3-1 0,2-2 1 0,-2 1-2 16,-3-1-2-16,5 5 0 0,-2-5 1 0,2 1-2 15,-2 4 4-15,-2-5-1 0,0 5 0 16,4 0 0-16,-4-4 1 0,2 4-1 0,2-5 2 15,-2 5-1-15,2-5 1 0,-2 2 5 0,2 3 6 16,-2-6 3-16,2 6 3 0,-2-3 1 16,-2-2-4-16,4 5-5 0,-2-4-5 0,-3-1-1 15,3 5-2-15,2-5 2 0,0 1-1 0,-6 4 0 16,10 0 1-16,-6-5 0 0,2 5-1 16,-2 0 0-16,4-4-1 0,-2 4-1 0,2-5-1 15,-4 5 1-15,4 0 0 0,2 0 0 0,-6 0 1 16,5-5 1-16,-1 5-2 0,-2 0-1 15,-2 0 0-15,6 0 0 0,-6 0-2 16,2 0 1-16,-2 0-2 0,2 5 0 0,-2-5-2 16,2 0 3-16,2 0 0 0,-4 0 0 0,4 0 2 15,0 0 0-15,-2 5 0 0,0-5-2 16,2 0 2-16,-6 0 1 0,2 4 1 0,4-4-3 16,-2 0 4-16,-2 0-3 0,-3 0-4 15,5 0 2-15,-2 5-2 0,-2-5-2 0,4 0 0 16,-6 4 1-16,2-4-1 0,0 5 3 0,0-5 0 15,0 5 2-15,4-5 0 0,-9 4-1 0,1-4-1 16,4 0 1-16,-4 5-1 0,4-5 1 0,-3 3 0 16,1-3 2-16,0 6-1 0,-2-6 0 15,-1 0-1-15,3 3 0 0,-2-3 0 0,-2 0 0 16,-3 5 0-16,3-5 0 0,0 0 0 0,-3 5-2 16,7-5 0-16,-6 4 0 0,1-4 0 15,1 0 1-15,-2 0 0 0,1 5 2 0,1-5-3 16,-2 0 1-16,5 0 0 0,-5 4-2 15,2-4 3-15,-1 0-2 0,-1 5 1 0,-3-5 0 16,5 0 2-16,0 5-1 0,-3-5-1 0,-1 0 1 16,4 0 0-16,-5 4 0 0,5-4 2 0,-3 0 0 15,1 0 0-15,0 5 0 0,1-5-1 0,1 0-1 16,-5 3 1-16,3-3-1 0,-2 0 1 16,3 0-2-16,-3 0 1 0,-1 6-1 0,1-6 0 15,-1 0-1-15,1 0 0 0,0 0 2 16,-3 0-2-16,-2 3 2 0,3-3 8 0,-3 0 2 15,-1 0 5-15,-5 0 0 0,4 0 1 0,-4 0-5 16,3 5-3-16,-7-5-3 0,4 0 0 0,2 0-2 16,-6 0-1-16,-2 0 1 0,6 0 0 0,-6 0-2 15,5 0 2-15,-5 0-2 0,4 0 2 16,-4 0-2-16,2 0 0 0,-2 0 1 0,0 0-1 16,0 0 1-16,4 0-2 0,0 0 1 15,-4 0 0-15,0 0 1 0,2 0-1 0,-2 0 1 16,0 0-2-16,0 0 2 0,4 0-1 0,-4 0-1 15,0 0 1-15,0 0 0 0,2 0 2 0,-2 0-1 16,0 0 1-16,0 0-1 0,0 0-1 16,0 0-1-16,0 0-1 0,0 0 1 0,0 0 1 15,0 0-1-15,0 0 0 0,4 0 0 16,-4 0 0-16,5 0-1 0,-5 0 1 0,0 0 0 16,2 0 0-16,-2 0 0 0,4 0 0 0,-2 0-1 15,2 0 1-15,0 0-1 0,2 0 2 0,-4 6-2 16,7-6 2-16,-3 0 0 0,0 0 0 0,0 0 2 15,5 0 4-15,-5 0 3 0,2 0 1 16,2 0 1-16,-8 0-2 0,5 0-2 0,1 0-5 16,-6 0-2-16,4 0 0 0,-2 0 1 0,0 0 0 15,-4 0 0-15,2 0-1 0,-2 0-1 0,5 0 0 16,-3 0 2-16,-2 0-2 0,0 0 0 16,4 3 0-16,-4-3 0 0,0 0-2 0,4 0 2 15,-4 0-1-15,2 0 2 0,-2 0-1 16,0 0 0-16,0 0 0 0,0 0 3 0,0 0-1 0,0 0 2 15,0 0 8-15,0 0 4 0,0 0 5 16,0 0 4-16,0 0 3 0,0 0 0 0,0 0 4 16,0 0 3-16,-2 0 1 0,2 0 2 15,0-3-7-15,0 3-9 0,0 3-11 0,0-3-3 16,0 0-5-16,0 0 0 0,0 0 1 0,0-3-1 16,0 3 3-16,0 0 2 0,0 0 1 0,0 0 5 15,-4 0 7-15,4 0 4 0,0 0 5 16,0 0-3-16,0 0-4 0,0 3-3 0,0-3-8 15,0 0-5-15,0 0-3 0,0 0 1 0,0-3-4 16,0 3 0-16,0 0-2 0,0 0-1 0,0 0 0 16,0 0 0-16,0 0 0 0,0 0 2 15,0 0 2-15,0 0-2 0,0 0 0 0,0 0-2 16,0 0 2-16,0 0 0 0,0 0-1 0,0 0 2 16,0 0-2-16,0 0-1 0,0 0-3 15,0 0 2-15,0 0 0 0,0 0-2 0,0 0 0 16,0 0 0-16,4 0-1 0,-4 0-3 15,0 0-2-15,0 0-2 0,0 0-2 0,2 0-10 16,2 0-25-16,2 0-30 0,5 0-41 0,1 0-52 16,9-6-113-16,-5 6-164 0,7-8-196 0,-2-1-89 15,-1-14-15-15,-1-13 79 0,0-5 166 0,-1-7 200 16,-1-6 108-16,3-1 51 0,3-9-12 16,4-8-10-16,0-13 7 0,10 5 0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3:53.467"/>
    </inkml:context>
    <inkml:brush xml:id="br0">
      <inkml:brushProperty name="width" value="0.05292" units="cm"/>
      <inkml:brushProperty name="height" value="0.05292" units="cm"/>
      <inkml:brushProperty name="color" value="#FF0000"/>
    </inkml:brush>
  </inkml:definitions>
  <inkml:trace contextRef="#ctx0" brushRef="#br0">20433 12422 348 0,'-6'-6'584'0,"-4"-6"102"16,2-7 119-16,1 7-101 0,7 7-187 16,-2-4-116-16,2 4-94 0,2 5-114 15,-2-4-106-15,11 4-52 0,-5 0-22 0,4 0-11 16,5 4-2-16,-3-4 0 0,5 5 2 16,-1 4 0-16,5-4 1 0,2 4 3 15,4-1 8-15,4 1 6 0,2 5 10 0,2 0 7 16,8-5 16-16,9 8 1 0,0-8-1 15,12 5-2-15,2-5-9 0,10-1-15 0,1 1-8 16,8 1-8-16,3-6-7 0,10 1 0 16,9-5 1-16,-2-5-1 0,9 1-3 0,4-1 1 15,-2 0-2-15,8-4 0 0,-4 1-2 16,2-1 2-16,-2 0-1 0,-1 0 2 0,-5 1 1 16,-4-3 2-16,-3 2 1 0,-8 1-2 15,-4-1-2-15,-12 4-1 0,-6 1-6 0,-7 4 1 16,-6 0 0-16,-12 0 1 0,-1 9-21 15,-16-6-49-15,-1 8-106 0,-10-2-133 0,-11-1-218 16,-7 1-234-16,-6-4-112 0,-6-5 32 16,-5-5 102-16,-7-4 204 0</inkml:trace>
  <inkml:trace contextRef="#ctx0" brushRef="#br0" timeOffset="1145.25">2815 13641 492 0,'5'5'631'0,"-1"-5"64"0,2-5 28 15,0 1-276-15,11-1-209 0,9 5-122 16,12-3-67-16,7-3-24 0,9 1-12 0,10 5-3 16,8-3-4-16,9-3 0 0,6 6-3 15,6-3 1-15,6-2-5 0,4 0 3 0,5 1 1 16,6-1 0-16,1 1 1 0,3 4 0 16,4-5 0-16,8 5-1 0,5 0 13 0,1 5 9 15,7-5 49-15,4 9 78 0,10-5 41 16,2 6 11-16,4-7 3 0,0 3-45 0,9-6-65 15,-7 0-34-15,3 0-15 0,-5 0-9 16,0 0 5-16,1 0-3 0,-5-6-3 0,-2 6-5 16,-4 0-2-16,-6-3-11 0,-3-2-7 15,-7 0-6-15,-5-4-3 0,-2 0-1 0,-4 0 0 16,-8-5-2-16,-2 6 0 0,-4-1 0 16,-9 0 0-16,-14 1-1 0,-2-3-1 0,-11 2-1 15,-6 1 1-15,-14-1 1 0,-4 4 2 16,-11 1-1-16,-6-5 1 0,-8 4-1 0,-8 0 0 15,-5 1-2-15,-5 4-3 0,-1-5-17 16,-6 5-33-16,2-3-66 0,2 3-91 0,-2 0-111 16,3 0-175-16,-3 0-181 0,4 0-115 15,0-5 11-15,5 1 79 0,1-1 173 16</inkml:trace>
  <inkml:trace contextRef="#ctx0" brushRef="#br0" timeOffset="2241.04">3582 14712 114 0,'-12'-9'460'15,"-5"-8"66"-15,3-1 40 0,2-1-51 16,1 2-250-16,7 8-112 0,2 0-66 0,4 4-40 16,13-4-23-16,5 4-16 0,9 5-7 15,8-9-2-15,3 9 2 0,9 5 0 16,9-1 0-16,4 5 1 0,8 1 1 0,5 2-2 16,3 2 0-16,13 0-2 0,2 0 4 15,11-2 0-15,3 2 0 0,9 0-1 0,8-2 1 16,8-1-3-16,9-2 2 0,6-6-2 15,-1 2-2-15,14 4 5 0,-3-9 0 0,12 5-3 16,-1-1-3-16,11-4 7 0,1 5-2 16,10-5-4-16,7 4 7 0,10-4 2 0,5 0-6 15,12 5 2-15,1-5 5 0,7 0-6 16,1 5 3-16,7-1 2 0,0 4-4 16,4 1 0-16,-7 1 0 0,3 3-2 0,-4 1 0 15,-3-6-6-15,-5 6 5 0,-3 0 4 16,0-5 0-16,-6 5 0 0,-6-5 23 0,-2-1 18 15,-4 1 36-15,-5 0 38 0,-7 5 27 0,-3-6 17 16,-12 6 16-16,0-5 13 0,-17 0 5 16,-2 5-8-16,-12-9-27 0,-8-2-35 0,-11 3-48 15,-14 2-42-15,-9-8-19 0,-10 4-11 16,-14 1-1-16,-11-5-4 0,-10 0-1 16,-16 0-1-16,-9 0-1 0,-14 0 1 0,-7 0 1 15,-5 0 0-15,-5 0 4 0,-6 0 3 16,0-5-3-16,-2 1-15 0,-2-1-46 0,4 2-86 15,0-6-116-15,-4 4-208 0,8-4-196 16,-4 0-125-16,6-5 1 0,4-8 81 0,5-1 195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25T19:24:07.296"/>
    </inkml:context>
    <inkml:brush xml:id="br0">
      <inkml:brushProperty name="width" value="0.05292" units="cm"/>
      <inkml:brushProperty name="height" value="0.05292" units="cm"/>
      <inkml:brushProperty name="color" value="#FF0000"/>
    </inkml:brush>
  </inkml:definitions>
  <inkml:trace contextRef="#ctx0" brushRef="#br0">6265 7332 417 0,'11'-8'508'0,"-1"-1"37"16,0-5 16-16,1 5-273 0,1 4-152 0,5 1-73 15,3-1-35-15,3 0-16 0,8 5-5 16,2 0-2-16,6 5 1 0,5 0-1 16,6-1-1-16,3 5-2 0,7-4 2 0,0 9-2 15,10-5-2-15,1-1-2 0,9 6 2 0,3-2 2 16,8 8 1-16,-6-6 0 0,10 3 1 16,-2-3-5-16,6-2 0 0,2-3-1 15,3 5 2-15,-3 0 2 0,2-5 0 0,5-1-2 16,1 6 10-16,11-9 12 0,0 4 9 15,4-5 10-15,2 4 17 0,5 3 11 0,5-2 10 16,-2-1 12-16,3-2 4 0,3 2-5 16,-1 1-12-16,1 0-19 0,7-4-18 0,-6 4-17 15,8-9-5-15,-3 3-7 0,5-3 26 16,-2 0 29-16,8 0 44 0,0 0 31 0,0-3 14 16,-4 3-23-16,6-6-24 0,-3 3-44 15,-1-2-32-15,0 5-18 0,0-9-6 0,0 4-6 16,0 1-2-16,-2-4 1 0,-2 2 1 15,2-8 0-15,-3 6 2 0,-3-1-3 16,-4 0 3-16,-1-5 1 0,-1 6-3 0,-5-1 0 16,-1-5 0-16,-9 5-1 0,0-5 0 0,-6 0 1 15,0 2 21-15,-13-2 12 0,-8 0 6 16,-1-3 5-16,-7 3 14 0,-9-4-12 0,-1-1-8 16,-11-4-5-16,-4 6-3 0,-10 0-17 15,-2-6-8-15,-5 0-2 0,-7 1-1 16,-7-1-1-16,-8-3 2 0,0-2-1 0,-5 2 1 15,-7-6-2-15,-5-4 3 0,-4-1-2 16,-6 6 1-16,-6-4 1 0,-4-5 2 0,-7 3-1 16,-5-3-2-16,-13-2-1 0,-1 7-5 15,-7-2-3-15,-7-3-2 0,-8 4 2 0,-6 1 2 16,-4 3 3-16,-8-4 0 0,-9 4 1 16,-2 1-1-16,-6 0-4 0,-4-1 4 0,2 1-1 15,-17 3 3-15,7 2 2 0,-9 3-2 16,0 0 1-16,-10-4-3 0,-2 6 0 0,-4-2 1 15,-2 0-3-15,-9 1-1 0,-1-1 1 16,-9 0-2-16,-2 1 0 0,-6-1 1 0,-3 5 2 16,-1-4 1-16,0 4-2 0,-1-1-2 15,1 2 7-15,-4-1-6 0,3 4-1 0,1-3 2 16,0 3 4-16,-1-4-5 0,5 5-2 16,-4 4 3-16,0-5 0 0,-1 5-2 15,5 0 2-15,-8-1 0 0,-1 6 2 0,-1-4-2 16,1 8-2-16,-7 0 2 0,1 0 2 15,-6 3-5-15,-4 6 1 0,-6 5 2 0,4 5-1 16,-10-1-2-16,-1 8 3 0,-3 2 2 0,3 3-5 16,-5 6 2-16,3 3 1 0,3 5-2 15,4-1 3-15,2 6 4 0,10 4-3 16,2 0-2-16,8 9-1 0,3 0-2 0,12 0-4 16,4 5 2-16,8-2 0 0,7 7 7 15,12-6 1-15,10 6 0 0,11-2-2 16,16-3-1-16,11 4-5 0,14-4-2 0,18-5 3 15,13-9-3-15,15-5 3 0,12-1 0 0,14 3-1 16,15-11 4-16,4 5 2 0,20-8-2 16,9-6 2-16,10-4 1 0,13-5 2 0,22-8-1 15,7-10 2-15,18-8-1 0,11-4-2 16,16-12 2-16,10-2-2 0,13-10-6 16,2 1-25-16,6-9-69 0,4 0-102 0,2-6-138 15,-8 1-189-15,2-4-176 0,-8-1-90 16,-3-4 26-16,-3-4 104 0,-7 4 183 0</inkml:trace>
  <inkml:trace contextRef="#ctx0" brushRef="#br0" timeOffset="495.2">7330 7868 37 0,'6'0'563'15,"-2"0"141"-15,7-9 77 0,7-5 39 0,9-3-307 16,17-11-170-16,11-4-92 0,16-3-51 16,15-10-23-16,18-9-21 0,14 0-52 0,12-9-41 15,17-5-19-15,8-3-11 0,18-6-4 16,7-5 5-16,10-3 1 0,5-4-1 16,11-2 6-16,3-3 9 0,14-1-4 0,1 1-1 15,9-5 0-15,1-1-7 0,6 1-3 0,-7 1-5 16,5-1-6-16,-7 5-3 0,3-6-2 15,-11 1-8-15,-6 10 5 0,-4-2-2 0,-2 1-6 16,-15 4 0-16,-1 11-3 0,-15-2-4 16,-7 1 0-16,-18 8 1 0,-8 5 1 15,-13 4-2-15,-12 10 0 0,-18 3-2 0,-7 6-7 16,-12 4-20-16,-13 1-28 0,-6 3-38 16,-8 1-78-16,-13 8-111 0,-1-8-160 0,-1 8-197 15,-10-5-140-15,0 2-59 0,3-5 51 16,-3-9 153-16,6 3 211 0</inkml:trace>
  <inkml:trace contextRef="#ctx0" brushRef="#br0" timeOffset="11793.17">14503 11428 293 0,'4'-6'421'0,"-4"-2"51"0,2-6 34 0,-2 5-214 15,6 0-102-15,-2 4-61 0,1 1-47 16,-3-4-31-16,6 8-26 0,-2-5-15 0,0 5-6 15,-2-4-3-15,3-1 0 0,-5 5-2 16,2-5 1-16,0 5-1 0,-2 0 0 0,6 0 0 16,-8 0-1-16,2 0 1 0,-2 0-2 15,5 0 3-15,-3 0-2 0,-2 0 0 0,0 0 0 16,4 0 0-16,0 0 2 0,-4 5 0 16,2-5 2-16,2 0 0 0,-2 5-2 0,2-5 2 15,0 4 0-15,3-4 0 0,-1 5 2 16,0-2 14-16,4 2 8 0,-3-1 2 15,7 1 3-15,-2 4 0 0,3 0-14 0,-3 1-8 16,9-1 25-16,0-6 36 0,1 6 44 0,1 2 48 16,8-3 58-16,-2-4 44 0,4 1 13 15,0 4-19-15,4-9-38 0,3 5-52 0,3-2-68 16,1 3-47-16,7-6-26 0,-5 0-8 16,12 3-8-16,-7-3-4 0,1 0-2 0,0 0-1 15,1 0 14-15,-3 0 8 0,2 0 5 16,-7 0 4-16,-2 0 12 0,7-3-8 15,-6 3-1-15,5 0-2 0,-5 0-1 0,-1 0-12 16,0 0-8-16,1 0-6 0,-7 0-4 16,0 0-4-16,-4 0 2 0,-4 0-1 0,6 0 0 15,-10 0 3-15,-4 0 0 0,2-6 1 16,-7 6 3-16,-1-3 9 0,-3 3 4 0,-4 0 1 16,-2 0 2-16,-3-5-2 0,1 5-10 15,0 0-2-15,-2 0-4 0,-2 0 1 0,0 0-2 16,4 0 1-16,-2 0 0 0,-2 0 0 15,4-6-1-15,0 6-1 0,-2-3-1 16,7 3-2-16,-7 0-2 0,4-5 0 0,4 1 0 16,1-1-1-16,-1 2 2 0,2-3 0 15,5 1-1-15,-3-4 0 0,3 1 0 0,-1-1-1 16,1 4 2-16,-1-4-1 0,-1 0 3 0,1 0 0 16,-3-4 3-16,3-1-2 0,1 1-1 15,-1-6 0-15,1 2-2 0,4-6-1 16,-5 6-1-16,5-6 1 0,-2 0 0 0,-3 1 2 15,3-1 1-15,-7 5 0 0,0-4-1 16,3-1-1-16,-3-3 1 0,-1 3-4 0,-1 1 1 16,-4-1-1-16,5-5-1 0,-5 7 1 15,-6-2 1-15,8-4 0 0,-8 4 1 0,0 0 1 16,-4 6 0-16,0-6 4 0,-7 0 2 16,5 6 3-16,-6-6-1 0,-5 1 3 15,-3-1-3-15,-7 6-5 0,-2 3-2 0,-6-4 2 16,-7 4-2-16,-1-3-1 0,-5 3 0 0,1 5-2 15,-3-5-1-15,1 5-1 0,-1-5-1 16,0 6 3-16,-1 2-1 0,-1-2 1 16,-2 4 2-16,-4 4-1 0,-2 0 2 0,0 0-1 15,-2 4-1-15,-2 1-1 0,-2 4-1 0,-4-1-3 16,4 6 2-16,0 0 0 0,-5 4 2 16,3 4-1-16,2 1 1 0,6 0-1 0,6-1 1 15,3 10-2-15,7-6 0 0,3 5-2 16,4-3 1-16,8 4-1 0,2-6 2 15,6 5-1-15,3-3 2 0,3 4-1 16,5-1 2-16,4-5-1 0,6 2 2 0,0-2 0 16,6 2-1-16,4-5-1 0,5 3-1 0,1 2 1 15,3-2 1-15,6 2 0 0,1-5-1 16,1 3 4-16,2-4-1 0,4-4 0 0,0 1 1 16,0-7 4-16,3 2-1 0,-1 0 2 15,2-5 0-15,0-4 0 0,-4-1-3 16,-4 1 1-16,2-2-1 0,-8-3-2 0,0 0 0 15,-5 0 0-15,-5 0 0 0,-3 0 3 16,-4-3 5-16,0 3 7 0,-6 0 5 0,5 0 3 16,-1 0 0-16,-4 0-2 0,0-5-6 0,0 5-3 15,0-4-5-15,0 4-4 0,0-5-1 16,0 5-1-16,0-5-3 0,-4 5-1 0,4-4-1 16,-5 4-2-16,5-5 1 0,0 1-3 15,0 4-1-15,0 0-17 0,0 0-25 16,0 0-31-16,0 0-55 0,0 0-76 0,0 4-75 15,5 1-92-15,-1 4-155 0,-2-9-117 16,8 5-96-16,2-10-14 0,9-9 70 16,2 0 169-16,12 2 163 0</inkml:trace>
  <inkml:trace contextRef="#ctx0" brushRef="#br0" timeOffset="13771.78">4192 12547 244 0,'8'6'388'0,"1"-12"24"0,5 3 14 16,3-2-207-16,5-4-121 0,9 0-53 15,7 4-23-15,5-4-12 0,3 4-5 0,3 1 0 16,11-4 2-16,0 3-5 0,4 5-1 15,0-4-2-15,4-1-1 0,7 5-2 16,-3 0 4-16,9 0 0 0,-1 0 3 0,3-5 1 16,0 5 3-16,4-4-6 0,4 4 2 0,-3 0 12 15,10-5 6-15,-1 1 3 0,2-1 2 16,2 2 17-16,3-3-3 0,1-2 4 0,9 2 1 16,-1-2 3-16,3-1-11 0,4 4-11 15,4 1-10-15,2-4-1 0,4 2-5 16,1 1 12-16,5 2 8 0,0-6 11 0,5 9 12 15,2-5 17-15,1 5 2 0,-1 0 4 16,0 0 14-16,3 0 8 0,-1 0-3 0,-4 5-3 16,-3-5-5-16,-1 3-20 0,-1 3-8 15,-6 2 5-15,0-2 5 0,-5 2 3 0,-6 1-2 16,-3 0-14-16,-2-1-20 0,-11 6-16 16,1-5-12-16,-7 0-2 0,-6 0-2 15,-7-4-3-15,-3 4 4 0,-11-1-1 0,-4-3-1 16,-6 4 21-16,-6 0 51 0,-6-4 64 15,-9-1 33-15,-2 1 15 0,-8 4-15 0,-8-9-47 16,-5 5-63-16,-3-5-31 0,-5 0-15 16,-2 0-7-16,-2 3-3 0,-4-3-1 0,0-3-1 15,0 3-1-15,0 0 0 0,0 0 0 16,0 0 0-16,0 0-1 0,0 0-2 0,-4 0-2 16,4 0-13-16,0 0-33 0,-4 0-47 15,4 0-59-15,-2 3-63 0,-2 3-66 16,0 2-101-16,2 1-130 0,-2-4-127 0,4-1-51 15,0-4 29-15,6-4 110 0,4-1 166 16</inkml:trace>
  <inkml:trace contextRef="#ctx0" brushRef="#br0" timeOffset="15067.62">14139 12516 125 0,'4'-4'389'0,"-2"-1"49"0,2-4 27 16,3 1-108-16,3-1-172 0,7-1-84 0,-1 6-44 16,9-5-28-16,0 4-13 0,6 2-9 15,2-3-1-15,4 6-6 0,2 0 2 0,5 0-4 16,3 6 1-16,7-3 2 0,-2 2 1 16,8 4 2-16,4 5-1 0,2-5 2 0,4-1-3 15,7 6-2-15,-1-1 0 0,11 1-1 16,0 0 7-16,6-6 11 0,8 6 7 0,2-5 13 15,3 0 15-15,7-1 11 0,7-2 15 16,6 2 22-16,3-2 8 0,7-3 5 0,5-3-3 16,7 5-9-16,3-1-16 0,8-4-11 15,5 5-3-15,3-10-2 0,-1 5 1 16,5-4 16-16,-5-1 37 0,1 5 51 0,-10-9 36 16,-2 4 4-16,-8-4-10 0,0 1-38 0,-11-1-56 15,-6 0-35-15,-6 0-20 0,-4-1-12 16,-10 1-6-16,-7 1-12 0,-10-1-7 0,-6 4-6 15,-13 1-5-15,-3-1 0 0,-11 1 0 16,-7 4 0-16,-7-5-1 0,-7 5-2 16,-2 0 1-16,-10 0-4 0,-4 0-2 0,-7 0-1 15,-1 0 0-15,-5 5-1 0,-4-5 1 16,-1 0-1-16,-3 0 3 0,-2 0 0 0,0 0 2 16,0 0-1-16,0 0 1 0,0 0 1 15,0 0-1-15,-2 0 0 0,2 0 2 0,0 0-3 16,0-5 2-16,0 5-2 0,0 0-5 15,-5 0-8-15,1 0-9 0,2 0-18 0,-6 5-29 16,0-5-48-16,-3 0-61 0,-3 4-67 16,-3-4-96-16,-1 5-146 0,-3-5-117 15,0 0-113-15,3-9-6 0,-3-1 76 0,5-2 162 16</inkml:trace>
  <inkml:trace contextRef="#ctx0" brushRef="#br0" timeOffset="16810.75">6127 13583 308 0,'12'0'467'0,"-5"0"36"15,1-5 15-15,0 2-214 0,11 3-161 0,5 0-81 16,8 0-33-16,7 3-15 0,10 2-8 15,3 4-1-15,4 0-1 0,8-1-1 0,2 6-1 16,6 0-1-16,7 4 2 0,0-9 0 16,12 4 1-16,2-4 4 0,6 0-2 0,2-4 1 15,9-5-5-15,-1 4 1 0,11-8-2 16,0-1 3-16,4 5-1 0,0-9 3 16,2 0 11-16,0-4 6 0,0-1 9 0,-2 1 21 15,2-6 16-15,-6 2 11 0,0-6 12 16,-6-3 12-16,0 3-7 0,-5-5-9 0,-1 2-15 15,-9-2-18-15,2 2-14 0,-6-5-12 16,-8 3-9-16,-6-7-7 0,-5 4-4 0,-6-6-5 16,-3 0-2-16,-7 2-1 0,-3-1 0 0,-7 4-1 15,-5-4 2-15,-7 1 2 0,-5-2 3 16,-6 6-1-16,-7-1 2 0,-7 1-2 0,-5 0 4 16,-12 3 7-16,-6 2 9 0,-7-2 5 15,-6 5 2-15,-10-3-4 0,-10 3-6 16,-9 0-9-16,-8 1-8 0,-12 4-3 0,-9 1 0 15,-8 3-3-15,-14 5-3 0,-7 4 3 16,-12 2 0-16,0-3 0 0,-14 12 0 0,-5-6 0 16,-5 3 2-16,-1 6 2 0,0-1 8 15,0 6 25-15,1 0 102 0,5 4 61 0,5 4 26 16,5-4 8-16,5 10-19 0,13-5-95 16,7 8-61-16,13 0-31 0,8 6-13 15,15-2-9-15,4 1-5 0,12 5-2 0,9 4-1 16,3-5-4-16,9 5-3 0,6 4-14 15,11 2-39-15,8-2-55 0,8 5-57 0,6-9-57 16,12 0-51-16,9-1-72 0,6-2-103 16,9-7-74-16,3-7-55 0,3-11-42 15,8-8 57-15,4-4 136 0,4-5 125 0</inkml:trace>
  <inkml:trace contextRef="#ctx0" brushRef="#br0" timeOffset="18767.2">10284 13407 291 0,'-10'-17'405'0,"1"3"33"15,7-4 24-15,2 4-217 0,0 6-94 0,2-1-46 16,7 4-28-16,1-1-24 0,2 3-23 16,9-2-16-16,-2 1-8 0,12 4-4 0,-2 0-1 15,6 0-1-15,0 4 0 0,6 1 0 16,5-5 0-16,1 9-1 0,7-4-1 16,-2-2 2-16,8 3 0 0,0 2 0 15,4-2 2-15,2-3-1 0,2 2-1 0,0 4 1 16,0 0 4-16,5-4 7 0,-3-2 8 15,2 3 12-15,-1 2 11 0,3-8 10 0,-2 6 10 16,-1-3 6-16,3 2-7 0,-2-1-8 0,3 1-11 16,1-1-17-16,1 1-9 0,1 4-6 15,1-4-2-15,-1 3-1 0,3-4-5 0,0 1 0 16,-3 4-7-16,3 0 2 0,-5-4 2 16,7 4 3-16,-4-4 2 0,-1-2 4 15,3 3-3-15,1-3 10 0,3 2 10 0,4-5 6 16,4 6 3-16,0-3 4 0,4 2 1 15,5-5 6-15,-7 4 14 0,12 1 14 16,-8-5 14-16,9 3-3 0,-9 3-12 0,4-1-14 16,-5-2-22-16,5 3-12 0,0-3-12 0,-3 2-6 15,-3 4-2-15,4-4 1 0,-6-1-4 16,2 1-2-16,-4 4 3 0,4-4 21 0,-6-2 13 16,-2 3 24-16,2-3 52 0,-4 2 55 15,-4 1 6-15,-1-3-1 0,1 2-15 0,2-5-52 16,-7 0-56-16,1 4-27 0,-3-4-13 15,1 0-6-15,-5 0 0 0,5 0 1 0,-7-4-1 16,0 4 3-16,-4-5-2 0,-6 2-2 16,-2-8-3-16,-4 8 1 0,-9-6 2 0,-1 4 9 15,-5-4 6-15,-4 0 6 0,-12 4 4 16,-4-4 0-16,-1 1-6 0,-9 2-2 0,-1 3-4 16,-6-2-2-16,4-1-1 0,-6 3-5 15,0-6-3-15,-2 4 0 0,-2 2 2 16,4-3 3-16,-2-2 0 0,-6-1 4 0,5 4-2 15,-1 1-3-15,2-6-3 0,-6 1 0 16,2 0-2-16,0 0 0 0,-1 4 2 0,-1-3-2 16,2-1 0-16,0 0 2 0,0 0-2 0,-1 1 0 15,-3 2-2-15,2-2-2 0,-5 2-1 16,3-2-1-16,4 3-4 0,-5 1 1 16,1-1-3-16,0 1 2 0,1-1-1 0,1 2 1 15,0-3 2-15,-2 1 2 0,1 2 0 16,-3-6 2-16,6-2 0 0,-5 3 0 15,1-1 0-15,0-5 2 0,-1 2-1 0,5-2 0 16,-4 0 0-16,4 5 2 0,-5-8-3 0,5 8 1 16,2-5 0-16,-2 0-2 0,4 5 1 15,-7 1 1-15,7-6-2 0,-2 5 1 0,2 0-1 16,-2 1 0-16,0-6 1 0,-2 0 1 16,6 5 1-16,-6-5 1 0,1 0 1 0,-1-3 0 15,2-1 0-15,-2 4 2 0,-4-8-2 16,1 4 1-16,-1-5-1 0,-5 6 2 15,5-6 2-15,2 1 1 0,-7-1 1 0,3 6 1 16,-3-6-2-16,5 4 1 0,2 1-4 16,0 4 2-16,-1 2 0 0,1-2-1 0,2 0-2 15,0 5 2-15,-1 1-3 0,3 2-2 16,0-2-1-16,2 3-1 0,-2 1 0 0,4 4-1 16,-2-5 1-16,2 5 1 0,0-4-2 15,0 4 1-15,0 0 0 0,0 0 0 0,0 0-1 16,-4 0 2-16,4 0 0 0,-4 0-1 15,4 0 1-15,0 0-1 0,-2 0-1 0,-3 0 0 16,1 0 2-16,-2-5 0 0,0 5 0 16,0-3 0-16,-5-3-1 0,-1 6-1 0,-2-5 0 15,-7 2-1-15,-2-6 1 0,-4 4-4 16,0-1 4-16,-6-2-1 0,-4-1-1 0,-6 0 1 16,-3 1 0-16,-1-1 2 0,-5 4-1 15,-2-4 1-15,0 0 2 0,-5 4 1 16,-6-4-2-16,-1 1 0 0,-4 2-2 0,-6 3-2 15,-1-2-1-15,-10 1 1 0,-2-1 1 16,-6 0 1-16,0 1 0 0,-8-1 0 0,-5 1-2 16,-1-1 2-16,-5 0 1 0,-2 1 0 15,-1-4-1-15,-3 3 0 0,6 1-1 0,-2-6 0 16,7 6-1-16,-3-5 3 0,9 4 0 16,3-4 0-16,3 4 0 0,0 2-2 0,4-6 4 15,0 4-2-15,6 5 3 0,0-6-2 16,1 3-1-16,3 3-2 0,6-5 2 0,-3 5 1 15,3 0 0-15,1 0 0 0,6 0-1 16,-1 0-1-16,5 0-1 0,2 5-2 0,4-5 3 16,4 0-2-16,3 0 3 0,-1 0 0 15,8 0 2-15,-1 0 0 0,12 0 2 0,-3-5-2 16,5 5 0-16,6-4-1 0,3 4-2 16,1-5 1-16,4 2 0 0,1-3-1 15,1 1 2-15,5 2 0 0,1-3 0 0,1 3 0 16,0 3 0-16,4-5 2 0,4 5 1 0,-3 0 0 15,5 0-3-15,0 0 0 0,0 0-6 16,0 0-3-16,0 0-2 0,5 5 2 0,-3 4-2 16,2 5 7-16,-2 3 0 0,6 6 0 15,-2 3 1-15,0 10 0 0,-1 5-3 0,-3 4 1 16,-4 9-1-16,-7 0 0 0,1 9 4 16,-6 0 2-16,-3 5 2 0,1 3 0 15,-1-3 0-15,5-5-4 0,-3 0-1 0,5-4-2 16,4-10 0-16,6 0 0 0,0-4 1 15,6-8 2-15,0 3-1 0,2-9 2 0,5 1 0 16,1-1 2-16,3-3 2 0,5-5 1 16,5 3 2-16,6-4 1 0,11-4-1 0,12 5 2 15,12-6-3-15,4-3-3 0,9 5-2 16,1-7-2-16,1 2-4 0,-2 4 1 0,-1-4 0 16,-3 3-1-16,-5 2-22 0,-2-1-65 15,-1-1-109-15,-9 6-167 0,0-4-224 16,-15-7-97-16,-2-3-23 0,-3-13 58 0,-3-13 45 15,-4-11 166-15,0-8 102 0,2-5 72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85F17C-4C9A-4896-8444-828A74D8C25C}"/>
              </a:ext>
            </a:extLst>
          </p:cNvPr>
          <p:cNvSpPr>
            <a:spLocks noGrp="1" noChangeArrowheads="1"/>
          </p:cNvSpPr>
          <p:nvPr>
            <p:ph type="sldNum" sz="quarter" idx="5"/>
          </p:nvPr>
        </p:nvSpPr>
        <p:spPr>
          <a:ln/>
        </p:spPr>
        <p:txBody>
          <a:bodyPr/>
          <a:lstStyle/>
          <a:p>
            <a:fld id="{A97A001D-AB2A-4987-BE8F-7A4BA9150E72}" type="slidenum">
              <a:rPr lang="en-US" altLang="en-US"/>
              <a:pPr/>
              <a:t>2</a:t>
            </a:fld>
            <a:endParaRPr lang="en-US" altLang="en-US"/>
          </a:p>
        </p:txBody>
      </p:sp>
      <p:sp>
        <p:nvSpPr>
          <p:cNvPr id="37890" name="Rectangle 2">
            <a:extLst>
              <a:ext uri="{FF2B5EF4-FFF2-40B4-BE49-F238E27FC236}">
                <a16:creationId xmlns:a16="http://schemas.microsoft.com/office/drawing/2014/main" id="{2F66FDA9-F9D8-4B58-A96D-272F93A04E7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9C86905E-036E-45AD-9BC8-BB3D3ACF53E0}"/>
              </a:ext>
            </a:extLst>
          </p:cNvPr>
          <p:cNvSpPr>
            <a:spLocks noGrp="1" noChangeArrowheads="1"/>
          </p:cNvSpPr>
          <p:nvPr>
            <p:ph type="body" idx="1"/>
          </p:nvPr>
        </p:nvSpPr>
        <p:spPr/>
        <p:txBody>
          <a:bodyPr/>
          <a:lstStyle/>
          <a:p>
            <a:r>
              <a:rPr lang="en-US" altLang="en-US"/>
              <a:t>No, it overloaded the ancillary drainage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5" name="Slide Image Placeholder 1"/>
          <p:cNvSpPr>
            <a:spLocks noGrp="1" noRot="1" noChangeAspect="1"/>
          </p:cNvSpPr>
          <p:nvPr>
            <p:ph type="sldImg"/>
          </p:nvPr>
        </p:nvSpPr>
        <p:spPr>
          <a:ln/>
        </p:spPr>
      </p:sp>
      <p:sp>
        <p:nvSpPr>
          <p:cNvPr id="856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56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4700" b="1">
                <a:solidFill>
                  <a:schemeClr val="tx1"/>
                </a:solidFill>
                <a:latin typeface="Verdana" pitchFamily="34" charset="0"/>
              </a:defRPr>
            </a:lvl1pPr>
            <a:lvl2pPr marL="729057" indent="-280406" defTabSz="914437" eaLnBrk="0" hangingPunct="0">
              <a:defRPr sz="4700" b="1">
                <a:solidFill>
                  <a:schemeClr val="tx1"/>
                </a:solidFill>
                <a:latin typeface="Verdana" pitchFamily="34" charset="0"/>
              </a:defRPr>
            </a:lvl2pPr>
            <a:lvl3pPr marL="1121626" indent="-224325" defTabSz="914437" eaLnBrk="0" hangingPunct="0">
              <a:defRPr sz="4700" b="1">
                <a:solidFill>
                  <a:schemeClr val="tx1"/>
                </a:solidFill>
                <a:latin typeface="Verdana" pitchFamily="34" charset="0"/>
              </a:defRPr>
            </a:lvl3pPr>
            <a:lvl4pPr marL="1570276" indent="-224325" defTabSz="914437" eaLnBrk="0" hangingPunct="0">
              <a:defRPr sz="4700" b="1">
                <a:solidFill>
                  <a:schemeClr val="tx1"/>
                </a:solidFill>
                <a:latin typeface="Verdana" pitchFamily="34" charset="0"/>
              </a:defRPr>
            </a:lvl4pPr>
            <a:lvl5pPr marL="2018927" indent="-224325" defTabSz="914437" eaLnBrk="0" hangingPunct="0">
              <a:defRPr sz="4700" b="1">
                <a:solidFill>
                  <a:schemeClr val="tx1"/>
                </a:solidFill>
                <a:latin typeface="Verdana" pitchFamily="34" charset="0"/>
              </a:defRPr>
            </a:lvl5pPr>
            <a:lvl6pPr marL="2467577" indent="-224325" defTabSz="914437" eaLnBrk="0" fontAlgn="base" hangingPunct="0">
              <a:spcBef>
                <a:spcPct val="0"/>
              </a:spcBef>
              <a:spcAft>
                <a:spcPct val="0"/>
              </a:spcAft>
              <a:defRPr sz="4700" b="1">
                <a:solidFill>
                  <a:schemeClr val="tx1"/>
                </a:solidFill>
                <a:latin typeface="Verdana" pitchFamily="34" charset="0"/>
              </a:defRPr>
            </a:lvl6pPr>
            <a:lvl7pPr marL="2916227" indent="-224325" defTabSz="914437" eaLnBrk="0" fontAlgn="base" hangingPunct="0">
              <a:spcBef>
                <a:spcPct val="0"/>
              </a:spcBef>
              <a:spcAft>
                <a:spcPct val="0"/>
              </a:spcAft>
              <a:defRPr sz="4700" b="1">
                <a:solidFill>
                  <a:schemeClr val="tx1"/>
                </a:solidFill>
                <a:latin typeface="Verdana" pitchFamily="34" charset="0"/>
              </a:defRPr>
            </a:lvl7pPr>
            <a:lvl8pPr marL="3364878" indent="-224325" defTabSz="914437" eaLnBrk="0" fontAlgn="base" hangingPunct="0">
              <a:spcBef>
                <a:spcPct val="0"/>
              </a:spcBef>
              <a:spcAft>
                <a:spcPct val="0"/>
              </a:spcAft>
              <a:defRPr sz="4700" b="1">
                <a:solidFill>
                  <a:schemeClr val="tx1"/>
                </a:solidFill>
                <a:latin typeface="Verdana" pitchFamily="34" charset="0"/>
              </a:defRPr>
            </a:lvl8pPr>
            <a:lvl9pPr marL="3813528" indent="-224325" defTabSz="914437" eaLnBrk="0" fontAlgn="base" hangingPunct="0">
              <a:spcBef>
                <a:spcPct val="0"/>
              </a:spcBef>
              <a:spcAft>
                <a:spcPct val="0"/>
              </a:spcAft>
              <a:defRPr sz="4700" b="1">
                <a:solidFill>
                  <a:schemeClr val="tx1"/>
                </a:solidFill>
                <a:latin typeface="Verdana" pitchFamily="34" charset="0"/>
              </a:defRPr>
            </a:lvl9pPr>
          </a:lstStyle>
          <a:p>
            <a:pPr eaLnBrk="1" hangingPunct="1"/>
            <a:fld id="{CBCA9F58-44AD-4AEF-80C0-B582CF8BA008}" type="slidenum">
              <a:rPr lang="en-US" sz="1200" b="0">
                <a:latin typeface="Times New Roman" pitchFamily="18" charset="0"/>
              </a:rPr>
              <a:pPr eaLnBrk="1" hangingPunct="1"/>
              <a:t>29</a:t>
            </a:fld>
            <a:endParaRPr lang="en-US" sz="1200" b="0">
              <a:latin typeface="Times New Roman" pitchFamily="18" charset="0"/>
            </a:endParaRPr>
          </a:p>
        </p:txBody>
      </p:sp>
    </p:spTree>
    <p:extLst>
      <p:ext uri="{BB962C8B-B14F-4D97-AF65-F5344CB8AC3E}">
        <p14:creationId xmlns:p14="http://schemas.microsoft.com/office/powerpoint/2010/main" val="63561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a:xfrm>
            <a:off x="478972" y="242661"/>
            <a:ext cx="9261021"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a:xfrm>
            <a:off x="487136" y="369207"/>
            <a:ext cx="96774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444954" y="365125"/>
            <a:ext cx="996451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a:xfrm>
            <a:off x="808264" y="365125"/>
            <a:ext cx="954405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9E18709F-5617-4A43-A8BB-39EB7DB8DA94}" type="datetimeFigureOut">
              <a:rPr lang="en-US" smtClean="0"/>
              <a:t>3/30/2021</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8709F-5617-4A43-A8BB-39EB7DB8DA94}" type="datetimeFigureOut">
              <a:rPr lang="en-US" smtClean="0"/>
              <a:t>3/30/2021</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dirty="0"/>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ustomXml" Target="../ink/ink25.xml"/><Relationship Id="rId5" Type="http://schemas.openxmlformats.org/officeDocument/2006/relationships/image" Target="../media/image3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D130D-8D92-4356-99BD-4D26753C2C6B}"/>
              </a:ext>
            </a:extLst>
          </p:cNvPr>
          <p:cNvSpPr>
            <a:spLocks noGrp="1"/>
          </p:cNvSpPr>
          <p:nvPr>
            <p:ph type="title"/>
          </p:nvPr>
        </p:nvSpPr>
        <p:spPr/>
        <p:txBody>
          <a:bodyPr/>
          <a:lstStyle/>
          <a:p>
            <a:r>
              <a:rPr lang="en-US" dirty="0"/>
              <a:t>Hurricane Betsy and the Graci Litigation Recap RE: 702</a:t>
            </a:r>
          </a:p>
        </p:txBody>
      </p:sp>
      <p:sp>
        <p:nvSpPr>
          <p:cNvPr id="5" name="Content Placeholder 4">
            <a:extLst>
              <a:ext uri="{FF2B5EF4-FFF2-40B4-BE49-F238E27FC236}">
                <a16:creationId xmlns:a16="http://schemas.microsoft.com/office/drawing/2014/main" id="{B240BA30-43C1-48A0-9F8B-A1EB1BDDE3E6}"/>
              </a:ext>
            </a:extLst>
          </p:cNvPr>
          <p:cNvSpPr>
            <a:spLocks noGrp="1"/>
          </p:cNvSpPr>
          <p:nvPr>
            <p:ph idx="1"/>
          </p:nvPr>
        </p:nvSpPr>
        <p:spPr/>
        <p:txBody>
          <a:bodyPr/>
          <a:lstStyle/>
          <a:p>
            <a:r>
              <a:rPr lang="en-US" dirty="0"/>
              <a:t>Betsy flooded the city from the east by pushing water from the Gulf into the east side of New Orleans. </a:t>
            </a:r>
          </a:p>
          <a:p>
            <a:r>
              <a:rPr lang="en-US" dirty="0"/>
              <a:t>There were no federal levees on the east side, thus no federal flood control project to trigger 702, in the reading of the </a:t>
            </a:r>
            <a:r>
              <a:rPr lang="en-US" i="1" dirty="0"/>
              <a:t>Graci</a:t>
            </a:r>
            <a:r>
              <a:rPr lang="en-US" dirty="0"/>
              <a:t> court.</a:t>
            </a:r>
          </a:p>
          <a:p>
            <a:r>
              <a:rPr lang="en-US" dirty="0"/>
              <a:t>At the time of this decision, the 5</a:t>
            </a:r>
            <a:r>
              <a:rPr lang="en-US" baseline="30000" dirty="0"/>
              <a:t>th</a:t>
            </a:r>
            <a:r>
              <a:rPr lang="en-US" dirty="0"/>
              <a:t> circuit was not the only circuit to read flood control structure into the Act.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599C95E-2960-4D9D-9FB6-00F15ED5A458}"/>
                  </a:ext>
                </a:extLst>
              </p14:cNvPr>
              <p14:cNvContentPartPr/>
              <p14:nvPr/>
            </p14:nvContentPartPr>
            <p14:xfrm>
              <a:off x="930240" y="3755880"/>
              <a:ext cx="5926680" cy="606240"/>
            </p14:xfrm>
          </p:contentPart>
        </mc:Choice>
        <mc:Fallback xmlns="">
          <p:pic>
            <p:nvPicPr>
              <p:cNvPr id="2" name="Ink 1">
                <a:extLst>
                  <a:ext uri="{FF2B5EF4-FFF2-40B4-BE49-F238E27FC236}">
                    <a16:creationId xmlns:a16="http://schemas.microsoft.com/office/drawing/2014/main" id="{D599C95E-2960-4D9D-9FB6-00F15ED5A458}"/>
                  </a:ext>
                </a:extLst>
              </p:cNvPr>
              <p:cNvPicPr/>
              <p:nvPr/>
            </p:nvPicPr>
            <p:blipFill>
              <a:blip r:embed="rId3"/>
              <a:stretch>
                <a:fillRect/>
              </a:stretch>
            </p:blipFill>
            <p:spPr>
              <a:xfrm>
                <a:off x="920880" y="3746520"/>
                <a:ext cx="5945400" cy="624960"/>
              </a:xfrm>
              <a:prstGeom prst="rect">
                <a:avLst/>
              </a:prstGeom>
            </p:spPr>
          </p:pic>
        </mc:Fallback>
      </mc:AlternateContent>
    </p:spTree>
    <p:extLst>
      <p:ext uri="{BB962C8B-B14F-4D97-AF65-F5344CB8AC3E}">
        <p14:creationId xmlns:p14="http://schemas.microsoft.com/office/powerpoint/2010/main" val="35218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74F0B0-DB47-406A-BEE7-1DA4788C180B}" type="slidenum">
              <a:rPr lang="en-US"/>
              <a:pPr/>
              <a:t>10</a:t>
            </a:fld>
            <a:endParaRPr lang="en-US"/>
          </a:p>
        </p:txBody>
      </p:sp>
      <p:sp>
        <p:nvSpPr>
          <p:cNvPr id="70658" name="Rectangle 2"/>
          <p:cNvSpPr>
            <a:spLocks noGrp="1" noChangeArrowheads="1"/>
          </p:cNvSpPr>
          <p:nvPr>
            <p:ph type="title"/>
          </p:nvPr>
        </p:nvSpPr>
        <p:spPr/>
        <p:txBody>
          <a:bodyPr/>
          <a:lstStyle/>
          <a:p>
            <a:r>
              <a:rPr lang="en-US" dirty="0"/>
              <a:t>The Holding in Central Green</a:t>
            </a:r>
          </a:p>
        </p:txBody>
      </p:sp>
      <p:sp>
        <p:nvSpPr>
          <p:cNvPr id="70659" name="Rectangle 3"/>
          <p:cNvSpPr>
            <a:spLocks noGrp="1" noChangeArrowheads="1"/>
          </p:cNvSpPr>
          <p:nvPr>
            <p:ph type="body" idx="1"/>
          </p:nvPr>
        </p:nvSpPr>
        <p:spPr/>
        <p:txBody>
          <a:bodyPr/>
          <a:lstStyle/>
          <a:p>
            <a:pPr>
              <a:lnSpc>
                <a:spcPct val="90000"/>
              </a:lnSpc>
            </a:pPr>
            <a:r>
              <a:rPr lang="en-US" dirty="0"/>
              <a:t>The text of the statute does not include the words "flood control project." Rather, it states that immunity attaches to "any damage from or by floods or flood waters . . . ." Accordingly, the </a:t>
            </a:r>
            <a:r>
              <a:rPr lang="en-US" dirty="0">
                <a:highlight>
                  <a:srgbClr val="FFFF00"/>
                </a:highlight>
              </a:rPr>
              <a:t>text of the statute directs us to determine the scope of the immunity conferred, not by the character of the federal project or the purposes it serves, but by the character of the waters that cause the relevant damage and the purposes behind their release.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25FE7CD-BED7-4930-86B5-8A213037C8EF}"/>
                  </a:ext>
                </a:extLst>
              </p14:cNvPr>
              <p14:cNvContentPartPr/>
              <p14:nvPr/>
            </p14:nvContentPartPr>
            <p14:xfrm>
              <a:off x="1509120" y="1656360"/>
              <a:ext cx="5616720" cy="3350160"/>
            </p14:xfrm>
          </p:contentPart>
        </mc:Choice>
        <mc:Fallback xmlns="">
          <p:pic>
            <p:nvPicPr>
              <p:cNvPr id="2" name="Ink 1">
                <a:extLst>
                  <a:ext uri="{FF2B5EF4-FFF2-40B4-BE49-F238E27FC236}">
                    <a16:creationId xmlns:a16="http://schemas.microsoft.com/office/drawing/2014/main" id="{A25FE7CD-BED7-4930-86B5-8A213037C8EF}"/>
                  </a:ext>
                </a:extLst>
              </p:cNvPr>
              <p:cNvPicPr/>
              <p:nvPr/>
            </p:nvPicPr>
            <p:blipFill>
              <a:blip r:embed="rId3"/>
              <a:stretch>
                <a:fillRect/>
              </a:stretch>
            </p:blipFill>
            <p:spPr>
              <a:xfrm>
                <a:off x="1499760" y="1647000"/>
                <a:ext cx="5635440" cy="336888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EAD129-B326-40A3-89C4-046C8E600CC2}" type="slidenum">
              <a:rPr lang="en-US"/>
              <a:pPr/>
              <a:t>11</a:t>
            </a:fld>
            <a:endParaRPr lang="en-US"/>
          </a:p>
        </p:txBody>
      </p:sp>
      <p:sp>
        <p:nvSpPr>
          <p:cNvPr id="67586" name="Rectangle 2"/>
          <p:cNvSpPr>
            <a:spLocks noGrp="1" noChangeArrowheads="1"/>
          </p:cNvSpPr>
          <p:nvPr>
            <p:ph type="title"/>
          </p:nvPr>
        </p:nvSpPr>
        <p:spPr/>
        <p:txBody>
          <a:bodyPr/>
          <a:lstStyle/>
          <a:p>
            <a:r>
              <a:rPr lang="en-US" dirty="0"/>
              <a:t>Sorting out a Dual Purpose</a:t>
            </a:r>
          </a:p>
        </p:txBody>
      </p:sp>
      <p:sp>
        <p:nvSpPr>
          <p:cNvPr id="67587" name="Rectangle 3"/>
          <p:cNvSpPr>
            <a:spLocks noGrp="1" noChangeArrowheads="1"/>
          </p:cNvSpPr>
          <p:nvPr>
            <p:ph type="body" idx="1"/>
          </p:nvPr>
        </p:nvSpPr>
        <p:spPr>
          <a:xfrm>
            <a:off x="838200" y="1825625"/>
            <a:ext cx="9794966" cy="4530726"/>
          </a:xfrm>
        </p:spPr>
        <p:txBody>
          <a:bodyPr>
            <a:normAutofit/>
          </a:bodyPr>
          <a:lstStyle/>
          <a:p>
            <a:pPr>
              <a:lnSpc>
                <a:spcPct val="90000"/>
              </a:lnSpc>
            </a:pPr>
            <a:r>
              <a:rPr lang="en-US" dirty="0"/>
              <a:t>If a water project like an irrigation system also has a flood control purpose, the FCA immunity only applies to damage caused by flood waters.</a:t>
            </a:r>
          </a:p>
          <a:p>
            <a:pPr lvl="1">
              <a:lnSpc>
                <a:spcPct val="90000"/>
              </a:lnSpc>
            </a:pPr>
            <a:r>
              <a:rPr lang="en-US" dirty="0"/>
              <a:t>Would this  mean that a pure navigation project would be immune if damages came from a flood?</a:t>
            </a:r>
          </a:p>
          <a:p>
            <a:pPr>
              <a:lnSpc>
                <a:spcPct val="90000"/>
              </a:lnSpc>
            </a:pPr>
            <a:r>
              <a:rPr lang="en-US" dirty="0"/>
              <a:t>However, if the only purpose of the project is flood control, such as a levee, are all damages covered by the flood control act immunity?</a:t>
            </a:r>
          </a:p>
          <a:p>
            <a:pPr lvl="1">
              <a:lnSpc>
                <a:spcPct val="90000"/>
              </a:lnSpc>
            </a:pPr>
            <a:r>
              <a:rPr lang="en-US" dirty="0"/>
              <a:t>What if the damages are not due to flood waters, but a construction crane falling?</a:t>
            </a:r>
          </a:p>
          <a:p>
            <a:pPr lvl="1">
              <a:lnSpc>
                <a:spcPct val="90000"/>
              </a:lnSpc>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08A5B0-DE18-4023-9E44-487BFF6BD131}"/>
                  </a:ext>
                </a:extLst>
              </p14:cNvPr>
              <p14:cNvContentPartPr/>
              <p14:nvPr/>
            </p14:nvContentPartPr>
            <p14:xfrm>
              <a:off x="848520" y="1881000"/>
              <a:ext cx="11269080" cy="4246920"/>
            </p14:xfrm>
          </p:contentPart>
        </mc:Choice>
        <mc:Fallback xmlns="">
          <p:pic>
            <p:nvPicPr>
              <p:cNvPr id="2" name="Ink 1">
                <a:extLst>
                  <a:ext uri="{FF2B5EF4-FFF2-40B4-BE49-F238E27FC236}">
                    <a16:creationId xmlns:a16="http://schemas.microsoft.com/office/drawing/2014/main" id="{BD08A5B0-DE18-4023-9E44-487BFF6BD131}"/>
                  </a:ext>
                </a:extLst>
              </p:cNvPr>
              <p:cNvPicPr/>
              <p:nvPr/>
            </p:nvPicPr>
            <p:blipFill>
              <a:blip r:embed="rId3"/>
              <a:stretch>
                <a:fillRect/>
              </a:stretch>
            </p:blipFill>
            <p:spPr>
              <a:xfrm>
                <a:off x="839160" y="1871640"/>
                <a:ext cx="11287800" cy="426564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7F56-AE8E-4B61-BEE9-3D4FC31366EA}"/>
              </a:ext>
            </a:extLst>
          </p:cNvPr>
          <p:cNvSpPr>
            <a:spLocks noGrp="1"/>
          </p:cNvSpPr>
          <p:nvPr>
            <p:ph type="title"/>
          </p:nvPr>
        </p:nvSpPr>
        <p:spPr/>
        <p:txBody>
          <a:bodyPr/>
          <a:lstStyle/>
          <a:p>
            <a:r>
              <a:rPr lang="en-US" dirty="0"/>
              <a:t>Subsequent History</a:t>
            </a:r>
          </a:p>
        </p:txBody>
      </p:sp>
      <p:sp>
        <p:nvSpPr>
          <p:cNvPr id="3" name="Content Placeholder 2">
            <a:extLst>
              <a:ext uri="{FF2B5EF4-FFF2-40B4-BE49-F238E27FC236}">
                <a16:creationId xmlns:a16="http://schemas.microsoft.com/office/drawing/2014/main" id="{4C6B9B6A-43E4-4116-BA31-FD3E8AA52BB9}"/>
              </a:ext>
            </a:extLst>
          </p:cNvPr>
          <p:cNvSpPr>
            <a:spLocks noGrp="1"/>
          </p:cNvSpPr>
          <p:nvPr>
            <p:ph idx="1"/>
          </p:nvPr>
        </p:nvSpPr>
        <p:spPr>
          <a:xfrm>
            <a:off x="935182" y="1839956"/>
            <a:ext cx="9505013" cy="4775383"/>
          </a:xfrm>
        </p:spPr>
        <p:txBody>
          <a:bodyPr/>
          <a:lstStyle/>
          <a:p>
            <a:r>
              <a:rPr lang="en-US" dirty="0"/>
              <a:t>The case was remanded with instructions to the lower court to sort out damages related to chronic seepage from the system from those caused by flood waters. </a:t>
            </a:r>
          </a:p>
          <a:p>
            <a:r>
              <a:rPr lang="en-US" dirty="0"/>
              <a:t>There are no reported rulings after remand. The case was likely settled at that point. </a:t>
            </a:r>
          </a:p>
          <a:p>
            <a:r>
              <a:rPr lang="en-US" dirty="0"/>
              <a:t>After </a:t>
            </a:r>
            <a:r>
              <a:rPr lang="en-US" i="1" dirty="0"/>
              <a:t>Central Green</a:t>
            </a:r>
            <a:r>
              <a:rPr lang="en-US" dirty="0"/>
              <a:t>, it seems clear that the FCA immunity is tied to flood waters, not flood control structures.</a:t>
            </a:r>
          </a:p>
        </p:txBody>
      </p:sp>
      <p:sp>
        <p:nvSpPr>
          <p:cNvPr id="4" name="Slide Number Placeholder 3">
            <a:extLst>
              <a:ext uri="{FF2B5EF4-FFF2-40B4-BE49-F238E27FC236}">
                <a16:creationId xmlns:a16="http://schemas.microsoft.com/office/drawing/2014/main" id="{F17645C6-3AD8-4AEA-8C24-455C4981DCFB}"/>
              </a:ext>
            </a:extLst>
          </p:cNvPr>
          <p:cNvSpPr>
            <a:spLocks noGrp="1"/>
          </p:cNvSpPr>
          <p:nvPr>
            <p:ph type="sldNum" sz="quarter" idx="12"/>
          </p:nvPr>
        </p:nvSpPr>
        <p:spPr/>
        <p:txBody>
          <a:bodyPr/>
          <a:lstStyle/>
          <a:p>
            <a:pPr>
              <a:defRPr/>
            </a:pPr>
            <a:fld id="{31D2D980-354E-473A-B743-3601F9D26891}" type="slidenum">
              <a:rPr lang="en-US" smtClean="0"/>
              <a:pPr>
                <a:defRPr/>
              </a:pPr>
              <a:t>12</a:t>
            </a:fld>
            <a:endParaRPr lang="en-US" dirty="0"/>
          </a:p>
        </p:txBody>
      </p:sp>
    </p:spTree>
    <p:extLst>
      <p:ext uri="{BB962C8B-B14F-4D97-AF65-F5344CB8AC3E}">
        <p14:creationId xmlns:p14="http://schemas.microsoft.com/office/powerpoint/2010/main" val="74029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Hurricane Katrina Levee Breach Litigation</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657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64" y="52318"/>
            <a:ext cx="11232204" cy="675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5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B28E-EBE1-417F-BA38-99437AAE0AC1}"/>
              </a:ext>
            </a:extLst>
          </p:cNvPr>
          <p:cNvSpPr>
            <a:spLocks noGrp="1"/>
          </p:cNvSpPr>
          <p:nvPr>
            <p:ph type="title"/>
          </p:nvPr>
        </p:nvSpPr>
        <p:spPr/>
        <p:txBody>
          <a:bodyPr/>
          <a:lstStyle/>
          <a:p>
            <a:r>
              <a:rPr lang="en-US" dirty="0"/>
              <a:t>Hurricane Protection for New Orleans</a:t>
            </a:r>
          </a:p>
        </p:txBody>
      </p:sp>
      <p:sp>
        <p:nvSpPr>
          <p:cNvPr id="3" name="Content Placeholder 2">
            <a:extLst>
              <a:ext uri="{FF2B5EF4-FFF2-40B4-BE49-F238E27FC236}">
                <a16:creationId xmlns:a16="http://schemas.microsoft.com/office/drawing/2014/main" id="{D6D34EDB-5A2C-428E-A9D1-1D1A73B27EC1}"/>
              </a:ext>
            </a:extLst>
          </p:cNvPr>
          <p:cNvSpPr>
            <a:spLocks noGrp="1"/>
          </p:cNvSpPr>
          <p:nvPr>
            <p:ph idx="1"/>
          </p:nvPr>
        </p:nvSpPr>
        <p:spPr/>
        <p:txBody>
          <a:bodyPr/>
          <a:lstStyle/>
          <a:p>
            <a:r>
              <a:rPr lang="en-US" dirty="0"/>
              <a:t>As the </a:t>
            </a:r>
            <a:r>
              <a:rPr lang="en-US" i="1" dirty="0"/>
              <a:t>Graci</a:t>
            </a:r>
            <a:r>
              <a:rPr lang="en-US" dirty="0"/>
              <a:t> court reminded us, New Orleans had flooded three times since 1900. </a:t>
            </a:r>
          </a:p>
          <a:p>
            <a:r>
              <a:rPr lang="en-US" dirty="0"/>
              <a:t>The Corps had been studying flood control for the city for decades.</a:t>
            </a:r>
          </a:p>
          <a:p>
            <a:r>
              <a:rPr lang="en-US" dirty="0"/>
              <a:t>As it was building the MRGO, it was also designing a flood protection system for New Orleans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3DBAC99-BE66-4340-8E9E-9577391A5CB1}"/>
                  </a:ext>
                </a:extLst>
              </p14:cNvPr>
              <p14:cNvContentPartPr/>
              <p14:nvPr/>
            </p14:nvContentPartPr>
            <p14:xfrm>
              <a:off x="1009080" y="2495160"/>
              <a:ext cx="10114920" cy="2459880"/>
            </p14:xfrm>
          </p:contentPart>
        </mc:Choice>
        <mc:Fallback xmlns="">
          <p:pic>
            <p:nvPicPr>
              <p:cNvPr id="4" name="Ink 3">
                <a:extLst>
                  <a:ext uri="{FF2B5EF4-FFF2-40B4-BE49-F238E27FC236}">
                    <a16:creationId xmlns:a16="http://schemas.microsoft.com/office/drawing/2014/main" id="{33DBAC99-BE66-4340-8E9E-9577391A5CB1}"/>
                  </a:ext>
                </a:extLst>
              </p:cNvPr>
              <p:cNvPicPr/>
              <p:nvPr/>
            </p:nvPicPr>
            <p:blipFill>
              <a:blip r:embed="rId3"/>
              <a:stretch>
                <a:fillRect/>
              </a:stretch>
            </p:blipFill>
            <p:spPr>
              <a:xfrm>
                <a:off x="999720" y="2485800"/>
                <a:ext cx="10133640" cy="2478600"/>
              </a:xfrm>
              <a:prstGeom prst="rect">
                <a:avLst/>
              </a:prstGeom>
            </p:spPr>
          </p:pic>
        </mc:Fallback>
      </mc:AlternateContent>
    </p:spTree>
    <p:extLst>
      <p:ext uri="{BB962C8B-B14F-4D97-AF65-F5344CB8AC3E}">
        <p14:creationId xmlns:p14="http://schemas.microsoft.com/office/powerpoint/2010/main" val="270044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14D60C-63BE-4409-98A1-E43FA3C40D2D}"/>
              </a:ext>
            </a:extLst>
          </p:cNvPr>
          <p:cNvPicPr>
            <a:picLocks noGrp="1" noChangeAspect="1"/>
          </p:cNvPicPr>
          <p:nvPr>
            <p:ph idx="1"/>
          </p:nvPr>
        </p:nvPicPr>
        <p:blipFill>
          <a:blip r:embed="rId2"/>
          <a:stretch>
            <a:fillRect/>
          </a:stretch>
        </p:blipFill>
        <p:spPr>
          <a:xfrm>
            <a:off x="0" y="746760"/>
            <a:ext cx="12256329" cy="539278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4AF4FC2-58AB-4769-AC8A-9AAA909395A7}"/>
                  </a:ext>
                </a:extLst>
              </p14:cNvPr>
              <p14:cNvContentPartPr/>
              <p14:nvPr/>
            </p14:nvContentPartPr>
            <p14:xfrm>
              <a:off x="208440" y="1176840"/>
              <a:ext cx="11916720" cy="5010840"/>
            </p14:xfrm>
          </p:contentPart>
        </mc:Choice>
        <mc:Fallback xmlns="">
          <p:pic>
            <p:nvPicPr>
              <p:cNvPr id="6" name="Ink 5">
                <a:extLst>
                  <a:ext uri="{FF2B5EF4-FFF2-40B4-BE49-F238E27FC236}">
                    <a16:creationId xmlns:a16="http://schemas.microsoft.com/office/drawing/2014/main" id="{94AF4FC2-58AB-4769-AC8A-9AAA909395A7}"/>
                  </a:ext>
                </a:extLst>
              </p:cNvPr>
              <p:cNvPicPr/>
              <p:nvPr/>
            </p:nvPicPr>
            <p:blipFill>
              <a:blip r:embed="rId4"/>
              <a:stretch>
                <a:fillRect/>
              </a:stretch>
            </p:blipFill>
            <p:spPr>
              <a:xfrm>
                <a:off x="199080" y="1167480"/>
                <a:ext cx="11935440" cy="5029560"/>
              </a:xfrm>
              <a:prstGeom prst="rect">
                <a:avLst/>
              </a:prstGeom>
            </p:spPr>
          </p:pic>
        </mc:Fallback>
      </mc:AlternateContent>
    </p:spTree>
    <p:extLst>
      <p:ext uri="{BB962C8B-B14F-4D97-AF65-F5344CB8AC3E}">
        <p14:creationId xmlns:p14="http://schemas.microsoft.com/office/powerpoint/2010/main" val="112230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EE20F8-833D-451A-823E-4560BE060B79}"/>
              </a:ext>
            </a:extLst>
          </p:cNvPr>
          <p:cNvPicPr>
            <a:picLocks noGrp="1" noChangeAspect="1"/>
          </p:cNvPicPr>
          <p:nvPr>
            <p:ph idx="1"/>
          </p:nvPr>
        </p:nvPicPr>
        <p:blipFill>
          <a:blip r:embed="rId2"/>
          <a:stretch>
            <a:fillRect/>
          </a:stretch>
        </p:blipFill>
        <p:spPr>
          <a:xfrm>
            <a:off x="0" y="1943183"/>
            <a:ext cx="12271897" cy="334409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6709704-EA52-46EF-8D90-BBB2C0C8178C}"/>
                  </a:ext>
                </a:extLst>
              </p14:cNvPr>
              <p14:cNvContentPartPr/>
              <p14:nvPr/>
            </p14:nvContentPartPr>
            <p14:xfrm>
              <a:off x="1959480" y="3942000"/>
              <a:ext cx="10182600" cy="886680"/>
            </p14:xfrm>
          </p:contentPart>
        </mc:Choice>
        <mc:Fallback xmlns="">
          <p:pic>
            <p:nvPicPr>
              <p:cNvPr id="6" name="Ink 5">
                <a:extLst>
                  <a:ext uri="{FF2B5EF4-FFF2-40B4-BE49-F238E27FC236}">
                    <a16:creationId xmlns:a16="http://schemas.microsoft.com/office/drawing/2014/main" id="{F6709704-EA52-46EF-8D90-BBB2C0C8178C}"/>
                  </a:ext>
                </a:extLst>
              </p:cNvPr>
              <p:cNvPicPr/>
              <p:nvPr/>
            </p:nvPicPr>
            <p:blipFill>
              <a:blip r:embed="rId4"/>
              <a:stretch>
                <a:fillRect/>
              </a:stretch>
            </p:blipFill>
            <p:spPr>
              <a:xfrm>
                <a:off x="1950120" y="3932640"/>
                <a:ext cx="10201320" cy="905400"/>
              </a:xfrm>
              <a:prstGeom prst="rect">
                <a:avLst/>
              </a:prstGeom>
            </p:spPr>
          </p:pic>
        </mc:Fallback>
      </mc:AlternateContent>
    </p:spTree>
    <p:extLst>
      <p:ext uri="{BB962C8B-B14F-4D97-AF65-F5344CB8AC3E}">
        <p14:creationId xmlns:p14="http://schemas.microsoft.com/office/powerpoint/2010/main" val="106235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D891-50F9-42B5-938D-E45E1BDCDF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8C0483-3734-4C72-B02A-28F777A91192}"/>
              </a:ext>
            </a:extLst>
          </p:cNvPr>
          <p:cNvPicPr>
            <a:picLocks noGrp="1" noChangeAspect="1"/>
          </p:cNvPicPr>
          <p:nvPr>
            <p:ph idx="1"/>
          </p:nvPr>
        </p:nvPicPr>
        <p:blipFill>
          <a:blip r:embed="rId2"/>
          <a:stretch>
            <a:fillRect/>
          </a:stretch>
        </p:blipFill>
        <p:spPr>
          <a:xfrm>
            <a:off x="1863635" y="0"/>
            <a:ext cx="8943702" cy="6733368"/>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D75520-34D6-4D2F-AE91-68BD76C147B0}"/>
                  </a:ext>
                </a:extLst>
              </p14:cNvPr>
              <p14:cNvContentPartPr/>
              <p14:nvPr/>
            </p14:nvContentPartPr>
            <p14:xfrm>
              <a:off x="1982520" y="1089360"/>
              <a:ext cx="9927360" cy="5263920"/>
            </p14:xfrm>
          </p:contentPart>
        </mc:Choice>
        <mc:Fallback xmlns="">
          <p:pic>
            <p:nvPicPr>
              <p:cNvPr id="6" name="Ink 5">
                <a:extLst>
                  <a:ext uri="{FF2B5EF4-FFF2-40B4-BE49-F238E27FC236}">
                    <a16:creationId xmlns:a16="http://schemas.microsoft.com/office/drawing/2014/main" id="{47D75520-34D6-4D2F-AE91-68BD76C147B0}"/>
                  </a:ext>
                </a:extLst>
              </p:cNvPr>
              <p:cNvPicPr/>
              <p:nvPr/>
            </p:nvPicPr>
            <p:blipFill>
              <a:blip r:embed="rId4"/>
              <a:stretch>
                <a:fillRect/>
              </a:stretch>
            </p:blipFill>
            <p:spPr>
              <a:xfrm>
                <a:off x="1973160" y="1080000"/>
                <a:ext cx="9946080" cy="5282640"/>
              </a:xfrm>
              <a:prstGeom prst="rect">
                <a:avLst/>
              </a:prstGeom>
            </p:spPr>
          </p:pic>
        </mc:Fallback>
      </mc:AlternateContent>
    </p:spTree>
    <p:extLst>
      <p:ext uri="{BB962C8B-B14F-4D97-AF65-F5344CB8AC3E}">
        <p14:creationId xmlns:p14="http://schemas.microsoft.com/office/powerpoint/2010/main" val="2500118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B449F-9F31-4D00-93E2-9A625D5C7A5C}"/>
              </a:ext>
            </a:extLst>
          </p:cNvPr>
          <p:cNvSpPr>
            <a:spLocks noGrp="1"/>
          </p:cNvSpPr>
          <p:nvPr>
            <p:ph idx="1"/>
          </p:nvPr>
        </p:nvSpPr>
        <p:spPr>
          <a:xfrm>
            <a:off x="150780" y="252919"/>
            <a:ext cx="1535348" cy="5820282"/>
          </a:xfrm>
        </p:spPr>
        <p:txBody>
          <a:bodyPr/>
          <a:lstStyle/>
          <a:p>
            <a:pPr marL="0" indent="0">
              <a:buNone/>
            </a:pPr>
            <a:r>
              <a:rPr lang="en-US" sz="1200" dirty="0"/>
              <a:t>Ring Levees</a:t>
            </a:r>
          </a:p>
          <a:p>
            <a:pPr marL="0" indent="0">
              <a:buNone/>
            </a:pPr>
            <a:r>
              <a:rPr lang="en-US" sz="1200" dirty="0"/>
              <a:t>Barrier Across the opening of Ponchartrain</a:t>
            </a:r>
          </a:p>
          <a:p>
            <a:pPr marL="0" indent="0">
              <a:buNone/>
            </a:pPr>
            <a:r>
              <a:rPr lang="en-US" sz="1200" dirty="0"/>
              <a:t>Close off drainage canals that run to the lake</a:t>
            </a:r>
          </a:p>
          <a:p>
            <a:endParaRPr lang="en-US" sz="1200" dirty="0"/>
          </a:p>
          <a:p>
            <a:endParaRPr lang="en-US" dirty="0"/>
          </a:p>
        </p:txBody>
      </p:sp>
      <p:pic>
        <p:nvPicPr>
          <p:cNvPr id="5" name="Picture 4" descr="Map of New Orleans with the 1962 plan for the levee protection system.">
            <a:extLst>
              <a:ext uri="{FF2B5EF4-FFF2-40B4-BE49-F238E27FC236}">
                <a16:creationId xmlns:a16="http://schemas.microsoft.com/office/drawing/2014/main" id="{1FE11F90-FECF-4F13-84DF-A1BB6275187B}"/>
              </a:ext>
            </a:extLst>
          </p:cNvPr>
          <p:cNvPicPr>
            <a:picLocks noChangeAspect="1"/>
          </p:cNvPicPr>
          <p:nvPr/>
        </p:nvPicPr>
        <p:blipFill>
          <a:blip r:embed="rId2"/>
          <a:stretch>
            <a:fillRect/>
          </a:stretch>
        </p:blipFill>
        <p:spPr>
          <a:xfrm>
            <a:off x="1494409" y="0"/>
            <a:ext cx="10650574"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085731B-1D61-474F-BD84-13C8892AE232}"/>
                  </a:ext>
                </a:extLst>
              </p14:cNvPr>
              <p14:cNvContentPartPr/>
              <p14:nvPr/>
            </p14:nvContentPartPr>
            <p14:xfrm>
              <a:off x="1851480" y="690840"/>
              <a:ext cx="8570880" cy="5809320"/>
            </p14:xfrm>
          </p:contentPart>
        </mc:Choice>
        <mc:Fallback xmlns="">
          <p:pic>
            <p:nvPicPr>
              <p:cNvPr id="2" name="Ink 1">
                <a:extLst>
                  <a:ext uri="{FF2B5EF4-FFF2-40B4-BE49-F238E27FC236}">
                    <a16:creationId xmlns:a16="http://schemas.microsoft.com/office/drawing/2014/main" id="{6085731B-1D61-474F-BD84-13C8892AE232}"/>
                  </a:ext>
                </a:extLst>
              </p:cNvPr>
              <p:cNvPicPr/>
              <p:nvPr/>
            </p:nvPicPr>
            <p:blipFill>
              <a:blip r:embed="rId4"/>
              <a:stretch>
                <a:fillRect/>
              </a:stretch>
            </p:blipFill>
            <p:spPr>
              <a:xfrm>
                <a:off x="1842120" y="681480"/>
                <a:ext cx="8589600" cy="5828040"/>
              </a:xfrm>
              <a:prstGeom prst="rect">
                <a:avLst/>
              </a:prstGeom>
            </p:spPr>
          </p:pic>
        </mc:Fallback>
      </mc:AlternateContent>
    </p:spTree>
    <p:extLst>
      <p:ext uri="{BB962C8B-B14F-4D97-AF65-F5344CB8AC3E}">
        <p14:creationId xmlns:p14="http://schemas.microsoft.com/office/powerpoint/2010/main" val="42575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7A91DFA-986B-49B1-931C-F5ECB032B7BC}"/>
              </a:ext>
            </a:extLst>
          </p:cNvPr>
          <p:cNvSpPr>
            <a:spLocks noGrp="1" noChangeArrowheads="1"/>
          </p:cNvSpPr>
          <p:nvPr>
            <p:ph type="title"/>
          </p:nvPr>
        </p:nvSpPr>
        <p:spPr/>
        <p:txBody>
          <a:bodyPr>
            <a:normAutofit fontScale="90000"/>
          </a:bodyPr>
          <a:lstStyle/>
          <a:p>
            <a:r>
              <a:rPr lang="en-US" altLang="en-US" dirty="0"/>
              <a:t>Florida East Coast Railway Co. v. United States, 519 F.2d 1184 (5th Cir. 1975)</a:t>
            </a:r>
          </a:p>
        </p:txBody>
      </p:sp>
      <p:sp>
        <p:nvSpPr>
          <p:cNvPr id="34819" name="Rectangle 3">
            <a:extLst>
              <a:ext uri="{FF2B5EF4-FFF2-40B4-BE49-F238E27FC236}">
                <a16:creationId xmlns:a16="http://schemas.microsoft.com/office/drawing/2014/main" id="{94908AB3-D9FC-4EE3-AAE8-23F5CC0E9A4E}"/>
              </a:ext>
            </a:extLst>
          </p:cNvPr>
          <p:cNvSpPr>
            <a:spLocks noGrp="1" noChangeArrowheads="1"/>
          </p:cNvSpPr>
          <p:nvPr>
            <p:ph type="body" idx="1"/>
          </p:nvPr>
        </p:nvSpPr>
        <p:spPr/>
        <p:txBody>
          <a:bodyPr/>
          <a:lstStyle/>
          <a:p>
            <a:pPr>
              <a:lnSpc>
                <a:spcPct val="90000"/>
              </a:lnSpc>
            </a:pPr>
            <a:r>
              <a:rPr lang="en-US" dirty="0"/>
              <a:t>[Not in our reading.]</a:t>
            </a:r>
          </a:p>
          <a:p>
            <a:pPr>
              <a:lnSpc>
                <a:spcPct val="90000"/>
              </a:lnSpc>
            </a:pPr>
            <a:r>
              <a:rPr lang="en-US" dirty="0"/>
              <a:t>The damages in question here occurred adjacent to a federal flood control project as a consequence of its design and operation. According to the trial judge, one of the contributing factors was a heavy rainfall so extraordinary that the region was declared a flood disaster area.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t>Post-Betsy</a:t>
            </a:r>
            <a:r>
              <a:rPr lang="en-US" baseline="0" dirty="0"/>
              <a:t> Levee System</a:t>
            </a:r>
            <a:endParaRPr lang="en-US" dirty="0"/>
          </a:p>
        </p:txBody>
      </p:sp>
      <p:sp>
        <p:nvSpPr>
          <p:cNvPr id="95235" name="Rectangle 3"/>
          <p:cNvSpPr>
            <a:spLocks noGrp="1" noChangeArrowheads="1"/>
          </p:cNvSpPr>
          <p:nvPr>
            <p:ph idx="1"/>
          </p:nvPr>
        </p:nvSpPr>
        <p:spPr>
          <a:xfrm>
            <a:off x="838200" y="1825625"/>
            <a:ext cx="10050294" cy="4895850"/>
          </a:xfrm>
        </p:spPr>
        <p:txBody>
          <a:bodyPr>
            <a:normAutofit/>
          </a:bodyPr>
          <a:lstStyle/>
          <a:p>
            <a:pPr>
              <a:lnSpc>
                <a:spcPct val="90000"/>
              </a:lnSpc>
            </a:pPr>
            <a:r>
              <a:rPr lang="en-US" dirty="0"/>
              <a:t>The Corps is charged with developing a flood protection plan for New Orleans.</a:t>
            </a:r>
          </a:p>
          <a:p>
            <a:pPr>
              <a:lnSpc>
                <a:spcPct val="90000"/>
              </a:lnSpc>
            </a:pPr>
            <a:r>
              <a:rPr lang="en-US" dirty="0"/>
              <a:t>It starts with the 1962 draft plan.</a:t>
            </a:r>
          </a:p>
          <a:p>
            <a:pPr>
              <a:lnSpc>
                <a:spcPct val="90000"/>
              </a:lnSpc>
            </a:pPr>
            <a:r>
              <a:rPr lang="en-US" dirty="0"/>
              <a:t>The barrier across the mouth of </a:t>
            </a:r>
            <a:r>
              <a:rPr lang="en-US" baseline="0" dirty="0"/>
              <a:t>Lake Ponchartrain was challenged in one of the first NEPA lawsuits.</a:t>
            </a:r>
          </a:p>
          <a:p>
            <a:pPr>
              <a:lnSpc>
                <a:spcPct val="90000"/>
              </a:lnSpc>
            </a:pPr>
            <a:r>
              <a:rPr lang="en-US" dirty="0"/>
              <a:t>The parishes objected to closing the drainage canals.</a:t>
            </a:r>
          </a:p>
          <a:p>
            <a:pPr lvl="1"/>
            <a:r>
              <a:rPr lang="en-US" dirty="0"/>
              <a:t>It would be more expensive for them to pump the storm sewer water over the levees than to leave cuts in the levees.</a:t>
            </a:r>
          </a:p>
          <a:p>
            <a:pPr>
              <a:lnSpc>
                <a:spcPct val="90000"/>
              </a:lnSpc>
            </a:pPr>
            <a:r>
              <a:rPr lang="en-US" dirty="0"/>
              <a:t>The 1962 plan is abandoned in favor of ring levees only.</a:t>
            </a:r>
          </a:p>
        </p:txBody>
      </p:sp>
      <p:sp>
        <p:nvSpPr>
          <p:cNvPr id="6" name="Slide Number Placeholder 5"/>
          <p:cNvSpPr>
            <a:spLocks noGrp="1"/>
          </p:cNvSpPr>
          <p:nvPr>
            <p:ph type="sldNum" sz="quarter" idx="12"/>
          </p:nvPr>
        </p:nvSpPr>
        <p:spPr/>
        <p:txBody>
          <a:bodyPr/>
          <a:lstStyle/>
          <a:p>
            <a:fld id="{8DD72361-6F8D-40B2-873C-F796B6BBE16F}" type="slidenum">
              <a:rPr lang="en-US"/>
              <a:pPr/>
              <a:t>20</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859B180-4D9A-4424-8FC1-4B16D3C5590C}"/>
                  </a:ext>
                </a:extLst>
              </p14:cNvPr>
              <p14:cNvContentPartPr/>
              <p14:nvPr/>
            </p14:nvContentPartPr>
            <p14:xfrm>
              <a:off x="864720" y="271080"/>
              <a:ext cx="10115640" cy="5994360"/>
            </p14:xfrm>
          </p:contentPart>
        </mc:Choice>
        <mc:Fallback xmlns="">
          <p:pic>
            <p:nvPicPr>
              <p:cNvPr id="2" name="Ink 1">
                <a:extLst>
                  <a:ext uri="{FF2B5EF4-FFF2-40B4-BE49-F238E27FC236}">
                    <a16:creationId xmlns:a16="http://schemas.microsoft.com/office/drawing/2014/main" id="{7859B180-4D9A-4424-8FC1-4B16D3C5590C}"/>
                  </a:ext>
                </a:extLst>
              </p:cNvPr>
              <p:cNvPicPr/>
              <p:nvPr/>
            </p:nvPicPr>
            <p:blipFill>
              <a:blip r:embed="rId3"/>
              <a:stretch>
                <a:fillRect/>
              </a:stretch>
            </p:blipFill>
            <p:spPr>
              <a:xfrm>
                <a:off x="855360" y="261720"/>
                <a:ext cx="10134360" cy="6013080"/>
              </a:xfrm>
              <a:prstGeom prst="rect">
                <a:avLst/>
              </a:prstGeom>
            </p:spPr>
          </p:pic>
        </mc:Fallback>
      </mc:AlternateContent>
    </p:spTree>
    <p:extLst>
      <p:ext uri="{BB962C8B-B14F-4D97-AF65-F5344CB8AC3E}">
        <p14:creationId xmlns:p14="http://schemas.microsoft.com/office/powerpoint/2010/main" val="92656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88A0-1579-42D8-8F08-91BC792427F0}"/>
              </a:ext>
            </a:extLst>
          </p:cNvPr>
          <p:cNvSpPr>
            <a:spLocks noGrp="1"/>
          </p:cNvSpPr>
          <p:nvPr>
            <p:ph type="title"/>
          </p:nvPr>
        </p:nvSpPr>
        <p:spPr/>
        <p:txBody>
          <a:bodyPr/>
          <a:lstStyle/>
          <a:p>
            <a:r>
              <a:rPr lang="en-US" dirty="0"/>
              <a:t>Weaknesses in the Ring Levee Approach</a:t>
            </a:r>
          </a:p>
        </p:txBody>
      </p:sp>
      <p:sp>
        <p:nvSpPr>
          <p:cNvPr id="3" name="Content Placeholder 2">
            <a:extLst>
              <a:ext uri="{FF2B5EF4-FFF2-40B4-BE49-F238E27FC236}">
                <a16:creationId xmlns:a16="http://schemas.microsoft.com/office/drawing/2014/main" id="{92E84F32-32E8-43B1-B049-62B37298FF95}"/>
              </a:ext>
            </a:extLst>
          </p:cNvPr>
          <p:cNvSpPr>
            <a:spLocks noGrp="1"/>
          </p:cNvSpPr>
          <p:nvPr>
            <p:ph idx="1"/>
          </p:nvPr>
        </p:nvSpPr>
        <p:spPr>
          <a:xfrm>
            <a:off x="838200" y="1825625"/>
            <a:ext cx="10179996" cy="4789714"/>
          </a:xfrm>
        </p:spPr>
        <p:txBody>
          <a:bodyPr>
            <a:normAutofit fontScale="92500" lnSpcReduction="20000"/>
          </a:bodyPr>
          <a:lstStyle/>
          <a:p>
            <a:r>
              <a:rPr lang="en-US" dirty="0"/>
              <a:t>A failure breach anywhere in the system floods everything in the ring.</a:t>
            </a:r>
          </a:p>
          <a:p>
            <a:pPr lvl="1"/>
            <a:r>
              <a:rPr lang="en-US" dirty="0"/>
              <a:t>The city could be compartmentalized with more levees, but that would eat up residential neighborhoods.</a:t>
            </a:r>
          </a:p>
          <a:p>
            <a:r>
              <a:rPr lang="en-US" dirty="0"/>
              <a:t>Every drop of rain that is not absorbed has to be pumped out.</a:t>
            </a:r>
          </a:p>
          <a:p>
            <a:pPr lvl="1"/>
            <a:r>
              <a:rPr lang="en-US" dirty="0"/>
              <a:t>The 2016 BR rainfall in NO would look like Katrina because the pumps can only pump 1 inch of rain the first hour and 0.5 inch an hour after that. </a:t>
            </a:r>
          </a:p>
          <a:p>
            <a:pPr lvl="1"/>
            <a:r>
              <a:rPr lang="en-US" dirty="0"/>
              <a:t>Think about Hurricane Harvey.</a:t>
            </a:r>
          </a:p>
          <a:p>
            <a:r>
              <a:rPr lang="en-US" dirty="0"/>
              <a:t>The pumping hastens the subsidence inside the levee.</a:t>
            </a:r>
          </a:p>
          <a:p>
            <a:r>
              <a:rPr lang="en-US" dirty="0"/>
              <a:t>The canals to Lake Pontchartrain are left cutting through the levees.</a:t>
            </a:r>
          </a:p>
          <a:p>
            <a:pPr lvl="1"/>
            <a:r>
              <a:rPr lang="en-US" dirty="0"/>
              <a:t>If their walls fail, the lake flows inside the ring levee.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0A262A2-4D08-4883-89E4-0983B5620C58}"/>
                  </a:ext>
                </a:extLst>
              </p14:cNvPr>
              <p14:cNvContentPartPr/>
              <p14:nvPr/>
            </p14:nvContentPartPr>
            <p14:xfrm>
              <a:off x="1017360" y="492840"/>
              <a:ext cx="9771120" cy="4844520"/>
            </p14:xfrm>
          </p:contentPart>
        </mc:Choice>
        <mc:Fallback xmlns="">
          <p:pic>
            <p:nvPicPr>
              <p:cNvPr id="4" name="Ink 3">
                <a:extLst>
                  <a:ext uri="{FF2B5EF4-FFF2-40B4-BE49-F238E27FC236}">
                    <a16:creationId xmlns:a16="http://schemas.microsoft.com/office/drawing/2014/main" id="{A0A262A2-4D08-4883-89E4-0983B5620C58}"/>
                  </a:ext>
                </a:extLst>
              </p:cNvPr>
              <p:cNvPicPr/>
              <p:nvPr/>
            </p:nvPicPr>
            <p:blipFill>
              <a:blip r:embed="rId3"/>
              <a:stretch>
                <a:fillRect/>
              </a:stretch>
            </p:blipFill>
            <p:spPr>
              <a:xfrm>
                <a:off x="1008000" y="483480"/>
                <a:ext cx="9789840" cy="4863240"/>
              </a:xfrm>
              <a:prstGeom prst="rect">
                <a:avLst/>
              </a:prstGeom>
            </p:spPr>
          </p:pic>
        </mc:Fallback>
      </mc:AlternateContent>
    </p:spTree>
    <p:extLst>
      <p:ext uri="{BB962C8B-B14F-4D97-AF65-F5344CB8AC3E}">
        <p14:creationId xmlns:p14="http://schemas.microsoft.com/office/powerpoint/2010/main" val="54644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A03F-2EA9-44FA-99FF-7566C027AFC4}"/>
              </a:ext>
            </a:extLst>
          </p:cNvPr>
          <p:cNvSpPr>
            <a:spLocks noGrp="1"/>
          </p:cNvSpPr>
          <p:nvPr>
            <p:ph type="title"/>
          </p:nvPr>
        </p:nvSpPr>
        <p:spPr/>
        <p:txBody>
          <a:bodyPr>
            <a:normAutofit/>
          </a:bodyPr>
          <a:lstStyle/>
          <a:p>
            <a:r>
              <a:rPr lang="en-US" dirty="0"/>
              <a:t>Understanding</a:t>
            </a:r>
            <a:r>
              <a:rPr lang="en-US" baseline="0" dirty="0"/>
              <a:t> the Army Corps of Engineers (Corps)</a:t>
            </a:r>
            <a:endParaRPr lang="en-US" dirty="0"/>
          </a:p>
        </p:txBody>
      </p:sp>
      <p:sp>
        <p:nvSpPr>
          <p:cNvPr id="3" name="Content Placeholder 2">
            <a:extLst>
              <a:ext uri="{FF2B5EF4-FFF2-40B4-BE49-F238E27FC236}">
                <a16:creationId xmlns:a16="http://schemas.microsoft.com/office/drawing/2014/main" id="{BEF19567-C184-47B4-BD74-05A4B438F836}"/>
              </a:ext>
            </a:extLst>
          </p:cNvPr>
          <p:cNvSpPr>
            <a:spLocks noGrp="1"/>
          </p:cNvSpPr>
          <p:nvPr>
            <p:ph idx="1"/>
          </p:nvPr>
        </p:nvSpPr>
        <p:spPr>
          <a:xfrm>
            <a:off x="838200" y="1825625"/>
            <a:ext cx="9827302" cy="4351338"/>
          </a:xfrm>
        </p:spPr>
        <p:txBody>
          <a:bodyPr>
            <a:normAutofit fontScale="92500" lnSpcReduction="10000"/>
          </a:bodyPr>
          <a:lstStyle/>
          <a:p>
            <a:pPr>
              <a:lnSpc>
                <a:spcPct val="90000"/>
              </a:lnSpc>
            </a:pPr>
            <a:r>
              <a:rPr lang="en-US" dirty="0"/>
              <a:t>The Corps starts as a purely military unit, with the engineers mostly trained at West Point.</a:t>
            </a:r>
          </a:p>
          <a:p>
            <a:pPr>
              <a:lnSpc>
                <a:spcPct val="90000"/>
              </a:lnSpc>
            </a:pPr>
            <a:r>
              <a:rPr lang="en-US" dirty="0"/>
              <a:t>It did military construction as ordered.</a:t>
            </a:r>
          </a:p>
          <a:p>
            <a:pPr>
              <a:lnSpc>
                <a:spcPct val="90000"/>
              </a:lnSpc>
            </a:pPr>
            <a:r>
              <a:rPr lang="en-US" dirty="0"/>
              <a:t>While it has expert technical capabilities, it does not make policy - it builds what it told to build.</a:t>
            </a:r>
          </a:p>
          <a:p>
            <a:pPr>
              <a:lnSpc>
                <a:spcPct val="90000"/>
              </a:lnSpc>
            </a:pPr>
            <a:r>
              <a:rPr lang="en-US" dirty="0"/>
              <a:t>Engineers build projects within the supplied constraints.</a:t>
            </a:r>
          </a:p>
          <a:p>
            <a:pPr lvl="1"/>
            <a:r>
              <a:rPr lang="en-US" dirty="0"/>
              <a:t>Budget</a:t>
            </a:r>
          </a:p>
          <a:p>
            <a:pPr lvl="1"/>
            <a:r>
              <a:rPr lang="en-US" dirty="0"/>
              <a:t>Time</a:t>
            </a:r>
          </a:p>
          <a:p>
            <a:pPr lvl="1"/>
            <a:r>
              <a:rPr lang="en-US" dirty="0"/>
              <a:t>Other political or strategic constraints</a:t>
            </a:r>
          </a:p>
          <a:p>
            <a:r>
              <a:rPr lang="en-US" dirty="0"/>
              <a:t>It will build projects that do not work, cause massive damage, and endanger lives, if that is what it </a:t>
            </a:r>
            <a:r>
              <a:rPr lang="en-US"/>
              <a:t>is directed to do.</a:t>
            </a:r>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286CB7E-BD49-490F-BEC4-1A495A426942}"/>
                  </a:ext>
                </a:extLst>
              </p14:cNvPr>
              <p14:cNvContentPartPr/>
              <p14:nvPr/>
            </p14:nvContentPartPr>
            <p14:xfrm>
              <a:off x="922680" y="284400"/>
              <a:ext cx="10881720" cy="5846760"/>
            </p14:xfrm>
          </p:contentPart>
        </mc:Choice>
        <mc:Fallback xmlns="">
          <p:pic>
            <p:nvPicPr>
              <p:cNvPr id="4" name="Ink 3">
                <a:extLst>
                  <a:ext uri="{FF2B5EF4-FFF2-40B4-BE49-F238E27FC236}">
                    <a16:creationId xmlns:a16="http://schemas.microsoft.com/office/drawing/2014/main" id="{1286CB7E-BD49-490F-BEC4-1A495A426942}"/>
                  </a:ext>
                </a:extLst>
              </p:cNvPr>
              <p:cNvPicPr/>
              <p:nvPr/>
            </p:nvPicPr>
            <p:blipFill>
              <a:blip r:embed="rId3"/>
              <a:stretch>
                <a:fillRect/>
              </a:stretch>
            </p:blipFill>
            <p:spPr>
              <a:xfrm>
                <a:off x="913320" y="275040"/>
                <a:ext cx="10900440" cy="5865480"/>
              </a:xfrm>
              <a:prstGeom prst="rect">
                <a:avLst/>
              </a:prstGeom>
            </p:spPr>
          </p:pic>
        </mc:Fallback>
      </mc:AlternateContent>
    </p:spTree>
    <p:extLst>
      <p:ext uri="{BB962C8B-B14F-4D97-AF65-F5344CB8AC3E}">
        <p14:creationId xmlns:p14="http://schemas.microsoft.com/office/powerpoint/2010/main" val="242124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224E-9CB1-4020-988E-7E380AF0A651}"/>
              </a:ext>
            </a:extLst>
          </p:cNvPr>
          <p:cNvSpPr>
            <a:spLocks noGrp="1"/>
          </p:cNvSpPr>
          <p:nvPr>
            <p:ph type="title"/>
          </p:nvPr>
        </p:nvSpPr>
        <p:spPr/>
        <p:txBody>
          <a:bodyPr/>
          <a:lstStyle/>
          <a:p>
            <a:r>
              <a:rPr lang="en-US" dirty="0"/>
              <a:t>Politics and Corps Projects</a:t>
            </a:r>
          </a:p>
        </p:txBody>
      </p:sp>
      <p:sp>
        <p:nvSpPr>
          <p:cNvPr id="3" name="Content Placeholder 2">
            <a:extLst>
              <a:ext uri="{FF2B5EF4-FFF2-40B4-BE49-F238E27FC236}">
                <a16:creationId xmlns:a16="http://schemas.microsoft.com/office/drawing/2014/main" id="{B331D812-7694-492F-807E-000EC7ADE7F7}"/>
              </a:ext>
            </a:extLst>
          </p:cNvPr>
          <p:cNvSpPr>
            <a:spLocks noGrp="1"/>
          </p:cNvSpPr>
          <p:nvPr>
            <p:ph idx="1"/>
          </p:nvPr>
        </p:nvSpPr>
        <p:spPr>
          <a:xfrm>
            <a:off x="733698" y="1433738"/>
            <a:ext cx="10239103" cy="4906101"/>
          </a:xfrm>
        </p:spPr>
        <p:txBody>
          <a:bodyPr>
            <a:normAutofit fontScale="92500" lnSpcReduction="10000"/>
          </a:bodyPr>
          <a:lstStyle/>
          <a:p>
            <a:pPr>
              <a:lnSpc>
                <a:spcPct val="90000"/>
              </a:lnSpc>
            </a:pPr>
            <a:r>
              <a:rPr lang="en-US" dirty="0"/>
              <a:t>The Corps did not build what it saw as the best protection for NO because of political opposition.</a:t>
            </a:r>
          </a:p>
          <a:p>
            <a:pPr>
              <a:lnSpc>
                <a:spcPct val="90000"/>
              </a:lnSpc>
            </a:pPr>
            <a:r>
              <a:rPr lang="en-US" dirty="0"/>
              <a:t>The system that was built was a balance of the money available and the political opposition to higher levees.</a:t>
            </a:r>
          </a:p>
          <a:p>
            <a:pPr lvl="1"/>
            <a:r>
              <a:rPr lang="en-US" dirty="0"/>
              <a:t>The base of a levee has to broaden as power function of the height.</a:t>
            </a:r>
          </a:p>
          <a:p>
            <a:pPr lvl="1"/>
            <a:r>
              <a:rPr lang="en-US" dirty="0"/>
              <a:t>Higher levees would have taken much more land and been much more expensive.</a:t>
            </a:r>
          </a:p>
          <a:p>
            <a:pPr>
              <a:lnSpc>
                <a:spcPct val="90000"/>
              </a:lnSpc>
            </a:pPr>
            <a:r>
              <a:rPr lang="en-US" dirty="0"/>
              <a:t>When construction was started, Congress slow walked the money, constantly interrupting construction.</a:t>
            </a:r>
          </a:p>
          <a:p>
            <a:pPr lvl="1"/>
            <a:r>
              <a:rPr lang="en-US" dirty="0"/>
              <a:t>Areas were still incomplete when Katrina hit.</a:t>
            </a:r>
          </a:p>
          <a:p>
            <a:r>
              <a:rPr lang="en-US" dirty="0"/>
              <a:t>Flood control projects are maintained by the locals, not the Corps. The NO levee boards did not do their job.</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DED5B0F-C21D-461F-9F4B-6A478F3291EC}"/>
                  </a:ext>
                </a:extLst>
              </p14:cNvPr>
              <p14:cNvContentPartPr/>
              <p14:nvPr/>
            </p14:nvContentPartPr>
            <p14:xfrm>
              <a:off x="5677200" y="230400"/>
              <a:ext cx="5985720" cy="5780880"/>
            </p14:xfrm>
          </p:contentPart>
        </mc:Choice>
        <mc:Fallback xmlns="">
          <p:pic>
            <p:nvPicPr>
              <p:cNvPr id="4" name="Ink 3">
                <a:extLst>
                  <a:ext uri="{FF2B5EF4-FFF2-40B4-BE49-F238E27FC236}">
                    <a16:creationId xmlns:a16="http://schemas.microsoft.com/office/drawing/2014/main" id="{7DED5B0F-C21D-461F-9F4B-6A478F3291EC}"/>
                  </a:ext>
                </a:extLst>
              </p:cNvPr>
              <p:cNvPicPr/>
              <p:nvPr/>
            </p:nvPicPr>
            <p:blipFill>
              <a:blip r:embed="rId3"/>
              <a:stretch>
                <a:fillRect/>
              </a:stretch>
            </p:blipFill>
            <p:spPr>
              <a:xfrm>
                <a:off x="5667840" y="221040"/>
                <a:ext cx="6004440" cy="5799600"/>
              </a:xfrm>
              <a:prstGeom prst="rect">
                <a:avLst/>
              </a:prstGeom>
            </p:spPr>
          </p:pic>
        </mc:Fallback>
      </mc:AlternateContent>
    </p:spTree>
    <p:extLst>
      <p:ext uri="{BB962C8B-B14F-4D97-AF65-F5344CB8AC3E}">
        <p14:creationId xmlns:p14="http://schemas.microsoft.com/office/powerpoint/2010/main" val="97552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D045-1A1C-49BE-B9D0-E6E59BC506BC}"/>
              </a:ext>
            </a:extLst>
          </p:cNvPr>
          <p:cNvSpPr>
            <a:spLocks noGrp="1"/>
          </p:cNvSpPr>
          <p:nvPr>
            <p:ph type="title"/>
          </p:nvPr>
        </p:nvSpPr>
        <p:spPr/>
        <p:txBody>
          <a:bodyPr/>
          <a:lstStyle/>
          <a:p>
            <a:r>
              <a:rPr lang="en-US" dirty="0"/>
              <a:t>Changing Conditions</a:t>
            </a:r>
          </a:p>
        </p:txBody>
      </p:sp>
      <p:sp>
        <p:nvSpPr>
          <p:cNvPr id="3" name="Content Placeholder 2">
            <a:extLst>
              <a:ext uri="{FF2B5EF4-FFF2-40B4-BE49-F238E27FC236}">
                <a16:creationId xmlns:a16="http://schemas.microsoft.com/office/drawing/2014/main" id="{BFA63926-D70E-4ED7-8514-C6A445E7EE32}"/>
              </a:ext>
            </a:extLst>
          </p:cNvPr>
          <p:cNvSpPr>
            <a:spLocks noGrp="1"/>
          </p:cNvSpPr>
          <p:nvPr>
            <p:ph idx="1"/>
          </p:nvPr>
        </p:nvSpPr>
        <p:spPr>
          <a:xfrm>
            <a:off x="838200" y="1825624"/>
            <a:ext cx="10718074" cy="4610009"/>
          </a:xfrm>
        </p:spPr>
        <p:txBody>
          <a:bodyPr>
            <a:normAutofit lnSpcReduction="10000"/>
          </a:bodyPr>
          <a:lstStyle/>
          <a:p>
            <a:r>
              <a:rPr lang="en-US" dirty="0"/>
              <a:t>The Corps realized that subsidence was changing the height of the levees as the system was being built.</a:t>
            </a:r>
          </a:p>
          <a:p>
            <a:r>
              <a:rPr lang="en-US" dirty="0"/>
              <a:t>Congress made no provision for raising already constructed levees.</a:t>
            </a:r>
          </a:p>
          <a:p>
            <a:r>
              <a:rPr lang="en-US" dirty="0"/>
              <a:t>Although the Corps did not realize it at the time, even the reference elevation benchmarks were low.</a:t>
            </a:r>
          </a:p>
          <a:p>
            <a:r>
              <a:rPr lang="en-US" dirty="0"/>
              <a:t>The Corps knew that the MRGO would widen over time because of the marsh it was cut through.</a:t>
            </a:r>
          </a:p>
          <a:p>
            <a:r>
              <a:rPr lang="en-US" dirty="0"/>
              <a:t>It did not attempt to stop this because solutions such as riprap – rock borders – would only sink and the water would get behind them.</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CE2637E-278D-43D3-8707-E1C2187417A3}"/>
                  </a:ext>
                </a:extLst>
              </p14:cNvPr>
              <p14:cNvContentPartPr/>
              <p14:nvPr/>
            </p14:nvContentPartPr>
            <p14:xfrm>
              <a:off x="814680" y="2830680"/>
              <a:ext cx="9972360" cy="2197080"/>
            </p14:xfrm>
          </p:contentPart>
        </mc:Choice>
        <mc:Fallback xmlns="">
          <p:pic>
            <p:nvPicPr>
              <p:cNvPr id="4" name="Ink 3">
                <a:extLst>
                  <a:ext uri="{FF2B5EF4-FFF2-40B4-BE49-F238E27FC236}">
                    <a16:creationId xmlns:a16="http://schemas.microsoft.com/office/drawing/2014/main" id="{CCE2637E-278D-43D3-8707-E1C2187417A3}"/>
                  </a:ext>
                </a:extLst>
              </p:cNvPr>
              <p:cNvPicPr/>
              <p:nvPr/>
            </p:nvPicPr>
            <p:blipFill>
              <a:blip r:embed="rId3"/>
              <a:stretch>
                <a:fillRect/>
              </a:stretch>
            </p:blipFill>
            <p:spPr>
              <a:xfrm>
                <a:off x="805320" y="2821320"/>
                <a:ext cx="9991080" cy="2215800"/>
              </a:xfrm>
              <a:prstGeom prst="rect">
                <a:avLst/>
              </a:prstGeom>
            </p:spPr>
          </p:pic>
        </mc:Fallback>
      </mc:AlternateContent>
    </p:spTree>
    <p:extLst>
      <p:ext uri="{BB962C8B-B14F-4D97-AF65-F5344CB8AC3E}">
        <p14:creationId xmlns:p14="http://schemas.microsoft.com/office/powerpoint/2010/main" val="245897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B7199D3-4A9A-42D6-801D-ABAE1FDC7A85}" type="slidenum">
              <a:rPr lang="en-US" smtClean="0"/>
              <a:pPr/>
              <a:t>25</a:t>
            </a:fld>
            <a:endParaRPr lang="en-US"/>
          </a:p>
        </p:txBody>
      </p:sp>
      <p:sp>
        <p:nvSpPr>
          <p:cNvPr id="4099" name="Rectangle 2"/>
          <p:cNvSpPr>
            <a:spLocks noGrp="1" noChangeArrowheads="1"/>
          </p:cNvSpPr>
          <p:nvPr>
            <p:ph type="title"/>
          </p:nvPr>
        </p:nvSpPr>
        <p:spPr/>
        <p:txBody>
          <a:bodyPr/>
          <a:lstStyle/>
          <a:p>
            <a:pPr eaLnBrk="1" hangingPunct="1"/>
            <a:r>
              <a:rPr lang="en-US" dirty="0"/>
              <a:t>Background for MRGO - </a:t>
            </a:r>
            <a:r>
              <a:rPr lang="en-US" i="1" dirty="0"/>
              <a:t>Graci</a:t>
            </a:r>
          </a:p>
        </p:txBody>
      </p:sp>
      <p:sp>
        <p:nvSpPr>
          <p:cNvPr id="4100" name="Rectangle 3"/>
          <p:cNvSpPr>
            <a:spLocks noGrp="1" noChangeArrowheads="1"/>
          </p:cNvSpPr>
          <p:nvPr>
            <p:ph type="body" idx="1"/>
          </p:nvPr>
        </p:nvSpPr>
        <p:spPr/>
        <p:txBody>
          <a:bodyPr>
            <a:normAutofit/>
          </a:bodyPr>
          <a:lstStyle/>
          <a:p>
            <a:pPr eaLnBrk="1" hangingPunct="1"/>
            <a:r>
              <a:rPr lang="en-US" i="1" dirty="0"/>
              <a:t>Graci</a:t>
            </a:r>
            <a:r>
              <a:rPr lang="en-US" dirty="0"/>
              <a:t> told us that FCA immunity does not attach unless a project has a flood control purpose. </a:t>
            </a:r>
          </a:p>
          <a:p>
            <a:pPr lvl="1" eaLnBrk="1" hangingPunct="1"/>
            <a:r>
              <a:rPr lang="en-US" dirty="0"/>
              <a:t>MRGO did not have a flood control purpose</a:t>
            </a:r>
          </a:p>
          <a:p>
            <a:pPr lvl="1" eaLnBrk="1" hangingPunct="1"/>
            <a:r>
              <a:rPr lang="en-US" dirty="0" err="1"/>
              <a:t>FCA</a:t>
            </a:r>
            <a:r>
              <a:rPr lang="en-US" dirty="0"/>
              <a:t> immunity did not attach</a:t>
            </a:r>
          </a:p>
          <a:p>
            <a:pPr lvl="1" eaLnBrk="1" hangingPunct="1"/>
            <a:r>
              <a:rPr lang="en-US" dirty="0"/>
              <a:t>Still no liability because there was no negligence</a:t>
            </a:r>
          </a:p>
          <a:p>
            <a:pPr eaLnBrk="1" hangingPunct="1"/>
            <a:r>
              <a:rPr lang="en-US" dirty="0"/>
              <a:t>Post-</a:t>
            </a:r>
            <a:r>
              <a:rPr lang="en-US" i="1" dirty="0" err="1"/>
              <a:t>Graci</a:t>
            </a:r>
            <a:r>
              <a:rPr lang="en-US" dirty="0"/>
              <a:t> the Corps built flood control levees between the city and MRGO</a:t>
            </a:r>
          </a:p>
          <a:p>
            <a:pPr lvl="1" eaLnBrk="1" hangingPunct="1"/>
            <a:r>
              <a:rPr lang="en-US" dirty="0"/>
              <a:t>The court has to get the flood water past those levees without trigger the </a:t>
            </a:r>
            <a:r>
              <a:rPr lang="en-US" dirty="0" err="1"/>
              <a:t>FCA</a:t>
            </a:r>
            <a:r>
              <a:rPr lang="en-US" dirty="0"/>
              <a: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ED12406-AAC5-436A-B7EC-7517F8BD9F1F}"/>
                  </a:ext>
                </a:extLst>
              </p14:cNvPr>
              <p14:cNvContentPartPr/>
              <p14:nvPr/>
            </p14:nvContentPartPr>
            <p14:xfrm>
              <a:off x="1255320" y="506160"/>
              <a:ext cx="7133400" cy="5652360"/>
            </p14:xfrm>
          </p:contentPart>
        </mc:Choice>
        <mc:Fallback xmlns="">
          <p:pic>
            <p:nvPicPr>
              <p:cNvPr id="2" name="Ink 1">
                <a:extLst>
                  <a:ext uri="{FF2B5EF4-FFF2-40B4-BE49-F238E27FC236}">
                    <a16:creationId xmlns:a16="http://schemas.microsoft.com/office/drawing/2014/main" id="{EED12406-AAC5-436A-B7EC-7517F8BD9F1F}"/>
                  </a:ext>
                </a:extLst>
              </p:cNvPr>
              <p:cNvPicPr/>
              <p:nvPr/>
            </p:nvPicPr>
            <p:blipFill>
              <a:blip r:embed="rId3"/>
              <a:stretch>
                <a:fillRect/>
              </a:stretch>
            </p:blipFill>
            <p:spPr>
              <a:xfrm>
                <a:off x="1245960" y="496800"/>
                <a:ext cx="7152120" cy="5671080"/>
              </a:xfrm>
              <a:prstGeom prst="rect">
                <a:avLst/>
              </a:prstGeom>
            </p:spPr>
          </p:pic>
        </mc:Fallback>
      </mc:AlternateContent>
    </p:spTree>
    <p:extLst>
      <p:ext uri="{BB962C8B-B14F-4D97-AF65-F5344CB8AC3E}">
        <p14:creationId xmlns:p14="http://schemas.microsoft.com/office/powerpoint/2010/main" val="198406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8AE79AA-6B7C-4255-8EC1-3DCD6454A756}" type="slidenum">
              <a:rPr lang="en-US" smtClean="0"/>
              <a:pPr/>
              <a:t>26</a:t>
            </a:fld>
            <a:endParaRPr lang="en-US"/>
          </a:p>
        </p:txBody>
      </p:sp>
      <p:sp>
        <p:nvSpPr>
          <p:cNvPr id="6147" name="Rectangle 2"/>
          <p:cNvSpPr>
            <a:spLocks noGrp="1" noChangeArrowheads="1"/>
          </p:cNvSpPr>
          <p:nvPr>
            <p:ph type="title"/>
          </p:nvPr>
        </p:nvSpPr>
        <p:spPr/>
        <p:txBody>
          <a:bodyPr>
            <a:normAutofit fontScale="90000"/>
          </a:bodyPr>
          <a:lstStyle/>
          <a:p>
            <a:pPr eaLnBrk="1" hangingPunct="1"/>
            <a:r>
              <a:rPr lang="en-US" i="1" dirty="0"/>
              <a:t>In re Katrina Canal Breaches Consolidated Litigation</a:t>
            </a:r>
            <a:r>
              <a:rPr lang="en-US" dirty="0"/>
              <a:t>, 647 F.Supp.2d 644 (</a:t>
            </a:r>
            <a:r>
              <a:rPr lang="en-US" dirty="0" err="1"/>
              <a:t>E.D.La</a:t>
            </a:r>
            <a:r>
              <a:rPr lang="en-US" dirty="0"/>
              <a:t>. 2009) </a:t>
            </a:r>
          </a:p>
        </p:txBody>
      </p:sp>
      <p:sp>
        <p:nvSpPr>
          <p:cNvPr id="6148" name="Rectangle 3"/>
          <p:cNvSpPr>
            <a:spLocks noGrp="1" noChangeArrowheads="1"/>
          </p:cNvSpPr>
          <p:nvPr>
            <p:ph type="body" idx="1"/>
          </p:nvPr>
        </p:nvSpPr>
        <p:spPr/>
        <p:txBody>
          <a:bodyPr>
            <a:normAutofit/>
          </a:bodyPr>
          <a:lstStyle/>
          <a:p>
            <a:pPr eaLnBrk="1" hangingPunct="1"/>
            <a:r>
              <a:rPr lang="en-US" dirty="0"/>
              <a:t>The government defended this case on immunity and presented only limited expert testimony to rebut the facts.</a:t>
            </a:r>
          </a:p>
          <a:p>
            <a:pPr lvl="1" eaLnBrk="1" hangingPunct="1"/>
            <a:r>
              <a:rPr lang="en-US" dirty="0"/>
              <a:t>FCA and FTCA</a:t>
            </a:r>
          </a:p>
          <a:p>
            <a:pPr eaLnBrk="1" hangingPunct="1"/>
            <a:r>
              <a:rPr lang="en-US" dirty="0"/>
              <a:t>The Court recognizes that it must distinguish this case from the 17th St. Canal cases. It comes up with the rationale on the next slide. (P2 in the case)</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1E9758-27A2-4ECD-A038-6512731F28FC}"/>
                  </a:ext>
                </a:extLst>
              </p14:cNvPr>
              <p14:cNvContentPartPr/>
              <p14:nvPr/>
            </p14:nvContentPartPr>
            <p14:xfrm>
              <a:off x="937080" y="877320"/>
              <a:ext cx="10716120" cy="4100400"/>
            </p14:xfrm>
          </p:contentPart>
        </mc:Choice>
        <mc:Fallback xmlns="">
          <p:pic>
            <p:nvPicPr>
              <p:cNvPr id="2" name="Ink 1">
                <a:extLst>
                  <a:ext uri="{FF2B5EF4-FFF2-40B4-BE49-F238E27FC236}">
                    <a16:creationId xmlns:a16="http://schemas.microsoft.com/office/drawing/2014/main" id="{8A1E9758-27A2-4ECD-A038-6512731F28FC}"/>
                  </a:ext>
                </a:extLst>
              </p:cNvPr>
              <p:cNvPicPr/>
              <p:nvPr/>
            </p:nvPicPr>
            <p:blipFill>
              <a:blip r:embed="rId3"/>
              <a:stretch>
                <a:fillRect/>
              </a:stretch>
            </p:blipFill>
            <p:spPr>
              <a:xfrm>
                <a:off x="927720" y="867960"/>
                <a:ext cx="10734840" cy="4119120"/>
              </a:xfrm>
              <a:prstGeom prst="rect">
                <a:avLst/>
              </a:prstGeom>
            </p:spPr>
          </p:pic>
        </mc:Fallback>
      </mc:AlternateContent>
    </p:spTree>
    <p:extLst>
      <p:ext uri="{BB962C8B-B14F-4D97-AF65-F5344CB8AC3E}">
        <p14:creationId xmlns:p14="http://schemas.microsoft.com/office/powerpoint/2010/main" val="956680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692803-747A-4EA1-A30C-97B5B31F88FA}" type="slidenum">
              <a:rPr lang="en-US" smtClean="0"/>
              <a:pPr/>
              <a:t>27</a:t>
            </a:fld>
            <a:endParaRPr lang="en-US"/>
          </a:p>
        </p:txBody>
      </p:sp>
      <p:sp>
        <p:nvSpPr>
          <p:cNvPr id="5123" name="Rectangle 2"/>
          <p:cNvSpPr>
            <a:spLocks noGrp="1" noChangeArrowheads="1"/>
          </p:cNvSpPr>
          <p:nvPr>
            <p:ph type="title"/>
          </p:nvPr>
        </p:nvSpPr>
        <p:spPr/>
        <p:txBody>
          <a:bodyPr/>
          <a:lstStyle/>
          <a:p>
            <a:pPr eaLnBrk="1" hangingPunct="1"/>
            <a:r>
              <a:rPr lang="en-US" dirty="0"/>
              <a:t>The 17</a:t>
            </a:r>
            <a:r>
              <a:rPr lang="en-US" baseline="30000" dirty="0"/>
              <a:t>th</a:t>
            </a:r>
            <a:r>
              <a:rPr lang="en-US" dirty="0"/>
              <a:t> Street Case</a:t>
            </a:r>
          </a:p>
        </p:txBody>
      </p:sp>
      <p:sp>
        <p:nvSpPr>
          <p:cNvPr id="5124" name="Rectangle 3"/>
          <p:cNvSpPr>
            <a:spLocks noGrp="1" noChangeArrowheads="1"/>
          </p:cNvSpPr>
          <p:nvPr>
            <p:ph type="body" idx="1"/>
          </p:nvPr>
        </p:nvSpPr>
        <p:spPr>
          <a:xfrm>
            <a:off x="838200" y="1825625"/>
            <a:ext cx="9838509" cy="4351338"/>
          </a:xfrm>
        </p:spPr>
        <p:txBody>
          <a:bodyPr>
            <a:normAutofit/>
          </a:bodyPr>
          <a:lstStyle/>
          <a:p>
            <a:pPr eaLnBrk="1" hangingPunct="1">
              <a:lnSpc>
                <a:spcPct val="90000"/>
              </a:lnSpc>
            </a:pPr>
            <a:r>
              <a:rPr lang="en-US" dirty="0"/>
              <a:t>Flood walls failed on the 17th St. Canal, leading to the case you read about the FCA immunity.</a:t>
            </a:r>
          </a:p>
          <a:p>
            <a:pPr eaLnBrk="1" hangingPunct="1">
              <a:lnSpc>
                <a:spcPct val="90000"/>
              </a:lnSpc>
            </a:pPr>
            <a:r>
              <a:rPr lang="en-US" dirty="0"/>
              <a:t>The 17</a:t>
            </a:r>
            <a:r>
              <a:rPr lang="en-US" baseline="30000" dirty="0"/>
              <a:t>th</a:t>
            </a:r>
            <a:r>
              <a:rPr lang="en-US" dirty="0"/>
              <a:t> Street case established that the 17th St. Canal was a pure flood control structure and that FCA immunity applied under a </a:t>
            </a:r>
            <a:r>
              <a:rPr lang="en-US" i="1" dirty="0"/>
              <a:t>Graci</a:t>
            </a:r>
            <a:r>
              <a:rPr lang="en-US" dirty="0"/>
              <a:t> analysis.</a:t>
            </a:r>
          </a:p>
          <a:p>
            <a:pPr eaLnBrk="1" hangingPunct="1">
              <a:lnSpc>
                <a:spcPct val="90000"/>
              </a:lnSpc>
            </a:pPr>
            <a:r>
              <a:rPr lang="en-US" dirty="0"/>
              <a:t>This case court refused to find that FCA immunity applied to the claims involving the levees that protected against MRGO flooding, letting this trial go forward.</a:t>
            </a:r>
          </a:p>
          <a:p>
            <a:pPr eaLnBrk="1" hangingPunct="1">
              <a:lnSpc>
                <a:spcPct val="90000"/>
              </a:lnSpc>
            </a:pPr>
            <a:r>
              <a:rPr lang="en-US" dirty="0"/>
              <a:t>Both of these ruling effectively ignored Central Green.</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8FE5B08-11F8-4074-B40B-308963521887}"/>
                  </a:ext>
                </a:extLst>
              </p14:cNvPr>
              <p14:cNvContentPartPr/>
              <p14:nvPr/>
            </p14:nvContentPartPr>
            <p14:xfrm>
              <a:off x="924120" y="2182680"/>
              <a:ext cx="9663480" cy="3572280"/>
            </p14:xfrm>
          </p:contentPart>
        </mc:Choice>
        <mc:Fallback xmlns="">
          <p:pic>
            <p:nvPicPr>
              <p:cNvPr id="2" name="Ink 1">
                <a:extLst>
                  <a:ext uri="{FF2B5EF4-FFF2-40B4-BE49-F238E27FC236}">
                    <a16:creationId xmlns:a16="http://schemas.microsoft.com/office/drawing/2014/main" id="{78FE5B08-11F8-4074-B40B-308963521887}"/>
                  </a:ext>
                </a:extLst>
              </p:cNvPr>
              <p:cNvPicPr/>
              <p:nvPr/>
            </p:nvPicPr>
            <p:blipFill>
              <a:blip r:embed="rId3"/>
              <a:stretch>
                <a:fillRect/>
              </a:stretch>
            </p:blipFill>
            <p:spPr>
              <a:xfrm>
                <a:off x="914760" y="2173320"/>
                <a:ext cx="9682200" cy="3591000"/>
              </a:xfrm>
              <a:prstGeom prst="rect">
                <a:avLst/>
              </a:prstGeom>
            </p:spPr>
          </p:pic>
        </mc:Fallback>
      </mc:AlternateContent>
    </p:spTree>
    <p:extLst>
      <p:ext uri="{BB962C8B-B14F-4D97-AF65-F5344CB8AC3E}">
        <p14:creationId xmlns:p14="http://schemas.microsoft.com/office/powerpoint/2010/main" val="4045892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Theory of the Case</a:t>
            </a:r>
          </a:p>
        </p:txBody>
      </p:sp>
      <p:sp>
        <p:nvSpPr>
          <p:cNvPr id="3" name="Content Placeholder 2"/>
          <p:cNvSpPr>
            <a:spLocks noGrp="1"/>
          </p:cNvSpPr>
          <p:nvPr>
            <p:ph idx="1"/>
          </p:nvPr>
        </p:nvSpPr>
        <p:spPr/>
        <p:txBody>
          <a:bodyPr/>
          <a:lstStyle/>
          <a:p>
            <a:r>
              <a:rPr lang="en-US" dirty="0"/>
              <a:t>MRGO, combined with the Intercoastal Canal, created a high pressure funnel that pushed water into the city.</a:t>
            </a:r>
          </a:p>
          <a:p>
            <a:r>
              <a:rPr lang="en-US" dirty="0"/>
              <a:t>MRGO's widening with time weakened the flood control levees.</a:t>
            </a:r>
          </a:p>
          <a:p>
            <a:r>
              <a:rPr lang="en-US" dirty="0"/>
              <a:t>The combination lead the levees to fail.</a:t>
            </a:r>
          </a:p>
          <a:p>
            <a:r>
              <a:rPr lang="en-US" dirty="0"/>
              <a:t>But is this really what happened at all?</a:t>
            </a:r>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28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5F03634-1D6A-430C-A4FC-3E33A396DC72}"/>
                  </a:ext>
                </a:extLst>
              </p14:cNvPr>
              <p14:cNvContentPartPr/>
              <p14:nvPr/>
            </p14:nvContentPartPr>
            <p14:xfrm>
              <a:off x="6157800" y="222120"/>
              <a:ext cx="5730480" cy="3647160"/>
            </p14:xfrm>
          </p:contentPart>
        </mc:Choice>
        <mc:Fallback xmlns="">
          <p:pic>
            <p:nvPicPr>
              <p:cNvPr id="5" name="Ink 4">
                <a:extLst>
                  <a:ext uri="{FF2B5EF4-FFF2-40B4-BE49-F238E27FC236}">
                    <a16:creationId xmlns:a16="http://schemas.microsoft.com/office/drawing/2014/main" id="{15F03634-1D6A-430C-A4FC-3E33A396DC72}"/>
                  </a:ext>
                </a:extLst>
              </p:cNvPr>
              <p:cNvPicPr/>
              <p:nvPr/>
            </p:nvPicPr>
            <p:blipFill>
              <a:blip r:embed="rId3"/>
              <a:stretch>
                <a:fillRect/>
              </a:stretch>
            </p:blipFill>
            <p:spPr>
              <a:xfrm>
                <a:off x="6148440" y="212760"/>
                <a:ext cx="5749200" cy="3665880"/>
              </a:xfrm>
              <a:prstGeom prst="rect">
                <a:avLst/>
              </a:prstGeom>
            </p:spPr>
          </p:pic>
        </mc:Fallback>
      </mc:AlternateContent>
    </p:spTree>
    <p:extLst>
      <p:ext uri="{BB962C8B-B14F-4D97-AF65-F5344CB8AC3E}">
        <p14:creationId xmlns:p14="http://schemas.microsoft.com/office/powerpoint/2010/main" val="298969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5041" name="Group 8" descr="Graphic showing surge heights on the east side of New Orleans during hurricane Katrina. The levees on MRGO and the shipping canal appear to create a funnel, pushing water into the city."/>
          <p:cNvGrpSpPr>
            <a:grpSpLocks/>
          </p:cNvGrpSpPr>
          <p:nvPr/>
        </p:nvGrpSpPr>
        <p:grpSpPr bwMode="auto">
          <a:xfrm>
            <a:off x="3120719" y="-45218"/>
            <a:ext cx="7547283" cy="3369841"/>
            <a:chOff x="1006" y="0"/>
            <a:chExt cx="4754" cy="2123"/>
          </a:xfrm>
        </p:grpSpPr>
        <p:pic>
          <p:nvPicPr>
            <p:cNvPr id="855046" name="Picture 4" descr="Katrina_m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0"/>
              <a:ext cx="3216" cy="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1006" y="144"/>
              <a:ext cx="1339" cy="1222"/>
            </a:xfrm>
            <a:prstGeom prst="rect">
              <a:avLst/>
            </a:prstGeom>
            <a:noFill/>
            <a:ln w="9525">
              <a:noFill/>
              <a:miter lim="800000"/>
              <a:headEnd/>
              <a:tailEnd/>
            </a:ln>
            <a:effectLst/>
          </p:spPr>
          <p:txBody>
            <a:bodyPr wrap="none">
              <a:spAutoFit/>
            </a:bodyPr>
            <a:lstStyle/>
            <a:p>
              <a:pPr algn="ctr" eaLnBrk="0" hangingPunct="0">
                <a:defRPr/>
              </a:pPr>
              <a:r>
                <a:rPr lang="en-US" sz="2400" dirty="0">
                  <a:solidFill>
                    <a:srgbClr val="33CCCC"/>
                  </a:solidFill>
                  <a:effectLst>
                    <a:outerShdw blurRad="38100" dist="38100" dir="2700000" algn="tl">
                      <a:srgbClr val="000000"/>
                    </a:outerShdw>
                  </a:effectLst>
                </a:rPr>
                <a:t>Operational </a:t>
              </a:r>
            </a:p>
            <a:p>
              <a:pPr algn="ctr" eaLnBrk="0" hangingPunct="0">
                <a:defRPr/>
              </a:pPr>
              <a:r>
                <a:rPr lang="en-US" sz="2400" dirty="0">
                  <a:solidFill>
                    <a:srgbClr val="33CCCC"/>
                  </a:solidFill>
                  <a:effectLst>
                    <a:outerShdw blurRad="38100" dist="38100" dir="2700000" algn="tl">
                      <a:srgbClr val="000000"/>
                    </a:outerShdw>
                  </a:effectLst>
                </a:rPr>
                <a:t>NHC Katrina </a:t>
              </a:r>
            </a:p>
            <a:p>
              <a:pPr algn="ctr" eaLnBrk="0" hangingPunct="0">
                <a:defRPr/>
              </a:pPr>
              <a:r>
                <a:rPr lang="en-US" sz="2400" dirty="0">
                  <a:solidFill>
                    <a:srgbClr val="33CCCC"/>
                  </a:solidFill>
                  <a:effectLst>
                    <a:outerShdw blurRad="38100" dist="38100" dir="2700000" algn="tl">
                      <a:srgbClr val="000000"/>
                    </a:outerShdw>
                  </a:effectLst>
                </a:rPr>
                <a:t>SLOSH model</a:t>
              </a:r>
            </a:p>
            <a:p>
              <a:pPr algn="ctr" eaLnBrk="0" hangingPunct="0">
                <a:defRPr/>
              </a:pPr>
              <a:r>
                <a:rPr lang="en-US" sz="2400" dirty="0">
                  <a:solidFill>
                    <a:srgbClr val="33CCCC"/>
                  </a:solidFill>
                  <a:effectLst>
                    <a:outerShdw blurRad="38100" dist="38100" dir="2700000" algn="tl">
                      <a:srgbClr val="000000"/>
                    </a:outerShdw>
                  </a:effectLst>
                </a:rPr>
                <a:t>using </a:t>
              </a:r>
              <a:r>
                <a:rPr lang="en-US" sz="2400" dirty="0">
                  <a:solidFill>
                    <a:srgbClr val="FF3300"/>
                  </a:solidFill>
                  <a:effectLst>
                    <a:outerShdw blurRad="38100" dist="38100" dir="2700000" algn="tl">
                      <a:srgbClr val="000000"/>
                    </a:outerShdw>
                  </a:effectLst>
                </a:rPr>
                <a:t>outdated</a:t>
              </a:r>
              <a:r>
                <a:rPr lang="en-US" sz="2400" dirty="0">
                  <a:solidFill>
                    <a:srgbClr val="33CCCC"/>
                  </a:solidFill>
                  <a:effectLst>
                    <a:outerShdw blurRad="38100" dist="38100" dir="2700000" algn="tl">
                      <a:srgbClr val="000000"/>
                    </a:outerShdw>
                  </a:effectLst>
                </a:rPr>
                <a:t> </a:t>
              </a:r>
            </a:p>
            <a:p>
              <a:pPr algn="ctr" eaLnBrk="0" hangingPunct="0">
                <a:defRPr/>
              </a:pPr>
              <a:r>
                <a:rPr lang="en-US" sz="2400" dirty="0">
                  <a:solidFill>
                    <a:srgbClr val="33CCCC"/>
                  </a:solidFill>
                  <a:effectLst>
                    <a:outerShdw blurRad="38100" dist="38100" dir="2700000" algn="tl">
                      <a:srgbClr val="000000"/>
                    </a:outerShdw>
                  </a:effectLst>
                </a:rPr>
                <a:t>elevations.</a:t>
              </a:r>
            </a:p>
          </p:txBody>
        </p:sp>
      </p:grpSp>
      <p:grpSp>
        <p:nvGrpSpPr>
          <p:cNvPr id="3" name="Group 9" descr="Graphic showing surge heights on the east side of New Orleans during hurricane Katrina. With the correct elevations, which put the east side of the city lower, there is no funnel effect."/>
          <p:cNvGrpSpPr>
            <a:grpSpLocks/>
          </p:cNvGrpSpPr>
          <p:nvPr/>
        </p:nvGrpSpPr>
        <p:grpSpPr bwMode="auto">
          <a:xfrm>
            <a:off x="1423850" y="3324623"/>
            <a:ext cx="7645235" cy="3368725"/>
            <a:chOff x="0" y="2112"/>
            <a:chExt cx="4816" cy="2122"/>
          </a:xfrm>
        </p:grpSpPr>
        <p:pic>
          <p:nvPicPr>
            <p:cNvPr id="855044" name="Picture 5" descr="Katrina_m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12"/>
              <a:ext cx="3216"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3536" y="2880"/>
              <a:ext cx="1280" cy="989"/>
            </a:xfrm>
            <a:prstGeom prst="rect">
              <a:avLst/>
            </a:prstGeom>
            <a:noFill/>
            <a:ln w="9525">
              <a:noFill/>
              <a:miter lim="800000"/>
              <a:headEnd/>
              <a:tailEnd/>
            </a:ln>
            <a:effectLst/>
          </p:spPr>
          <p:txBody>
            <a:bodyPr wrap="none">
              <a:spAutoFit/>
            </a:bodyPr>
            <a:lstStyle/>
            <a:p>
              <a:pPr algn="ctr" eaLnBrk="0" hangingPunct="0">
                <a:defRPr/>
              </a:pPr>
              <a:r>
                <a:rPr lang="en-US" sz="2400" dirty="0">
                  <a:effectLst>
                    <a:outerShdw blurRad="38100" dist="38100" dir="2700000" algn="tl">
                      <a:srgbClr val="000000"/>
                    </a:outerShdw>
                  </a:effectLst>
                </a:rPr>
                <a:t>Katrina SLOSH</a:t>
              </a:r>
            </a:p>
            <a:p>
              <a:pPr algn="ctr" eaLnBrk="0" hangingPunct="0">
                <a:defRPr/>
              </a:pPr>
              <a:r>
                <a:rPr lang="en-US" sz="2400" dirty="0" err="1">
                  <a:effectLst>
                    <a:outerShdw blurRad="38100" dist="38100" dir="2700000" algn="tl">
                      <a:srgbClr val="000000"/>
                    </a:outerShdw>
                  </a:effectLst>
                </a:rPr>
                <a:t>hindcast</a:t>
              </a:r>
              <a:r>
                <a:rPr lang="en-US" sz="2400" dirty="0">
                  <a:effectLst>
                    <a:outerShdw blurRad="38100" dist="38100" dir="2700000" algn="tl">
                      <a:srgbClr val="000000"/>
                    </a:outerShdw>
                  </a:effectLst>
                </a:rPr>
                <a:t> using </a:t>
              </a:r>
            </a:p>
            <a:p>
              <a:pPr algn="ctr" eaLnBrk="0" hangingPunct="0">
                <a:defRPr/>
              </a:pPr>
              <a:r>
                <a:rPr lang="en-US" sz="2400" dirty="0">
                  <a:solidFill>
                    <a:schemeClr val="hlink"/>
                  </a:solidFill>
                  <a:effectLst>
                    <a:outerShdw blurRad="38100" dist="38100" dir="2700000" algn="tl">
                      <a:srgbClr val="000000"/>
                    </a:outerShdw>
                  </a:effectLst>
                </a:rPr>
                <a:t>accurate</a:t>
              </a:r>
            </a:p>
            <a:p>
              <a:pPr algn="ctr" eaLnBrk="0" hangingPunct="0">
                <a:defRPr/>
              </a:pPr>
              <a:r>
                <a:rPr lang="en-US" sz="2400" dirty="0">
                  <a:effectLst>
                    <a:outerShdw blurRad="38100" dist="38100" dir="2700000" algn="tl">
                      <a:srgbClr val="000000"/>
                    </a:outerShdw>
                  </a:effectLst>
                </a:rPr>
                <a:t>elevations.</a:t>
              </a:r>
            </a:p>
          </p:txBody>
        </p:sp>
      </p:grpSp>
      <p:sp>
        <p:nvSpPr>
          <p:cNvPr id="8" name="TextBox 7"/>
          <p:cNvSpPr txBox="1"/>
          <p:nvPr/>
        </p:nvSpPr>
        <p:spPr>
          <a:xfrm>
            <a:off x="9182380" y="1071563"/>
            <a:ext cx="1139538" cy="849750"/>
          </a:xfrm>
          <a:prstGeom prst="rect">
            <a:avLst/>
          </a:prstGeom>
          <a:noFill/>
        </p:spPr>
        <p:txBody>
          <a:bodyPr wrap="none" lIns="64291" tIns="32146" rIns="64291" bIns="32146">
            <a:spAutoFit/>
          </a:bodyPr>
          <a:lstStyle/>
          <a:p>
            <a:pPr algn="ctr" eaLnBrk="0" hangingPunct="0">
              <a:defRPr/>
            </a:pPr>
            <a:r>
              <a:rPr lang="en-US" sz="1700" dirty="0">
                <a:solidFill>
                  <a:srgbClr val="FF3399"/>
                </a:solidFill>
                <a:effectLst>
                  <a:outerShdw blurRad="38100" dist="38100" dir="2700000" algn="tl">
                    <a:srgbClr val="000000">
                      <a:alpha val="43137"/>
                    </a:srgbClr>
                  </a:outerShdw>
                </a:effectLst>
              </a:rPr>
              <a:t>The</a:t>
            </a:r>
          </a:p>
          <a:p>
            <a:pPr algn="ctr" eaLnBrk="0" hangingPunct="0">
              <a:defRPr/>
            </a:pPr>
            <a:r>
              <a:rPr lang="en-US" sz="1700" dirty="0">
                <a:solidFill>
                  <a:srgbClr val="FF3399"/>
                </a:solidFill>
                <a:effectLst>
                  <a:outerShdw blurRad="38100" dist="38100" dir="2700000" algn="tl">
                    <a:srgbClr val="000000">
                      <a:alpha val="43137"/>
                    </a:srgbClr>
                  </a:outerShdw>
                </a:effectLst>
              </a:rPr>
              <a:t>“Hurricane </a:t>
            </a:r>
          </a:p>
          <a:p>
            <a:pPr algn="ctr" eaLnBrk="0" hangingPunct="0">
              <a:defRPr/>
            </a:pPr>
            <a:r>
              <a:rPr lang="en-US" sz="1700" dirty="0">
                <a:solidFill>
                  <a:srgbClr val="FF3399"/>
                </a:solidFill>
                <a:effectLst>
                  <a:outerShdw blurRad="38100" dist="38100" dir="2700000" algn="tl">
                    <a:srgbClr val="000000">
                      <a:alpha val="43137"/>
                    </a:srgbClr>
                  </a:outerShdw>
                </a:effectLst>
              </a:rPr>
              <a:t>Highway”</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FD7D1152-0EC7-4ADD-868B-262B2C30E47A}"/>
                  </a:ext>
                </a:extLst>
              </p14:cNvPr>
              <p14:cNvContentPartPr/>
              <p14:nvPr/>
            </p14:nvContentPartPr>
            <p14:xfrm>
              <a:off x="464400" y="612720"/>
              <a:ext cx="9695880" cy="5521320"/>
            </p14:xfrm>
          </p:contentPart>
        </mc:Choice>
        <mc:Fallback xmlns="">
          <p:pic>
            <p:nvPicPr>
              <p:cNvPr id="2" name="Ink 1">
                <a:extLst>
                  <a:ext uri="{FF2B5EF4-FFF2-40B4-BE49-F238E27FC236}">
                    <a16:creationId xmlns:a16="http://schemas.microsoft.com/office/drawing/2014/main" id="{FD7D1152-0EC7-4ADD-868B-262B2C30E47A}"/>
                  </a:ext>
                </a:extLst>
              </p:cNvPr>
              <p:cNvPicPr/>
              <p:nvPr/>
            </p:nvPicPr>
            <p:blipFill>
              <a:blip r:embed="rId7"/>
              <a:stretch>
                <a:fillRect/>
              </a:stretch>
            </p:blipFill>
            <p:spPr>
              <a:xfrm>
                <a:off x="455040" y="603360"/>
                <a:ext cx="9714600" cy="5540040"/>
              </a:xfrm>
              <a:prstGeom prst="rect">
                <a:avLst/>
              </a:prstGeom>
            </p:spPr>
          </p:pic>
        </mc:Fallback>
      </mc:AlternateContent>
    </p:spTree>
    <p:custDataLst>
      <p:tags r:id="rId1"/>
    </p:custDataLst>
    <p:extLst>
      <p:ext uri="{BB962C8B-B14F-4D97-AF65-F5344CB8AC3E}">
        <p14:creationId xmlns:p14="http://schemas.microsoft.com/office/powerpoint/2010/main" val="4251547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E443-BAFC-4EA0-B193-8333B7B2A803}"/>
              </a:ext>
            </a:extLst>
          </p:cNvPr>
          <p:cNvSpPr>
            <a:spLocks noGrp="1"/>
          </p:cNvSpPr>
          <p:nvPr>
            <p:ph type="title"/>
          </p:nvPr>
        </p:nvSpPr>
        <p:spPr/>
        <p:txBody>
          <a:bodyPr/>
          <a:lstStyle/>
          <a:p>
            <a:r>
              <a:rPr lang="en-US" dirty="0"/>
              <a:t>What is the definition of a flood?</a:t>
            </a:r>
          </a:p>
        </p:txBody>
      </p:sp>
      <p:sp>
        <p:nvSpPr>
          <p:cNvPr id="3" name="Content Placeholder 2">
            <a:extLst>
              <a:ext uri="{FF2B5EF4-FFF2-40B4-BE49-F238E27FC236}">
                <a16:creationId xmlns:a16="http://schemas.microsoft.com/office/drawing/2014/main" id="{B7504EFC-BDF0-41D4-9B67-1D76180F3F75}"/>
              </a:ext>
            </a:extLst>
          </p:cNvPr>
          <p:cNvSpPr>
            <a:spLocks noGrp="1"/>
          </p:cNvSpPr>
          <p:nvPr>
            <p:ph idx="1"/>
          </p:nvPr>
        </p:nvSpPr>
        <p:spPr>
          <a:xfrm>
            <a:off x="838200" y="1426723"/>
            <a:ext cx="9965987" cy="4750240"/>
          </a:xfrm>
        </p:spPr>
        <p:txBody>
          <a:bodyPr>
            <a:normAutofit/>
          </a:bodyPr>
          <a:lstStyle/>
          <a:p>
            <a:pPr>
              <a:lnSpc>
                <a:spcPct val="90000"/>
              </a:lnSpc>
            </a:pPr>
            <a:r>
              <a:rPr lang="en-US" dirty="0"/>
              <a:t>…the term "floods and flood waters" as used in section 702c is sufficiently comprehensive to encompass the extraordinary rising of waters even in a place where water may often be found, such as the swampy area around the K-line. This is particularly true when the site of the rising waters is within a larger region designated a flood disaster </a:t>
            </a:r>
            <a:r>
              <a:rPr lang="en-US"/>
              <a:t>area. In both instances the damage done to the railroad, though not the result of inundation of the line itself, resulted from the presence of flood waters around its roadbed.</a:t>
            </a:r>
            <a:endParaRPr lang="en-US" dirty="0"/>
          </a:p>
        </p:txBody>
      </p:sp>
      <p:sp>
        <p:nvSpPr>
          <p:cNvPr id="4" name="Slide Number Placeholder 3">
            <a:extLst>
              <a:ext uri="{FF2B5EF4-FFF2-40B4-BE49-F238E27FC236}">
                <a16:creationId xmlns:a16="http://schemas.microsoft.com/office/drawing/2014/main" id="{9EE5C598-3D80-4B39-A63D-F5114B5AE7FD}"/>
              </a:ext>
            </a:extLst>
          </p:cNvPr>
          <p:cNvSpPr>
            <a:spLocks noGrp="1"/>
          </p:cNvSpPr>
          <p:nvPr>
            <p:ph type="sldNum" sz="quarter" idx="12"/>
          </p:nvPr>
        </p:nvSpPr>
        <p:spPr/>
        <p:txBody>
          <a:bodyPr/>
          <a:lstStyle/>
          <a:p>
            <a:pPr>
              <a:defRPr/>
            </a:pPr>
            <a:fld id="{31D2D980-354E-473A-B743-3601F9D26891}" type="slidenum">
              <a:rPr lang="en-US" smtClean="0"/>
              <a:pPr>
                <a:defRPr/>
              </a:pPr>
              <a:t>3</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253FA2-3D7A-4A6C-BFBE-483D02A9FB00}"/>
                  </a:ext>
                </a:extLst>
              </p14:cNvPr>
              <p14:cNvContentPartPr/>
              <p14:nvPr/>
            </p14:nvContentPartPr>
            <p14:xfrm>
              <a:off x="1067760" y="2500200"/>
              <a:ext cx="9464040" cy="2412720"/>
            </p14:xfrm>
          </p:contentPart>
        </mc:Choice>
        <mc:Fallback xmlns="">
          <p:pic>
            <p:nvPicPr>
              <p:cNvPr id="5" name="Ink 4">
                <a:extLst>
                  <a:ext uri="{FF2B5EF4-FFF2-40B4-BE49-F238E27FC236}">
                    <a16:creationId xmlns:a16="http://schemas.microsoft.com/office/drawing/2014/main" id="{23253FA2-3D7A-4A6C-BFBE-483D02A9FB00}"/>
                  </a:ext>
                </a:extLst>
              </p:cNvPr>
              <p:cNvPicPr/>
              <p:nvPr/>
            </p:nvPicPr>
            <p:blipFill>
              <a:blip r:embed="rId3"/>
              <a:stretch>
                <a:fillRect/>
              </a:stretch>
            </p:blipFill>
            <p:spPr>
              <a:xfrm>
                <a:off x="1058400" y="2490840"/>
                <a:ext cx="9482760" cy="2431440"/>
              </a:xfrm>
              <a:prstGeom prst="rect">
                <a:avLst/>
              </a:prstGeom>
            </p:spPr>
          </p:pic>
        </mc:Fallback>
      </mc:AlternateContent>
    </p:spTree>
    <p:extLst>
      <p:ext uri="{BB962C8B-B14F-4D97-AF65-F5344CB8AC3E}">
        <p14:creationId xmlns:p14="http://schemas.microsoft.com/office/powerpoint/2010/main" val="416003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A76A-DA66-41C0-A7CC-F94C0B7C4362}"/>
              </a:ext>
            </a:extLst>
          </p:cNvPr>
          <p:cNvSpPr>
            <a:spLocks noGrp="1"/>
          </p:cNvSpPr>
          <p:nvPr>
            <p:ph type="title"/>
          </p:nvPr>
        </p:nvSpPr>
        <p:spPr/>
        <p:txBody>
          <a:bodyPr/>
          <a:lstStyle/>
          <a:p>
            <a:r>
              <a:rPr lang="en-US"/>
              <a:t>Stopped Here</a:t>
            </a:r>
          </a:p>
        </p:txBody>
      </p:sp>
      <p:sp>
        <p:nvSpPr>
          <p:cNvPr id="3" name="Content Placeholder 2">
            <a:extLst>
              <a:ext uri="{FF2B5EF4-FFF2-40B4-BE49-F238E27FC236}">
                <a16:creationId xmlns:a16="http://schemas.microsoft.com/office/drawing/2014/main" id="{4B4DB0B5-6EA4-4EA1-8391-75759169D2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8867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6A635F3-A924-45FF-ADBD-D15ABCECE299}" type="slidenum">
              <a:rPr lang="en-US" smtClean="0"/>
              <a:pPr/>
              <a:t>31</a:t>
            </a:fld>
            <a:endParaRPr lang="en-US"/>
          </a:p>
        </p:txBody>
      </p:sp>
      <p:sp>
        <p:nvSpPr>
          <p:cNvPr id="7171" name="Rectangle 2"/>
          <p:cNvSpPr>
            <a:spLocks noGrp="1" noChangeArrowheads="1"/>
          </p:cNvSpPr>
          <p:nvPr>
            <p:ph type="title"/>
          </p:nvPr>
        </p:nvSpPr>
        <p:spPr/>
        <p:txBody>
          <a:bodyPr/>
          <a:lstStyle/>
          <a:p>
            <a:pPr eaLnBrk="1" hangingPunct="1"/>
            <a:r>
              <a:rPr lang="en-US" dirty="0"/>
              <a:t>The Rationale For Not Allowing 702 Immunity</a:t>
            </a:r>
          </a:p>
        </p:txBody>
      </p:sp>
      <p:sp>
        <p:nvSpPr>
          <p:cNvPr id="7172" name="Rectangle 3"/>
          <p:cNvSpPr>
            <a:spLocks noGrp="1" noChangeArrowheads="1"/>
          </p:cNvSpPr>
          <p:nvPr>
            <p:ph type="body" idx="1"/>
          </p:nvPr>
        </p:nvSpPr>
        <p:spPr>
          <a:xfrm>
            <a:off x="609600" y="1777429"/>
            <a:ext cx="10877006" cy="4944046"/>
          </a:xfrm>
        </p:spPr>
        <p:txBody>
          <a:bodyPr/>
          <a:lstStyle/>
          <a:p>
            <a:pPr eaLnBrk="1" hangingPunct="1">
              <a:lnSpc>
                <a:spcPct val="80000"/>
              </a:lnSpc>
            </a:pPr>
            <a:r>
              <a:rPr lang="en-US" dirty="0"/>
              <a:t>“For example, would the United States be immune for all damages if a Navy vessel lost control and broke through a levee where the sole cause of the failure of that levee was the Navy vessel’s negligence? </a:t>
            </a:r>
          </a:p>
          <a:p>
            <a:pPr eaLnBrk="1" hangingPunct="1">
              <a:lnSpc>
                <a:spcPct val="80000"/>
              </a:lnSpc>
            </a:pPr>
            <a:r>
              <a:rPr lang="en-US" dirty="0"/>
              <a:t>Thus contrary to the Government’s contention that Central Green broadens the immunity provided by § 702c, </a:t>
            </a:r>
            <a:r>
              <a:rPr lang="en-US" dirty="0">
                <a:highlight>
                  <a:srgbClr val="FFFF00"/>
                </a:highlight>
              </a:rPr>
              <a:t>in realty Central Green requires the Court to identify the cause of the damage rather than base a decision on the mere fact that a flood control project was involved.</a:t>
            </a:r>
            <a:r>
              <a:rPr lang="en-US" dirty="0"/>
              <a:t> Central Green does not answer the question of what nexus to a flood control project is required for floodwaters to trigger immunity.”</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B113B7B-1683-4537-B002-5486DACB1F37}"/>
                  </a:ext>
                </a:extLst>
              </p14:cNvPr>
              <p14:cNvContentPartPr/>
              <p14:nvPr/>
            </p14:nvContentPartPr>
            <p14:xfrm>
              <a:off x="518040" y="1450440"/>
              <a:ext cx="10980360" cy="3498480"/>
            </p14:xfrm>
          </p:contentPart>
        </mc:Choice>
        <mc:Fallback>
          <p:pic>
            <p:nvPicPr>
              <p:cNvPr id="2" name="Ink 1">
                <a:extLst>
                  <a:ext uri="{FF2B5EF4-FFF2-40B4-BE49-F238E27FC236}">
                    <a16:creationId xmlns:a16="http://schemas.microsoft.com/office/drawing/2014/main" id="{4B113B7B-1683-4537-B002-5486DACB1F37}"/>
                  </a:ext>
                </a:extLst>
              </p:cNvPr>
              <p:cNvPicPr/>
              <p:nvPr/>
            </p:nvPicPr>
            <p:blipFill>
              <a:blip r:embed="rId3"/>
              <a:stretch>
                <a:fillRect/>
              </a:stretch>
            </p:blipFill>
            <p:spPr>
              <a:xfrm>
                <a:off x="508680" y="1441080"/>
                <a:ext cx="10999080" cy="3517200"/>
              </a:xfrm>
              <a:prstGeom prst="rect">
                <a:avLst/>
              </a:prstGeom>
            </p:spPr>
          </p:pic>
        </mc:Fallback>
      </mc:AlternateContent>
    </p:spTree>
    <p:extLst>
      <p:ext uri="{BB962C8B-B14F-4D97-AF65-F5344CB8AC3E}">
        <p14:creationId xmlns:p14="http://schemas.microsoft.com/office/powerpoint/2010/main" val="7149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67948FD-9825-4223-9117-797F0B61EE8A}" type="slidenum">
              <a:rPr lang="en-US" smtClean="0"/>
              <a:pPr/>
              <a:t>32</a:t>
            </a:fld>
            <a:endParaRPr lang="en-US"/>
          </a:p>
        </p:txBody>
      </p:sp>
      <p:sp>
        <p:nvSpPr>
          <p:cNvPr id="8195" name="Rectangle 2"/>
          <p:cNvSpPr>
            <a:spLocks noGrp="1" noChangeArrowheads="1"/>
          </p:cNvSpPr>
          <p:nvPr>
            <p:ph type="title"/>
          </p:nvPr>
        </p:nvSpPr>
        <p:spPr/>
        <p:txBody>
          <a:bodyPr/>
          <a:lstStyle/>
          <a:p>
            <a:pPr eaLnBrk="1" hangingPunct="1"/>
            <a:r>
              <a:rPr lang="en-US" dirty="0"/>
              <a:t>Is the Katrina Court’s Reading of Central Green Correct?</a:t>
            </a:r>
          </a:p>
        </p:txBody>
      </p:sp>
      <p:sp>
        <p:nvSpPr>
          <p:cNvPr id="8196" name="Rectangle 3"/>
          <p:cNvSpPr>
            <a:spLocks noGrp="1" noChangeArrowheads="1"/>
          </p:cNvSpPr>
          <p:nvPr>
            <p:ph type="body" idx="1"/>
          </p:nvPr>
        </p:nvSpPr>
        <p:spPr>
          <a:xfrm>
            <a:off x="838200" y="1825624"/>
            <a:ext cx="10009909" cy="4727575"/>
          </a:xfrm>
        </p:spPr>
        <p:txBody>
          <a:bodyPr>
            <a:normAutofit fontScale="92500" lnSpcReduction="10000"/>
          </a:bodyPr>
          <a:lstStyle/>
          <a:p>
            <a:pPr eaLnBrk="1" hangingPunct="1">
              <a:lnSpc>
                <a:spcPct val="90000"/>
              </a:lnSpc>
            </a:pPr>
            <a:r>
              <a:rPr lang="en-US" dirty="0"/>
              <a:t>"... in realty Central Green requires the Court to identify the cause of the damage rather than base a decision on the mere fact that a flood control project was involved.."</a:t>
            </a:r>
          </a:p>
          <a:p>
            <a:pPr eaLnBrk="1" hangingPunct="1">
              <a:lnSpc>
                <a:spcPct val="90000"/>
              </a:lnSpc>
            </a:pPr>
            <a:r>
              <a:rPr lang="en-US" dirty="0"/>
              <a:t>That is correct – Central Green does not rely on flood control structures. It does focus on whether flood waters caused the damage:</a:t>
            </a:r>
          </a:p>
          <a:p>
            <a:pPr lvl="1" eaLnBrk="1" hangingPunct="1">
              <a:lnSpc>
                <a:spcPct val="90000"/>
              </a:lnSpc>
            </a:pPr>
            <a:r>
              <a:rPr lang="en-US" dirty="0"/>
              <a:t>Accordingly, in determining whether §702c immunity attaches, courts should consider </a:t>
            </a:r>
            <a:r>
              <a:rPr lang="en-US" dirty="0">
                <a:highlight>
                  <a:srgbClr val="FFFF00"/>
                </a:highlight>
              </a:rPr>
              <a:t>the character of the waters that cause the relevant damage </a:t>
            </a:r>
            <a:r>
              <a:rPr lang="en-US" dirty="0"/>
              <a:t>rather than the relation between that damage and a flood control project. (par 53)</a:t>
            </a:r>
          </a:p>
          <a:p>
            <a:pPr eaLnBrk="1" hangingPunct="1">
              <a:lnSpc>
                <a:spcPct val="90000"/>
              </a:lnSpc>
            </a:pPr>
            <a:r>
              <a:rPr lang="en-US" dirty="0"/>
              <a:t>What was the hypothetical ship made of?</a:t>
            </a:r>
          </a:p>
          <a:p>
            <a:pPr eaLnBrk="1" hangingPunct="1">
              <a:lnSpc>
                <a:spcPct val="90000"/>
              </a:lnSpc>
            </a:pPr>
            <a:r>
              <a:rPr lang="en-US" dirty="0"/>
              <a:t>What caused the damage once the levee was breached?</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763D4B8-7D6F-42B8-B26D-C85D94F09E3E}"/>
                  </a:ext>
                </a:extLst>
              </p14:cNvPr>
              <p14:cNvContentPartPr/>
              <p14:nvPr/>
            </p14:nvContentPartPr>
            <p14:xfrm>
              <a:off x="1166040" y="3099960"/>
              <a:ext cx="9070920" cy="1830600"/>
            </p14:xfrm>
          </p:contentPart>
        </mc:Choice>
        <mc:Fallback>
          <p:pic>
            <p:nvPicPr>
              <p:cNvPr id="2" name="Ink 1">
                <a:extLst>
                  <a:ext uri="{FF2B5EF4-FFF2-40B4-BE49-F238E27FC236}">
                    <a16:creationId xmlns:a16="http://schemas.microsoft.com/office/drawing/2014/main" id="{2763D4B8-7D6F-42B8-B26D-C85D94F09E3E}"/>
                  </a:ext>
                </a:extLst>
              </p:cNvPr>
              <p:cNvPicPr/>
              <p:nvPr/>
            </p:nvPicPr>
            <p:blipFill>
              <a:blip r:embed="rId3"/>
              <a:stretch>
                <a:fillRect/>
              </a:stretch>
            </p:blipFill>
            <p:spPr>
              <a:xfrm>
                <a:off x="1156680" y="3090600"/>
                <a:ext cx="9089640" cy="1849320"/>
              </a:xfrm>
              <a:prstGeom prst="rect">
                <a:avLst/>
              </a:prstGeom>
            </p:spPr>
          </p:pic>
        </mc:Fallback>
      </mc:AlternateContent>
    </p:spTree>
    <p:extLst>
      <p:ext uri="{BB962C8B-B14F-4D97-AF65-F5344CB8AC3E}">
        <p14:creationId xmlns:p14="http://schemas.microsoft.com/office/powerpoint/2010/main" val="2246552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347E661-9943-425C-B8DB-DF19F5B6897F}" type="slidenum">
              <a:rPr lang="en-US" smtClean="0"/>
              <a:pPr/>
              <a:t>33</a:t>
            </a:fld>
            <a:endParaRPr lang="en-US"/>
          </a:p>
        </p:txBody>
      </p:sp>
      <p:sp>
        <p:nvSpPr>
          <p:cNvPr id="9219" name="Rectangle 2"/>
          <p:cNvSpPr>
            <a:spLocks noGrp="1" noChangeArrowheads="1"/>
          </p:cNvSpPr>
          <p:nvPr>
            <p:ph type="title"/>
          </p:nvPr>
        </p:nvSpPr>
        <p:spPr/>
        <p:txBody>
          <a:bodyPr/>
          <a:lstStyle/>
          <a:p>
            <a:pPr eaLnBrk="1" hangingPunct="1"/>
            <a:r>
              <a:rPr lang="en-US" dirty="0"/>
              <a:t>MRGO</a:t>
            </a:r>
          </a:p>
        </p:txBody>
      </p:sp>
      <p:sp>
        <p:nvSpPr>
          <p:cNvPr id="9220" name="Rectangle 3"/>
          <p:cNvSpPr>
            <a:spLocks noGrp="1" noChangeArrowheads="1"/>
          </p:cNvSpPr>
          <p:nvPr>
            <p:ph type="body" idx="1"/>
          </p:nvPr>
        </p:nvSpPr>
        <p:spPr/>
        <p:txBody>
          <a:bodyPr/>
          <a:lstStyle/>
          <a:p>
            <a:pPr eaLnBrk="1" hangingPunct="1"/>
            <a:r>
              <a:rPr lang="en-US" dirty="0"/>
              <a:t>The first 10 pages discuss the history of the MRGO and outline the construction of the levees between the MRGO and the city</a:t>
            </a:r>
          </a:p>
          <a:p>
            <a:pPr eaLnBrk="1" hangingPunct="1"/>
            <a:r>
              <a:rPr lang="en-US" dirty="0"/>
              <a:t>Sec. 3, p10, begins the discussion of how MRGO increased the likelihood of a flood and what the Corps knew about this.</a:t>
            </a:r>
          </a:p>
          <a:p>
            <a:pPr lvl="1" eaLnBrk="1" hangingPunct="1"/>
            <a:r>
              <a:rPr lang="en-US" dirty="0"/>
              <a:t>Remember, there is nothing objective in this opinion, the court only has information from the briefs of the parties, and only uses what it chooses.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FBC84BE-42FD-4BF9-B3F6-64195C23780B}"/>
                  </a:ext>
                </a:extLst>
              </p14:cNvPr>
              <p14:cNvContentPartPr/>
              <p14:nvPr/>
            </p14:nvContentPartPr>
            <p14:xfrm>
              <a:off x="819360" y="4102560"/>
              <a:ext cx="8395920" cy="1950480"/>
            </p14:xfrm>
          </p:contentPart>
        </mc:Choice>
        <mc:Fallback>
          <p:pic>
            <p:nvPicPr>
              <p:cNvPr id="2" name="Ink 1">
                <a:extLst>
                  <a:ext uri="{FF2B5EF4-FFF2-40B4-BE49-F238E27FC236}">
                    <a16:creationId xmlns:a16="http://schemas.microsoft.com/office/drawing/2014/main" id="{7FBC84BE-42FD-4BF9-B3F6-64195C23780B}"/>
                  </a:ext>
                </a:extLst>
              </p:cNvPr>
              <p:cNvPicPr/>
              <p:nvPr/>
            </p:nvPicPr>
            <p:blipFill>
              <a:blip r:embed="rId3"/>
              <a:stretch>
                <a:fillRect/>
              </a:stretch>
            </p:blipFill>
            <p:spPr>
              <a:xfrm>
                <a:off x="810000" y="4093200"/>
                <a:ext cx="8414640" cy="1969200"/>
              </a:xfrm>
              <a:prstGeom prst="rect">
                <a:avLst/>
              </a:prstGeom>
            </p:spPr>
          </p:pic>
        </mc:Fallback>
      </mc:AlternateContent>
    </p:spTree>
    <p:extLst>
      <p:ext uri="{BB962C8B-B14F-4D97-AF65-F5344CB8AC3E}">
        <p14:creationId xmlns:p14="http://schemas.microsoft.com/office/powerpoint/2010/main" val="2762422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0C6B142-C407-4E4E-8F7C-1D5832DC663A}" type="slidenum">
              <a:rPr lang="en-US" smtClean="0"/>
              <a:pPr/>
              <a:t>34</a:t>
            </a:fld>
            <a:endParaRPr lang="en-US"/>
          </a:p>
        </p:txBody>
      </p:sp>
      <p:sp>
        <p:nvSpPr>
          <p:cNvPr id="10243" name="Rectangle 2"/>
          <p:cNvSpPr>
            <a:spLocks noGrp="1" noChangeArrowheads="1"/>
          </p:cNvSpPr>
          <p:nvPr>
            <p:ph type="title"/>
          </p:nvPr>
        </p:nvSpPr>
        <p:spPr/>
        <p:txBody>
          <a:bodyPr/>
          <a:lstStyle/>
          <a:p>
            <a:pPr eaLnBrk="1" hangingPunct="1"/>
            <a:r>
              <a:rPr lang="en-US" dirty="0"/>
              <a:t>What did the Corps Know?</a:t>
            </a:r>
          </a:p>
        </p:txBody>
      </p:sp>
      <p:sp>
        <p:nvSpPr>
          <p:cNvPr id="10244" name="Rectangle 3"/>
          <p:cNvSpPr>
            <a:spLocks noGrp="1" noChangeArrowheads="1"/>
          </p:cNvSpPr>
          <p:nvPr>
            <p:ph type="body" idx="1"/>
          </p:nvPr>
        </p:nvSpPr>
        <p:spPr/>
        <p:txBody>
          <a:bodyPr/>
          <a:lstStyle/>
          <a:p>
            <a:pPr eaLnBrk="1" hangingPunct="1">
              <a:lnSpc>
                <a:spcPct val="90000"/>
              </a:lnSpc>
            </a:pPr>
            <a:r>
              <a:rPr lang="en-US" dirty="0"/>
              <a:t>The court is trying to bootstrap FTCA liability by using the Corps knowledge to create a theory of a non-flood control project error that would not be subject to FCA immunity.</a:t>
            </a:r>
          </a:p>
          <a:p>
            <a:pPr eaLnBrk="1" hangingPunct="1">
              <a:lnSpc>
                <a:spcPct val="90000"/>
              </a:lnSpc>
            </a:pPr>
            <a:r>
              <a:rPr lang="en-US" dirty="0"/>
              <a:t>The problem is that the more the Corps knows, the stronger the DFE immunity.</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DAE3638-DBE7-41AD-9E08-D0A96806DE5C}"/>
                  </a:ext>
                </a:extLst>
              </p14:cNvPr>
              <p14:cNvContentPartPr/>
              <p14:nvPr/>
            </p14:nvContentPartPr>
            <p14:xfrm>
              <a:off x="1207080" y="2179440"/>
              <a:ext cx="9337320" cy="2261880"/>
            </p14:xfrm>
          </p:contentPart>
        </mc:Choice>
        <mc:Fallback>
          <p:pic>
            <p:nvPicPr>
              <p:cNvPr id="2" name="Ink 1">
                <a:extLst>
                  <a:ext uri="{FF2B5EF4-FFF2-40B4-BE49-F238E27FC236}">
                    <a16:creationId xmlns:a16="http://schemas.microsoft.com/office/drawing/2014/main" id="{4DAE3638-DBE7-41AD-9E08-D0A96806DE5C}"/>
                  </a:ext>
                </a:extLst>
              </p:cNvPr>
              <p:cNvPicPr/>
              <p:nvPr/>
            </p:nvPicPr>
            <p:blipFill>
              <a:blip r:embed="rId3"/>
              <a:stretch>
                <a:fillRect/>
              </a:stretch>
            </p:blipFill>
            <p:spPr>
              <a:xfrm>
                <a:off x="1197720" y="2170080"/>
                <a:ext cx="9356040" cy="2280600"/>
              </a:xfrm>
              <a:prstGeom prst="rect">
                <a:avLst/>
              </a:prstGeom>
            </p:spPr>
          </p:pic>
        </mc:Fallback>
      </mc:AlternateContent>
    </p:spTree>
    <p:extLst>
      <p:ext uri="{BB962C8B-B14F-4D97-AF65-F5344CB8AC3E}">
        <p14:creationId xmlns:p14="http://schemas.microsoft.com/office/powerpoint/2010/main" val="688376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C713678-ABBE-43AE-9718-FCC57FB69145}" type="slidenum">
              <a:rPr lang="en-US" smtClean="0"/>
              <a:pPr/>
              <a:t>35</a:t>
            </a:fld>
            <a:endParaRPr lang="en-US"/>
          </a:p>
        </p:txBody>
      </p:sp>
      <p:sp>
        <p:nvSpPr>
          <p:cNvPr id="11267" name="Rectangle 2"/>
          <p:cNvSpPr>
            <a:spLocks noGrp="1" noChangeArrowheads="1"/>
          </p:cNvSpPr>
          <p:nvPr>
            <p:ph type="title"/>
          </p:nvPr>
        </p:nvSpPr>
        <p:spPr/>
        <p:txBody>
          <a:bodyPr/>
          <a:lstStyle/>
          <a:p>
            <a:pPr eaLnBrk="1" hangingPunct="1"/>
            <a:r>
              <a:rPr lang="en-US" dirty="0"/>
              <a:t>The Erosion of MRGO</a:t>
            </a:r>
          </a:p>
        </p:txBody>
      </p:sp>
      <p:sp>
        <p:nvSpPr>
          <p:cNvPr id="11268" name="Rectangle 3"/>
          <p:cNvSpPr>
            <a:spLocks noGrp="1" noChangeArrowheads="1"/>
          </p:cNvSpPr>
          <p:nvPr>
            <p:ph type="body" idx="1"/>
          </p:nvPr>
        </p:nvSpPr>
        <p:spPr/>
        <p:txBody>
          <a:bodyPr/>
          <a:lstStyle/>
          <a:p>
            <a:pPr eaLnBrk="1" hangingPunct="1"/>
            <a:r>
              <a:rPr lang="en-US" dirty="0"/>
              <a:t>A key to the attack on the FCA immunity is that the real issue is the improper maintenance of MRGO.</a:t>
            </a:r>
          </a:p>
          <a:p>
            <a:pPr eaLnBrk="1" hangingPunct="1"/>
            <a:r>
              <a:rPr lang="en-US" dirty="0"/>
              <a:t>According to the court, waves pushed by sea going vessels are a major source of this erosion.</a:t>
            </a:r>
          </a:p>
          <a:p>
            <a:pPr lvl="1" eaLnBrk="1" hangingPunct="1"/>
            <a:r>
              <a:rPr lang="en-US" dirty="0"/>
              <a:t>P 14 has evidence of this erosion presented by the Corps</a:t>
            </a:r>
          </a:p>
          <a:p>
            <a:pPr lvl="1" eaLnBrk="1" hangingPunct="1"/>
            <a:r>
              <a:rPr lang="en-US" dirty="0"/>
              <a:t>This establishes that the Corps knew this.</a:t>
            </a:r>
          </a:p>
          <a:p>
            <a:pPr eaLnBrk="1" hangingPunct="1"/>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E0BEA38-1DCF-4C84-8DF9-F6900FE86775}"/>
                  </a:ext>
                </a:extLst>
              </p14:cNvPr>
              <p14:cNvContentPartPr/>
              <p14:nvPr/>
            </p14:nvContentPartPr>
            <p14:xfrm>
              <a:off x="919080" y="2633400"/>
              <a:ext cx="8253720" cy="2068560"/>
            </p14:xfrm>
          </p:contentPart>
        </mc:Choice>
        <mc:Fallback>
          <p:pic>
            <p:nvPicPr>
              <p:cNvPr id="2" name="Ink 1">
                <a:extLst>
                  <a:ext uri="{FF2B5EF4-FFF2-40B4-BE49-F238E27FC236}">
                    <a16:creationId xmlns:a16="http://schemas.microsoft.com/office/drawing/2014/main" id="{6E0BEA38-1DCF-4C84-8DF9-F6900FE86775}"/>
                  </a:ext>
                </a:extLst>
              </p:cNvPr>
              <p:cNvPicPr/>
              <p:nvPr/>
            </p:nvPicPr>
            <p:blipFill>
              <a:blip r:embed="rId3"/>
              <a:stretch>
                <a:fillRect/>
              </a:stretch>
            </p:blipFill>
            <p:spPr>
              <a:xfrm>
                <a:off x="909720" y="2624040"/>
                <a:ext cx="8272440" cy="2087280"/>
              </a:xfrm>
              <a:prstGeom prst="rect">
                <a:avLst/>
              </a:prstGeom>
            </p:spPr>
          </p:pic>
        </mc:Fallback>
      </mc:AlternateContent>
    </p:spTree>
    <p:extLst>
      <p:ext uri="{BB962C8B-B14F-4D97-AF65-F5344CB8AC3E}">
        <p14:creationId xmlns:p14="http://schemas.microsoft.com/office/powerpoint/2010/main" val="44222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06D639-F2F3-4F3E-8C0E-84A65FD47472}" type="slidenum">
              <a:rPr lang="en-US" smtClean="0"/>
              <a:pPr/>
              <a:t>36</a:t>
            </a:fld>
            <a:endParaRPr lang="en-US"/>
          </a:p>
        </p:txBody>
      </p:sp>
      <p:sp>
        <p:nvSpPr>
          <p:cNvPr id="12291" name="Rectangle 2"/>
          <p:cNvSpPr>
            <a:spLocks noGrp="1" noChangeArrowheads="1"/>
          </p:cNvSpPr>
          <p:nvPr>
            <p:ph type="title"/>
          </p:nvPr>
        </p:nvSpPr>
        <p:spPr/>
        <p:txBody>
          <a:bodyPr/>
          <a:lstStyle/>
          <a:p>
            <a:pPr eaLnBrk="1" hangingPunct="1"/>
            <a:r>
              <a:rPr lang="en-US" dirty="0"/>
              <a:t>Armoring MRGO</a:t>
            </a:r>
          </a:p>
        </p:txBody>
      </p:sp>
      <p:sp>
        <p:nvSpPr>
          <p:cNvPr id="12292" name="Rectangle 3"/>
          <p:cNvSpPr>
            <a:spLocks noGrp="1" noChangeArrowheads="1"/>
          </p:cNvSpPr>
          <p:nvPr>
            <p:ph type="body" idx="1"/>
          </p:nvPr>
        </p:nvSpPr>
        <p:spPr>
          <a:xfrm>
            <a:off x="838200" y="1825624"/>
            <a:ext cx="9317182" cy="4530725"/>
          </a:xfrm>
        </p:spPr>
        <p:txBody>
          <a:bodyPr>
            <a:normAutofit lnSpcReduction="10000"/>
          </a:bodyPr>
          <a:lstStyle/>
          <a:p>
            <a:pPr eaLnBrk="1" hangingPunct="1">
              <a:lnSpc>
                <a:spcPct val="80000"/>
              </a:lnSpc>
            </a:pPr>
            <a:r>
              <a:rPr lang="en-US" dirty="0"/>
              <a:t>The plaintiffs argue, and the court buys this, that the Corps had a duty to put riprap along the navigation channel to prevent erosion.</a:t>
            </a:r>
          </a:p>
          <a:p>
            <a:pPr lvl="1" eaLnBrk="1" hangingPunct="1">
              <a:lnSpc>
                <a:spcPct val="80000"/>
              </a:lnSpc>
            </a:pPr>
            <a:r>
              <a:rPr lang="en-US" dirty="0"/>
              <a:t>Are there reasons why the Corps might not do this?</a:t>
            </a:r>
          </a:p>
          <a:p>
            <a:pPr eaLnBrk="1" hangingPunct="1">
              <a:lnSpc>
                <a:spcPct val="80000"/>
              </a:lnSpc>
            </a:pPr>
            <a:r>
              <a:rPr lang="en-US" dirty="0"/>
              <a:t>The Corps argues that armoring the MRGO was part of the </a:t>
            </a:r>
            <a:r>
              <a:rPr lang="en-US" dirty="0" err="1"/>
              <a:t>decisionmaking</a:t>
            </a:r>
            <a:r>
              <a:rPr lang="en-US" dirty="0"/>
              <a:t> in the Lake </a:t>
            </a:r>
            <a:r>
              <a:rPr lang="en-US" dirty="0" err="1"/>
              <a:t>Pontchartain</a:t>
            </a:r>
            <a:r>
              <a:rPr lang="en-US" dirty="0"/>
              <a:t> and Vicinity Hurricane Protection Plan (“LPV”), thus tying it to the flood control system. </a:t>
            </a:r>
          </a:p>
          <a:p>
            <a:pPr lvl="1">
              <a:lnSpc>
                <a:spcPct val="80000"/>
              </a:lnSpc>
            </a:pPr>
            <a:r>
              <a:rPr lang="en-US" dirty="0"/>
              <a:t>Should this matter under Central Green?</a:t>
            </a:r>
          </a:p>
          <a:p>
            <a:pPr eaLnBrk="1" hangingPunct="1">
              <a:lnSpc>
                <a:spcPct val="80000"/>
              </a:lnSpc>
            </a:pPr>
            <a:r>
              <a:rPr lang="en-US" dirty="0"/>
              <a:t>The Court rejects this, finding:</a:t>
            </a:r>
          </a:p>
          <a:p>
            <a:pPr lvl="1" eaLnBrk="1" hangingPunct="1">
              <a:lnSpc>
                <a:spcPct val="80000"/>
              </a:lnSpc>
            </a:pPr>
            <a:r>
              <a:rPr lang="en-US" dirty="0"/>
              <a:t>"The fact remains that the failure to provide foreshore protection worked as the Navy vessel hitting the levee."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1E8D1F0-395D-4D7A-81CD-2767EE2BE225}"/>
                  </a:ext>
                </a:extLst>
              </p14:cNvPr>
              <p14:cNvContentPartPr/>
              <p14:nvPr/>
            </p14:nvContentPartPr>
            <p14:xfrm>
              <a:off x="720" y="235440"/>
              <a:ext cx="11926440" cy="5979600"/>
            </p14:xfrm>
          </p:contentPart>
        </mc:Choice>
        <mc:Fallback>
          <p:pic>
            <p:nvPicPr>
              <p:cNvPr id="2" name="Ink 1">
                <a:extLst>
                  <a:ext uri="{FF2B5EF4-FFF2-40B4-BE49-F238E27FC236}">
                    <a16:creationId xmlns:a16="http://schemas.microsoft.com/office/drawing/2014/main" id="{C1E8D1F0-395D-4D7A-81CD-2767EE2BE225}"/>
                  </a:ext>
                </a:extLst>
              </p:cNvPr>
              <p:cNvPicPr/>
              <p:nvPr/>
            </p:nvPicPr>
            <p:blipFill>
              <a:blip r:embed="rId3"/>
              <a:stretch>
                <a:fillRect/>
              </a:stretch>
            </p:blipFill>
            <p:spPr>
              <a:xfrm>
                <a:off x="-8640" y="226080"/>
                <a:ext cx="11945160" cy="5998320"/>
              </a:xfrm>
              <a:prstGeom prst="rect">
                <a:avLst/>
              </a:prstGeom>
            </p:spPr>
          </p:pic>
        </mc:Fallback>
      </mc:AlternateContent>
    </p:spTree>
    <p:extLst>
      <p:ext uri="{BB962C8B-B14F-4D97-AF65-F5344CB8AC3E}">
        <p14:creationId xmlns:p14="http://schemas.microsoft.com/office/powerpoint/2010/main" val="1372260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7514F77-99FA-4D6A-8566-C47EA46F8C6B}" type="slidenum">
              <a:rPr lang="en-US" smtClean="0"/>
              <a:pPr/>
              <a:t>37</a:t>
            </a:fld>
            <a:endParaRPr lang="en-US"/>
          </a:p>
        </p:txBody>
      </p:sp>
      <p:sp>
        <p:nvSpPr>
          <p:cNvPr id="13315" name="Rectangle 2"/>
          <p:cNvSpPr>
            <a:spLocks noGrp="1" noChangeArrowheads="1"/>
          </p:cNvSpPr>
          <p:nvPr>
            <p:ph type="title"/>
          </p:nvPr>
        </p:nvSpPr>
        <p:spPr/>
        <p:txBody>
          <a:bodyPr/>
          <a:lstStyle/>
          <a:p>
            <a:pPr eaLnBrk="1" hangingPunct="1"/>
            <a:r>
              <a:rPr lang="en-US" dirty="0"/>
              <a:t>Is this a Discretionary Function?</a:t>
            </a:r>
          </a:p>
        </p:txBody>
      </p:sp>
      <p:sp>
        <p:nvSpPr>
          <p:cNvPr id="13316" name="Rectangle 3"/>
          <p:cNvSpPr>
            <a:spLocks noGrp="1" noChangeArrowheads="1"/>
          </p:cNvSpPr>
          <p:nvPr>
            <p:ph type="body" idx="1"/>
          </p:nvPr>
        </p:nvSpPr>
        <p:spPr/>
        <p:txBody>
          <a:bodyPr/>
          <a:lstStyle/>
          <a:p>
            <a:pPr eaLnBrk="1" hangingPunct="1">
              <a:lnSpc>
                <a:spcPct val="80000"/>
              </a:lnSpc>
            </a:pPr>
            <a:r>
              <a:rPr lang="en-US" dirty="0"/>
              <a:t>P 25 - The court says that a Corps report acknowledged that MRGO should be armored and that the Corps failed to seek funding.</a:t>
            </a:r>
          </a:p>
          <a:p>
            <a:pPr lvl="1" eaLnBrk="1" hangingPunct="1">
              <a:lnSpc>
                <a:spcPct val="80000"/>
              </a:lnSpc>
            </a:pPr>
            <a:r>
              <a:rPr lang="en-US" dirty="0"/>
              <a:t>Is seeking funding from Congress a Corps duty?</a:t>
            </a:r>
          </a:p>
          <a:p>
            <a:pPr lvl="1" eaLnBrk="1" hangingPunct="1">
              <a:lnSpc>
                <a:spcPct val="80000"/>
              </a:lnSpc>
            </a:pPr>
            <a:r>
              <a:rPr lang="en-US" dirty="0"/>
              <a:t>Can the Corps be negligent in failing to get Congress to fund a project that Congress knows all about?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30D9810-24CA-4BCE-8DA6-1A4B13762D2C}"/>
                  </a:ext>
                </a:extLst>
              </p14:cNvPr>
              <p14:cNvContentPartPr/>
              <p14:nvPr/>
            </p14:nvContentPartPr>
            <p14:xfrm>
              <a:off x="952560" y="2433600"/>
              <a:ext cx="7616880" cy="2314080"/>
            </p14:xfrm>
          </p:contentPart>
        </mc:Choice>
        <mc:Fallback>
          <p:pic>
            <p:nvPicPr>
              <p:cNvPr id="2" name="Ink 1">
                <a:extLst>
                  <a:ext uri="{FF2B5EF4-FFF2-40B4-BE49-F238E27FC236}">
                    <a16:creationId xmlns:a16="http://schemas.microsoft.com/office/drawing/2014/main" id="{530D9810-24CA-4BCE-8DA6-1A4B13762D2C}"/>
                  </a:ext>
                </a:extLst>
              </p:cNvPr>
              <p:cNvPicPr/>
              <p:nvPr/>
            </p:nvPicPr>
            <p:blipFill>
              <a:blip r:embed="rId3"/>
              <a:stretch>
                <a:fillRect/>
              </a:stretch>
            </p:blipFill>
            <p:spPr>
              <a:xfrm>
                <a:off x="943200" y="2424240"/>
                <a:ext cx="7635600" cy="2332800"/>
              </a:xfrm>
              <a:prstGeom prst="rect">
                <a:avLst/>
              </a:prstGeom>
            </p:spPr>
          </p:pic>
        </mc:Fallback>
      </mc:AlternateContent>
    </p:spTree>
    <p:extLst>
      <p:ext uri="{BB962C8B-B14F-4D97-AF65-F5344CB8AC3E}">
        <p14:creationId xmlns:p14="http://schemas.microsoft.com/office/powerpoint/2010/main" val="339029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1C3547-6AD7-4E0A-8273-66B30E70BBB8}" type="slidenum">
              <a:rPr lang="en-US" smtClean="0"/>
              <a:pPr/>
              <a:t>38</a:t>
            </a:fld>
            <a:endParaRPr lang="en-US"/>
          </a:p>
        </p:txBody>
      </p:sp>
      <p:sp>
        <p:nvSpPr>
          <p:cNvPr id="14339" name="Rectangle 2"/>
          <p:cNvSpPr>
            <a:spLocks noGrp="1" noChangeArrowheads="1"/>
          </p:cNvSpPr>
          <p:nvPr>
            <p:ph type="title"/>
          </p:nvPr>
        </p:nvSpPr>
        <p:spPr/>
        <p:txBody>
          <a:bodyPr/>
          <a:lstStyle/>
          <a:p>
            <a:pPr eaLnBrk="1" hangingPunct="1"/>
            <a:r>
              <a:rPr lang="en-US" dirty="0"/>
              <a:t>The Effect on the Flood Control Levee</a:t>
            </a:r>
          </a:p>
        </p:txBody>
      </p:sp>
      <p:sp>
        <p:nvSpPr>
          <p:cNvPr id="14340" name="Rectangle 3"/>
          <p:cNvSpPr>
            <a:spLocks noGrp="1" noChangeArrowheads="1"/>
          </p:cNvSpPr>
          <p:nvPr>
            <p:ph type="body" idx="1"/>
          </p:nvPr>
        </p:nvSpPr>
        <p:spPr>
          <a:xfrm>
            <a:off x="838200" y="1568224"/>
            <a:ext cx="10813473" cy="4788126"/>
          </a:xfrm>
        </p:spPr>
        <p:txBody>
          <a:bodyPr>
            <a:normAutofit fontScale="92500" lnSpcReduction="10000"/>
          </a:bodyPr>
          <a:lstStyle/>
          <a:p>
            <a:pPr eaLnBrk="1" hangingPunct="1">
              <a:lnSpc>
                <a:spcPct val="80000"/>
              </a:lnSpc>
            </a:pPr>
            <a:r>
              <a:rPr lang="en-US" dirty="0"/>
              <a:t>From P 41-87 the court moves from the story of the failure to armor MRGO to the effect of this failure on the flood control levees.</a:t>
            </a:r>
          </a:p>
          <a:p>
            <a:pPr eaLnBrk="1" hangingPunct="1">
              <a:lnSpc>
                <a:spcPct val="80000"/>
              </a:lnSpc>
            </a:pPr>
            <a:r>
              <a:rPr lang="en-US" dirty="0"/>
              <a:t>The court argues the levees were too low and had other problems because the Corps did not properly factor in effects of the eroding soil related to MRGO on the levees.</a:t>
            </a:r>
          </a:p>
          <a:p>
            <a:pPr lvl="1" eaLnBrk="1" hangingPunct="1">
              <a:lnSpc>
                <a:spcPct val="80000"/>
              </a:lnSpc>
            </a:pPr>
            <a:r>
              <a:rPr lang="en-US" dirty="0"/>
              <a:t>The court is using plaintiff's geology. The real problem is that subsidence, plus some ocean rise, has changed the elevations and destabilized the area.</a:t>
            </a:r>
          </a:p>
          <a:p>
            <a:pPr eaLnBrk="1" hangingPunct="1">
              <a:lnSpc>
                <a:spcPct val="80000"/>
              </a:lnSpc>
            </a:pPr>
            <a:r>
              <a:rPr lang="en-US" dirty="0"/>
              <a:t>What is the FCA problem with this analysis?</a:t>
            </a:r>
          </a:p>
          <a:p>
            <a:pPr lvl="1">
              <a:lnSpc>
                <a:spcPct val="80000"/>
              </a:lnSpc>
            </a:pPr>
            <a:r>
              <a:rPr lang="en-US" dirty="0">
                <a:highlight>
                  <a:srgbClr val="FFFF00"/>
                </a:highlight>
              </a:rPr>
              <a:t>It only matters if flood waters wash the levees away.</a:t>
            </a:r>
          </a:p>
          <a:p>
            <a:pPr eaLnBrk="1" hangingPunct="1">
              <a:lnSpc>
                <a:spcPct val="80000"/>
              </a:lnSpc>
            </a:pPr>
            <a:r>
              <a:rPr lang="en-US" dirty="0"/>
              <a:t>The court rejects plaintiffs' argument that the Corps had a duty to build a surge barrier.</a:t>
            </a:r>
          </a:p>
          <a:p>
            <a:pPr lvl="1" eaLnBrk="1" hangingPunct="1">
              <a:lnSpc>
                <a:spcPct val="80000"/>
              </a:lnSpc>
            </a:pPr>
            <a:r>
              <a:rPr lang="en-US" dirty="0"/>
              <a:t>The court recognizes this is an FCA issue.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C9DB464-627F-434E-B7F9-7F77ABDC1D05}"/>
                  </a:ext>
                </a:extLst>
              </p14:cNvPr>
              <p14:cNvContentPartPr/>
              <p14:nvPr/>
            </p14:nvContentPartPr>
            <p14:xfrm>
              <a:off x="572400" y="1524960"/>
              <a:ext cx="10944000" cy="4483080"/>
            </p14:xfrm>
          </p:contentPart>
        </mc:Choice>
        <mc:Fallback>
          <p:pic>
            <p:nvPicPr>
              <p:cNvPr id="2" name="Ink 1">
                <a:extLst>
                  <a:ext uri="{FF2B5EF4-FFF2-40B4-BE49-F238E27FC236}">
                    <a16:creationId xmlns:a16="http://schemas.microsoft.com/office/drawing/2014/main" id="{5C9DB464-627F-434E-B7F9-7F77ABDC1D05}"/>
                  </a:ext>
                </a:extLst>
              </p:cNvPr>
              <p:cNvPicPr/>
              <p:nvPr/>
            </p:nvPicPr>
            <p:blipFill>
              <a:blip r:embed="rId3"/>
              <a:stretch>
                <a:fillRect/>
              </a:stretch>
            </p:blipFill>
            <p:spPr>
              <a:xfrm>
                <a:off x="563040" y="1515600"/>
                <a:ext cx="10962720" cy="4501800"/>
              </a:xfrm>
              <a:prstGeom prst="rect">
                <a:avLst/>
              </a:prstGeom>
            </p:spPr>
          </p:pic>
        </mc:Fallback>
      </mc:AlternateContent>
    </p:spTree>
    <p:extLst>
      <p:ext uri="{BB962C8B-B14F-4D97-AF65-F5344CB8AC3E}">
        <p14:creationId xmlns:p14="http://schemas.microsoft.com/office/powerpoint/2010/main" val="3068166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84A5E16-6886-47B3-ABF2-680E69077E1D}" type="slidenum">
              <a:rPr lang="en-US" smtClean="0"/>
              <a:pPr/>
              <a:t>39</a:t>
            </a:fld>
            <a:endParaRPr lang="en-US"/>
          </a:p>
        </p:txBody>
      </p:sp>
      <p:sp>
        <p:nvSpPr>
          <p:cNvPr id="15363" name="Rectangle 2"/>
          <p:cNvSpPr>
            <a:spLocks noGrp="1" noChangeArrowheads="1"/>
          </p:cNvSpPr>
          <p:nvPr>
            <p:ph type="title"/>
          </p:nvPr>
        </p:nvSpPr>
        <p:spPr/>
        <p:txBody>
          <a:bodyPr/>
          <a:lstStyle/>
          <a:p>
            <a:pPr eaLnBrk="1" hangingPunct="1"/>
            <a:r>
              <a:rPr lang="en-US" dirty="0"/>
              <a:t>Causation</a:t>
            </a:r>
          </a:p>
        </p:txBody>
      </p:sp>
      <p:sp>
        <p:nvSpPr>
          <p:cNvPr id="15364" name="Rectangle 3"/>
          <p:cNvSpPr>
            <a:spLocks noGrp="1" noChangeArrowheads="1"/>
          </p:cNvSpPr>
          <p:nvPr>
            <p:ph type="body" idx="1"/>
          </p:nvPr>
        </p:nvSpPr>
        <p:spPr/>
        <p:txBody>
          <a:bodyPr>
            <a:normAutofit lnSpcReduction="10000"/>
          </a:bodyPr>
          <a:lstStyle/>
          <a:p>
            <a:pPr eaLnBrk="1" hangingPunct="1">
              <a:lnSpc>
                <a:spcPct val="90000"/>
              </a:lnSpc>
            </a:pPr>
            <a:r>
              <a:rPr lang="en-US" sz="2400" dirty="0"/>
              <a:t>Based on the foregoing analysis, the Court finds that the Corps’ negligent failure to maintain and operate the MRGO properly was a substantial cause for the fatal breaching of the Reach 2 Levee and the subsequent catastrophic flooding of the St. Bernard Polder occurred. </a:t>
            </a:r>
            <a:r>
              <a:rPr lang="en-US" sz="2400" dirty="0">
                <a:highlight>
                  <a:srgbClr val="FFFF00"/>
                </a:highlight>
              </a:rPr>
              <a:t>This Court is utterly convinced that the Corps’ failure to provide timely foreshore protection doomed the channel to grow to two to three times its design width and destroyed the banks which would have helped to protect the Reach 2 Levee from front-side wave attack as well as loss of height. </a:t>
            </a:r>
            <a:r>
              <a:rPr lang="en-US" sz="2400" dirty="0"/>
              <a:t>In addition, the added width of the channel provided an added fetch which created a more forceful frontal wave attack on the levee.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21212CF-7CC2-4918-8D67-B82AE723A137}"/>
                  </a:ext>
                </a:extLst>
              </p14:cNvPr>
              <p14:cNvContentPartPr/>
              <p14:nvPr/>
            </p14:nvContentPartPr>
            <p14:xfrm>
              <a:off x="873720" y="3150000"/>
              <a:ext cx="8128800" cy="1928160"/>
            </p14:xfrm>
          </p:contentPart>
        </mc:Choice>
        <mc:Fallback>
          <p:pic>
            <p:nvPicPr>
              <p:cNvPr id="2" name="Ink 1">
                <a:extLst>
                  <a:ext uri="{FF2B5EF4-FFF2-40B4-BE49-F238E27FC236}">
                    <a16:creationId xmlns:a16="http://schemas.microsoft.com/office/drawing/2014/main" id="{521212CF-7CC2-4918-8D67-B82AE723A137}"/>
                  </a:ext>
                </a:extLst>
              </p:cNvPr>
              <p:cNvPicPr/>
              <p:nvPr/>
            </p:nvPicPr>
            <p:blipFill>
              <a:blip r:embed="rId3"/>
              <a:stretch>
                <a:fillRect/>
              </a:stretch>
            </p:blipFill>
            <p:spPr>
              <a:xfrm>
                <a:off x="864360" y="3140640"/>
                <a:ext cx="8147520" cy="1946880"/>
              </a:xfrm>
              <a:prstGeom prst="rect">
                <a:avLst/>
              </a:prstGeom>
            </p:spPr>
          </p:pic>
        </mc:Fallback>
      </mc:AlternateContent>
    </p:spTree>
    <p:extLst>
      <p:ext uri="{BB962C8B-B14F-4D97-AF65-F5344CB8AC3E}">
        <p14:creationId xmlns:p14="http://schemas.microsoft.com/office/powerpoint/2010/main" val="322414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B2686D2-B229-49B1-B90B-94144C79C470}"/>
              </a:ext>
            </a:extLst>
          </p:cNvPr>
          <p:cNvSpPr>
            <a:spLocks noGrp="1" noChangeArrowheads="1"/>
          </p:cNvSpPr>
          <p:nvPr>
            <p:ph type="title"/>
          </p:nvPr>
        </p:nvSpPr>
        <p:spPr/>
        <p:txBody>
          <a:bodyPr/>
          <a:lstStyle/>
          <a:p>
            <a:r>
              <a:rPr lang="en-US" altLang="en-US" dirty="0"/>
              <a:t>Does it Matter that the </a:t>
            </a:r>
            <a:r>
              <a:rPr lang="en-US" altLang="en-US" baseline="0" dirty="0"/>
              <a:t>US Was Negligent?</a:t>
            </a:r>
            <a:endParaRPr lang="en-US" altLang="en-US" dirty="0"/>
          </a:p>
        </p:txBody>
      </p:sp>
      <p:sp>
        <p:nvSpPr>
          <p:cNvPr id="54275" name="Rectangle 3">
            <a:extLst>
              <a:ext uri="{FF2B5EF4-FFF2-40B4-BE49-F238E27FC236}">
                <a16:creationId xmlns:a16="http://schemas.microsoft.com/office/drawing/2014/main" id="{A4897A4C-81DE-4DF8-B1A8-470B3A468DCF}"/>
              </a:ext>
            </a:extLst>
          </p:cNvPr>
          <p:cNvSpPr>
            <a:spLocks noGrp="1" noChangeArrowheads="1"/>
          </p:cNvSpPr>
          <p:nvPr>
            <p:ph type="body" idx="1"/>
          </p:nvPr>
        </p:nvSpPr>
        <p:spPr/>
        <p:txBody>
          <a:bodyPr/>
          <a:lstStyle/>
          <a:p>
            <a:r>
              <a:rPr lang="en-US" altLang="en-US" dirty="0"/>
              <a:t>The federal courts, however, have reached a consensus that the United States is protected from liability for damages caused by "floods or flood waters" in connection with flood control projects, </a:t>
            </a:r>
            <a:r>
              <a:rPr lang="en-US" altLang="en-US" dirty="0">
                <a:highlight>
                  <a:srgbClr val="FFFF00"/>
                </a:highlight>
              </a:rPr>
              <a:t>even when the government's own negligence has caused or aggravated the losses.</a:t>
            </a:r>
          </a:p>
          <a:p>
            <a:r>
              <a:rPr lang="en-US" altLang="en-US" dirty="0"/>
              <a:t>This makes it clear that FCA immunity is stronger than DFE immunity.</a:t>
            </a:r>
            <a:r>
              <a:rPr lang="en-US" altLang="en-US" dirty="0">
                <a:highlight>
                  <a:srgbClr val="FFFF00"/>
                </a:highlight>
              </a:rPr>
              <a:t>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EBDF79D-8916-4303-9867-91A293B6603B}"/>
                  </a:ext>
                </a:extLst>
              </p14:cNvPr>
              <p14:cNvContentPartPr/>
              <p14:nvPr/>
            </p14:nvContentPartPr>
            <p14:xfrm>
              <a:off x="1028520" y="3711960"/>
              <a:ext cx="8232120" cy="1634760"/>
            </p14:xfrm>
          </p:contentPart>
        </mc:Choice>
        <mc:Fallback xmlns="">
          <p:pic>
            <p:nvPicPr>
              <p:cNvPr id="2" name="Ink 1">
                <a:extLst>
                  <a:ext uri="{FF2B5EF4-FFF2-40B4-BE49-F238E27FC236}">
                    <a16:creationId xmlns:a16="http://schemas.microsoft.com/office/drawing/2014/main" id="{2EBDF79D-8916-4303-9867-91A293B6603B}"/>
                  </a:ext>
                </a:extLst>
              </p:cNvPr>
              <p:cNvPicPr/>
              <p:nvPr/>
            </p:nvPicPr>
            <p:blipFill>
              <a:blip r:embed="rId3"/>
              <a:stretch>
                <a:fillRect/>
              </a:stretch>
            </p:blipFill>
            <p:spPr>
              <a:xfrm>
                <a:off x="1019160" y="3702600"/>
                <a:ext cx="8250840" cy="165348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60C928-DE1C-49CF-AB67-557406070A78}" type="slidenum">
              <a:rPr lang="en-US" smtClean="0"/>
              <a:pPr/>
              <a:t>40</a:t>
            </a:fld>
            <a:endParaRPr lang="en-US"/>
          </a:p>
        </p:txBody>
      </p:sp>
      <p:sp>
        <p:nvSpPr>
          <p:cNvPr id="16387" name="Rectangle 2"/>
          <p:cNvSpPr>
            <a:spLocks noGrp="1" noChangeArrowheads="1"/>
          </p:cNvSpPr>
          <p:nvPr>
            <p:ph type="title"/>
          </p:nvPr>
        </p:nvSpPr>
        <p:spPr/>
        <p:txBody>
          <a:bodyPr/>
          <a:lstStyle/>
          <a:p>
            <a:pPr eaLnBrk="1" hangingPunct="1"/>
            <a:r>
              <a:rPr lang="en-US" dirty="0"/>
              <a:t>The Navy Vessel Metaphor</a:t>
            </a:r>
          </a:p>
        </p:txBody>
      </p:sp>
      <p:sp>
        <p:nvSpPr>
          <p:cNvPr id="16388" name="Rectangle 3"/>
          <p:cNvSpPr>
            <a:spLocks noGrp="1" noChangeArrowheads="1"/>
          </p:cNvSpPr>
          <p:nvPr>
            <p:ph type="body" idx="1"/>
          </p:nvPr>
        </p:nvSpPr>
        <p:spPr>
          <a:xfrm>
            <a:off x="838200" y="1825625"/>
            <a:ext cx="9199418" cy="4713720"/>
          </a:xfrm>
        </p:spPr>
        <p:txBody>
          <a:bodyPr>
            <a:normAutofit/>
          </a:bodyPr>
          <a:lstStyle/>
          <a:p>
            <a:pPr eaLnBrk="1" hangingPunct="1">
              <a:lnSpc>
                <a:spcPct val="80000"/>
              </a:lnSpc>
            </a:pPr>
            <a:r>
              <a:rPr lang="en-US" dirty="0"/>
              <a:t>As the court tells us at the beginning, its analysis is based on </a:t>
            </a:r>
            <a:r>
              <a:rPr lang="en-US" dirty="0">
                <a:highlight>
                  <a:srgbClr val="FFFF00"/>
                </a:highlight>
              </a:rPr>
              <a:t>the dicta in </a:t>
            </a:r>
            <a:r>
              <a:rPr lang="en-US" i="1" dirty="0">
                <a:highlight>
                  <a:srgbClr val="FFFF00"/>
                </a:highlight>
              </a:rPr>
              <a:t>Graci</a:t>
            </a:r>
            <a:r>
              <a:rPr lang="en-US" dirty="0">
                <a:highlight>
                  <a:srgbClr val="FFFF00"/>
                </a:highlight>
              </a:rPr>
              <a:t> that the government might be liable if a Navy vessel having nothing to do with flood control crashed through a levee</a:t>
            </a:r>
            <a:r>
              <a:rPr lang="en-US" dirty="0"/>
              <a:t>. On P 89 the ship comes in:</a:t>
            </a:r>
          </a:p>
          <a:p>
            <a:pPr lvl="1" eaLnBrk="1" hangingPunct="1">
              <a:lnSpc>
                <a:spcPct val="80000"/>
              </a:lnSpc>
            </a:pPr>
            <a:r>
              <a:rPr lang="en-US" dirty="0"/>
              <a:t>"Finally, the white encased numbers show the pre-Katrina sill heights and the teal marks show with accuracy and specificity the effect of the Corps’ failures on its own levee–the specific breaches and the resulting sill heights. Indeed, a picture speaks a thousand words. The Corps’ “Navy vessel” devastated this levee."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BCD7450-3EC9-47CB-8320-1BFA4A915D43}"/>
                  </a:ext>
                </a:extLst>
              </p14:cNvPr>
              <p14:cNvContentPartPr/>
              <p14:nvPr/>
            </p14:nvContentPartPr>
            <p14:xfrm>
              <a:off x="1488960" y="2820960"/>
              <a:ext cx="8525520" cy="3436200"/>
            </p14:xfrm>
          </p:contentPart>
        </mc:Choice>
        <mc:Fallback>
          <p:pic>
            <p:nvPicPr>
              <p:cNvPr id="2" name="Ink 1">
                <a:extLst>
                  <a:ext uri="{FF2B5EF4-FFF2-40B4-BE49-F238E27FC236}">
                    <a16:creationId xmlns:a16="http://schemas.microsoft.com/office/drawing/2014/main" id="{8BCD7450-3EC9-47CB-8320-1BFA4A915D43}"/>
                  </a:ext>
                </a:extLst>
              </p:cNvPr>
              <p:cNvPicPr/>
              <p:nvPr/>
            </p:nvPicPr>
            <p:blipFill>
              <a:blip r:embed="rId3"/>
              <a:stretch>
                <a:fillRect/>
              </a:stretch>
            </p:blipFill>
            <p:spPr>
              <a:xfrm>
                <a:off x="1479600" y="2811600"/>
                <a:ext cx="8544240" cy="3454920"/>
              </a:xfrm>
              <a:prstGeom prst="rect">
                <a:avLst/>
              </a:prstGeom>
            </p:spPr>
          </p:pic>
        </mc:Fallback>
      </mc:AlternateContent>
    </p:spTree>
    <p:extLst>
      <p:ext uri="{BB962C8B-B14F-4D97-AF65-F5344CB8AC3E}">
        <p14:creationId xmlns:p14="http://schemas.microsoft.com/office/powerpoint/2010/main" val="3038939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03EBC14-41B9-4C76-B345-CA725F1B6B15}" type="slidenum">
              <a:rPr lang="en-US" smtClean="0"/>
              <a:pPr/>
              <a:t>41</a:t>
            </a:fld>
            <a:endParaRPr lang="en-US"/>
          </a:p>
        </p:txBody>
      </p:sp>
      <p:sp>
        <p:nvSpPr>
          <p:cNvPr id="17411" name="Rectangle 2"/>
          <p:cNvSpPr>
            <a:spLocks noGrp="1" noChangeArrowheads="1"/>
          </p:cNvSpPr>
          <p:nvPr>
            <p:ph type="title"/>
          </p:nvPr>
        </p:nvSpPr>
        <p:spPr/>
        <p:txBody>
          <a:bodyPr/>
          <a:lstStyle/>
          <a:p>
            <a:pPr eaLnBrk="1" hangingPunct="1"/>
            <a:r>
              <a:rPr lang="en-US" dirty="0"/>
              <a:t>The Navy Vessel and Central Green</a:t>
            </a:r>
          </a:p>
        </p:txBody>
      </p:sp>
      <p:sp>
        <p:nvSpPr>
          <p:cNvPr id="17412" name="Rectangle 3"/>
          <p:cNvSpPr>
            <a:spLocks noGrp="1" noChangeArrowheads="1"/>
          </p:cNvSpPr>
          <p:nvPr>
            <p:ph type="body" idx="1"/>
          </p:nvPr>
        </p:nvSpPr>
        <p:spPr>
          <a:xfrm>
            <a:off x="838200" y="1378526"/>
            <a:ext cx="9947564" cy="5043055"/>
          </a:xfrm>
        </p:spPr>
        <p:txBody>
          <a:bodyPr>
            <a:normAutofit/>
          </a:bodyPr>
          <a:lstStyle/>
          <a:p>
            <a:pPr eaLnBrk="1" hangingPunct="1">
              <a:lnSpc>
                <a:spcPct val="80000"/>
              </a:lnSpc>
            </a:pPr>
            <a:r>
              <a:rPr lang="en-US" dirty="0"/>
              <a:t>While the Court stepped away from flood control structures earlier, it returns to them as the test for 702:</a:t>
            </a:r>
          </a:p>
          <a:p>
            <a:pPr lvl="1" eaLnBrk="1" hangingPunct="1">
              <a:lnSpc>
                <a:spcPct val="80000"/>
              </a:lnSpc>
            </a:pPr>
            <a:r>
              <a:rPr lang="en-US" dirty="0"/>
              <a:t>Thus, the Corps’ decisions were made in the context of the MRGO project, not within the context of the LPV. ...Thus, the failures at issue here are extrinsic to the LPV and are not subject to §702c immunity. There is no reason for the Court to revisit its decision with respect to the Flood Control Act, and it will not do so.</a:t>
            </a:r>
          </a:p>
          <a:p>
            <a:pPr eaLnBrk="1" hangingPunct="1">
              <a:lnSpc>
                <a:spcPct val="80000"/>
              </a:lnSpc>
            </a:pPr>
            <a:r>
              <a:rPr lang="en-US" dirty="0"/>
              <a:t>That is all we get.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1E6B47D-C76B-4204-B8A9-7CCA007C1AE6}"/>
                  </a:ext>
                </a:extLst>
              </p14:cNvPr>
              <p14:cNvContentPartPr/>
              <p14:nvPr/>
            </p14:nvContentPartPr>
            <p14:xfrm>
              <a:off x="1988280" y="1722960"/>
              <a:ext cx="7891560" cy="2457720"/>
            </p14:xfrm>
          </p:contentPart>
        </mc:Choice>
        <mc:Fallback>
          <p:pic>
            <p:nvPicPr>
              <p:cNvPr id="2" name="Ink 1">
                <a:extLst>
                  <a:ext uri="{FF2B5EF4-FFF2-40B4-BE49-F238E27FC236}">
                    <a16:creationId xmlns:a16="http://schemas.microsoft.com/office/drawing/2014/main" id="{E1E6B47D-C76B-4204-B8A9-7CCA007C1AE6}"/>
                  </a:ext>
                </a:extLst>
              </p:cNvPr>
              <p:cNvPicPr/>
              <p:nvPr/>
            </p:nvPicPr>
            <p:blipFill>
              <a:blip r:embed="rId3"/>
              <a:stretch>
                <a:fillRect/>
              </a:stretch>
            </p:blipFill>
            <p:spPr>
              <a:xfrm>
                <a:off x="1978920" y="1713600"/>
                <a:ext cx="7910280" cy="2476440"/>
              </a:xfrm>
              <a:prstGeom prst="rect">
                <a:avLst/>
              </a:prstGeom>
            </p:spPr>
          </p:pic>
        </mc:Fallback>
      </mc:AlternateContent>
    </p:spTree>
    <p:extLst>
      <p:ext uri="{BB962C8B-B14F-4D97-AF65-F5344CB8AC3E}">
        <p14:creationId xmlns:p14="http://schemas.microsoft.com/office/powerpoint/2010/main" val="3184153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F83CDAD-A832-4CA6-9991-DA6E443FD30B}" type="slidenum">
              <a:rPr lang="en-US" smtClean="0"/>
              <a:pPr/>
              <a:t>42</a:t>
            </a:fld>
            <a:endParaRPr lang="en-US"/>
          </a:p>
        </p:txBody>
      </p:sp>
      <p:sp>
        <p:nvSpPr>
          <p:cNvPr id="18435" name="Rectangle 2"/>
          <p:cNvSpPr>
            <a:spLocks noGrp="1" noChangeArrowheads="1"/>
          </p:cNvSpPr>
          <p:nvPr>
            <p:ph type="title"/>
          </p:nvPr>
        </p:nvSpPr>
        <p:spPr/>
        <p:txBody>
          <a:bodyPr/>
          <a:lstStyle/>
          <a:p>
            <a:pPr eaLnBrk="1" hangingPunct="1"/>
            <a:r>
              <a:rPr lang="en-US" dirty="0"/>
              <a:t>FTCA and MRGO</a:t>
            </a:r>
          </a:p>
        </p:txBody>
      </p:sp>
      <p:sp>
        <p:nvSpPr>
          <p:cNvPr id="18436" name="Rectangle 3"/>
          <p:cNvSpPr>
            <a:spLocks noGrp="1" noChangeArrowheads="1"/>
          </p:cNvSpPr>
          <p:nvPr>
            <p:ph type="body" idx="1"/>
          </p:nvPr>
        </p:nvSpPr>
        <p:spPr>
          <a:xfrm>
            <a:off x="838200" y="1825624"/>
            <a:ext cx="9712036" cy="4672157"/>
          </a:xfrm>
        </p:spPr>
        <p:txBody>
          <a:bodyPr>
            <a:normAutofit fontScale="92500"/>
          </a:bodyPr>
          <a:lstStyle/>
          <a:p>
            <a:pPr eaLnBrk="1" hangingPunct="1">
              <a:lnSpc>
                <a:spcPct val="90000"/>
              </a:lnSpc>
            </a:pPr>
            <a:r>
              <a:rPr lang="en-US" dirty="0"/>
              <a:t>The remainder of the opinion, 50 or so pages, is a detailed discussion of how the court decides that the Corps was negligent in the maintenance of MRGO and why not armoring the MRGO was a ministerial (non-discretionary) act.</a:t>
            </a:r>
          </a:p>
          <a:p>
            <a:pPr eaLnBrk="1" hangingPunct="1">
              <a:lnSpc>
                <a:spcPct val="90000"/>
              </a:lnSpc>
            </a:pPr>
            <a:r>
              <a:rPr lang="en-US" dirty="0"/>
              <a:t>This is based on the notion that failing to do so put the region at risk and that the </a:t>
            </a:r>
            <a:r>
              <a:rPr lang="en-US" dirty="0">
                <a:highlight>
                  <a:srgbClr val="FFFF00"/>
                </a:highlight>
              </a:rPr>
              <a:t>Corps had a duty to protect the city - the court dealt with </a:t>
            </a:r>
            <a:r>
              <a:rPr lang="en-US" i="1" dirty="0">
                <a:highlight>
                  <a:srgbClr val="FFFF00"/>
                </a:highlight>
              </a:rPr>
              <a:t>Allen</a:t>
            </a:r>
            <a:r>
              <a:rPr lang="en-US" dirty="0">
                <a:highlight>
                  <a:srgbClr val="FFFF00"/>
                </a:highlight>
              </a:rPr>
              <a:t> by not even citing it.</a:t>
            </a:r>
          </a:p>
          <a:p>
            <a:pPr eaLnBrk="1" hangingPunct="1">
              <a:lnSpc>
                <a:spcPct val="90000"/>
              </a:lnSpc>
            </a:pPr>
            <a:r>
              <a:rPr lang="en-US" dirty="0"/>
              <a:t>Even using the Court’s flood control structure requirement for 702, once the levees were built, the decisions about armoring MRGO became system decisions of the LPV overall flood control plan, which would trigger 702 immunity under the Court’s analysis.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7ED7F83-7EDC-4AE0-8AEE-61EC4CA2D308}"/>
                  </a:ext>
                </a:extLst>
              </p14:cNvPr>
              <p14:cNvContentPartPr/>
              <p14:nvPr/>
            </p14:nvContentPartPr>
            <p14:xfrm>
              <a:off x="972000" y="3630960"/>
              <a:ext cx="9339480" cy="986760"/>
            </p14:xfrm>
          </p:contentPart>
        </mc:Choice>
        <mc:Fallback>
          <p:pic>
            <p:nvPicPr>
              <p:cNvPr id="2" name="Ink 1">
                <a:extLst>
                  <a:ext uri="{FF2B5EF4-FFF2-40B4-BE49-F238E27FC236}">
                    <a16:creationId xmlns:a16="http://schemas.microsoft.com/office/drawing/2014/main" id="{67ED7F83-7EDC-4AE0-8AEE-61EC4CA2D308}"/>
                  </a:ext>
                </a:extLst>
              </p:cNvPr>
              <p:cNvPicPr/>
              <p:nvPr/>
            </p:nvPicPr>
            <p:blipFill>
              <a:blip r:embed="rId3"/>
              <a:stretch>
                <a:fillRect/>
              </a:stretch>
            </p:blipFill>
            <p:spPr>
              <a:xfrm>
                <a:off x="962640" y="3621600"/>
                <a:ext cx="9358200" cy="1005480"/>
              </a:xfrm>
              <a:prstGeom prst="rect">
                <a:avLst/>
              </a:prstGeom>
            </p:spPr>
          </p:pic>
        </mc:Fallback>
      </mc:AlternateContent>
    </p:spTree>
    <p:extLst>
      <p:ext uri="{BB962C8B-B14F-4D97-AF65-F5344CB8AC3E}">
        <p14:creationId xmlns:p14="http://schemas.microsoft.com/office/powerpoint/2010/main" val="3999426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baseline="30000" dirty="0"/>
              <a:t>th</a:t>
            </a:r>
            <a:r>
              <a:rPr lang="en-US" dirty="0"/>
              <a:t> Circuit</a:t>
            </a:r>
          </a:p>
        </p:txBody>
      </p:sp>
      <p:sp>
        <p:nvSpPr>
          <p:cNvPr id="3" name="Content Placeholder 2"/>
          <p:cNvSpPr>
            <a:spLocks noGrp="1"/>
          </p:cNvSpPr>
          <p:nvPr>
            <p:ph idx="1"/>
          </p:nvPr>
        </p:nvSpPr>
        <p:spPr/>
        <p:txBody>
          <a:bodyPr>
            <a:normAutofit fontScale="92500" lnSpcReduction="20000"/>
          </a:bodyPr>
          <a:lstStyle/>
          <a:p>
            <a:r>
              <a:rPr lang="en-US" dirty="0"/>
              <a:t>In spring 2012, a 5th Circuit panel upheld the district court, based on its own analysis in </a:t>
            </a:r>
            <a:r>
              <a:rPr lang="en-US" i="1" dirty="0"/>
              <a:t>Graci</a:t>
            </a:r>
            <a:r>
              <a:rPr lang="en-US" dirty="0"/>
              <a:t> and the trial court’s finding that the Corp had duty to protect NO and thus its decisions about the MRGO were negligent.</a:t>
            </a:r>
          </a:p>
          <a:p>
            <a:r>
              <a:rPr lang="en-US" dirty="0"/>
              <a:t>The government moved for </a:t>
            </a:r>
            <a:r>
              <a:rPr lang="en-US" dirty="0" err="1"/>
              <a:t>en</a:t>
            </a:r>
            <a:r>
              <a:rPr lang="en-US" dirty="0"/>
              <a:t> banc rehearing.</a:t>
            </a:r>
          </a:p>
          <a:p>
            <a:pPr lvl="1"/>
            <a:r>
              <a:rPr lang="en-US" dirty="0"/>
              <a:t>I published an online article in the Penn Law Review criticizing their opinion, which was otherwise supported by the environmental law bar.</a:t>
            </a:r>
          </a:p>
          <a:p>
            <a:r>
              <a:rPr lang="en-US" dirty="0"/>
              <a:t>After several months, the original panel withdrew its opinion and substituted a new opinion on its own motion.</a:t>
            </a:r>
          </a:p>
          <a:p>
            <a:pPr lvl="1"/>
            <a:r>
              <a:rPr lang="en-US" dirty="0"/>
              <a:t>This is very unusual.</a:t>
            </a:r>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43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EF3149B-DF8E-4A5A-88C4-5727A1734A01}"/>
                  </a:ext>
                </a:extLst>
              </p14:cNvPr>
              <p14:cNvContentPartPr/>
              <p14:nvPr/>
            </p14:nvContentPartPr>
            <p14:xfrm>
              <a:off x="862560" y="2030760"/>
              <a:ext cx="8049960" cy="3578400"/>
            </p14:xfrm>
          </p:contentPart>
        </mc:Choice>
        <mc:Fallback>
          <p:pic>
            <p:nvPicPr>
              <p:cNvPr id="5" name="Ink 4">
                <a:extLst>
                  <a:ext uri="{FF2B5EF4-FFF2-40B4-BE49-F238E27FC236}">
                    <a16:creationId xmlns:a16="http://schemas.microsoft.com/office/drawing/2014/main" id="{7EF3149B-DF8E-4A5A-88C4-5727A1734A01}"/>
                  </a:ext>
                </a:extLst>
              </p:cNvPr>
              <p:cNvPicPr/>
              <p:nvPr/>
            </p:nvPicPr>
            <p:blipFill>
              <a:blip r:embed="rId3"/>
              <a:stretch>
                <a:fillRect/>
              </a:stretch>
            </p:blipFill>
            <p:spPr>
              <a:xfrm>
                <a:off x="853200" y="2021400"/>
                <a:ext cx="8068680" cy="3597120"/>
              </a:xfrm>
              <a:prstGeom prst="rect">
                <a:avLst/>
              </a:prstGeom>
            </p:spPr>
          </p:pic>
        </mc:Fallback>
      </mc:AlternateContent>
    </p:spTree>
    <p:extLst>
      <p:ext uri="{BB962C8B-B14F-4D97-AF65-F5344CB8AC3E}">
        <p14:creationId xmlns:p14="http://schemas.microsoft.com/office/powerpoint/2010/main" val="2246544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CD96-767B-411B-AB03-3BB81CE5E036}"/>
              </a:ext>
            </a:extLst>
          </p:cNvPr>
          <p:cNvSpPr>
            <a:spLocks noGrp="1"/>
          </p:cNvSpPr>
          <p:nvPr>
            <p:ph type="title"/>
          </p:nvPr>
        </p:nvSpPr>
        <p:spPr/>
        <p:txBody>
          <a:bodyPr>
            <a:normAutofit fontScale="90000"/>
          </a:bodyPr>
          <a:lstStyle/>
          <a:p>
            <a:r>
              <a:rPr lang="en-US" dirty="0"/>
              <a:t>In re Katrina Canal Breaches Litigation, 696 F.3d 436 (5th Cir.(La.) 2012)</a:t>
            </a:r>
          </a:p>
        </p:txBody>
      </p:sp>
      <p:sp>
        <p:nvSpPr>
          <p:cNvPr id="3" name="Content Placeholder 2">
            <a:extLst>
              <a:ext uri="{FF2B5EF4-FFF2-40B4-BE49-F238E27FC236}">
                <a16:creationId xmlns:a16="http://schemas.microsoft.com/office/drawing/2014/main" id="{4DE117FF-97A4-4F60-BE73-1CD173BB9BBC}"/>
              </a:ext>
            </a:extLst>
          </p:cNvPr>
          <p:cNvSpPr>
            <a:spLocks noGrp="1"/>
          </p:cNvSpPr>
          <p:nvPr>
            <p:ph idx="1"/>
          </p:nvPr>
        </p:nvSpPr>
        <p:spPr/>
        <p:txBody>
          <a:bodyPr>
            <a:normAutofit fontScale="92500" lnSpcReduction="20000"/>
          </a:bodyPr>
          <a:lstStyle/>
          <a:p>
            <a:r>
              <a:rPr lang="en-US" dirty="0"/>
              <a:t>Distinguishing </a:t>
            </a:r>
            <a:r>
              <a:rPr lang="en-US" i="1" dirty="0"/>
              <a:t>Central Green</a:t>
            </a:r>
            <a:r>
              <a:rPr lang="en-US" dirty="0"/>
              <a:t>:</a:t>
            </a:r>
          </a:p>
          <a:p>
            <a:r>
              <a:rPr lang="en-US" dirty="0"/>
              <a:t>Thus, after Central Green, waters have the immune character of "flood waters" if the government's link to the waters is through flood-control activity. That is to say, the government's acting upon waters for the purpose of flood control is flood-control activity, and flood-control activity is what gives waters an immune "character." </a:t>
            </a:r>
            <a:r>
              <a:rPr lang="en-US" dirty="0">
                <a:highlight>
                  <a:srgbClr val="FFFF00"/>
                </a:highlight>
              </a:rPr>
              <a:t>We therefore reject the government's interpretation of the scope of Section 702c and conclude, instead, that the United States enjoys immunity under that section only where damages result from waters released by flood-control activity or negligence therein.</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F13985F-ED0E-4FF5-A54E-0C1704DAE359}"/>
                  </a:ext>
                </a:extLst>
              </p14:cNvPr>
              <p14:cNvContentPartPr/>
              <p14:nvPr/>
            </p14:nvContentPartPr>
            <p14:xfrm>
              <a:off x="808920" y="1444320"/>
              <a:ext cx="7837200" cy="4077720"/>
            </p14:xfrm>
          </p:contentPart>
        </mc:Choice>
        <mc:Fallback>
          <p:pic>
            <p:nvPicPr>
              <p:cNvPr id="4" name="Ink 3">
                <a:extLst>
                  <a:ext uri="{FF2B5EF4-FFF2-40B4-BE49-F238E27FC236}">
                    <a16:creationId xmlns:a16="http://schemas.microsoft.com/office/drawing/2014/main" id="{3F13985F-ED0E-4FF5-A54E-0C1704DAE359}"/>
                  </a:ext>
                </a:extLst>
              </p:cNvPr>
              <p:cNvPicPr/>
              <p:nvPr/>
            </p:nvPicPr>
            <p:blipFill>
              <a:blip r:embed="rId3"/>
              <a:stretch>
                <a:fillRect/>
              </a:stretch>
            </p:blipFill>
            <p:spPr>
              <a:xfrm>
                <a:off x="799560" y="1434960"/>
                <a:ext cx="7855920" cy="4096440"/>
              </a:xfrm>
              <a:prstGeom prst="rect">
                <a:avLst/>
              </a:prstGeom>
            </p:spPr>
          </p:pic>
        </mc:Fallback>
      </mc:AlternateContent>
    </p:spTree>
    <p:extLst>
      <p:ext uri="{BB962C8B-B14F-4D97-AF65-F5344CB8AC3E}">
        <p14:creationId xmlns:p14="http://schemas.microsoft.com/office/powerpoint/2010/main" val="352393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E0B5-9DB0-41BB-8D57-180EBB64253C}"/>
              </a:ext>
            </a:extLst>
          </p:cNvPr>
          <p:cNvSpPr>
            <a:spLocks noGrp="1"/>
          </p:cNvSpPr>
          <p:nvPr>
            <p:ph type="title"/>
          </p:nvPr>
        </p:nvSpPr>
        <p:spPr/>
        <p:txBody>
          <a:bodyPr/>
          <a:lstStyle/>
          <a:p>
            <a:r>
              <a:rPr lang="en-US" dirty="0"/>
              <a:t>Moving Toward Central Green </a:t>
            </a:r>
          </a:p>
        </p:txBody>
      </p:sp>
      <p:sp>
        <p:nvSpPr>
          <p:cNvPr id="3" name="Content Placeholder 2">
            <a:extLst>
              <a:ext uri="{FF2B5EF4-FFF2-40B4-BE49-F238E27FC236}">
                <a16:creationId xmlns:a16="http://schemas.microsoft.com/office/drawing/2014/main" id="{7A17273E-77F3-4C7F-B9B3-444DA3B498CE}"/>
              </a:ext>
            </a:extLst>
          </p:cNvPr>
          <p:cNvSpPr>
            <a:spLocks noGrp="1"/>
          </p:cNvSpPr>
          <p:nvPr>
            <p:ph idx="1"/>
          </p:nvPr>
        </p:nvSpPr>
        <p:spPr/>
        <p:txBody>
          <a:bodyPr>
            <a:normAutofit lnSpcReduction="10000"/>
          </a:bodyPr>
          <a:lstStyle/>
          <a:p>
            <a:r>
              <a:rPr lang="en-US" dirty="0"/>
              <a:t>Thus, for example, if the government had attempted foreshore protection inside MRGO, but that protection (whether by design or negligence) caused or exacerbated flood damage, the district court's rule would grant the Corps no immunity, because MRGO was not a flood-control project. </a:t>
            </a:r>
            <a:r>
              <a:rPr lang="en-US" dirty="0">
                <a:highlight>
                  <a:srgbClr val="FFFF00"/>
                </a:highlight>
              </a:rPr>
              <a:t>Our rule, by contrast, attaches immunity if the foreshore protection had flood control as its purpose-that is, if installing and maintaining foreshore protection was a flood-control activity regardless of the nature of MRGO, the overall project.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E63553C-5012-402D-B404-86FC1417345F}"/>
                  </a:ext>
                </a:extLst>
              </p14:cNvPr>
              <p14:cNvContentPartPr/>
              <p14:nvPr/>
            </p14:nvContentPartPr>
            <p14:xfrm>
              <a:off x="1029240" y="3527640"/>
              <a:ext cx="10304640" cy="1571760"/>
            </p14:xfrm>
          </p:contentPart>
        </mc:Choice>
        <mc:Fallback>
          <p:pic>
            <p:nvPicPr>
              <p:cNvPr id="4" name="Ink 3">
                <a:extLst>
                  <a:ext uri="{FF2B5EF4-FFF2-40B4-BE49-F238E27FC236}">
                    <a16:creationId xmlns:a16="http://schemas.microsoft.com/office/drawing/2014/main" id="{2E63553C-5012-402D-B404-86FC1417345F}"/>
                  </a:ext>
                </a:extLst>
              </p:cNvPr>
              <p:cNvPicPr/>
              <p:nvPr/>
            </p:nvPicPr>
            <p:blipFill>
              <a:blip r:embed="rId3"/>
              <a:stretch>
                <a:fillRect/>
              </a:stretch>
            </p:blipFill>
            <p:spPr>
              <a:xfrm>
                <a:off x="1019880" y="3518280"/>
                <a:ext cx="10323360" cy="1590480"/>
              </a:xfrm>
              <a:prstGeom prst="rect">
                <a:avLst/>
              </a:prstGeom>
            </p:spPr>
          </p:pic>
        </mc:Fallback>
      </mc:AlternateContent>
    </p:spTree>
    <p:extLst>
      <p:ext uri="{BB962C8B-B14F-4D97-AF65-F5344CB8AC3E}">
        <p14:creationId xmlns:p14="http://schemas.microsoft.com/office/powerpoint/2010/main" val="1804847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7528-B91B-4049-BAC9-4240B697CCEE}"/>
              </a:ext>
            </a:extLst>
          </p:cNvPr>
          <p:cNvSpPr>
            <a:spLocks noGrp="1"/>
          </p:cNvSpPr>
          <p:nvPr>
            <p:ph type="title"/>
          </p:nvPr>
        </p:nvSpPr>
        <p:spPr/>
        <p:txBody>
          <a:bodyPr/>
          <a:lstStyle/>
          <a:p>
            <a:r>
              <a:rPr lang="en-US" dirty="0"/>
              <a:t>But Not Very Far</a:t>
            </a:r>
          </a:p>
        </p:txBody>
      </p:sp>
      <p:sp>
        <p:nvSpPr>
          <p:cNvPr id="3" name="Content Placeholder 2">
            <a:extLst>
              <a:ext uri="{FF2B5EF4-FFF2-40B4-BE49-F238E27FC236}">
                <a16:creationId xmlns:a16="http://schemas.microsoft.com/office/drawing/2014/main" id="{B3ADF40D-695F-4182-B0C2-176D0580265F}"/>
              </a:ext>
            </a:extLst>
          </p:cNvPr>
          <p:cNvSpPr>
            <a:spLocks noGrp="1"/>
          </p:cNvSpPr>
          <p:nvPr>
            <p:ph idx="1"/>
          </p:nvPr>
        </p:nvSpPr>
        <p:spPr/>
        <p:txBody>
          <a:bodyPr/>
          <a:lstStyle/>
          <a:p>
            <a:r>
              <a:rPr lang="en-US" dirty="0"/>
              <a:t>Thus, the government cannot claim Section 702c immunity for MRGO's role in breaching the Reach 2 levee. The dredging of MRGO was not a flood-control activity, nor was MRGO so interconnected with the LPV as to make it part of the LPV. </a:t>
            </a:r>
            <a:r>
              <a:rPr lang="en-US" dirty="0">
                <a:highlight>
                  <a:srgbClr val="FFFF00"/>
                </a:highlight>
              </a:rPr>
              <a:t>Therefore, the flood waters that destroyed the plaintiffs' property were not released by any flood-control activity or negligence therein.</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0FA2606-B7A4-449C-895B-5C2AE1875DAC}"/>
                  </a:ext>
                </a:extLst>
              </p14:cNvPr>
              <p14:cNvContentPartPr/>
              <p14:nvPr/>
            </p14:nvContentPartPr>
            <p14:xfrm>
              <a:off x="1040400" y="2958480"/>
              <a:ext cx="8116200" cy="2080800"/>
            </p14:xfrm>
          </p:contentPart>
        </mc:Choice>
        <mc:Fallback>
          <p:pic>
            <p:nvPicPr>
              <p:cNvPr id="4" name="Ink 3">
                <a:extLst>
                  <a:ext uri="{FF2B5EF4-FFF2-40B4-BE49-F238E27FC236}">
                    <a16:creationId xmlns:a16="http://schemas.microsoft.com/office/drawing/2014/main" id="{60FA2606-B7A4-449C-895B-5C2AE1875DAC}"/>
                  </a:ext>
                </a:extLst>
              </p:cNvPr>
              <p:cNvPicPr/>
              <p:nvPr/>
            </p:nvPicPr>
            <p:blipFill>
              <a:blip r:embed="rId3"/>
              <a:stretch>
                <a:fillRect/>
              </a:stretch>
            </p:blipFill>
            <p:spPr>
              <a:xfrm>
                <a:off x="1031040" y="2949120"/>
                <a:ext cx="8134920" cy="2099520"/>
              </a:xfrm>
              <a:prstGeom prst="rect">
                <a:avLst/>
              </a:prstGeom>
            </p:spPr>
          </p:pic>
        </mc:Fallback>
      </mc:AlternateContent>
    </p:spTree>
    <p:extLst>
      <p:ext uri="{BB962C8B-B14F-4D97-AF65-F5344CB8AC3E}">
        <p14:creationId xmlns:p14="http://schemas.microsoft.com/office/powerpoint/2010/main" val="3257216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0C64-043C-49A3-AC9A-310916E53971}"/>
              </a:ext>
            </a:extLst>
          </p:cNvPr>
          <p:cNvSpPr>
            <a:spLocks noGrp="1"/>
          </p:cNvSpPr>
          <p:nvPr>
            <p:ph type="title"/>
          </p:nvPr>
        </p:nvSpPr>
        <p:spPr/>
        <p:txBody>
          <a:bodyPr/>
          <a:lstStyle/>
          <a:p>
            <a:r>
              <a:rPr lang="en-US" dirty="0"/>
              <a:t>DFE on Armoring</a:t>
            </a:r>
          </a:p>
        </p:txBody>
      </p:sp>
      <p:sp>
        <p:nvSpPr>
          <p:cNvPr id="3" name="Content Placeholder 2">
            <a:extLst>
              <a:ext uri="{FF2B5EF4-FFF2-40B4-BE49-F238E27FC236}">
                <a16:creationId xmlns:a16="http://schemas.microsoft.com/office/drawing/2014/main" id="{452A7542-223C-4544-BB78-D01F120221B3}"/>
              </a:ext>
            </a:extLst>
          </p:cNvPr>
          <p:cNvSpPr>
            <a:spLocks noGrp="1"/>
          </p:cNvSpPr>
          <p:nvPr>
            <p:ph idx="1"/>
          </p:nvPr>
        </p:nvSpPr>
        <p:spPr/>
        <p:txBody>
          <a:bodyPr>
            <a:normAutofit fontScale="92500" lnSpcReduction="10000"/>
          </a:bodyPr>
          <a:lstStyle/>
          <a:p>
            <a:r>
              <a:rPr lang="en-US" dirty="0"/>
              <a:t>Although the Corps appears to have appreciated the benefit of foreshore protection as early as 1967, the record shows that it also had reason to consider alternatives (such as dredging and levee "lifts") and feasibility before committing to an armoring strategy that, in hindsight, may well have been optimal. </a:t>
            </a:r>
            <a:r>
              <a:rPr lang="en-US" dirty="0">
                <a:highlight>
                  <a:srgbClr val="FFFF00"/>
                </a:highlight>
              </a:rPr>
              <a:t>The </a:t>
            </a:r>
            <a:r>
              <a:rPr lang="en-US" dirty="0" err="1">
                <a:highlight>
                  <a:srgbClr val="FFFF00"/>
                </a:highlight>
              </a:rPr>
              <a:t>Corps's</a:t>
            </a:r>
            <a:r>
              <a:rPr lang="en-US" dirty="0">
                <a:highlight>
                  <a:srgbClr val="FFFF00"/>
                </a:highlight>
              </a:rPr>
              <a:t> actual reasons for the delay are varied and sometimes unknown, but there can be little dispute that the decisions here were susceptible to policy considerations.</a:t>
            </a:r>
            <a:r>
              <a:rPr lang="en-US" dirty="0"/>
              <a:t> </a:t>
            </a:r>
            <a:r>
              <a:rPr lang="en-US" dirty="0">
                <a:highlight>
                  <a:srgbClr val="FFFF00"/>
                </a:highlight>
              </a:rPr>
              <a:t>Whatever the actual reasons for the delay, the </a:t>
            </a:r>
            <a:r>
              <a:rPr lang="en-US" dirty="0" err="1">
                <a:highlight>
                  <a:srgbClr val="FFFF00"/>
                </a:highlight>
              </a:rPr>
              <a:t>Corps's</a:t>
            </a:r>
            <a:r>
              <a:rPr lang="en-US" dirty="0">
                <a:highlight>
                  <a:srgbClr val="FFFF00"/>
                </a:highlight>
              </a:rPr>
              <a:t> failure to armor timely Reach 2 is shielded by the DFE.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6B7FDD8-8A69-419F-BEB5-02D27753C730}"/>
                  </a:ext>
                </a:extLst>
              </p14:cNvPr>
              <p14:cNvContentPartPr/>
              <p14:nvPr/>
            </p14:nvContentPartPr>
            <p14:xfrm>
              <a:off x="1150560" y="3674880"/>
              <a:ext cx="7677000" cy="2174400"/>
            </p14:xfrm>
          </p:contentPart>
        </mc:Choice>
        <mc:Fallback>
          <p:pic>
            <p:nvPicPr>
              <p:cNvPr id="4" name="Ink 3">
                <a:extLst>
                  <a:ext uri="{FF2B5EF4-FFF2-40B4-BE49-F238E27FC236}">
                    <a16:creationId xmlns:a16="http://schemas.microsoft.com/office/drawing/2014/main" id="{B6B7FDD8-8A69-419F-BEB5-02D27753C730}"/>
                  </a:ext>
                </a:extLst>
              </p:cNvPr>
              <p:cNvPicPr/>
              <p:nvPr/>
            </p:nvPicPr>
            <p:blipFill>
              <a:blip r:embed="rId3"/>
              <a:stretch>
                <a:fillRect/>
              </a:stretch>
            </p:blipFill>
            <p:spPr>
              <a:xfrm>
                <a:off x="1141200" y="3665520"/>
                <a:ext cx="7695720" cy="2193120"/>
              </a:xfrm>
              <a:prstGeom prst="rect">
                <a:avLst/>
              </a:prstGeom>
            </p:spPr>
          </p:pic>
        </mc:Fallback>
      </mc:AlternateContent>
    </p:spTree>
    <p:extLst>
      <p:ext uri="{BB962C8B-B14F-4D97-AF65-F5344CB8AC3E}">
        <p14:creationId xmlns:p14="http://schemas.microsoft.com/office/powerpoint/2010/main" val="155688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4048-A49A-4DF3-8FBB-8594A522F8B2}"/>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2702A09C-0E7D-4008-BC1F-FE3E2D3A4164}"/>
              </a:ext>
            </a:extLst>
          </p:cNvPr>
          <p:cNvSpPr>
            <a:spLocks noGrp="1"/>
          </p:cNvSpPr>
          <p:nvPr>
            <p:ph idx="1"/>
          </p:nvPr>
        </p:nvSpPr>
        <p:spPr/>
        <p:txBody>
          <a:bodyPr/>
          <a:lstStyle/>
          <a:p>
            <a:r>
              <a:rPr lang="en-US" dirty="0"/>
              <a:t>Unfortunately for the </a:t>
            </a:r>
            <a:r>
              <a:rPr lang="en-US" dirty="0" err="1"/>
              <a:t>Franzes</a:t>
            </a:r>
            <a:r>
              <a:rPr lang="en-US" dirty="0"/>
              <a:t>, our application of the DFE moots their causation argument. </a:t>
            </a:r>
            <a:r>
              <a:rPr lang="en-US" dirty="0">
                <a:highlight>
                  <a:srgbClr val="FFFF00"/>
                </a:highlight>
              </a:rPr>
              <a:t>Because the Corps may not be held liable for damages stemming from MRGO's role in the St. Bernard flooding, we reverse the partial judgment in the </a:t>
            </a:r>
            <a:r>
              <a:rPr lang="en-US" dirty="0" err="1">
                <a:highlight>
                  <a:srgbClr val="FFFF00"/>
                </a:highlight>
              </a:rPr>
              <a:t>Franzes</a:t>
            </a:r>
            <a:r>
              <a:rPr lang="en-US" dirty="0">
                <a:highlight>
                  <a:srgbClr val="FFFF00"/>
                </a:highlight>
              </a:rPr>
              <a:t>' favor and instead find for the government in full.</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0D14DD6-1E35-4D1B-9795-D1F015F2BC79}"/>
                  </a:ext>
                </a:extLst>
              </p14:cNvPr>
              <p14:cNvContentPartPr/>
              <p14:nvPr/>
            </p14:nvContentPartPr>
            <p14:xfrm>
              <a:off x="1440000" y="3463920"/>
              <a:ext cx="6369480" cy="1248120"/>
            </p14:xfrm>
          </p:contentPart>
        </mc:Choice>
        <mc:Fallback>
          <p:pic>
            <p:nvPicPr>
              <p:cNvPr id="4" name="Ink 3">
                <a:extLst>
                  <a:ext uri="{FF2B5EF4-FFF2-40B4-BE49-F238E27FC236}">
                    <a16:creationId xmlns:a16="http://schemas.microsoft.com/office/drawing/2014/main" id="{F0D14DD6-1E35-4D1B-9795-D1F015F2BC79}"/>
                  </a:ext>
                </a:extLst>
              </p:cNvPr>
              <p:cNvPicPr/>
              <p:nvPr/>
            </p:nvPicPr>
            <p:blipFill>
              <a:blip r:embed="rId3"/>
              <a:stretch>
                <a:fillRect/>
              </a:stretch>
            </p:blipFill>
            <p:spPr>
              <a:xfrm>
                <a:off x="1430640" y="3454560"/>
                <a:ext cx="6388200" cy="1266840"/>
              </a:xfrm>
              <a:prstGeom prst="rect">
                <a:avLst/>
              </a:prstGeom>
            </p:spPr>
          </p:pic>
        </mc:Fallback>
      </mc:AlternateContent>
    </p:spTree>
    <p:extLst>
      <p:ext uri="{BB962C8B-B14F-4D97-AF65-F5344CB8AC3E}">
        <p14:creationId xmlns:p14="http://schemas.microsoft.com/office/powerpoint/2010/main" val="611346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Aftermath</a:t>
            </a:r>
          </a:p>
        </p:txBody>
      </p:sp>
      <p:sp>
        <p:nvSpPr>
          <p:cNvPr id="3" name="Content Placeholder 2"/>
          <p:cNvSpPr>
            <a:spLocks noGrp="1"/>
          </p:cNvSpPr>
          <p:nvPr>
            <p:ph idx="1"/>
          </p:nvPr>
        </p:nvSpPr>
        <p:spPr/>
        <p:txBody>
          <a:bodyPr>
            <a:normAutofit fontScale="92500"/>
          </a:bodyPr>
          <a:lstStyle/>
          <a:p>
            <a:r>
              <a:rPr lang="en-US" dirty="0"/>
              <a:t>The biggest non-legal problem with this case is that almost all of the geology, hydrology, and ecology in the opinion is junk science. But people will believe it because the court said it is true.</a:t>
            </a:r>
          </a:p>
          <a:p>
            <a:pPr lvl="1"/>
            <a:r>
              <a:rPr lang="en-US" dirty="0"/>
              <a:t>Like the breast implant litigation and many other cases.</a:t>
            </a:r>
          </a:p>
          <a:p>
            <a:r>
              <a:rPr lang="en-US" dirty="0"/>
              <a:t>Cert. was denied in the case, so, as with </a:t>
            </a:r>
            <a:r>
              <a:rPr lang="en-US" i="1" dirty="0"/>
              <a:t>Graci,</a:t>
            </a:r>
            <a:r>
              <a:rPr lang="en-US" dirty="0"/>
              <a:t> the Corps wins, but for the wrong reason.</a:t>
            </a:r>
          </a:p>
          <a:p>
            <a:r>
              <a:rPr lang="en-US" dirty="0"/>
              <a:t>It may be that </a:t>
            </a:r>
            <a:r>
              <a:rPr lang="en-US" i="1" dirty="0"/>
              <a:t>Graci</a:t>
            </a:r>
            <a:r>
              <a:rPr lang="en-US" dirty="0"/>
              <a:t> never gets corrected in the 5</a:t>
            </a:r>
            <a:r>
              <a:rPr lang="en-US" baseline="30000" dirty="0"/>
              <a:t>th</a:t>
            </a:r>
            <a:r>
              <a:rPr lang="en-US" dirty="0"/>
              <a:t> Circuit because the Corps will always win on DFE in cases that would trigger 702 under </a:t>
            </a:r>
            <a:r>
              <a:rPr lang="en-US"/>
              <a:t>Central Green.</a:t>
            </a:r>
            <a:endParaRPr lang="en-US" dirty="0"/>
          </a:p>
        </p:txBody>
      </p:sp>
      <p:sp>
        <p:nvSpPr>
          <p:cNvPr id="4" name="Slide Number Placeholder 3"/>
          <p:cNvSpPr>
            <a:spLocks noGrp="1"/>
          </p:cNvSpPr>
          <p:nvPr>
            <p:ph type="sldNum" sz="quarter" idx="12"/>
          </p:nvPr>
        </p:nvSpPr>
        <p:spPr/>
        <p:txBody>
          <a:bodyPr/>
          <a:lstStyle/>
          <a:p>
            <a:pPr>
              <a:defRPr/>
            </a:pPr>
            <a:fld id="{B474118F-178E-44C8-B9A1-C0AFFFCF757A}" type="slidenum">
              <a:rPr lang="en-US" smtClean="0"/>
              <a:pPr>
                <a:defRPr/>
              </a:pPr>
              <a:t>49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343EAC0-7713-4BCB-9BF6-D3DF66177AC8}"/>
                  </a:ext>
                </a:extLst>
              </p14:cNvPr>
              <p14:cNvContentPartPr/>
              <p14:nvPr/>
            </p14:nvContentPartPr>
            <p14:xfrm>
              <a:off x="1073880" y="4167360"/>
              <a:ext cx="7795440" cy="1992600"/>
            </p14:xfrm>
          </p:contentPart>
        </mc:Choice>
        <mc:Fallback>
          <p:pic>
            <p:nvPicPr>
              <p:cNvPr id="5" name="Ink 4">
                <a:extLst>
                  <a:ext uri="{FF2B5EF4-FFF2-40B4-BE49-F238E27FC236}">
                    <a16:creationId xmlns:a16="http://schemas.microsoft.com/office/drawing/2014/main" id="{D343EAC0-7713-4BCB-9BF6-D3DF66177AC8}"/>
                  </a:ext>
                </a:extLst>
              </p:cNvPr>
              <p:cNvPicPr/>
              <p:nvPr/>
            </p:nvPicPr>
            <p:blipFill>
              <a:blip r:embed="rId3"/>
              <a:stretch>
                <a:fillRect/>
              </a:stretch>
            </p:blipFill>
            <p:spPr>
              <a:xfrm>
                <a:off x="1064520" y="4158000"/>
                <a:ext cx="7814160" cy="2011320"/>
              </a:xfrm>
              <a:prstGeom prst="rect">
                <a:avLst/>
              </a:prstGeom>
            </p:spPr>
          </p:pic>
        </mc:Fallback>
      </mc:AlternateContent>
    </p:spTree>
    <p:extLst>
      <p:ext uri="{BB962C8B-B14F-4D97-AF65-F5344CB8AC3E}">
        <p14:creationId xmlns:p14="http://schemas.microsoft.com/office/powerpoint/2010/main" val="266752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115E31E-7E2F-4733-A6C1-06BBBBC5F910}" type="slidenum">
              <a:rPr lang="en-US"/>
              <a:pPr/>
              <a:t>5</a:t>
            </a:fld>
            <a:endParaRPr lang="en-US"/>
          </a:p>
        </p:txBody>
      </p:sp>
      <p:sp>
        <p:nvSpPr>
          <p:cNvPr id="66562" name="Rectangle 2"/>
          <p:cNvSpPr>
            <a:spLocks noGrp="1" noChangeArrowheads="1"/>
          </p:cNvSpPr>
          <p:nvPr>
            <p:ph type="title"/>
          </p:nvPr>
        </p:nvSpPr>
        <p:spPr/>
        <p:txBody>
          <a:bodyPr/>
          <a:lstStyle/>
          <a:p>
            <a:r>
              <a:rPr lang="en-US" i="1" dirty="0"/>
              <a:t>Central Green Co. v. United States</a:t>
            </a:r>
            <a:r>
              <a:rPr lang="en-US" dirty="0"/>
              <a:t>, 531 U.S. 425 (2001)</a:t>
            </a:r>
          </a:p>
        </p:txBody>
      </p:sp>
      <p:sp>
        <p:nvSpPr>
          <p:cNvPr id="66563" name="Rectangle 3"/>
          <p:cNvSpPr>
            <a:spLocks noGrp="1" noChangeArrowheads="1"/>
          </p:cNvSpPr>
          <p:nvPr>
            <p:ph type="body" idx="1"/>
          </p:nvPr>
        </p:nvSpPr>
        <p:spPr/>
        <p:txBody>
          <a:bodyPr>
            <a:normAutofit lnSpcReduction="10000"/>
          </a:bodyPr>
          <a:lstStyle/>
          <a:p>
            <a:pPr>
              <a:lnSpc>
                <a:spcPct val="90000"/>
              </a:lnSpc>
            </a:pPr>
            <a:r>
              <a:rPr lang="en-US" dirty="0"/>
              <a:t>California Water Project - irrigation</a:t>
            </a:r>
          </a:p>
          <a:p>
            <a:pPr lvl="1">
              <a:lnSpc>
                <a:spcPct val="90000"/>
              </a:lnSpc>
            </a:pPr>
            <a:r>
              <a:rPr lang="en-US" dirty="0"/>
              <a:t>Take water from one area and spread it around the state.</a:t>
            </a:r>
          </a:p>
          <a:p>
            <a:pPr lvl="1">
              <a:lnSpc>
                <a:spcPct val="90000"/>
              </a:lnSpc>
            </a:pPr>
            <a:r>
              <a:rPr lang="en-US" dirty="0"/>
              <a:t>During some periods of the year, it also acts as a flood control project.</a:t>
            </a:r>
          </a:p>
          <a:p>
            <a:pPr>
              <a:lnSpc>
                <a:spcPct val="90000"/>
              </a:lnSpc>
            </a:pPr>
            <a:r>
              <a:rPr lang="en-US" dirty="0"/>
              <a:t>Land is damaged by seepage from the canal</a:t>
            </a:r>
          </a:p>
          <a:p>
            <a:pPr lvl="1">
              <a:lnSpc>
                <a:spcPct val="90000"/>
              </a:lnSpc>
            </a:pPr>
            <a:r>
              <a:rPr lang="en-US" dirty="0"/>
              <a:t>Is this covered by the flood control act immunity?</a:t>
            </a:r>
          </a:p>
          <a:p>
            <a:pPr lvl="1">
              <a:lnSpc>
                <a:spcPct val="90000"/>
              </a:lnSpc>
            </a:pPr>
            <a:r>
              <a:rPr lang="en-US" dirty="0"/>
              <a:t>The feds say that any flood control purpose puts every water related damage under flood control act immunity.</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0FDE4E2-D739-4BAE-9F1A-CDD568EE54C5}"/>
                  </a:ext>
                </a:extLst>
              </p14:cNvPr>
              <p14:cNvContentPartPr/>
              <p14:nvPr/>
            </p14:nvContentPartPr>
            <p14:xfrm>
              <a:off x="1161720" y="2212200"/>
              <a:ext cx="9602280" cy="3211200"/>
            </p14:xfrm>
          </p:contentPart>
        </mc:Choice>
        <mc:Fallback xmlns="">
          <p:pic>
            <p:nvPicPr>
              <p:cNvPr id="2" name="Ink 1">
                <a:extLst>
                  <a:ext uri="{FF2B5EF4-FFF2-40B4-BE49-F238E27FC236}">
                    <a16:creationId xmlns:a16="http://schemas.microsoft.com/office/drawing/2014/main" id="{70FDE4E2-D739-4BAE-9F1A-CDD568EE54C5}"/>
                  </a:ext>
                </a:extLst>
              </p:cNvPr>
              <p:cNvPicPr/>
              <p:nvPr/>
            </p:nvPicPr>
            <p:blipFill>
              <a:blip r:embed="rId3"/>
              <a:stretch>
                <a:fillRect/>
              </a:stretch>
            </p:blipFill>
            <p:spPr>
              <a:xfrm>
                <a:off x="1152360" y="2202840"/>
                <a:ext cx="9621000" cy="322992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7AA8-5055-4054-A0A0-D59D64580ADD}"/>
              </a:ext>
            </a:extLst>
          </p:cNvPr>
          <p:cNvSpPr>
            <a:spLocks noGrp="1"/>
          </p:cNvSpPr>
          <p:nvPr>
            <p:ph type="title"/>
          </p:nvPr>
        </p:nvSpPr>
        <p:spPr/>
        <p:txBody>
          <a:bodyPr/>
          <a:lstStyle/>
          <a:p>
            <a:r>
              <a:rPr lang="en-US" dirty="0"/>
              <a:t>The Question Before the Court</a:t>
            </a:r>
          </a:p>
        </p:txBody>
      </p:sp>
      <p:sp>
        <p:nvSpPr>
          <p:cNvPr id="3" name="Content Placeholder 2">
            <a:extLst>
              <a:ext uri="{FF2B5EF4-FFF2-40B4-BE49-F238E27FC236}">
                <a16:creationId xmlns:a16="http://schemas.microsoft.com/office/drawing/2014/main" id="{B8B70B2B-C309-4A58-8DB1-8A69CDB832B1}"/>
              </a:ext>
            </a:extLst>
          </p:cNvPr>
          <p:cNvSpPr>
            <a:spLocks noGrp="1"/>
          </p:cNvSpPr>
          <p:nvPr>
            <p:ph idx="1"/>
          </p:nvPr>
        </p:nvSpPr>
        <p:spPr/>
        <p:txBody>
          <a:bodyPr/>
          <a:lstStyle/>
          <a:p>
            <a:r>
              <a:rPr lang="en-US" dirty="0"/>
              <a:t>At issue in this case is the meaning of the words “floods or flood waters.” The narrow question presented is whether those words encompass all the water that flows through a federal facility that was designed and is operated, at least in part, for flood control purposes.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6F81518-9D40-4EDB-A3D5-8A5955062786}"/>
                  </a:ext>
                </a:extLst>
              </p14:cNvPr>
              <p14:cNvContentPartPr/>
              <p14:nvPr/>
            </p14:nvContentPartPr>
            <p14:xfrm>
              <a:off x="844560" y="2045160"/>
              <a:ext cx="4096440" cy="586800"/>
            </p14:xfrm>
          </p:contentPart>
        </mc:Choice>
        <mc:Fallback xmlns="">
          <p:pic>
            <p:nvPicPr>
              <p:cNvPr id="4" name="Ink 3">
                <a:extLst>
                  <a:ext uri="{FF2B5EF4-FFF2-40B4-BE49-F238E27FC236}">
                    <a16:creationId xmlns:a16="http://schemas.microsoft.com/office/drawing/2014/main" id="{06F81518-9D40-4EDB-A3D5-8A5955062786}"/>
                  </a:ext>
                </a:extLst>
              </p:cNvPr>
              <p:cNvPicPr/>
              <p:nvPr/>
            </p:nvPicPr>
            <p:blipFill>
              <a:blip r:embed="rId3"/>
              <a:stretch>
                <a:fillRect/>
              </a:stretch>
            </p:blipFill>
            <p:spPr>
              <a:xfrm>
                <a:off x="835200" y="2035800"/>
                <a:ext cx="4115160" cy="605520"/>
              </a:xfrm>
              <a:prstGeom prst="rect">
                <a:avLst/>
              </a:prstGeom>
            </p:spPr>
          </p:pic>
        </mc:Fallback>
      </mc:AlternateContent>
    </p:spTree>
    <p:extLst>
      <p:ext uri="{BB962C8B-B14F-4D97-AF65-F5344CB8AC3E}">
        <p14:creationId xmlns:p14="http://schemas.microsoft.com/office/powerpoint/2010/main" val="32864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0263-70A0-4244-9D09-7D9464378BDE}"/>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B285FFA4-CA53-4194-AA48-A0371DF20B78}"/>
              </a:ext>
            </a:extLst>
          </p:cNvPr>
          <p:cNvSpPr>
            <a:spLocks noGrp="1"/>
          </p:cNvSpPr>
          <p:nvPr>
            <p:ph idx="1"/>
          </p:nvPr>
        </p:nvSpPr>
        <p:spPr/>
        <p:txBody>
          <a:bodyPr>
            <a:normAutofit fontScale="92500" lnSpcReduction="20000"/>
          </a:bodyPr>
          <a:lstStyle/>
          <a:p>
            <a:r>
              <a:rPr lang="en-US" dirty="0"/>
              <a:t>Accepting petitioner’s submission that the Madera Canal was used for irrigation purposes, the District Court nevertheless dismissed the complaint because the parties agreed that the canal was a part of the Friant Division of the Central Valley Project, and that flood control was one of the purposes of that project. The District Court’s decision was dictated by </a:t>
            </a:r>
            <a:r>
              <a:rPr lang="en-US" dirty="0">
                <a:highlight>
                  <a:srgbClr val="FFFF00"/>
                </a:highlight>
              </a:rPr>
              <a:t>an earlier Ninth Circuit case, which held that if a ‘“project has flood control as one of its purposes, and the events giving rise to the action were not wholly unrelated to the project</a:t>
            </a:r>
            <a:r>
              <a:rPr lang="en-US" dirty="0"/>
              <a:t>,’ ” immunity necessarily attached.</a:t>
            </a:r>
          </a:p>
          <a:p>
            <a:r>
              <a:rPr lang="en-US" dirty="0"/>
              <a:t>This is broader than </a:t>
            </a:r>
            <a:r>
              <a:rPr lang="en-US" i="1" dirty="0"/>
              <a:t>Graci</a:t>
            </a:r>
            <a:r>
              <a:rPr lang="en-US" dirty="0"/>
              <a:t>, which linked flood waters and a flood control structure.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77307FE-299D-4614-B21B-A0B475D05DF7}"/>
                  </a:ext>
                </a:extLst>
              </p14:cNvPr>
              <p14:cNvContentPartPr/>
              <p14:nvPr/>
            </p14:nvContentPartPr>
            <p14:xfrm>
              <a:off x="1026360" y="2003040"/>
              <a:ext cx="9576000" cy="2968200"/>
            </p14:xfrm>
          </p:contentPart>
        </mc:Choice>
        <mc:Fallback xmlns="">
          <p:pic>
            <p:nvPicPr>
              <p:cNvPr id="4" name="Ink 3">
                <a:extLst>
                  <a:ext uri="{FF2B5EF4-FFF2-40B4-BE49-F238E27FC236}">
                    <a16:creationId xmlns:a16="http://schemas.microsoft.com/office/drawing/2014/main" id="{877307FE-299D-4614-B21B-A0B475D05DF7}"/>
                  </a:ext>
                </a:extLst>
              </p:cNvPr>
              <p:cNvPicPr/>
              <p:nvPr/>
            </p:nvPicPr>
            <p:blipFill>
              <a:blip r:embed="rId3"/>
              <a:stretch>
                <a:fillRect/>
              </a:stretch>
            </p:blipFill>
            <p:spPr>
              <a:xfrm>
                <a:off x="1017000" y="1993680"/>
                <a:ext cx="9594720" cy="2986920"/>
              </a:xfrm>
              <a:prstGeom prst="rect">
                <a:avLst/>
              </a:prstGeom>
            </p:spPr>
          </p:pic>
        </mc:Fallback>
      </mc:AlternateContent>
    </p:spTree>
    <p:extLst>
      <p:ext uri="{BB962C8B-B14F-4D97-AF65-F5344CB8AC3E}">
        <p14:creationId xmlns:p14="http://schemas.microsoft.com/office/powerpoint/2010/main" val="230780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B62D-50AF-4448-95F1-C59F093ECDD2}"/>
              </a:ext>
            </a:extLst>
          </p:cNvPr>
          <p:cNvSpPr>
            <a:spLocks noGrp="1"/>
          </p:cNvSpPr>
          <p:nvPr>
            <p:ph type="title"/>
          </p:nvPr>
        </p:nvSpPr>
        <p:spPr/>
        <p:txBody>
          <a:bodyPr/>
          <a:lstStyle/>
          <a:p>
            <a:r>
              <a:rPr lang="en-US" i="1" dirty="0"/>
              <a:t>United States v. James</a:t>
            </a:r>
            <a:r>
              <a:rPr lang="en-US" dirty="0"/>
              <a:t>, 478 U. S. 597, 599 (1986)</a:t>
            </a:r>
          </a:p>
        </p:txBody>
      </p:sp>
      <p:sp>
        <p:nvSpPr>
          <p:cNvPr id="3" name="Content Placeholder 2">
            <a:extLst>
              <a:ext uri="{FF2B5EF4-FFF2-40B4-BE49-F238E27FC236}">
                <a16:creationId xmlns:a16="http://schemas.microsoft.com/office/drawing/2014/main" id="{F8ADF2E1-4D72-424E-B517-97466DEE66E1}"/>
              </a:ext>
            </a:extLst>
          </p:cNvPr>
          <p:cNvSpPr>
            <a:spLocks noGrp="1"/>
          </p:cNvSpPr>
          <p:nvPr>
            <p:ph idx="1"/>
          </p:nvPr>
        </p:nvSpPr>
        <p:spPr>
          <a:xfrm>
            <a:off x="838200" y="1825625"/>
            <a:ext cx="9455331" cy="4956610"/>
          </a:xfrm>
        </p:spPr>
        <p:txBody>
          <a:bodyPr>
            <a:normAutofit lnSpcReduction="10000"/>
          </a:bodyPr>
          <a:lstStyle/>
          <a:p>
            <a:r>
              <a:rPr lang="en-US" dirty="0"/>
              <a:t>Central question was whether 702 immunity covered personal injuries as well as property damage. (It does.)</a:t>
            </a:r>
          </a:p>
          <a:p>
            <a:r>
              <a:rPr lang="en-US" dirty="0"/>
              <a:t>The waters were clearly flood waters. Dicta in the case raised the issue of flood control structures:</a:t>
            </a:r>
          </a:p>
          <a:p>
            <a:pPr lvl="1"/>
            <a:r>
              <a:rPr lang="en-US" dirty="0"/>
              <a:t>"Nor do the terms 'flood' and 'flood waters' create any uncertainty in the context of accidents such as the ones at issue in these cases. The Act concerns flood control projects designed to carry floodwaters. </a:t>
            </a:r>
            <a:r>
              <a:rPr lang="en-US" i="1" dirty="0">
                <a:highlight>
                  <a:srgbClr val="FFFF00"/>
                </a:highlight>
              </a:rPr>
              <a:t>It is thus clear from § 702c's plain language that the terms 'flood' and 'flood waters' apply to all waters contained in or carried through a federal flood control project for purposes of or related to flood control</a:t>
            </a:r>
            <a:r>
              <a:rPr lang="en-US" dirty="0"/>
              <a:t>, as well as to waters that such projects cannot control.</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572E89D-536B-4BEC-989B-AB0AF7F9F956}"/>
                  </a:ext>
                </a:extLst>
              </p14:cNvPr>
              <p14:cNvContentPartPr/>
              <p14:nvPr/>
            </p14:nvContentPartPr>
            <p14:xfrm>
              <a:off x="1013400" y="1524960"/>
              <a:ext cx="9230400" cy="4661280"/>
            </p14:xfrm>
          </p:contentPart>
        </mc:Choice>
        <mc:Fallback xmlns="">
          <p:pic>
            <p:nvPicPr>
              <p:cNvPr id="4" name="Ink 3">
                <a:extLst>
                  <a:ext uri="{FF2B5EF4-FFF2-40B4-BE49-F238E27FC236}">
                    <a16:creationId xmlns:a16="http://schemas.microsoft.com/office/drawing/2014/main" id="{6572E89D-536B-4BEC-989B-AB0AF7F9F956}"/>
                  </a:ext>
                </a:extLst>
              </p:cNvPr>
              <p:cNvPicPr/>
              <p:nvPr/>
            </p:nvPicPr>
            <p:blipFill>
              <a:blip r:embed="rId3"/>
              <a:stretch>
                <a:fillRect/>
              </a:stretch>
            </p:blipFill>
            <p:spPr>
              <a:xfrm>
                <a:off x="1004040" y="1515600"/>
                <a:ext cx="9249120" cy="4680000"/>
              </a:xfrm>
              <a:prstGeom prst="rect">
                <a:avLst/>
              </a:prstGeom>
            </p:spPr>
          </p:pic>
        </mc:Fallback>
      </mc:AlternateContent>
    </p:spTree>
    <p:extLst>
      <p:ext uri="{BB962C8B-B14F-4D97-AF65-F5344CB8AC3E}">
        <p14:creationId xmlns:p14="http://schemas.microsoft.com/office/powerpoint/2010/main" val="360029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9BB9-6764-42AF-B6E3-0A501CEE9072}"/>
              </a:ext>
            </a:extLst>
          </p:cNvPr>
          <p:cNvSpPr>
            <a:spLocks noGrp="1"/>
          </p:cNvSpPr>
          <p:nvPr>
            <p:ph type="title"/>
          </p:nvPr>
        </p:nvSpPr>
        <p:spPr/>
        <p:txBody>
          <a:bodyPr/>
          <a:lstStyle/>
          <a:p>
            <a:r>
              <a:rPr lang="en-US" dirty="0"/>
              <a:t>The Confusion</a:t>
            </a:r>
          </a:p>
        </p:txBody>
      </p:sp>
      <p:sp>
        <p:nvSpPr>
          <p:cNvPr id="3" name="Content Placeholder 2">
            <a:extLst>
              <a:ext uri="{FF2B5EF4-FFF2-40B4-BE49-F238E27FC236}">
                <a16:creationId xmlns:a16="http://schemas.microsoft.com/office/drawing/2014/main" id="{97B343EE-1810-480C-88C7-3F3165EB2EF4}"/>
              </a:ext>
            </a:extLst>
          </p:cNvPr>
          <p:cNvSpPr>
            <a:spLocks noGrp="1"/>
          </p:cNvSpPr>
          <p:nvPr>
            <p:ph idx="1"/>
          </p:nvPr>
        </p:nvSpPr>
        <p:spPr/>
        <p:txBody>
          <a:bodyPr/>
          <a:lstStyle/>
          <a:p>
            <a:r>
              <a:rPr lang="en-US" dirty="0"/>
              <a:t>The sentence that we have italicized and, in particular, the phrase “related to flood control” have generated conflicting opinions among the Courts of Appeals. </a:t>
            </a:r>
            <a:r>
              <a:rPr lang="en-US" dirty="0">
                <a:highlight>
                  <a:srgbClr val="FFFF00"/>
                </a:highlight>
              </a:rPr>
              <a:t>In an attempt to make sense of what is admittedly confusing dicta, some courts have focused on whether the damage relates in some, often tenuous, way to a flood control project, rather than whether it relates to “floods or flood waters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0A26D7D-6C58-4F1B-925E-0AD5D513DE65}"/>
                  </a:ext>
                </a:extLst>
              </p14:cNvPr>
              <p14:cNvContentPartPr/>
              <p14:nvPr/>
            </p14:nvContentPartPr>
            <p14:xfrm>
              <a:off x="1013400" y="4446000"/>
              <a:ext cx="7468200" cy="967320"/>
            </p14:xfrm>
          </p:contentPart>
        </mc:Choice>
        <mc:Fallback xmlns="">
          <p:pic>
            <p:nvPicPr>
              <p:cNvPr id="4" name="Ink 3">
                <a:extLst>
                  <a:ext uri="{FF2B5EF4-FFF2-40B4-BE49-F238E27FC236}">
                    <a16:creationId xmlns:a16="http://schemas.microsoft.com/office/drawing/2014/main" id="{C0A26D7D-6C58-4F1B-925E-0AD5D513DE65}"/>
                  </a:ext>
                </a:extLst>
              </p:cNvPr>
              <p:cNvPicPr/>
              <p:nvPr/>
            </p:nvPicPr>
            <p:blipFill>
              <a:blip r:embed="rId3"/>
              <a:stretch>
                <a:fillRect/>
              </a:stretch>
            </p:blipFill>
            <p:spPr>
              <a:xfrm>
                <a:off x="1004040" y="4436640"/>
                <a:ext cx="7486920" cy="986040"/>
              </a:xfrm>
              <a:prstGeom prst="rect">
                <a:avLst/>
              </a:prstGeom>
            </p:spPr>
          </p:pic>
        </mc:Fallback>
      </mc:AlternateContent>
    </p:spTree>
    <p:extLst>
      <p:ext uri="{BB962C8B-B14F-4D97-AF65-F5344CB8AC3E}">
        <p14:creationId xmlns:p14="http://schemas.microsoft.com/office/powerpoint/2010/main" val="324974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CF1A82-0E3F-48FE-843A-8254F22E656F}" vid="{DCB8EE7F-0FD7-4D85-9775-2B891E685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Blank Slide for Zoom</Template>
  <TotalTime>1264</TotalTime>
  <Words>3913</Words>
  <Application>Microsoft Office PowerPoint</Application>
  <PresentationFormat>Widescreen</PresentationFormat>
  <Paragraphs>224</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Atkinson Hyperlegible</vt:lpstr>
      <vt:lpstr>Calibri</vt:lpstr>
      <vt:lpstr>Tahoma</vt:lpstr>
      <vt:lpstr>Times New Roman</vt:lpstr>
      <vt:lpstr>Office Theme</vt:lpstr>
      <vt:lpstr>Hurricane Betsy and the Graci Litigation Recap RE: 702</vt:lpstr>
      <vt:lpstr>Florida East Coast Railway Co. v. United States, 519 F.2d 1184 (5th Cir. 1975)</vt:lpstr>
      <vt:lpstr>What is the definition of a flood?</vt:lpstr>
      <vt:lpstr>Does it Matter that the US Was Negligent?</vt:lpstr>
      <vt:lpstr>Central Green Co. v. United States, 531 U.S. 425 (2001)</vt:lpstr>
      <vt:lpstr>The Question Before the Court</vt:lpstr>
      <vt:lpstr>History</vt:lpstr>
      <vt:lpstr>United States v. James, 478 U. S. 597, 599 (1986)</vt:lpstr>
      <vt:lpstr>The Confusion</vt:lpstr>
      <vt:lpstr>The Holding in Central Green</vt:lpstr>
      <vt:lpstr>Sorting out a Dual Purpose</vt:lpstr>
      <vt:lpstr>Subsequent History</vt:lpstr>
      <vt:lpstr>The Hurricane Katrina Levee Breach Litigation </vt:lpstr>
      <vt:lpstr>PowerPoint Presentation</vt:lpstr>
      <vt:lpstr>Hurricane Protection for New Orleans</vt:lpstr>
      <vt:lpstr>PowerPoint Presentation</vt:lpstr>
      <vt:lpstr>PowerPoint Presentation</vt:lpstr>
      <vt:lpstr>PowerPoint Presentation</vt:lpstr>
      <vt:lpstr>PowerPoint Presentation</vt:lpstr>
      <vt:lpstr>Post-Betsy Levee System</vt:lpstr>
      <vt:lpstr>Weaknesses in the Ring Levee Approach</vt:lpstr>
      <vt:lpstr>Understanding the Army Corps of Engineers (Corps)</vt:lpstr>
      <vt:lpstr>Politics and Corps Projects</vt:lpstr>
      <vt:lpstr>Changing Conditions</vt:lpstr>
      <vt:lpstr>Background for MRGO - Graci</vt:lpstr>
      <vt:lpstr>In re Katrina Canal Breaches Consolidated Litigation, 647 F.Supp.2d 644 (E.D.La. 2009) </vt:lpstr>
      <vt:lpstr>The 17th Street Case</vt:lpstr>
      <vt:lpstr>Core Theory of the Case</vt:lpstr>
      <vt:lpstr>PowerPoint Presentation</vt:lpstr>
      <vt:lpstr>Stopped Here</vt:lpstr>
      <vt:lpstr>The Rationale For Not Allowing 702 Immunity</vt:lpstr>
      <vt:lpstr>Is the Katrina Court’s Reading of Central Green Correct?</vt:lpstr>
      <vt:lpstr>MRGO</vt:lpstr>
      <vt:lpstr>What did the Corps Know?</vt:lpstr>
      <vt:lpstr>The Erosion of MRGO</vt:lpstr>
      <vt:lpstr>Armoring MRGO</vt:lpstr>
      <vt:lpstr>Is this a Discretionary Function?</vt:lpstr>
      <vt:lpstr>The Effect on the Flood Control Levee</vt:lpstr>
      <vt:lpstr>Causation</vt:lpstr>
      <vt:lpstr>The Navy Vessel Metaphor</vt:lpstr>
      <vt:lpstr>The Navy Vessel and Central Green</vt:lpstr>
      <vt:lpstr>FTCA and MRGO</vt:lpstr>
      <vt:lpstr>5th Circuit</vt:lpstr>
      <vt:lpstr>In re Katrina Canal Breaches Litigation, 696 F.3d 436 (5th Cir.(La.) 2012)</vt:lpstr>
      <vt:lpstr>Moving Toward Central Green </vt:lpstr>
      <vt:lpstr>But Not Very Far</vt:lpstr>
      <vt:lpstr>DFE on Armoring</vt:lpstr>
      <vt:lpstr>Bottom Line</vt:lpstr>
      <vt:lpstr>The Aftermath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P Richards</cp:lastModifiedBy>
  <cp:revision>43</cp:revision>
  <dcterms:created xsi:type="dcterms:W3CDTF">2021-03-24T13:31:50Z</dcterms:created>
  <dcterms:modified xsi:type="dcterms:W3CDTF">2021-03-30T20:37:25Z</dcterms:modified>
</cp:coreProperties>
</file>