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6" r:id="rId3"/>
    <p:sldId id="257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76" r:id="rId24"/>
    <p:sldId id="290" r:id="rId25"/>
    <p:sldId id="278" r:id="rId26"/>
    <p:sldId id="291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86350" autoAdjust="0"/>
  </p:normalViewPr>
  <p:slideViewPr>
    <p:cSldViewPr snapToGrid="0">
      <p:cViewPr varScale="1">
        <p:scale>
          <a:sx n="95" d="100"/>
          <a:sy n="95" d="100"/>
        </p:scale>
        <p:origin x="88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3033-2DC4-4141-A3E3-C3C232E1183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3B703-9AC5-4C9A-8ED4-386F16691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Constitution requires that treaties must be approved by:
https://www.polleverywhere.com/multiple_choice_polls/DysrJvSlw0X115UtjfcYd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9909-2CF8-481F-BC71-F3CF2A5730F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Executive Agreements do not give the President additional powers. His ability to enforce them depends on existing laws and his powers over foreign affairs.
https://www.polleverywhere.com/multiple_choice_polls/yFKHpj2V7qKoSRnlMH1qI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7BFD3-682E-484D-B8A2-D957E1BE52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Ozone is always good for you.
https://www.polleverywhere.com/multiple_choice_polls/A0O3qFZXjB8Eokii8d9eD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C9D93-5CCA-452F-A162-FFA02D78D15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does ozone in the upper atmosphere absorb that would be harmful if it reached earth unattenuated?
https://www.polleverywhere.com/free_text_polls/URjTf49ySZzGqTRZhfop2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2A881-9211-4D64-BE32-0BD907DBB7D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2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are the potential health effects of losing the ozone in the upper atmosphere?
https://www.polleverywhere.com/free_text_polls/5uqncbvZc7XWISsAvjAca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7AB87-816A-42E8-8BB9-405329D721E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8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Where were most of the CFCs used in the 1980s?
https://www.polleverywhere.com/multiple_choice_polls/2fAw56Dp2SFE5R4hHZxMl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32DFB-CC1B-44CE-8432-31457A485F8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EPA calculated that while the US would pay much of the cost of controlling CFCs, more of the benefits would go to the developing world.
https://www.polleverywhere.com/multiple_choice_polls/aueh88V3EqzI5YdhyQTJa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09185-274D-4A5D-B3D5-886EB68B33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Montreal Protocol is a treaty and was approved by the Senate.
https://www.polleverywhere.com/multiple_choice_polls/hcTWFg0hSd3gNOiBrKg3q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32779-E9A8-4789-A00C-CAE41CB997D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Developing nations were given more time to phase out CFCs than were the developed countries.
https://www.polleverywhere.com/multiple_choice_polls/9SaqjCLrEEQ5y5B5MPwra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095A8-FA90-4BF7-92AD-D8626251539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02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Multilateral Fund funnels money from the developed world to the developing world to help with the phase out of CFCs.
https://www.polleverywhere.com/multiple_choice_polls/ggDVpvOskp5QjDL1gTD3v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73FE3-1C2F-4663-92CC-B042A4234D9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1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Developing world companies made the replacements for CFCs and made money on the phase out of the CFCs.
https://www.polleverywhere.com/multiple_choice_polls/ACG9ho20zrxeMQPeMlMDy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D31DA-1C6D-4FB2-8154-34EDE42ADAA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 majority of the US Supreme Court believes that international law (not otherwise embodied in Congressional legislation) should be considered as precedent when making decisions about US legal matters.
https://www.polleverywhere.com/multiple_choice_polls/FwNCMfAu18lmJKFh96cuJ?flow=Default&amp;onscreen=persist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97BD2-852A-43E0-999E-84F845A59CE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9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Kigali Amendment established a timetable for phasing out HFCs, which replaced CFCs, because HFCs are powerful GHGs.
https://www.polleverywhere.com/multiple_choice_polls/ZK400zUKSLz2rx8Gw6Icp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A1552-7969-44AC-A008-69A9093C89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5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Kyoto Protocol, the first climate change treaty, treated the developing world the same as the developed world.
https://www.polleverywhere.com/multiple_choice_polls/rOFShafJSHA2lLfgcvaXa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B60A6-474D-4F02-AC44-D2EF38024D1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8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Senate approved the first climate treaty, the Kyoto Protocol.
https://www.polleverywhere.com/multiple_choice_polls/T7ryDE5ZFJqKlvqeBxNQ1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D820A-35F8-4669-BD37-57FB906FAB2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92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Paris Agreement is a treaty that was approved by the Senate during the Obama administration.
https://www.polleverywhere.com/multiple_choice_polls/fp1LPGbRUMLUlfGmHPNS5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0B189-6A99-4956-8CCD-6E154D8ABA0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Paris Agreement has a technical component that determines how much each country must cut its carbon emissions.
https://www.polleverywhere.com/multiple_choice_polls/zCjzIxSrskMlNikIbu0jB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47FC3-FC1E-4907-960E-99A6A2BEFEF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38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Each member state of the Paris Agreement sets its own standard for its reductions in carbon emissions.
https://www.polleverywhere.com/multiple_choice_polls/jY5ZLnz55WEdNOjjzTIlM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D630E-8294-45E6-9AC9-5131E17F2B3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9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a member state does not reach its goals for reducing carbon emissions, the Paris Agreement imposes trade sanctions as a punishment.
https://www.polleverywhere.com/multiple_choice_polls/cWmTllAZvTxuRjhnhbcfC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47189-824F-4871-B563-0380E29373D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Member nations must periodically report their progress on meeting their emissions goals
https://www.polleverywhere.com/multiple_choice_polls/q6sPNqEEjOSFPGn2tXXRU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67168-4CBA-4552-8504-93039637008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3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Paris Agreement has a fund like the Multilateral Fund in the Montreal Protocol to help developing nations mitigate climate change.
https://www.polleverywhere.com/multiple_choice_polls/jSNZCZizO3aMTVVjiob36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742C8-42A0-4909-A493-FD96530982F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2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all of the member nations met their emissions goals, global warming would be solved.
https://www.polleverywhere.com/multiple_choice_polls/K5JVWgCtuGvOGxZq68VAX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F95C7-51BE-40A7-A91F-23D39DF2268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US Constitution requires a Senate vote to abrogate a treaty.
https://www.polleverywhere.com/multiple_choice_polls/1JuW1U8VcYBVbqicxcWxy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A7B7-0D76-46B3-B23D-58F8C2CD416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8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President can unilaterally abrogate a treaty without Congressional or Judicial review.
https://www.polleverywhere.com/multiple_choice_polls/ziC2DoX7jPkm4R6Lb0GKS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02427-4185-49D2-8F04-737AEF9E395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8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International Court of Justice is the general enforcement mechanism to enforce treaties.
https://www.polleverywhere.com/multiple_choice_polls/UhFNh5NfKbXyb4bIjwg4o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735A-6FB7-4918-A064-FD2CA8764D5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Few treaties are self-executing, meaning that unless Congress passes statutes to enable the treaty provisions, they do not have binding effect in the US courts.
https://www.polleverywhere.com/multiple_choice_polls/G0rSSJeaS5mjVNbb10rR2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672ED-57EA-41B9-AC4C-32FBF4B7B9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3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The President can enter into Executive Agreements with foreign nations without approval by Congress or the Senate
https://www.polleverywhere.com/multiple_choice_polls/wNpkAFkCWfU8CXzCi1Dj7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15A28-B6B6-4321-9D37-9D7F31C027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Presidential Executive Agreements can change domestic US law.
https://www.polleverywhere.com/multiple_choice_polls/ZckFfIsz4HDJuEoCuHrMm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F1562-4B12-410A-A80C-C79AF0BF4F0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 President's Executive Agreements bind subsequent presidents.
https://www.polleverywhere.com/multiple_choice_polls/TK1Qr0Ln8sflS1gMua6gP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3B703-9AC5-4C9A-8ED4-386F166910C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033E2-9D7A-4096-B4E4-FDFD02CF79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021-C3B3-4CC2-BE78-7274C876E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483FC-3010-44AD-9E6B-5DF3375ED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49247-060C-47B0-920C-2F474688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21499-B517-43AF-9615-4D68AD76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7753-D1EE-4873-A93E-5AA805B2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BABD-4A6C-4EBA-AA25-37F50E83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70736-EC2E-416E-9F63-3F22E1A4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D7FD-07A2-4836-8F47-C8FA47B6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04E2-01C8-46BE-A535-F39E3D76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5468-ED75-44FF-8E64-F1B90400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48A2C-7F22-426F-A62B-20379A0EC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F1D15-5F5E-4B4C-8268-85C0E2DC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6E82-D433-4BA3-9487-92F2B523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AC5BA-D4F5-4034-9735-3A02F3DA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4725-05FD-4BC6-95FF-EA998779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F2CC-9260-42A5-8C04-D45CF30C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BC8C-BD69-40C2-AB6E-11C67143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71089" cy="4351338"/>
          </a:xfrm>
        </p:spPr>
        <p:txBody>
          <a:bodyPr>
            <a:normAutofit/>
          </a:bodyPr>
          <a:lstStyle>
            <a:lvl1pPr>
              <a:defRPr sz="2800"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  <a:lvl3pPr>
              <a:defRPr sz="2800">
                <a:latin typeface="Atkinson Hyperlegible" pitchFamily="50" charset="0"/>
              </a:defRPr>
            </a:lvl3pPr>
            <a:lvl4pPr>
              <a:defRPr sz="2800">
                <a:latin typeface="Atkinson Hyperlegible" pitchFamily="50" charset="0"/>
              </a:defRPr>
            </a:lvl4pPr>
            <a:lvl5pPr>
              <a:defRPr sz="2800">
                <a:latin typeface="Atkinson Hyperlegible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1BD90-E74D-45A5-A3EA-CF835382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D36AB-FC44-48B3-8488-8EFF49AA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F97AB-1FD4-4722-8E32-548AE759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1E3E-6028-45E7-97C3-489D7F697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03D0-8E53-4E90-AEE6-636200E11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300F-A8E9-4F19-9E5B-5C2D261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26A-343E-4072-B96A-99EB3D9C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20DB-6EAA-4119-AD1C-B6EF02EE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B06-6A7C-4FB9-AE96-2B94C1DC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C38C-9F53-4768-9EE9-D24613804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2ACB-41D3-4D45-9D19-4C2E4B87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9DC9-646D-4AB8-A1DA-63C92288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839C6-C193-4E81-B2FF-B771F160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0F4C-45E8-4BBE-AEBE-570F4409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1B55-A1A9-44DC-9D31-826C2F13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514FF-F85A-4DD8-ADE6-922E65B6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2DBC-F26A-40A8-A6F6-D58010174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EF9E7-DDAA-43D7-8B01-2BD9F3047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6D5C9-279C-4441-A4F5-EE2C3A37A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tkinson Hyperlegible" pitchFamily="50" charset="0"/>
              </a:defRPr>
            </a:lvl1pPr>
            <a:lvl2pPr>
              <a:defRPr sz="2800">
                <a:latin typeface="Atkinson Hyperlegible" pitchFamily="50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FCE15-CF6D-4E1F-8AE3-5F9D58C5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6A5D4-3452-47B4-BE7C-2F8E3A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8B4BF-BDFC-493D-80DA-E83F2FC0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0391F-37C5-432E-8E1C-770E0527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tkinson Hyperlegibl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27445-1815-4F74-8FA2-59957163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8088-54BE-4CB7-9FA1-012869CC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BB5BB-2E3C-42B4-93AC-2C10D0FC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31BC7-637B-442F-824A-210DA8C2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55274-52E7-474F-BA7B-ACD5E9C7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2351-8CC8-4A30-980B-A2D34988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1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A174-79D5-4DC6-8531-180E5A69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A7D0-FA5C-4986-B68B-F8DCF362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8D403-827D-436C-B110-D36F4F86F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29720-F7B7-46AE-8741-03FFEC47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41D49-2DF8-41A3-B966-237FD4CF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C6F5-3D39-44B1-8C51-E90A83D4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C610-2F05-466A-B268-24C7D9A5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489F0-8219-4971-BCF0-2327C3646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50B22-232C-464D-B561-12C81578A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A121B-8CDC-4A44-9F1F-7FD70CF1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AB18E-1F34-4074-9BC6-274F283F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51570-D877-4AF1-972A-AF774112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72CE-15D5-43BE-841F-78925906E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82377-34CE-4831-BE2E-499F86D1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0342F-ACF4-45B2-B77F-774AD3C80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D648-4635-4794-9918-1FE25D6F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709F-5617-4A43-A8BB-39EB7DB8DA94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D657F-E72E-4EBF-AB33-19AD5AB59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68F5-E3DB-4336-9ECF-3A6E9713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72CE-15D5-43BE-841F-78925906E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tkinson Hyperlegibl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64C-1F0E-4761-B69D-F8BB101D4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Climate Treaties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A704A-C971-4578-A7F1-8878BC7F2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F4042-6117-4701-A14A-CE0E2AB81A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D5A1F-1486-461D-AF1E-5CC3BAE0B0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6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E7FE0-130D-43B0-B529-EF43365C9C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6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B5EB-380B-460D-9A84-C79F14DE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Montreal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1C71C-D3A9-4199-B8EA-8979C4E39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0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9B378-879F-42E3-B0F4-C8257F816D2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66B68-6E48-46C7-AD5A-44D5D30206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1E946-41DD-4B5F-9573-C3D34AB98C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45C05-A2A7-4D34-9C1B-A443B0D4E1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ACF74-BD89-49D9-A35B-53818A0C81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8216D-8C23-4F6B-A489-33B74894B1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1691DD-1F60-43B8-AB52-CD54263C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Basics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387A2-C37D-4D46-8C78-B790CE3C6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494B3-2791-4244-9963-B6F46D7F95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4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38066-3BCD-4EFD-BA32-6466E89432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4124A-2F62-4096-A52D-256E81AD2A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7408C-0F3B-42F3-9FC3-89C2E91667A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1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E76E6DA-809D-483B-BE35-9E31B7B5A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7" y="0"/>
            <a:ext cx="10607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27EB-8B5D-4517-AB6F-A4CE90C5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Paris Agreement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E71FC-A928-4E34-B44D-FF0882B0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" y="1368799"/>
            <a:ext cx="111442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7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08DE-74F3-424F-AD30-62517D19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6B9FD4-9CB7-4F1B-99C3-F1D23D36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0" y="64515"/>
            <a:ext cx="10169728" cy="67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4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C3F21-838D-4381-A3DB-F82BD2CE8D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A7A8-2897-4C9E-A759-49FAF760C8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0E33A-867B-4317-998F-A9C005F3CBD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09F8F8-6A10-4318-914A-A86B3F9B4F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37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E62A6-3565-435A-BFA5-A4746A1049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9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8CEC7-8E1B-496A-B0A8-F07C0016EA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3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51FB2-CB3A-4224-8CAC-46C52D34DD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9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160D8-C744-469A-81AF-F62B5EA581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7BA36-0A28-44FC-BF36-15A498B7C8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15FED-66DC-49B4-920E-F64077D622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2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0811-F793-4EDC-9C3F-D38D89B8E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277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the Benefits of the US Participating in the Paris Agreement?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CC1B-BBB0-48F8-B57B-7D95B078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30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0934-4A4F-4DF0-8659-C1800901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Paris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A7CA-9197-4ABC-A938-ACF8C263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39C3-0B62-4C56-97D1-EF004D84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0AA3-0D07-48A8-82F0-D736ACD6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9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81544-695F-484C-B4E3-08C414450F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62F0-E9D0-4D91-9CA7-F517550B12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385AE-87A2-41AF-B67A-83F5C1FE8F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8CE12-626F-486A-BCFE-E081A7394C9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4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DD6B2-420D-4686-BF7D-8374BADCE87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3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F7A98-1404-4955-ABAC-0578104167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4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52d96b7-b12d-440b-b4c4-591d4d1faa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60d51dd-3ad6-4467-94fd-3e64ab6b55e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a882be8-4a6d-46df-bdb4-1779248e42d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ac9727-2db3-4aca-80f4-3abb7bbc98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cef879-f937-4386-8071-7d335731f5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875b9b-57f4-4915-87a8-e32569a80d4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4f3a91-c08a-4688-ab9a-4937ec18d8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3a1792-e1e9-4325-ae46-991635b443c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f9c9fba-788a-40b3-9c42-bcef1c7afd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bd1ccd1-f792-42c7-9937-9d1b59775d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ced0baa-365e-4ebd-8e9c-9f6f2825c9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6fa57d2-e237-4b64-a117-9265d01667c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7681b2-09b3-461c-8605-e00f78103f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0a7341-3fca-4110-8ec4-6ff1f5c86d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995360-f197-4d6f-87c8-519beaeb28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4a21986-4dd7-4ffe-b82d-d9f13a362a2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63a7562-6c22-4eb7-9c28-a400176ab1a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935279-e3b5-4ab7-a6a6-cc2c24b823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56679c-dc8e-4cea-9b93-2669e70d4e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3f86fd-2f5c-43d7-a518-3b76010e10e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b528717-700a-448a-baa4-2b396c442e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a7b1812-4f49-47ad-86dd-2c556ffcb3e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2c2b098-c61b-42ec-90cd-28db1420ab9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8056b3c-aa60-4c6d-9c9f-89922ff4981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39077c1-bfc0-47bc-bac6-200e1b3340f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157f882-88e0-487b-98d0-b138e14f8d3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599c5e-b908-4f12-8337-a9844fc4cff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14788c1-6075-4d78-9796-3a61fd1e96b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0e03b0-348f-445d-bbba-b9e29d5e98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34DF8E1-2313-426B-B218-403C9492A447}" vid="{B6D0B2DE-0DEE-4E17-93A3-588CBB796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EPR Blank Slide for Zoom</Template>
  <TotalTime>38</TotalTime>
  <Words>1143</Words>
  <Application>Microsoft Office PowerPoint</Application>
  <PresentationFormat>Widescreen</PresentationFormat>
  <Paragraphs>64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Atkinson Hyperlegible</vt:lpstr>
      <vt:lpstr>Calibri</vt:lpstr>
      <vt:lpstr>Office Theme</vt:lpstr>
      <vt:lpstr>Climate Treaties</vt:lpstr>
      <vt:lpstr>Treaty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Montreal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Paris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Benefits of the US Participating in the Paris Agreement?</vt:lpstr>
      <vt:lpstr>Fixing Paris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P Richards</dc:creator>
  <cp:lastModifiedBy>Edward P Richards</cp:lastModifiedBy>
  <cp:revision>10</cp:revision>
  <dcterms:created xsi:type="dcterms:W3CDTF">2021-03-15T20:58:27Z</dcterms:created>
  <dcterms:modified xsi:type="dcterms:W3CDTF">2021-03-16T18:32:58Z</dcterms:modified>
</cp:coreProperties>
</file>