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3"/>
  </p:notesMasterIdLst>
  <p:sldIdLst>
    <p:sldId id="384" r:id="rId2"/>
    <p:sldId id="413" r:id="rId3"/>
    <p:sldId id="322" r:id="rId4"/>
    <p:sldId id="427" r:id="rId5"/>
    <p:sldId id="327" r:id="rId6"/>
    <p:sldId id="328" r:id="rId7"/>
    <p:sldId id="329" r:id="rId8"/>
    <p:sldId id="330" r:id="rId9"/>
    <p:sldId id="331" r:id="rId10"/>
    <p:sldId id="373" r:id="rId11"/>
    <p:sldId id="353" r:id="rId12"/>
    <p:sldId id="374" r:id="rId13"/>
    <p:sldId id="341" r:id="rId14"/>
    <p:sldId id="429" r:id="rId15"/>
    <p:sldId id="342" r:id="rId16"/>
    <p:sldId id="361" r:id="rId17"/>
    <p:sldId id="362" r:id="rId18"/>
    <p:sldId id="363" r:id="rId19"/>
    <p:sldId id="364" r:id="rId20"/>
    <p:sldId id="324" r:id="rId21"/>
    <p:sldId id="318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39" autoAdjust="0"/>
  </p:normalViewPr>
  <p:slideViewPr>
    <p:cSldViewPr>
      <p:cViewPr>
        <p:scale>
          <a:sx n="100" d="100"/>
          <a:sy n="100" d="100"/>
        </p:scale>
        <p:origin x="-7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3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8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12" Type="http://schemas.openxmlformats.org/officeDocument/2006/relationships/slide" Target="slides/slide16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5.xml"/><Relationship Id="rId5" Type="http://schemas.openxmlformats.org/officeDocument/2006/relationships/slide" Target="slides/slide7.xml"/><Relationship Id="rId15" Type="http://schemas.openxmlformats.org/officeDocument/2006/relationships/slide" Target="slides/slide20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94C95F5-A21C-4D45-B975-A87B63A81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13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36199BB-8152-492A-859A-C75686838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6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06BB4-CAD8-479F-A372-7858FB59F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7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214313"/>
            <a:ext cx="2159000" cy="6338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14313"/>
            <a:ext cx="6327775" cy="63388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D6749-F5C9-481B-929E-037E4CF4A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5A68-4E02-4601-B2E1-514AD90F4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7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35742-03C1-4E38-8119-8DD6B9C92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4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B0A02-8529-4691-99D1-4FF27B36C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6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99836-EFCA-47DE-8CF5-4D99BC625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7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BA148-F575-4CDB-A125-2D1F7AA66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4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419A2-CA9D-4358-821F-91E9DD502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EE9A5-3A5E-4CCF-9032-1C2C66A1B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91337-DD45-4585-9EEC-8E7D4E0AD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8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A62D7AB-5117-4C1E-9A82-A4128CF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32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6 - Access to Judicial Review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 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35DB689-2FDB-48F9-B250-4109F2F5C96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EPA Smoke Spotters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EPA says it will use the </a:t>
            </a:r>
            <a:r>
              <a:rPr lang="en-US" dirty="0" smtClean="0"/>
              <a:t>“credible evidence” rule </a:t>
            </a:r>
            <a:r>
              <a:rPr lang="en-US" dirty="0" smtClean="0"/>
              <a:t>to allow </a:t>
            </a:r>
            <a:r>
              <a:rPr lang="en-US" dirty="0" smtClean="0"/>
              <a:t>visual observation of smoke from a smokestack to be used as evidence that a person was violating its Clean Air Act requirements </a:t>
            </a:r>
          </a:p>
          <a:p>
            <a:pPr eaLnBrk="1" hangingPunct="1"/>
            <a:r>
              <a:rPr lang="en-US" dirty="0" smtClean="0"/>
              <a:t>Plaintiffs contest the action, saying it was beyond agency </a:t>
            </a:r>
            <a:r>
              <a:rPr lang="en-US" dirty="0" smtClean="0"/>
              <a:t>authority.</a:t>
            </a:r>
            <a:endParaRPr lang="en-US" dirty="0" smtClean="0"/>
          </a:p>
          <a:p>
            <a:pPr eaLnBrk="1" hangingPunct="1"/>
            <a:r>
              <a:rPr lang="en-US" dirty="0" smtClean="0"/>
              <a:t>Is this more like </a:t>
            </a:r>
            <a:r>
              <a:rPr lang="en-US" i="1" dirty="0" smtClean="0"/>
              <a:t>Toilet Goods </a:t>
            </a:r>
            <a:r>
              <a:rPr lang="en-US" dirty="0" smtClean="0"/>
              <a:t>or </a:t>
            </a:r>
            <a:r>
              <a:rPr lang="en-US" i="1" dirty="0" smtClean="0"/>
              <a:t>Abbott Labs</a:t>
            </a:r>
            <a:r>
              <a:rPr lang="en-US" dirty="0" smtClean="0"/>
              <a:t>?</a:t>
            </a:r>
          </a:p>
          <a:p>
            <a:pPr eaLnBrk="1" hangingPunct="1"/>
            <a:r>
              <a:rPr lang="en-US" dirty="0" smtClean="0"/>
              <a:t>Do plaintiffs have to change their behavior?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54FA594-7C92-458A-BC47-0A62713D09E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Was the Dispute Ripe in </a:t>
            </a:r>
            <a:r>
              <a:rPr lang="en-US" i="1" dirty="0" smtClean="0"/>
              <a:t>National Automatic Laundry</a:t>
            </a:r>
            <a:r>
              <a:rPr lang="en-US" dirty="0" smtClean="0"/>
              <a:t>?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court found that the dispute in </a:t>
            </a:r>
            <a:r>
              <a:rPr lang="en-US" i="1" dirty="0" smtClean="0"/>
              <a:t>National Automatic Laundry </a:t>
            </a:r>
            <a:r>
              <a:rPr lang="en-US" dirty="0" smtClean="0"/>
              <a:t>was ripe because the opinion included detailed factual hypotheticals on the application of the doctrine in different situations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This gave the court the necessary factual information to review the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Without this detail, the court would have required the plaintiff to wait for enforcement so there would be facts to </a:t>
            </a:r>
            <a:r>
              <a:rPr lang="en-US" dirty="0" smtClean="0"/>
              <a:t>evaluate.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This also makes it look more like </a:t>
            </a:r>
            <a:r>
              <a:rPr lang="en-US" smtClean="0"/>
              <a:t>a rule.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A4BDA2D-976F-4842-AF35-B93ECEEE837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Compliance Orders Revisited After Sackett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Sackett found that a compliance order that found a violation and asserted that the clock for a fine was already running was a final agency action, ripe for review.</a:t>
            </a:r>
          </a:p>
          <a:p>
            <a:pPr eaLnBrk="1" hangingPunct="1"/>
            <a:r>
              <a:rPr lang="en-US" sz="2800" dirty="0" smtClean="0"/>
              <a:t>What about this compliance order:</a:t>
            </a:r>
          </a:p>
          <a:p>
            <a:pPr lvl="1" eaLnBrk="1" hangingPunct="1"/>
            <a:r>
              <a:rPr lang="en-US" sz="2800" dirty="0" smtClean="0"/>
              <a:t>The EPA believes that you have violated the CWA by filling your lot. If you are found to have violated the CWA, the penalty includes a $15,000 a day fine. You can remedy this violation by removing the fill and restoring the wetland plants.</a:t>
            </a:r>
          </a:p>
          <a:p>
            <a:pPr eaLnBrk="1" hangingPunct="1"/>
            <a:r>
              <a:rPr lang="en-US" sz="2800" dirty="0" smtClean="0"/>
              <a:t>Is this different from Sackett?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FA6AA96-FF33-4E3C-9661-74A3F583DF1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if You Benefit from a Policy that is Being Changed?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FDA regulates contamination in foods such as bug parts.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These are impossible to completely remove.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agency issues allowable (action) levels, such as 5 rodent hair fragments per ounce.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This is a safe harbor, it is not necessarily the safety limit that would trigger sanctions if exceeded.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Whose Claim is Ripe?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You represent consumers who believe that the new (higher) action levels are dangerous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Is the action ripe as to your claim?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Can it get riper?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about manufacturers who think the level is too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low?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How are they different from consumers?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What new info might the court get by waiting until enforcement?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D5A68-4E02-4601-B2E1-514AD90F421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6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8C3DF59-7A32-47AD-96DA-760FED5ACFC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if the Agency Changes a Permit Process to Your Detriment?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NRC says it is loosening up the permit process for dumping low level waste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Is this ripe?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What has to happen before any waste is dumped under this rule?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What if the forest service loosens up the permit process for clear cutting, but there must be a timber sale with public input before the timber can be cut?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600449D-97C6-49DD-A0B7-5A3CA4A2471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Ripeness Recap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Ripeness is the other side of exhaustion of agency remedies</a:t>
            </a:r>
          </a:p>
          <a:p>
            <a:pPr eaLnBrk="1" hangingPunct="1"/>
            <a:r>
              <a:rPr lang="en-US" dirty="0" smtClean="0"/>
              <a:t>Enforcement actions, permits, and other affirmative agency actions against your client</a:t>
            </a:r>
          </a:p>
          <a:p>
            <a:pPr lvl="1" eaLnBrk="1" hangingPunct="1"/>
            <a:r>
              <a:rPr lang="en-US" dirty="0" smtClean="0"/>
              <a:t>If you have done everything the agency requires, then you have exhausted agency remedies</a:t>
            </a:r>
          </a:p>
          <a:p>
            <a:pPr lvl="1" eaLnBrk="1" hangingPunct="1"/>
            <a:r>
              <a:rPr lang="en-US" dirty="0" smtClean="0"/>
              <a:t>Your case is ripe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APA - When Can You Go to Court Without Exhausting Agency Actions?</a:t>
            </a: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983E531-1D6D-4150-9FD5-9AD023764E8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agency action is unconstitutional or exceeds the agency's legal authority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/>
              <a:t>Rulemaking - Facial Challenge</a:t>
            </a:r>
          </a:p>
          <a:p>
            <a:pPr lvl="1" eaLnBrk="1" hangingPunct="1"/>
            <a:r>
              <a:rPr lang="en-US" sz="2800" dirty="0" smtClean="0"/>
              <a:t>How does this differ from a challenge that the record is not adequate?</a:t>
            </a:r>
          </a:p>
          <a:p>
            <a:pPr lvl="1" eaLnBrk="1" hangingPunct="1"/>
            <a:r>
              <a:rPr lang="en-US" sz="2800" dirty="0" smtClean="0"/>
              <a:t>You have to convince the court that the rule does not have a legal application</a:t>
            </a:r>
          </a:p>
          <a:p>
            <a:pPr lvl="1" eaLnBrk="1" hangingPunct="1"/>
            <a:r>
              <a:rPr lang="en-US" sz="2800" dirty="0" smtClean="0"/>
              <a:t>You have to convince the court that your client will suffer significant harm if it must wait for enforcement</a:t>
            </a:r>
          </a:p>
          <a:p>
            <a:pPr lvl="1" eaLnBrk="1" hangingPunct="1"/>
            <a:r>
              <a:rPr lang="en-US" sz="2800" dirty="0" smtClean="0"/>
              <a:t>If you fail, then you have to wait until the agency acts against your client</a:t>
            </a:r>
          </a:p>
          <a:p>
            <a:pPr eaLnBrk="1" hangingPunct="1"/>
            <a:r>
              <a:rPr lang="en-US" sz="2800" dirty="0" smtClean="0"/>
              <a:t>Agency enforcement actions let you go for an injunction or other attack on the agency authority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F8F322B-3110-4C01-8169-23A1F27ED0F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Impossibility of Agency Remedy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The agency does not offer the remedy you seek</a:t>
            </a:r>
          </a:p>
          <a:p>
            <a:pPr lvl="1" eaLnBrk="1" hangingPunct="1">
              <a:defRPr/>
            </a:pPr>
            <a:r>
              <a:rPr lang="en-US" dirty="0" smtClean="0"/>
              <a:t>You want money damages and the agency remedies only offer that the agency will stop enforcement actions</a:t>
            </a:r>
          </a:p>
          <a:p>
            <a:pPr lvl="1" eaLnBrk="1" hangingPunct="1">
              <a:defRPr/>
            </a:pPr>
            <a:r>
              <a:rPr lang="en-US" dirty="0" smtClean="0"/>
              <a:t>Congress can require you to still exhaust your agency remedy</a:t>
            </a:r>
          </a:p>
          <a:p>
            <a:pPr lvl="1" eaLnBrk="1" hangingPunct="1">
              <a:defRPr/>
            </a:pPr>
            <a:r>
              <a:rPr lang="en-US" dirty="0" smtClean="0"/>
              <a:t>Having to wait 10 years does not count.</a:t>
            </a:r>
          </a:p>
          <a:p>
            <a:pPr eaLnBrk="1" hangingPunct="1">
              <a:defRPr/>
            </a:pPr>
            <a:r>
              <a:rPr lang="en-US" dirty="0" smtClean="0"/>
              <a:t>The agency is biased against your client</a:t>
            </a:r>
          </a:p>
          <a:p>
            <a:pPr lvl="1" eaLnBrk="1" hangingPunct="1">
              <a:defRPr/>
            </a:pPr>
            <a:r>
              <a:rPr lang="en-US" dirty="0" smtClean="0"/>
              <a:t>Just showing that you are going to lose is not enough</a:t>
            </a:r>
          </a:p>
          <a:p>
            <a:pPr lvl="1" eaLnBrk="1" hangingPunct="1">
              <a:defRPr/>
            </a:pPr>
            <a:r>
              <a:rPr lang="en-US" dirty="0" smtClean="0"/>
              <a:t>Remember from previous chapters how hard this is to prove.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Exhaustion</a:t>
            </a:r>
            <a:r>
              <a:rPr lang="en-US" baseline="0" dirty="0" smtClean="0"/>
              <a:t> in Rulemaking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</a:t>
            </a:r>
            <a:r>
              <a:rPr lang="en-US" baseline="0" dirty="0" smtClean="0"/>
              <a:t> do parties have a chance to object to provisions in a rulemaking?</a:t>
            </a:r>
          </a:p>
          <a:p>
            <a:r>
              <a:rPr lang="en-US" baseline="0" dirty="0" smtClean="0"/>
              <a:t>Should they be required to make their objections during the comment period if they plan to challenge the rule later in court?</a:t>
            </a:r>
          </a:p>
          <a:p>
            <a:r>
              <a:rPr lang="en-US" baseline="0" dirty="0" smtClean="0"/>
              <a:t>Is this analogous to an administrative appeal of an order?</a:t>
            </a:r>
          </a:p>
          <a:p>
            <a:r>
              <a:rPr lang="en-US" baseline="0" dirty="0" smtClean="0"/>
              <a:t>What if the party did not raise the issue in a comment, but someone else did?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D5A68-4E02-4601-B2E1-514AD90F421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0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87493E8-13C0-445B-97DC-092E35F3A8D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Primary Jurisdiction</a:t>
            </a:r>
            <a:r>
              <a:rPr lang="en-US" dirty="0" smtClean="0"/>
              <a:t> 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This is related to "Committed To Agency Discretion"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In these disputes there is a issue which meets the standard for judicial review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The primary jurisdiction question is whether the courts should let the agency resolve the problem first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This is important when national uniformity is important, such as automobile emissions standards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The court gives the agency the chance to rule for the country before hearing an individual dispute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Often resolves the dispute, so no judicial remedy is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End of Chapter 6</a:t>
            </a: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0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E4E3E2A-4FB5-4A9A-8133-B82E7E6A6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Ripeness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"The problem is best seen in a twofold aspect, requiring us to evaluate both the fitness of the issues for judicial decision and the hardship to the parties of withholding court consideration."</a:t>
            </a:r>
          </a:p>
          <a:p>
            <a:pPr lvl="1" eaLnBrk="1" hangingPunct="1"/>
            <a:r>
              <a:rPr lang="en-US" sz="2800" dirty="0" smtClean="0"/>
              <a:t>If the case is not ripe, you do not have a case and controversy</a:t>
            </a:r>
          </a:p>
          <a:p>
            <a:pPr eaLnBrk="1" hangingPunct="1"/>
            <a:r>
              <a:rPr lang="en-US" sz="2800" dirty="0" smtClean="0"/>
              <a:t>Ripeness is not codified in the APA, so it remains a jurisprudential doctrine</a:t>
            </a:r>
          </a:p>
          <a:p>
            <a:pPr lvl="1" eaLnBrk="1" hangingPunct="1"/>
            <a:r>
              <a:rPr lang="en-US" sz="2800" dirty="0" smtClean="0"/>
              <a:t>Ripeness is jurisdictional, so it can be raised at any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Abbott</a:t>
            </a:r>
            <a:r>
              <a:rPr lang="en-US" dirty="0" smtClean="0"/>
              <a:t> Round II</a:t>
            </a:r>
            <a:endParaRPr lang="en-US" i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D5A68-4E02-4601-B2E1-514AD90F421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2A73279-9526-458B-A15C-BC870FE9149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Was </a:t>
            </a:r>
            <a:r>
              <a:rPr lang="en-US" i="1" dirty="0" smtClean="0"/>
              <a:t>Abbott</a:t>
            </a:r>
            <a:r>
              <a:rPr lang="en-US" dirty="0" smtClean="0"/>
              <a:t> "Ripe"?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a facial challenge, the court does not need to see how the rule is applied</a:t>
            </a:r>
          </a:p>
          <a:p>
            <a:pPr eaLnBrk="1" hangingPunct="1"/>
            <a:r>
              <a:rPr lang="en-US" dirty="0" smtClean="0"/>
              <a:t>The court must also find that this is a final agency action</a:t>
            </a:r>
          </a:p>
          <a:p>
            <a:pPr lvl="1" eaLnBrk="1" hangingPunct="1"/>
            <a:r>
              <a:rPr lang="en-US" dirty="0" smtClean="0"/>
              <a:t>In this case, the rule required the product labels to be changed without further agency action</a:t>
            </a:r>
          </a:p>
          <a:p>
            <a:pPr lvl="1" eaLnBrk="1" hangingPunct="1"/>
            <a:r>
              <a:rPr lang="en-US" dirty="0" smtClean="0"/>
              <a:t>What is the impact of this regulation?</a:t>
            </a:r>
          </a:p>
          <a:p>
            <a:pPr lvl="1" eaLnBrk="1" hangingPunct="1"/>
            <a:r>
              <a:rPr lang="en-US" dirty="0" smtClean="0"/>
              <a:t>What is the risk of enforcement?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D502A26-AE9F-4117-83A2-80C385B8F97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 and Post Enforcement Review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While review is favored, there is no right to review before the agency brings an enforcement actions</a:t>
            </a:r>
          </a:p>
          <a:p>
            <a:pPr lvl="1" eaLnBrk="1" hangingPunct="1"/>
            <a:r>
              <a:rPr lang="en-US" smtClean="0"/>
              <a:t>Plaintiffs asked for an injunction</a:t>
            </a:r>
          </a:p>
          <a:p>
            <a:pPr lvl="1" eaLnBrk="1" hangingPunct="1"/>
            <a:r>
              <a:rPr lang="en-US" smtClean="0"/>
              <a:t>They claimed they could not risk enforcement</a:t>
            </a:r>
          </a:p>
          <a:p>
            <a:pPr eaLnBrk="1" hangingPunct="1"/>
            <a:r>
              <a:rPr lang="en-US" smtClean="0"/>
              <a:t>An injunction prevents the agency from acting</a:t>
            </a:r>
          </a:p>
          <a:p>
            <a:pPr lvl="1" eaLnBrk="1" hangingPunct="1"/>
            <a:r>
              <a:rPr lang="en-US" smtClean="0"/>
              <a:t>Prevents important health and safety measures</a:t>
            </a:r>
          </a:p>
          <a:p>
            <a:pPr lvl="1" eaLnBrk="1" hangingPunct="1"/>
            <a:r>
              <a:rPr lang="en-US" smtClean="0"/>
              <a:t>Enmeshes the court in agency policy making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6AC99D-A471-4B64-9C0A-99E452E75CA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are the Equitable Factors? (Think injunction standards)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Since there is no right to pre-enforcement review, the plaintiff must show the court an equitable basis for granting review, which resembles the factors for granting an injunction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Is there an immediate effect of the agency action on the plaintiff's activities?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What is the risk of waiting for enforcement?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Does the court have enough information to determine the issue?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are the special factors in the drug business?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D3503C6-19D6-4004-A268-B6B283D1D5C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Abbott</a:t>
            </a:r>
            <a:r>
              <a:rPr lang="en-US" dirty="0" smtClean="0"/>
              <a:t> Rule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Where the legal issue presented is fit for judicial resolution, and where a regulation requires an immediate and significant change in the plaintiffs’ conduct of their affairs with serious penalties attached to noncompliance, access to the courts under the [APA] must be permitted, absent a statutory bar or some other unusual circumstance. . 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850F221-9F09-48DA-88E8-1FA512DE888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Toilet Goods Assn. v. Gardner</a:t>
            </a:r>
            <a:r>
              <a:rPr lang="en-US" dirty="0" smtClean="0"/>
              <a:t>, 387 U.S. 158 (1967) 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Companion case to </a:t>
            </a:r>
            <a:r>
              <a:rPr lang="en-US" i="1" dirty="0" smtClean="0"/>
              <a:t>Abbott</a:t>
            </a:r>
          </a:p>
          <a:p>
            <a:pPr eaLnBrk="1" hangingPunct="1"/>
            <a:r>
              <a:rPr lang="en-US" dirty="0" smtClean="0"/>
              <a:t>FDA promulgated a rule allowing them to inspect toilet good manufacturers to assure compliance with FDA regulations</a:t>
            </a:r>
          </a:p>
          <a:p>
            <a:pPr eaLnBrk="1" hangingPunct="1"/>
            <a:r>
              <a:rPr lang="en-US" dirty="0" smtClean="0"/>
              <a:t>How is a rule allowing inspections different from the rule in </a:t>
            </a:r>
            <a:r>
              <a:rPr lang="en-US" i="1" dirty="0" smtClean="0"/>
              <a:t>Abbott</a:t>
            </a:r>
            <a:r>
              <a:rPr lang="en-US" dirty="0" smtClean="0"/>
              <a:t>?</a:t>
            </a:r>
          </a:p>
          <a:p>
            <a:pPr eaLnBrk="1" hangingPunct="1"/>
            <a:r>
              <a:rPr lang="en-US" dirty="0" smtClean="0"/>
              <a:t>Does Plaintiff have to change its behavior?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 - modified</Template>
  <TotalTime>2149</TotalTime>
  <Words>1274</Words>
  <Application>Microsoft Office PowerPoint</Application>
  <PresentationFormat>On-screen Show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Blends</vt:lpstr>
      <vt:lpstr>Chapter 6 - Access to Judicial Review</vt:lpstr>
      <vt:lpstr>Issue Exhaustion in Rulemaking</vt:lpstr>
      <vt:lpstr>Ripeness</vt:lpstr>
      <vt:lpstr>Abbott Round II</vt:lpstr>
      <vt:lpstr>Was Abbott "Ripe"?</vt:lpstr>
      <vt:lpstr>Pre and Post Enforcement Review</vt:lpstr>
      <vt:lpstr>What are the Equitable Factors? (Think injunction standards)</vt:lpstr>
      <vt:lpstr>Abbott Rule</vt:lpstr>
      <vt:lpstr>Toilet Goods Assn. v. Gardner, 387 U.S. 158 (1967) </vt:lpstr>
      <vt:lpstr>Example: EPA Smoke Spotters</vt:lpstr>
      <vt:lpstr>Was the Dispute Ripe in National Automatic Laundry?</vt:lpstr>
      <vt:lpstr>Compliance Orders Revisited After Sackett</vt:lpstr>
      <vt:lpstr>What if You Benefit from a Policy that is Being Changed?</vt:lpstr>
      <vt:lpstr>Whose Claim is Ripe?</vt:lpstr>
      <vt:lpstr>What if the Agency Changes a Permit Process to Your Detriment?</vt:lpstr>
      <vt:lpstr>Ripeness Recap</vt:lpstr>
      <vt:lpstr>APA - When Can You Go to Court Without Exhausting Agency Actions?</vt:lpstr>
      <vt:lpstr>The agency action is unconstitutional or exceeds the agency's legal authority</vt:lpstr>
      <vt:lpstr>Impossibility of Agency Remedy</vt:lpstr>
      <vt:lpstr>Primary Jurisdiction </vt:lpstr>
      <vt:lpstr>End of Chapter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Judicial Review</dc:title>
  <dc:creator>edward</dc:creator>
  <cp:lastModifiedBy>Edward Richards</cp:lastModifiedBy>
  <cp:revision>261</cp:revision>
  <dcterms:created xsi:type="dcterms:W3CDTF">2005-10-18T14:40:56Z</dcterms:created>
  <dcterms:modified xsi:type="dcterms:W3CDTF">2016-03-10T15:05:33Z</dcterms:modified>
</cp:coreProperties>
</file>