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98" autoAdjust="0"/>
    <p:restoredTop sz="86350" autoAdjust="0"/>
  </p:normalViewPr>
  <p:slideViewPr>
    <p:cSldViewPr snapToGrid="0">
      <p:cViewPr varScale="1">
        <p:scale>
          <a:sx n="144" d="100"/>
          <a:sy n="144" d="100"/>
        </p:scale>
        <p:origin x="372" y="8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33:14.072"/>
    </inkml:context>
    <inkml:brush xml:id="br0">
      <inkml:brushProperty name="width" value="0.05292" units="cm"/>
      <inkml:brushProperty name="height" value="0.05292" units="cm"/>
      <inkml:brushProperty name="color" value="#FF0000"/>
    </inkml:brush>
  </inkml:definitions>
  <inkml:trace contextRef="#ctx0" brushRef="#br0">21570 10519 218 0,'19'-14'356'0,"-2"-4"28"16,3-1 19-16,3 2-189 0,4-6-81 0,-2 9-15 15,-1 2 5-15,3-2-2 0,4 0-10 16,2 5-11-16,5 1-24 0,1-1-27 0,4 4-14 16,5-1-9-16,-5 6-6 0,3 0-10 15,7 6-4-15,1-1-3 0,6 4 0 0,0-1 9 16,10 6 12-16,1-1 8 0,5-3 6 16,3 2-1-16,5 2-8 0,-5 0-12 15,8-5-6-15,0 5-5 0,-1-5 4 0,-3-6 15 16,2 2 24-16,-2 0 21 0,-1-1 17 0,-1 1 5 15,2-1-9-15,-3 1-21 0,3-5-22 16,-7 5-19-16,3-1-10 0,-7 1-10 16,3-2-2-16,-9 3-5 0,0 2-25 0,-2 1-50 15,-8 0-68-15,-2-1-98 0,-9 3-209 16,-2-8-112-16,-5-3-13 0,-7-14 40 0,-4-6 87 16</inkml:trace>
  <inkml:trace contextRef="#ctx0" brushRef="#br0" timeOffset="1882.11">3326 11243 129 0,'6'0'297'0,"-2"-6"18"0,9 3 7 0,-3-2-173 15,11 1-74-15,-5-4-42 0,7 2-14 0,4 1-10 16,4 2 7-16,-2-3-13 0,8-2-2 15,0 8-2-15,-2-9 6 0,9 9-6 16,-3-5 4-16,-2 5 2 0,5-4 1 0,-1 4-1 16,1 0 0-16,3 4-1 0,-1-4 4 15,-3 0 0-15,7 5 0 0,-3-5-2 0,-1 0 1 16,7 0-1-16,-3 0 0 0,8 5 3 16,-2-5 0-16,2 0 1 0,-3 4-1 0,5-4 2 15,4 0-1-15,-2 5 2 0,-2-5-4 16,5 3 2-16,-1 3-6 0,2-3 1 15,0 8 0-15,0-8 2 0,-2 2-1 0,6 4 0 16,-3-6 2-16,-1 8 6 0,2-8 5 0,-2 3 4 16,6-3 2-16,-3 2 4 0,3 1-8 15,-2-3-2-15,7 2 5 0,-1-5 6 0,-1 4 8 16,1 1 8-16,3-5 4 0,-1 4-2 16,1-4-9-16,1 5-9 0,3-5-7 0,-2 5-9 15,1-5 0-15,-1 0-2 0,6 0-2 16,-4 0 0-16,3 0 1 0,-3 0 1 15,4 0 1-15,-2 0 5 0,-3 0 2 0,-1 0 1 16,2 0 9-16,-1-5 10 0,-1 5 9 16,2 0 13-16,-3 0 11 0,1-5 3 0,-3 1-4 15,3-1-13-15,2 1-7 0,-3-1-14 16,-3 2-11-16,3-3-4 0,-7 1 2 0,1 2 0 16,-4-3 3-16,-3 3 5 0,3-2 5 0,-4 5 9 15,4 0 6-15,-4-6 10 0,3 6 3 16,-7 0 0-16,2 0-6 0,-4 6-9 15,0-6-11-15,-5 5-9 0,3-5-8 0,-2 3-4 16,-2 3-5-16,0-3-2 0,-5 2-2 16,-3 1 0-16,1-3-1 0,-3 2-3 0,-5-1 0 15,-2 1-1-15,0 4-1 0,-4-4 0 16,-4-2-2-16,2 3 0 0,-2 2 0 0,-2 1-1 16,4-4 1-16,-4 4 0 0,0 0-2 15,0 0 1-15,0-4-1 0,-3 3-1 0,1 1 1 16,-2 0 0-16,4 0 0 15,-4 5 0-15,-1-6 1 0,5 1-1 0,-2 2 2 16,2-3-2-16,-2 1 0 0,2 0 2 0,-1-4 0 16,1 4-1-16,0-1 0 0,4 1-1 15,-2-4 0-15,-2-1 3 0,6 1-2 16,-2 4 0-16,2-4 1 0,0-5 2 0,4 3 1 16,-1 3 0-16,5-6 2 0,-2 0 9 15,5 3 8-15,-1-3 16 0,5 0 28 16,-3-3 48-16,3 3 24 0,-3 0 11 0,-1 0-6 15,-1 0-26-15,7-6-45 0,-7 3-33 16,9 3-18-16,-7-5-7 0,3 5-6 16,-3-9-3-16,5 9-2 0,-3-9-3 0,3 4-2 15,-1 2 1-15,-1-3 0 0,2-2 3 16,-3 2 0-16,-1 3 1 0,-3-2 2 16,5-4-1-16,-3 4 1 0,-1 1-2 0,3-4-1 15,-8 8-3-15,5-6-1 0,-3 1-2 16,-2 2-1-16,1-3-1 0,-3 3 4 15,0-2 0-15,0 1 2 0,-2-1-1 0,-2 5 0 16,3-5 0-16,-1 5-1 0,-2-4 1 16,2 4 1-16,-6-5 0 0,2 5-1 15,-6 0 1-15,6 0-1 0,-4 0-2 16,-5 0-1-16,1 0 0 0,2 0 1 0,-2 0-1 16,-3 5 1-16,-1-5 0 0,2 0-1 15,-5 0 0-15,1 4 0 0,-1 1-1 0,1-5 0 16,-7 0 0-16,5 5 0 0,-7-1 1 15,0-4-1-15,0 0-2 0,-4 5 2 16,1-5-3-16,-3 0-1 0,2 0-3 0,0 3-12 16,-4-3-24-16,2 6-35 0,-2-3-44 15,0-3-42-15,0 5-36 0,0 1-38 16,-2-6-79-16,-2 3-120 0,-2 2-138 0,-3-10-77 16,3-4 9-16,4-5 89 0,-6-3 153 15</inkml:trace>
  <inkml:trace contextRef="#ctx0" brushRef="#br0" timeOffset="2991.91">13182 11140 108 0,'14'-5'290'16,"-1"1"18"-16,1-1 8 0,-1-4-153 0,1 9-87 16,5-5-41-16,2 1-14 0,1 4-10 15,3 0-3-15,2 0-2 0,-2 0-2 0,2 0 0 16,-1 0-4-16,5 0 2 0,-2 0 1 15,2 0 1-15,3 0 4 0,-1 0 7 16,4 0 3-16,0 0 3 0,-2 0 0 0,2 0 0 16,3 0 1-16,-3 0 2 0,6 4 1 15,1-4 9-15,3-4 2 0,-1 4 3 0,3 0 3 16,-1 0-1-16,1-5-4 0,-1 5-7 16,4-3-8-16,-5-3-5 0,7 6-5 0,0 0 0 15,-3 0 6-15,7 0 3 0,-2 0 5 16,4 0 1-16,0-5 2 0,0 5-4 0,0 0 0 15,0 0-4-15,0 0-3 0,0-3-2 16,0 3-1-16,4 0 3 0,2-6 0 16,4 3 4-16,-2 3 4 0,-6 0 10 0,5 0 7 15,-3 0 10-15,2-5 7 0,-2 10 6 16,0-5 1-16,-2 0-3 0,2-5-5 0,-2 10-7 16,-2-5-10-16,2 0-8 0,-2 0-6 0,-4 0-10 15,0 0-4-15,1 0-4 0,3 0-4 16,-4 0-3-16,8 0-1 0,0 3-1 15,-2-3 3-15,5 6 1 0,-3-6 1 0,2 0 2 16,4 0-1-16,-4 0 1 0,-2 0-3 16,7 0-1-16,-1 0 1 0,-4 0-1 0,4 0 0 15,-4-6 2-15,1 6 0 0,-3-3-1 16,2 3-2-16,2 0-2 0,-2-5-2 16,0 5-2-16,7 0 2 0,-5-5 4 0,4 5 2 15,-6 0 3-15,5-4 6 0,-1 4 6 0,0 0 1 16,0 0 3-16,3-5 13 0,-3 5 22 15,5 0 16-15,-3 5 11 0,-2-5 9 0,-4 0-10 16,5 0-22-16,-1 0-20 0,-4 4-17 16,4-4-10-16,1 5-3 0,-1-5-6 15,0 0 2-15,0 5-3 0,-3-5-2 0,-1 0 0 16,0 3-1-16,2-3 1 0,2 0-2 16,-3 6 0-16,3-6 2 0,-8 0 1 0,6 0-1 15,-2 0 0-15,0 0-2 0,0 0 0 16,3 0-1-16,-7 0 0 0,8 0-2 0,0 3 0 15,1-3 2-15,-1 0-1 0,-2 0 1 16,2 5 0-16,1-5-1 0,-1 0-1 0,4 0-1 16,-1 0 1-16,-1 0-1 0,7 0 1 15,-7 0 1-15,2 6 0 0,-1-6-1 0,-1 0 1 16,2 3-2-16,-1-3 2 0,1 0 2 16,-1 0 3-16,3 0 11 0,-6 0 7 15,5 0 6-15,-3 0-1 0,-2 0-1 0,5 0-9 16,-3 0-7-16,5 0-1 0,-1 0-1 0,1 5 0 15,3-5-1-15,-3 0-1 0,-1 0-3 16,1 0-1-16,3 0 0 0,-3 0 2 16,3-5 1-16,-7 5 6 0,3 0 7 0,-1 0 35 15,-3 0 48-15,-4 5 22 0,0-5 10 16,-4 0-3-16,-4 0-29 0,0 0-50 0,-2 0-25 16,-8 0-15-16,-5 0-6 0,3 0-5 15,-9 0-1-15,-2-5 0 0,-4 5 2 16,-2 0-1-16,-4 0 0 0,-8 0-2 0,2 0 0 15,-9 0-1-15,2 0-3 0,-3 0 3 0,-9 0-3 16,2 0-3-16,-2 0-11 0,-2 0-28 16,0 0-47-16,-6 0-60 0,0 0-68 0,-7 0-107 15,-5 0-155-15,-1-3-139 0,-4-3-87 16,5-11 4-16,-1-11 86 0,5-3 172 0</inkml:trace>
  <inkml:trace contextRef="#ctx0" brushRef="#br0" timeOffset="6165.9">3340 11729 80 0,'23'-8'256'0,"4"-3"16"0,-4-1 7 16,4 7-153-16,0-4-64 0,2 4-32 0,-3 1-18 16,7 4-2-16,-2-5-2 0,-2 5-10 0,2 0 3 15,2 0 1-15,1 5-1 0,-1-5-2 16,0 0 9-16,4 0 1 0,0 0-1 16,2 0-2-16,3 0-1 0,1 0-2 0,1 0-1 15,1 0-1-15,-2 0-1 0,5 0-3 16,-3 0 3-16,3 0 0 0,-3 0 0 15,3-5 3-15,2 5 10 0,-1 0 0 0,3-3 2 16,0 3 1-16,-1 0 2 0,1 0-7 0,2 0-5 16,-1-6-2-16,1 6-2 0,2 0-2 15,-2 6 0-15,2-6 5 0,4 0 2 16,-7 3-2-16,1 2 0 0,2-5 1 0,-2 4-2 16,-1 1-2-16,1-2 1 0,-4 3 1 0,-1-1-1 15,-1-2 3-15,-3 3-1 0,3 2 2 16,1-2-1-16,-5-3 0 0,3 6-1 0,-1-4-1 15,1 4 2-15,-1-1-1 0,1-2 2 16,3 2 11-16,0 1 4 0,1-4 3 16,-5 4 0-16,3-5-1 0,1 6-10 0,-2-6-3 15,1 1-1-15,-1 3-2 0,-3 1 2 16,3-4 0-16,-5 4 8 0,3-5 2 0,-3 1 6 16,0 0 9-16,1 4 1 0,-1-6-6 15,1 3-6-15,-1 2-4 0,1-3-6 0,-1-1-7 16,4 1 1-16,-1-1-4 0,-3 1 0 15,9-2-3-15,-7 3 2 0,5-1-1 0,-2-5-1 16,-3 0 0-16,3 3-1 0,-1-3-1 16,-1 0 1-16,1 6-1 0,-1-6-1 0,1 0 4 15,-1 0-1-15,-3 3 1 0,1-3 0 16,3 0 0-16,1 0 3 0,-7 0-2 16,2 5 2-16,5-5 1 0,-5 0 3 0,1 0 0 15,3 0 1-15,-1 0-3 0,-3 6 3 0,7-6-4 16,-3 0-1-16,-1 3 2 0,1-3 3 15,3 0-3-15,0 0 2 0,-3 0-2 16,3 0-4-16,-3 0-2 0,-1 0-1 16,1 0-1-16,-1 0-2 0,1 0 3 0,3-3 0 15,0 3 2-15,-3 0 0 0,3-6 3 16,-1 6-1-16,3 0-3 0,-2 0 3 0,-1-5-2 16,-3 5 0-16,5-3 1 0,-5 3-1 15,3 0 2-15,-1 0 2 0,2 0 1 16,-1 0 1-16,-1 0 3 0,-1 0 3 0,3 0 2 15,-5 0 6-15,3 0 11 0,-3 0 22 16,-1 0 13-16,3 0 8 0,-3 0-1 16,3 0-8-16,3 0-17 0,4 0-10 15,-3 0-10-15,1 0-1 0,0-6-5 0,-3 6-8 16,3 0-7-16,-7 0-5 0,5-3-4 16,-2 3 2-16,-1 0-2 0,-1 0-2 0,7-5 2 15,-3-1 0-15,4 3-1 0,-1 3 2 16,1-5 1-16,-2 5 2 0,2-4 0 15,-1-1-2-15,3 1-1 0,-2 4 0 16,0-5-2-16,2 5 0 0,-3-5 0 0,1 2-1 16,0-3 1-16,-5 3 2 0,5 3 1 0,-4-5 1 15,-1 1 0-15,1-1 2 0,2 5-3 16,-7-5-1-16,3 1 1 0,-3-1 0 16,3 5 1-16,-3-4 6 0,3 4 5 0,-1-5 1 15,-1 5 3-15,-7 0 0 0,4 0-4 16,1-5 0-16,-3 5-4 0,-2-4 2 0,5 4-3 15,-5 0-2-15,2 0-1 0,-1 0-2 0,-1 0-2 16,-2 0 0-16,5 0-2 0,-7 0 0 16,6 0 3-16,-2 0 2 0,1 0-1 0,-3 0 1 15,0 0 1-15,0 0-1 0,-2 0 1 16,3 0 3-16,1 0 2 0,-2 0 5 16,-4 0 4-16,4 0 7 0,-4 0 12 0,0 0 19 15,5 4 22-15,-5-4 24 0,4 0 21 16,0 0 18-16,2 0 6 0,-1 0 5 0,1 0 5 15,0 0-4-15,-2 0-17 0,3-4-26 16,-3 4-29-16,0 0-28 0,2-5-26 0,-6 5-14 16,5-3-6-16,-5 3-2 0,4 0-1 15,-4-5-1-15,4 5 1 0,-4-4 0 0,5-1 0 16,-3 5-1-16,0-5 1 0,0 1-1 16,2 4-1-16,-4-5-2 0,0 1-1 0,0-1-1 15,3 2 0-15,-8-3 4 0,6 6-2 16,-3-5 2-16,-3 2 0 0,6 3 0 0,-8-6 1 15,5 6-1-15,-2-3 0 0,2 3 2 16,-2-5-2-16,2 5 0 0,-2 0 0 0,2 0-1 16,-2-5 2-16,-2 5-3 0,4 0-2 15,-2-4-1-15,-2 4-1 0,0 0-2 16,0 0 3-16,0 0-1 0,-5 0 1 0,5 0 1 16,0 0 0-16,0 0 0 0,0 0 1 15,-5 0 1-15,1 0-1 0,2 0 2 0,-2 0-1 16,-3 0 0-16,-1 0-1 0,6 0 1 0,-7 0 1 15,3 0-1-15,0 0 0 0,-3 0 2 16,-1 0 0-16,4 0-2 0,-5 4 2 16,1-4-2-16,3 0 0 0,1 0 0 0,-4 0-2 15,-5 0-1-15,4 5 1 0,1-5-1 16,-3 0 2-16,-1 0 5 0,1 0 3 16,-5 0 0-16,1 0 5 0,0 0-2 15,-3 0-4-15,3 5-5 0,-4-5 1 0,4 0-2 16,-3 0-2-16,1 3 0 0,-2-3 0 0,0 0 0 15,0 6 0-15,1-6 1 0,-3 0 0 16,2 3-1-16,2-3-1 0,-6 0 1 0,5 5-1 16,-3-5 1-16,2 0 0 0,0 6 1 15,-2-6 1-15,0 0-1 0,3 0 0 0,-3 3 1 16,-2-3-1-16,4 0 0 0,-2 0 1 16,2 0-1-16,-2 0 0 0,-2 0-1 0,7 5 1 15,-7-5-1-15,4 0 0 0,2 4 1 16,-2-4 0-16,1 0-1 0,-1 5 0 0,4-5 0 15,1 0 0-15,-1 0 0 0,0 4 1 16,3-4 0-16,-3 5 1 0,6-5-1 0,-1 0 2 16,2 0 0-16,-1 0 0 0,3 5 1 15,-3-5 2-15,5 0-2 0,0 0 0 0,-3 0 1 16,3 0-1-16,2 0-1 0,-3 0-1 16,3 0-2-16,-2 0 0 0,-1 4-1 15,-1-4-1-15,6 0-1 0,-7 0 0 0,7 0 2 16,-2 5 0-16,-2-5 0 0,3 0 0 0,1 0 0 15,-2 3 0-15,8-3 0 0,-8 5-1 16,3-5 2-16,3 0 0 0,-2 4 0 0,0-4 0 16,4 5 2-16,-2-5-1 0,-2 0 0 15,6 5 2-15,-6-5 1 0,4 0-1 16,-2 0-1-16,2 4 0 0,-2-4-2 0,2 0-2 16,-6 0 0-16,6 5 1 0,0-5-1 0,-2 0 0 15,2 0 0-15,2 0 0 0,0 0 0 16,0 4 1-16,0-4 1 0,0 0 0 0,0 5 2 15,4-5-1-15,-4 0 2 0,9 0 1 16,-7 0 0-16,8 0-2 0,-1 0-1 16,-3 0-1-16,0 0-1 0,5 0 1 0,-3-5-2 15,-2 5 1-15,0-4-1 0,5 4 0 16,-1 0 0-16,1-5 2 0,-1 5 2 0,5-4 0 16,-3 4 2-16,5 0-2 0,-3-5 2 15,7 5-3-15,-4 0-2 0,-1-5-3 0,5 5 2 16,0-4 0-16,-1 4 0 0,-1 0 1 15,2-5 2-15,4 5 0 0,-2-3 3 0,-1 3-2 16,5-5 1-16,2 5-2 0,-6 0 0 16,4-4-4-16,0-1-1 0,4 5 2 0,-4 0 1 15,6-5 0-15,0 5 3 0,0-4 0 16,3 4-1-16,1 0-1 0,-8-5-1 0,8 1-2 16,-4 4-1-16,5-5 0 0,-1 5 2 15,2-3 2-15,3-3 1 0,-3 6-1 0,7-5-1 16,-3 5-1-16,1-3-3 0,1 3 1 15,3-6 1-15,1 3 3 0,3 3 1 16,2 0 0-16,0-5 1 0,2 5-3 0,2-5-1 16,-2 1 0-16,4 4 2 0,0 0 0 15,2-5 0-15,0 1-2 0,0 4 2 0,-2-5-2 16,2 5-1-16,2-3 1 0,4 3 2 16,-5-6 0-16,5 6-1 0,-4 0-1 15,-2-5 1-15,-2 5 0 0,4 0 1 0,-4 0 1 16,-2 0-1-16,-2 0-1 0,-2 0 0 15,-2 0 0-15,-3 0 0 0,-1 5 3 0,-2-5-1 16,-5 6 1-16,-2-3-3 0,-3-3-1 16,-7 5-2-16,-3-1 0 0,1 1 0 15,-6-1-1-15,-4 1-3 0,-3 0-15 0,-3 4-48 16,-5-6-64-16,2 8-71 16,-12-8-77-16,2 6-132 0,-6-4-129 0,-4-5-30 0,-5 0-48 15,-1-14-16-15,-7-12 102 0,2-2 160 16,-1-3 85-1</inkml:trace>
  <inkml:trace contextRef="#ctx0" brushRef="#br0" timeOffset="9491.61">2532 12191 84 0,'4'0'261'15,"3"-3"14"-15,-1-6 10 0,4 4-157 0,0-4-70 16,7 4-34-16,0 2-15 0,3-6-8 16,3 4 1-16,0-4-5 0,4 0 3 15,-3 4 1-15,3-4-1 0,-2 4 6 16,2 2-2-16,0-6-1 0,-2 4-1 0,-1 1 0 15,3-1-6-15,0 0 4 0,0 1-1 16,0-1 4-16,0 5-1 0,6-4 5 16,0 4-1-16,0 0 3 0,0 0 0 0,8-5 0 15,-3 5-2-15,5 0-3 0,-2 0 1 16,3 0-10-16,-1 0 3 0,5-5 7 0,-5 1 2 16,7 4-4-16,-1-5 3 0,3 2-5 15,0-2 11-15,1 1 0 0,1-1 12 16,2 0 7-16,2 1 0 0,-2-5-12 15,-3 4-2-15,3 2-7 0,-2-3-2 0,4 6-1 16,-2-5 1-16,4 2 0 0,-5 3 4 0,3 0-3 16,-2 0 0-16,2 0-3 0,-6 3 0 15,1 2-3-15,-3 1 0 0,2-3-1 16,-7 2 0-16,5 4 2 0,-3 0-2 16,3 0-1-16,0 4 2 0,-3-4 1 0,3 0-4 15,-1 0 1-15,-1 1 4 0,1-1-3 16,1 0 4-16,4-6 3 0,-5 7 9 15,5-6 9-15,0 1 4 0,2 4 8 0,-3-6 0 16,7 3-11-16,-2-1-5 0,4-2-3 16,-2 3-6-16,6-3-2 0,-6 2 1 0,4 1 0 15,3-3-2-15,-3 2 1 0,-4-5-1 16,6 4 2-16,-8 1 0 0,-3 4-1 16,3-4-2-16,-2 4 0 0,-6-1-3 15,4 1 0-15,-5-4-1 0,5 4-1 0,-5 0 0 16,5 0-2-16,-4 4 2 0,6-4-2 15,-3 0 1-15,1 0-1 0,4 1 1 0,-2-1-2 16,-2 0 1-16,1-1 0 0,-1 1 2 0,2-4 9 16,-2-1 10-16,6 1 12 0,-11 4 12 15,3-9 8-15,-7 5-2 0,3 4 0 16,-5-9 8-16,1 3 10 0,-5 2 13 0,4-5 7 16,1 6-3-16,-5-3-12 0,5-3-21 15,3 0-20-15,-3 0-15 0,1 5-9 0,-4-5 0 16,3 0-4-16,-9 0 3 0,6 0 6 0,-6 0 5 15,0 0 5-15,1 0 3 0,-3 0 11 16,2 4 6-16,0-4 8 0,-2 0 8 16,-2 0 3-16,-2 5-6 0,2-5-9 15,2 0-14-15,-6 0-13 0,6 3-8 0,-6 3-6 16,0-6-2-16,2 0-1 0,2 5 0 16,-4-5-2-16,-1 3 1 0,3 3 2 0,-2-3-4 15,0 2 3-15,0-5 2 0,0 6 5 0,0-3 3 16,2-3 5-16,-2 5 10 0,-1-5 27 15,5 4 56-15,-2 1 49 0,4-5 23 0,-6 4 2 16,6-4-25-16,1 5-53 0,1-5-54 16,-2 0-26-16,2 0-15 0,0 0-8 15,-2 5-5-15,2-5-1 0,0 0-4 0,-2 0-1 16,3 4 3-16,-3-4-2 0,4 0 1 16,0 5 0-16,-4-5 0 0,6 3 2 0,-3-3-1 15,-1 5 1-15,2-5 1 0,2 0-1 16,3 4 1-16,-3 1 2 0,0-5-3 0,4 0 1 15,-5 0-1-15,3 0-2 0,-6 0-1 16,9 0 2-16,-3 5-1 0,-6-5 1 16,6 0-1-16,-1 0-1 0,-1 4 2 15,2-4 0-15,-1 0 2 0,-1 0-1 0,4 5 0 16,1-5 3-16,-1 0-1 0,0 0-2 16,-1 0-1-16,1 0-1 0,1 0-1 0,-3 0 0 15,0 0 1-15,3 0-1 0,-5 0 2 16,4 0 0-16,1 0-1 0,-5-5 2 15,5 5 1-15,-1 0 0 0,0-4 1 16,5 4-1-16,-9 0 0 0,9 0-1 0,-9 0-2 16,4 0 0-16,1-5-1 0,-1 5-1 15,1 0 2-15,-1 0 0 0,-4-5 0 16,5 5 1-16,-7 0 0 0,6 0 2 0,-3 0 2 16,1 0-1-16,-2 0-1 0,1 0 0 15,-3 0-2-15,2 0-2 0,-2-4 0 0,0 4 0 16,3 0 1-16,-3 0-2 0,-4 0 3 15,4 0 0-15,-4 0 2 0,0 0-1 16,0 0 0-16,0-5 1 0,3 5 0 0,-3 0 0 16,0 0 1-16,0 0-1 15,-4 0 0-15,6 0-2 0,-6 0 0 0,-2 5-2 16,2-5 2-16,2 0-1 0,0 0 0 16,-2 0 0-16,2 0 1 0,-2 0-1 0,4 0 1 15,-2 0 1-15,2 0 0 0,0-5 1 16,0 5 0-16,0-3-2 0,4 3 3 0,0 0-1 15,-2-5 2-15,3 1 0 0,1-1-1 16,-2 5-1-16,0-5-1 0,3 1-2 0,-3-1-1 16,2 1 0-16,-2 4 2 0,3-5 0 15,-3 2 1-15,4-3-1 0,-6 6 1 16,-2-5-1-16,5 2 3 0,-1 3-1 0,0-6 2 16,2 6 0-16,1-3-1 0,-3 3-2 15,2-5 2-15,4 5-2 0,-5-6-2 0,3 6-2 16,-6-3 3-16,7 3 0 0,-3-5 2 15,-2 5-1-15,-2-4 0 0,2 4 2 0,5-5 0 16,-7 5 0-16,6 0 1 0,-6-3-1 16,7 3 2-16,-3 0-1 0,0-6-3 15,-2 6 0-15,3 0-2 0,-3 0-1 0,0 0-1 16,0 0 0-16,-2 0 1 0,3 0 2 16,-1 0 0-16,0 0 0 0,-2 0 2 0,2 6-2 15,1-6 4-15,1 3-1 0,2-3 1 0,-6 0 0 16,7 0-1-16,-3 0-2 0,0 5-2 15,-2-5-1-15,3 4-1 0,1-4-1 0,-2 5 3 16,1-5-1-16,-3 0 1 0,4 3 1 16,-2-3 1-16,1 6-1 0,1-6 2 0,3 0 2 15,-9 5 0-15,8-5 0 0,-2 0 0 16,3 3-2-16,-5-3-3 0,0 6-1 0,5-6 1 16,-3 3-1-16,3-3 0 0,-1 5 2 15,-4-5 1-15,5 6 0 0,-1-3 1 0,3 2 1 16,1-5 1-16,1 4 3 0,1 1-2 15,-3-5 1-15,5 4-2 0,-5-4-2 16,3 5-3-16,1-5 1 0,-2 5-1 0,1-5 2 16,-1 4 0-16,5-4 3 0,-7 0 1 15,12 5 0-15,-9-5 3 0,7 0-2 0,-2 0 2 16,0 0-4-16,2 0 0 0,1-5-2 0,-5 5 0 16,6 0 3-16,-2 0-1 0,2-4 2 15,-2 4 0-15,3-5 0 0,1 5 0 16,0 0-2-16,4 0-1 0,-2 0-3 0,-2-5 0 15,4 5-2-15,-4-4 1 0,7 4 1 16,1 0 2-16,-6-5 1 0,6 5-1 0,0-4 1 16,0 4-2-16,-6 0 0 0,7-5-2 15,-1 5 0-15,0-3 1 0,0-3 1 0,3 6 1 16,-1-5 1-16,4 2 0 0,-1 3-2 16,-3-6 0-16,4 6-3 0,-5-3 0 0,1 3 1 15,-4-5 1-15,4 5 2 0,1 0 1 16,-1 0-1-16,0 0 0 0,0 0-1 15,-3 0-4-15,3 0 2 0,-4 0 0 0,4 0 0 16,-4 0 2-16,5 0 0 0,3 5 0 0,-6-5-1 16,1 0 0-16,1 0-2 0,-2 3-2 15,2-3 1-15,1 6 2 0,-1-6 1 0,-4 0 1 16,4 0 1-16,1 3-1 0,-1-3-2 16,-6 0-2-16,4 5-1 0,0-5 0 15,-6 6 2-15,7-6 0 0,-1 0 4 0,0 3-2 16,-6-3 2-16,2 0-2 0,0 5-2 0,-2-5 0 15,2 0 0-15,-2 0 0 0,0 4 0 16,-2-4 2-16,2 5 1 0,4-5 0 0,-1 0-2 16,5 4 0-16,-4 1-1 0,0-5-2 15,4 5 0-15,-6-5 4 0,3 4-1 16,-1-4 2-16,-2 0 3 0,0 0-1 16,-2 0-2-16,-2 0 1 0,0-4-2 0,-6-1-1 15,3 5-1-15,-11 0 0 0,1-5 1 16,-3 1 1-16,-9 4 1 0,2-5 1 0,-4 1 0 15,-2 4-1-15,-4 0 0 0,0 0-3 16,-8 4-5-16,-3-4-8 0,-1 5-23 0,-5-1-68 16,-8 1-81-16,-2-5-83 0,0 5-140 15,-2-1-161-15,-8-4-60 0,-5-9-80 0,-1-5 12 16,-1-9 116-16,-1-8 170 0</inkml:trace>
  <inkml:trace contextRef="#ctx0" brushRef="#br0" timeOffset="10601.14">3512 13011 52 0,'4'-5'260'0,"2"2"18"0,-1-6 9 16,1 4-116-16,0-4-87 0,-2 4-41 0,8 1-18 15,-1-5-8-15,-1 4-15 0,7 5-2 16,-3-5 0-16,5 1-2 0,1-1-2 15,1 5 2-15,2 0-3 0,6 0 3 0,-2-3 9 16,6 3-5-16,4 3 2 0,0-3 1 16,2 0-1-16,9 0-2 0,-3 0 3 0,7 5 4 15,0-5 6-15,6 0 11 0,4 0-4 16,0 0 7-16,0 0 8 0,8 0-1 16,-4 0-5-16,4 0 3 0,1-5 1 0,-5 2-3 15,4 3-3-15,0-6 1 0,3 6 2 16,-3-3 4-16,7-2 0 0,-7 0 8 0,0 1 9 15,0-1 1-15,1 1-4 0,-9-1 0 16,2 2-3-16,-4-3-2 0,-2-2 3 0,-7 2 8 16,-3 3 10-16,-1-2 15 0,-5-4 1 15,-5 9-2-15,-4-5-13 0,-2 1-19 0,-4 4-19 16,-9 0-12-16,3 0-8 0,-4 0-5 16,-3 0-1-16,-6 0-2 0,3 4-1 15,-7-4 0-15,2 5 2 0,-2-5-2 0,-2 0-2 16,-2 0 2-16,0 3 2 0,0-3-4 0,0 6 2 15,0-6 0-15,0 0-3 0,0 5-1 16,-6-2-9-16,4 6-37 0,-6 2-51 0,2 1-64 16,-5 2-54-16,-5 0-132 0,5-14-85 15,-1-6-4-15,2-11 41 0,10-14 44 16</inkml:trace>
  <inkml:trace contextRef="#ctx0" brushRef="#br0" timeOffset="33121.18">20299 13475 100 0,'6'0'330'0,"-2"-5"40"0,1-4 23 0,-3 0-117 16,6 4-117-16,-6-3-54 0,2 4-25 16,6-1-12-16,-3 0-5 0,5-4 3 0,3 5 5 15,3-1 10-15,3-4 13 0,6 4 16 16,0 2 17-16,10 3 16 0,-2-6 13 0,6 6 14 16,5 0 3-16,3-3 5 0,5 3 4 15,10 0 10-15,0 0 2 0,-2-5-19 16,2 5-29-16,-2 0-34 0,-2-5-46 15,2 1-36-15,-6 4-15 0,-2-5-9 0,-5 1-4 16,-1 4 1-16,-9-5 0 0,1 5-3 0,-7-3-13 16,-2-3-40-16,-9 6-56 0,1-5-65 0,-6 5-72 15,-3-3-107-15,-4 3-158 0,-3-9-156 16,-3-2-32-16,-4-1 34 0,0-7 99 16,-4 2 193-16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45:25.147"/>
    </inkml:context>
    <inkml:brush xml:id="br0">
      <inkml:brushProperty name="width" value="0.05292" units="cm"/>
      <inkml:brushProperty name="height" value="0.05292" units="cm"/>
      <inkml:brushProperty name="color" value="#FF0000"/>
    </inkml:brush>
  </inkml:definitions>
  <inkml:trace contextRef="#ctx0" brushRef="#br0">25932 5951 78 0,'0'3'280'16,"-2"-3"32"-16,2 0 33 0,-4 0-116 16,4 0-52-16,0 0-14 0,0 0-3 0,-2 6-4 15,2-6-10-15,-4 5-14 0,-1-5-16 16,3 9-10-16,-2-6-3 0,2 8 10 0,-6 6 18 15,2 0 27-15,4 6 36 0,-7 5 61 0,3 7 35 16,0 5-5-16,0 2-22 0,-2 7-42 16,1 5-72-16,5 0-56 0,-8 0-21 15,2 4-16-15,1 1-13 0,1 0-8 0,0-1-10 16,0 1-6-16,2-5-8 0,0 0-4 16,2-5-3-16,-3-4-2 0,5 1-3 15,-2-3-1-15,2-1 0 0,-4-7-3 0,0-4-14 16,4 1-26-16,-2-10-56 0,-2 1-90 0,0-9-108 15,4 0-152-15,-2-10-208 0,2-4-127 16,2-9 3-16,-2-14 73 0,4-3 146 0</inkml:trace>
  <inkml:trace contextRef="#ctx0" brushRef="#br0" timeOffset="332.21">25773 6265 308 0,'-10'-4'453'0,"3"-4"65"0,-3-6 76 16,8 5-141-16,-2 0-56 0,4 1 38 16,0 2-1-16,0-8-41 0,4 6-61 0,-4-1-75 15,0 4-95-15,2 1-55 0,-2-1-31 16,0 5-23-16,0 0-24 0,4 0-15 0,-2 5-9 16,9-1-4-16,-1 4 0 0,4 12 1 15,3 6 2-15,-1 2-2 0,1 3 0 0,2 1-1 16,1 4-1-16,1-4-3 0,-3-1 3 15,3 0 0-15,-4-5 3 0,3 2-2 0,-3-5 1 16,-1-2 0-16,-3 7 3 0,1-5-3 16,-1-1 0-16,-3-4 1 0,-4 4-2 15,5-8-1-15,-7 4-1 0,-2-4-6 0,6-6-17 16,-8 1-28-16,2-4-38 0,-2-1-63 16,0-4-73-16,0-4-78 0,0-1-127 0,0-4-147 15,-2-5-122-15,2-8-41 0,0-4 44 16,2-11 127-16,-2 2 178 0</inkml:trace>
  <inkml:trace contextRef="#ctx0" brushRef="#br0" timeOffset="636.57">26459 5641 28 0,'10'-14'401'0,"-3"5"71"15,-7 4 65-15,4 1 9 0,-4 4-184 16,-4 0-81-16,4 0-35 0,-2 0-15 0,-7 9 16 15,3 5 31-15,-4-2 8 0,-7 11-15 0,1 5-30 16,-3 6-57-16,3 8-70 0,-9 7-34 16,6 0-11-16,-1 10-5 0,3 4 6 15,0 0 8-15,1-4 4 0,1 4-7 0,-1 0-7 16,3 0-16-16,3 5-16 0,-4-11-12 16,5 2-11-16,1-10-5 0,2-3-5 0,4-6-2 15,2-9 1-15,0-3-4 0,0-5 1 16,2-6-4-16,2 1-14 0,2-8-23 0,0-1-38 15,5-1-47-15,3-8-71 0,5-8-85 16,2-6-112-16,8-12-154 0,-3-7-184 0,7-8-83 16,3 1 27-16,-1-9 103 0,6-5 176 15</inkml:trace>
  <inkml:trace contextRef="#ctx0" brushRef="#br0" timeOffset="972.97">26753 6040 54 0,'0'-4'372'0,"0"-1"59"16,-2 2 53-16,-9 6-32 0,1 2-135 0,-5-1-49 15,3 10-6-15,-4 0 6 0,-5 0 15 16,4 3 30-16,1 6-9 0,-5 0-30 0,9-1-46 16,-5 10-61-16,3-1-72 0,5 4-42 15,-5 2-23-15,8 8-9 0,-5 0-8 0,9 1-7 16,2-3-3-16,0-1-3 0,0-11 1 16,7-4 2-16,-1-5 3 0,4-8 3 15,2-2 4-15,3-1 0 0,4-8 0 0,1-3-4 16,3-3 1-16,2-11 0 0,4-3-2 15,2-6-2-15,-2-5-2 0,2-3-2 0,-2-4-1 16,2-11-2-16,-5 1 1 0,-1-4 0 16,-4-5 0-16,-4 0 0 0,-7-5-3 0,-4 5-3 15,-6-4-3-15,-2 4-3 0,-12 9 0 16,1 5 1-16,-3 8 2 0,-1 9-2 0,-10 13-2 16,2 7-8-16,-4 3-15 0,-2 13-36 15,-2 5-56-15,-2-1-66 0,-2 11-80 0,0 4-121 16,0 3-202-16,3 1-124 0,-1 1-12 15,-2 8 51-15,4-5 120 0</inkml:trace>
  <inkml:trace contextRef="#ctx0" brushRef="#br0" timeOffset="1335.15">25849 7913 464 0,'4'-9'628'0,"-1"-1"128"16,-3 6 130-16,-3 4-214 0,-1 0-188 15,2 4-123-15,-8 6-123 0,2 8-125 0,-5 8-58 16,1 7-26-16,-3 11-12 0,3 6-4 16,-2 4-1-16,3 9-4 0,3 0-3 15,-2 5-3-15,1 4-1 0,3-1-3 0,4 6-9 16,-6-6-38-16,2-3-72 0,-1-8-84 16,-3-17-78-16,8-1-87 0,-6-16-71 0,6-8-74 15,-7-8-94-15,3-6-26 0,4-8 48 16,2-10 85-16,0-9 137 0</inkml:trace>
  <inkml:trace contextRef="#ctx0" brushRef="#br0" timeOffset="1564.93">25659 7836 207 0,'6'-5'510'16,"-1"2"89"-16,-1-3 59 0,-4 6-116 15,0 6-205-15,2-3-114 0,8 8 9 0,-4 6 21 16,9 6 11-16,-3 3 6 0,-2 5-25 15,7 6-91-15,0 0-79 0,3 3-38 0,1 0-17 16,-3-4-7-16,7 8-6 0,-2 1-3 0,0 6-2 16,-1-2-3-16,-5-4-18 0,4-5-55 15,-5-3-68-15,-1-11-64 0,-3-3-61 0,-2-9-47 16,-3-11-29-16,3-3-20 0,-4-3-42 16,0-11-108-16,3-9-47 0,-3-8 27 15,0-6 68-15,4-12 96 0</inkml:trace>
  <inkml:trace contextRef="#ctx0" brushRef="#br0" timeOffset="1837.97">26277 7392 256 0,'9'-34'406'0,"1"17"35"15,-4 8 24-15,-2 1-188 0,0 11-84 16,-8 8-17-16,4 1 12 0,-4 10 23 0,-2 6 12 16,-4 7 3-16,3 7-7 0,-3-2-9 0,2 14-10 15,-3 4-7-15,-3 5-26 16,4 1-33-16,1 2-36 0,-1 2-33 0,2 4-28 15,-1-4-16-15,-1-5-8 0,4-4 1 0,-4-5 12 16,3-10 4-16,-1-8 1 0,8 1 3 16,-2-6-7-16,2-4-11 0,-4 0-7 0,4-4-5 15,0-5-2-15,0-1-3 0,0-3-1 16,-4 0-1-16,8-5-8 0,-4-6-24 0,0-3-48 16,4-3-68-16,-4-6-80 0,0-5-99 15,2-3-113-15,6-3-132 0,-6-6-109 0,5-5 3 16,1-1 69-16,-2-4 121 0</inkml:trace>
  <inkml:trace contextRef="#ctx0" brushRef="#br0" timeOffset="2837.97">26226 7463 239 0,'-3'0'437'0,"-3"0"78"0,2 0 78 16,0 0-130-16,4 0-105 0,0 0-63 0,0 4-44 15,0 6-8-15,4 8 20 0,2 8-3 16,1 5-7-16,1 11-19 0,0-2-64 0,2 9-82 15,5 1-39-15,1-6-24 0,-3 7-11 16,3-2-6-16,1 1-2 0,-1-1-2 0,1 5 3 16,2-9-2-16,-7-1-2 0,0-7-2 15,-1-10-2-15,-1-9-1 0,0-1 0 0,-3-8 0 16,-1 2 0-16,2-8-15 0,-6-3-28 16,4 0-49-16,3-3-69 0,-7-11-86 0,2-4-104 15,0-5-127-15,-2-8-156 0,-2-2-87 16,4-7 16-16,-2-9 88 0,-2 0 140 0</inkml:trace>
  <inkml:trace contextRef="#ctx0" brushRef="#br0" timeOffset="3593.41">26800 7207 260 0,'2'12'406'0,"-2"7"49"15,0-5 56-15,4 7-157 0,-4 7-63 0,5 3 3 16,-5 6 8-16,0 3 3 0,0 0-10 16,0 6-20-16,0-1-40 0,0 4-47 0,0 0-56 15,0 1-45-15,0-1-46 0,2 2-21 16,-2-3-10-16,0-2-3 0,-2-6-2 16,2-4-1-16,-5-4 0 0,1-6-1 0,2 2 2 15,-4-11-4-15,2 1-1 0,-2-4 0 0,-3-6-1 16,7-2 0-16,-4-3 1 0,-2-6-1 15,0-3-24-15,-3-11-24 0,-3 0-24 16,-3-11-27-16,1-4-25 0,3-8-7 0,-3-5-5 16,-1 0-10-16,-3-10-13 0,3-2-8 15,-4-2-2-15,5-4 17 0,-1 0 29 0,5 0 38 16,-3 0 42-16,5 1 41 0,8 2 29 16,4 6 24-16,6 5 21 0,1 4 16 0,11 8 7 15,1 3 6-15,6 6 2 0,2 2-1 16,4 3-2-16,8 0-5 0,-2 4-14 0,1 7-15 15,7-2-20-15,-1 9-17 0,1-4-15 16,1 9-7-16,-5 0-4 0,-8 5 1 16,7-1-2-16,-13 6 0 0,2 2-1 0,-9 7 3 15,-1-1-3-15,-8-1 1 0,-7 3 1 16,2 0 2-16,-12 0 2 0,-2 2 1 0,-9 1 19 16,-1-6 36-16,-3 10 30 0,-6 0 19 0,-2 5 14 15,-2-1-10-15,-2 6-22 0,2-6-26 16,3 4-12-16,-1 2-11 0,4-1-9 15,6-1-11-15,1-3-7 0,1-1-6 0,11 0-5 16,4-3 2-16,4-1-2 0,1-5-1 16,5 1 1-16,2-4 2 0,1-7 1 15,7 2 2-15,1-5 1 0,2-4-2 0,0-5-1 16,8 0-3-16,2-5-2 0,0-4-1 0,8-5-3 16,-2-3-13-16,-1-6-34 0,1-3-73 15,-2-2-97-15,-8-3-131 0,2-9-175 0,-4 3-170 16,-9-3-87-16,-3-5 25 0,-3-4 97 15,-1-5 174-15</inkml:trace>
  <inkml:trace contextRef="#ctx0" brushRef="#br0" timeOffset="4027.2">28014 6652 226 0,'2'-17'432'0,"-2"3"68"16,-7 5 75-16,-3 0-113 0,0 9-107 15,-7 0-41-15,1 6-34 0,-3 6-46 0,-8 7-39 16,-4 7-20-16,-2 11 2 0,-4 3-9 16,2 9-13-16,-2 10-23 0,-1 4-32 0,1 5-48 15,4 9-21-15,6 3-10 0,0 0 9 0,11-3 7 16,8-4 6-16,8-10 0 0,0-14-5 16,6-9-4-16,4-4-8 0,3-10-4 0,1-6-1 15,-6-3 0-15,7-3-9 0,-3-5-5 16,3-4-3-16,-5-1-2 0,-2-4 0 15,3-4 0-15,-5-1-3 0,2 0-7 0,-6-8-22 0,6-1-47 16,-12-3-84-16,0-6-106 0,-6-5-146 16,1 2-176-16,-7-5-122 0,-3-1-57 15,1-4 43-15,-3 4 125 0,9 4 183 0</inkml:trace>
  <inkml:trace contextRef="#ctx0" brushRef="#br0" timeOffset="4537.68">27509 7315 117 0,'-12'3'349'0,"2"-3"73"0,5 6 61 15,3-6-74-15,2 0-89 0,0 3-37 0,2 2-10 16,7 1 19-16,-1-3 60 0,8 2 15 15,1-5-8-15,4 0-26 0,10-5-60 0,-2-4-98 16,4 1-60-16,8-1-40 0,-2-5-28 16,1-4-18-16,3 5-12 0,-2-1-8 15,3 0-5-15,-1 1-1 0,-4-1-3 16,1 1-3-16,-3-1-12 0,0-4-18 0,0 1-21 16,-2-6-25-16,-1 0-30 0,1-5-30 0,-11 8-28 15,3-8-23-15,0 1-12 0,-6-4 4 16,0 0 21-16,-5 3 38 0,-8-4 38 0,3 1 38 15,-1 0 32-15,-4-1 38 0,-2 9 33 16,-4 1 39-16,0 8 36 0,-4 5 28 0,-2 6 13 16,-4-3-7-16,-1 6-16 0,-1 6-27 15,-5 2-27-15,-3 5-23 0,1 6-15 0,-6 7-9 16,3 5-6-16,-5 1-4 0,6 4-1 16,-2 4-4-16,3 6-2 0,3-1-4 0,1 1-3 15,7-6 1-15,1 5-3 0,6-10-1 16,4-4 8-16,8-3 4 0,7-2 0 15,6-7 2-15,4-1 0 0,4-15-7 0,2 3 2 16,0-12 5-16,8-2 8 0,-6-5 7 16,13-9 6-16,-5-1 3 0,7-8 3 0,-1-9-1 15,9-6-1-15,-6 1-6 0,2-9-8 16,-5 5-7-16,-5-5-10 0,-7-5-6 0,-4-4-1 16,-10 0-3-16,-5 0-3 0,-12 1 0 0,-10 2-2 15,-2 11 1-15,-10-1-1 0,-5 10 1 16,-8 8-2-16,-8 10-3 0,-2 4-5 15,-9 9-7-15,-2 4-10 0,1 10-14 0,-5 4-15 16,-4 14-17-16,6 0-25 0,-5 3-48 16,3 2-74-16,4 3-105 0,1 0-180 0,1-4-221 15,3 0-82-15,1 5 25 0,7-6 95 16,0-3 189-16</inkml:trace>
  <inkml:trace contextRef="#ctx0" brushRef="#br0" timeOffset="6060.84">24936 5797 100 0,'-7'-31'618'0,"-13"-6"104"0,3-3 101 16,5 0 87-16,6 4-351 0,-3 4-186 0,3 10-83 16,4 4-83-16,2 9-86 0,0 4-48 0,0 2-33 15,0 6-23-15,2 8-12 16,13 6-4-16,-5 14 5 0,2 15 3 0,5 11 0 15,-5 17-1-15,-1 11-1 0,3 18-5 0,-1 5 2 16,-7 18 0-16,4 8-1 0,-6 16-1 16,0 7 1-16,3 5-2 0,-1 9-2 0,0 4 3 15,0-5 4-15,4 3-1 0,-3-2-2 16,1-5 4-16,2-4 0 0,-3-5-3 16,-1-4 5-16,0-8 10 0,4-2 10 0,1-12 4 15,-5-5 14-15,4-4 9 0,0-14 0 0,3-11-5 16,1-6-3-16,-3-9-15 0,1-10-13 15,0-4-11-15,5-11-8 0,-3-3-2 0,-1-8-5 16,3-12-1-16,-5-6-8 0,3-5-9 16,-1-9-15-16,1-5-17 0,-6-1-31 0,3-8-28 15,3 0-47-15,-4-8-60 0,-1 3-51 16,1 1-42-16,-4-6-32 0,3 1-20 0,-7 0-3 16,-2 0 8-16,0 1 16 0,0 2 40 15,0-2 68-15,-7-1 95 0,7 0 99 16,-6 4 91-16,2 2 77 0,-2-3 60 0,-4 1 32 15,7 2 17-15,-7 3 11 0,4-6 15 16,-2 6 28-16,1-3 50 0,7 3 7 0,-4 0-24 16,4 0-44-16,0 0-68 0,4 0-91 15,1 0-54-15,5-5-24 0,2 5-14 0,9 0-11 16,8-9-5-16,4 4 1 0,10-4-2 0,7-5 1 16,8-3 0-16,8-10 4 0,4 5 4 15,7-10 5-15,6-4 10 0,14-4 8 16,6-11 6-16,15 2 6 0,2-14 3 0,10 1-7 15,8-10-5-15,9-10-8 0,6-3-13 16,11-6-2-16,7 2-2 0,5-5 3 0,4 3 1 16,6 0 7-16,2 6 2 0,2 5-1 15,-10 8-3-15,0 9-1 0,-15 4-2 0,-8 10-7 16,-12 4 2-16,-17 5 3 0,-6 12 7 16,-17 2 6-16,-7 7 11 0,-18 1 6 15,-12 9 1-15,-10 1-10 0,-12 3-9 0,-9 5-12 16,-6 0-10-16,-4 0-8 0,-11 5-6 15,-3-2 2-15,1 2-2 0,-12-5 0 0,2 0 0 16,-4 0 2-16,-4 4 0 0,4-4 1 0,-6 0 1 16,0 0 1-16,0 0 0 0,-5 0-2 15,-3 0 0-15,4 0 1 0,1-4 0 16,-1 4 0-16,-5-8 0 0,5 3 0 0,4 1-2 16,-4-6 0-16,1 1 0 0,1-3 0 15,2-2-1-15,0-6 1 0,2 0-1 0,-3-3 1 16,3-5 0-16,-2-3-1 0,4-6 2 15,-6 2 1-15,6-5 1 0,-3-5 2 0,1-1-1 16,-2-13 0-16,4 1-2 0,-6-4-4 16,2-10 2-16,-5-5 0 0,3 1 0 0,-2-10 2 15,-5 4 0-15,-1-3 2 0,-1-4-1 16,-4 3 1-16,3-4 1 0,-7-5 0 0,0 5-3 16,-6 1-1-16,2-5 3 0,-6 3-2 15,2-3-1-15,0 3-1 0,0 2-1 0,-4-2 0 16,8 1 1-16,-4 4 1 0,2 6-1 15,2 3 4-15,-2 1-3 0,4 4 1 0,4 4-2 16,0 5 1-16,-1 9 0 0,7 0 0 16,0 5-1-16,5 4 0 0,2 5 2 0,-1 0-1 15,1 7-1-15,8 6 1 0,-6-1 1 16,6 11-2-16,-2 3 2 0,4 2-2 16,0 3 2-16,0 4-1 0,0-4-4 0,0 4 1 15,0 1 2-15,0 4 0 0,0 0 0 16,0-5 2-16,0 5 1 0,0-5 0 0,-3 5 3 15,3-4 1-15,0 4 8 0,0-5 3 16,-4 2 5-16,0-2 0 0,4 1-1 0,-6-1-2 16,6 0-8-16,-6 1-2 0,0-5-6 15,-5 1-1-15,-3 2 1 0,-3-2 1 0,-1-1 1 16,-13-1 2-16,-2-3 0 0,-11 8-6 16,-5-4-10-16,-16 9-9 0,-11 0-5 15,-13 0-3-15,-18 6 3 0,-17 2 7 0,-15 1 7 16,-18 5 2-16,-13-2 9 0,-28 7 1 0,-15 8 2 15,-20 9 4-15,-13 4 5 0,-25 6-6 16,-8 11 5-16,-19 6 4 0,7 10-2 0,-17 4-1 16,24-2-1-16,7 7-11 0,31 3-9 15,27-4-31-15,29-8-40 0,27-7-58 16,28-7-74-16,32-10-162 0,27-7-347 0,20-10-266 16,12-20-78-16,11-21 15 0,15-14 143 15,5-22 359-15</inkml:trace>
  <inkml:trace contextRef="#ctx0" brushRef="#br0" timeOffset="24089.07">9500 11581 189 0,'9'-5'313'0,"-1"-4"15"0,2 4-10 16,3 1-168-16,3-4-82 0,1 2-30 0,4-2-12 15,1 2-4-15,1-2-7 0,4 8-2 16,-2-9-3-16,4 4-4 0,-3 1-4 15,3-1 2-15,-4 2-3 0,2 3 1 16,-4-6-2-16,0 6-4 0,-3 0 3 16,-3 0 2-16,3 6 8 0,-1-3 10 0,2-3 17 0,-1 5 19 15,3-5 17-15,0 4 7 0,8 1 10 16,2-5-2-16,0 4-6 0,4 1-9 16,-2-5-7-16,9 0-10 0,-1 5-8 15,5-5-3-15,1 3-2 0,1 3-2 16,-2-6 8-16,1 3 6 0,1 2 9 0,-1-5 11 15,-1 6 17-15,-1-3 13 0,-1 2 23 0,4-1 23 16,-3 1 15-16,3-1 10 0,-3 1 1 16,-1 0-3-16,1-1 9 0,-1 4-11 15,1-3-16-15,3 4-25 0,-1-4-30 0,5-1-49 16,-4 1-26-16,-3 4-10 0,3-4-8 16,0 4-2-16,1-6-2 0,-1 3-1 0,-1-3-1 15,1 2 1-15,-2 1 1 0,1 2 1 16,1-8 2-16,-1 9 4 0,1-6 0 0,-2 3-1 15,1-1 0-15,5 4-2 0,-4-6-2 16,3 2 0-16,1 1 2 0,0-3 4 16,2 6 0-16,-1-4-2 0,-1-1 2 0,6 1-2 15,-2 0-2-15,2 4-3 0,-4-6-2 0,4 2 0 16,-2 4-1-16,2-4 0 16,-5-1 1-16,5 1 2 0,0-1 0 0,0 1 2 15,0 0 2-15,0-1 5 0,0-4 3 0,4 5 1 16,-4-2 1-16,2-3-2 0,-2 5-2 15,0-1-1-15,4 1 1 0,0-5 2 0,2 5 0 16,0-1 0-16,3 1-2 0,-1-1-4 16,0 1-5-16,0 0-2 0,3-1-2 0,3-4-1 15,-2 5 3-15,5-5-1 0,-1 0 4 16,3 3-2-16,-3-3-1 0,1 0-2 16,-1-3-1-16,1 3 0 0,-1 0 0 0,1 0 5 15,-1 0 0-15,9-5-1 0,-9 5-1 0,3-4 1 16,-2-1 0-16,3 5-2 0,1-5 1 15,1 1 1-15,1 4 3 0,4-5-2 16,-2 1-2-16,2-1 0 0,-1 5-1 0,-1-5-1 16,2 1 2-16,8-4 0 0,-2 3 2 0,2 5 1 15,0-9-2-15,-2 4-2 16,2 1 4-16,9-5 2 0,-1 4 2 0,0 2 2 16,1-8 0-16,-1 8 0 0,0-6-2 0,1 4 5 15,3-4 0-15,3 4 1 0,-3-4-2 0,3 6 1 16,-1-8-2-16,5 2 1 0,4 6 3 15,2-8 0-15,-9 8 1 0,3-6 0 16,4 1-2-16,4 2 0 0,-2-2 0 0,0 2 1 16,0-2-2-16,2 8-1 0,0-9 1 15,2 4-1-15,0 1 0 0,2 4 0 0,0-9 1 16,4 9-1-16,-4-5 1 0,4 5 0 16,-4 0-3-16,3-5 2 0,-3 5 3 0,0-4 3 15,-6 4 6-15,0 0 3 0,-7 0 4 16,5 0 4-16,-6 0 7 0,1 0 2 0,-9 4 0 15,5-4 0-15,-5 5-10 0,-1-5-4 16,0 0-8-16,-1 0-6 0,-5 0-3 0,-8 0-6 16,-2 0-3-16,-1 0-4 0,-3 0 2 15,2-5 2-15,-9 1-1 0,-3 4 0 0,-7-5 6 16,2 2-5-16,-12 3-4 0,2-5-1 16,-13 1-1-16,5-1-5 0,-7 5 3 15,-1-5 0-15,-7 1 1 0,-2 4 2 0,-2-5 1 16,-4 1-1-1,-7 4 0-15,-1-5-1 0,-5 5 2 0,-5 0-2 0,1-3 0 0,-2 3-2 16,-8 0 2-16,2 0 0 0,-2-6 2 16,0 6-1-16,0 0 0 0,0 0 2 15,0 0-5-15,-2 0-1 0,-2-5-12 0,0 2-24 16,-6-3-38-16,-3 3-39 0,-7-2-48 16,-7-4-47-16,2 4-65 0,-10 1-107 0,6-4-210 15,-2 2-177-15,6-8-99 0,-2 6-13 16,13-10 96-16,1-1 232 0,5 2 217 15</inkml:trace>
  <inkml:trace contextRef="#ctx0" brushRef="#br0" timeOffset="26189.16">3516 12502 205 0,'27'-4'347'0,"0"-1"19"0,-4 2 12 0,8-6-190 15,-2 4-97-15,8-4-38 0,2 4-11 16,4 1-7-16,5-1-7 0,-2 5-1 0,1-3-2 16,1-3-6-16,1 6 0 0,1-5 9 15,-1 2 16-15,1 3 21 0,4-6 24 0,0 6 24 16,1-3 15-16,5-2 9 0,-2 5 7 15,-2-6 0-15,4 6-8 0,0-3-11 0,0-2-21 16,-2 5-17-16,2-4-19 0,2 4-15 16,2-5-5-16,0 5-2 0,2-3 1 15,0-3 7-15,4 6 21 0,1-5 25 0,-1 5 27 16,0-3 28-16,3 3 9 0,1 0-8 16,-2-6-26-16,5 3-31 0,-1 3-36 15,-1-5-22-15,-3 1-16 0,3-1-6 0,-3 5-3 16,-2-5-2-16,2 1 0 0,3 4 0 0,-3 0-2 15,-1-5-2-15,-1 5-1 0,0 0-4 16,2 0 1-16,-3 0-1 0,1 5-1 0,-2-5 1 16,2 0 2-16,5 4-1 0,-3-4 0 15,-2 0-1-15,7 5 3 0,-3-5-1 0,3 0 4 16,1 5 4-16,3-5 1 0,-4 4-1 16,-1-4-1-16,5 0-5 0,-5 5-3 15,1-5-2-15,-1 0 1 0,1 0 1 0,7 0 3 16,-5 0 1-16,6 0 0 0,-3 0 0 15,1 3-1-15,-2-3 1 0,1 0 5 0,-1 0 5 16,6 0 0-16,-5 0 3 0,3 0-1 0,-6 0-7 16,8 0-3-16,-7 0-1 0,3-3-1 15,4 3 3-15,-5 0 0 0,5 0-2 16,-6 0-1-16,-1 0-3 0,1 0-2 0,-2 3 1 16,5-3 5-16,-5 0 5 0,8 0 6 15,0 6 3-15,-5-6 5 0,3 0-2 16,-7 3-1-16,3-3-3 0,2 5-2 0,-3-5 1 15,1 6-2-15,-4-6-2 0,-1 3-1 16,0-3 0-16,-1 0-2 0,-3 5-3 0,5-5 1 16,-1 4 1-16,1-4-3 0,-1 5-2 0,-6-5 0 15,1 3-2-15,-1 3-3 0,0-6 2 16,-4 5 0-16,1-2 2 0,3 3-1 0,-4-6 3 16,-2 3-2-16,-6 2-2 0,2-5-3 15,-8 6 0-15,1-3-1 0,-3 2-1 16,2-1 0-16,-3 1 1 0,-3-1 2 0,3 1-1 15,-1-5-2-15,-1 5 1 0,-3-1-3 16,-1 1 1-16,-8-2-1 0,3 2 2 0,-5-5-2 16,0 4 2-16,-2-4 0 0,-2 5-3 15,2-5 2-15,-9 5 1 0,5-5-2 0,-4 0 2 16,2 4 3-16,-7-4 2 0,3 0-2 16,-4 0 4-16,3 0 0 0,-1 0-1 15,-3 0-1-15,1 0 0 0,-3 0 1 0,-1 0-1 16,1 0 2-16,-3 0-2 0,-3 0 1 0,2-4 0 15,-1 4 4-15,-1 0-1 0,-4 0-1 16,2 0 1-16,0 0 1 0,3 0 2 0,-7 0 2 16,6-5 0-16,-6 5 0 0,2 0-1 15,-2 0-1-15,7 0 1 0,-7 0 3 16,-2 0 1-16,6-5 4 0,-6 5-1 0,4 0 0 16,-4 0-3-16,4 0-4 0,-2-4-4 15,2 4-1-15,-2 0-2 0,-2 0 0 0,4 0 3 16,-4 0 3-16,0 0-2 0,5 0 3 15,-3-5-3-15,-2 5 0 0,0 0-4 0,0 0 3 16,0 0-3-16,0 0-2 0,0 0 1 0,0 0 1 16,0-3-1-16,0 3-2 0,0 0 3 15,0 3-1-15,0-3-2 0,0 0-2 16,0 0 2-16,0 0-3 0,0 0-1 0,0-3-2 16,0 3 2-16,0 3-1 0,0-3-1 15,0 0-1-15,4 0 2 0,-4 0 2 0,0-3 0 16,0 3 2-16,0 0-3 0,4 0-1 15,-4 0 0-15,0 0-1 0,0 3-3 0,0-3 4 16,0 0-1-16,0 0-2 0,0 0 1 16,0 0 2-16,0 0-3 0,0 0 3 0,0 0-2 15,0 0 1-15,0 0 0 0,0 0 1 16,-4 0 2-16,4 0 0 0,0 0-2 16,0-3-3-16,0 3 2 0,0 0-2 0,0 0 2 15,0 3 0-15,0-3 2 0,0 0-2 16,0 0 3-16,0 0 1 0,0 0-2 0,0-3 0 15,0 3 4-15,0 0-7 0,0 0-1 0,0 0-2 16,0 0-3-16,0 0-11 0,-4 0-22 16,4 0-22-16,0 0-34 0,0 0-35 0,0 0-40 15,-7 0-45-15,7 0-80 0,-6-5-119 16,0 5-213-16,-2-4-111 0,0-1-22 16,-1-9 29-16,9 2 33 0,4-8 200 15,7 3 137-15,7-6 76 0</inkml:trace>
  <inkml:trace contextRef="#ctx0" brushRef="#br0" timeOffset="28831.78">14387 12422 270 0,'19'-9'341'16,"6"-5"15"-16,8-3-30 0,6 3-167 0,11 0-70 15,3 5-28-15,7 0-12 0,6-5-6 16,5 11-12-16,5-6-9 0,5 4-6 16,6-4-5-16,1 4-3 0,10 5 3 0,3-4-2 15,-2 4 2-15,9 0 0 0,-5 0 4 0,9 0 6 16,-1 4 6-16,5 1 7 0,0-1 5 16,6 1 6-16,-2 4 10 0,2-4 16 15,4 4 18-15,4-6 25 0,4 2 19 0,7 0 21 16,-3-1 15-16,9-4 3 0,4 0-6 15,2 0-3-15,0 0-16 0,10 0-4 16,-2 0 11-16,11 0 29 0,-5-4-1 0,13-1-14 16,-6 5-23-16,6-8-42 0,0 2-53 15,6 3-26-15,-2-2-8 0,2 1-3 0,2-1 2 16,2-4 6-16,-4 4 6 0,4 1 4 0,-6 4 0 16,2-5-1-16,-6 0 0 0,0 1 4 15,-7-1 3-15,-3 2-4 0,-7 3-1 0,-6-5-6 16,-6 1-7-16,-12-1-6 0,-5 0-4 15,-8 1-2-15,-10-1-2 0,-9 1 0 16,-7-1-1-16,-5 2 1 0,-17-3-3 16,-1 1-1-16,-13 2 0 0,-8-3-3 0,-9 3-1 15,-10-2-1-15,-3-4 2 0,-12 4-1 16,-5 1-5-16,-3-4-21 0,-3-3-43 0,-5 2-88 16,-4-5-105-16,6 2-167 0,-8-2-211 0,-4-3-170 15,0 3-11-15,-2-14 63 0,-5 2 150 16,1-6 224-16</inkml:trace>
  <inkml:trace contextRef="#ctx0" brushRef="#br0" timeOffset="29988.21">3640 13521 199 0,'11'0'340'0,"5"-6"10"0,3-2 13 16,8 2-200-16,6-2-93 0,14-1-38 15,7 0-10-15,12-5-14 0,6 5-1 0,9-4-5 16,6 4-2-16,10-5 4 0,6 5 3 16,3 0-3-16,7 1 5 0,1-1-4 0,4 4-4 15,4 0 2-15,2 1 0 0,2-5-3 16,0 9-1-16,4-5 2 0,1 2 2 0,5 3-2 16,-2 0 7-16,3-6 8 0,5 6 2 15,5 0 4-15,4-5 1 0,6 2 8 16,2 3 1-16,11-6-3 0,-1 6-3 15,13-3-3-15,0 3-6 0,8-5-11 0,7 5-3 16,3 0 2-16,3 0 4 0,12 0-9 0,0-6 7 16,8 6 6-16,4-3 6 0,3 3 9 15,3 0 6-15,7-5 14 0,0 1 12 16,4 4 8-16,0 0 6 0,8 0 9 0,-8 0-6 16,12 4-8-16,-1-4-14 0,5 5-8 15,-2-5 3-15,13 3 6 0,0 3 1 16,8-1-3-16,2-5-1 0,4 9-18 0,3-6-14 15,5 2-14-15,1-5 7 0,1 9-7 16,3-9 4-16,2 5-6 0,-5-1 7 0,9 1-6 16,-6 4 26-16,8-9 37 0,0 5 49 15,4-2 44-15,-2 3 63 0,4-6 30 0,-4 3-11 16,4-3-38-16,-2 5-38 0,0-5-67 16,-2 6-46-16,-6-3-34 0,-2 2-12 0,-7 4-10 15,-1 0-2-15,-3-4-2 0,-10 4 1 16,5-1 4-16,-20 1 1 0,-3 5 2 15,-22-5 2-15,-3 0 2 0,-19-1 1 16,-6 1 4-16,-23 2 1 0,-6-3-2 0,-19 4 1 16,-14-1-3-16,-13 1-3 0,-7 2-1 15,-18-5-2-15,-7 5-2 0,-11-6 4 0,-13 6-1 16,-3 0-1-16,-13-5 1 0,-10 0-4 0,-9 0-3 16,-4 4-2-16,-12-4-3 0,2 0-4 15,-12-4-39-15,-3-1-59 0,-5 6-64 0,-5-6-62 16,-2 1-62-16,0-2-53 0,-2 3-64 15,-2-6-105-15,0 0-103 0,-2 3-5 16,2-3 61-16,0 0 107 0</inkml:trace>
  <inkml:trace contextRef="#ctx0" brushRef="#br0" timeOffset="31382.46">4126 13780 221 0,'23'-8'295'0,"8"2"13"0,8-2-43 16,4 4-145-16,11-1-64 0,6 5-24 16,6 0-12-16,9-3-11 0,5 3-2 0,9 0-4 15,2 3 2-15,8-3 0 0,9 0-1 16,1 5 1-16,1-5-1 0,6 0-2 15,2 0 1-15,6 0 0 0,2 0 12 16,6 0 6-16,-2 0 3 0,11-5 1 0,1 5 3 16,5-3-10-16,6-3 0 0,8 6 2 0,3-5-2 15,5 2 1-15,1-6-1 0,9 4-5 16,1 1-4-16,11-1-4 0,-1-4 2 0,6 9-2 16,2-5 0-16,11 1 2 0,-2-1 0 15,10 5-7-15,2 0 3 0,4 0 2 0,1 0-8 16,9 0 5-16,1 0 2 15,10-5 0-15,-4 5 11 0,10-4 8 0,-4-1 5 0,12 2 2 16,-6-2-1-16,9 1-1 0,-1-1 2 16,9 0 7-16,-2 1 7 0,14-5 7 0,-2 4-6 15,4 5-5-15,4-3 0 0,7 3-12 16,-1-6-2-16,7 6-9 0,-4 0 4 0,7-5-14 16,-3 5 7-16,4 0-11 0,-10-3 9 15,1 3-9-15,-3 0 8 0,-7 3-5 16,-8-3 5-16,-4 5-7 0,-13 1 0 0,-5-3 0 15,-14 2-5-15,1 4-40 0,-23 0-51 16,-6 0-94-16,-16-4-134 0,-7-2-102 16,-19-11-13-16,-16-6 29 0,-20-7 89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46:10.986"/>
    </inkml:context>
    <inkml:brush xml:id="br0">
      <inkml:brushProperty name="width" value="0.05292" units="cm"/>
      <inkml:brushProperty name="height" value="0.05292" units="cm"/>
      <inkml:brushProperty name="color" value="#FF0000"/>
    </inkml:brush>
  </inkml:definitions>
  <inkml:trace contextRef="#ctx0" brushRef="#br0">4593 8611 186 0,'-10'-5'345'0,"4"1"33"15,1-1 23-15,5 0-185 0,0 5-96 0,11-4-51 16,-1 4-33-16,7 0-19 0,-1 0-10 15,7 0-4-15,4 0-3 0,6 0 2 0,0 4-4 16,2-4 2-16,4 5 0 0,1-5 2 16,7 5-1-16,3-5-1 0,4 4 3 15,1-4-2-15,5 5 1 0,0-5 2 16,4 0 1-16,2 0 6 0,1 0 5 0,3-5 11 16,0 5 13-16,7-4 19 0,3-1 16 0,3 0 12 15,4 1 6-15,0-1 2 0,-1 1-16 16,5-1-14-16,2 0-17 0,0 1 4 0,5-1-2 15,-3 2 7-15,2 3 15 0,0-6 17 16,0 6 1-16,0-3 5 0,-2 3-4 16,3 0-15-16,-5 0-16 0,-2 0-21 0,-3 0-20 15,5 0-9-15,-2 3-4 0,-4-3-2 0,2 6 1 16,-2-3-1-16,0 2 0 0,-3-1-1 16,3 1-3-16,-2 0 1 0,2-1 0 15,0 1-1-15,0-1 2 0,-3 1-1 0,1-5 2 16,0 5-3-16,-3-1-1 0,1 1-1 0,4-5 2 15,-2 3 2-15,-7 3 2 0,3-3 52 16,2 2 115-16,-3 0 62 0,3-1 28 16,-7 1 13-16,5-1-46 0,-5 1-113 0,1-5-62 15,-1 0-29-15,-1 5-12 0,-3-5-5 16,-2 0 10-16,1 4 8 0,3-4 1 16,-6 0-1-16,-4 5 0 0,3-5-11 0,-3 0-9 15,0 0-4-15,-2 3 1 0,-2-3-1 0,0 6 2 16,4-6-1-16,0 0 2 0,-2 3-2 15,-2-3-1-15,4 5-1 0,0-5-2 0,-2 0 1 16,2 6 0-16,-2-6 3 0,6 0 0 16,-6 0 2-16,7 0-1 0,-7 0-1 15,-3 0 0-15,1 0-2 0,0 3-2 0,-6-3 2 16,4 0 0-16,-6 0 0 0,-1 5 2 0,-1-5 1 16,0 0 3-16,-1 0 10 0,1 4 4 15,-7 1 1-15,7-5 1 0,-7 3-3 0,5-3-9 16,-1 6-4-16,-1-6-2 0,-3 0-2 15,7 5-2-15,-1-5 3 0,3 3-1 16,0-3 1-16,8 0 1 0,-2 6 0 0,2-6 0 16,-5 0-1-16,9-6-2 0,-8 6-1 15,4-3 2-15,0 3 1 0,0 0 5 0,-6-5 13 16,6 5 12-16,0-6 7 0,0 3 5 16,-7 3-2-16,7-5-9 0,-6 1-11 0,2 4-9 15,2-5-5-15,-2 2-2 0,-3-3-1 16,7 6-1-16,0-5 1 0,4 2-2 0,-2-3 2 15,-2 6-2-15,0-3 0 0,0-2-2 16,0 1-1-16,0-1 0 0,0 5 3 0,2-5-3 16,-2 1 3-16,0-1 1 0,2 1 0 15,-2-1-1-15,-2 0 0 0,2 2-1 0,-4-6-3 16,-1 9 0-16,-1-5 0 0,4 1 3 16,-6 4 1-16,1-5 3 0,1 5 2 0,4 0 0 15,-6 0-2-15,-1 0-3 0,-5 0-1 16,3 0-1-16,1 5-1 0,-2-5-1 15,-1 0 0-15,-1 4 2 0,-3 1 0 0,5-5-1 16,-3 3 2-16,3 3 1 0,-3-3-1 16,-2 2 1-16,1-5-1 0,-1 5-1 0,-5-1-2 15,1-4 1-15,-4 5-1 0,0-5-1 16,-4 0 1-16,-2 4 0 0,-2 1-1 0,0-5 2 16,0 0-1-16,4 0 0 0,-9 5 1 15,5-5 2-15,0 0-3 0,0 4 3 0,-2 1-2 16,6-5 0-16,-4 0 1 0,0 3 0 15,-1 3-1-15,1-6-1 0,-4 0-1 0,0 3-1 16,-3 2 1-16,3-5-1 0,-6 6 1 16,3-6 0-16,-1 3-1 0,0 2 2 0,-1-5-2 15,-1 0 1-15,-1 4 0 0,5-4 1 16,-5 5 1-16,7-5 0 0,-2 3 1 0,0-3-4 16,-3 6 4-16,9-6-6 0,-2 5 2 15,-2-5 1-15,3 0 2 0,1 0 1 16,2 3 2-16,2-3 1 0,2 0-1 0,0 0-2 15,1 0-1-15,-1 0 0 0,0 0-2 16,4 0-1-16,2 0-1 0,-2 0 3 0,5-3 0 16,-1 3 2-16,2 0-1 0,9 0 1 0,-6 0 0 15,3 0-1-15,3-5 4 0,0 5 0 16,1 0 3-16,5-6-1 0,-6 3 2 16,6 3 3-16,-5-5-2 0,3 1-2 0,-2 4 1 15,0-5-2-15,2 5-3 0,-1-3-1 16,5 3 3-16,0-6-2 0,4 6 0 0,-4 0 0 15,0-5-3-15,0 5 0 0,0-3-2 16,0 3 1-16,0 0-1 0,0 0-1 0,4-6 2 16,0 6 3-16,-2 0-1 0,-2 0 2 0,4 0-2 15,-4-3 2-15,-4 3-4 0,4 0 0 16,-6 0-1-16,-1 0-3 0,1 0 4 16,2 0 0-16,2 0 5 0,-2 0-1 15,-1-5 4-15,3 5-3 0,-4 0-3 0,-2 0-2 16,2 0-1-16,-1-4 1 0,1 4 1 0,2 0 0 15,-2-5 2-15,6 5 1 0,6-5-1 16,-2 5 1-16,0-4-1 0,-2 4 0 0,4-9-3 16,-2 9 2-16,-4-5-1 0,4 5 1 15,-2-5 0-15,2 5 3 0,2-3-1 0,-2 3 4 16,0-6 0-16,-1 3 0 0,3 3-4 16,-4 0 4-16,0-5-4 0,-2 5-3 0,0-4 2 15,0 4 3-15,-1-5-2 0,-1 5 1 16,-2 0 6-16,-2-5-3 0,-4 1-3 15,-1 4-1-15,1-5 0 0,1 5 0 0,-5-4-1 16,-3 4 3-16,1-5-3 0,-5 5 2 0,2 0-3 16,-3-5 3-16,-3 1-2 0,-2 4 0 15,-2 0-1-15,-4-5-1 0,-5 5-2 16,1-3 0-16,-6 3 1 0,1 0 0 0,-1 0-1 16,-5 0 2-16,3 0-2 0,-3 0 2 15,0 0-1-15,-1 0-1 0,-1 0-2 0,0 0 3 16,1 3-2-16,-1-3 2 0,-8 0-1 15,4 5-1-15,3-5-1 0,-9 0-2 16,2 0 1-16,-2 0 0 0,0 0-2 0,0 0 2 16,0 0-2-16,0 0-1 0,0 0 0 0,0 0-5 15,-2 0-1-15,-2 4-22 0,-3 1-22 16,1-5-32-16,-8 5-39 0,-3 4-58 0,1-9-87 16,-7 4-121-16,-2 1-212 0,0-10-137 15,-2 1-30-15,-6-5 57 0,6-1 53 16,-4-2 192-16,5-2 154 0,-3 0 86 0</inkml:trace>
  <inkml:trace contextRef="#ctx0" brushRef="#br0" timeOffset="1033.01">3684 9308 195 0,'39'-14'335'0,"4"-3"23"0,7 3 9 16,4 0-190-16,1-3-84 0,14 8-38 15,1-5-19-15,2 5-9 0,11 4-12 16,4-4-7-16,0 4 1 0,6 2-2 0,4 3 0 16,2 0 3-16,2 0 16 0,5 3 4 15,-3 2 8-15,11 1 2 0,-5-3 18 16,9 2-3-16,-4-1 14 0,6 1 23 0,-4-1 33 16,12 1 22-16,-2-5 24 0,6 0 8 15,-2 0 3-15,15 0 6 0,-7 0 32 0,7 0 39 16,2 0 10-16,8 0-16 0,0-5-37 15,8 5-66-15,3-4-73 0,7 4-39 0,3-9-19 16,8 9-7-16,2-8-3 0,2 8-4 16,-2-6-1-16,4-2 16 0,-6 8 5 15,2-6 0-15,0 3 4 0,-2 3 0 0,-4 0-16 16,0 0-5-16,-6 3 0 0,-5 3-3 16,-5-3-1-16,-1 2 0 0,-10 1 1 15,-2-3-3-15,-11 6 4 0,-7-4 4 0,-7 4 6 16,-4-1 2-16,-11 1 1 0,-3-4 1 15,-9 4-3-15,-6-4-1 0,-6-1 1 0,-7 1 2 16,-9-5 10-16,-5 4 3 0,-6-4 0 16,-6 5-4-16,-11-5-4 0,-6 0-11 15,-8 0-5-15,-4 0-3 0,-13-5-1 0,1 5 0 16,-9-4 11-16,0 4 10 0,-2 0 2 16,-2-5 4-16,-2 1-2 0,-2-4-13 0,0-3-9 15,-3 2-11-15,-5 1-22 0,-2-6-32 16,-9 2-53-16,0-2-101 0,-2 5-142 0,1-2-226 15,-1-1-214-15,8 4-90 0,7-6 32 16,14-4 118-16,8-1 233 0</inkml:trace>
  <inkml:trace contextRef="#ctx0" brushRef="#br0" timeOffset="30923.6">5414 14893 301 0,'2'-10'454'0,"4"1"60"16,-6 5 32-16,8-6-222 0,-1 7-125 0,-1 3-84 15,8-6-61-15,3 3-32 0,1 3-12 0,9 0-8 16,-2 0 0-16,4 0-2 0,8 0 1 16,-2 3 1-16,3-3 4 0,3 0-1 0,-2 6 0 15,9-6-2-15,-7 0 1 0,7 3-2 16,1 2 0-16,1-5-2 0,1 5 8 15,5-5 6-15,0 4 16 0,4-4 26 0,4 0 38 16,2 0 36-16,-2 0 32 0,9 0 28 0,-3 0 24 16,0 5 20-16,5-5-6 0,-3 0-19 15,5 0-35-15,-1 0-46 0,0 0-56 16,3 4-35-16,-7 1-20 0,9 0-7 0,-5-1-2 16,3-4 9-16,-5 8 4 0,9-2 2 15,-6-3-1-15,3 2-1 0,-3 1-10 0,5-3-1 16,-3 2-3-16,-1 4 3 0,3-6-1 15,2 3 5-15,2 2 5 0,-3-2 3 0,-5-3 0 16,5 2 11-16,-1 4 3 0,0-4-2 16,-3-1-2-16,7 1 4 0,-2-1-9 15,3 1 0-15,-3 3 1 0,4-8-1 0,0 6 0 16,4 2-6-16,-4-8-7 0,-1 4-5 0,-1 1-6 16,2-5-2-16,-2 5 2 0,-3-1 11 15,9-4 7-15,-6 0 4 0,2 0 4 0,0 0-1 16,-3 0-10-16,3 0-8 0,-2 0-3 15,2 0 1-15,0 0 0 0,-1 0-1 0,1 0-2 16,-4 0-2-16,2 0-3 16,-3 0 2-16,1 0-1 0,4 0 2 0,0-4 0 0,0 4 1 15,-3 0-3-15,-1 0-1 0,0-5-1 16,-1 5 1-16,-1 0 1 0,2 0 0 0,-3 0 1 16,3 0-1-16,-2 0 0 0,3 0-2 15,-5 0 0-15,6 0 0 0,-7 0 4 16,9 0-1-16,-4 0 2 0,4 0-1 0,-3 0 0 15,-1 0-5-15,0 0 2 0,3-5-1 16,-1 1 2-16,4 4 1 0,-2-5 0 0,6-4 0 16,-2 6 1-16,4-2 0 0,2-4-1 15,4 4 1-15,-1-4 1 0,-1 6-1 0,2-8-2 16,-2 2 1-16,3 1-1 0,3-1 2 16,-2 0 1-16,5 4 0 0,-5-9-2 0,3 5-1 15,-3 1 14-15,0-1 8 0,5 0 2 16,-3 4 3-16,-7-4-1 0,5 1-13 0,-2 2-8 15,3-2-1-15,-1 4 0 0,0-1-1 16,-4 0 0-16,5 1-1 0,-5 4-2 16,4-5 2-16,5 1 0 0,-1-1-1 0,-5 0 2 15,1 1-2-15,0-1-1 0,1 2 2 16,-1 3 4-16,5-5-2 0,-5 1 0 0,4-1 1 16,-3 0-1-16,1 1-5 0,5-1 5 15,1 1-1-15,-5-1 2 0,3-4-1 0,-5 4 0 16,9 2 0-16,-1-3-1 0,0 3 4 0,-1-2-4 15,1-4 0-15,2 4-1 0,3 1 2 16,-1-1-1-16,4 2 0 0,0-3 0 16,-2 6-2-16,-2-5-2 0,8 5 2 0,-9-3 0 15,3 3-2-15,-6 0-2 0,1 0-1 16,-3 3-2-16,2-3 1 0,-3 5-1 16,-1-5 0-16,-9 6-1 0,4-3-1 0,-4 2 2 15,5 4 0-15,-3 0-1 0,-2-1 0 0,-1-2-1 16,1 2 1-16,-2 1 0 0,6-4 2 15,-4 4 1-15,3-5 1 0,-3 1-2 16,0 4 1-16,-2-9-2 0,7 5 3 0,-3-5 2 16,-6 0 2-16,-2 0 0 0,2 0-2 0,-8-5 0 15,-2 5 0-15,2-9 2 0,-7 4 1 16,-3 1 0-16,-3-5 3 0,-6 4-3 16,-4-4-3-16,-4 1 0 0,-2-1 0 0,-6-2 0 15,2-1 0-15,-7 4 2 0,-3-6 1 0,-5 0 1 16,-6 5 0-16,0-5-2 0,-8 0 1 15,-7 2 0-15,-1-2 0 0,-7 0 0 16,1 0-1-16,-5 2 2 0,-6-2-1 0,0-4-1 16,-6 4-2-16,-5 0 0 0,-5 0-1 15,-5-3-2-15,-4 3-1 0,-10 2 1 0,0-2-2 16,-8 5 2-16,-5-5-1 0,-2 6-1 16,-5-1 1-16,-5 4 0 0,-9-4 2 15,3 0 0-15,-10 0 1 0,-7 4 3 0,-8-4-1 16,4 1 0-16,-10-1 2 0,4-1-2 0,-10 1-2 15,-3 0-1-15,-5 0 4 0,1 1-1 16,-3-1-1-16,1-2 1 0,-10 3 1 16,0-1-2-16,-4-5 1 0,2 5 0 0,-2-5 2 15,-9 2 2-15,3-2-2 0,-6-3 2 16,1 3 1-16,-5 0-3 0,-1 0 2 0,-2 2-1 16,-4-2-3-16,3-4 1 0,-11 4 1 15,6 0 1-15,-9 1-1 0,3 0 0 0,-6-1-1 16,0 6 2-16,-3-6-4 0,3 5-2 15,-8-5 4-15,7 0-2 0,-5 2-2 0,3-2-1 16,-5 0 4-16,5 0-4 0,-5 2-2 16,-1-2 1-16,-5-4 2 0,1 4-3 0,-4 0 0 15,-2 1 4-15,-4 0 0 0,6-1-3 16,-4-3 2-16,-2 3 4 0,-4-3-4 0,6 3 0 16,-4-4 4-16,0 4-2 0,-2-5-3 15,4 7 2-15,-7-7 2 0,5 6-4 0,-2-1 0 16,4 0 2-16,0 1-4 0,2 0 0 15,-6 5 3-15,6-3-1 0,-2 2-1 0,0 1 2 16,-2-1 1-16,0 0-2 0,-1 4-1 16,-1 2 4-16,0-3 0 0,4 6 0 15,-4-5 0-15,0 2 2 0,0 3-4 0,-3 0-3 16,-1 0 4-16,4 0-3 0,2-6 1 16,-2 6 6-16,1 0-1 0,10 0 1 0,-3-3-1 15,0 3 1-15,2 0-3 0,8 3 0 16,-1-3 2-16,1 6 2 0,3-6-4 0,3 0-2 15,3 0 6-15,0 0-4 0,1 3 0 16,9-3 1-16,0 5 5 0,3 1-3 0,3-3-2 16,0 2-1-16,0 4 0 0,5 0-4 15,-1 5 2-15,7 3 2 0,1-3-3 0,5 3 2 16,6 6 0-16,8-5-5 0,9 4 4 16,8 6 0-16,-1-2-1 0,7 2-2 15,2 4 3-15,9 3-4 0,1 6-5 0,11-6-4 16,4 11-1-16,6-6-1 0,6 2 0 15,10-2 7-15,7 9-4 0,10-4 2 0,9 0 2 16,7 4 0-16,11 2 0 16,7-3 0-16,9 7 3 0,17-1-4 0,9 0 1 0,13 0 0 15,16 0 2-15,11-5 3 0,22-1 5 16,16-6 0-16,20-2 2 0,19-3 0 0,19-11 4 16,14-3-5-16,23 0 3 0,11-6 0 15,18-3-2-15,12-5 0 0,21-4-2 16,6-2 3-16,15-3-4 0,4-3-1 0,18-2-14 15,5 5-13-15,14-6-27 0,-7 3-35 0,20 6-77 16,-9 3-118-16,12-1-227 0,-11 4-243 16,17 5-146-16,-18-6-3 0,13-4 93 0,-19 5 221 15</inkml:trace>
  <inkml:trace contextRef="#ctx0" brushRef="#br0" timeOffset="102913.51">3555 14011 248 0,'-8'-14'382'0,"-6"-4"27"0,3-4 21 16,1 4-216-16,4 4-101 0,0 0-53 16,2-3-25-16,-3 8-16 0,7-5-6 0,-6 5-5 15,2-5-2-15,2 6-1 0,-2-1-1 16,-2-1-1-16,-1 1 3 0,-3 0-4 15,0 0-2-15,-3 4-2 0,-5 2-4 0,1-6 1 16,-1 9 0-16,-7 0 1 0,2 0 1 16,-6 3 5-16,-2 3 0 0,-2 2 0 0,0 6 1 15,-4-1-3-15,-1 6 1 0,-1-2-2 16,0 6 1-16,-2 3-4 0,1 2 3 16,3-2-3-16,-6 2 0 0,3 3 2 0,3-4 1 15,0 9 1-15,-2-4 0 0,6 4 0 0,-5-4-1 16,10 2 1-16,-3 0-2 0,4-3 2 15,4-5-1-15,0 6-2 0,2-5 0 0,5 0 0 16,-1-5 1-16,1 4-2 0,6 2 3 16,-1-5-1-16,1 3 0 0,4 2-2 0,4-5 2 15,-3 3-1-15,5-3-2 0,5 4 1 16,-3 0-1-16,4 1 2 0,-2-2 1 0,2 5 2 16,5 6 0-16,-1-6 0 0,0 9 0 15,3 0 2-15,-3 0 1 0,2 6-1 0,3-1 1 16,-3 4-2-16,5 2 1 0,-3 3-4 15,3 0 0-15,-1 3 0 0,1 6 4 0,-3 2-1 16,-1 1 4-16,-1-3-1 0,-2 5 0 16,1 0-3-16,-1 3 1 0,-4-8-1 0,5 0 2 15,-5 5 0-15,0-9 1 0,-2 4 1 16,2-6-1-16,5-2 1 0,-5 4-1 0,4-5 2 16,1-5-3-16,-1 5-1 0,2-9 3 0,-1-5-2 15,5 0-2-15,1-3 4 0,-1-6-1 16,1 1 0-16,3-1-4 0,-3-3 5 0,4-2 3 15,-3-3 4-15,3 0 6 0,2-6 10 16,-3 0 8-16,3 3 0 0,-2-3-1 0,6-3 1 16,0 0-5-16,1-2 3 0,3 2 3 15,-2-5 0-15,7 5-3 0,-1-5 1 0,-2-4-10 0,4 4-5 16,-4-6-5-16,4 2-3 0,0 4-2 16,1-9 3-16,-3 5-6 0,6-1 3 0,-6 1 0 15,9-5 1-15,-1 0-2 0,5 0 5 0,-3 0-1 16,3 0 0-16,5-5-4 0,-3 1 2 15,6-1-5-15,-2 1-1 0,-1-1 0 0,1 0-3 16,0-4 0-16,2 1 0 0,-1-1 0 0,5 0 0 16,5 0-1-16,1-5 0 0,-2 1-2 0,6-1 0 15,-4 1-1-15,4-1 0 0,1 0 0 16,1-3 0-16,-2 3 1 0,7-3-2 0,-3 3 3 16,3 0-4-16,-5-4-1 0,3 4 0 15,-3-3 0-15,-2 3 2 0,5-4 0 0,1 5 3 16,1-5 2-16,1 4 0 0,1-3-1 0,-3 3 0 15,1 0-2-15,1-4 3 0,1 4 2 16,-1-3 0-16,-1 3 0 0,3 0 2 0,-3 2 0 16,6-2 5-16,-7 0 4 0,5 0 3 15,-5 2 2-15,1 3-1 0,3-1-7 0,-3 1-1 16,3 0-4-16,-3 6-3 0,-1-3-1 0,1 6-2 16,-1-5 2-16,1 5 2 0,3-3 2 15,-3 3 0-15,6 0 2 0,-3 3-5 16,-3 2 2-16,7-5-2 0,-5 6 0 0,6-3 1 15,-3-3 1-15,5 0 5 0,-4 5 3 0,4-1 11 16,4-4 12-16,-7 0 24 0,3 0 23 16,8 0 12-16,-6-4 7 0,4-1 2 0,0 5-8 15,2-9-11-15,-6 9-12 0,8-8-8 16,3 2-13-16,-3 3-13 0,2-7-10 0,2 6-10 16,-2-5-7-16,5 1-5 0,-1 2-3 0,5-2-2 15,-3-1-1-15,7-2-4 0,-7 3 4 16,5-1-2-16,1 6 2 0,1-8-1 15,2 2-1-15,6 1 0 0,-7-1 3 0,5 0-1 0,2 4 2 16,-8-4 0-16,1 0-1 0,7 4 0 16,-6 2 3-16,6-6 10 0,-7 4 12 15,7-4 5-15,-4 4 17 0,6 1 40 0,-2-4 12 16,0 2 0-16,2-2-1 0,-2 2-14 0,4 3-37 16,0-2-27-16,2 0-11 0,0 1-7 15,0-1-2-15,2 1-3 0,-2-1 0 16,4 2 2-16,-3-3 0 0,-1 6-1 0,2 0 1 15,-2 0 0-15,0 0 0 0,-2 0 0 0,-4 6 0 16,0-3 2-16,0 2 0 0,0-1 0 16,0 1 0-16,-1 4 0 0,-1-4 2 0,2 4-1 15,-4-1 2-15,4 1-3 0,-7 0 2 16,7 0-2-16,-2 1 1 0,-2-1 1 0,0-1-1 16,2 1 1-16,-3 0-1 0,5-4 0 15,0-1 2-15,4 6 0 0,-4-6-2 0,0 1 4 16,4-2-3-16,2 3 3 0,-2-6-1 0,2 3 0 15,-2-3 0-15,6 5-2 0,1-5 2 16,-5 0-2-16,0 0-2 0,0 0 3 0,2-5-3 16,2 5 0-16,-2-3 0 0,3-3-1 15,-1 3-1-15,4-2-1 0,-1-4-2 0,-3 0 0 16,4 0-1-16,-6-1-1 0,3-2-1 16,3 3-1-16,-4-5-1 0,2 0 0 0,-1 5 0 15,5-5 1-15,-2 1 0 0,3 4 0 16,-5 0-1-16,7-5-3 0,-7 5 0 0,2 1-3 15,-6 2 0-15,1-2 2 0,-7 4 1 0,6-1 0 16,-12-4 1-16,3 4 0 0,-1 2 1 16,-2-3 0-16,-6 3 2 0,-1-2 1 0,-1 1 1 15,-1-1 0-15,-4 0-1 0,-7 1 1 16,1 4 2-16,-4-5 1 0,0 5 1 16,-2-4-2-16,0-1 1 0,-9 0-4 0,1 1 4 15,-2-4 0-15,-1 3 3 0,-7 1-1 0,1-1 1 16,-6-4-3-16,0 0-2 0,-1 4 1 15,-3-4 0-15,-2 1 0 0,-2-1 2 0,-2-1 1 16,-7-3 4-16,3 8-1 0,-4-9-1 16,-7 5-2-16,5-5-1 0,-9 2-1 0,2-7 13 15,-6 2 11-15,-2-1 9 0,-2-1 10 16,0 2 8-16,-6-10-1 0,0 5-3 16,2-6-1-16,-9 5 0 0,3-3-2 0,0-5-5 15,-3 3-5-15,-1-4-8 0,-1-3-8 0,1-1-7 16,2-1-6-16,-3-3-3 0,-3 0-1 15,1 0-1-15,3-2 0 0,-5-2 0 16,0-1-1-16,3 0-1 0,-3-4 1 0,-1 3 1 16,3 1 1-16,-2 5-1 0,-1-5-1 15,-5-1-2-15,0 6-3 0,2-5-2 0,-5 5 0 16,1 0 3-16,-4 3 0 0,-4 6 4 16,-3-6-2-16,-3 2 2 0,0 4-3 0,-7-1 1 15,1 4 2-15,-3 2-1 0,-6 4-1 16,-2-1 2-16,0 0-2 0,-6 1 1 0,-2 4 0 15,-6 1 1-15,-3-3-1 0,-1 3 1 16,-5-6-1-16,-8 9-2 0,-6-3 3 0,-2-1 0 16,-10-4 1-16,3 8 1 0,-11-4 0 15,1-1-3-15,-8 2 0 0,-2-1-1 0,-2 4 1 16,-6-8 1-16,-3 4 0 0,-1 4-1 16,-7-3 1-16,3-2-2 0,-5 1 2 0,2 1 0 15,-10-2 2-15,2 1-2 0,-1 1 0 16,-8-2 0-16,1 1 0 0,-6 1 0 0,2-2 0 15,-3 6-1-15,-5-6 5 0,1 2-2 16,-6 3 0-16,-1 2 2 0,-3-2 2 16,-2 0-3-16,2 0 0 0,-6 1 4 0,-4-1-1 15,2 1-1-15,0 4-1 0,-2-9-2 16,-5 10 1-16,5-6 0 0,-2 0-2 0,2 0 0 16,-9 2 4-16,9-2-4 0,-4 0 0 0,2 0 3 15,-3 2 0-15,1-2-1 0,0 5-2 16,-1-5 1-16,1 0 3 0,0 5-5 0,-1-5 1 15,5 6 1-15,-8-1 0 0,3 0-6 16,1-5 2-16,-2 5 1 0,-3 4 0 16,1-4-1-16,-3 6 1 0,3-7 1 0,-3 6-1 15,7-1 1-15,-2 1-3 0,2-1 3 16,-5 2-2-16,5-3 0 0,-5 6 0 0,3 0 3 16,-7 0-2-16,9 0 0 0,-8 0-1 15,3 0 3-15,-1 0-3 0,1 6 1 0,-1-6 0 16,1 3 4-16,3 2-4 0,4-5 0 15,-5 4 0-15,5 1 0 0,-2-5-3 0,6 0 2 16,-7 4 2-16,5 1-1 0,0-5 2 16,4 0-1-16,0 5 2 0,-2-2-1 0,0-3 0 15,6 0 0-15,-8 6 2 0,8-6-1 16,-2 3-1-16,0 2-1 0,0 1 2 16,2-3 1-16,-2 2-3 0,0-5 1 0,2 9 1 15,2-9 1-15,-2 9-1 0,5-4-1 16,-3-1 2-16,2 4 0 0,0-3-2 0,5 4-1 15,-9 0 1-15,10-4 1 0,-6 4 1 16,5 0-1-16,-1-4 0 0,-2 4 0 0,3-1 1 16,1 1-1-16,1-4-2 0,7-1 1 15,-7 1 1-15,7-2 0 0,-3 3 1 0,2-1-1 16,3-5 0-16,-1 0-1 0,-2 0 0 16,8 0 3-16,-5 0-2 0,5 0-2 0,-4 0 1 15,6 0 1-15,-2 0-2 0,6 0 2 16,-4 0-2-16,2 3 0 0,-2 3-1 0,4 2 1 15,0-2-2-15,3 2 2 0,1 1 0 16,0 5-1-16,-2-2 2 0,4 2 0 16,1 4 4-16,3 1-4 0,1-2 0 0,1 6-1 15,-1 0 0-15,5-1-1 0,1 1-2 16,0 3-3-16,-1 2 1 0,1 3-1 0,6-4 2 16,2 0 2-16,-3 0-1 0,8 1-1 0,1-8 3 15,2 3-2-15,4-4 4 0,2 4-1 16,1 0-10-16,8-6-31 0,-3 6-55 15,9-6-94-15,-4 6-111 0,4-6-193 0,1 2-157 16,6-6-94-16,-4-5-28 0,6-11 62 16,3-6 180-16,8-5 176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49:24.825"/>
    </inkml:context>
    <inkml:brush xml:id="br0">
      <inkml:brushProperty name="width" value="0.05292" units="cm"/>
      <inkml:brushProperty name="height" value="0.05292" units="cm"/>
      <inkml:brushProperty name="color" value="#FF0000"/>
    </inkml:brush>
  </inkml:definitions>
  <inkml:trace contextRef="#ctx0" brushRef="#br0">30562 11194 118 0,'-2'-5'305'0,"-2"-9"32"0,0 5 32 15,-2 0-124-15,0-5-75 0,-1 6-20 0,1-1-11 16,-4 0-13-16,4 0-16 0,-9 4-18 0,5-4-15 15,-7-5-16-15,5 6-11 0,-3-1-11 16,-1 0-10-16,-3 1-8 0,-1-6-3 0,-3 5-4 16,-2 4-5-16,-4-4-1 0,-2 0-2 15,-2 4-2-15,-4 2-2 0,-2 3 0 16,-9 0 6-16,-2 0 12 0,1 3 15 0,-7 2 28 16,-4 4 35-16,0 0 30 0,-4-4 28 0,-2 4 23 15,-2-1 15-15,2 6 13 0,-7-1 7 16,-1 6-18-16,-3-2-27 0,1 1-36 15,-5 1-46-15,-1 3-42 0,-1 5-19 0,-4 1-12 16,0 3-7-16,-4 0-3 0,2 9-2 16,-2-3 0-16,3 3 0 0,-3 6-1 0,2 2-1 15,-4-2-1-15,-4 8 0 0,3-5 3 16,-1 5 4-16,2 5 4 0,0-5-3 0,4 4 1 16,3 1-5-16,-1 4-1 0,2-1 5 15,2 6 5-15,7-5 5 0,-1 4 1 0,7-3 0 16,0-1-3-16,10 3-5 0,-2 2-5 15,4 0-1-15,4-2-1 0,5 2-4 0,3 1 3 16,3-7 3-16,1 6 0 0,9-1 3 16,0 1-1-16,4-6-2 0,2 6-5 15,3 0-1-15,7-1-3 0,1 1-1 0,3-5 3 16,3-1 2-16,6-2 0 0,2-6 0 16,4 0 2-16,6-5 1 0,4-1-1 0,1-2-2 15,12 4 5-15,-7-10 10 0,17 6 3 16,-2-6 8-16,3 0 3 0,7-3-5 0,5-6-5 15,5 0-2-15,1 1-4 0,6-9 1 16,0-1-2-16,0-4-2 0,6-1-1 0,4-3 2 16,3-5-1-16,1-1-1 0,3 3 1 15,1-8 0-15,3-3-1 0,1-3 2 0,9 3 1 16,0-5-1-16,4-4-3 0,3 4-1 16,1-4 0-16,-2-5 1 0,6 2 2 0,5-2 3 15,-3-4 0-15,7 5-3 0,-7-5-2 0,3-1-3 16,1-4 1-16,1 1 0 0,-1-5 1 15,3-4-2-15,-7-6-2 0,3 3 1 16,-3-3 1-16,-1-3 6 0,7-6 5 0,-7 6 4 16,-1-5 2-16,0 0 3 0,1-1 1 15,-1 3 3-15,-4-8-1 0,1 6-2 0,-3 1-1 16,-6-6-6-16,-2 4-6 0,-3-3-3 16,-3 1 1-16,-4-3-5 0,-3 2 1 0,-8-1 0 15,1 1-3-15,-14 3-4 0,3-2 0 16,-8-3 0-16,-5 2 0 0,-3 0 0 0,-7-5 0 15,2 0 2-15,-6-5-1 0,-4 1 0 0,-2-1 2 16,-5 1-1-16,-3-4 2 0,-3-3-2 16,-1 2 0-16,-3 1-4 0,-4-7-2 0,0 7 1 15,-6-5-1-15,0 5 2 0,-2-3 2 0,-4 2 1 16,-4 1 0-16,0 4-1 0,-5-1-1 16,-8 1-3-16,3 4-1 0,-5 0 0 15,-10 0 0-15,0 9 0 0,-7-1 1 0,-3 6 0 16,-5 0 0-16,-10 3 0 0,-4 6 1 0,-6 3-1 15,-11 2 0-15,3-2-1 0,-15 11-6 16,-4-1-15-16,-13 1-16 0,-4 6-19 16,-10 2-16-16,-6 9-13 0,-11 6-16 0,-1 2-33 15,-11 6-48-15,0 13-60 0,-8 0-81 0,-3 5-140 16,-5 11-170-16,1-1-104 0,-1 4 3 16,6-3 68-16,10 3 155 0</inkml:trace>
  <inkml:trace contextRef="#ctx0" brushRef="#br0" timeOffset="16489.41">27110 3499 248 0,'2'8'419'0,"-4"-4"51"16,2-4 41-16,0 10-179 0,-4-1-108 0,4-5-52 16,0 6-27-16,4-1-16 0,-4 3-13 15,0-2-14-15,2 3-15 0,2 1-14 0,1 0-16 16,-3 3-12-16,4 6-8 0,2-6-8 16,-6 11-5-16,4-2-7 0,3 2-4 0,1 4-4 15,-4 8-4-15,5 8-3 0,-3 7-1 16,2 4 1-16,-4-5-2 0,5 0 1 0,-1-5 2 15,-4 1 5-15,3 4 17 0,-1 1 36 16,0 7 59-16,0-4 66 0,1 5 28 0,-3-1-1 16,0 6-28-16,4 0-55 0,1 4-62 15,-1 0-27-15,0 4-12 0,-1 6 0 16,5-5 0-16,-2-2-3 0,3 7-6 0,-3-2-1 16,3 2-9-16,1-2-2 0,-3 2 0 15,3-1-2-15,-1 1-2 0,1-2-2 0,-3 0-3 16,3 11-3-16,1-6 2 0,-1 6 2 15,1-6 8-15,-1 1 5 0,-1-6 3 0,-3 11 4 16,5-6 5-16,-1 1 0 0,-1-1 3 16,1 1 2-16,-3-1-2 0,5 4-5 0,-1-4-4 15,-1 6-3-15,-3 0 0 0,1 3 4 16,3-5 2-16,-5 7-1 0,1-7-3 0,-3 5-5 16,0 2-6-16,5-2-3 0,-3 0-1 0,3 6 5 15,-7-6-1-15,6 5 4 0,-1-1-1 16,3 7 3-16,-1-11 7 0,-3 5 4 15,5-5 2-15,-1 6 1 0,-1-6-5 0,-3 5-8 16,5-1-2-16,-1 2 0 0,-1-6 2 16,-3 5 1-16,5 1 0 0,-7-1 1 0,7-1-3 15,-3 1 4-15,-2 0 1 0,5 4-1 16,-3-3-3-16,3 3-3 0,-5-4-2 0,5 1-3 16,-1-6 0-16,1 5-4 0,-1-10 1 15,5 7-3-15,-4-7-1 0,5 2-2 0,-1 3 5 16,-4-9 7-16,5 1 6 0,-3-1 3 15,-2-8 4-15,1 3 2 0,-1-7-5 16,3 2 4-16,-3-1 0 0,-1-3 4 0,1-3 7 16,-1 4 6-16,1-9 12 0,0 5 10 0,-1 0 3 15,3-2-3-15,-3-3-6 0,-3-4-11 16,-1 4-14-16,7 0-6 0,-3-4 4 0,-3-2 11 16,-1-3 8-16,-2 0 9 0,5 1 6 15,-3-5-7-15,3-1-12 0,-3-4-12 0,3-1-5 16,-3-2-11-16,0-2-11 0,-1 0 2 15,-3-9-6-15,0-3-5 0,0-2-8 0,-5-3-20 16,1-5-39-16,-2-4-41 0,-2 0-52 0,0-11-44 16,0 2-41-16,-2-5-40 15,-2-5-76-15,1-4-116 0,-5-8-180 0,0-1-204 16,-2-10-46-16,-7-3 69 0,3-9 141 0,-3-5 224 16</inkml:trace>
  <inkml:trace contextRef="#ctx0" brushRef="#br0" timeOffset="18391.99">27584 3502 80 0,'2'-3'311'0,"-2"3"37"0,0 0 16 16,4 0-119-16,-4 0-111 0,4 0-56 15,-2 8-25-15,-2-4-3 0,6 6 1 16,-2-1 9-16,1 5 10 0,1-2 4 0,0 7-1 15,0 4 0-15,0-2-5 0,3 10-7 0,-7 3-5 16,8-3-4-16,-4 4 0 0,2 5 6 16,1 5 12-16,-1 1 9 0,-6 3 13 15,8 1 7-15,-3 4 0 0,3 0-1 0,-4 0-2 16,4 9 0-16,-3 0-3 0,3-6-1 16,0 8-6-16,-3-2-12 0,3 3-15 15,0 2-14-15,1 4-15 0,-1 1-15 0,0 4-5 16,3-2-5-16,-3 7-2 0,2-6-2 0,3 5 0 15,-3 0-2-15,3 5 1 0,1-1-1 0,-3 4 0 16,1-3-1-16,-6-1 2 0,7 1 2 16,-5-1-2-16,1 1 1 0,-3 4-1 15,2-4 0-15,0 5 0 0,1-6 4 0,-5 0 10 16,8 1 7-16,-7-1 7 0,3 4 7 16,0 2 4-16,-1-6-3 0,1 4 12 0,4 2 21 15,-1 0 23-15,1 3 5 0,3 0 3 16,-1 6-7-16,1-1-17 0,-5-1-24 0,5-2-8 15,-1-2-7-15,1-5-12 0,-1 1-11 16,1 5-3-16,2-5-3 0,-3-4-4 16,1 3-3-16,-5-4 2 0,5 6 0 0,-1-6 2 15,1 6 3-15,3-5 4 0,-3 2 2 0,-1 3-2 16,1 3 0-16,0 1-2 0,-1-1-2 16,1 2 0-16,-1-2 5 0,1 0 2 0,1 0 1 15,-1 6 1-15,-1-6-2 0,3 5-2 16,-3-5-1-16,1 1-3 0,2-1-2 0,-7 5-3 15,0 1-2-15,5-1-2 0,2-1 5 16,-3 1 6-16,-3-5 6 0,1 6 10 16,3-1 9-16,-1 1 4 0,1-3 0 0,-5 3 3 15,5-6-4-15,-1 0-5 0,1-3-8 16,-1-6-4-16,-1 1-6 0,-3-1-4 0,2-3-4 16,-1-2 0-16,1-3 0 0,-3 0-1 15,1-11 4-15,-2 7-2 0,1-10 1 0,-3 0-1 16,2 0 1-16,1-4 3 0,3-1 3 15,-6-4 1-15,1 0 3 0,-1-6 8 0,0 3 2 16,-6-6 8-16,7 4 10 0,-7-3 6 16,2 2 0-16,-4-2-2 0,0-10-10 0,0 5-5 15,-4-1-9-15,4 0 3 0,-2-4 3 16,-3 1 4-16,1-6 3 0,2 1 2 0,-2-1 0 16,0-5-3-16,4 2-7 0,-6-5 1 15,6-6-3-15,-2-3 0 0,2 4 2 16,0-10 1-16,-4 1-5 0,4 2 1 0,-5-8 2 15,5-3-3-15,0 5-1 0,-2-5-1 0,2 4-4 16,0-4-3-16,0 0-2 0,-4 0 1 0,4 0-2 16,0-4 1-16,0 4-7 0,0 0-4 15,-2 0-2-15,2 0-3 0,0-5 1 0,0 5 1 16,-4 0-4-16,4-3 2 0,-4-3-2 0,4 6 0 16,0 0-2-16,0 0 0 0,0-5 2 15,-2 5 0-15,2 0 0 0,0 0 2 0,0 0 2 16,-4-3-1-16,4 3-2 0,0 0-2 15,0 0-2-15,0 0 2 0,0 0 0 0,0 0-1 0,0 0 2 16,0 0-2-16,0 0 2 0,0 0-5 16,0 0 1-16,0 0 4 0,0 0-1 0,0 0-1 15,0 0 8-15,0 0-2 0,0 0-4 16,0 0 4-16,0 0-2 0,0 3-2 0,0-3 1 16,0 0 2-16,0 0-3 0,0 0-2 0,4 5 5 15,-4-5-2-15,0 0 0 0,0 0 2 0,0 0 0 16,0 6-3-16,2-6-2 0,-2 0-3 15,0 3 1-15,0-3 0 0,0 0-1 0,0 0 2 16,0 0-1-16,0 0-1 0,0 0-5 16,0 5-2-16,0-5-7 0,0 0-20 0,0 4-26 15,0-4-34-15,0 0-39 0,0 0-40 0,0-4-28 16,0-1-24-16,8-4-33 0,-6-5-84 16,4-3-157-16,-1 0-266 0,-1-6-139 15,-2-5-15-15,4-3 90 0,4-1 187 0</inkml:trace>
  <inkml:trace contextRef="#ctx0" brushRef="#br0" timeOffset="36558.05">23263 6860 114 0,'11'8'323'0,"-9"-2"33"0,8 2 26 0,0-2-125 16,1 2-87-16,1 5-28 0,5-3-12 0,-1-1-7 16,1 5-7-16,-1-2-12 0,5 2-19 15,2 0-12-15,-3-2-10 0,3 2-10 0,2 0-5 16,2 0-5-16,-2-2-1 0,2 2 0 15,-1 0 2-15,1 0 3 0,4 3 12 0,-2 1 10 16,2-4 15-16,-2 3 12 0,4-3 16 16,2 4 21-16,-2 1 20 0,1-7 30 15,1 7 22-15,0-5-7 0,0 4-25 0,2-5-34 16,2 5-49-16,-1-4-29 0,3 3-15 0,0 1-7 16,3 1-3-16,-3-2-2 0,5-3-11 15,-3 4-1-15,4-1 1 0,-1-3 1 16,-3 4 3-16,5-4 2 0,-1 0-2 0,-1-1 0 15,4 5 0-15,-3-4-2 0,3-2-2 16,-1 2-4-16,3 0-4 0,-2 0-2 0,3-5-4 16,-1 5-1-16,2-6-2 0,0 1 0 15,-1 0 1-15,3-4-1 0,2 4 1 0,2-6 0 16,-4-3-1-16,4 5-1 0,4-5 0 16,-4 0 0-16,2 0 3 0,2 0 6 15,0-5 4-15,-2 2 13 0,4 3 10 0,2-9 3 16,3 4 5-16,-3 0 1 0,6-4-9 15,-1 0-9-15,-3 0-7 0,4 1-8 0,-1-1-4 16,3-5-4-16,5 0 1 0,-1 5-2 0,3-8-2 16,-2 3-3-16,5-4 1 0,-7 5-1 15,8-5-2-15,-2-5-1 0,3 4 4 0,3 2-3 16,-2-6-1-16,2 0 0 0,-2 1 1 16,-2-1-2-16,4 0 0 0,-2 2 3 15,-2-1 0-15,-1-1-1 0,5 0 2 0,-12 1 8 16,8-4 4-16,-3-2 4 0,-1 5 5 15,0-3 3-15,2-2-3 0,-3 2-1 0,1-6 0 16,-7 5 2-16,9-5 4 0,-6 6-1 16,5-5 11-16,-1-3 19 0,0 0 10 0,2-3 5 15,-7 2 0-15,3-2-11 0,-1 1-23 16,-1-4-17-16,6 3-8 0,-7-7-2 0,9 3-2 16,-10-3 0-16,7-1-1 0,-7-1-3 15,-1 1-2-15,5 5 0 0,-5-9 1 0,3 7 2 16,-3-1 2-16,-1-3-2 0,-3 1-1 15,-4-4 11-15,3 4 10 0,-11-1 8 0,2 1 5 16,-2-4 3-16,4 4-6 0,-4-1-1 16,-5 6 11-16,3-5 9 0,-2 0 0 0,-6 1 0 15,3 2-7-15,-5-1-12 0,2-3-15 0,-5 6-2 16,-2-2-4-16,1 2 1 0,-1-5-1 0,1 5 0 16,-1 0 3-16,-2-1 0 0,3 0 3 0,-9 6 2 15,-2 3 0-15,2-4 1 0,-2 4-2 0,0-4-6 16,-4 4-1-16,4 1-2 0,-6-1-4 0,4 1-2 15,-4-6-1-15,0 11-1 0,-4-5-3 0,0-1 1 16,1 1 0-16,-5 3 0 0,4-3-3 16,-3 5 2-16,3 3-1 0,-4-5-2 0,-1 2 0 0,-1 3 0 15,-1 1 0-15,5 4-1 0,-4-5 0 16,-1-4 3-16,1 9 2 0,-1-5 1 16,1 6 4-16,-3-6 0 0,-1 6 2 0,1 3 5 15,-6-4 4-15,3 4 8 0,-1 6 3 16,-4-6 2-16,2 5-2 0,-5 4-2 0,1 1-5 15,-2-6-4-15,6 6-2 0,-8-1-7 16,2 2 0-16,2-3-4 0,-4 3 1 16,4-2-3-16,-4 0-2 0,0 5 0 0,0 0 0 15,0 0 1-15,0-4 2 0,0 4 10 16,0 0 3-16,0 0 3 0,0 0 6 0,0 0 4 16,0 0-3-16,0 0 4 0,0 0-6 15,0 0-4-15,0 0-5 0,0 0-2 16,0 0-4-16,0 0-2 0,0 0 4 15,0 4-5-15,0-4-1 0,0 0-1 0,0 0-3 16,0 0-1-16,0 0 2 0,0 0-4 16,0 0 1-16,0 0 0 0,-4 0-2 15,4 0 2-15,0 0-4 0,0 0 0 0,0 0 4 16,0 0-7-16,0 0-6 0,0 0-17 16,0 0-36-16,0 0-56 0,0 0-89 15,0 0-110-15,-4 0-100 0,4-4-98 0,0 4-197 16,0-9-294-16,4 1-112 0,-8-6 18 15,4-6 87-15,-2 3 231 0,-6-6 378 16</inkml:trace>
  <inkml:trace contextRef="#ctx0" brushRef="#br0" timeOffset="42906.95">28745 8115 129 0,'-6'0'376'0,"-4"0"59"0,4 0 55 16,-1 0-88-16,1 0-104 0,2 0-57 0,0 0-45 16,2 4-51-16,-2-4-49 0,2 10-42 15,2-1-28-15,0 5-14 0,2-2-4 16,2 11-1-16,-2 5-2 0,6 3 0 0,-6 1 3 16,9 13-4-16,-5-1 0 0,4 6 0 15,5 8 9-15,-3 10 11 0,5 0 22 0,-1 9 33 16,5 3 51-16,-1 0 65 0,-1 2 49 15,6 3 10-15,-9-4-18 0,3-5-43 0,-2-8-65 16,-3-5-53-16,-2-9-28 0,3 0-14 16,-5-8-9-16,-1-1-9 0,1-10-10 0,4 2-3 15,-3-6-4-15,-3-5-2 0,2 2-1 16,5-11-7-16,-7 3-29 0,2-8-60 16,-1 2-79-16,-1-9-91 0,0-1-118 0,-6-4-137 15,2-4-176-15,-4-6-23 0,-4-3 42 16,-2-9 103-16,0-1 161 0</inkml:trace>
  <inkml:trace contextRef="#ctx0" brushRef="#br0" timeOffset="43773.32">28830 8170 141 0,'-16'-18'314'16,"-5"8"31"-16,4-3 30 0,5-1-147 16,2 6-71-16,-5-1-20 0,9-1-15 0,2 1-10 15,-2-3-12-15,6-2-12 0,4 0-16 0,2 0-17 16,4-4-14-16,3 1-10 0,3 3-11 16,5-9-8-16,0 9-3 0,5 2-4 0,1-2-3 15,-2-5 0-15,2 7-1 16,6 3-1-16,-2-5 3 0,2 0-2 0,0 5-1 15,9-5 0-15,-7 6 2 0,8-6-1 0,-2 2 16 16,3 1 19-16,-1-1 37 0,-1 3 41 16,1-5 54-16,0 0 46 0,-5 6 63 0,-5-6 32 15,0 5-9-15,-8 0-36 0,-3 0-42 0,-1 4-70 16,-4 0-60-16,-7 1-27 0,-2 4-13 16,0 0-18-16,-5 0-6 0,3 0-4 15,-6 0-1-15,0 4 4 0,0 1 2 0,0 0 1 16,-6 4-5-16,6 0-2 0,-7 5-5 15,3-2-6-15,-4 2-5 0,0 0-2 0,1 3-3 16,-3 6-1-16,0 0 0 0,1 5-1 16,-1-2-1-16,4 0 2 0,-4 7-1 15,1 7 1-15,3 0 0 0,6 9 1 0,0 2 1 16,0 12 0-16,6 5 0 0,3 7-4 16,1 7-1-16,2 6 2 0,9 8 3 0,-2 7 1 15,5 0 10-15,3 5 3 0,-2 0-1 16,2 1-1-16,-2-6 2 0,2-8-1 0,-9-6 5 15,-1-3 6-15,-1-9 17 0,1-1 14 16,-7-4 5-16,5-4 5 0,-9-5 5 0,-2-9-5 16,2-5-9-16,-6 1-5 0,0-10-9 15,0-3-14-15,-4-6-13 0,2 1-8 0,-6-6-9 16,6-7 1-16,-7-2-4 0,3-3 1 16,4-5-2-16,-8-9 2 0,4 4-3 0,-5-8 2 15,3 4 1-15,0-9-1 0,-3 4 2 16,5-4 0-16,-4 4 0 0,0-3-2 0,3-1 2 15,-3 0-1-15,4 4 1 0,-2-4 0 16,1 0-1-16,5 4 1 0,-6 2 0 0,6-6 0 16,2 4-2-16,-8-4 1 0,8 0 1 15,-7 4-1-15,5-4-2 0,-2 1-1 16,0-1-3-16,-2 4 3 0,-4-4-1 0,3 0 2 16,-5 0-1-16,-2-1 0 0,-3 1 1 15,5 1 0-15,-13-1-1 0,2-5 3 0,-4 5 1 16,-2-5 0-16,-4 2-1 0,-8 2 2 0,-3-3 0 15,-1-1-1-15,-5 0 2 0,-3 6 1 16,3-1-1-16,-8 0-1 0,13 1 0 0,-7 2 0 16,9 1 1-16,-1 5-4 0,11-3 0 15,0-3-5-15,6 3-14 0,0 3-23 16,9-5-29-16,1 5-37 0,3-9-50 0,12 4-68 16,-7-8-106-16,18 3-173 0,-7-2-246 15,12-11-134-15,3 0 2 0,1-4 92 16,9-5 185-16</inkml:trace>
  <inkml:trace contextRef="#ctx0" brushRef="#br0" timeOffset="49249.93">23373 6846 110 0,'-4'0'284'16,"-2"-4"23"-16,4-1 8 0,-7 2-158 15,3-3-73-15,6 1-39 0,-2 2-20 0,-6-3-10 16,8 3-7-16,-6-2-4 0,1 1-8 16,5-1 1-16,-2-4-5 0,-2 4-11 0,2 1-13 15,2-6-13-15,-4 1-20 0,0 6-15 0,4-6-13 16,-2 4 4-16,-2-4 5 0,4 4 25 16,-2 1 37-16,-3-1 46 0,1 2 26 15,2 3 24-15,-2-6 10 0,0 6 0 0,-2 0-9 16,6-5-2-16,-2 5 0 0,-2-3-2 15,-1 3 0-15,5 0-7 0,0 0-2 16,-2 0 0-16,2-6-2 0,-4 6-3 0,4 0 1 16,-2 0 3-16,2-3 4 0,-4 3 1 15,4-5 9-15,-4 0 6 0,4 1 5 0,-2-1 6 16,-2 1 8-16,4-4 3 0,-2 2 8 16,2-2 7-16,-4-1-1 0,-1-2-6 0,5 3-15 15,0-1-22-15,0 0-27 0,0 1-17 16,0-1-12-16,0 0-12 0,0 4-4 0,0 0 0 15,0 1-3-15,0-1-1 0,0 5-4 16,0-4-10-16,0 4-24 0,0 0-30 16,-2 0-30-16,2 4-26 0,-4 1-20 15,0 4-10-15,2 0 3 0,-2 5-11 16,2-6-41-16,-2 6-80 0,-3-5-110 0,3 0-36 16,2-1 12-16,-2-2 54 0</inkml:trace>
  <inkml:trace contextRef="#ctx0" brushRef="#br0" timeOffset="50123.53">23396 6558 129 0,'0'5'305'0,"-2"-10"31"0,-3 5 15 16,1 0-142-16,4-4-70 0,0 4-24 15,-2-5-12-15,2 0-1 0,0 5-8 16,0-4-4-16,-4-1-10 0,4 2-7 0,0-2-10 16,0 1-7-16,0-1-10 0,0-4-10 15,4 0-5-15,-2 1-8 0,-2-3-3 16,4 2-5-16,1 1-3 0,1-10-3 16,0 4-2-16,0-3-2 0,5-2 1 0,-1-4-2 15,4 2-2-15,-5-7-4 0,7 2 1 16,1-7-4-16,1 7 5 0,1-6 0 15,-3 1 6-15,1 0-1 0,4-1 1 0,-5 1-2 16,1-1-3-16,-1 4 1 0,-1 6-2 16,-7-4-4-16,2 6-5 0,-1 0-22 0,-7 6-28 15,4-4-35-15,-6 8-37 0,0 1-49 16,0 0-78-16,-2 9-117 0,-4 0-31 16,-5 0 7-16,1 0 44 0</inkml:trace>
  <inkml:trace contextRef="#ctx0" brushRef="#br0" timeOffset="51697.56">23786 5888 191 0,'4'0'344'0,"-4"-5"33"0,0 1 18 0,3 4-188 16,-3 0-91-16,0 0-50 0,4 0-32 16,-2 0-20-16,-2 0-9 0,8 0-4 0,-6 4-2 15,6 1-1-15,-6-1 1 0,5 1 5 16,3 0-5-16,0-1-1 0,-3 1 1 16,7 4 1-16,-4-6-2 0,3 2 4 0,-1 1-4 15,3-3 2-15,-3 2 6 0,9-1-3 16,-5 1-1-16,5-2 5 0,2-3-3 0,-1 6-4 15,5-1 0-15,4-5 2 16,-2 3-1-16,4 3 1 0,0-3-1 0,2 2 1 16,-6 1-2-16,11-6 3 0,-5 8-2 0,0-8 5 15,-2 9 2-15,4-5 8 16,-4-4 2-16,0 5 3 0,5 0 4 0,-5-2 0 16,4 3 3-16,-4-6 0 0,4 3 3 15,0 2 1-15,-1-5-3 0,1 4-5 0,2-4-4 16,2 5-2-16,-1 0-4 0,-3-1-2 15,0 1-2-15,-2-5-4 0,2 4-4 16,1 1 1-16,-1 0-2 0,-2-1 0 0,-2 1-1 16,4 4 1-16,-4-6-1 0,4 2 0 15,-3 4 0-15,-1 0 1 0,4-4-2 16,-4 4 1-16,4-4-1 0,0 4 1 0,-2-6 1 16,1 8 1-16,-3-8 1 0,2 2-2 0,0-1 1 15,0 1-2-15,2-2 1 0,1 3-2 16,-3-1 2-16,2 4-1 0,4-6 1 0,-6 2-1 15,7 1 0-15,-7 2-1 16,6-4-2-16,-2 1 3 0,1-5 0 0,3 4 2 16,-6 1 0-16,7-5-1 0,-1 5 0 15,1-5 1-15,3 0 0 0,-3 0 12 0,1 0 9 16,5 0 4-16,-3-5 3 0,3 5 2 16,-1-5-12-16,9 5-6 0,-4 0-2 0,-2-4-3 15,1 4-2-15,-3-5 0 0,8 1-2 16,-4 4-2-16,-3-8 0 0,3 2-4 15,4 1 1-15,-6-4 0 0,-1 6-2 0,1-8 4 16,0-1 1-16,-3 4-1 0,-3-3 0 0,3 2 1 16,3-3-1-16,-6-2-1 0,1 5 1 15,-1-4 0-15,5-5 3 0,-5 4-3 16,3-5-2-16,5 7-1 0,-4-7 2 0,3 6 0 16,-3-6 4-16,0 2-2 0,1-1 3 15,1 4-2-15,0-3-2 0,-7-2 1 16,5-4-1-16,1 6-1 0,1-1 2 15,0-5 1-15,-1 1 8 0,3-1 5 16,0 0 7-16,-4-3 12 0,3 4 26 0,-3-1 20 16,0 0 10-16,1 1 6 0,-5-1-8 0,3-3-21 15,-1 3-25-15,-3 0-17 0,-1-5-9 16,3 8 0-16,-3-3 8 0,3-5 8 16,-3 2 15-16,-3 3 25 0,2 0 29 15,5-4 30-15,-5 0 28 0,5 5 22 0,-5-4-3 16,-1 3-22-16,1-5-37 0,0 2-35 0,1-2-39 15,-1-3-23-15,1 4-11 0,-1-1-7 16,1 6-2-16,-1-4-2 0,0-2 0 16,1 5-2-16,-5-3 1 0,4-2-1 0,-1 7 0 15,1-7-1-15,1 2-1 0,-5 3 2 16,4 1-2-16,5-6 0 0,-5 5 0 16,3-3-1-16,1-2 3 0,-1 2-2 15,1 0 2-15,-1 3 0 0,1-8 0 0,1 3 2 16,-3 2-4-16,3-6 2 0,-5-1 0 15,3 7 0-15,-3 0 0 0,5-2 0 16,-5-4 2-16,3 4 7 0,-3 8 9 0,5-8 3 16,-9 5 1-16,4-3 2 0,-1 3-8 15,-7-5-8-15,6 2-3 0,-6-2-1 0,2 5 0 16,-4-8 0-16,5 5 2 0,-1-5 0 16,-8 3 0-16,8-4-3 0,-4 6 0 15,0-5 0-15,0-1-3 0,0 1 4 0,2-1 1 16,-6 5-1-16,2 0 1 0,-4 5 0 0,-2 3 0 15,2 1-1-15,-2 1-1 0,2-3 1 16,-9 8 0-16,5-2-2 0,-2 0-1 0,6 2 0 16,-5 2-1-16,5-3-1 0,-2 0 0 15,-6 4 1-15,1 0 0 0,-3-1 1 0,-5 6-1 16,3-5-1-16,-3 4 0 0,-2 0 0 16,-3 5-3-16,1-4 2 0,-6 4-1 0,4-5 1 15,-2 10-2-15,0-10 2 0,-4 10 0 16,2-10-1-16,-2 10 2 0,5-10-1 0,-3 10 1 15,-2-5-3-15,0 0 4 0,0 0-2 16,4 4-1-16,-4-4 2 0,0 0 0 0,4 0 0 16,-4 5-2-16,0-5 3 15,0 0 0-15,0 0 2 0,2 5-2 0,-2-5 1 0,0 0 0 16,0 0-1-16,0 0 0 0,0 0 1 0,0 4 0 16,0-8 0-16,0 8-1 0,0-4 0 15,0 5 0-15,4-5-1 0,-4 4 1 0,4-4 0 16,-4 10-1-16,2-6 0 0,-2 4 1 0,7-2-1 15,-3 7 0-15,2-4-1 0,0 5 0 16,2 4 2-16,3-4-1 0,1 3-1 0,5 6 2 16,3-1 0-16,-1 1-1 0,8 8 0 15,6 4 0-15,2 7-1 0,0 2 1 16,-2 6 0-16,4-1 1 0,-4 0 2 0,1-4 2 16,-3-5 0-16,2-6 1 0,-2 0 2 15,2-2-2-15,-11-1-4 0,1-3-26 16,-2 4-64-16,-5-6-84 0,-5 5-99 15,-1-3-190-15,-18-2-177 0,0 2-52 16,-17-14 2-16,2-5 22 0,-8-18 159 16,-2-1 187-16</inkml:trace>
  <inkml:trace contextRef="#ctx0" brushRef="#br0" timeOffset="54670.94">26577 6307 154 0,'-4'0'305'0,"-2"-5"34"0,1 1 9 0,3-1-142 15,-6 0-57-15,8 1-28 0,-2 4-17 0,-2-5-10 16,4 1-14-16,0-1-15 0,0 0-16 15,0 1-17-15,0-1-15 0,0-4-7 16,0 6-6-16,4-2-4 0,-2 0 2 0,-2 1-2 16,0-1 0-16,4 1 0 0,0-1-2 15,-4 2 2-15,0-3-1 0,0 6 0 0,0 0 1 16,2-5 1-16,-2 5-1 0,0-3-1 0,0-3 1 16,0 3-5-16,0 3 1 0,0-5 0 15,0 5 2-15,5-6-3 0,-5 6 5 16,0 0-2-16,0 0 0 0,0 0 0 0,0 0 1 15,0 0-2-15,0 0 1 0,2 0 1 16,-2 0 1-16,0 0 0 0,0 0 0 0,4 6 0 16,0-1 3-16,-2-2-2 15,2 3 2-15,0 2-1 0,3 6 2 0,-5-1 1 0,6 6-2 16,-2-2 2-16,0 6 0 0,0 3-1 16,5 2 6-16,-5 9 4 0,4 3 8 0,-3 5 4 15,3 4 5-15,-4 10 8 0,4-7 13 16,1 13 12-16,-1-7 14 0,-4 1 5 0,9 4 1 15,-9-1-6-15,4-4-3 0,-4 10-5 16,1-9-1-16,-1-5-10 0,2 0-12 16,-6-5-17-16,4-3-14 0,3-6-11 0,-7 0-3 15,2 0 0-15,0-7-2 0,-2 2-1 0,4-4 0 16,-2 1-2-16,1-4-6 0,-3-2-14 16,-2 2-29-16,6-11-35 0,-6 1-43 0,4-4-45 15,0-6-42-15,-2 1-80 0,-2-4-112 16,0-5-50-16,-2-8 10 0,2-10 39 15,0-5 103-15</inkml:trace>
  <inkml:trace contextRef="#ctx0" brushRef="#br0" timeOffset="55101.96">26974 6307 85 0,'0'-14'320'16,"-4"0"34"-16,0 0 25 0,4 5-106 16,0 0-112-16,0 1-50 0,0 3-22 0,0 5-17 15,0-4-19-15,0 4-13 0,0 0-14 0,0 0-10 16,0 0-11-16,0 0-2 0,0 0-3 15,4 4 2-15,0 1 0 0,-4 3 9 0,2 6 9 16,4 0 7-16,-2 4 6 0,2 5 2 16,1-1 2-16,1 4-3 0,-2 6 7 0,0-1 13 15,9 6 18-15,-7-1 18 0,2-1 16 16,1 7 16-16,3 7 21 0,-1-4 14 16,-1 1 14-16,-2 2 16 0,5-2 3 0,-3 3-18 15,3-4-32-15,-5 4-37 0,2-4-36 0,1 1-35 16,1-1-19-16,-1-5-9 0,1-3-3 15,-1-6-3-15,1 0-4 0,-2-4-30 16,5 0-49-16,-3-6-56 0,-1 2-63 0,1-9-83 16,3 0-92-16,-1-11-123 0,1-3-98 15,2-12-5-15,1-7 52 0,1-7 110 0</inkml:trace>
  <inkml:trace contextRef="#ctx0" brushRef="#br0" timeOffset="55783.21">28582 5811 112 0,'-8'4'351'0,"-3"-4"43"0,-3 0 36 0,8 0-104 16,0-4-112-16,-1 4-46 0,7 0-22 0,-4 0-20 16,4 0-20-16,0 4-26 0,0-8-25 15,4 8-19-15,-4-4-16 0,0 5-10 0,2 0 2 16,5 4 3-16,1 5 2 0,-6 4-2 16,6-5 1-16,1 10-7 0,-1 3-3 0,-2 0-2 15,4 8-2-15,1 6 3 0,-3-5 1 16,2 6 3-16,1 3 8 0,-1 1 5 0,2 6 10 15,-1 7 12-15,-1 1 5 0,0 4-5 16,1-1-7-16,-3 1-9 0,2 0-13 0,-1-4-10 16,-3-10-3-16,0-4-4 0,-2-8 1 0,2-5-1 15,-4-6 0-15,3-4 1 0,-1 1-1 16,-2 0-3-16,-2-6-18 0,4-3-32 16,0 0-40-16,-4-2-47 0,2-7-44 0,2-5-33 15,-2 0-26-15,7-8-95 0,-7-6-72 16,-2-4-8-16,6-13 27 0,-2 0 48 15</inkml:trace>
  <inkml:trace contextRef="#ctx0" brushRef="#br0" timeOffset="56187.07">29093 5524 275 0,'10'-9'490'0,"-6"4"69"0,-2-1 45 16,-2 6-171-16,4 0-166 0,-4 6-107 0,0-1-64 16,0 7-39-16,2 7-18 0,-2 4-6 15,0 8 2-15,5 4 8 0,-1 7 1 0,-2 2 3 16,6 1 8-16,0 4 14 0,1 2 22 0,-1-6 42 16,2-2 62-16,5 3 18 0,-5-6-2 15,-2 2-13-15,3-2-39 16,3 0-52-16,-8-3-21 0,0 3-5 0,9-4-6 0,-9-1 1 15,4 2-9-15,-1 0-10 0,1 3-7 0,0-5-11 16,5 6-13-16,-7-6-9 0,2 7-8 16,5-7-3-16,-3 2-2 0,-1-6-1 0,-5 0-2 15,8-4-2-15,-7 0 1 0,-1-4-4 16,0 0 2-16,-2-6 2 0,0-3 2 0,-2-2-5 16,-2-1-1-16,0-2-4 0,0-9-7 15,0 3-20-15,0 2-19 0,0-5-38 16,-2-5-79-16,-2 2-106 0,0-6-153 0,-4-5-203 15,-1 0-185-15,-1-3-21 0,4-6 68 16,0-5 151-16,-1 7 217 0</inkml:trace>
  <inkml:trace contextRef="#ctx0" brushRef="#br0" timeOffset="97328.47">30201 8138 178 0,'-19'-59'193'0,"2"1"-23"0,1-5-71 0,-3-1-43 16,3-2-21-16,-5 3-11 15,0 0-9-15,3-5-7 0,-7 9-4 0,6-4-2 16,3 5-4-16,-9-1-2 0,9 5 0 16,-1 0-4-16,-4 5-1 0,3 4-2 0,1-1-4 15,-8 12-1-15,3-3-1 0,-5 0 3 16,4 6 5-16,-4 5 4 0,-2 3 5 16,2 0 2-16,-6 1 1 0,2 4 2 0,0 4 3 15,-2-3 0-15,0 3 0 0,-2-3 2 16,-2 3 3-16,-5-4-4 0,7 4-8 15,-6 5-1-15,2-5-11 0,-1 6-7 0,-3-1-10 16,0-5-18-16,-5 5-24 0,5 1-46 16,-3 2-39-16,3-2-11 0</inkml:trace>
  <inkml:trace contextRef="#ctx0" brushRef="#br0" timeOffset="101773.86">29609 10568 31 0,'-4'0'388'0,"2"-6"50"0,-4-6 33 15,-2 4-24-15,6-3-198 0,-2 8-92 16,1-3-27-16,3 3-13 0,-4-2-6 16,4 5-7-16,-4 0-9 0,4 0-12 0,0 0-19 15,0 0-18-15,0 0-15 0,0 0-12 16,0 0-8-16,0 0-3 0,0 0-4 16,0 0 1-16,0 0 4 0,0 0 9 0,0 0 17 15,0 0 22-15,0 0 35 0,0 0 39 16,4 0 45-16,0-4 40 0,-4-1 7 0,0 5-23 15,3-5-36-15,-3 1-55 0,0-1-51 0,4 1-29 16,-2-1-14-16,-2 5-7 0,4-8-4 16,-4 8-1-16,4-6-2 0,-4 6 0 0,2-3-2 15,-2 3 0-15,4 0-1 0,-2-5 1 16,-2 5 0-16,4 0 1 0,1 0 0 0,-5-4 1 16,0 4-1-16,2-5 1 0,-2 5-1 15,0 0 2-15,4 0 0 0,-4-5 0 16,0 5 0-16,4-4-1 0,-4 4 1 0,0-5-1 15,0 5 1-15,0-4-1 0,0 4-1 16,2 0-1-16,-2 0-1 0,0 0 2 0,0 0-2 16,0 0 0-16,0 0-2 0,0 0 2 15,0 0-2-15,4 0 1 0,-4 0-1 0,2 4 2 16,-2-4 1-16,0 5 0 0,0-1 1 16,4 1-1-16,-4 0 1 0,0-1-1 0,0 1-1 15,-4 4 1-15,4-6 1 0,0 2-1 16,0 0 2-16,-2-1-1 0,-2 1-1 15,4 4 1-15,-2-4 0 0,2-1 1 0,-4 1-1 16,0-5 0-16,4 3 0 0,-2 3 0 0,2-3-1 16,-5 2-2-16,1-5 2 0,4 6-5 15,-2-3-15-15,-2 2-38 0,4-1-40 0,-2 1-44 16,-2 4-43-16,0-4-38 0,-2 4-35 16,3-1-76-16,-1 1-146 0,-2-4-140 15,0-1-31-15,-2-4 36 0,-3-4 98 16</inkml:trace>
  <inkml:trace contextRef="#ctx0" brushRef="#br0" timeOffset="163893.71">19623 5546 143 0,'50'0'308'16,"-1"0"21"-16,9 0 15 0,-2 0-161 0,4 0-75 15,4 9-22-15,2-5-6 0,5 6 3 16,5-1-13-16,1-1-4 0,5 1-5 16,-1 0-5-16,2 5-7 0,1-5 16 0,-1 5 13 15,-2-11 13-15,-3 7 14 0,3-1 19 16,1 0 3-16,-3-4-9 0,0-1-19 15,-3 1-24-15,0-5-24 0,3 0-25 0,0 0-10 16,1-5-9-16,3 1-3 0,-3-6 0 16,1 6 2-16,-4-10-4 0,-1 6-1 15,-6-1-1-15,-3 0-1 0,-3 4-2 0,-4-4-6 16,-1 0-34-16,-9-1-50 0,-4 6-56 16,-5-4-63-16,-6 3-119 0,-8 1-135 15,-11-6-28-15,-5 6 20 0,-7-1 47 16</inkml:trace>
  <inkml:trace contextRef="#ctx0" brushRef="#br0" timeOffset="166100.31">3070 6333 235 0,'0'0'398'0,"-4"-9"38"0,-3 4 17 15,7 2-190-15,0-3-129 0,0 3-64 0,7 3-38 16,1 0-18-16,4-5-11 0,5 5-6 0,3 0-1 16,3-4 3-16,4 4 0 0,2 0 3 15,8 4 4-15,0-4-1 0,3 5 2 16,3-5-1-16,7 3-1 0,1 3-1 0,1-6 0 16,2 3-2-16,0-3-1 0,5 5-2 15,1-5 7-15,0 0-5 0,4-5-5 16,3 2 6-16,-1 3-1 0,4-9-7 0,-4 9 5 15,4-9 2-15,1 4-2 0,-1 5 0 0,2-5-1 16,-1 1 0-16,-1 4 5 0,0 0-2 0,5 0 1 16,-7 4 3-16,2-4-3 0,-2 5 0 15,5-5 19-15,-3 5 9 0,2-5 5 16,3 4 1-16,1-4 4 0,-3 5-18 0,3-5-11 16,3 3-5-16,-3 3-3 0,3-6-3 15,-3 3 0-15,3 2 3 0,-1-5-2 16,-1 5 2-16,-1-1 0 0,1 1-2 0,-3-5-1 15,3 4 1-15,-1 1 0 0,1 0 0 0,-1-1 1 16,-2 1 0-16,3-5 0 0,-1 3 0 16,1 3 2-16,-1-6 11 0,7 3 30 0,-2 2 42 15,5-5 34-15,-3 0 17 0,4 0-5 16,-6 0-23-16,5 0-42 0,3-5-29 16,-2 2-16-16,0 3-8 0,0-6-5 0,0 3-2 15,-1-2-4-15,1 1-2 0,0-1-4 0,4-4 4 16,-6 4-1-16,6 1 3 0,-4-1-2 15,-1-3 4-15,-3 2-4 0,0 3-2 16,4 3 1-16,-7-5 0 0,3 1-1 0,-3-1 3 16,3 5 2-16,-2 0-3 0,-5-5-1 15,5 5-1-15,-1-4 0 0,-1 4 2 0,2 0-1 16,-1 0 0-16,-1-5 3 0,-5 5-3 16,-1 0-2-16,3 0 0 0,-2 0-3 0,-1 0 1 15,1 0 5-15,-1 0-1 0,-3 0 2 16,0 0 0-16,5 0 0 0,-7 5-4 0,6-5-2 15,-1-5 2-15,-3 5 0 0,4 0 1 16,-3 0 1-16,-3 0 1 0,2 0 1 0,-2 0-1 16,-6 0-2-16,2 0 0 0,2 5-2 15,-1-5 2-15,1 0 3 0,-2 0 32 0,2 4 72 16,-4 1 91-16,6-5 47 0,-6 0 19 16,2 5-24-16,2-5-63 0,3 0-88 0,-3-5-48 15,0 5-19-15,4 0-12 0,-4-5-5 16,1 5-2-16,3 0-3 0,-6-4-1 0,2 4 2 15,0-5 2-15,2 1-1 0,-1 4 2 16,-1-5 0-16,0 0-1 0,2 5-2 16,-6-4 0-16,6 4-3 0,-6-5 1 0,-2 2 3 15,4 3 1-15,-2 0 2 0,0-6 1 16,0 6-3-16,-2 0-1 0,-2 0-4 0,-2 0-1 16,0 6 0-16,-2-6 1 0,-1 0 2 15,3 0 1-15,-2 3 1 0,-5 2 2 0,5-5-1 16,0 4-1-16,2-4-2 0,-5 5-1 15,1 0-3-15,0-5 2 0,-3 4-1 0,1-4 1 16,0 5 2-16,-1-5 1 0,3 0 1 16,-7 4 2-16,5-4 0 0,-2 5 0 0,-3-5-2 15,3 5-2-15,-5-5-1 0,-4 4-1 16,3 1 0-16,-3-5 0 0,0 0 0 0,2 3 2 16,-5 3 0-16,5-6 0 0,-2 3 2 15,-2-3 0-15,3 5 2 0,1 0 1 16,2-5-1-16,-7 4-1 0,7 1-1 0,-6-5-2 15,3 0 0-15,1 4-2 0,-2-4 0 16,-2 5 1-16,3-5 1 0,1 0 0 0,-6 0 0 16,2 0 3-16,1 0-1 0,1 0 0 0,0 0 1 15,-2-5 1-15,5 5 0 0,-3 0 1 16,0 0-1-16,3-4-1 0,1 4-1 0,-4 0-2 16,5 0 2-16,-5 0-1 0,4-5 2 15,1 5 2-15,-1 0 4 0,1 0 1 16,3-4 2-16,-1 4 0 0,1 0 1 0,-1 0-4 15,5 0 1-15,-7 0-3 0,1 0-3 0,-1 0-1 16,3 0-1-16,-4 0 0 0,3 0 0 16,-3 0 2-16,1 0 0 0,3 0 0 15,-1 0 2-15,3 0-1 0,-1 0 2 0,2 0-2 16,-1 0 0-16,3 0-3 0,-7 0-1 16,5 0-2-16,4 0-1 0,-5 0 0 0,5 0 2 15,0 0 1-15,0 0-1 0,-1 0 1 16,3 0 2-16,0 0-1 0,4 0 1 0,-2-5-1 15,-2 5-2-15,3 0-1 0,-1 0-1 0,-2 0 0 16,4 0 0-16,-2 0 3 0,2 0 0 16,0 0 3-16,0 0-1 0,0 0-1 15,0 0 1-15,0 0-3 0,2 0-3 0,-2 5 1 16,4-5 1-16,2 0-1 0,0 0 2 16,4 0 3-16,1 0-3 0,3 0 2 15,2 0-2-15,1 0-2 0,4 0-2 0,-5-5 0 16,7 5 2-16,-1 0 1 0,5 0 1 15,4 0 1-15,-2 5-1 0,4-5-1 0,2 0-1 16,-2 4 0-16,2-4 2 0,2 0-1 16,7 5 1-16,-3-5 0 0,-2 0-3 15,1 0 1-15,-3 4-1 0,0-4 3 16,-4 0 0-16,-2 0 0 0,-2 5 0 0,-7-5-3 16,-1 0 1-16,0 0 0 0,-1 5 2 15,-7-10 0-15,-3 10 1 0,-4-5 0 0,-6 0-1 16,0 4-2-16,-10 1 2 0,-3-5-1 15,-8 3-2-15,-6 3-3 0,-2 2-28 0,-8-2-80 16,-6 2-91-16,-3-4-129 0,-12 4-231 16,-2-2-218-16,-6-6-35 0,-6-9 44 15,-9 0 106-15,-6-5 223 0</inkml:trace>
  <inkml:trace contextRef="#ctx0" brushRef="#br0" timeOffset="168154">3057 6888 263 0,'0'0'379'0,"2"0"22"16,5-6 6-16,1-2-224 0,4-1-102 0,9 4-49 16,2-1-18-16,10-2-9 0,0 4 1 15,4-4-5-15,6 2 1 0,5 1 4 16,-3 2 1-16,9 3-9 0,2 0-1 0,2 0 6 15,-2 0-4-15,8 0-3 0,-2 3 5 16,6 2 3-16,-2 1-2 0,6-6-2 16,3 3 4-16,1 2-4 0,-3-5 0 0,5 0 2 15,-5 0-2-15,9 0-2 0,-5 0 4 0,8-5-2 16,-3 2 3-16,1-3 0 0,-2 6 0 0,5-8-1 16,-3 8-2-16,10-9 4 0,-6 4 12 15,10 1 8-15,-6 4 3 0,4-5 4 16,0 0-6-16,0 1-12 0,0 4-4 0,5-5-5 15,-3 1 0-15,-2 4 0 0,2 0-2 16,0 0 0-16,2 0-1 0,3 0 2 0,-3 4-2 16,-2 1 2-16,0-5-1 0,-2 4-1 15,0-4-4-15,0 5 5 0,3-5 0 16,-1 5 1-16,-4-5-1 0,0 4 16 0,0-4 10 16,0 5 23-16,2-5 21 0,0 3 11 0,-2-3-10 15,-2 0-10-15,2 6-20 0,0-6-24 16,0 0-9-16,2 0-5 0,-2 0-3 15,0 0 0-15,0 0 1 0,0 0-2 0,-2 0-2 16,2-6-1-16,0 6 4 0,0 0-1 16,-2-3 3-16,-2 3-2 0,2 0 0 0,-2 0-4 15,2 0 2-15,-2 0 0 0,2 0 2 0,0 0 0 16,-7 0 2-16,3 0-2 16,-2 0-3-16,2 0-2 0,0 0 3 0,-3 0 2 15,3 0 1-15,0-5 29 0,-2 5 28 0,-3 0 35 16,5-4 30-16,0 4 20 0,-4 0-13 15,4 0-21-15,-1 0-37 0,-3-5-27 16,2 5-25-16,2-5-12 0,-3 5-3 0,3-4-5 16,0 4-1-16,4-5 3 0,-8 1 0 0,3 4-4 15,1-5 3-15,6 5-6 0,-6-5 5 16,6 5-1-16,-2-4 1 0,-2 4 0 0,-2 0 2 16,4-5-4-16,-4 5 0 0,1 0 0 15,-1 0 0-15,0 0 2 0,0 0 0 16,4 0 1-16,-13 0-2 0,9 5-3 0,0-5 2 15,0 0 0-15,-4 4 0 0,3-4 2 16,-5 0-1-16,2 5 2 0,-3 0-3 0,7-1 0 16,-4 1 0-16,2-5 1 0,-7 9 0 15,7-9-1-15,-7 5 2 0,-1 4-1 0,-1-9-2 16,5 9-1-16,0-6 2 0,-1 2 0 16,-1 1 3-16,1-3-1 0,-3 2 1 0,-1-1-1 15,1 1-4-15,-3-2 2 0,3 3-2 16,-1-1 4-16,-3-2-2 0,-3 3 2 15,4-3 1-15,-3 2-1 0,-3 1-4 0,2-3 1 16,0 2-1-16,1-1 0 0,1 1 2 0,-2-1 2 16,5 1 1-16,-3 0 2 0,-2-2-4 15,7 3-1-15,-7-3 0 0,7 2-1 0,-7 1 2 16,6-6-1-16,-1 8 2 0,-3-8 0 16,2 4 1-16,-5 1-3 0,5-5 27 15,-2 9 62-15,3-9 88 0,1 5 39 0,-3-1 19 16,5 1-18-16,-10-2-62 0,7 2-83 15,-5-1-40-15,3 1-18 0,-3 0-7 0,4-1-1 16,-6 1-2-16,7-1-2 0,-5 1-1 16,2 0-1-16,-1-1-3 0,3 1 1 15,-1-2 1-15,1 3 1 0,2-3 1 16,-7 2 0-16,9 1-1 0,-5-6 1 0,1 3-3 16,-2 2 0-16,1-5 1 0,5 4 0 15,-5 1 2-15,7-5 1 0,-3 3-1 16,3-3-1-16,-3 6-1 0,-5-6-1 0,5 5-2 15,-1-5 4-15,1 0 0 0,3 0 4 16,1 0-2-16,-3 0 0 0,3 0 0 0,2 0-3 16,-3 0 0-16,1 0 1 0,0 0 4 15,1 3 16-15,-1-3 8 0,-3 0 3 16,-1 6 2-16,-1-6-3 0,-5 0-17 0,5 3-5 16,-6 2-3-16,5-5 0 0,-5 0-2 15,-2 6 0-15,-4-6-2 0,-4 3-1 16,0-3-1-16,-2 5 2 0,-6-5 0 0,2 4 0 15,-1 1 2-15,-3-5-1 0,0 4 2 16,1-4-1-16,-5 5 0 0,1-5 0 16,-3 0-2-16,-1 0 1 0,-4 0-2 0,1 0 2 15,-3 0 0-15,-4 0 3 0,-6-5-2 16,4 5 1-16,-4-4-1 0,-5 4 0 16,1-5 0-16,-2 1 0 0,-3-1-1 15,3 2 0-15,-6 3-1 0,1-6 1 0,-8 1 3 16,3 2 0-16,-3-3 1 0,-2 3 16 15,0-2 6-15,-2-1 2 0,-1 3 0 0,-3 3 3 16,0-9-16-16,0 9-7 0,0-5-5 16,0 2-4-16,0-3-2 0,0-2-2 15,0 8-4-15,0-6 3 0,0 3-4 0,-3 3-10 16,3-5-29-16,0 5-51 0,0 0-82 16,0 0-82-16,3 5-93 0,-3-2-193 15,4 3-203-15,6-6-39 0,0-6 30 0,9-6 80 16,4-2 210-16</inkml:trace>
  <inkml:trace contextRef="#ctx0" brushRef="#br0" timeOffset="174388.77">2464 10072 32 0,'-4'-3'95'15,"4"-6"-74"-15,0 4-80 0</inkml:trace>
  <inkml:trace contextRef="#ctx0" brushRef="#br0" timeOffset="177145.64">3675 10262 217 0,'-33'-10'265'0,"4"7"20"16,2-6-75-16,7-5-77 0,3 5-37 0,5 0-26 16,-3-1-20-16,9 1-21 0,-4-3-12 15,4 2-7-15,2 1-7 0,-3 0-6 16,1-5 3-16,2 2 0 0,2 1-10 0,-4 3-15 16,2 4-24-16,-1-4-63 0,3 2-97 15,-2-2-60-15,-2-1-16 0,0-5 10 16</inkml:trace>
  <inkml:trace contextRef="#ctx0" brushRef="#br0" timeOffset="179128.7">2879 9830 122 0,'7'-5'286'0,"3"1"16"16,0-5 10-16,3 4-167 0,1-3-87 0,3 2-30 15,3 3-16-15,-1-6-7 0,6 4-5 16,0 5 8-16,-1-5-5 0,-1 5-1 16,4 0 1-16,-4 0-1 0,2 0-2 0,-3 5 6 15,1 0-3-15,0-5 0 0,-2 9-1 16,5-6-3-16,-3 3-6 0,4 2 23 0,4-3 10 15,-2 4 7-15,4-5 17 0,4 1 8 16,0-2-11-16,3 3-7 0,3-6 12 16,5 0-5-16,1 5-1 0,1-5 3 15,6-5 6-15,-3 5-4 0,7 0 3 0,0-6 0 16,0 6 4-16,0-3-3 0,0 3-10 16,0-5-8-16,4 5-8 0,-4-4-7 15,0 4-10-15,0 0 1 0,0 0-3 0,0 4 0 16,-6-4-3-16,1 5-2 0,-1-5-1 15,-4 3 0-15,4 3-1 0,-5-1-3 0,5 4 3 16,-4-6-3-16,3 2 0 0,-3 1-2 16,4 2 4-16,-1-4-4 0,1 1 4 15,0-5-1-15,2 3 0 0,0 3 2 0,3-6-2 16,-1 0 1-16,2-6 2 0,0 6-4 16,0-3 0-16,-4 3 1 0,4 0 2 0,-2-5 21 15,-2 5 15-15,4-4 4 0,-3 4 7 16,-1 0 2-16,8-5-22 0,-4 5-11 0,2 0-3 15,-2-3-3-15,0 3 1 0,0 0-2 0,-2 3 0 16,-2-3-3-16,-2 0-2 16,-1 5-3-16,1-1-3 0,-2 1-1 0,2-5-2 15,3 3 2-15,-1 3 1 0,-2-1 3 16,2-2 1-16,2 3 1 0,-3 2-1 0,3-8-4 16,-2 9 2-16,-2-4-2 0,2-1 0 0,2 1-2 15,-3 4 2-15,1-4 1 0,2-1 2 0,-2 4 1 16,2-3 30-16,-2 4 43 0,-1-4 51 15,3 4 47-15,-2 0 48 0,4 0 26 16,0-4-1-16,0 4-27 0,4-6-38 0,-4 2-44 16,4 0-48-16,-2 4-47 0,2-5-23 15,2 1-12-15,-2 0-3 0,3-1-2 16,-1-4 1-16,4 5 8 0,0-2 6 16,0-3 2-16,3 6 9 0,-3-6 11 0,7 0 0 15,-7 0-2-15,11 0 3 0,-5-6-8 16,5 3-10-16,-3 3-9 0,-1-5-6 15,1 1-2-15,-1-1 1 0,-5 0 1 0,5 1 2 16,-1-1 3-16,5 1 1 0,-5-1-1 16,1 0-3-16,-3 2-3 0,2-3-4 0,-3 3 0 15,3-2-1-15,-1 1 0 0,1-1 2 16,1-4-1-16,-1 4-2 0,-1 1 0 16,-3-1-1-16,2-4-3 0,-5 1 2 15,1 3 1-15,0 1 0 0,-4-6 2 0,5 6 0 16,-5-5-2-16,-2 4-1 0,2 2-1 0,-2-3-1 15,-4-2-1-15,6 2 5 0,-6 3 0 16,8-2 0-16,-6-1 2 0,2 3-1 0,-4-2-1 16,2 1-4-16,0-1 1 0,-2 2-4 15,0-3 3-15,2 1 0 0,-2 2 2 16,4 3 0-16,-2-6 3 0,2 3-3 0,-4-2 1 16,4 5-2-16,-4-6 1 0,0 3-1 15,0 3 2-15,0 0-1 0,-4-5 1 0,2 5 0 16,-2 0 0-16,4 0 1 0,-2 0 1 15,-7 0-3-15,3 0 2 0,4 0-3 0,-2 0 0 16,-1 0 0-16,-1 0 0 0,0-4 1 16,2 4 2-16,2 0 2 0,-5-5 0 0,3 5 0 15,-2 0-3-15,0-4 1 0,-3 4-3 16,3 0 0-16,0 0-1 0,-5-5 2 0,5 5 0 16,-4 0 1-16,4-5 3 0,1 5 0 15,-1 0 3-15,0-3-1 0,2 3-2 16,-3 0-1-16,1-6 1 0,-4 6-5 0,4 0 1 15,-1-3 0-15,-3 3 2 0,4 0 0 0,-5-5 0 16,5 1 3-16,-4 4 0 0,5 0-1 16,-1 0-2-16,-4-5 1 0,4 5-2 0,-5 0-2 15,5 0 0-15,-5 0 0 0,3 0 0 16,-2 0 0-16,4 0 1 0,-9 0 2 16,9 0 0-16,-5 0-1 0,1 0 1 0,2 0-3 15,-3 0 2-15,1 0-4 0,-5 0 2 16,7 5-1-16,-2-5 1 0,-1 0 0 15,1 0 0-15,4 0 1 0,-1 0 2 0,3 0-1 16,-2 0 3-16,2 0-3 0,-3 0 0 16,5 0-1-16,-6-5-2 0,2 5 0 0,-1 0 1 15,3 0 1-15,-2 0 1 0,4 0 3 16,-2 0 3-16,4 0 3 0,-2 0-1 0,2 0 2 16,-1 0-3-16,-3 0-3 0,4 0 0 0,-4 0-1 15,4 0 0-15,2 0 0 0,-2 0 1 16,0 0 1-16,0 0 0 0,0 0 4 15,-4 0-2-15,-1 0 0 0,3 0 2 0,-2 0 3 16,-2 0 3-16,2-5-1 0,2 5 1 16,-3 0-3-16,3 0-3 0,-2 0-4 15,4 0 0-15,-2 0-3 0,-2 5 1 0,-1-5-3 16,3 0-2-16,-2 0-1 0,2 0 1 0,2 0 0 16,0 0 0-16,2-5 2 0,-2 5 2 15,8-4 0-15,-12 4-2 0,8 0 0 0,-4 0-3 16,2 0 1-16,-2-5 0 0,0 5 2 15,8-4 1-15,-6 4 3 0,6 0 1 0,-6 0-2 16,4 0 0-16,-1 0-2 0,1-5 0 16,2 5-5-16,-6 0 4 0,8-5 1 15,-4 5 2-15,5-4 6 0,-1 4 2 0,0-5 0 16,-4 5 3-16,1-3-1 0,3 3-2 16,-2-5 1-16,-6 5 2 0,4-4-3 0,2 4-1 15,3 0-1-15,-5-5-4 0,4 5 1 16,-8 0-4-16,6-5-4 0,-6 1 0 0,2 4 2 15,-2 0-2-15,3-5 2 0,-1 1 2 16,-2 4 0-16,-2-5 0 0,-1 5-2 0,-5 0 1 16,-4-3 0-16,4 3-4 0,-7 0 2 15,-3 0-2-15,-5 0 1 0,0 0-2 16,-2 0 2-16,-4 0 0 0,0 0 0 0,-6 0 5 16,-2 3-4-16,-6-3 0 0,-3 0-1 15,1 0 1-15,-7 0-4 0,-4 0 2 0,-2 0 0 16,1 0 2-16,-3 0-2 0,-2 0 2 0,-2 0 0 15,2 0 1-15,0 0-1 0,-5 0 0 16,5-3-2-16,0 3-14 0,-4-6-15 16,4 6-21-16,-2-5-32 0,-2 2-30 0,2 3-39 15,-2-6-61-15,-2 3-88 0,2-2-126 16,-3-1-204-16,-3 3-140 0,8-6-69 0,-6 1 40 16,8-3 125-16,0-1 226 15</inkml:trace>
  <inkml:trace contextRef="#ctx0" brushRef="#br0" timeOffset="180595.74">3332 10522 322 0,'-27'-17'368'0,"9"-1"28"0,1-1-38 0,7 2-174 16,6 3-70-16,4 0-41 0,4 2-28 15,6-2-18-15,1 0-13 0,5 2-9 16,3-2-5-16,1 5 6 0,7-2-5 0,-4 8 1 16,8-2-2-16,-2 5-3 0,2 5-3 15,-2-2 3-15,8 8-1 0,0 1 4 16,3 2 1-16,3 0 2 0,7 0 0 0,-1 3 1 15,3-3 1-15,0 4 4 0,1-1-3 16,7-3-2-16,0-5 6 0,0 5 3 0,4-9 4 16,6-1 17-16,3 1 27 0,3-2 21 15,5 3 24-15,6-6 25 0,0 0 17 0,1 0 17 16,8-6 19-16,-1 3 25 0,8-6 51 16,-6 4 26-16,2-4-11 0,-4 0-35 15,-6 4-48-15,-6 0-74 0,-4 2-59 0,-7-3-29 16,-12 3-14-16,-4 3-6 0,-9 0-5 0,-3 0-3 15,-11 0-1-15,-2 0 1 0,-9 3 0 16,-5 3-1-16,-5-6 1 0,-3 0 1 16,-3 3-1-16,-6-3 1 0,0 0 3 15,0 5 1-15,0-5 4 0,0 0 4 0,-4 0 5 16,4 0 4-16,0 0 6 0,0 0 0 0,-2 0-1 16,2 0-2-16,0 0-6 0,0 0-6 15,0 0-6-15,0 0-2 0,0 0-3 0,2 0-3 16,-2 0 1-16,0 0-5 0,0 0-1 15,0-5-3-15,0 5-10 0,0 0-41 0,4-3-75 16,-4 3-93-16,6 0-142 0,-2-6-223 16,2 3-186-16,1-6-32 0,-1-5 47 15,4 0 122-15,0-3 223 0</inkml:trace>
  <inkml:trace contextRef="#ctx0" brushRef="#br0" timeOffset="182145.51">11913 10317 345 0,'6'0'452'0,"2"0"26"0,5 0 12 0,3 0-253 15,7 3-128-15,8 2-63 0,2 4-26 16,6 0-11-16,-1-1-4 0,9 6 0 15,-4 0-1-15,7-1-1 0,-4 0 1 0,5 5-2 16,1 1 11-16,2-5 6 16,4 4 4-16,-3-5 2 0,9 5 9 0,5-4 15 15,-5 3 28-15,6-3 26 0,-4 4 28 0,4-4 21 16,1 0 6-16,1-6-8 0,-2 1 11 0,7 0 43 16,-1-4 37-16,5-2 1 0,-5-3-11 15,1 0-33-15,-1-3-69 0,-5-2-69 0,-1 0-30 16,0 1-12-16,-4-5-6 0,3 1-3 15,-9-3-1-15,2 2-1 0,-5-5 0 0,-1 2-1 16,0-2 2-16,-2-3 1 0,-5 3-1 16,5-4 0-16,-6-4 0 0,-3 3-1 0,-1-4-1 15,-1 2-1-15,-10-2-3 0,2 1-1 16,-10-1-1-16,-4 0 11 0,-5 1 8 0,-5-5 5 16,-5 5 3-16,-2-6 1 0,-8 2-11 15,-7-6-7-15,-5 1-4 0,-7 0-2 0,-6-1 0 16,-12-4-2-16,-9 4 2 0,-10 1-1 15,-4-1-2-15,-4 4-2 0,-11 2-2 16,-3-2 1-16,-1 6 0 0,-4-1 1 0,-4 6 0 16,5-1 1-16,-1 4 0 0,-2 0-2 15,-2 6-1-15,2-1 0 0,-2 4 3 16,-2 5 0-16,0 0 1 0,2 5 0 0,-2 0 0 16,4 4-3-16,2 3 2 0,5 7 3 15,1-1 0-15,7 4-1 0,3 1 1 0,11 0-1 16,5 8-5-16,5-5-1 0,7 2 0 15,5 3-3-15,11 6-2 0,5-6 0 0,9 10-1 16,3-7-1-16,6 3 1 0,10 0 0 16,9-2 5-16,3 1 0 0,9 1 3 0,6-6 3 15,8 1 3-15,9-1 1 0,6-5 4 16,8 2 4-16,12-10 7 0,11-1 1 16,4-3 3-16,8 0 0 0,1-5-2 0,7-4-4 15,1-5-3-15,3 0-3 0,-3-5-5 0,-1 1-2 16,-3-10 0-16,1 0-1 0,-2 0 1 15,5-3-1-15,-5-6 0 0,-4-3-4 0,-6 3-2 16,0-8 2-16,-8 3 0 0,-6-3 4 16,-9 4-2-16,-10-4 1 0,-6-2-1 15,-15 2-2-15,-8-1 0 0,-8 1-2 0,-13 5 1 16,-10-6-26-16,-10 4-39 0,-19 2-92 16,-19-2-117-16,-14 6-189 0,-18 1-229 15,-22 1-153-15,1 3 2 0,-21 0 80 0,0 3 173 16</inkml:trace>
  <inkml:trace contextRef="#ctx0" brushRef="#br0" timeOffset="188413.91">16014 11319 175 0,'8'0'374'0,"3"-8"39"0,-5-1 24 16,2 4-157-16,-2-4-135 0,0 9-61 15,9-9-42-15,-7 9-23 0,3-5-9 0,-1 5-6 16,-4-3-3-16,2 3 1 0,-8 0 1 16,2 0-1-16,-2 0 2 0,0 0-2 0,0 3 3 15,0-3-1-15,-2 0 3 0,2 5-3 0,-4-1 3 16,0 1 0-16,4-1-3 0,-2 1 1 16,-2 0 0-16,0 4-1 0,4-9 2 15,-2 3 3-15,-2 2 11 0,4-5 6 0,0 0 7 16,0 6 5-16,0-6 3 0,4 0-4 15,-4 0-2-15,0 0 2 0,2 0 7 0,-2 0 16 16,0 0 14-16,0 3 18 0,0-3 11 16,0 0 12-16,0 0 7 0,4 0 2 0,-4 0 4 15,0 0 1-15,-4 0-1 0,4 0-11 16,0 0-13-16,0 0-20 0,0 0-18 0,0 0-22 16,0 0-16-16,0 0-13 0,0 0-8 15,0 5-2-15,0-5-4 0,4 0-1 16,-4 0 0-16,0 0 0 0,0 4 0 0,0-4 2 15,0 5-1-15,0-5-1 0,0 0 1 0,0 0 1 16,0 0 0-16,0 0-1 0,0 0 2 16,0 0-1-16,0 0-2 0,0 0 3 15,0 0-3-15,0-5 0 0,0 5 2 0,4 0-2 16,-4 0 1-16,0 0-1 0,0 0 0 16,0 0 0-16,0 0-1 0,0 0 1 0,0 0-2 15,2 5 2-15,-2-5 0 0,0 0 0 16,0 0-2-16,0 0 2 0,0 0 0 0,0 0 2 15,0 0-2-15,0 0 0 0,0 0 0 16,0 0 0-16,0 0 0 0,0 0 0 0,0 0 0 16,0 4 0-16,4-4 0 0,-4 0 0 15,0 0 2-15,0 0-2 0,0 0 1 0,0 0-1 16,0 0 2-16,0 0-1 0,0-4 2 16,0 4 14-16,0 4 19 0,0-4 20 0,0 0 18 15,0 0 24-15,0 0-1 0,0 0-16 16,-4 0-13-16,4 0-19 0,0 0-25 0,0-4-12 15,0 4-6-15,0 0-3 0,0 0-1 16,0 0 2-16,0 0 0 0,0 0 10 0,0 0 6 16,0 0 4-16,0 4 7 0,0-4 5 15,0 0-2-15,0 0 4 0,0 0 6 0,0 0-2 16,0 0-3-16,0-4-7 0,0 4-9 16,0 0-10-16,0 0-6 0,0 0-4 15,0 0-3-15,0 0 0 0,0 0-2 0,0 0 1 16,0 0 0-16,0 0 1 0,0 0-2 0,0 0 1 15,0 0-2-15,0 0 1 0,0 0-2 16,4 0 1-16,-4 0-1 0,0 4 0 0,0-4 2 16,0 0-1-16,0 0 0 0,0 5-1 15,0-5 1-15,0 0-2 0,0 0 1 16,0 0-1-16,0 5-17 0,-4-5-27 0,4 0-40 16,-2 0-59-16,-2-5-67 0,4 5-56 15,-4 0-76-15,2-5-130 0,2 1-133 0,2-5-87 16,2 1 5-16,10-12 67 0,-1 7 160 15</inkml:trace>
  <inkml:trace contextRef="#ctx0" brushRef="#br0" timeOffset="190446.97">21984 11225 91 0,'2'32'763'0,"-2"-18"172"0,0-20 97 0,0-2 46 15,0-1-373-15,0 4-362 0,0 5-172 0,0 0-94 16,4 0-49-16,-4 0-19 0,2 0-10 16,-2 0-3-16,4 5 1 0,0-5 0 0,-4 3 1 15,0 3 4-15,2-6 1 0,-2 0 0 16,0 0 0-16,0 3-2 0,0-3 2 16,0 5-2-16,0-5 1 0,0 6 3 0,0-6-1 15,0 0-2-15,0 0 3 0,0 0 0 16,0 0 1-16,0 0 1 0,0 0-2 0,0 0-1 15,0 0 1-15,0 0-4 0,0 0 0 0,0 0 2 16,0 0-1-16,0 0 0 0,0 0-4 16,0 0 1-16,0 0-2 0,0 0 0 15,0 0 1-15,0 0-1 0,0 0 3 0,0 0 0 16,0 0 2-16,0 0-2 0,0 0 1 16,0 0-1-16,0 0 0 0,0 0-1 0,0 0-1 15,0 0 5-15,0 3-3 0,0-3-1 16,0 0-1-16,0 5 2 0,0-5-1 0,0 0 0 15,0 0 1-15,0 4 1 0,-2 1 2 0,2-5-2 16,0 0-1-16,0 4 0 0,0 1 0 16,0-5-3-16,0 5 3 0,0-2 2 15,0-3-2-15,-4 6 0 0,4-3-2 0,-4 2 1 16,4-5 0-16,0 6 2 0,0-3 0 16,0-3 1-16,0 5 1 0,-2-5-2 0,2 0-1 15,0 0 0-15,0 4-3 0,0-4 3 16,0 0 0-16,-4 5 0 0,4-5 2 0,0 0-1 15,0 0 1-15,0 4 0 0,0-4-1 16,0 0-2-16,-2 0 2 0,2 5-1 0,0-5 0 16,0 0 0-16,0 0 0 0,0 0 1 15,0 5-1-15,0-5-1 0,0 0 1 16,0 0 1-16,0 0-1 0,0 4-1 0,0-4 1 16,0 0 0-16,0 0 3 0,0 0-5 0,0 0 5 15,0 0-2-15,0 0-1 0,0 0 0 16,0 0 3-16,0 0-3 0,0 0 0 0,0 0 3 15,0 0-1-15,0 0 1 0,0 0 1 16,0 0-1-16,0 0 2 0,0 0-2 16,0 0-2-16,0 0-1 0,0 0 3 0,0 0-1 15,0 0-1-15,0 0 0 0,0 0 1 16,0 0 0-16,0 0-1 0,0 0-1 0,0 0 0 16,0 0 2-16,0 0-2 0,0 0 1 0,0 0 1 15,0 0 0-15,0 0-4 0,0 0 4 16,0 0-1-16,0 0 1 0,0 0-2 15,0 0 0-15,0 0 2 0,0 0-4 0,0 0-1 16,0 0 1-16,0 0 1 16,0 0-2-16,0 0 1 0,0 0 2 0,0 5 0 15,0-5 0-15,0 0-2 0,0 0 2 0,0 0-1 16,0 0 1-16,0 0-1 0,0 0 1 0,0 0 1 16,0 0-1-16,-4 0-1 0,4 0 2 15,0 0 0-15,0 3-1 0,0-3 0 0,0 0 0 16,0 0 2-16,0 5-4 0,0-5 2 15,0 0 2-15,-4 0-1 0,4 0-2 0,0 0 2 16,0 0-2-16,0 4-1 0,0-4-4 16,0 0 3-16,0 0 2 0,0 0 1 15,0 0 1-15,0 0 2 0,0 0 1 0,0 0-2 16,0 0 1-16,0 0 0 0,0 0-1 0,0 0-2 16,0 0 0-16,0 0 2 0,0 0-2 15,0 0 1-15,0 0 1 0,0 0-1 16,0 0 5-16,0 0 8 0,0 0 1 0,0 0 2 15,0 0 0-15,0 0-4 0,0 0-3 16,0 0-1-16,0 0-1 0,0 0 0 0,0 0 0 16,0 0-1-16,0 0-1 0,0 0-1 15,-3 0-3-15,3 0 2 0,0 0-2 0,0 0 1 16,0 0-2-16,0 0 0 0,0 0 0 16,0 0-1-16,0 0 2 0,0 0-2 0,0 0 2 15,0 0-2-15,0 0 2 0,0 0-4 16,0 0 2-16,0 0 0 0,0 0 0 15,0 0 0-15,0 0 0 0,-4 0 0 0,4 0 3 16,0 5-2-16,0-5-1 0,0 0 0 16,0 0-2-16,0 0-3 0,-2 5 4 0,2-5 0 15,0 0 0-15,-4 4 0 0,4-4 2 0,-4 5-1 16,4-5 1-16,0 0-1 0,0 4 1 16,-2-4-1-16,2 5 0 0,-4-5 0 0,4 0-1 15,0 0 0-15,0 5-1 0,0-5 0 16,0 0-1-16,-4 4 1 0,4-4 2 0,0 0-1 15,0 0 1-15,0 0-1 0,-2 5 0 16,-3-5-1-16,5 3 2 0,0-3-2 16,-2 0 1-16,2 6 1 0,-4-6 0 0,0 0 1 15,4 3 0-15,-6-3-1 0,4 5 1 16,2-5-1-16,-8 0 0 0,6 0 3 0,-3 0-2 16,3 6-2-16,-2-6 2 0,0 0-1 15,2 3 0-15,-2-3 0 0,0 0 0 16,2 5 1-16,-2-5-2 0,1 0 1 0,3 4-2 15,-8-4 0-15,6 0 1 0,-2 5 0 0,-2-5 3 16,2 0-2-16,-3 0 2 0,1 0 0 16,0 0 1-16,-2 0-5 0,2 0 2 0,-5 0 0 15,5 0-1-15,0 0 1 0,-4 0-2 16,5 3 0-16,-3-6-2 0,0 3 0 16,0 0-3-16,-1 0-7 0,3-5-14 0,-4 5-16 15,4 0-20-15,-5 0-24 0,5-4-23 16,-4 4-40-16,3 0-53 0,1-5-53 0,-2 5-64 15,2-3-126-15,4-3-130 0,-7-2-82 16,3-6-59-16,4-4 29 0,-6-5 128 0,6-4 170 16</inkml:trace>
  <inkml:trace contextRef="#ctx0" brushRef="#br0" timeOffset="-212898.37">23983 6022 68 0,'-2'-3'302'0,"-7"-2"36"0,7-4 28 16,-2 4-101-16,0-4-108 0,4 6-37 0,-2-3-22 15,-2 1-16-15,4-4-13 0,0 6-12 16,-2-8-13-16,-2 8-13 0,-3-6-8 16,1 4-11-16,-2-4 1 0,2 4 0 15,2-4 2-15,-5 1 9 0,-1 4 11 0,-4-1 14 16,1-4 11-16,-3 4 17 0,-5 1 11 0,2-6 15 16,-5 1 13-16,5 6 18 0,-8-6 18 15,2-1 21-15,3-3 29 0,-5 3 39 16,4-2 13-16,0-2-13 0,-8 0-31 0,8-4-41 15,-8 1-62-15,5-2-43 0,-1-4-17 0,2 2-6 16,-6-2-1-16,4-4-3 0,-2 0 5 16,-4 5-2-16,-2-6-4 0,2 2-7 0,-2-2-5 15,-7 2-8-15,-1 3-3 0,-1-5-4 16,-1 2-2-16,-3-2-1 0,-5 7-1 16,3-7-1-16,-4 5-2 0,-1 1-1 0,-3-1-1 15,-2 0-1-15,0 2-1 16,-2-1-1-16,-4 3 1 0,2-4 0 0,-1 6 2 0,3-1-1 15,2 1-1-15,3-6-3 0,-3 4-16 0,6 1-31 16,4 1-69-16,1-2-91 0,1-4-110 16,5-3-222-16,3-2-235 0,3-3-52 15,8-1 40-15,7-3 86 0,3-1 227 0</inkml:trace>
  <inkml:trace contextRef="#ctx0" brushRef="#br0" timeOffset="-212087.28">22029 5020 423 0,'-6'-20'507'16,"0"3"68"-16,2 0 52 0,0 3-254 15,4 10-127-15,0-1-67 0,0 0-67 16,4 1-51-16,2 8-36 0,8 1-14 0,-1 0-8 16,8 7-1-16,-1 2-2 0,-1 9 0 0,6 3 0 15,-7 5 0-15,7 11 2 0,-8 7-2 16,-5 0-2-16,-2 10-12 0,-8 1-19 0,-4 6-11 16,-4-3-9-16,-8 5-9 0,-3-5 14 15,-4-1 15-15,-1-2 11 0,-1-6 12 16,0 0 8-16,-2-9 1 0,7-1 1 0,-3-2 0 15,5-2 1-15,-1 0-1 0,3 0 2 0,5 0-2 16,-1-3-2-16,2-1-2 0,6-4 0 16,-3-1 0-16,10-5 0 0,-3 2 0 15,6-5 4-15,2-1 0 0,-1 1-2 0,1-2 1 16,6-2 1-16,1-1 0 0,0-1-1 16,-1 2 1-16,3-6 1 0,-1 0 4 0,3 1 1 15,2 0 2-15,-1 4 1 0,3-4-1 16,2 3 1-16,0-3-1 0,-2 4 0 0,10 4-1 15,-6-4 4-15,10 4-2 0,-2 1-2 0,11 5-3 16,1-2 0-16,7 2-3 0,4 3-1 16,15 1 1-16,5-1-2 0,13 4 2 15,7-3 4-15,7-5 0 0,-2 5-1 16,5-6-1-16,-3 2-5 0,1 3-7 0,-13-5-8 16,0 2-21-16,-16-1-43 0,-3-5-51 15,-6 1-74-15,-10 5-141 0,-10-6-132 0,-2 10-27 16,-11-10 24-16,-8 5 62 0</inkml:trace>
  <inkml:trace contextRef="#ctx0" brushRef="#br0" timeOffset="-210610.8">31960 4111 311 0,'10'0'426'15,"0"-5"30"-15,-1-1 13 0,5 3-239 0,-1-2-118 16,7 1-61-16,1-1-23 0,-2 2-14 15,5-3-5-15,-5 1-2 0,6 2-1 0,-7-6-1 16,7 0 0-16,-6-5 2 0,1 0-2 16,1 0 2-16,-4-3-4 0,1-1 0 0,-1-1 0 15,1 2 3-15,-1-6 12 0,-1 6 16 0,1-6 18 16,0 0 25-16,1 1 24 0,-1-5 12 0,-3 5 14 16,3-6 7-16,-1 2 8 0,5-2 1 0,-5 2 7 15,3-2 7-15,2-4 0 0,6 1-7 16,-1 5-18-16,-3-6-27 0,10 1-28 15,-6-6-29-15,6 1-18 0,4 1-14 0,1 3-6 16,-1-9 0-16,-2 9-5 0,2 1-1 16,-4-4 2-16,0 7 0 0,-6-3 3 0,4 4 0 15,-4 5-3-15,-4-1-2 16,0 4-3-16,-7 2-3 0,1 3 0 0,-3 5 1 16,-4 5 2-16,-1-4-1 0,-1 2-1 15,-6 1 0-15,6 5-1 0,-6-3 2 16,2 3-2-16,-1-6 4 0,1 6-1 0,0 0 0 15,2-3-3-15,-4 3 0 0,6 0 1 16,-6 0-1-16,3 0-1 0,-1-5 2 16,2 5-1-16,-6 0 3 0,2 5-2 15,6-5 2-15,-6 0-1 0,2 0 0 0,3 3 0 16,-3-3 1-16,2 6-1 0,0-3 1 16,0 2-2-16,5 1 1 0,-1 2-2 15,0 5 1-15,3 6 0 0,1-7-1 16,-3 16 0-16,1-2-1 0,0 11 1 0,7 3-3 15,-7 5-1-15,5 4-3 0,-1 2 1 16,5 3-4-16,-4 0-1 0,3 0 0 16,3-5 2-16,4 1-1 0,-4-1 3 15,-1-4 0-15,-5-5 2 0,0-3 2 16,-3-6 0-16,-4 1 4 16,-3-1-1-16,-3 1 1 0,-4-1 1 15,-9 0 1-15,3 1 2 0,-4 4 3 16,-7-1 1-16,-3 2 2 0,-3-6 7 15,-4-4 8-15,4 0 7 0,1-9 6 16,-9 1 5-16,4-2-4 0,-2-3-4 16,-2-1-10-16,-2 1-7 0,-7 0-16 0,-1 0-14 15,0-6-30-15,-3 4-44 0,1 2-59 16,-5 0-68-16,1 0-105 0,3-1-198 16,1 6-156-16,-3-11-35 0,-1-2 34 15,1-6 101-15</inkml:trace>
  <inkml:trace contextRef="#ctx0" brushRef="#br0" timeOffset="-204240.94">28522 1870 51 0,'10'-6'560'0,"-3"3"113"0,-7-11 101 16,4 5 89-16,0 1-305 0,-4 2-187 0,2 1-108 16,-2 5-96-16,8 5-88 0,-2 1-46 15,7 2-19-15,1 5-7 0,-1 0-4 16,7 5 0-16,-1 5-1 0,2-1-1 0,1 10 3 0,-1-4-3 15,-4 3 3-15,3 0-2 0,1 1-1 16,-4-4 1-16,-1-2 1 0,-8-4-1 16,3-4 1-16,-1 1 0 0,-4-10-2 0,2 0 3 15,-8-6-3-15,0 2 2 0,3 1 3 0,-3-6 4 16,-3 0 1-16,3 0 6 0,0 0 5 16,0 0-1-16,0 0 1 0,0 0-3 0,0-6-6 15,-4 6-5-15,4-5-4 0,0 5-2 16,-4-3 0-16,4 3 1 0,0 0 4 0,0-6 0 15,0 6 0-15,4 0-1 0,-4 0-5 16,0 0-3-16,4 0-4 0,-1 0 0 0,3 0-1 16,4 6 2-16,0-6 1 0,5 3 1 15,1 2 1-15,3 1 0 0,2-3 1 0,-1 2 1 16,7-5-1-16,-4 4 1 0,6-4-1 0,-2 0 1 16,6 0 1-16,-2 0 0 0,2-4-1 15,0-4 1-15,0-3 2 0,0 8-2 16,-6-11 1-16,0 5 0 0,4 0 1 0,-12-5 0 15,5 5 2-15,-5 1 0 0,-3-6 0 0,-1 5 4 16,-3-5 3-16,-1 0 6 0,3 5 4 16,-8 1 2-16,-4-1 1 0,7 0 0 0,-7 4 0 15,-2 2-2-15,0-8-3 0,4 11-2 16,-4-3-3-16,0-3 0 0,-4 3-2 0,4-2 1 16,0-1-4-16,0 6 0 0,0-3-5 0,-2-2-2 15,2 5-1-15,0-4-1 0,-4-1 1 16,4 2-1-16,-5-3 0 0,5 1-1 0,0-4 1 15,0 6-1-15,0-6 1 0,0-1 2 0,0-3-1 16,0 3 3-16,0-2 0 0,0-7 2 16,-2 6-2-16,2-6 4 0,-4-3-2 15,4 4 0-15,-2-5-1 0,2 1-2 0,-4-4 1 16,0 3-3-16,-2 0 0 0,4-3 0 16,-7 3-1-16,7 4 0 0,-8 2 0 0,4-1-1 15,-5-1-2-15,1 7 0 0,0-7 0 0,-3 10-1 16,-1-5 0-16,-3 5-2 0,5 1-3 0,-13-1 0 15,2 4 0-15,1 1 0 0,-5-1 3 0,-4 1 1 16,-2 4 0-16,0 0-1 0,-5 4 0 16,3 1-1-16,-6 4-2 0,-2 5-4 0,3-2-9 15,-3 7-16-15,4-1-33 0,-3-1-57 16,9 2-74-16,6-1-90 0,0-1-170 0,11-8-225 16,8-4-98-16,8-5 5 0,6-9 69 0,10-13 171 15</inkml:trace>
  <inkml:trace contextRef="#ctx0" brushRef="#br0" timeOffset="-203284.13">29946 1401 35 0,'-10'5'435'0,"0"-5"68"0,4-5 46 0,-1 5-4 16,3-4-251-16,4 4-134 0,0 0-70 15,0 0-46-15,4 4-31 0,3 6-12 0,-3 2-2 16,6 2 1-16,-2 9 1 0,1 0-1 0,3 3-1 15,-2 2 0-15,1 6 0 0,-1 0-1 0,-2 6-1 16,3-9-3-16,-1 1-5 0,-4-6-4 16,2 2-1-16,-1-6-1 0,-1 1 6 0,-2-11 6 15,-2-1 2-15,-2-3 3 0,0 1 2 0,0-5 8 16,0-4 14-16,0 0 22 0,0 5 28 16,0-5 38-16,0 0 47 0,0-5 47 0,4 5 42 15,-4 0 29-15,2 0-5 0,-2 0-34 16,4-4-52-16,2 4-60 0,1-9-59 0,3 4-36 15,7-4-19-15,-1 1-10 0,9-1-5 0,-2-2-2 16,8-1-1-16,-7 4 0 0,12-3 1 16,-3 8 0-16,2-3 1 0,0 3 0 0,-2 3 0 15,-4 0 2-15,-2 0 0 0,-4 3 1 16,1 3 0-16,-7-6 2 0,-1 3 1 0,-3 2-1 0,-7 1 0 16,4-6 0-16,-5 3 0 0,-1-3-1 15,-2 0 1-15,-2 5-2 0,0-5 1 0,0 0-1 16,0 0 2-16,0 0 1 0,0 0 3 15,0 0 0-15,0 0 10 0,-2 0 6 0,2 0 10 16,0 0 3-16,0-5 0 0,0 2-4 16,0-8-9-16,0-1-8 0,0-2-6 0,0-4-4 15,2-4-3-15,-2-6 0 0,4 2 0 0,-2-6-2 16,6 4 2-16,-6-3-2 0,4 0 1 0,3 4 1 16,-7-4-1-16,2 3 2 0,-2 2-1 15,2 3 1-15,0 1 1 0,-4 2-2 0,-4 8 2 16,0-2-4-16,-2 6-11 0,-5-1-15 0,3 0-27 15,-6 4-43-15,-7 0-54 0,-4 1-48 16,-6 8-50-16,-6 1-52 0,2 4-82 0,-9 5-124 16,1 0-140-16,-4-2-29 0,-1 2 37 15,7 0 109-15</inkml:trace>
  <inkml:trace contextRef="#ctx0" brushRef="#br0" timeOffset="-202088.46">31269 1428 362 0,'0'4'498'0,"0"-8"63"15,0 4 49-15,0 0-223 0,0-5-136 16,0 5-81-16,0 0-64 0,0 0-49 0,0 5-31 15,0-5-19-15,0 4-7 0,0 6-2 0,0-1 1 16,4 0 0-16,-4 5 1 0,3 3 0 16,-3-3 1-16,0 4-1 0,0-1 1 0,4 6-1 15,-4-4 2-15,4-2-2 0,-4-3 0 0,0-1 1 16,2 0 1-16,-2-4-2 0,0 0 1 0,4-4 0 16,-2 0-1-16,-2-1 1 0,0 1 0 0,0-5 1 15,0 4 1-15,4-4-2 0,0 0 1 16,-2 0-1-16,-2 5-1 0,9-5-1 0,-3 5 0 15,4-1 0-15,-2 1 0 0,9 4 1 0,-3-6 0 16,7 7 0-16,-4-1 0 0,1-5 2 0,-1 6-1 16,8-1-1-16,-9 3 0 0,3-1-1 15,-3-3 0-15,3 1 2 0,-11 0-2 0,3-4 1 16,-1 4-1-16,-4-6 2 0,-2 2-1 0,0-5 1 16,-4 6 0-16,2-6-2 0,-2 0 2 15,0 0 9-15,0 0 7 0,0 0 14 0,0 0 11 16,0 0 15-16,0 0 24 0,0 0 33 0,0 0 43 15,0 0 50-15,0 0 25 0,0 0 0 0,0 0-29 16,0 0-42-16,5-6-50 0,-5 1-35 0,2 5-22 16,2-3-15-16,0-6-11 0,-2-2-10 15,4 3-8-15,2 4-4 0,1-10-1 0,-1 0 0 16,-2 2 2-16,4-2-1 0,1-5-1 0,1 7-1 16,3-7-2-16,-3 1-1 0,0 1 0 0,3-6 0 15,-3 6 0-15,3-6 0 0,-3 4 0 0,3 1 1 16,-7 1 0-16,2-2 0 0,1 6 0 15,3-6-1-15,-8-3 1 0,5 4 0 0,-9 4-1 16,8-8 2-16,-4 4-2 0,3 1 3 0,-7-3-2 16,4 8 1-16,-2-7 0 0,0 2 0 0,-2 3 1 15,4 1-1-15,-6 0 2 0,4-1-3 0,-4 0 2 16,5 1 1-16,-5 3-1 0,0 1-2 0,0 0 2 16,0 6-4-16,0-7 1 0,0 1-1 15,0 0 0-15,-5 0 0 0,5 4 0 16,-4 2-1-16,4-3 0 0,0 3 0 15,-2-2-1-15,-2-1 0 0,4 6 2 0,-2-3-1 16,-2 3-1-16,0 0-1 0,-4 0 1 16,-7 3-1-16,-1 8-2 0,-7-2 1 15,-8 5-1-15,-2-2 0 0,-5 7-3 0,-5-2-4 16,4 6-7-16,-7 0-13 0,3-1-20 16,0 1-39-16,-1 3-64 0,1-3-79 0,10-6-127 0,-3 3-217 15,12-8-193-15,-1-7-38 0,15-10 42 16,7-18 116-16,10-3 232 0</inkml:trace>
  <inkml:trace contextRef="#ctx0" brushRef="#br0" timeOffset="-199943.47">25039 2454 200 0,'17'-9'462'0,"-7"-5"84"0,0 6 73 16,-4-6-88-16,-1 10-124 0,-3-1-57 0,-2 1-24 15,0 4-29-15,0 0-47 0,4 0-52 16,-4 0-60-16,4 4-59 0,2 1-43 0,0 9-21 16,1-2-7-16,3 8-2 0,4 6-2 15,-1 2 1-15,1 3 0 0,3 4 1 16,-5 5-1-16,3 2-1 0,-3-2-3 0,0 5-2 15,-1-5-2-15,-1 1 1 0,5-1-1 0,-9-9 2 16,4 6-1-16,-4-9 0 0,0 3 2 16,1-8 2-16,1-2-1 0,-6-2-2 0,4-2 1 15,-6-3-2-15,4-5 2 0,0 0-1 16,-4-4 2-16,3-2 1 0,-3 3 0 0,4-6 1 16,-4 0-1-16,2 0 2 0,-2 0-1 15,0 0 3-15,0 0 5 0,0 0 9 16,4-9 4-16,0 4 1 0,-2-4 0 0,2 0-5 15,-2-10-11-15,2 7-3 0,3-7-3 0,-7 6-1 16,4-6-1-16,0 2 0 0,-4 3 0 16,-4-4 0-16,4 4 1 0,-4 0-1 0,2 2 3 15,-3-7-4-15,1 7 2 0,2 3 0 16,-2-5-1-16,2 0 1 0,-6 5 2 0,6 1 5 16,-5-1 7-16,-1-1 2 0,2 6 7 15,-4-5-1-15,-1 4-3 0,3 2-5 16,-6-3-4-16,3 1-6 0,-1 2-1 0,-3 3-2 15,7 0-1-15,-6-6-1 0,3 6 0 0,1 0-1 16,2 0 0-16,-3 0 1 0,5 6-1 16,-2-6 0-16,2 0-1 0,4 0-1 0,-2 0-1 15,-1 3 2-15,5-3 1 16,-2 0 1-16,2 0 2 0,0 0 0 0,0 0 2 0,0 0 2 16,2-3 3-16,-2 3 5 0,0 0 4 0,0 0 3 15,0 0 1-15,0-6-1 0,0 6 0 16,0-3-1-16,0-2-6 0,0-1-1 15,0 6-4-15,0-3 2 0,0-6-4 0,0 4-2 16,0 2 0-16,0-8-3 0,0 8-3 0,-2-3-2 16,2 3 0-16,0-2-3 0,0-1-1 15,0 3-1-15,-4-2 2 0,4 1-1 0,-4-5 0 16,4 4 2-16,-2 0 0 0,-2 2-1 16,4-3 2-16,-2-2 1 0,-2 4 0 0,0-1 1 15,4 0 1-15,-3 1 0 0,-1-5-2 16,4 9 2-16,-2-5 0 0,2 0-1 0,0 5 1 15,-4 0-1-15,0-4-2 0,4 4 1 0,0 0-2 16,0 0 1-16,0 0-1 0,0 0 4 16,-2 0-1-16,2 0 0 0,0 0 1 15,0 0 1-15,0 0-3 0,-4 0 2 0,4 0 1 16,0 0 0-16,0 0-1 0,0 0 0 0,0 0-1 16,-4 0 2-16,4 0-2 0,-7 0 1 15,5 4-1-15,-12-4 1 0,4 5-1 0,-3 0 0 16,-8-1 0-16,3 5 1 0,-7 1-1 15,-2-1-1-15,-6 3 0 0,0 2-2 16,-4 0 0-16,4 0 2 0,-2 3-2 0,-3-3 2 16,5 4 1-16,0-4-1 0,2 0 3 0,4 3-2 15,1-8 1-15,9 5-1 0,-4-6 0 0,9 1-1 16,0 0-1-16,3 0 0 0,3-4-1 16,4 0-3-16,2 4 0 0,0 0-1 15,0-1 1-15,2 1 0 0,2 0 2 16,2 5 2-16,1-6 2 0,3 6-1 0,0 0 0 15,1-5 2-15,1 5 0 0,2-2 0 0,-5-1 2 16,5 1 0-16,-1-3 0 0,1 1 2 16,-2-1 0-16,5-1-1 0,-3-4-1 0,-1 6 2 15,3-1-3-15,1-5 1 0,0 6 0 16,-1-1 0-16,-1 0-1 0,-3-6 2 0,2 7-1 16,-1-1-1-16,-3-5 1 0,0 1-1 0,-3 4 0 15,3-4 0-15,-4 4-1 0,0-6 0 16,3 2-1-16,-7 1 1 0,6 2 0 15,0-4 1-15,3 1 1 0,-1-2 1 0,6 3 1 16,5-1-1-16,6-5-1 0,2 3 1 16,8 3 0-16,2-6 0 0,5 0 0 0,5-6 1 15,5 3-2-15,0-2-1 0,2-4 0 16,-5 0-2-16,-1 1 0 0,4-6 1 0,-5-9-1 16,5 0 1-16,-4-3-2 0,4-2-4 15,-5-8-9-15,-3 4-25 0,-3-3-60 16,-2-1-94-16,-6-4-120 0,-8-1-209 0,-2-4-159 15,-12 0-122-15,-7 5 12 0,-6-11 89 0,0 7 199 16</inkml:trace>
  <inkml:trace contextRef="#ctx0" brushRef="#br0" timeOffset="-199033.75">23222 3350 325 0,'0'0'475'0,"-6"0"73"0,4 0 57 0,-2-5-194 16,-1 5-106-16,5 0-56 0,0 0-47 15,0 0-40-15,0 0-34 0,0 0-37 0,0 0-29 16,0 5-30-16,5-1-18 0,-1 1-8 0,-4 9-6 15,2-2 1-15,-2 11-1 0,0 5 3 16,0 3-3-16,0 4 1 0,0 7 0 16,-2-2 2-16,2-5-1 0,-9 10-2 0,9-4 3 15,-2 0-2-15,-2-6-1 0,4-7 0 16,0-2 0-16,0-3 2 0,0 0-2 0,4-6 0 16,-2-3-2-16,7 4 1 0,-7-8-2 0,4 2 3 15,-2-3-1-15,2 1 2 0,5-1 0 16,-5 0 2-16,8-4-1 0,-3-1 0 15,1 1 2-15,5-2 1 0,-1-3-1 0,5 0 1 16,2-3-1-16,-1-6 0 0,5-1-1 16,0 1 0-16,6-5-1 0,2 2-1 0,-6-2 0 15,4-4 1-15,0-1-1 0,0-4 2 16,3 3-1-16,-3-3-1 0,0 0-1 0,-4 1 2 16,2-1-2-16,-2 0 0 0,-2-3 1 15,-3 7 1-15,1-4 1 0,-4 11 2 0,2-7 5 16,-3 7 3-16,-3-2 1 0,-1-4 0 15,5 8-3-15,-9 1-2 0,5-5-4 0,-7 5 20 16,5 1 44-16,-5-1 56 0,-2-5 34 16,1 5 19-16,-7-5-10 0,4 2-41 15,-6-2-51-15,0-3-35 0,0-3-19 0,-6-2-12 16,-5-1-3-16,5-3-5 0,-6-2 0 0,-5 2-4 16,-4-6-5-16,-1 5-11 0,-11-5-11 15,2 6-14-15,-9-2-16 0,-3 7-10 0,-5-2-11 16,-5 10-12-16,-7 4-14 0,0 9-13 15,-2 3-13-15,2 11-9 0,0 9-14 16,2 3-22-16,4 11-75 0,5 3-146 0,3 10-195 16,5-1-65-16,8 0 9 0,6 5 81 15,10-9 168-15</inkml:trace>
  <inkml:trace contextRef="#ctx0" brushRef="#br0" timeOffset="-197853.93">23369 4786 175 0,'4'-14'339'0,"0"5"36"16,-4-5 32-16,0 0-159 0,0 11-71 15,0-6-20-15,-4 4 0 0,4 0-3 0,0 5-5 16,0-4-11-16,-4 4-21 0,4 0-25 0,0 0-26 16,0 4-23-16,0-4-19 0,-2 5-14 15,-2-5-5-15,4 5-7 0,-2-5 2 0,2 4-1 16,-5 1 1-16,1 4 0 0,-2-6 0 15,4 8-2-15,-6 1 2 0,2 2-1 16,1 0 1-16,-3 3 1 0,-2 1 2 0,-1 1 1 16,1-2 0-16,6 1 0 0,-4 1 0 15,4-2-3-15,-1-3 2 0,3 4-3 0,4-4 0 16,3-1 0-16,1 5 6 0,4-9 9 16,5 5 7-16,1-6 3 0,7-2 1 0,4-3-1 15,10-3-9-15,6-3-7 0,3-8-3 16,10 2-2-16,6-5-4 0,0 2 2 0,4-7-2 15,2-2 1-15,2 7 1 0,-8-5 0 16,2 7 0-16,-8-2 0 0,-6 5 0 0,-3 0-2 16,-7 1 0-16,-9 2 0 0,-9 1-2 15,-1 2 1-15,-9 3 1 0,-5 0 0 0,1 0 1 16,-6 0 5-16,-2 0 5 0,4 0 7 16,-4 0 6-16,0 0 1 0,0 0 3 0,0 0-5 15,0 0-4-15,0 0-3 0,0 0-1 16,0 0-5-16,0 0 0 0,4 0 8 0,-4 0 16 15,0 0 22-15,0 0 26 0,0 0 26 16,0-6 27-16,0 6 33 0,0 0 20 0,0-3-8 16,0-2-22-16,2-4-31 0,2 0-51 15,-1 1-42-15,-3-3-19 0,4-1-9 16,0-2-5-16,-4-3 1 0,0 3-2 0,0 0 0 16,0-4 0-16,-8-1 0 0,5-2-2 0,-3 2 1 15,-2-4 1-15,-2 1 0 0,1 4 0 16,-5 1 3-16,4-3-1 0,-7 3 1 15,5 3-1-15,-3 2 3 0,-1-2 2 16,-1 5 1-16,1 0-2 0,-3-1-1 0,-2 6-5 16,1-4-5-16,-7 3-2 0,4 5-1 0,-4-4 0 15,0 8 1-15,0 1 1 0,-2-2 3 16,-2 2 0-16,3 9 3 0,-3-5 0 0,4 5 0 16,0 4 0-16,2-1-5 0,0 0 0 15,9 6-1-15,-1 0-4 0,5 5 2 0,-3-2 1 16,9 2-3-16,-4 3-5 0,8 4-10 15,-7-4-15-15,3 11-13 0,2-7-9 0,-2 2 1 16,4-6 9-16,-2-3 16 0,-1-7 16 16,3-2 10-16,2-7 6 0,-4-1 3 15,4-2-1-15,0-1 1 0,0 1-20 0,0-4-43 16,-2 4-55-16,2 0-71 0,-4-4-123 0,0 4-186 16,4-9-161-16,0 0-38 0,-2-9 28 15,2-2 103-15,2-6 202 0</inkml:trace>
  <inkml:trace contextRef="#ctx0" brushRef="#br0" timeOffset="-197007.96">25029 4196 195 0,'-7'0'445'16,"1"0"57"-16,2 0 26 0,-2 0-145 0,6 4-186 15,0 1-102-15,0-1-59 0,6 15-24 0,2-2-9 16,-6 6-1-16,5 3-2 0,3 5 0 16,0-3 0-16,-3 4-3 0,3-1 1 0,0-3 2 15,-4-7 0-15,5 7 0 0,-5-11 0 16,4 6 2-16,-3-6-1 0,1-3-1 15,-6 0 2-15,4 0 0 0,-2-5-2 16,0 0 2-16,-2-4 6 0,3 4 10 0,-1-9 12 16,-2 3 12-16,2 2 5 0,-2-5-3 0,6 0-9 15,0 0-11-15,3 0-10 0,-1-5-5 16,7 2-3-16,-1-3-2 0,5 3 1 0,2-2-3 16,-1 0-1-16,5-4 1 0,-2 5-1 15,2-4 1-15,-4 2-2 0,-1-2 2 16,-1 2-1-16,-2 3 0 0,-1-8-1 0,-5 11 1 15,-1-3 1-15,-2-2-2 0,-1 5 0 0,-3-4 0 16,0 4 1-16,-2 0-1 0,-4 0 2 16,0 0-1-16,0 0 2 0,0 0-1 0,0 0 2 15,0 0 9-15,0 0 9 0,0 0 15 16,0 0 26-16,0 0 41 0,0 0 45 0,0-5 57 16,0 2 55-16,0-3 16 0,0-2-21 15,0-10-44-15,0 4-63 0,0-9-71 16,0-4-40-16,0 0-20 0,0-4-10 0,-4 0-3 15,0-1-4-15,-2-4-1 0,4 4-1 16,-9 6 0-16,-3-7-3 0,-3 12-10 0,1-2-26 16,-11 1-40-16,-2 13-52 0,-12-2-66 15,-9 17-88-15,0 2-175 0,-3 6-223 0,-1 9-65 16,-2-6 12-16,2 1 75 0,11-8 189 16</inkml:trace>
  <inkml:trace contextRef="#ctx0" brushRef="#br0" timeOffset="-195917.99">29332 3462 235 0,'-2'5'386'0,"-8"-5"47"0,6 0 31 0,2 0-198 16,2 0-103-16,0 0-57 0,0 0-38 16,2 4-22-16,2 1-10 0,-2-1 2 0,6 6-4 15,-6-1-2-15,5 3-7 0,1-2-7 16,2 3-4-16,-8 1-4 0,9 0-3 16,-5-1 0-16,4 5-3 0,-4-4-3 0,3-2 2 15,-7 7 1-15,4-10-2 0,-2 5 2 0,0-5 0 16,-4-1-1-16,2-2-1 0,-2-3 0 15,0 2-2-15,4-1 1 0,-4 1 0 0,2-5 1 16,3 4 0-16,-1-4 1 0,2 0-1 16,4 0-1-16,1 5 1 0,5-5 0 0,1 0 1 15,1 0-3-15,9-5 1 0,-2 5 0 16,0-4-2-16,2 4 1 0,-3-5 1 16,-5 1 0-16,6-1 2 0,-9 5-1 0,-3-3-1 15,1 3 0-15,-8 0-1 0,5-6 1 0,-9 6 0 16,-2 0 6-16,4 0 15 0,-2-5 16 15,-2 5 24-15,0 0 26 0,0 0 18 0,4 0 8 16,0 0-6-16,-4-3-16 0,2 3-24 16,3-6-26-16,-1 3-16 0,2-2-13 15,0-1-8-15,0 3-3 0,0-6-2 0,5 4 2 16,-1-4-2-16,0 4 0 0,1-4 0 16,-1 1-2-16,7-1 2 0,-7 0-1 0,7 0 0 15,-1-1-1-15,1 1 4 0,-5-3-1 16,5 2-1-16,-1-3 1 0,1-1 1 0,-1 6 8 15,-5-11 10-15,3 6 13 0,-2-1 22 16,-1 0 44-16,-5-3 61 0,0 3 50 0,2-3 17 16,-8-1-4-16,0-5-37 0,0 4-65 15,-8-3-56-15,0-1-29 0,-7 2-11 0,-1-2-7 16,-5 1-5-16,-8 2-2 0,-2 0-4 16,-8 0-5-16,0 3-4 0,-13 8-3 0,7 0 0 15,-5 4 0-15,2 5 1 0,3 9-2 16,4 5-3-16,1 0-16 0,3 9-34 0,8-3-53 15,2 14-57-15,-4-3-61 0,13 4-84 16,-3 2-139-16,7-1-213 0,-3 4-67 16,7-8 12-16,1-1 71 0,5-5 167 0</inkml:trace>
  <inkml:trace contextRef="#ctx0" brushRef="#br0" timeOffset="-194974.41">30639 3044 285 0,'0'5'463'0,"0"-2"62"0,0-3 34 16,0 5-202-16,0-5-145 0,4 0-95 16,0 4-59-16,-4 6-35 0,2-1-13 0,4 5-4 15,5 4-3-15,-3 4 0 0,0 1 0 16,3 0-1-16,3-3-1 0,-6 3 0 0,3 5 0 16,3-5 0-16,-1-1 0 0,-3-4 1 0,4 5 0 15,-5-10-2-15,1 5 0 0,0-4-2 16,-4-5 0-16,5-1 2 0,-5 1 0 15,2-4 0-15,-6-5 2 0,5 4 3 0,3-4-2 16,0-4 3-16,3 4 1 0,1-8-1 0,7 2-1 16,-5-2 0-16,3-1 0 0,6 0-3 15,-7-1 1-15,7 1-2 0,-6-5 0 0,-3 11 0 16,5-6 1-16,-5 0-2 0,-1 4 1 16,-3 0-1-16,1-4 0 0,-3 5-1 0,-4 4 2 15,3-5 1-15,-7 0 0 0,2 5 0 16,0 0 0-16,-4 0 0 0,0 0 0 0,0-4-1 15,2 4 0-15,-2 0-1 0,0 0-1 16,4 0 0-16,-2 0 0 0,6 0 0 0,-1 0-1 16,-1-5 2-16,0 5 0 0,4-3 0 15,1 3 2-15,-5-5 10 0,4 1 16 0,1 4 20 16,-1-10 34-16,-4 6 49 0,4-5 57 16,1 1 72-16,-3-6 38 0,0 5-4 15,3-10-36-15,-5 1-62 0,0 1-87 0,0-6-55 0,0 1-29 16,3-1-14-16,-7-5-6 0,-2 2-2 15,0 0-1-15,-2-2 0 0,-7 2-1 16,3 3 4-16,-6-5 3 0,-5 5 2 0,-7 6 3 16,1-1 1-16,-6 4-2 0,-6 6-3 0,-5 3-6 15,3 1-3-15,-6 8-4 0,8 4-7 16,2 6-23-16,2 0-48 0,8 9-74 0,-2-6-83 16,13 6-128-16,-1 3-211 0,5-3-172 15,6-1-26-15,4-2 40 0,6-3 115 0,-2-8 226 16</inkml:trace>
  <inkml:trace contextRef="#ctx0" brushRef="#br0" timeOffset="-194263.2">32086 2719 270 0,'0'0'422'0,"0"-3"53"0,0-3 54 0,0 3-176 0,-2 3-91 15,2-5-48-15,0 5-45 0,0 0-44 16,0 0-49-16,0 5-33 0,2-5-25 0,-2 3-9 16,0 3-8-16,4 2-1 0,-2 6-2 15,-2-2 1-15,0 8 1 0,4 2 0 16,0 10 1-16,-4-1 0 0,0 1 0 0,0 2 1 0,0 0-2 16,0-3 1-16,0 0-1 0,2-8-1 15,-2-2 1-15,5-7 0 0,-1-5-2 0,2 1 2 16,-4-1 2-16,6-6 0 0,-6-3 1 0,9 6 3 15,-5-12 0-15,10 3-2 0,-1-2 4 0,3-4-3 16,7 0 1-16,-2-5-1 0,8 0-2 16,-2 2 2-16,4-7 4 0,0 1 8 0,8-4 11 15,-5 4 17-15,1-4 36 0,-4-1 63 0,4-5 87 16,-6 7 45-16,-6-7 14 0,2 2-22 0,0 3-59 16,-5 1-87-16,-1-6-48 0,-4 5-22 15,-1 0-6-15,-1 6-3 0,-5 0-2 0,-8-6-4 0,4 5-7 16,-6-4-6-16,-2-1-9 0,-4 0-8 15,-9 1-5-15,3-1-6 0,-13 0-4 0,-2 1-10 16,-6 4-15-16,-2 1-22 0,-12 8-28 0,-7-1-60 16,-8 15-83-16,-2 4-135 0,-2 8-252 0,-3 11-194 15,3-2-39-15,6 2 45 0,11-2 130 16,9 6 265-16</inkml:trace>
  <inkml:trace contextRef="#ctx0" brushRef="#br0" timeOffset="-175837.43">23352 5361 242 0,'0'-5'318'0,"0"2"28"0,0 3-35 0,0-5-146 16,4 1-62-16,1 4-41 0,-3-5-31 15,4 5-17-15,2-5-7 0,-2 5-7 16,0 0-3-16,9 0 0 0,-7-4 3 0,3 4-1 15,3 0 0-15,-4 0 2 0,3 0 0 0,-1 0-2 16,-2 0 1-16,5 0-4 0,-3 0 2 16,3 4-2-16,-7-4 4 0,7 0 2 0,-3 0 12 15,5 0 4-15,-1 0 12 0,3-4 13 16,-1 4 17-16,-1-5 6 0,8 1 5 0,-7 4 0 16,7-5-10-16,-2 2-10 0,4-3-13 15,-1 6-4-15,3-8-1 0,2 8 3 16,-2-9 1-16,4 4 2 0,1-1-2 15,1 3-5-15,-2-2 5 0,2 1 6 0,2-4 6 16,2 2 6-16,3-2-1 0,-3 2-4 16,4 3-10-16,1-8-9 0,-5 8-10 15,4-2-5-15,-1-4-6 0,1 5-3 0,1-1 0 16,-1 0-2-16,0 2-1 0,1-6 0 16,-1 4 0-16,1 1 1 0,5-6 1 15,-3 1 10-15,3 0 13 0,3 0 8 16,-6 1 16-16,3-1 30 0,3 4 24 15,0-4 15-15,-5 0 25 0,1 1 14 0,-3-3 2 16,5-1 1-16,-7 7-4 0,7-4-14 0,-7 0-26 16,5 1-28-16,-1 2-33 0,-1-2-28 15,-3 2-14-15,5-2-7 0,-5-1-4 0,0 0-3 16,1 4 0-16,-1 1-3 0,1-6 2 16,-5 7-1-16,0-6-1 0,5 0 1 15,-3 4 0-15,0-4 1 0,1 0 0 16,-3 4 0-16,2-4-2 0,3 4 2 0,-9-3-2 15,6-1 1-15,-6 4-2 0,7-4 1 0,-3 0 0 16,0 0 0-16,-2 1 0 0,3 2 0 16,-3-2 0-16,4-1 1 0,-1 4-1 15,-1-4 1-15,2 6 1 0,3-8 0 16,-9 8-1-16,6-6 0 0,-6-2 0 0,2 8-1 16,3-6-1-16,-3 4 1 0,0-4 1 15,0 4-1-15,-4 2 0 0,5-6 2 16,-5 4-1-16,2-4-2 0,0 0-1 0,0 4 2 15,2-4 2-15,0 4-1 0,1-4-1 16,1 1 2-16,0-1 0 0,-2 0 1 16,3 0-2-16,-3 1 2 0,-4 2-2 0,8-2 0 15,-6-1 1-15,3-1-1 0,-5 1 0 16,6 0 1-16,-4 0 0 0,4 1-1 0,1-1 1 16,1-2-1-16,-6 3 1 0,2-1 0 15,3-5 0-15,1 5 0 0,-4 1 1 16,3-1-1-16,-3-5 13 0,2 0 10 0,-2 10 5 15,2-9 3-15,1-1 0 0,1 5-11 16,-2-3-12-16,5 1-5 0,-5-1 0 16,4 2-3-16,1 1 1 15,-1-3 0-15,-1 1-1 0,-3 2-1 0,0 1-2 0,-2-1 1 16,3 0-1-16,-3 1 0 0,0-3 2 16,2 8-1-16,-1-6-1 0,-1 0 2 15,0 4-1-15,-2-4 1 0,6 0 0 0,-5-1 0 16,-3 6 1-16,4-4-2 0,-4-1 2 0,0 4-4 15,4-4 2-15,-4 0-1 0,0 4-1 16,5-4 1-16,-1 1 1 0,0-1-1 0,-4-1 1 16,0 6 0-16,0-5-1 0,0 1 2 15,0-3-1-15,0 2 1 0,3 6-1 16,-1-8-1-16,-2 3 1 0,4-1 1 16,0 0 0-16,0 1 0 0,-3 2-1 0,1-2 0 15,2-1-1-15,0 0 2 0,0 0-1 16,-4-1 0-16,5 1 1 0,-5-3-1 0,2 2-1 15,0 6 2-15,0-5-2 0,-2-1 1 16,4 6-1-16,5-4 0 0,-7-1-1 16,6-1 0-16,-6 1 2 0,7 0 0 15,-7 6-1-15,2-8 2 0,0 2-1 0,2 1-1 16,-1-1 0-16,1 0-1 0,-2 1 2 16,2 2-2-16,-1-2 1 0,-5-1 0 15,8 0-2-15,-8 4 3 0,2-4-1 0,0 4-1 16,-1-4 1-16,-6 4 0 0,6 2 1 15,-8-3 0-15,1 3 1 0,4-2 8 0,-8-4 8 16,0 9 4-16,2-5 2 0,-7 1 0 16,7-1-7-16,-6 5-6 0,-3-4-6 0,1 4 0 15,-1-5-2-15,1 0 0 0,-3 5-1 16,-1-4 2-16,-3 4-2 0,4 0 3 16,-5-5-2-16,1 5 0 0,-2-3-2 0,1 3 2 15,1 0-1-15,0 0 0 0,-4-6 0 0,5 6 0 16,-5-3 1-16,4 3 0 0,-4 0 0 15,3 0-1-15,-1 0 1 0,0-5-1 16,-1 5 1-16,-1 0 0 0,4-5 0 0,-4 5 0 16,5 0 1-16,-5 0 0 0,4-4 2 15,-4 4 11-15,3 0 7 0,-3 0 3 0,0-5 3 16,0 5 2-16,0-4-9 0,3 4-5 16,-3 0 0-16,4 0 1 0,-8-5-2 15,9 5-3-15,-5-3 0 0,4 3-7 0,5-6-1 16,-5 6-2-16,6-5-1 0,-3 5-2 15,1-3 0-15,3 3-1 0,-1 0 0 0,1-6-1 16,-5 6 1-16,5 0 1 0,-1 0 0 0,-1 0-2 16,-5 0 1-16,3 0-1 0,-3 0 1 0,0 0-1 15,-8 0 3-15,7 6-2 0,-3-6 1 16,0 0 0-16,-2 0 1 0,2 0 0 16,1 0-2-16,-1 0 0 0,4 0 1 0,-4 0-1 15,5 0-1-15,-1 3 1 0,0-3 1 0,3 0-1 16,-3 5-1-16,0-5 2 0,1 6 0 15,1-6 0-15,-6 0 0 0,5 3 0 0,-3-3 0 16,-6 0 2-16,4 5-2 0,-2-5-2 16,0 0 2-16,-4 0 0 0,0 0 2 0,0 0 0 15,0 0 0-15,0 0 1 0,0 0 0 16,0 0-1-16,0 0 2 0,0 0 1 0,0 0 1 16,0 0-1-16,0 0 0 0,0 0 0 15,0 0 2-15,0 0-1 0,0 0 7 0,0 0 6 16,0 0 6-16,0 0 3 0,0 0 6 0,0 0-2 15,-4 0-5-15,4 0 0 0,0 0-4 0,0 0-5 16,0 0-3-16,0 0-3 0,0 0-3 16,0 0-1-16,0 0-3 0,0 0-1 0,0 0 0 15,0 0-4-15,0 0 3 0,0 0-2 0,0 0 0 16,0 0 0-16,0 0-1 0,0 0 0 16,0 0 0-16,0 0 0 0,0 0 1 0,0 0-1 15,0 0 2-15,0 0 0 0,0 0-3 0,0 0 0 16,0 0 2-16,0 0-2 0,0 0 2 15,0 0 0-15,0 0 0 0,0 0-1 0,0 0 2 16,0 0-2-16,0 0 1 0,0 0 0 0,-4 0-1 16,4 0 0-16,0 0 0 0,0 0 0 0,0 0-2 15,0 0 0-15,0 0-4 0,0 0-2 16,0 0-1-16,0 0-8 0,0-5-36 0,0 5-52 16,0 0-90-16,0 0-126 0,0 0-283 15,-2 0-181-15,-4 0-68 0,-2-9-22 0,1-8 82 16,-3-2 261-16,-2-4 211 0</inkml:trace>
  <inkml:trace contextRef="#ctx0" brushRef="#br0" timeOffset="-174882.28">23650 5285 178 0,'-4'0'340'16,"2"-6"40"-16,-2 3 27 0,-1-2-175 0,-1 1-79 16,6-1-37-16,-2 2-30 0,2-3-21 0,-4 1-14 15,0 2-16-15,2-6-8 0,-2 4-10 16,2-1-3-16,2 6 2 0,-4-3-1 15,-1-2 1-15,-1 1 4 0,2 4 5 0,2-5 6 16,-4 1 1-16,-2-1-5 0,1 0-5 16,-3 5-9-16,0 0-7 0,3 0-3 15,-3 0-1-15,-2 0-2 0,-1 0 2 16,-1 0-1-16,1 5 0 0,-3-5 1 0,-1 5-2 16,-1 4 3-16,1-5 0 0,-6 4-2 15,3 3 0-15,-3-2-1 0,2 5 0 16,-1-2-4-16,1 2 2 0,4 0 3 15,1 0-1-15,8-2-1 0,-7 2 1 0,5 0-2 16,8 3-1-16,-7-3-2 0,7 4 1 16,2-1-1-16,2 2-6 15,7-5-26-15,-1 4-37 0,11-4-37 0,-1 3-57 0,9-8-91 16,4-1-113-16,4-8-27 0,2-3 11 0,11-8 47 16</inkml:trace>
  <inkml:trace contextRef="#ctx0" brushRef="#br0" timeOffset="-174072.7">24144 5307 280 0,'2'6'387'0,"-2"-12"38"16,0 6-3-16,4-5-193 0,-2 2-94 16,2 3-52-16,1-6-40 0,-3 3-22 15,-2 3-7-15,6 0-10 0,-6 0-2 0,8 0-4 16,-8 0-2-16,2 3-3 0,4 6 4 15,-2 2-2-15,1 6 3 0,-3 6 4 16,6-1 2-16,-6 10-5 0,-2 3 2 0,6 1-1 16,-6 4 0-16,4 1 1 0,0 4 1 0,-1-5 2 15,3 2-2-15,-2-2-2 0,2-3-2 16,2-3 1-16,1-2-2 0,1-4 3 0,4-6 0 16,-1 1-1-16,1-2-5 0,3-2-16 15,-1-1-21-15,3-4-24 0,6-6-25 16,-3-2-38-16,5-6-46 0,0-6-54 0,2-2-83 15,-2-6-20-15,6-9 21 0,-2 0 53 16</inkml:trace>
  <inkml:trace contextRef="#ctx0" brushRef="#br0" timeOffset="-173796.25">25271 5208 369 0,'0'0'483'16,"0"0"49"-16,0 0 12 0,0 0-243 16,0 5-135-16,0 4-81 0,0 5-51 15,2 3-20-15,4 9-8 0,-2 8-3 0,2-3 0 16,0 4-2-16,5 5-1 0,-1 2 0 16,0 1 0-16,3-1 0 0,-3 7-2 0,5-3-12 15,-3-1-26-15,2-5-32 0,-1-3-30 16,1-11-28-16,-1-4-14 0,-1-8 4 0,3-10 9 15,-3 1 0-15,5-10-11 0,-1 1-15 16,3-6-30-16,-3-8-87 0,3-8-20 16,1-5 19-16,3 0 29 0</inkml:trace>
  <inkml:trace contextRef="#ctx0" brushRef="#br0" timeOffset="-173560.03">26060 5065 234 0,'13'-11'387'0,"-7"3"55"0,2 4 40 15,-8-1-190-15,0 2-98 0,0 6-62 16,0 2-54-16,0 4-40 0,-4 8-22 16,0 6-9-16,2 14-2 0,-2 3-3 0,2 9 0 15,-7 5 1-15,9 5-2 0,-2 4-1 16,-2 5 1-16,4-2-1 0,0-3 0 0,0 10 1 16,4-7-2-16,-2-1-4 0,7-7-16 15,-3-4-30-15,4-9-26 0,-2-8-27 0,3-16-22 16,5-2-4-16,1-11-6 0,1-8-25 15,1-8-28-15,-3-1-100 0,-1-10-34 16,-5-7 7-16,3-2 42 0</inkml:trace>
  <inkml:trace contextRef="#ctx0" brushRef="#br0" timeOffset="-173323.22">26862 5100 337 0,'8'-4'450'0,"-8"-1"61"15,0 2 38-15,0 3-212 0,0 0-115 16,0 0-71-16,0 0-62 0,0 8-49 16,0 5-23-16,0 6-12 0,0 12-2 15,-4 4-2-15,4 10-1 0,4 1 0 16,-4 3 2-16,3 5-2 0,3 5-2 0,2-5 2 16,0 4-1-16,3 1-3 0,-1-5-28 0,7 3-44 15,-3-6-53-15,3-6-61 0,1-4-82 16,-1-19-60-16,3-8-85 0,-3-10-6 0,8-13 32 15,-1-9 75-15</inkml:trace>
  <inkml:trace contextRef="#ctx0" brushRef="#br0" timeOffset="-173064.8">28520 4624 294 0,'-4'17'429'0,"-6"-3"30"0,1-5 12 16,-1 13-221-16,-4 1-136 0,1 9-60 15,-1 8-19-15,3 9-11 0,3 1-3 16,0-1-1-16,2 5-4 0,4 0-7 0,-3-3-4 16,1 1-5-16,4 2-1 0,-2 5-1 15,2-10 0-15,0 5-16 0,0-3-34 0,2-6-31 16,-2-13-41-16,9-6-76 0,-7-12-65 0,8-6-86 15,0-13-19-15,3-7 16 0,-3-7 65 16</inkml:trace>
  <inkml:trace contextRef="#ctx0" brushRef="#br0" timeOffset="-172818.3">29297 4646 267 0,'17'9'429'0,"-9"-5"33"15,-4 1 17-15,0 4-206 0,-8 4-138 0,0 1-69 16,-2 13-33-16,4 1-14 0,-2 6-7 16,0 3-5-16,2 0-2 0,4-2-4 15,-2 5-2-15,8 1-2 0,-6 0 3 0,8-1-1 16,1-4 0-16,1-1 0 0,-2-3-2 16,7-4-1-16,-1-6-10 0,5-10-19 0,0-1-13 15,6-8-18-15,-3-6-22 0,12-8-24 16,-1-10-32-16,8-1-31 0,1-20-57 0,9-2-87 15,1-15-15-15,6-4 28 0,0-5 39 16</inkml:trace>
  <inkml:trace contextRef="#ctx0" brushRef="#br0" timeOffset="-172637.55">30680 4177 256 0,'29'-9'459'0,"-8"1"59"0,-11 3 23 0,-4 5-184 15,1 0-161-15,-7 5-96 0,4 3-49 16,-2 6-19-16,2 0-5 0,0 9 0 15,-2 3-2-15,2 6-6 0,0-1-6 0,3 6-6 16,-1-2-4-16,4 1-1 0,2 1-2 0,3-2-2 16,-3-4-10-16,9 0-49 15,-2-3-80-15,1-5-146 0,3-6-164 0,-2-8-61 16,-1-12 15-16,-1-11 63 0</inkml:trace>
  <inkml:trace contextRef="#ctx0" brushRef="#br0" timeOffset="-147703.93">22441 5199 283 0,'0'5'427'0,"0"-5"54"0,0-5 37 15,0 0-207-15,0 5-102 0,2 0-53 16,-2 0-25-16,0-3 0 0,-2 3 10 15,2 0 12-15,0-6 13 0,0 6-9 0,0-3-22 16,0-6-25-16,0 9-30 0,-4-5-29 16,4-4-12-16,-5 4-7 0,3 1 6 0,-2-6 26 15,0 6 30-15,-2-4 21 0,4-1 9 16,-9-1-4-16,1-3-23 0,-4-1-29 16,5 0-24-16,-7 0-14 0,-1-3-3 0,3 0-5 15,-3-3 0-15,1 3-1 0,-1 0-4 16,1-6-4-16,-5 0 0 0,4 1-1 15,1-1 0-15,-1 0-2 0,-3 1-2 16,3 1 0-16,-1-2-1 0,-3 0-1 0,0 1 0 16,3-1 1-16,-3 0 0 0,0 1-1 0,5-1-1 15,-1 5-2-15,1-4-1 0,3-1-2 16,-5 6 0-16,5-3-2 0,3 8-3 0,0-2 0 16,1 6-6-16,1-6-39 0,6 10-73 15,-2-6-94-15,0 6-122 0,8-5-188 16,0 4-190-16,6-4-57 0,-1 1 35 0,5-6 96 15,-2 0 183-15</inkml:trace>
  <inkml:trace contextRef="#ctx0" brushRef="#br0" timeOffset="-146611.37">22215 4530 298 0,'4'-11'354'0,"-4"2"19"0,7-3-40 0,1 7-177 16,-2-4-79-16,4 0-35 0,-1-1-15 16,-1 6-8-16,4-4-4 0,-1-1-6 0,1 4 0 15,-2-4-3-15,5 4 0 0,-3 1-4 16,5-1 4-16,-3 2-3 0,5 3-4 16,-2 0 0-16,3-6 1 0,1 6 1 0,-3 6-1 15,7-6 2-15,2 0-1 0,0 0 2 16,-2-6 8-16,6 6 7 0,2 0 6 15,0-5 2-15,4 2 5 0,0-3-3 0,7 3-7 16,-5-7-1-16,4 6-3 0,5-5-5 16,-2 4 1-16,3-4 10 0,1 1 1 0,3-1 10 15,5-2 15-15,-6 8 14 0,8-11 7 16,-2 5 9-16,2-5 8 0,0 2 5 16,4 2 6-16,-2-3 8 0,8-1 5 0,-4-3-1 15,9 3-6-15,-3-5-12 0,5 1-10 0,-1 1 2 16,5 0 8-16,5-3 12 0,5 3 26 15,-4 0 24-15,2-6 18 0,4 0-4 16,0 1-21-16,4-6-35 0,5 5-35 16,1-8-37-16,0 4-18 0,-3-1-9 0,3-3-4 15,0 5-5-15,3-5 0 0,-3 3-1 16,5 1 2-16,-1-4-1 0,-2 3-1 16,-1 2 0-16,3-5 0 0,-1 3 0 0,7 2-1 15,-9-2 1-15,9 1-1 0,-5 0-2 16,6 0 0-16,-3-1 1 0,1 2 1 0,-3 0-1 15,5 3 0-15,-8-4-2 0,11 0 2 16,-7 5 0-16,4-1 1 0,-5-5-1 16,5 11 1-16,0-6-3 0,-3 0 3 15,3 6 0-15,4-6 1 0,-7 1 1 16,7-1 0-16,-4 5 1 0,2-9 7 0,1 9 11 0,-1-5 3 16,-2 6 1-16,0-6-1 0,-1 1-7 15,3-1-9-15,0 0-4 0,4 1-2 16,2-1-3-16,-2 2 4 0,-1-2-3 0,1 1 2 15,-4-1 0-15,4 0 0 0,-2 1 0 16,2-5 2-16,-7 5 1 0,-3-1 0 0,-5-5 14 16,3 6 6-16,-9 1 8 0,2-2 2 15,-6 4-1-15,1-4-13 0,-10 6-9 16,-7-1-6-16,-3-4-1 0,-1 8-1 0,-5-4-1 16,0 4 2-16,-10 0-2 0,2 2-1 0,-4 2-4 15,-8-3 0-15,-1 5-2 0,-1-3 1 0,-9 8 0 16,-2-6 2-16,-1-1-2 0,-5 6 2 15,-5-1-1-15,1 1 0 0,-8 4-1 0,-3-5-1 0,1 2 2 16,2 3-2-16,-7 0 0 0,-2 0-4 16,1 0 2-16,-1 0-12 0,-4 0-16 15,0 0-26-15,1 3-43 0,-1 2-59 0,4-5-51 0,-4 0-47 16,3 0-50-16,1 4-98 16,-10-4-132-16,0 0-134 0,2-4-24 0,2-4 36 15,-4-3 125-15</inkml:trace>
  <inkml:trace contextRef="#ctx0" brushRef="#br0" timeOffset="-145866.12">32532 2234 71 0,'-2'0'299'0,"-6"0"28"15,6-5 26-15,-2 5-110 0,4-3-96 0,-2 3-37 16,2 0-11-16,2 0-2 0,-2 0-1 15,0 0-3-15,0-6-4 0,4 6-3 0,-2 0-16 16,-2 0-15-16,0 0-13 0,4-5-14 0,-4 5-11 16,4 0-8-16,-4 0-7 0,2 5 0 0,-2-5-4 15,4 6 1-15,1-3-2 0,-5 2 1 16,2 4-2-16,-2 0 4 0,4-1-1 0,-4 1 0 16,2 5 3-16,-2 0 1 0,0-5-2 0,0 8 1 15,4-6 2-15,-4 6 0 0,0-3-1 0,4 3 1 16,-4-3-2-16,2-1 1 0,-2 6 2 0,4-2 0 15,-2-3 2-15,3 4 3 0,-1-1 2 0,-2 2-2 16,6 4 3-16,-2 0 2 0,-4-2 4 16,7 1 3-16,-7 1 7 0,2 5 7 0,-2-2 11 15,6 2 5-15,-6 3 2 0,2-5-4 16,-2 6-3-16,-2-4-10 0,0 3-8 0,0 4-4 16,-2-4 0-16,-2 3-7 0,4 0-1 0,0-2-2 15,-2-1-1-15,2 1-1 0,0-1-2 0,0 2-2 16,2-1-2-16,-2-1-4 0,0 0-1 15,4 1-4-15,-4-6 2 0,0 2 0 16,2-2 0-16,-2 2 2 0,0-5 0 16,0-6 0-16,0 6-1 0,0-9 3 15,0 3 10-15,-2-3 6 0,-2-2 11 0,2 2 35 16,2 0 46-16,-8-5 41 0,6 0 54 16,-2-1 36-16,2 1-5 0,-7-4-31 0,7 0-40 15,-8-1-55-15,4 1-46 0,-9 4-25 16,3-4-18-16,-5-1-8 0,-8 4-7 0,1-2-2 15,-11 2-3-15,-1 1-3 0,-5 5-1 0,-4-5-1 16,-5-1-2-16,-4 6 0 0,-4 0-2 16,9-1 2-16,-5 0-3 0,4 5 1 0,7 1-5 15,6 7-13-15,4 2-81 0,10 4-93 16,6-1-129-16,7 0-216 0,10 6-234 0,4-6-28 16,7-4 44-16,5-5 107 0,3 1 211 15</inkml:trace>
  <inkml:trace contextRef="#ctx0" brushRef="#br0" timeOffset="-137720.74">25029 7153 153 0,'0'-6'389'15,"-7"-11"38"-15,1 0 30 0,0-6-125 0,0 4-158 16,-2 1-66-16,1 1-23 0,1-6-15 15,2 0-5-15,2 1-2 0,-6-4-2 0,6-11-12 16,-2 6-13-16,1-6-12 0,-5-3-7 16,0 0-5-16,0-6-2 0,-3-8-3 0,3 6-2 15,-6-7-3-15,3 1 0 0,3 0 1 16,-2-5-2-16,-7 1 2 0,3-6 4 16,-3 12 5-16,5-8 9 0,-9-2 6 0,5-1 12 15,-5 3 19-15,2-2 20 0,3-1 20 0,-9 0 20 16,6 0 12-16,-1 4 0 0,-1 1-12 15,2-4-14-15,1 8-21 0,-1-6-21 16,-2 6-10-16,9 5-12 0,-4 4-9 0,-1 0-4 16,3 5-5-16,1 3-9 0,-1 2-3 15,3 7-5-15,1 2-4 0,2 3-1 16,-1 4-3-16,3 7-3 0,4-2-33 0,-6 9-50 16,8 1-91-16,0-5-122 0,0 9-220 0,0 0-133 15,0 4-21-15,8-4 55 0,-2-4 110 16</inkml:trace>
  <inkml:trace contextRef="#ctx0" brushRef="#br0" timeOffset="-137283.98">24297 5960 376 0,'-8'-23'471'0,"1"-12"53"0,1 2 47 16,0-2-226-16,6-2-92 0,0 3-27 0,2 0-15 16,6 0-20-16,-1-7-23 0,3 0-31 15,0-3-37-15,-1-7-32 0,5 3-27 0,-2-3-20 16,-1-3-9-16,3 5-4 0,-6-8-4 15,3 2 0-15,-5 1 0 0,2-5-1 0,-2 5-1 16,-1 0 1-16,-5-4 2 0,2 4-4 16,-2 4 1-16,0 4-1 0,0-2 1 0,0 7-2 15,0-4 3-15,0 9-3 0,4 9 1 16,-2-1 0-16,-2 8-1 0,4 6-4 0,0 5 0 16,-2 0-4-16,9 9-3 0,1 4 0 15,7 10-1-15,-1 8-5 0,7 10-4 0,0 8-6 16,2 14-8-16,0 9-8 0,-1 5-7 15,-3 8-13-15,4 5-15 0,-2 4-24 0,-2 6-32 16,-1-6-42-16,1 1-68 0,-2-1-160 16,1-8-130-16,3-11-26 0,2-12 23 15,-4-17 74-15</inkml:trace>
  <inkml:trace contextRef="#ctx0" brushRef="#br0" timeOffset="-133122.36">29812 5911 137 0,'0'9'344'0,"0"-9"41"16,0 0 36-16,0-6-134 0,0 6-93 16,0 0-41-16,0-3-14 0,0 3-6 0,0 0 9 15,0 0 7-15,0 0 7 0,0 0 1 16,0 0-2-16,0 0-3 0,0 0-5 15,0 0 0-15,0 0-2 0,0 0-7 0,0 0-14 16,0 0-20-16,0 0-21 0,0 0-27 16,0 0-21-16,0 0-16 0,0 0-8 0,-2 0-6 15,2 0-4-15,0 0 1 0,0 0-2 0,0 0-2 16,0 0 2-16,0 0-1 0,0 0 0 16,0 0-1-16,0 0 0 0,0 0 0 15,0 0-1-15,0 0 2 0,0 0 1 16,0 0 1-16,0 0-1 0,0 0 2 0,0 0 0 15,0 0-2-15,0 0 1 0,0 0-1 16,0 0 0-16,0 0-2 0,0 0-1 16,-4 0 1-16,4 0-2 0,0 0-4 0,0 3-27 15,-2 3-54-15,2-6-67 0,-9 8-90 16,1-8-159-16,-6 6-224 0,1-6-64 0,-7-11 13 16,-1-6 66-16,2-10 154 0</inkml:trace>
  <inkml:trace contextRef="#ctx0" brushRef="#br0" timeOffset="-112435.39">23433 5316 143 0,'-6'-9'284'16,"-1"1"30"-16,3-1-1 0,0-2-112 15,2 8-46-15,-2-6-27 0,4 9-21 16,0-5-27-16,-2 5-25 0,2 0-26 16,0 0-17-16,2 0-12 0,-2 5-2 0,6-5 2 15,2 9 0-15,1-6 0 0,1 8 4 16,0 1-4-16,1 7 3 0,1-6-2 0,-2 6 4 16,5 3-4-16,-3-4 1 0,3-1-2 15,1 2-3-15,-3 4 0 0,3-5 1 0,1-1 2 16,4 0 2-16,-1 3-2 0,3-6 0 15,4 3 3-15,0-3-3 0,2-2 1 16,4 2 3-16,4 0-4 0,0 0 1 16,2-5-2-16,1 3 2 0,7 2-1 15,-3-5 3-15,5 5-2 0,1-6 3 0,2 1 0 16,-1 2 4-16,3 1-1 0,4-4 1 16,-2 3 0-16,-1 1-3 0,-1-1-3 0,4 6 1 15,-2-8-3-15,-2 5 1 0,1-6 1 16,3 1-1-16,-2 0 3 0,2 0 0 0,-2-4 1 15,0 4-1-15,4-4-1 0,0 4 0 16,-1-6-2-16,1-3-2 0,0 10 2 16,4-10 1-16,1 4 2 0,-3-4-1 15,6 5 4-15,-6-5-3 0,-2 4 1 0,4-8-3 16,0 8-2-16,-2-4 1 0,2 0-2 16,-2 0 2-16,6 0 2 0,-6-4 2 15,6 4 1-15,-6 0-2 0,7 0 0 0,-7-5 0 16,-2 5-3-16,4-4 4 0,-2-1-3 15,2 5 1-15,2 0-1 0,-2 0 3 16,0 0-4-16,-2 0 2 0,-2 0-3 16,4 5-1-16,-4-5-2 0,0 4 1 15,0 1 2-15,0-5-2 0,4 4 2 0,-4 1 2 16,0-5 0-16,0 0-2 0,0 0 1 16,0 0 2-16,0 0-6 0,-5 0 2 0,5-5 1 15,-2 5 0-15,2-4 0 0,-4 4 0 16,4-5 4-16,0 1-2 0,0-1 2 15,0 0-1-15,0 2-2 0,0-3 0 0,0 3 1 16,0-6-2-16,8 4 2 0,-6 0 2 16,12-4-1-16,-8 0 2 0,5 0-2 15,-1 1 2-15,2-6-1 0,-1 0 1 0,1 2 4 16,-2-2 5-16,5-6 8 0,-3 8 1 16,5-7-1-16,-7 2-3 0,4-1-6 15,-4-4-2-15,3 4-1 0,-3-5 4 0,2 4 9 16,-1-3 4-16,-3 1 7 0,0-2 8 15,0-5 3-15,-6 2-3 0,2 3 1 0,-4-5-5 16,5 2-7-16,-10-5-5 0,5-1-4 16,-4-4-8-16,4 4-2 0,0-4-2 15,2-4-3-15,-6-1-2 0,0 1-3 16,-3-2 0-16,1-1-2 0,0 6 0 0,0-3 0 16,-5 4 0-16,5 1 0 0,2-7-2 15,0 7 1-15,-3-7-1 0,7 2-1 0,-6 0-1 16,2 0 2-16,-4 3 0 0,-3 0-1 15,-3 3 0-15,1-3 1 0,-8 2 1 16,5 7 1-16,-11 2 0 0,0 3 0 0,-2 1 3 16,-8-1 11-16,-3 9 14 0,-7 0 14 15,-3 5 26-15,0 1 35 0,-3 4 26 0,1-1 22 16,-6 0 19-16,-2 1 9 0,4-1-10 16,-4 1-18-16,0-1-25 0,0 0-33 0,0 1-31 15,-4-1-29-15,4 2-16 0,-2-2-9 16,-2 1-6-16,0-1 0 0,-3 0 0 0,3 1-4 15,-2-5 4-15,4 9-2 0,-6-10 1 16,8 6-1-16,-6-1 1 0,4 2-1 16,-7-3 0-16,7 3-1 0,-4-2 1 0,-2 0-3 15,6 1 1-15,-7 4 0 0,1-5-2 0,-6 5 1 16,-3 0 0-16,-4 0 1 0,3 0-1 16,-7 5 2-16,-4-1-1 0,-4 1 2 0,0 0-1 15,-8-2 0-15,1 3 1 0,-7-3 0 16,3 2 0-16,-7-1 1 0,-7 1 0 0,-2 0 1 15,0-1 0-15,-2 1 3 0,-6-1-3 16,-3-4-1-16,3 5 1 0,-10 0-2 16,1-1-2-16,-1 1 4 0,-7-2 1 15,-2 2-1-15,4-1 1 0,-6 1-1 0,3 0 0 16,-7 4-2-16,-5-5 1 0,-3 1 2 16,6 0-2-16,-8-1 1 0,-1 1 0 0,1-2-2 15,-9 6-1-15,3-4 1 0,-5 4 0 16,3-4 0-16,-3 4-1 0,-6 0-1 15,0 5 2-15,0-11-2 0,-4 11 0 0,0-9 2 16,-2 8-2-16,0-3 1 0,-2-1-1 16,2-1 0-16,0-2 2 0,-1 2 0 15,-7 1 0-15,2 5 2 0,-3-5 0 16,3 3-1-16,-6 2-1 0,1 0 1 0,1 0 0 16,-1-2-1-16,7 2 3 0,-6 0-2 15,5 0 2-15,-1 3-3 0,4-3 1 16,2 4-2-16,4 4 2 0,-6-4-1 15,12 5 0-15,-4-1 0 0,11 1 0 0,-9 0-1 16,12 3 1-16,-1 2 0 0,10-6 0 16,0 1 1-16,14 3-1 0,0-3-2 0,9 3 0 15,3-7 0-15,5 4 0 0,6-1 1 16,7-4 0-16,3-1 0 0,7 3-1 16,10-12 4-16,4 4 0 0,4-6 3 0,12-1 26 15,3-2 38-15,0-3 31 0,8 0 24 16,2 0 13-16,-4 0-17 0,-1-3-28 15,5-2-31-15,0-1-22 0,0 3-14 0,5-2-11 16,-1-4-7-16,-4 6-3 0,2-8-4 16,4 8-3-16,-2-6 2 0,0 4-2 15,-2-1 0-15,4 3 1 0,-1-2 0 0,-1 1 0 16,-2 4-2-16,-2 0 1 0,0-5-1 16,4 5 0-16,-2 0 0 0,-2 0 1 15,0 0 0-15,4 0 1 0,-4 0-1 16,0 0 3-16,4 0-1 0,-2 5-1 0,-2-5 0 15,0 0 1-15,0 0-2 0,0 0 1 16,4 0 2-16,-4 0 1 0,5 0 0 0,-5 0 0 16,0 0 1-16,0 0 0 0,0-5 0 15,0 5 0-15,0 0 3 0,0 0-2 16,2 0 2-16,-2 0-2 0,0-4 0 16,0 4-1-16,0 0 0 0,0-5-2 0,0 5 1 15,0-5 2-15,0 5-2 0,0-3 0 16,0 3 1-16,0 0 0 0,0-6-1 0,0 6 0 15,0-3 0-15,0 3-1 0,0-5 0 16,0 5 0-16,0 0-2 0,0-4 1 16,0 4 0-16,0 0 2 0,0 0-1 0,0-5 0 15,0 5 0-15,0 0-1 0,0 0 0 16,0 0 0-16,0 0 0 0,0 0-1 16,0 0-3-16,0 0 0 0,0 0-7 0,0 0-17 15,0 0-30-15,0 0-34 0,4 0-47 16,-2 0-49-16,6 5-43 0,0-5-75 15,3 4-143-15,-1-4-183 0,7-4-95 0,-3-6-5 16,3-3 71-16,-1-6 169 0</inkml:trace>
  <inkml:trace contextRef="#ctx0" brushRef="#br0" timeOffset="-53967.56">22215 4268 171 0,'0'-5'320'0,"-6"1"30"16,6-5 21-16,-2 4-176 0,2 0-70 0,-4 1-31 16,0 4-19-16,4-5-18 0,-2 5-20 15,2 0-13-15,-4-3-8 0,4 3-9 0,0 0-4 16,0 0 0-16,-2 0-3 0,2 0-3 15,0 3-1-15,0-3-2 0,0 5 4 0,0-1 1 16,0 1 1-16,0 4-3 0,0 5 6 16,0-5-3-16,2 5 1 0,-2 0 1 15,0-2 0-15,4 2-1 0,-2 0-1 0,-2 0 1 16,8-2-1-16,-6 2 0 0,4 3 0 16,-2-3 0-16,3 4 0 0,-3 1-2 0,2-2 0 15,0 6 2-15,5-6-2 0,-5 6 4 16,4-6-2-16,0 6 2 0,5 0-2 0,-3-4 1 15,1 4-2-15,1-2 3 0,-1-2-3 16,3 3 2-16,1 1 1 0,1-5 1 0,1 4-3 16,2 1 2-16,-1 0-1 0,-1-6 2 15,6 6-2-15,-7-1 3 0,7-4-3 16,-2 4 1-16,-1-4-2 0,1 1 3 16,2 2-3-16,-2-2 3 0,0 4 1 0,3-6 0 15,-3 6 1-15,4-6 2 0,0 3 0 16,0-3 1-16,4 6 1 0,-2-6-5 0,2 6-1 15,-2-6-1-15,-2 2 0 0,6 2-2 16,-7-1 3-16,8-3 0 0,-8 0 0 0,5 3-1 16,-2-3-1-16,2 1 6 0,-2 1-4 15,4-7-3-15,-6 7 1 0,6-5 1 16,-6 4-7-16,4-5 5 0,-2 5 2 0,4-4-1 16,-6 3 1-16,6-3-4 0,2 4 1 15,-2-4 2-15,-4 0 1 0,9-2 0 0,-5 2 2 16,4 3 1-16,0-3-3 0,-2 0 0 15,6 0 2-15,-5 4-1 0,5-5 4 0,2 0 1 16,-7 1 2-16,7 0 1 0,-2 0-2 16,3 3 4-16,-1-3-2 0,3-5 0 15,-3 5 1-15,5-6 0 0,-3 5 1 0,3-3-1 16,-3 2-3-16,7-3-2 0,-7 1 1 16,5-1-3-16,-3 0-2 0,3 0 2 15,-3 5-1-15,3-11 4 0,0 11 6 0,-1-5 10 16,3 1 21-16,-7-1 14 0,5 0 13 15,0-1-1-15,1 1-7 0,-1 5-16 16,-5-11-18-16,7 8-11 0,-6-2-7 0,3-1-2 16,3-2-4-16,0-3 0 0,-1 2-1 15,1 4-1-15,0-5 2 0,-1-4-2 0,3 5 0 16,4-5-1-16,-2 5 0 0,0-5 0 16,3 0 2-16,1 0 0 0,0 0 0 0,0 0 1 15,4-5 2-15,0 0-3 0,-1 5-1 16,5-4 12-16,-2-1 8 0,4 1 7 0,0-1 7 15,-1 2 19-15,9-3 14 0,-1 1 3 16,-5 2 1-16,9-3-3 0,-5 3-19 16,5-2-24-16,-9-1-16 0,9 3-7 0,-1-2-2 15,-3 1 0-15,1 4-1 0,-1-5-1 16,-1 2 1-16,3-3-2 0,-11 1 1 16,11 2-2-16,-7-3 0 0,0 3 1 15,3-2 1-15,-5 1 1 0,0-6-2 0,-4 6 1 16,1-5-1-16,-1-1 1 0,2 1-1 0,-6 1 0 15,6-1 1-15,0-5 2 0,1 0-1 16,-7 5 0-16,6-8-1 0,-6 3-1 16,2-4 12-16,-2 1 9 0,0-2 3 15,0 1 3-15,-2-4 2 0,0 4-10 0,0-4 19 16,4-1 24-16,-4 0 19 0,0 1 7 0,-4-1 2 16,4 0-22-16,0 0-32 0,-1-3-16 15,-1 4-11-15,-2-5-5 0,4-4-3 16,0 3-2-16,0-3 0 0,-2-1-1 0,2 1-1 15,-4 0-1-15,4-6 3 0,0-3-3 16,-3 0 3-16,3 0 0 0,0-2 2 0,0-4-1 16,-4 6 17-16,2-5 23 0,-6 5 47 15,6-5 24-15,-3 1 11 0,3-1-10 16,-6-1-20-16,2-3-46 0,3-5-23 0,3 4-8 16,0-8 1-16,0 4-3 0,-4 0-1 15,4 3 0-15,0-1-6 0,0-2-5 16,0 3-2-16,4-6 0 0,-4 3-1 0,2-5 0 15,0 1 3-15,0-1 3 0,-4 1 6 16,-2 4 7-16,-7 0 5 0,5 0 6 0,-6 0 3 16,1 0-1-16,-10 0-1 0,1 0-1 0,-5 0 0 15,-2-6-2-15,0 3-5 0,-4 3-5 16,4-6-2-16,-6 6-5 0,4 0 0 0,-2 0-1 16,-2 5-2-16,4-5-1 0,-2 0-2 15,-2 0-3-15,4 0-1 0,-9 0 0 16,5 0 0-16,0 5 0 0,0-1 4 15,-4 6 0-15,-1-1 1 0,3 4-1 0,-6 0 1 16,1 6-3-16,3-2-3 0,-2 0 0 16,0 11 1-16,-9 0-1 0,0 3 2 0,-1 1 1 15,-1 3-2-15,-4 6 2 0,3 5-1 16,-7-3-1-16,-2 8-3 0,4-6 3 16,-2 9 0-16,-2-5-1 0,0 0-1 15,0 5-2-15,0 0 1 0,0 0-1 16,0 0 2-16,0 0 0 0,0 0 0 0,0 0 0 15,0 0 0-15,0 0-2 0,0 0 1 16,0 0-1-16,0 0 5 0,0 0-1 16,0 0 1-16,0 0 1 0,0 5-1 15,0-5-4-15,0 0 2 0,0 0 1 0,0 0 1 16,0 0 2-16,0 0-1 0,0 0 0 16,0 0-3-16,0 0 0 0,0 0 0 0,0 5 0 15,0-5 0-15,0 0 1 0,0 0 1 16,0 0 0-16,0 0-1 0,-2 0 1 15,2 0 3-15,0 0-2 0,0 0 2 0,0 0 3 16,0 0 2-16,0 0 1 0,0 0 3 16,0 0 0-16,0 0 0 0,0 0-2 15,0 0-1-15,0 0 1 0,0 0-1 16,0 0 3-16,0 0-2 0,0 0 1 0,0 0 1 16,0 0-1-16,0 0 5 0,0 0 1 15,0 0 2-15,0 0 0 0,0 0 1 0,0 0 0 16,0 0 1-16,0 0 0 0,0-5-2 15,0 5-3-15,0-5-4 0,0 5-1 16,0-4-5-16,0 4-1 0,0-9-2 16,0 9-2-16,0-8 0 0,0 2-1 0,0 1-1 15,0 2 0-15,0-3 4 0,0 3-2 16,0-2 1-16,0-1 0 0,0 6 2 16,0-3 1-16,0-2 2 0,-4 1 5 15,4 4 3-15,0-5 3 0,0 2 4 16,0-3 2-16,-2 1-3 0,2 5 1 15,0-3-2-15,0-3-3 0,-5 3-3 0,5 3-1 16,-4-5-4-16,4 1-2 0,-2-1 0 0,2 0-4 16,0 1 2-16,0 4-1 0,-4-5-1 15,4 5-3-15,0-4 1 0,-2 4-2 16,2-5-3-16,0 5 2 0,0 0-1 16,0-5 2-16,-4 5 2 0,4 0-1 0,0 0-1 15,0 0 0-15,0 0-1 0,0-4-1 16,0 4 2-16,0 0 0 0,0 0 0 15,0 0 0-15,0 0-2 0,0 0-2 0,0 0 2 16,0 0-1-16,0 0 2 0,0 0 2 16,0 0 2-16,0 0-3 0,0 4-1 0,0-4-1 15,4 0 1-15,-4 0-3 0,0 0-1 16,0 0 2-16,0 0 2 0,0 0-3 16,0 0 1-16,0 0 1 0,0 0 1 15,0 0 0-15,0 0 0 0,0 0 0 0,0 0 3 16,0 0-2-16,0 0-1 0,0 0 1 15,0 0-1-15,0 0-1 0,0 0 1 16,0 0 0-16,0 0 1 0,0 0-1 0,0 0 1 16,0 0-1-16,0 0 2 15,0 0-2-15,0 0 0 0,0 0-2 0,0 0 1 16,0 0 2-16,0 0 2 0,0 0-2 0,0 0 2 16,0 0-1-16,0 0 0 0,0 0-1 15,0 0 1-15,0 0 0 0,0 0-1 16,0 0 1-16,0 0 2 0,0 0-3 15,0 0 2-15,0 0 0 0,0 0 2 0,0 0-2 16,0 0 1-16,0 0 1 0,0 0 1 16,0 0-1-16,0 0 3 0,0 0 1 0,0 0-1 15,0 0 1-15,0 0-2 16,0 0 2-16,0 0-1 0,0 0 1 0,0 0 2 16,0-4 1-16,0 4-4 0,0 0 0 15,0 0-1-15,0 0-1 0,0 0 0 0,0 0-2 16,0 0 2-16,0-5 1 0,0 5-2 15,0 0 0-15,0 0 2 0,0-3-1 16,0 3-2-16,0 0 6 0,0 0 0 16,0 0-1-16,0 0 0 0,0 0 1 0,0 0-4 15,0 0-2-15,0 0 0 0,0 0-1 16,0 0-1-16,0 0-1 0,0 0 2 0,0 0-2 16,0 0-1-16,0 0 1 0,0 0 0 15,0 0 0-15,0 0-2 0,0-5 1 16,0 5 2-16,0 0 0 0,0 0 0 15,0 0 0-15,0 0-1 0,0 0 0 0,0 0 0 16,0 0 0-16,0 0 2 0,0 0-2 16,0 0 0-16,0 0 2 0,0 0-4 15,0 0 7-15,0 0-5 0,0 0-1 0,0 0 2 16,0 0-1-16,0 0-5 0,0 0 3 16,0 0 1-16,0 0-1 0,0 0 1 15,0 5 1-15,0-5-1 0,0 0 2 0,0-5-3 16,0 5-1-16,0 0-1 0,0 0 4 15,0 5 2-15,0-5-2 0,0 0 4 16,0 0-2-16,0 0-1 0,0 0-1 16,0 0 1-16,0 0 0 0,0-5-3 0,0 5 1 15,0 0 1-15,0 0 1 0,0 0-3 16,0 0 3-16,0 0 0 0,0 0-1 0,0 0 1 16,0 0 1-16,0 0-1 0,0 0 1 15,0 0 2-15,0 0-1 0,0 0 0 16,0 0-2-16,0 0 4 0,0 0 0 15,0 0 1-15,0 0 7 0,0 0 0 0,0 0 2 16,0 0 1-16,0 0 3 0,0 0-3 16,0 0-1-16,0-4 3 0,0 4 2 15,0 0-1-15,0 0-3 0,0 0 5 0,0 0-3 16,0 0 2-16,0 0 9 0,-4 0 11 16,4 0 0-16,0 0 4 0,0 0-4 15,0 0-11-15,0-5-10 0,0 5-6 0,0 0-3 16,0-5-1-16,0 5 0 0,-4 0-1 15,4-4-2-15,0 4 1 0,0 0-5 0,0-5-1 16,0 5 1-16,0 0 0 0,-2-4 1 16,2 4 2-16,0 0-1 0,0 0-2 0,0-5 0 15,0 5 2-15,0-5 0 0,0 5-1 16,-4 0 1-16,4 0-1 0,-5-4-1 0,5 4-2 16,0-5-2-16,0 5 4 0,0 0-2 15,0-3 1-15,0 3-1 0,0 0 2 16,0 0 3-16,-2-6-4 0,2 6 1 0,0-3 1 15,0 3-4-15,-4 0 0 0,4 0 2 0,0 0-3 16,0 0 0-16,0 0 3 0,0 0-1 16,0-5-1-16,0 5 1 0,0 0-1 0,0 0-4 15,0 0 7-15,0 0-2 0,0 0 2 16,0 0 2-16,0 0 0 0,0 0-3 16,0 0 1-16,0 0-1 0,0 0-4 0,0 0 3 15,0 0-1-15,0-5-1 0,0 5 2 0,0 5 0 16,0-5 2-16,0 0-1 0,0 0-2 15,0 0-2-15,0-5 1 0,0 5-3 0,0 0 2 16,0 0 2-16,0 0 1 0,0 0 2 16,0 0 2-16,0 5 0 0,0-5-2 15,0 0 1-15,0-5-3 0,0 5 6 0,0 0-3 16,0 5-3-16,0-5 0 0,0 0 2 0,0 0-7 16,0 0 3-16,0 0 1 0,0 0 2 15,0 0 0-15,0 0 0 0,0-5-1 0,0 5 5 16,0 0-3-16,0 0 1 0,0 0-3 15,0 0 5-15,0 0-5 0,0 0-2 16,0 0 1-16,0 0 2 0,0 0 1 0,0 0-4 16,0 0 2-16,0 0 2 0,0 0-4 15,0 0 6-15,0 0-1 0,0 0-1 0,0 0-1 16,0 0 2-16,0 0-6 0,0 0 3 0,0 0 2 16,0 0-1-16,0 0 0 0,0 0-2 15,0 0 1-15,0 0 0 0,0 0-1 16,0 0-1-16,0 0 1 0,0 0-3 0,0 0 1 15,0 0 0-15,0 5-1 0,0-5 8 16,0-5-3-16,0 5 1 0,0 0-2 16,0 0 2-16,0 0-6 0,0 0 1 0,0 0 3 15,0 0 0-15,0 0 2 0,0 0-1 0,0 0 3 16,0 0-1-16,0 0-3 0,0 0 2 16,0 0-1-16,0 0-1 0,0 0 0 0,0 0 0 15,0 0-1-15,0 0-3 0,0 0 1 16,0 0 1-16,0 0 4 0,0 0-2 0,0 0 0 15,0 0 0-15,0 0 0 0,0 0 0 16,0 0-2-16,0 0-1 0,0 0 1 16,0 0 4-16,0 0-2 0,0 0 0 0,0 0 5 15,0 0 0-15,0 0-2 0,0 0-3 0,0 0 3 16,0 0-4-16,0 0 2 0,0 0-1 16,0 0 3-16,0 0-2 0,0 0-1 15,0 0-1-15,0 0 1 0,0 0-2 0,0 0 1 16,0 0 1-16,0 0 0 0,0 0 0 15,0 0 0-15,0 0-1 0,0 0 2 0,0 0-1 16,0 0 0-16,0 0 3 0,0 0-3 16,0 0 0-16,0 0 0 0,0 0 0 0,0-4 0 15,0 4 0-15,0 0 1 0,-2 0 0 16,2 0-1-16,0 0 2 0,0 0-2 0,0 0 0 16,0 0 2-16,0 0-2 0,0 0-2 15,0 0 0-15,0 0 0 0,0-5 0 16,0 5 2-16,0 0 2 0,-4 0 2 0,4-4 0 15,0 4-4-15,0 0 0 0,-4-5-2 0,4 5-7 16,0-3 3-16,0 3-2 0,0 0-4 16,0-6-5-16,0 6-26 0,0-5-50 15,0 5-54-15,0-3-62 0,0-3-61 0,4 3-101 16,0-8-151-16,-2 3-210 0,2 4-56 16,-8-10 6-16,-2 0 94 0,-11-3 172 15,-5 3 191-15,-5-3 26 0,-6 3 21 0,0 0 18 16</inkml:trace>
  <inkml:trace contextRef="#ctx0" brushRef="#br0" timeOffset="-51643.95">23156 5299 54 0,'16'-14'248'0,"1"0"21"0,-1 2 14 15,5-8-122-15,2 3-67 0,2-1-23 0,2 5-8 16,-3-5-9-16,3-1-7 0,4 1-6 15,2 1-11-15,0-2-7 0,5 1-3 16,1 4-9-16,2-3-2 0,3 0 2 16,-3 3-2-16,11 0 2 0,-9 0-3 15,3 1-1-15,3 3-2 0,3 1-1 0,-3-3 0 16,7 7-2-16,-2-4 8 0,2 4 6 16,4-4 4-16,4 4 2 0,-4-4 1 15,6 6-4-15,2-6-7 0,-2-1-3 0,0 6 4 16,9-5 5-16,-3 1 4 0,3-3 5 0,3 2 5 15,3 1 3-15,1-1-2 0,3 0 4 16,-6 1 1-16,8-3 3 0,-1-1 4 16,5 1 17-16,-2-1 16 0,4-2 17 15,0-3 11-15,2 8 3 0,-6-10-8 0,8 5-13 16,1 2-11-16,-3-7-9 0,6 6-9 16,-2-1-3-16,2-3-4 0,3 3-2 15,-1-3-2-15,3 3-2 0,-3 0-3 16,0 0-7-16,1 2-2 0,5-8-6 0,-1 8-3 15,1-2-2-15,-1-5-4 0,1 2-5 16,-1-1-3-16,-3 1-3 0,-1 3 0 16,5-5 0-16,3 6-1 0,-7-6-1 0,5 7-2 15,1-7 0-15,-1 1 0 0,4 1 1 16,-5-2 0-16,5-4-1 0,0 2 2 16,-3 2 10-16,3-4 9 0,6 1 23 0,-7 4 59 15,5 1 71-15,-6-3 27 0,6 0 7 16,-5 0-15-16,-1 3-54 0,0-6-75 15,-3 6-35-15,1-2-16 0,4 1-8 16,-5 1-4-16,-1-2 0 0,-5 6 0 0,-8-6-2 16,6 7-1-16,-1-7 1 0,-7 7 0 15,4-2-1-15,-6-4 2 0,-5 4-2 16,-7 5 0-16,6-4-1 0,-7-1 4 0,-1 0-1 16,-7 1 3-16,-2 3 5 0,-12-2 4 0,-2 3 2 15,-11-1 1-15,-3 1 4 0,-7 5 3 16,-2-4-1-16,-13 2 2 0,3 1 4 15,-7 2 1-15,-5 3 0 0,1-6-3 0,-4 3-2 16,2 3-5-16,-8 0-5 0,3 0-4 0,-3 0-2 16,0-5-2-16,0 10-1 0,0-10-4 15,0 5 0-15,0 0-2 0,0 0 0 0,0 0-2 16,0 0 2-16,0 0-2 0,0 0 1 0,0 0-1 16,0 0 1-16,0 0-2 0,0 0 0 15,0 0-1-15,0 0 0 0,0 0 2 16,0 0 0-16,0 0 0 0,0 5 3 0,0-10-1 15,0 5 3-15,0 0 6 0,0 5 1 16,0-5 5-16,0 0 6 0,0 0 1 0,0 0-3 0,0 0 3 16,0 0-2-16,0 0-1 0,0 0-4 15,-3 0-2-15,3 0-2 0,0 0-6 0,0 0-1 16,0 0-1-16,0 0-1 0,0 0 0 16,0 0 2-16,0 0-1 0,3 0 1 0,-6 0-1 15,6 0 1-15,-6 0-1 0,3 0 0 16,0 0 0-16,0 0-2 0,0 0 3 0,3 0-3 15,-6 0 1-15,3 0-2 0,0 0-1 16,0 0-1-16,0 0 2 0,0 0-1 0,0 0 2 16,0 0-5-16,0 0 4 0,0 0-1 0,0 0-1 15,0 0 0-15,0 0 4 0,0 0-2 16,0 0 0-16,0 0 0 0,0 0 0 0,0 0-1 16,0 0-1-16,0 0 2 0,0 0-2 15,0 0 0-15,0 0 0 0,0 0 2 0,0 0-4 16,0 0 2-16,0 0 0 0,0 0 0 0,0 0 0 15,0 0 0-15,0 0-1 0,0 0 1 16,0 0-1-16,0 0 1 0,0 0 1 16,0 0-1-16,0 0 1 0,0 0 1 0,0 0-2 15,0 0-2-15,0 0 2 0,0 0 0 0,0 0 0 16,0 0 2-16,0 0-2 0,0 0 0 0,0 0 0 16,0 0 0-16,0 0 0 0,0 0 0 15,0 0-2-15,0 0 2 0,0 0-1 0,0 0 0 16,0 0 1-16,0 0 0 0,0 0 2 0,0 0-2 15,0 0 0-15,0 0 0 0,0 0-2 16,0 0 0-16,0 0 0 0,0 0 1 0,0 0 1 16,0 0 0-16,0 0 0 0,0 0 0 0,0 0-1 15,0 0 0-15,0 0 0 0,0 0 1 16,0 0 0-16,0 0 0 0,0 0 0 0,0 0-2 16,0 0 2-16,0 0-1 0,0 0-1 0,0 0 2 15,0 0 2-15,0 0-2 0,0 0 1 0,0 0 0 16,0 0-2-16,0 0 1 0,0 0 1 15,0 0-2-15,0 0 0 0,0 0 1 0,0 0 1 16,0 0 0-16,0 0 0 0,0 0 0 16,0 0 1-16,0 0-2 0,0 0 1 0,0 0-1 15,0 0 2-15,0 0-1 0,0 0 0 0,0 0-1 16,0 0 1-16,0 0 0 0,0 0 2 0,0 0 0 16,0 0 0-16,0 0 0 0,-4 0 3 0,4 0 1 15,0 0 3-15,0 0 3 0,0 0-1 16,0 0-2-16,0 0 0 0,0 0-4 0,0 0 0 15,0 0-2-15,0 0-2 0,0 0 2 0,0 0-1 16,0 0 0-16,0 0 1 0,0 0 1 16,0 0-1-16,0 0 1 0,0 0-1 0,0 0 0 15,0 0 4-15,0 0-1 0,-4 0-2 16,4 0 0-16,0 0 1 0,0 0-2 0,0 0 1 0,0 0-2 16,0 0 1-16,0 0-2 0,0-5 0 15,-2 5-2-15,-2-6-1 0,4 6 0 0,0 0-1 16,-2 0-2-16,2-3 0 0,0 3-7 0,-4 0-14 15,4 0-26-15,0 0-32 0,0 0-34 16,-4 0-32-16,2 0-52 0,-9 3-62 0,-3 8-73 16,-3-2-149-16,-1 5-130 0,-13-2-31 15,-7-3 10-15,-1-4-26 0,-10-10 127 0,-1 5 144 16,-10-4 84-16</inkml:trace>
  <inkml:trace contextRef="#ctx0" brushRef="#br0" timeOffset="-42670.45">22616 4313 65 0,'-4'0'275'16,"-2"0"22"-16,6 0 23 0,-2-5-126 16,-2 2-71-16,0-3-36 0,4 1-10 0,-2 5-14 15,-3-3-7-15,5-3-11 0,-4 6-10 16,2-3-5-16,-2-2-5 0,4 1-6 0,-2 4-2 16,2-5-3-16,-4 0-5 0,0 1-5 15,2 4 0-15,-2 0-4 0,2-5-1 16,2 5-2-16,-9 0 3 0,9 0-8 0,-6 0 3 15,6 0-2-15,-6 0 3 0,2 0 3 0,2 0 4 16,-7 0-4-16,7 5-3 0,-2-5 0 16,2 0-6-16,2 0-1 0,0 4 2 15,-4-4 2-15,4 5 2 0,-4-5-1 0,4 0 6 16,0 5 0-16,0-5 0 0,0 4-1 16,0 1 0-16,4-2-3 0,-4 3 0 0,4-3 2 15,-4 2 0-15,0 4 0 0,0-4 0 16,2 4-2-16,-2 0 3 0,4 5 4 15,-2-6-1-15,3 6 1 0,-1-5 2 0,-4 5-4 16,2 3-2-16,-2-3-3 0,4 4 2 0,0-4-1 16,-4 8 2-16,0-4 2 15,2-1 0-15,-2 6 4 0,0-6-2 0,0 6-2 0,0 0 2 16,0-4-2-16,0 4 2 0,0-2-3 16,4-2 4-16,-2 3 1 0,-2 1-1 15,4-2-2-15,1 7 1 0,-3-5-1 0,4 3-2 16,-2-4 4-16,0 6-1 0,2-5 1 15,0 3-1-15,1 2 1 0,1-7-2 0,-6 7-2 16,4-2 0-16,2 2 1 0,-1-2 4 16,-1 2-5-16,0-2 1 0,0 2-1 0,5-2 2 15,-3 2-5-15,0-5 4 0,3 0 2 16,-5 3-1-16,4-4 3 0,0 1-3 16,5 3-2-16,-7-3 1 0,7 0 4 0,-3-1-2 15,5 1 4-15,-3 0 4 0,3-6 3 16,-1 0 1-16,5 3 7 0,-5 2-1 0,3-9 2 15,2 6 6-15,-1-2 5 0,3 1 3 16,0 1 5-16,2-7 6 0,-7 7-2 0,7-1-7 16,0-4-6-16,-5 3-5 0,7-3-6 15,-4 3-5-15,4-3 0 0,-2 0 0 0,-1-1 2 16,3 0 1-16,-2 1 0 0,0-5 3 16,2 5 5-16,0-5 4 0,0 0 1 0,-1 5 7 15,5-11-4-15,-4 11 0 0,6-5-4 16,-6 1-6-16,2-6-2 0,2 4 4 0,-2 1 2 15,4 2 10-15,-2-3 17 0,2 1 15 16,0-6 12-16,0 3 7 0,5 2-4 0,-1-2-8 16,-2-3-14-16,6 2-17 0,-5 1-13 0,5-3-12 15,-2 2-7-15,5-1-8 16,-1 1-5-16,0-5 0 0,1 0-1 0,3 4-1 16,-1-4 2-16,1 0 1 0,-1 0-2 15,3-4 3-15,-1 4-3 0,0 0-1 0,-3 0-1 16,5-5 0-16,1 1 0 0,-5 4-1 15,3 0 2-15,1-5 1 0,2 2 0 0,-7-3 2 16,5 6 0-16,1-8 13 0,-1 8 5 16,0-9 2-16,-3 4 4 0,-1-1-1 0,3 6-11 15,-1-3-5-15,-3 3-5 0,7 0 0 16,-7 0 0-16,5 0-1 0,2 0-2 0,-3 0 1 16,-3-5-1-16,6 5-2 0,-3 0 1 15,-3 0-2-15,1 5 0 0,1-5 0 0,-7 0 0 16,7 0 0-16,-5 0 0 0,0 0 0 15,-3 0 0-15,3-5 1 0,-6 5 0 0,3 0 1 16,-3 0-1-16,0 0 2 0,0-4-2 16,-2 4 0-16,-2 0 0 0,3-5-1 0,-3 5 1 15,0 0 1-15,0-3-2 0,-4 3 0 16,6 0-2-16,-6 0 1 0,2 0 0 0,-2 0 0 16,2 0 0-16,-2 0-1 0,2 0 2 15,-4 3 2-15,-3-3-2 0,3 0 0 0,0 0 0 16,0 0 0-16,-4 5 1 0,4-5 0 15,-1 0-1-15,-1 0 0 0,-2 0-1 16,0 0 1-16,-1 0-1 0,3 4 1 0,-6-4 1 16,6 0 0-16,-7 0-1 0,7 0 1 0,-6-4-1 15,6 4 1-15,-7 0-1 0,7-5 2 16,-6 5-2-16,5-3-2 0,-5 3 4 0,4-6-1 16,-3 6-1-16,3-5 3 0,2 5-2 15,2-3-1-15,-9 3 1 0,3-6-1 16,2 3 0-16,-3 3 0 0,3-5 0 0,2 5 2 15,-6-4-4-15,3 4 4 0,5-5-2 16,-2 5 0-16,2-5 0 0,-4 5 0 0,-1-4-2 16,1 4 1-16,4-5 1 0,-2 5-1 15,2 0 1-15,-3-4 0 0,3 4 1 0,0 0-1 16,0-5 0-16,4 0 0 0,-4 5 1 16,-2-3 1-16,6-3-1 0,-2 3-1 0,2 3 2 15,-2-5-2-15,6 1 0 16,-6 4 0-16,4-5 0 0,0 0 0 0,2 1 0 0,0-1 0 15,-2 1 0-15,4 4 0 0,-3-10 1 16,7 10-2-16,-8-4 2 0,2-1-1 0,2 2 2 16,-4-6-2-16,5 4 1 0,-1 0-1 15,0 1 1-15,-4-1-1 0,2 1-1 0,2-4 1 16,3 2 1-16,-3-2-1 0,4-1-1 16,-6-5 1-16,7 5-1 0,1-5-1 15,-4 6 2-15,5-10-1 0,-1 8 1 0,1-3 0 16,-1 0 3-16,3-1-2 0,-3 0 0 0,4 1 17 15,1-1 10-15,-3-3 11 0,3 3 14 16,-2 0 50-16,1 0 34 0,3-3 13 0,-3 3 4 16,-1-4-10-16,1 1-46 0,-1 3-49 15,1-4-27-15,-1-1-12 0,-3 2-7 16,5-1-4-16,-1-4-1 0,-3 3-1 0,1 1 1 16,-1 1-1-16,-5-3 1 0,2 3 1 15,-4 0 1-15,-2-6 1 0,7 5-1 0,-9-9 3 16,2 4-1-16,0 0 0 0,-6-3 1 0,2 3-1 15,2-5 1-15,-4 2-3 16,-2-5 10-16,4 3 3 0,-2 2 2 0,-2-6 1 16,4 1 0-16,-6 0-7 0,10-1-6 0,-8-4-4 15,6 4-1-15,-4-4-1 0,2 4 0 16,-2-3 1-16,2 4 0 0,-2 0 1 0,2-6-1 16,-2 6 2-16,2-6 0 0,-5 2 2 0,1-2-1 15,-2 6-1-15,2-6-1 0,0-3 2 16,0 9-2-16,-5-9-1 0,3 3 2 0,2 1-1 15,-8 1 0-15,8-2-1 0,-5 2 1 16,3-7 1-16,2 2 0 0,-4 0 0 16,-1-5 0-16,5-1 4 0,-4 1-1 0,2 1 6 15,2 3 6-15,-4-3 0 0,-1-1 2 0,5-1 3 16,0 1-4-16,-4 0-1 0,4 4 1 16,4-4 0-16,-5 5-4 0,3-5-1 0,-2 1-1 15,4 2-1-15,-6 2-2 0,2 0 0 16,0 0-1-16,4-2 1 0,-8 2-2 0,-1 5-1 15,3-2 0-15,-2 1 0 0,-2 1 6 0,-3 3 6 16,-3 1 4-16,-3 3 7 0,2 2 2 0,-1-2-3 16,-7 2-3-16,9 3 0 0,-9-5-1 0,0 6-2 15,0-1-1-15,-2 6 0 0,0-1-2 0,-1 1-4 16,3 3-2-16,-2-5-1 0,0 10-4 16,-2 0-2-16,-2 0-3 0,4 1 1 0,-4 2-4 15,4 3 4-15,-4-8-4 0,0 11 2 0,2-3 2 16,-2 3-4-16,0 0 1 0,0 0-3 15,0 0 1-15,0 0 0 0,0 0 0 0,0 0 0 0,0 0-1 16,0 0 3-16,0 0-1 0,0 0 2 16,0 0 0-16,0 0 0 0,0 0 0 0,0 0 0 15,0 3-2-15,0-3 1 0,0 0-1 0,0 0-1 16,0 0 1-16,0 0-2 0,0 0-1 0,0 0 1 16,0 0 1-16,5 0-1 0,-10 0 0 15,10 6 1-15,-5-1 0 0,0-5 1 0,2 9 0 0,-2-9 0 16,4 8 1-16,0-2-2 0,-4-3 1 15,2 6 1-15,2-4 0 0,-2-1-2 0,-2 6 0 16,4-7 1-16,0 3-1 0,-4 2-1 0,2-2 0 16,-2-3 0-16,5 6-1 0,-3-4 0 0,-2-1 0 15,8 6 0-15,-8-1-2 0,2-6 3 16,2 6-5-16,0-4 0 0,-2 4-3 0,-2-4 0 16,7-1-2-16,-3 6-1 0,0-6-2 0,-2 1 0 15,-2 4-2-15,6-9-3 0,-6 3-3 16,8 2-5-16,-8 0-10 0,2-1-6 0,-2 1-14 15,5-5-22-15,-1 4-29 0,-2 1-23 0,2-5-21 16,-4 0-12-16,2 0 0 0,2 0 6 16,2 0 7-16,0-5 4 0,5 1-13 0,3-5-19 15,-1-1-26-15,9 1-39 0,-1-3-36 0,6-2-31 16,-4-5-6-16,8 2 26 0,-2 3 18 16,-2-4 15-16,-1 1 25 0,-3-2 27 15,4 6 31-15,-6-6 57 0,-1 7 91 16,-3-2 87-16,-7 0 90 0,3 0 57 0,-7 2 30 15,-2-2-11-15,-2 5-15 0,-2-5-51 16,0 5-40-16,0-4-32 0,0-1-9 16,-2 10-13-16,-2-10-7 0,4 5-4 0,0 1-1 15,-2-6-15-15,2 9 1 0,-4-8-5 16,-1 8-1-16,5-4-2 0,-2 1 5 16,-2 2-9-16,4 3 6 0,0-8 1 0,0 11-1 15,0-3 2-15,0-2-3 0,0 5-3 16,0 0-13-16,0 0-5 0,0 5-11 0,0-2-2 15,4 3 0-15,-2 2 0 0,-2 1-1 16,0 10 3-16,0 4 1 0,0 0-3 16,0 3 0-16,-2 5 6 0,-2 6 2 15,-2 6 0-15,0 8 0 0,-9 3-2 0,-1 4 1 16,-3 15-8-16,-1-2 1 0,-7 10-2 16,-4 1 5-16,-2-2-4 0,-2 5 5 15,-9-3 2-15,3 4-2 0,6-10-2 0,-7-4 7 16,5-4 11-16,2-5 16 0,-2 0 23 15,-3-6 19-15,-1 2 16 0,-2-1 10 0,-1-4 7 16,-1 0-2-16,-3 0 1 0,5-3-3 0,-1-6-8 16,1-1-12-16,0-2-14 0,3-2-20 15,1 0-15-15,6-4-11 0,-4-4-11 0,6-1-3 16,-2 1-5-16,6-6-1 0,4-4-2 16,2-2 0-16,3-3 1 0,3-3 0 0,3-5 1 15,4-1 11-15,1-8 17 0,5 4 33 0,-2-4 57 16,0 0 60-16,4 0 20 0,0 0-3 15,0 0-20-15,0 0-48 0,0 0-49 0,4 0-21 16,-4 0-8-16,4 0-3 0,-4 0-5 16,0 0-7-16,0 0-7 0,0 0-7 0,2 0-7 15,-2 0-2-15,0 0-5 0,0 0-3 16,0 0-4-16,0 0-1 0,0 5-1 0,0-5-2 16,0 0-2-16,0 0 3 0,0 0-2 0,0 0 2 15,5 0 1-15,-5 0 1 0,2 0 0 16,-2 0 0-16,0 0 0 0,0 0 0 0,4 0-1 15,-4 0 2-15,0 0 0 0,4-5 0 16,-4 5 2-16,0 0 0 0,2 0 2 0,-2 0 3 16,4-4 0-16,0 4 2 0,-4 0 2 15,2-5 0-15,-2 5-2 0,4-3 2 0,-4 3-3 16,3-5 0-16,-3 5 0 0,0-4-1 0,4 4-2 16,0-5-2-16,-4 5 0 0,0-5-1 15,0 5-1-15,2 0-1 0,-2-4-1 0,0 4-1 16,0 0 0-16,0 0-1 0,0 0 1 15,0 0 0-15,0 0 0 0,0 0-1 0,0 0 0 16,0 0 1-16,0 0-2 0,0 0 2 16,0 0 0-16,0 0 0 0,0 0 0 0,0 0 0 15,0 0 0-15,0 0-1 0,0 0 0 0,0 0-1 16,0 0 2-16,0 0-1 0,0 0 0 16,0 0 1-16,0 4 0 0,0-4 0 15,0 0 0-15,0 0 0 0,0 0 1 0,0 0-1 0,0 0-1 16,0 0 2-16,0 0-1 0,0 0 1 15,0 0-1-15,0 0 1 0,0 0 0 16,0 0 0-16,0 0 0 0,0 0-1 0,0 0 2 16,0 0-1-16,0 0 0 0,0 0-1 0,0 0 1 15,0 0 0-15,0 0-1 0,0 0 0 16,0 0 3-16,0 0-2 0,0 0 1 0,0 0 1 16,0 0-2-16,0 0-1 0,0-4 0 15,0 4 0-15,-2 0-1 0,2 0-2 0,0 0-7 16,0 0-17-16,0 0-26 0,0 0-43 0,-4 0-82 15,-3-5-117-15,1 1-179 0,-8-1-191 16,-7-4-144-16,3 4-23 0,-7-7 76 0,-4-2 172 16,-2-3 210-16</inkml:trace>
  <inkml:trace contextRef="#ctx0" brushRef="#br0" timeOffset="-41529.89">24196 5419 191 0,'70'-12'335'0,"0"-11"27"15,7 4 14-15,3-2-181 0,7-2-81 16,10 1-30-16,7-1-9 0,5-8-9 16,11-1-10-16,6 1-15 0,9-11-10 0,1 7-9 15,11-10-7-15,0 5-5 0,8-11-2 16,8 7 3-16,4-6-3 0,7 1 2 0,10-2 3 16,-2 8 4-16,12-8 1 0,2 2 1 15,7 1 7-15,2 2 4 0,3-4 8 0,3 6 17 16,2-1 15-16,-2 5 5 0,2-6 10 15,0 6 7-15,0-5-4 0,0 3 1 16,-2 7 2-16,-9-5 4 0,-1 3 13 0,-5 1 23 16,-2 1 27-16,-10-2 54 0,-2 1 39 15,-12 1-4-15,-9 3-18 0,-12 1-37 0,-4-1-61 16,-19 5-51-16,-6 0-23 0,-13 5-13 16,-8-1-8-16,-8 6-4 0,-8-3-4 15,-11 3-4-15,-2 3-5 0,-12 5-5 0,-8 1-5 16,-11-1-4-16,-6 4-3 0,-8 1-2 15,-6-1 0-15,-3 5 1 0,-5-5 0 0,-5 5-1 16,-2 0 0-16,0 0 0 0,-4-4-2 0,0 4 0 16,0 0 0-16,0 0 0 0,-4 0 1 15,4 0 0-15,0 0-1 0,-4 0 0 0,4 0 0 16,0 0 1-16,0 0 0 0,-2 0 1 16,-2 0-1-16,4 0 2 0,-2 0-2 0,-3 4 2 15,1-4-2-15,2 0 2 0,2 0-2 16,-4 0-2-16,2 0 2 0,2 0-3 0,0 0-3 15,0 0-5-15,0 0-11 0,0 0-23 0,0 0-38 16,0 0-73-16,0 0-75 0,0 0-115 16,0-4-181-16,0 4-213 0,0 0-40 15,0 0 29-15,6-9 101 0,-4-1 195 0</inkml:trace>
  <inkml:trace contextRef="#ctx0" brushRef="#br0" timeOffset="-35713.89">22697 4254 186 0,'-8'-9'351'0,"-1"0"24"0,-5-8 18 16,12 7-173-16,-6-3-94 0,1 3-37 0,3 1-9 16,-2 6-6-16,4-3-9 0,-6 3-8 15,6-7-13-15,-2 10-9 0,1-4-11 16,3 4-11-16,-4-5-7 0,0 5-3 0,4 0-5 16,-2-4-5-16,2 4 5 0,0 4-2 0,2 1-1 15,6-1 3-15,-5 6 2 0,7-7 0 16,-4 11-2-16,0-5 2 0,5 5 2 0,-1 0-2 15,7-2 4-15,-3 7-1 0,-2-1-3 16,5-1 0-16,-1 3-1 0,5 0-3 16,0 8 2-16,-3-1 0 0,3 0 0 15,0 5 0-15,-3-1 4 0,7 6-7 0,-6-2 4 16,6 1 0-16,-7 1 0 0,7 3 2 0,-6 0 4 16,3 0-2-16,-1 0-4 0,0 2 1 15,-1-2 0-15,-1 6 2 0,-3-6-2 16,1 0 4-16,0 0-1 0,3-3-2 0,-5 3-1 15,1-4 1-15,-3-4-1 0,-1 4 1 16,3-9 2-16,-5 1 2 0,0-8-1 16,-2 3 1-16,3-4 0 0,-5 4-1 0,4-11 0 15,-1 2 1-15,-7 0-1 0,2-5-1 0,-2 5 8 16,2-11-1-16,0 6 3 0,-4-4 8 16,0 0 5-16,0-5 1 0,0 0 11 15,0 4 8-15,0-4 6 0,0 0 8 0,0 0 4 16,0 0 0-16,0 0-4 0,0 0-2 15,0 0-6-15,0 0-5 0,0 0-5 0,0 0-7 16,0 0-10-16,0 0-7 0,0 0-7 16,0 0-5-16,0 0-1 0,0-4-4 0,0 4 0 15,0 0-1-15,2 0-1 0,-2 0 3 16,6 0-1-16,-1 0 0 0,1-5-1 0,2 0-1 16,0 5 0-16,3-3 1 0,5-3-1 15,1 3 0-15,3-2 0 0,3-4 1 16,2 4-2-16,0 1 2 0,10-5 1 0,-2 4-1 15,6-4 0-15,5 1 0 0,5-1 1 16,1-5-2-16,10 5 1 0,0 1 0 0,4-6-1 16,10 0-1-16,3 5 4 0,1-8 0 15,7 6 0-15,4-6-1 0,2 3 1 0,2 1-3 16,4-6 0-16,2 7 2 0,0-11 1 16,5 9 0-16,-1-3 0 0,-2-2-1 15,-1 1-2-15,3 1 1 0,-2 3 0 0,3-3 1 16,-9-3 1-16,6 3 0 0,-6 3-1 15,2-3-1-15,7 3 1 0,-3-4 0 16,2 4 1-16,1 0-1 0,-1 2 0 0,0-2-1 16,3-3 0-16,-3 6 1 0,5-1 2 0,-5 2-3 15,2-3 0-15,-1 5-3 0,3 2 0 16,-3-2 0-16,1-1 2 0,-4-2 0 16,-1 8 2-16,1-6-2 0,2 1-1 15,-8 2 4-15,9-2-1 0,-11-1 1 0,4 4 1 16,0-4-1-16,-4 4-2 0,0-4 3 15,0 5-1-15,2-6-1 0,-6 6 2 0,2-4-2 16,-4-1-1-16,0-1 0 0,-3 6-1 16,1-5 0-16,2 1 2 0,-4 2-1 15,-1-2 1-15,-1 2-1 0,0-2-1 0,-3 3-2 16,1-4 1-16,-1 0 0 0,-3 0 0 16,-3 1 2-16,2-1 0 0,-8-2 0 15,1 3-1-15,-3-4 0 0,-2 1 0 16,-2-1 0-16,4-2 1 0,-6 5 0 0,2-10 0 15,-9 7 0-15,7-2 0 0,-4 0-1 16,-9 2 0-16,5-2-1 0,-2 0 0 0,-9 5-1 16,4-5 3-16,-1 0-2 0,-7 5 0 15,6-5 2-15,-12 6 0 0,4-4-1 0,0 1 0 16,-6-1 1-16,0 3-1 0,0-1-1 16,-5 1 1-16,3 0-1 0,-6 0-1 0,6 1 2 15,-7-1-1-15,3-1-2 0,0 6 3 16,-3-5-4-16,3-1 3 0,0 6-1 0,-3-4-1 15,-1 2 2-15,8 3 2 0,-13-7 0 16,9 6-1-16,-1-1 0 0,-3 1 1 0,-1-1 0 16,3 2 0-16,-3-3 0 0,1 1 1 15,2 2-1-15,-7-3 0 0,0 3-1 0,-1-2 2 16,3-1-1-16,-3 3 1 0,-5-2 1 16,4 1 2-16,-8 4-1 0,4-5-1 0,5 2 0 15,-7-3 1-15,0 1-2 0,2 5 2 16,-6-3-2-16,2 3 2 0,-2-6 2 0,0 6-1 15,0 0 0-15,0 0-2 0,0 0 3 16,0 0-3-16,0-3-1 0,0 6 0 16,0-6-1-16,0 6 0 0,0-6 0 0,0 6 6 15,0-6 4-15,0 3 7 0,0 0 4 16,0 0 6-16,0 0 0 0,0 0-4 0,0-5-2 16,0 5-6-16,0-4-4 0,0 4-4 15,0-5 0-15,0 0 1 0,4 1 2 0,1-5-1 16,-5-1 3-16,2 1 3 0,4-3 1 15,-6-2 2-15,8-5 5 0,-6 1 15 16,4-4 14-16,3-1 21 0,-7-3 21 0,6-5 30 16,-2 3 20-16,-4-4 7 0,6 1-7 0,1-4-16 15,-1 4-31-15,-2-6-34 0,5-3-26 0,-5-2-19 16,4-2-9-16,2-1-5 16,3-6-4-16,-5 3 0 0,7-1 0 0,-5-5 0 0,1 3 2 15,5-3 0-15,-5 10-1 0,-1-1 3 16,-2 5 0-16,5-5-2 0,-9 5 0 0,0 3 0 15,0 0 0-15,3 2 0 0,-7 4 3 0,4 0 4 16,-6-3 2-16,0 3 0 0,0 5 1 16,4-2-3-16,-4 2-4 0,-4 3-1 0,4 1-2 15,0 4-2-15,0 1 0 0,0 3 2 16,0 0-4-16,0 5 4 0,0-5-4 0,0 11 1 16,0-8-1-16,0 8-1 0,0 3-1 0,0-6 1 15,0 6-4-15,0-3 1 0,0 3 0 16,0 0-1-16,0 0-3 0,0 0 4 0,0 0-1 15,0 0-1-15,0 0 1 0,0 0 2 0,0 3-2 16,0-3 1-16,0 6 2 0,0-6-14 0,0 3-14 16,0-3-7-16,0 5-15 0,0 1-18 15,0-3-5-15,0 2-7 0,0 4-13 0,0-5-8 16,-2 1-8-16,2 0-6 0,0 4-6 0,0-6-6 16,0 2-16-16,0 1-23 0,2-6-53 15,-2 0-70-15,0 0-85 0,0 0-59 0,0-6-62 16,0 1 28-16,0-7 73 0,0 2 103 0</inkml:trace>
  <inkml:trace contextRef="#ctx0" brushRef="#br0" timeOffset="-35169.9">31972 2135 12 0,'4'0'276'0,"0"0"36"16,-4 0 16-16,0 0-94 0,2 0-108 0,3 0-68 16,-3 5-32-16,6-1-8 0,-2 4-5 15,0-3 1-15,5 9 5 0,-5-1 1 0,4 1-6 16,1 3 1-16,-1 2 0 0,-4 4-1 0,0-6 3 16,5 6 3-16,-5 3 2 0,0 2 0 0,2-5-3 15,-8 8-6-15,2-5-7 0,-2 6-2 16,0-1-4-16,0 6 1 0,5-1 3 0,-5 4-3 15,0-3 1-15,0 3 4 0,4-5 5 0,-4 7 5 16,2-2 3-16,-2 0 1 0,4-3-4 0,-4 3-3 16,0 0-4-16,-4 0-4 0,2 2-2 15,2-2 2-15,-9 0-5 0,9 0-2 0,-6 0 4 16,2 2-4-16,-2-2-1 0,0 1 3 0,-1-5 0 16,1-4-1-16,-2-1 2 0,6-5 1 0,-2-3-2 15,0-9 3-15,2 0-3 0,-3-6 4 16,5-4 9-16,0 6 6 0,0-10 3 0,0 4 8 15,0-4 14-15,0 5 11 0,0-5 14 16,0 0 22-16,0 0 16 0,0 0 6 16,0 0-3-16,0 0-8 0,0 0-14 0,0-5-19 0,0 5-20 15,0 0-18-15,0-4-12 0,0 4-11 16,0 0-3-16,0 0-2 0,0 0-3 0,0 0 0 16,0 0-1-16,0 0-1 0,0 0-3 15,0 0 1-15,0 0-4 0,0 0-1 0,0 0-15 16,0 0-22-16,0 0-26 0,0 0-24 0,-2 0-21 15,2 0-15-15,0 4-10 0,-4 1-14 0,4-1-53 16,-4 6-124-16,-2-10-60 0,4 0-5 16,-6 0 22-16</inkml:trace>
  <inkml:trace contextRef="#ctx0" brushRef="#br0" timeOffset="27331.42">26997 4416 47 0,'-7'18'235'0,"-3"-4"13"15,4 3 5-15,-2 2-137 0,1 7-66 16,-3 2-27-16,4 7-13 0,-4-3-4 16,-1 9-3-16,5-1 2 0,-4 6-1 0,-1-3 4 15,5 12-3-15,-4-5 0 0,4 4-2 16,-1 0 1-16,3 0-4 0,-2 0 3 15,4 0 4-15,2 0 6 0,2 1 3 0,-2-7 2 16,6 6 7-16,2 1-3 0,-1-7 2 16,3 6-2-16,-2 6-4 0,7-6-5 0,-3 3-4 15,5 3-1-15,3 2-5 0,3-4 2 16,2 1-1-16,-6 4 1 0,7 0-1 0,-1-4 2 16,0 4-3-16,2 0-2 0,0-4-1 15,0 4-1-15,4-9-1 0,-2 0 0 0,4 0 2 16,0 0 0-16,2-5 2 0,0 5 0 15,6-9 0-15,-6-1 6 0,7 1 2 16,-3-5 1-16,0 2 3 0,3-2 4 0,-3-3-2 16,4-6 2-16,1 1 3 0,-1-6 2 15,5-3 2-15,-5-6-1 0,3 2 5 0,3-6 1 16,3-3 7-16,0-1-1 0,1-6 5 16,-3-3-1-16,8-3-6 0,-4-6 0 0,-3-1-3 15,7-3-4-15,-2-6 1 0,2-4-3 16,-6 3-2-16,1-3-4 0,5-9-4 0,-6-4-2 15,2 4-5-15,-1-8 1 0,-3-2-3 16,-3 8-4-16,-1-12-1 0,-3 1 0 0,1 5 2 16,-3-9-2-16,-6 7 2 0,-2-2 4 15,5 3 0-15,-7-3 3 0,-3-1 4 16,-1 5 8-16,4-6 3 0,-8 1 8 0,0 5 4 16,-7 0 4-16,5-2-1 0,-9 7-2 0,3-2-5 15,-3 6-2-15,-3-6-8 0,-1 6-5 16,0-1-5-16,-6 1-3 0,4 5-2 0,3-6-3 15,-7 5-2-15,2-5-1 0,0 1 0 16,-4 5-4-16,2-8 2 0,-2 3 0 16,0 5-1-16,-2-5 0 0,2 3-1 0,-4-4 0 15,0 1-2-15,2-1 0 0,-7-2 0 16,3 2 0-16,-4-10 2 0,4 2 5 0,-5 0 1 16,-1 0 2-16,-3-2 3 0,-1-2 0 15,-1-6-1-15,1 1 2 0,-3-2-1 0,-1-3 0 16,-1 6 0-16,2-1 3 0,-6-5-2 15,-1 0-1-15,3 3-2 0,-4-3-1 16,0 5-2-16,-6 0-2 0,4-5-2 0,-6 4-2 16,-4-4 1-16,2 5-1 0,-9 0 1 15,-2 4 1-15,3-1-2 0,-13 1-2 16,-2 5 2-16,0 0-2 0,-10 3-1 0,0 2 0 16,-7 2 1-16,-1 2-2 0,-9 4-2 15,-4 5-4-15,-6 4-3 0,-3-1-9 16,-7 10-7-16,2 9-9 0,-13 6-13 0,2 11-10 15,-8 6-14-15,2 8-18 0,2 6-47 16,0 8-125-16,0 7-103 0,9-1-30 16,11-2 6-16,14-9 47 0</inkml:trace>
  <inkml:trace contextRef="#ctx0" brushRef="#br0" timeOffset="92437.86">3146 13772 77 0,'-12'-9'422'0,"-9"-8"55"0,0-3 37 16,5 3-35-16,-1 3-218 0,1 5-95 16,5 0-41-16,1 1-33 0,4 3-28 0,-4 1-31 15,3 4-16-15,-3 4-13 0,-2 1-6 16,-5 7-2-16,1 7 4 0,-5 4-2 0,0 8 2 16,-2 1-1-16,1 8-10 0,1 5-17 0,-2 4-16 15,3 2-15-15,-1 6-18 0,4-3 5 16,1 0 9-16,4 0 11 0,-3 0 13 15,3 0 18-15,1 0 5 0,5 1 6 0,-4-7 4 16,6 3 2-16,4-2-1 0,0 0 4 16,0 1-3-16,4-1 4 0,2 2 0 0,4-3 0 15,1 1-3-15,1 2 6 0,3-8-4 16,1 3-4-16,5-1 2 0,-3 1 2 0,7-1-3 16,-2-2 1-16,4 8 5 0,2-6 1 15,2-1 2-15,2 1-2 0,0-5-2 0,6 2 1 16,2-2 2-16,5 1 2 0,-3-5 4 15,11-1 7-15,-4-4 7 0,3-3-1 0,7 4-5 16,-2-10 0-16,4 5-1 0,-2-5-2 16,6 1-5-16,-2 0 2 0,3-1-2 0,3 1 0 15,0 0 0-15,7-6-2 0,-3 6 0 16,5-1 1-16,-3-4-1 0,3 1-3 0,-1-2-3 16,7 1 1-16,0 1 0 0,6-7 3 15,2 2 0-15,4 0 4 0,0-2-4 0,2 2 0 16,9-5 2-16,1-4-3 0,1 1 10 15,4-3 14-15,1-3 4 0,-1 0 3 0,4-3 4 16,2-3-13-16,-5 1-12 0,5 2-4 16,0-3-4-16,0-2 0 0,4 2 1 0,6 3 15 15,-4-6 11-15,5 1 2 0,-5 2 1 16,8-2-2-16,-2-1-17 0,-1 0-9 0,3 4-2 16,2-4-2-16,1 0-1 0,-1-1-1 15,1 1 0-15,5 1-2 0,-3-1 2 0,-1 0-3 16,3 4 2-16,0-4 3 0,-3 0-3 0,3 4-1 15,-5-4-2-15,0 6 1 0,3-2-1 16,-1 0 0-16,3 1 2 0,2-1-1 16,-3 1 4-16,1 4-2 0,-1-5 1 0,-1 5-4 15,1 0-1-15,3 0 0 0,-2 0-1 16,1 0 1-16,-1 0-1 0,1 5 6 0,3-5-3 16,-2 0-1-16,4 0-1 0,-5 0 1 0,5 0 1 15,4-5 1-15,-2 5 1 0,-3 0-2 16,1-3 5-16,8-3-2 0,-8 6 17 0,2-5 21 15,-2 5 40-15,6-3 48 0,0-3 46 16,2 6 17-16,-7-3 10 0,14-2-15 16,-7-1-36-16,6 3-38 0,-2-2-30 0,4 1-31 15,1-1-23-15,3-4-14 0,-4 4-6 16,7 2-3-16,-3-3-1 0,3 3 0 0,-3-2 2 16,5-4-3-16,-5 4 1 0,7 1 2 0,-5-1 3 15,5 5-4-15,-4-9 5 0,3 9 3 16,1-5-1-16,-1 1 0 0,1 4 1 0,-2-8 2 15,-5 8-2-15,7-5 2 0,-5 1 1 16,1-1 4-16,-3 0-3 0,11 1 3 0,-6-1-1 16,7-4-1-16,3 0-7 0,0-5-3 15,6 1-3-15,-2 0-10 0,0-1-9 16,5 0-1-16,-5 0-6 0,4-3-3 0,-2 3-3 16,0 2 0-16,2-7-2 0,4 6 4 0,-7 0 0 15,7-5 1-15,-8 4 4 0,4 0 4 16,-4-3 2-16,2 3 0 0,-8 0 5 0,2 2 1 15,-4-2 4-15,2 0-1 0,-5 0 5 16,5 2 1-16,-6-2-1 0,6 0-2 16,-9-4 4-16,1-4-3 0,-5 4 1 0,1-5 1 15,-11-5 4-15,-2 2-2 0,-9-2-1 16,-1-3 3-16,-13-4 2 0,3 2 16 0,-13-2 6 16,-4-2 3-16,-15-3 1 0,-4 0-2 15,-12 0-15-15,-6-5-3 0,-11 3-3 0,-10-2-2 16,-15 2-1-16,-3-1-3 0,-13-2-2 15,-9-1 2-15,-9-3 8 0,-9 7 7 0,-8-1 4 16,-9 1 0-16,-8 2-3 0,-14 0-8 16,-2 0-9-16,-15 0-5 0,-2 3-5 15,-10 6 0-15,-8-6-3 0,-9 6 0 0,-8-1 0 16,-4 1 5-16,-8 5 1 0,-11-8 2 16,-4 8-1-16,-4 0 0 0,-12-2 2 0,-7 6 0 15,3-5 0-15,-17 8 3 0,2-3-2 0,-6 4 0 16,-5 1-6-16,-5-3 1 0,-9 3 3 15,-2 3-2-15,0 2-4 0,-10-2 5 16,0 0 0-16,-2 5-3 0,-5-5 2 0,-1 2 5 16,1-2-1-16,-3 0-4 0,4 5 5 15,-7-5-1-15,3 1 1 0,-7 0 3 0,6 5 2 16,-3-6-4-16,-1 0 4 0,-2 5 0 16,5-5-6-16,-9 5 3 0,4 1 4 0,-6-6-7 15,7 5 7-15,-7 0-2 0,0 0-3 0,-4-5 1 16,0 6-1-16,0 3-3 0,0-4 3 15,-3 0 0-15,3 0-6 0,-6 4 3 16,0-4 0-16,0 4-5 0,-1-4 3 0,-3 6-1 16,4-2-3-16,-7-4 4 0,11 4-2 15,-12 1-1-15,7-1 4 0,-5-4-1 0,10 4 3 16,-13 2 0-16,9-6-4 0,-2 4 3 16,-3 5-1-16,1 0-4 0,4 0 3 0,-3 0 1 15,5 0-1-15,-2 0 3 0,4 5-2 16,-9-2 1-16,9 6 0 0,-8 2-2 0,4-3-2 15,-1 5 4-15,3 0-2 0,-4 1 0 16,4 0 2-16,-5 4-1 0,5-1 2 0,6 6 1 16,-2-9-3-16,0 3 2 0,6-3 1 15,-2 0-4-15,7 4 4 0,-1-4 3 16,4 3-4-16,-1-3 1 0,7 0 1 0,1-2-4 16,6 2 1-16,0-5 2 0,4-4 0 0,2 4-1 15,8-4 1-15,-2-1 2 0,7-4-1 16,-1 0 3-16,9 0 7 0,-1 0-3 15,5 0-1-15,-2-4-1 0,8 4 2 0,-4-5-4 16,4 5-2-16,0 0 0 0,6 0-1 16,-2 0-3-16,5 5-1 0,1-1 1 0,3 1-1 15,-3-2 1-15,9 2-3 16,-5 4 2-16,5 5-1 0,-3-5 0 0,7 8 1 16,-2 3 2-16,4-3 1 0,-3 6-2 0,5-1-2 15,0 4-3-15,8 2-3 0,-2 4-1 0,9-1 3 16,-1 4 2-16,9 2-1 0,4-6 5 15,8 6 3-15,2-2-3 0,12 1-1 0,3-4-1 16,8-1-3-16,6 0 5 0,6 1-1 16,11-1-1-16,3 1 0 0,9-1-1 0,9-3-2 15,5 3 3-15,5 1 0 0,8-1-2 16,4 0-5-16,6 1-1 0,10 4-2 0,11-4-2 16,6 4-6-16,11-1-6 0,7 2-21 0,9-6-32 15,9 1-41-15,5-6-41 0,9-3-45 16,3-1-46-16,7 1-96 0,5-9-133 0,1 0-122 15,2-11-73-15,2-3 14 0,3-8 100 16,1-6 169-16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35:07.468"/>
    </inkml:context>
    <inkml:brush xml:id="br0">
      <inkml:brushProperty name="width" value="0.05292" units="cm"/>
      <inkml:brushProperty name="height" value="0.05292" units="cm"/>
      <inkml:brushProperty name="color" value="#FF0000"/>
    </inkml:brush>
  </inkml:definitions>
  <inkml:trace contextRef="#ctx0" brushRef="#br0">14220 7116 143 0,'0'-9'313'16,"0"1"31"-16,0-1 16 0,0 4-163 15,4-1-94-15,-2 3-39 0,8-2-31 0,1 1-13 16,1-1-13-16,9 2-5 0,1-3 0 16,5-2 0-16,0 2-1 0,6 3 0 0,0-2-1 15,0 1 0-15,9-1 0 0,-3 0 0 16,9 1 0-16,1 4 1 0,5-5 5 0,0 1 6 15,6-1 7-15,2 0 12 0,4 1 10 16,2-4 12-16,8-1 5 0,3 4 3 16,8-4 6-16,4 4 5 0,6-4 6 15,2 6 10-15,4-3 0 0,1 1-1 0,10 2-9 16,1 3 2-16,5 0-6 0,4 3-3 0,2-3-9 16,5 5-7-16,5 1-18 0,-2-6-12 0,7 3-10 15,-9-3-5-15,9 0-3 0,-1 0 1 16,3 0 17-16,-2-3 28 0,-3 3 40 15,3 0 24-15,1-6 15 0,-12 6-15 16,5 0-24-16,-9-5-38 0,0 5-25 0,-8 0-15 16,-4 0-8-16,-15 0-4 0,-6 0-3 15,-6 5 1-15,-5 1-1 0,-7 2 2 0,-9 1-6 16,-6 0-30-16,-11 5-53 0,-5-6-68 0,-11 6-90 16,-2 4-182-16,-15-4-161 0,-5-11-36 15,-11-3 26-15,-6-12 74 0</inkml:trace>
  <inkml:trace contextRef="#ctx0" brushRef="#br0" timeOffset="1111.42">3163 8238 229 0,'4'0'358'0,"2"-11"17"15,0 8 11-15,9-6-213 0,1 4-96 0,3 1-40 16,8-1-20-16,4 0-8 0,2 5-3 16,6-4-3-16,4 4-2 0,5 4 1 15,2 1-2-15,-1-5 0 0,11 5-3 16,0 4 1-16,4-9 2 0,7 9 5 0,1-6-4 16,4 2 1-16,1 1 1 0,3-6-3 15,7 3-1-15,6-3 2 0,4 0 6 0,7 0 6 16,5 0 3-16,1-3 4 0,8-3 8 15,2 1 2-15,6 2 0 0,0-3 10 16,8 3 9-16,-2-2 0 0,7 1 12 0,4-1 12 16,5 5-5-16,-1-9-7 0,10 4-2 15,0 1-13-15,7-1-16 0,-1 5-10 0,0-5 1 16,-4 2-10-16,9 3-1 0,-9 0-5 16,9 0 1-16,-1 3-1 0,2-3-4 0,-5 0-1 15,11 0 4-15,-3 0-1 0,4-3-4 16,-3 3 32-16,3 0 31 0,-2-6 32 0,-1 3 26 15,1 3 27-15,-5-5-12 0,-1 1-25 16,-3 4-30-16,1-5-24 0,-3 5-22 16,-8 0-19-16,2-5-7 0,-4 5 1 0,0-4-2 15,-8 4-1-15,-5-5 36 0,-7 5 71 16,-3-4 71-16,-10 4 32 0,-7 0 13 0,-9 0-28 16,-5-5-65-16,-6 0-69 0,-6 1-32 0,0 4-16 15,-5-5-7-15,-3 2-5 0,-7-3-3 16,-6 3-3-16,-2 3 0 0,-8-5 0 0,-4 0 2 15,-7 5 1-15,-1-4 2 0,-11-1 0 16,0 1 0-16,-6 4-4 0,-2-5 0 16,-7 2-2-16,-3-3 0 0,-7 6 0 0,0-5-8 15,-6 2-34-15,2 3-62 0,1 0-80 0,-5-6-112 16,2 3-187-16,-2-8-205 0,6 3-83 16,2-4 18-16,5-8 83 0,3 3 182 15</inkml:trace>
  <inkml:trace contextRef="#ctx0" brushRef="#br0" timeOffset="28876.93">13234 8246 89 0,'-4'9'281'0,"-1"-6"26"0,5-3 13 0,0 6-150 15,0-6-80-15,5 0-42 0,-1 0-20 0,2 0-6 16,0 5 5-16,9-5 2 0,-3 0-2 16,0 0 1-16,7 0-3 0,0 0-3 15,3 0-3-15,-1 0-3 0,10 3 1 0,-4-3-2 16,6 0 5-16,0 6 6 15,4-3 8-15,3-3 9 0,5 5 11 0,3 1 2 16,5-6 2-16,1 3-3 0,6-3-2 0,2 5-7 16,6-5 2-16,0 0 0 0,11 0 0 15,-7 0 0-15,9 0 2 0,-5 0 0 16,7 0 0-16,0 0 1 0,4 0 6 0,-3 0 5 16,5 0 2-16,-2 0 1 0,4 0-4 15,-2 0-9-15,4 0-13 0,2 0-10 0,-2 0 4 16,2 4 8-16,2-4 16 0,5 0 16 15,-3 0 18-15,4 5 7 0,5-5 5 16,-5 0-2-16,7 0-6 0,-5 4 0 0,13-4 14 0,-2 5 29 16,3-5 12-16,1 5-2 15,8-5-15-15,-6 3-33 0,9 3-46 0,-1-6-26 16,6 3-14-16,-5 2-5 0,5-5-3 16,5 4-2-16,-1 1-2 0,3 0 0 15,-1-5-1-15,3 4 1 0,2 1-1 0,0-5 0 16,1 4 0-16,-1-4 2 0,4 5-2 15,-2-5 7-15,2 0 9 0,-4 0 7 0,1 0 2 16,-1 5 1-16,6-5-8 0,-6 0-6 16,8 0-6-16,-6 0-2 0,4 0 0 15,-6 0 2-15,3 0 3 0,-1 0 7 16,-2 4 7-16,-2 1 5 0,-7-5 1 0,-1 3-1 16,1 3-10-16,-10-3-9 0,-4 2-2 15,0 0-1-15,-8-1-3 0,-6 1 0 16,-3-1-1-16,-8 1 0 0,-4 0-2 0,-8-1-1 15,-8 1 2-15,-3-2 2 0,-5 3-2 16,-7-3 0-16,-8 2-1 16,-3-5-2-16,-5 6-1 0,-13-6 1 0,-2 0-1 0,-6 0 0 15,-2 0 1-15,-13 0-3 0,-6 0-16 16,3 0-27-16,-7-6-82 0,-4 1-108 16,-7-4-180-16,-1-3-231 0,-9-2-176 0,-3 0-12 15,-3-8 71-15,-2-5 159 0,0-4 241 16</inkml:trace>
  <inkml:trace contextRef="#ctx0" brushRef="#br0" timeOffset="31894.76">2851 9321 308 0,'16'-9'345'0,"-4"0"14"16,5 0-59-16,4 1-163 0,1 3-76 15,9 1-32-15,-2-1-16 0,9 5-4 16,1 0-3-16,4 0 0 0,7 0 1 0,-3 0-5 16,7 0 4-16,-4 5 2 0,6-5 0 15,-3 4-4-15,1 1 4 0,0-2-6 0,2 2-6 16,4-1 1-16,0 1 0 15,4 0 5-15,-2-5 2 0,2 4 2 0,6 1 9 0,-4-5 6 16,0 0-2-16,3 4-1 0,-3-4 3 16,6 5 0-16,-2-5 9 0,1 5 3 15,3-5 4-15,-2 0 2 0,3 4-7 0,-3 1-10 16,3-2-6-16,-3 3-5 0,4-6-7 0,1 3 1 16,-1 2-2-16,-1 1 4 0,1-6 4 15,-3 3 14-15,1 2 5 0,-2-5 11 16,5 0 9-16,-1 0 6 0,3 0-2 0,-7 0 8 15,9 0 1-15,-9 0-4 0,5 0-6 16,-1 0-7-16,-1 0-18 0,-3 0-7 0,4-5-9 16,-1 5-4-16,1-3-2 0,1 3 4 0,-3 0-3 15,-1-6-2-15,1 6 1 0,-2 0-2 16,5-5-2-16,-3 5 3 0,-1 0-2 16,1-3 1-16,-2 3 0 0,-1 0 0 0,-1 0-2 15,0 0-3-15,-2 0-1 0,3-6 3 16,3 6 0-16,-8-3 2 0,9 3 25 15,-9 0 14-15,4-5 12 0,0 5 21 0,-1 0 20 16,1 0-13-16,0-4-5 0,5 4-11 0,-3 0-21 16,4 0-21-16,-1 0-8 0,-3-5-8 15,5 5-4-15,-1 0-4 0,5-5 2 0,-1 1-2 16,-1 4 3-16,2-5 0 0,-5 1 1 16,5-1-1-16,-5 5-3 0,1-5 1 0,5 1 13 15,-5 4 11-15,3-5 12 16,-3 5 17-16,3-3 29 0,-3 3 22 0,-1 3 7 15,1-3 4-15,-1 0-16 0,1 5-23 0,4-1-32 16,-5-4-22-16,5 5-13 0,-5 0-3 16,7-1-5-16,-7 1-1 0,5-1-1 0,2 1 0 15,-3 0 2-15,3-1-2 0,-3 1 2 16,-3-2-4-16,6 3 2 0,-3-3 0 0,5 2 0 16,-6 1 3-16,5-3-2 0,-5 2 1 15,6-5-2-15,-7 9-1 0,3-9-1 0,1 3 1 16,5 3 2-16,-4-1 0 0,8-5 1 15,-8 3-2-15,8 3 0 0,-5-6 0 0,3 3 0 16,2 2 3-16,2-5-2 16,0 0 0-16,0 0-1 0,0 0 0 0,2 0 0 15,-2 0 0-15,5 0 2 0,-3 0 0 16,2 0-1-16,-4 0 0 0,4 0-1 0,-4 0 0 16,8 0 2-16,-8 0 0 0,7 0-1 15,-3 0 3-15,0 6-2 0,-2-6 0 16,2 0 0-16,2 0 7 0,3 3 37 0,-3 2 31 15,-2-5 12-15,2 4 7 0,2-4-4 16,-1 5-33-16,1-5-31 0,-2 4-13 0,0 1-7 16,3-5-6-16,-3 5 0 0,0-5-2 15,5 0 3-15,-1 3-1 0,0-3 1 16,-1 6-2-16,3-6-1 0,-4 3 0 0,5 2 1 16,-3-5 2-16,5 6-2 0,-5-3 1 15,2-3-2-15,-1 5 0 0,7-1 1 16,-5 1 0-16,7-5 0 0,-3 4 0 15,2 1-1-15,-1-5 0 0,3 0 1 0,0 5 0 16,1-5 0-16,-1 0 0 0,0 0-1 16,4 0 1-16,-3 0 1 0,1 0 13 0,2 0 6 15,-4 4 3-15,5-4 0 0,-3 0 1 16,4 5-13-16,0-5-6 0,0 3-5 16,0 2-2-16,8-5 0 0,-6 4 0 0,6 1-1 15,-2 0 1-15,6-1 0 0,-1 1-1 16,3-5 0-16,-2 4 0 0,5 1-1 15,1-5 3-15,1 0 0 0,1 0 0 0,3 5 0 16,-2-5 2-16,9 0-2 0,-7 0 2 16,4 0 1-16,0 0 9 0,1 4 6 15,3-4 1-15,2 5 1 0,-2-5-1 0,6 0-3 16,-4 3-8-16,2 3-3 0,-8-6 1 16,8 8 0-16,-12-8 1 0,4 9-2 15,-7-4 1-15,-1-1 0 0,-5 1 4 0,-2 4-2 16,-12-4 3-16,4-2 0 0,-14 3-1 15,3-3-1-15,-9 2 0 0,-5 1 0 16,-12 2-2-16,-7-4-2 0,-5 4-3 0,-13-2 1 16,-2-1-2-16,-11-2-1 0,-5 3 0 15,-3-3 2-15,-6 2-4 0,-8 1 2 16,-2-3-1-16,-6-3-3 0,-9 5-4 16,-4-5-26-16,2 0-57 0,-12 0-75 0,-2 0-88 15,-8-5-142-15,-9 5-205 0,-6-9-162 16,-6-8-42-16,0-6 37 0,2-8 121 0,-9-1 219 15</inkml:trace>
  <inkml:trace contextRef="#ctx0" brushRef="#br0" timeOffset="35781.04">2760 10348 151 0,'22'-11'308'0,"-1"3"19"0,0-4 8 16,-5 1-178-16,3 8-85 0,1-6-38 15,7 4-15-15,6-4-10 0,7 0-2 16,3 4-2-16,9 1 0 0,4-6-2 16,4 7 4-16,6-3 2 0,2 3-3 0,4 3-1 15,3-5-2-15,3 5 2 0,3 0-2 16,8 5 1-16,2-5 0 0,6 0 0 0,2 0-8 15,4 0 0-15,7 0 4 0,4 3 2 16,6-3 0-16,-1 0 3 0,5 0-3 0,1 0-2 16,1 6 0-16,0-6 3 0,4 0-1 15,0 3 11-15,2 2 10 0,3-5-2 16,5 5 1-16,3-1 2 0,0 1-10 0,12-1-8 16,-2 1 2-16,6 4-7 0,8-4 1 15,7-2 3-15,2 3-4 0,8-6-1 16,-3 3 5-16,10-3 0 0,3 0-5 0,2 5 4 15,1-5 16-15,5 0 2 0,-1-5 7 16,3 5 9-16,-1 0 5 0,0 0-10 16,3 0 7-16,1-3-3 0,8 3 3 15,0-6-7-15,2 6-7 0,6-3-7 0,1 3-3 16,5-5-11-16,3 5-1 0,3 0 2 16,-3 0-8-16,3 0 2 0,5 0 2 0,0 5 0 15,0-5-1-15,10 3 1 0,-6-3 17 16,10 0 12-16,-8 0 2 0,6 0 16 15,-2 0 20-15,0 0 3 0,-6 6 11 0,2-6 11 16,-6 0 2-16,4 3-9 0,-4 2-12 16,0 1-18-16,-1 2-14 0,9 1-11 0,-8 0-7 15,6-1-10-15,-6 6 0 0,10-5-4 16,-6 5 0-16,2 0-5 0,-6-2 0 0,8 7-2 16,-8-6 2-16,4 1-3 0,-9 0 2 15,5-1 19-15,-6 5 27 0,5-4 45 16,-1-5 40-16,-4 5 45 0,-3-6 24 0,1 1 6 15,-7 0-24-15,2-4-34 0,-7-2-38 16,1 3-37-16,-8-3-38 16,-3 2-19-16,-3-5-8 0,-8 9-9 0,-9-4-1 0,0-5 1 15,-12 9-4-15,-13-9 0 0,-12 9 3 16,-6-4-3-16,-13-2 0 0,-10 6 0 0,-14-4-1 16,-11 4-1-16,-12-4-3 0,-7 4 1 15,-7 0-25-15,-13 0-63 0,-2-4-71 0,-13-2-86 16,-1-3-153-16,-7 6-235 0,-8-15-98 15,-5 0-6-15,-5-14 55 0,0-5 139 16</inkml:trace>
  <inkml:trace contextRef="#ctx0" brushRef="#br0" timeOffset="37873.18">2807 11454 196 0,'13'-18'339'0,"3"-4"17"0,5-1 8 16,-3 5-198-16,9 1-91 0,6-2-43 15,5 7-16-15,9-2-10 0,-1 0 0 16,7 5 3-16,5 0-5 0,2 1-1 0,0-3 3 16,2 8-3-16,2-6-6 0,0 9 5 15,-2-5 0-15,9 5-4 0,-5 0 2 16,8 5 1-16,-2-5-2 0,9 3-2 15,-4 3 3-15,5-3-2 0,5 2 0 0,0-5 2 16,6 6 1-16,2-3 0 0,0 2-1 0,6-1 3 16,-1 1-4-16,-1-1-3 0,4 1 5 15,5 0 2-15,-1 4 0 0,3-6 3 0,-1 2 1 16,7 4 8-16,2-4 3 0,2-5 2 16,6 4 2-16,2 1 3 0,0-1-6 15,11-4 6-15,-3 5 6 0,3-5 1 0,1 5 0 16,7-1 2-16,-4-4 0 0,3 0 0 0,1 0-2 15,0 5-1-15,-2-5 1 0,3 0-12 16,-5 0 10-16,2 3 10 0,-3 2 12 16,3-5 4-16,-6 0 0 0,7 0-6 0,-5 4 1 15,1-4-7-15,-1 0-3 0,6 5-2 16,-7-5-11-16,3 0-9 0,0 5-5 16,3-5-5-16,1 0-4 0,0 0 5 0,0 0 0 15,-1 0 18-15,-3-5 11 0,2 5 27 0,-3-9 37 16,1 4 29-16,-2 2-4 0,-1-2-3 15,-8 1-24-15,7-1-36 0,-11 0-32 16,6 1-17-16,-7-1-6 0,-1 1-6 0,-2 4 0 16,2 0-2-16,-6 0-1 0,-2 0 4 15,-5 0-3-15,1 0-2 0,-9 0 2 16,3 0 0-16,-9 0-1 0,-2 4-2 16,-4-4-1-16,-6 5 2 0,0-1 0 0,-4-4 3 15,-7 5-2-15,1 0 3 0,-3-1-4 0,-4-4 0 16,-4 5-2-16,0-5 0 0,1 3 1 15,-5 2 2-15,-2-1-1 0,0 1 3 16,-5 0 0-16,1-1-3 0,2 1 0 0,-4 4 0 16,-3-4-2-16,3-1 0 0,0 1 0 15,2 4 0-15,-2-6 2 0,-1 2 1 0,-3 1 0 16,-1 2 3-16,-1 1-2 0,2-6 1 16,-3 8-2-16,-1-8 1 0,-3 6-2 0,7-4 0 15,-7 4-2-15,1-4 2 0,-1 4 0 16,0-5 0-16,-1 1 2 0,-3 3 2 15,0-2 0-15,-2-3-1 0,3 2-2 0,-5 4 2 16,0-4-2-16,-2 4 0 0,2 0 2 0,-6-4-2 16,4 4-1-16,-2-6 1 0,-2 2 0 15,-2 4 0-15,4-4-1 0,-2-1 0 16,4 1 0-16,-2-1 0 0,-2 1 2 0,4-5 1 16,-2 5 2-16,-2-5 0 0,2 0 36 15,2 0 71-15,-2 0 69 0,2 0 32 0,-4 0 15 16,4 0-30-16,-2 0-70 0,-2-5-66 15,6 5-33-15,-2-5-15 0,0 1-7 16,1 4-2-16,-1-5-2 0,4 5 0 0,0-4 1 16,-2 4 0-16,2-5-2 0,-4 5 0 15,0 0-2-15,5-5-2 0,-5 1 0 0,-2 4 0 16,-2 0-1-16,4 0 0 0,0-5 2 0,2 5-1 16,-2-3 1-16,0 3 0 0,0 0 2 15,0 0-2-15,0 0 2 0,5 0 0 16,-1 3 1-16,-4-3 1 0,2 5 0 0,6-5-1 15,-3 0-1-15,-3 4-1 0,2 1-1 16,2-5-2-16,-2 5 1 0,1-1 0 0,-1 1 1 16,-2-5-1-16,2 4 1 0,0 1 1 15,1 0 0-15,1-1 2 0,0-4 0 0,2 5 2 16,3-5 0-16,-1 3-1 0,-1 3-2 16,5-6 0-16,1 0-3 0,-3 3 1 0,5-3-1 15,1 5 0-15,-1-5 1 0,4 0 0 16,-2 6 1-16,7-6 0 0,1 0 2 15,0 0 0-15,4 3-2 0,-4 2 0 0,4-5-2 16,3 0-1-16,-7 0 0 0,6 4 2 0,2-4 0 16,-2 0 2-16,4 5 0 0,1-5 1 15,-3 0-2-15,2 0 0 0,0 3-2 0,5-3-1 16,-3 0 0-16,3 0 2 0,-7-3-1 16,10 3 5-16,-1 0-2 0,1-5 0 15,-1 5-1-15,3-4-3 0,-3 4-1 0,6-5-2 16,1 5 5-16,5-3 0 0,-2 3 1 15,6-6-1-15,-2 1 1 0,2 5-1 16,0-3-1-16,8-3 4 0,-5 3-1 0,7-2 1 16,-6 1-1-16,6-1-2 0,1 5-1 15,-1-5 1-15,5 1 0 0,-3-1 2 0,2 1 0 16,3-1 1-16,-7-4-1 0,7 4 3 16,-7 2-2-16,5-6 3 0,-5-1 1 15,-4 6 3-15,3-5-1 0,-7 1 5 0,2-3-1 16,-4 2-2-16,2 1-4 0,-10-1 0 15,0 4-4-15,-7-4-1 0,1 6-1 16,-11-3 2-16,0-2 0 0,-6-1-1 0,-2 4-1 16,-10 5-1-16,-3-6-3 0,-10 6-4 15,-4-3-1-15,-10 6-21 0,-2 3-58 0,-11-6-91 16,-8 5-86-16,-10-5-138 0,-13 0-168 16,-12 0-156-16,-14-5-23 0,-13-9 42 15,-13-9 115-15,-11-3 179 0</inkml:trace>
  <inkml:trace contextRef="#ctx0" brushRef="#br0" timeOffset="39356.08">4076 12305 302 0,'50'-23'358'16,"4"6"21"-16,2-6-37 0,8 9-186 15,10 0-83-15,5 2-37 0,12 1-16 16,6-1-8-16,4 7-4 0,11-4-2 0,1 4 3 16,7 2-2-16,2-3-3 0,2 6 2 0,0 0-1 15,4 0-2-15,3 6 1 0,-1-6 6 16,4 0 12-16,-2 0 5 0,5 3 4 16,-1-3 16-16,3 5 3 0,-1-5-7 15,3 6 5-15,2-6 4 0,-3 3-13 0,7-3 1 16,0 5 16-16,4-1 3 0,-3 1 10 15,3-5 11-15,-2 3 25 0,8 3 2 0,-4-6-10 16,4 0-14-16,-10 0-10 0,6 0-33 16,-2 5-18-16,-2-5-10 0,-5 0 22 15,3 3 25-15,-8-3 26 0,1 6 12 0,-3-3 6 16,5 2-19-16,-7 4-28 0,7-4-22 16,-7 4-19-16,1 0-4 0,-4 0-6 15,3-1-3-15,-3 6-4 0,-2 0 4 0,-6 0-4 16,2-5 2-16,-6 8 0 0,0-8 2 0,0 5-2 15,-6 0 1-15,-1-2-2 0,5 2 1 16,-6-5 1-16,2 5 1 0,-5-9-2 16,5 7 5-16,0-7-3 0,5 4-1 0,-1 0 0 15,2 0-1-15,0-4-2 0,6 4 0 16,-2-4 4-16,4-2-1 0,3 6 1 0,-1-4-1 16,0 0 1-16,6-5-1 0,-5 9-2 0,3-9-1 15,-2 4 1-15,3 1 1 0,-3-5 0 16,-2 5 0-16,0-5 1 0,1 0 1 15,-5 0-1-15,4 0 1 0,-6 0 1 0,6 0 31 16,-8 0 58-16,8 0 68 0,1-5 30 16,1 5 13-16,-4-5-23 0,4 5-51 0,-1-4-68 15,5-1-31-15,-2 1-13 0,-1 4-7 0,3-5-4 16,3 5-2-16,-7-5-2 0,9 5 0 16,-5-4 0-16,7 4 0 0,-7-5-2 15,9 2 2-15,-7 3 0 0,7-5 0 0,-7-4 0 16,9 9 3-16,-6-9 11 0,1 4 6 15,-1 1 1-15,6-1-2 0,-5 5 0 16,3-3-12-16,-4 3-4 0,1-6-3 0,-1 6 0 16,-3 0-2-16,3 0 3 0,1 0-4 0,3 0-2 15,-2 0 2-15,4 0 1 0,-1 6 1 16,-3-6-2-16,4 3 1 0,-7-3-2 0,1 5 1 16,-5-5-3-16,-3 4 2 0,-3-4 0 15,-2 5 1-15,-6-5 11 0,2 4 6 16,-8 1 5-16,4 0 1 0,-9-1 1 0,-1 1-8 15,-5-2-8-15,3 2-1 0,-9 4-3 16,2-4-1-16,-6 4-3 0,0 0 0 0,-8-4 0 16,-2 4 1-16,-4-6 3 0,3 3-1 0,-11 2-1 15,-1-3 0-15,-4-1-2 0,-2-4-1 16,-2 5 1-16,-4-1 0 0,-8 1 1 16,2-5 1-16,-5 5 0 0,-5-5 1 0,-1 0 0 15,-6 0-2-15,-3 0 0 0,-8 0-2 16,1 0 1-16,-6-5 0 0,-2 0 0 15,-3 1 0-15,-6 4 0 0,1-5-2 0,3 5-2 16,-12-4-3-16,9 4-1 0,-5-5-17 0,0 5-21 16,2-5-34-16,-6 5-45 0,7-3-56 15,-3-3-44-15,-4 6-44 0,6-3-75 0,-6-2-123 16,-2 1-131-16,0-6-78 0,-2-3 5 16,-2-6 81-16,0 2 160 0</inkml:trace>
  <inkml:trace contextRef="#ctx0" brushRef="#br0" timeOffset="41638.21">3200 13241 26 0,'2'4'241'0,"2"1"12"0,2-5 5 0,-2 0-124 16,3 4-76-16,-1-4-35 0,2 5-13 16,-2 0-6-16,-4-1 0 0,7-4 0 15,-7 5-8-15,2 4 11 0,0-6 12 0,-2 8 5 16,-2-8 2-16,4 6 11 0,-2-1-10 16,-2 3-5-16,4-2-4 0,1-1-3 15,1 1-4-15,-4 0 2 0,6 5-8 0,0 0-1 16,3 0 6-16,-1-2-8 0,0 2-1 15,7 0 4-15,-1-2-1 0,5 2-3 0,-2 0 4 16,5 0 3-16,3-2-4 0,2 2 3 16,4 0 0-16,9-5 2 0,1 5-1 0,7-6 5 15,-1-2 2-15,11 2 2 0,0-4-1 0,6 1 0 16,5-5-7-16,-1 4-1 0,2-4-1 16,9 0 1-16,0 0 3 0,5 0 5 15,3-4 0-15,2 4-2 0,2-5-1 0,4 1 4 16,3-1 3-16,3 2 2 0,4-3-1 15,-1 6-1-15,8-5-9 0,-1 2-1 16,3-3 6-16,8 3 4 0,2 3 1 0,4-5 2 16,1-1-1-16,3 3-13 0,2 3-4 0,1-5 0 15,5 1-2-15,3 4 5 0,2-5 8 16,2 5 7-16,-3-3 4 0,7 3-2 0,0-6 3 16,5 6-6-16,-1-5-6 0,2 2 0 15,-2 3 11-15,12-6 1 0,-5 6 2 0,7-3 0 16,-1 3 0-16,5 0-13 0,5-5-7 15,2 5-1-15,0 0-2 0,8 0-6 16,-4 0 4-16,15 0 3 0,-5 0-4 16,15 5 1-16,-4-5 1 0,10 0-6 0,-4 0 1 15,6 0 4-15,2 0-7 0,9 0 7 16,-3 0 3-16,2 0 22 0,1 0 26 0,3-5 14 16,-3 5 0-16,1 0 4 0,-1-4-21 15,5-1-23-15,-1 5-11 0,6-5 10 0,-9 1 6 16,5 4 5-16,-2-5-1 0,3 5 12 15,-11-4-8-15,11 4-4 0,-3-5-4 16,-3 5-4-16,-3 0-9 0,10 0-4 0,-9-5-7 16,5 1 3-16,-1 4-2 0,-1-5-5 0,-5 2 1 15,11 3 2-15,-9-5-1 0,7 1-1 16,-3-1 1-16,5 5-2 0,-4-9-2 16,-1 9 8-16,-9-5 26 0,1 1 52 0,-2 4 51 15,0 0 60-15,-6-5 46 0,7 5-2 16,-11 0-34-16,4 0-50 0,-4-3-58 15,-7 3-53-15,-5-6-28 0,-1 6-9 0,-10-5 5 16,-3 5 1-16,-8-3 0 0,-1 3 3 16,-12-6-1-16,-5 6-11 0,-12 0-3 15,-5 0-2-15,-7 0-2 0,-7 0-3 0,-14 0 1 16,-7 0-1-16,-7 0 2 0,-9 0-2 16,-11 0 2-16,-5 6 1 0,-7-6-2 0,-6 0-1 15,-4 3 0-15,-8-3-1 0,-1 0-1 16,-7 5 1-16,-1-5-1 0,-10 6 2 0,-4-6-2 15,-2 3 2-15,-6-3-1 0,-5 0-1 16,-3 0 1-16,-3 0-1 0,-4 5 0 16,-2-5 0-16,-4-5 0 0,5 5-1 15,-5 0 1-15,0 0 1 0,-5 0-4 0,1 0-12 16,-4 0-20-16,-2 0-55 0,-15-3-73 16,-2-3-82-16,-6 6-123 0,0-5-185 15,-6 2-164-15,-1-6-35 0,3-10 39 0,4-7 112 16,-4-6 198-16</inkml:trace>
  <inkml:trace contextRef="#ctx0" brushRef="#br0" timeOffset="47022.07">3615 14703 119 0,'48'-9'286'16,"2"1"16"-16,-1-1 11 0,11 0-168 0,0 4-64 16,8-4-33-16,-2 4-9 0,11 1 0 0,-1-6 3 15,7 7 1-15,4-6 6 0,4 4-1 16,2 1 5-16,6-6 2 0,-2 1 2 0,7 0-1 16,3 0 7-16,7 1 0 0,-3-6 2 15,11 5-13-15,-10 0-8 0,12 1-11 16,0 2-11-16,2 1-8 0,4 2-6 0,3-3-3 15,3 6-1-15,5-3-4 0,-1 3 0 16,9-5 0-16,-2 5 3 0,8 0-1 0,-6-6 2 16,8 6-4-16,-6 0 5 0,4-3-1 15,-4 3 17-15,-3 0 11 0,3 0 21 0,-4 3 28 16,0 3 18-16,-4-6-7 0,-9 5 3 16,-2-2 4-16,-4-3 7 0,-6 0 27 0,-4 6 53 15,-6-12 77-15,-5 6 26 0,1-3-11 16,-9-2-36-16,0-1-61 0,-8-2-84 0,-2 4-49 15,-2-4-24-15,-7-3-9 0,1 8-4 16,-9-6-4-16,-1 4-2 0,-5-4-1 16,-6 0-2-16,0 4-2 0,-7 1 1 0,-3-1-2 15,-2-3 1-15,-5 8 1 0,0-6 0 0,-3 3 1 16,-3 3 0-16,0 0 0 0,-8 3-3 16,2-3-4-16,-8 6-36 0,0-6-65 0,-3 3-83 15,1-3-112-15,-9 0-204 0,5 0-227 16,-7-3-51-16,-4-11 28 0,3-9 89 0,-7-8 200 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36:36.017"/>
    </inkml:context>
    <inkml:brush xml:id="br0">
      <inkml:brushProperty name="width" value="0.05292" units="cm"/>
      <inkml:brushProperty name="height" value="0.05292" units="cm"/>
      <inkml:brushProperty name="color" value="#FF0000"/>
    </inkml:brush>
  </inkml:definitions>
  <inkml:trace contextRef="#ctx0" brushRef="#br0">15007 9340 114 0,'69'0'302'0,"7"-9"19"0,9 4 16 16,4 0-146-16,4 1-77 0,4 4-24 0,10 0 1 16,7-5 6-16,8 1 9 0,8 4 2 15,0-5 5-15,13-4 4 0,4 4 15 0,8 2 14 16,0-6 16 0,12 4 20-16,1-4 26 0,7 0 37 0,3 1 44 0,4 2 1 15,2-2-22-15,8-1-46 0,7-1-65 0,-1 1-78 16,7 5-42-16,4-4-3 0,2-3-4 15,1 8 0-15,5-6 0 0,3 4 7 0,1-1-10 16,-2 3-3-16,2 3 0 0,-2 0-3 16,-2 0-2-16,-4 0-7 0,-2 3-3 0,-8 3-4 15,-1-6 0-15,-3 5-5 0,-11-2 2 16,0 3 2-16,-8-3-2 0,-5 2 0 0,-11-5 2 16,-1 6 0-16,-8-3-2 0,-12 2 0 15,-11-1 0-15,-2 1 0 0,-16 4 0 0,0-4-2 16,-15-2-18-16,-6 3-47 0,-13-3-86 15,-3-3-100-15,-7 0-174 0,-6 0-271 0,-8-3-128 16,-6-11 8-16,-9-4 66 0,-6-4 157 16</inkml:trace>
  <inkml:trace contextRef="#ctx0" brushRef="#br0" timeOffset="1716.61">2747 11072 255 0,'-4'0'378'15,"4"0"21"-15,0 0 7 0,4 0-220 0,4 0-103 16,3 0-50-16,5 5-15 0,9-5-10 15,-2 0-2-15,6 0-4 0,2 3 1 0,2-3 0 16,0 0 1-16,8 6-1 0,-1-6 1 16,3 0 0-16,0 3-1 0,3-3 3 0,1 5 3 15,3 1 7-15,0-3 8 0,3 2 11 16,1-5 13-16,2 9 13 0,-2-5 11 0,6 1 8 16,0 0-2-16,6-1-4 0,2 1-3 15,-2 3-10-15,6-4-9 0,3 1-5 16,-5 4-9-16,7-4-9 0,-5 4 13 0,9 0 17 15,1-1 12-15,5 1 19 0,-2 2 15 0,4 1 13 16,2-4 12-16,4 3 14 0,2-2 11 16,4-1-5-16,5-2-24 0,3-3-30 15,-1 2-26-15,12-1 24 0,-1 1 12 0,8-5 5 16,1 0-1-16,4-5-5 0,-2 5-49 16,11-4-28-16,-3 4-14 0,3 0-5 0,-1-5 0 15,3 5-3-15,2 0 0 0,-3 5 0 16,1-5 1-16,4 4-1 0,-2 1-1 0,1 4-2 15,-1-4 1-15,2 4-1 0,-3-1 0 0,5 1 0 16,-2 0 0-16,0 0 2 0,0 1 0 16,-3-1 0-16,-5-1-1 0,-3 1 0 15,-6 0 0-15,1 0-2 0,-7 1-1 0,-2-1 1 16,-5-6 2-16,-1 3-2 0,-2 2 1 16,0-2-1-16,1-6 2 0,-1 0-1 15,-2 0 0-15,-3 0 0 0,-3-6 3 16,5 6 1-16,-7-8 6 0,-1-1 6 0,-14 4 3 15,4-4 1-15,-8-5 2 0,-9 5 7 0,-4-5 7 16,3 6 3-16,-15-6 0 0,-4 1 1 16,-1-1-11-16,-7 0-14 0,-5 6-7 0,-5-1-5 15,-9 0-3-15,-3 1 2 0,-5 2-2 16,-4-2 1-16,-11 2 0 0,0 3-1 0,-2 3-3 16,-8-5-28-16,2-1-62 0,-8 3-137 15,-7-6-236-15,-4 1-319 0,-1-6-137 0,1-4-11 16,5-5 101-16,11-4 222 0</inkml:trace>
  <inkml:trace contextRef="#ctx0" brushRef="#br0" timeOffset="4431.7">2879 10343 283 0,'23'-23'328'0,"4"-3"13"0,6 3-62 0,9 1-151 16,-3-1-70-16,8 0-27 0,-1 6-12 0,3 3-8 15,5 5-2-15,0-5 0 0,2 5-3 16,4 4-1-16,-2 2 2 0,-3 3 0 0,5 0-6 15,0 0 5-15,4 3-1 0,-4 2-4 0,4 4 2 16,3 0 0-16,-1 0-3 0,4 1 1 16,-4 2 1-16,9 2-4 0,-3-5 0 15,8 5 2-15,1 0 0 0,2-5 0 16,6 4 4-16,6-4-2 0,-2 0 0 0,6 5-4 16,2-5 2-16,5-1 11 0,3 6 6 0,5-5 3 15,-4 0 1-15,7-1 10 0,3-2 2 16,4-3 3-16,-2 2 8 0,4 1 7 15,-2-6 1-15,11 0-5 0,-3 3 0 0,2-6 3 16,3 3 0-16,3 0 0 0,3 0-2 0,4 0-8 16,-5 0-9-16,11 0 0 0,-2-6-7 15,2 6-7-15,0 0-6 0,8-5 3 16,-1 5-6-16,3-3-4 0,-4-3-2 0,4 3 2 16,1 3-3-16,-1-11-2 0,-2 8 0 15,7-2 3-15,-5 1-2 0,-4-4 0 0,4 2-5 16,5-2 8-16,-5 2-3 0,3-2-1 15,-3 4-1-15,6-10 6 0,-1 5-2 0,1-1-2 16,3-2 3-16,4 3 6 0,-3-5-4 16,3 5-2-16,2-5 4 0,6 1-2 0,-9 4-5 15,9-5-2-15,-4 2 5 0,2-2-1 16,2 5 1-16,2-5 20 0,-4 0 27 0,0 0 23 16,-2 2 26-16,8 3 32 0,-12-5 9 15,3 0-4-15,1 6-9 0,0-10-16 16,-2 8-28-16,4-3-26 0,0-1-16 0,0 6-18 15,-3-6-13-15,12 0-2 0,-3 5-1 0,0-5-3 16,2 5 0-16,6 1 0 0,-5-1-1 16,7-5-6-16,-10 5 6 0,2 1-3 0,-2 2-2 15,3-2 5-15,-10-1 2 0,3 4-4 16,-4 1-2-16,0-5 26 0,-2 4 37 16,-2 5 72-16,-7-5 41 0,5 2 20 0,-5 3-20 15,3 0-34-15,-9-6-72 0,7 6-37 16,-3 0-18-16,-4 6-7 0,1-6-3 0,1 0-4 15,-2 3-1-15,5 2-1 0,-9 0 2 0,4-1 0 16,-2 1-1-16,-6-1 1 0,1 1 1 16,-4-2-1-16,-3 3 0 0,-2-6 0 15,-2 5 3-15,2-2-1 0,-11 3-2 0,2-6 0 16,1 8 4-16,-3-8-3 0,-5 6 1 16,-3-3 1-16,-4 2-1 0,-4 4 1 0,-2-9 0 15,-7 9-1-15,1-4-2 0,-13-2 2 16,-6 3-2-16,0 2-2 0,-6-2 4 15,-2-3 2-15,-13 2 0 0,0-1 0 0,-10 1-2 16,-6 4-2-16,-6-9-2 0,-7 5 1 0,-4 4-1 16,-3-6-2-16,-7 2-18 0,-7-1-68 15,-1 1-88-15,-5 0-139 0,1-5-261 16,-3 0-197-16,3-5-33 0,-5-12 48 0,9-2 116 16,-2-8 256-16</inkml:trace>
  <inkml:trace contextRef="#ctx0" brushRef="#br0" timeOffset="21727.75">18819 13439 199 0,'0'-14'303'0,"0"1"24"16,0 5-25-16,0-6-150 0,4 8-64 0,0-2-25 16,-4-1-12-16,0 0-2 0,0 4 3 15,0 5 7-15,0-3 7 0,0-3 5 0,0 6 3 16,2 0-7-16,-2 0-13 16,0 0-14-16,0 0-16 0,5 0-5 0,-3 6 14 15,6-3 23-15,0-3 27 0,2 5 31 0,1-1 27 16,5 1 19-16,5-1 10 0,2 1 6 15,-1 0 10-15,14-2 10 0,-3 3 13 0,6-3 15 16,0 2-9-16,9 1-28 0,-1-3-40 16,5-3-45-16,2 5-51 0,6-5-13 0,4 4-2 15,6 1-1-15,7-5 12 0,5 0 4 16,1 0-7-16,12 4-3 0,-2 1 1 0,6-5-6 16,0 5 6-16,13-1 2 0,-2 1-2 15,3 3-3-15,-1-4-4 0,2 1-11 0,-1 4-4 16,5-4 5-16,-6 4 2 0,-1 0 1 15,-5-4 2-15,3 4 3 0,-5-6-5 16,-3 2-7-16,-4 1-3 0,-12-3-4 0,0 2-7 16,-9-1-3-16,-6 1-1 0,-3-2-1 15,-3 3 0-15,-13-1-1 0,1-5 0 0,-6 9-2 16,-9-9-4-16,-4 8 1 0,-10-2-5 16,1-3-20-16,-11 2-37 0,-7-1-64 15,-2 1-119-15,-8-1-192 0,-8-4-308 0,-11 0-154 16,-8-13-26-16,2-6 83 0,-12-7 176 15</inkml:trace>
  <inkml:trace contextRef="#ctx0" brushRef="#br0" timeOffset="22825.8">2385 14550 182 0,'0'5'397'0,"0"-10"53"16,5 1 27-16,-1-1-157 0,4 1-147 0,11-1-78 15,-1-4-53-15,9 4-23 0,4 2-9 16,2 3-3-16,6-6-1 0,1 3-3 0,3 3 0 16,5 0 0-16,-1 0-1 0,3 0-4 15,-1 3 3-15,7-3-2 0,2 6 0 16,-2-3 18-16,10 2 9 0,-2 4 5 0,6-4 29 15,3-1 38-15,1 5 16 0,3-4 27 0,3 4 19 16,-1-1 5-16,6 1-11 0,-3 1-25 16,5-1-22-16,2-5 6 0,6 6 53 0,-2-1 18 15,6 0 13-15,3-6 4 0,3 2-23 16,5-5-74-16,1 5-40 0,1-5-6 16,6 0-4-16,2 0-3 0,4 0 0 0,-2 0-3 15,4 0-8-15,2-5-2 0,2 5-2 16,0 0-8-16,-2-5-4 0,3 5-2 0,-1-3-7 15,0 3-2-15,0 0-2 0,-10 0-1 0,6 0-1 16,-6 0-2-16,-2 8-1 0,-4-8-2 16,-5 9 2-16,-3-4-3 0,-3 4-2 0,-6-4 4 15,0 4 0-15,-4-6-1 0,-6 3 1 16,-6 2 1-16,-9 1-2 0,-2-4-1 16,-10 4 2-16,-2 0-1 0,-6-4 3 0,-9-2-1 15,-5 3-1-15,-5 2-2 0,-11-2 0 16,-1-3-2-16,-11-3-1 0,1 0 2 15,-9 5 0-15,2-5 3 0,-4 0 4 0,-4 0 5 16,4 0 10-16,-2 0 6 0,-4-5 0 16,-5 5-2-16,-3-3-5 0,-3-3-12 0,1-2-9 15,-5 2-7-15,4-2-12 0,-1 2-16 0,1 3-30 16,1-6-47-16,1 4-83 0,3 2-118 16,2-3-201-16,-1 1-212 0,7 2-143 15,2-6 1-15,4-10 89 0,8-4 202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37:37.205"/>
    </inkml:context>
    <inkml:brush xml:id="br0">
      <inkml:brushProperty name="width" value="0.05292" units="cm"/>
      <inkml:brushProperty name="height" value="0.05292" units="cm"/>
      <inkml:brushProperty name="color" value="#FF0000"/>
    </inkml:brush>
  </inkml:definitions>
  <inkml:trace contextRef="#ctx0" brushRef="#br0">2869 8323 156 0,'4'-23'325'0,"-2"1"25"0,-2-6 21 16,9 10-169-16,-3-4-80 0,0 4-34 0,4 4-9 15,-3 0-12-15,-1 6-14 0,4-1-8 0,0 0-19 16,1 4-14-16,-1 1-8 0,7 4-4 16,-1 0-5-16,5 0 4 0,2 0-2 0,3 4 0 15,3 1 5-15,9-1 3 0,1 6-3 16,4-6 0-16,9 4 0 0,0 6-2 0,8-5-6 15,0 5 2-15,4-5 1 0,2-1 1 16,4 6-1-16,4-5 11 0,5 0 7 16,2-1 7-16,1 3 10 0,-1-2 19 0,6-1 15 15,2 6 15-15,-3-5 17 0,5-5 27 16,2 6 18-16,0-1 18 0,0-6 16 0,3 2 21 16,-1-1 14-16,-2 1 26 0,4-5 7 15,-4 5-17-15,4-5-33 0,-6-5-47 0,-2 5-62 16,-4 0-44-16,-1-5-21 0,-5 1-9 15,-7-1-4-15,-1 2-3 0,-7-6 0 16,-4 4-1-16,-9-4-2 0,-3 0 3 0,-1-5-1 16,-7 6 2-16,-3-6 0 0,-4 0 13 15,-4-4 4-15,-2 1 8 0,0 3 1 0,-7-9 4 16,-1 6-9-16,-5-6-3 0,-1 0-3 16,-5 1-3-16,-6-4-2 0,-2-2-4 0,-2 2-5 15,-8-6-4-15,-5 4-3 0,-1-3-2 16,-5-1-1-16,-2 1-1 0,-4 0 1 0,-2-1 0 15,-4 1-2-15,-4-1 2 0,-2 5-1 16,-2 0-2-16,-9-4 2 0,0 8 2 16,-8 1 2-16,-2-1 0 0,1 0 5 0,-8 1-1 15,1 8-2-15,-4-4-1 0,-2 4-1 0,-3 2-1 16,-5 2-2-16,3-3 3 0,-6 8 1 16,3-4-1-16,-7 4 0 0,4 2 0 0,-8 3-3 15,2 0-1-15,-2 3 0 0,-2 6 3 16,-4-4 0-16,4 4 1 0,-6 5-2 0,6 0 1 15,-4-2-4-15,4 2-1 0,0 3 1 16,2 6 2-16,4 0-2 0,4-1 3 16,3 6 0-16,10-5-5 0,3-2 3 0,14 7 3 15,3-5-4-15,7-1 4 0,5 1 1 16,9-6-2-16,3-3 3 0,9-2 1 0,0-1-2 16,11-8 1-16,-2 6 0 0,6-4-2 15,-2-5 2-15,4 0 8 0,0 0 9 16,0 0 8-16,0 0 4 0,0 0 1 0,0 0-4 15,0 0-6-15,0 0-5 0,0 0-3 16,0 0-1-16,0 0-5 0,0 0-3 0,0 0-2 16,0 0-3-16,0 0-8 0,0 0-18 15,4 0-22-15,-2 0-54 0,2 0-71 16,2 6-93-16,5-6-147 0,-5 8-269 0,4-8-120 16,-4 4 0-16,5-8 61 0,-1-4 150 15</inkml:trace>
  <inkml:trace contextRef="#ctx0" brushRef="#br0" timeOffset="1223.49">10666 6153 235 0,'7'0'370'0,"-3"-5"25"0,2 2 8 0,4-3-211 16,3 3-108-16,7 3-46 0,11-5-23 0,-2 5-10 15,11-4 0-15,3 4-1 0,9 0-3 16,-1 0 2-16,9 0 0 0,0 0-1 16,4 0-2-16,7 4 2 0,1 1-1 15,2-2-1-15,7 6 1 0,2-4 2 0,5 1-2 16,-1 2 4-16,6-4 7 0,4 1 6 0,1-2 5 15,9 3 17-15,3-6 17 0,-1 5 12 0,7-5 15 16,-2 0 10-16,10-5 4 0,2 5-3 16,4 0-9-16,4-6-14 0,3 6-14 0,1-3-11 15,13-2-13-15,-4 1-12 0,12-4-6 16,-2 2 0-16,13 1 2 0,-3-4 18 16,7 6 24-16,-1-6 36 0,3 4 18 0,2-4 5 15,4 0-9-15,-2-1-18 0,4 1-33 16,0 6-19-16,2-6 5 0,0-1 33 0,8 1 49 15,-8 5 36-15,10-6 20 0,-5 1-13 16,3 6-37-16,-8-6-56 0,0-1-41 0,-4 1-17 16,-2 0-8-16,-5 6-6 0,-5-8-2 15,2 8 1-15,-13-6-2 0,-6 4-1 16,0-1 0-16,-13 6 0 0,-3-3 0 16,-7-2 0-16,-10 5 1 0,-11-4-1 0,-7 4-2 15,-13 0-1-15,-3 0 2 0,-9 0 0 0,-7 0 0 16,-10 0 0-16,-2 4 2 0,-13-4-4 15,-5 0 2-15,-3 5-1 0,-10-5-41 16,-5 3-61-16,-5-3-69 0,-7 0-69 0,-1 6-102 16,-9-6-112-16,-11 0-157 0,-5 0-67 15,-11-6 10-15,-4 3 72 0,-8-2 142 16</inkml:trace>
  <inkml:trace contextRef="#ctx0" brushRef="#br0" timeOffset="2289.98">2727 7372 199 0,'49'-3'354'0,"1"-2"26"0,-1-4 8 0,9 0-188 16,2 4-111-16,6 2-48 16,5-3-22-16,5 6-7 0,5 0-2 0,1 0-2 15,5 0-3-15,0 0 2 0,4 6-2 16,2-6 6-16,2 0-3 0,2 3 5 0,0 2-2 16,7-5 9-16,-1 4 0 0,0 1 15 15,13-5 11-15,-2 0 4 0,4 0-5 16,2 0 0-16,2 0-11 0,2 0 7 0,6 0 2 15,2-5-1-15,3 5 1 0,-3 0-3 16,8-4-15-16,1 4-11 0,2 0-4 0,-7 0-6 16,11 0-1-16,-3 0 0 0,3 0-2 0,0 0 2 15,2 0 4-15,4 0 3 0,0-5 19 16,-2 5 14-16,8 0 17 0,2-3 11 16,2 3 1-16,-3 0-21 0,9-6-5 0,3 6-17 15,3 0-15-15,-1-5-10 0,10 2 4 16,-2-3-6-16,6 3-4 0,-6-2 6 0,8-1 1 15,0 3-4-15,5-2 2 0,-5 1 27 16,2-5 39-16,-2 4 50 0,11 5 65 16,-5-8 42-16,5 8 0 0,-5-6-28 0,4 6-46 15,-1-3-58-15,1 3-43 0,-3 0-24 16,3-5-14-16,-3 1-3 0,-1 4-3 16,-2-5-3-16,-1 0-2 0,-9 1 3 0,2-1-4 15,-7 1 0-15,3-1 2 0,-10 0 1 16,-5 1 0-16,-3 4 0 0,-5-5 2 15,-4 2-1-15,-6-2 43 0,-9 5 27 0,-7-4 15 16,-9-1 6-16,-5 5 0 0,-9-5-43 16,-7 1-27-16,-12-1-15 0,-8 1-5 15,-9 4-2-15,-3-5 1 0,-16 2-1 0,-5 3-1 16,-6-6-2-16,-11 1-1 0,-7 2-1 16,-9 3 1-16,0-6 0 0,-11 3 0 15,-2 3-9-15,0-5-61 0,-4 0-107 0,2-8-211 16,-2 5-312-16,0-6-159 0,-2-9-18 15,8-8 74-15,5-6 193 0</inkml:trace>
  <inkml:trace contextRef="#ctx0" brushRef="#br0" timeOffset="6945.11">19053 8044 129 0,'0'-11'299'0,"6"8"22"16,8-6 12-16,7 1-160 0,2-3-78 0,6 8-24 15,8-3-9-15,6 3-2 0,1-6-1 16,3 4 0-16,-1 5 1 0,7-5-1 0,1 1 5 16,2-1 4-16,8 5 5 0,-2 0 11 15,8 0 16-15,7 5 23 0,3-5 26 16,1 4 29-16,6 1 31 0,2 0 48 0,12 4 62 15,2 0 5-15,7-1-26 0,6 1-38 0,4 0-66 16,4-1-88-16,8 3-31 16,2-2-13-16,7-6-8 0,-3 8-3 0,9-3-2 15,0-4-11-15,8 1-2 0,-12 4-1 0,5-4-2 16,-7 4-5-16,2-6 1 0,-5 6-3 0,-6-4 1 16,-8 4 0-16,-2 0 3 0,-8-4 1 15,-4 4 0-15,-9-4-4 0,-8 4-5 16,-10-1-5-16,-7-3-1 0,-8-1-6 0,-8 1 0 15,-8-1-6-15,-9 1 1 0,-5-5-4 16,-7 5-1-16,-9-5 0 0,-5 4 0 0,-7-4 1 16,-4 0 1-16,-1 0 1 0,-3 0 2 15,-2 0 2-15,0 0 3 0,0 0 9 0,0 0 8 16,0 0 2-16,-2 0 3 0,2 0-1 0,0 0-5 16,0 0-2-16,0-4 0 0,0 4 3 15,-5 0 2-15,5 0 2 0,0 0 0 16,0-5 3-16,0 5 8 0,0-5 3 0,-2 5 2 15,2-4 0-15,0 4-5 0,0-5-9 16,0 5-6-16,0-4-8 0,0 4-6 0,-4-5-4 16,4 5 0-16,0 0-4 0,0 0-1 15,0 0 3-15,0 0-2 0,-4 0 0 0,4-5 0 16,0 5 0-16,0 0-1 0,0 0-3 16,0 0-1-16,0-3-1 0,0 3 0 0,0 0 1 15,0 0 2-15,0 0-2 0,0 0 0 16,0 0 2-16,0 0-4 0,0 0 2 15,0 0-1-15,0 0-2 0,0 0 2 0,0 0 2 16,4 0-1-16,-4 0 0 0,0 0 2 16,0 0 0-16,0 0 0 0,0 0-2 0,0 0 1 15,0 0 1-15,0 0 0 0,0 0-3 16,0 0 0-16,0 0 2 0,0 0-2 0,0 0 1 16,0 0 1-16,0 0 1 0,0 0-1 15,0 0-4-15,0-6-1 0,0 6-4 0,0 0-11 16,-4 0-42-16,4 0-51 0,0 0-66 15,-2 6-72-15,2-6-108 0,-8 0-182 0,-1 0-240 16,-5-6-145-16,-7-2-24 0,3-10 77 16,-5-10 201-16,-4-3 284 0</inkml:trace>
  <inkml:trace contextRef="#ctx0" brushRef="#br0" timeOffset="9121.15">3082 9249 206 0,'31'0'347'0,"-4"0"21"0,2-3 11 16,-2 3-196-16,6-6-99 0,4 6-39 16,2 0-19-16,5 6-8 0,3-6-6 0,1 3-2 15,4-3-6-15,-1 5 0 0,5-5-1 16,0 0 6-16,4 4 1 0,0-4-1 0,0 5-2 15,4-5 8-15,2 0 3 0,-2 0 5 16,6 4 12-16,-4 1 11 0,1-5 3 0,3 5 2 16,0-5 11-16,0 4 3 0,3 1 9 15,-3-5 5-15,6 3-1 0,-5 2-9 0,5-5-8 16,-1 0-9-16,1 0-5 0,1 4 6 16,3-4 9-16,-1 0 8 0,6 5 0 0,-7-5-4 15,7 0-11-15,-2 0 2 0,3 0 11 16,1 0 29-16,6 0 32 0,-6-5 30 15,6 1-1-15,-2 4-19 0,2-5-34 0,0 2-34 16,4-6-34-16,0 4-17 0,-2 5-10 0,-2-9-2 16,5 4-7-16,-1 1 1 0,0-1 0 15,-2 2 1-15,2-3 0 0,0 1-2 0,0 2 1 16,-4 3-2-16,1-6-2 0,-1 3 2 16,0 3 3-16,-2 0-2 0,2 0 0 15,-7 0 0-15,5 0-1 0,-2 0 0 0,2 0 2 16,-2 3-2-16,-2 3 1 0,0-6 0 15,4 3 0-15,-7-3-1 0,7 5-1 0,0-5 2 16,-2 6-1-16,-2-3 2 0,6-3-2 16,-10 5 2-16,8-5-4 0,-9 0 2 0,9 4 2 15,-8-4-1-15,8 5 57 0,-8-5 47 16,3 0 25-16,-3 4 9 0,-2-4 5 0,1 5-53 16,5-5-47-16,-2 0-23 0,-6 5-10 15,5-5-7-15,1 0-4 0,0 0 1 16,2 0 1-16,-1 0 2 0,3-5 0 0,-2 5 1 15,4 0-3-15,-4-5 0 0,-2 5-2 16,1-4 2-16,1-1 3 0,0 5 2 0,0-4 12 16,-2-1 5-16,-1 5 1 0,-3-9 1 15,2 4-3-15,1 2-9 0,-1 3-5 0,0-6-2 16,4 3-2-16,-7-2-3 0,1 0-2 16,-5 1-2-16,5 4 1 0,-9-5 3 0,9 5 1 15,-5-4 0-15,1 4 1 0,-5 0-3 16,5-5-1-16,-7 5 1 0,7 0-1 0,-7 0 3 15,6-3 2-15,-5 3-1 0,5 0 0 16,-6 0-2-16,5 0-2 0,-7 0 0 16,2 0-1-16,1 0 0 0,-1 3 2 0,4-3 2 15,-6 5 3-15,3-5-2 0,-1 0 0 0,-4 4-1 16,4 1-3-16,-1-5-1 0,-7 4 2 16,8 1 0-16,-4-5 3 0,4 0 0 15,1 5 0-15,-5-2 0 0,4-3-3 0,-4 6 1 16,5-6 0-16,-7 3-1 0,2-3 2 15,0 5 1-15,2-5 2 0,-2 6 0 0,0-3-1 16,1-3 13-16,3 0 3 0,-6 5 5 16,0-5-1-16,-2 4 1 0,4-4-11 0,-2 5-4 15,7-5-3-15,-5 4-3 0,4-4 1 16,-4 5-1-16,2-5 8 0,-6 5 3 0,5-5 5 16,1 4-1-16,-2-4 1 0,0 5-7 15,4-5-5-15,-4 3-3 0,3-3-2 16,-7 5-2-16,4-5-2 0,-6 4 0 0,4 1 2 15,0-5-1-15,2 5 2 0,-2-5 1 16,2 0 0-16,-4 4 0 0,2-4-2 0,-4 5 2 16,4-5-4-16,-4 4-2 0,0-4 2 15,-4 0 0-15,8 5 0 0,-4-5 0 0,4 0 3 16,-4 0-3-16,0 5 0 0,-4-5-1 16,0 0-1-16,2 0 0 0,-3 4 0 0,-1-4 2 15,2 0 0-15,2 5 1 0,-2-5 0 16,2 0-1-16,-3 3 2 0,3-3-4 0,-6 6 2 15,0-6 0-15,-3 3-2 0,-3 2 1 16,3-5 1-16,-5 6 0 0,-1-6 0 16,1 3 0-16,-1 2 2 0,0-5 14 0,1 4 7 15,-1-4 4-15,1 5 2 0,-1-5-2 0,0 3-13 16,1-3-9-16,-1 6-2 0,1-6-1 16,3 5-1-16,-3-5-1 0,1 3-1 0,-2 3-1 15,7-6 1-15,-2 3 2 0,1 2 2 16,1-5 2-16,-1 6-1 0,-1-6-1 15,0 3-4-15,-3-3-1 0,5 5 2 0,1-5 0 16,-5 4 12-16,-3 1 7 0,7-5 17 16,-1 4 10-16,3 1 7 0,0-5-6 0,2 0-7 15,3 0-16-15,-5 5-10 0,0-5-11 0,-1 0-1 16,3 0-2-16,4 3 0 0,-6-3 2 16,6 0 1-16,-3 0-3 0,10 0 0 15,-1 0 3-15,-2-3 0 0,4 3-1 0,-2 0-2 16,2 0 2-16,4-5 0 0,-4 5-1 15,9-5-1-15,-3 1 0 0,9 4 1 0,-5-5 0 16,7 1 0-16,-4-1-1 0,3 2-1 0,1 3-1 16,4-6-1-16,0 1 3 0,6 2 2 15,-2 3 4-15,-3-6-3 0,5 3-1 16,-2 3-1-16,2-5-1 0,0 5 2 0,0-6 0 16,3 3-3-16,-10 3 2 0,3-5 1 15,-6 5-2-15,4-4 0 0,-3 4 3 0,-5 0 0 16,6-5-1-16,-13 5 0 0,3-3-1 15,-9 3-1-15,-4 0 0 0,2 0-2 0,-6 0-1 16,-9 0 0-16,-3 3 1 0,-3-3-2 16,-1 5-2-16,-18-5-32 0,3 9-47 0,-10-6-57 15,-3 3-99-15,-8-6-136 0,-6 0-199 16,-2 0-175-16,-16-9-137 0,-11 0-8 0,-4-13 92 16,-9-1 207-16,-7 0 215 0</inkml:trace>
  <inkml:trace contextRef="#ctx0" brushRef="#br0" timeOffset="11946.4">3653 10325 223 0,'31'-8'322'0,"2"2"21"16,6-2-22-16,4 2-171 0,7 3-80 16,10-2-30-16,4 5-18 0,2-4-4 15,11-1-6-15,3 5-3 0,7-5-1 0,4 5-2 16,4-4-2-16,6 4 12 0,3-5 6 15,-1 5 0-15,3-4 5 0,7 4 1 16,1 0 6-16,2 0 2 0,2 0 2 0,-3 0 0 16,11 0 17-16,-2-5-7 0,11 5-5 15,-3 0-3-15,9-5 8 0,1 2 0 16,5-3-3-16,6 3-3 0,4-2-2 0,4 5-9 16,3-4-14-16,1-1-8 0,9 5 2 15,1 0-1-15,3 0-6 0,2 0-3 16,10-5 3-16,-4 5-2 0,4 0 25 0,1 0 22 15,5-4 33-15,0 4 30 0,1-5 23 16,1 1-11-16,1 4 4 0,1-5 0 16,7 5-1-16,-5-5 15 0,9 5 31 15,-4-4 2-15,6 4-22 0,0-5-22 0,4 2-39 16,0 3-46-16,6-5-22 0,0 1-9 16,7 4-10-16,-3-5 0 15,7 0 1-15,-1-4-2 0,3 0 0 0,-2 0 1 0,5 1-3 16,-5-1 2-16,4 4 1 0,-5-4 0 0,-1 4 0 15,-1 1 1-15,-1-4-2 0,-7 2 51 16,6 6 28-16,-7-5 17 0,-3 2 6 16,-6 3 2-16,2 0-44 0,-9 0-35 0,3 0-14 15,-2 3-7-15,0 2-5 0,-5 4-2 16,5 0 2-16,-9-1-3 0,1 3 0 0,-5-2 0 16,-4 5 1-16,-8-2-2 0,-4 2-1 15,-11-5 3-15,-1 4-4 0,-13 1 1 16,2-5 2-16,-17 5 0 0,-1-5 0 15,-7 0 0-15,-2-1 1 0,-12 1 17 0,-3-4 8 16,-7 4 5-16,5-4 2 0,-7-1 1 16,-5 1-15-16,-2-5-10 0,2 3-5 0,-6-3 3 15,0 6-3-15,3-6-2 0,-12 0-1 16,-3 0 0-16,0 0-3 0,-9 0 2 16,-2 0 2-16,-4 0 1 0,-2 0 1 15,-6 0-2-15,-6 0 0 0,-9-6-1 0,-1 6-2 16,-9-3 2-16,-4 3 1 0,2 0-1 15,-9-5 2-15,1 5 0 0,-6 0-2 0,1-4 1 16,-5 4-2-16,-1 0 2 0,-4 0-1 16,-1-5 2-16,-1 5-1 0,-2 0 2 15,-2 0-3-15,2 0 0 0,0 0 1 0,-4 0-1 16,0 0 1-16,0 0 2 0,0 0 0 16,0 0-2-16,0 0-1 0,0 0 0 15,0 0-3-15,0 0 2 0,0 0 1 16,0 0 0-16,0 0 0 0,0 0 0 0,2 0 0 15,-2 0-1-15,0 0-1 0,0 0 2 16,0 0-1-16,0 0 0 0,0 0 0 16,0 0 0-16,0 0-2 0,0 0 2 0,0 0 1 15,4 0-1-15,-4 0 1 0,0 0 1 16,0 0-1-16,3 0 0 0,-3 0-2 16,0 0 1-16,0-5-1 0,0 5-1 0,0 0 2 15,0 5 0-15,0-5 0 0,0 0 0 16,0 0-1-16,0 0 1 0,0 0 0 15,0 0 0-15,0 0-1 0,0 0-1 0,0 0-1 16,0 0 0-16,0 0 1 0,0 0 1 16,0 0 0-16,0 0 3 0,0 0-1 0,4 0-1 15,-8 0 0-15,4 0 0 0,0 0-1 16,4 0 1-16,-4 5 0 0,0-5 0 16,0 0 1-16,0 0-1 0,0 0 1 0,0 0 0 15,0 0-1-15,0 0 2 0,0 0-2 16,0 4 1-16,0-4-1 0,4 0 1 0,-4 0 0 15,0 0-1-15,0 0 1 0,0 0-1 16,0 0 2-16,0 0-1 0,0 0 1 16,0 0 0-16,0 0 1 0,0 0 0 15,0 0 4-15,0 0 13 0,0 0 6 16,0 0 6-16,0 0 2 0,0 0-4 0,0 0-12 16,0 0-6-16,0 0-1 0,0-4-5 0,0 4 0 15,0 4 1-15,0-4 1 0,0 0-2 16,0 0 0-16,0 0-1 0,0 0 1 0,0 0-1 15,0 0-1-15,0 0 1 0,0 0 4 16,0 0 6-16,0 0 2 0,0 0 4 16,0 0-1-16,0 0-2 0,0 0-2 0,0 0-7 15,0 0-1-15,0 0 1 0,0 0-3 16,0 0-1-16,0 0 2 0,0-4 3 0,0 4 0 16,0 0 2-16,0 0 2 0,0 0-2 15,0 0-5-15,-4 0 1 0,4 0 0 0,0 0 0 16,0 0 0-16,0 0-2 0,0 0 1 15,0 0-2-15,0 0 2 0,0 0-2 16,0 0-4-16,0 0 2 0,0 0 1 0,-4 0-2 16,4 0 1-16,0 0 2 0,0 0 2 15,0 0 4-15,0 0 6 0,0 0 6 0,0 0 6 16,0 0 8-16,0 0 6 0,0 0 15 0,0 0 10 16,0 0 2-16,0-5-1 0,0 5-5 15,0 0-13-15,0 0-12 0,0 0-7 16,0 0-12-16,0 0-6 0,0 0-3 0,0 0-4 15,0 0-2-15,0 0 2 0,0 0-3 16,0 0 2-16,0 0 1 0,0 0-2 0,0 0-1 16,0 0 0-16,0 0-2 0,0 0 0 15,0 0 0-15,0 0-2 0,0 0 2 0,0 0 0 16,0 0-4-16,0 0 1 0,0 5-4 16,0-5 1-16,0 0 0 0,0 0 4 0,0 0-2 15,0 0 2-15,0-5 2 0,0 5-2 0,0 0 2 16,0 0 0-16,0 0 1 0,0 0-3 15,0 0 1-15,0 0-1 0,0 0 0 16,0 5 0-16,0-5 0 0,0 0 0 16,0-5 0-16,0 5 0 0,0 0 2 0,0 0 0 15,0 0 2-15,0 0-2 0,0 0-1 16,0 0-1-16,0 0-2 0,0 0-2 0,0 0 5 16,0 0 1-16,0 0-1 0,0 0 1 0,0 0-1 15,0 5-1-15,0-5-3 0,0-5 2 16,0 5-2-16,0 5 3 0,0-5 0 15,0 0 3-15,0 0-6 0,0 0 2 0,0 0-1 16,0 0 2-16,0 0 2 0,0-5-4 16,0 5 4-16,0 5-2 0,0-5-2 0,0 0-1 15,0 0 1-15,0 0 0 0,0 0 2 16,0 0 1-16,0 0 1 0,0 0-2 0,0 0-3 16,0 0 2-16,0 0 2 0,0 4-2 15,0-4-1-15,0 0 5 0,0-4-4 0,0 4 2 16,0 0-1-16,0 0 1 0,0 0 0 15,0 0-1-15,0 0-2 0,0 0 1 0,0 0 3 16,0 0 2-16,0 0-2 0,0 0 0 16,0 0 3-16,0 0-4 0,0 0 0 0,0 0 0 15,0 0 4-15,0 0-2 0,0 0-1 16,0 0 1-16,0 0 1 0,0 0-1 0,0 0 0 16,0 0 9-16,0 0 2 0,0 0 2 15,0 0 4-15,0 0 1 0,0 0-6 16,0 0-2-16,0 0-1 0,0 0-6 0,0 0-1 0,0 0-3 15,0 0-1-15,0-5 1 0,0 5-1 16,0 0-2-16,0 0 3 0,0 5 0 0,0-5-2 16,0 0 4-16,0 0 0 0,0 0-3 15,0 0 2-15,0-5 0 0,0 5 0 0,0 0-2 16,0 0 3-16,0 0-4 0,0 0-2 16,0 5-1-16,0-5 1 0,0 0 2 0,0 0 0 15,0 0 3-15,0-5 1 0,0 5-4 0,0 0 4 16,0 0-2-16,0 0 0 0,0 0 1 0,0 0-1 15,0 0-4-15,0 0 2 0,0 0 1 16,0 0-1-16,0 5 1 0,0-5 3 0,0-5-2 16,0 5 1-16,0 0 0 0,0 5-1 15,0-5 0-15,0 0-5 0,0 0 1 0,0-5 0 0,0 5-1 16,0 0-1-16,0 0 4 0,0 0 2 16,0 0-4-16,0 0 0 0,0 0 4 0,0 0-2 15,0 0 0-15,0 0 0 0,0 0 4 16,0 0-4-16,0 0-2 0,0 5 6 0,0-5-1 15,0-5 2-15,0 5 0 0,0 0 1 16,0 0 0-16,0 0-3 0,0 0-1 0,0 0 1 16,0 0-1-16,0 0 0 0,0 0 1 0,0 0-1 15,0 0 3-15,0 0-5 0,0 0 1 0,0 0-1 16,0 0-2-16,0 0-2 0,0 0-1 16,0 0-9-16,0 0-4 0,0 0 0 0,0 0-5 15,0 0-29-15,4 0-45 0,0 0-55 16,-4 0-59-16,2 9-61 0,4-4-89 0,2-2-184 15,-8 3-236-15,2-6-66 0,-2-6-51 16,5-11 19-16,-3-11 191 0,8-7 275 16,-2-10 119-16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41:14.847"/>
    </inkml:context>
    <inkml:brush xml:id="br0">
      <inkml:brushProperty name="width" value="0.05292" units="cm"/>
      <inkml:brushProperty name="height" value="0.05292" units="cm"/>
      <inkml:brushProperty name="color" value="#FF0000"/>
    </inkml:brush>
  </inkml:definitions>
  <inkml:trace contextRef="#ctx0" brushRef="#br0">5116 9363 202 0,'4'0'342'0,"2"-6"17"0,1-2 8 15,7 8-200-15,3-9-92 0,1 9-42 0,9-9-14 16,0 9-10-16,6-5-2 0,4 5-2 16,3 0-4-16,3-5-1 0,5 5 2 0,-3 0 0 15,7 0-3-15,-1 5 2 0,7-5-3 16,2 0 0-16,0 5 4 0,4-5 2 0,2 4-3 15,1-4 5-15,3 0 6 0,2 5 5 0,3-5 0 16,1-5 11-16,7 5 8 0,-3-4 2 16,7 4 8-16,2-5 5 0,-2 0-3 15,4 1-3-15,2 4-8 0,0-5-3 0,4 1-2 16,2 4-3-16,5-5 11 0,-1 0 9 16,0 1-1-16,9 4 3 0,0-5 9 0,-1 2-1 15,1-2 3-15,1 1 12 0,7-1 13 16,-6 0 4-16,6 1-6 0,-2-1 2 0,-2 1-7 15,-1-1-9-15,7 2-7 0,-6-3-1 16,4 6-8-16,-4 0-9 0,6-5-12 0,0 5-8 16,-3 0-9-16,6 0-7 0,-6 0-3 15,1 0-3-15,6 0 0 0,-2 0 0 0,3 5-2 16,1-5 0-16,-2 0-1 16,0-5 2-16,4 5 0 0,-4 0 0 0,4 0 0 15,-6 0 0-15,3 0 19 0,3 0 64 0,0 5 83 16,-4-5 39-16,4 0 23 0,1 0-11 0,1 0-61 15,-2 0-81-15,0 6-42 0,5-6-15 16,1 0-12-16,-4 0-2 0,9 0-4 16,-5 3 2-16,1-3-1 0,3 0-2 0,1 0 0 15,-3 0 0-15,1-3 1 0,-3 3 0 16,7 0 0-16,-7 0 1 0,7 0 1 0,2-6 1 16,-3 6 1-16,1 0-2 0,4 0 0 15,-7 0 1-15,3-5-4 0,4 5 0 16,0 0 0-16,-3-3 3 0,5 3 1 0,4 0-1 15,-2 0 2-15,2-6 2 0,4 3 5 16,2 3-3-16,2 0 0 0,-1-5 1 0,1 5-1 16,2 0-3-16,0-5-4 0,-3 5 2 15,3 0 0-15,0 0-4 0,0 5 0 0,-3-5 0 16,7 0 4-16,-4 0-2 0,1 5 13 16,-3-5 9-16,2 3 7 0,-8-3-1 0,0 6-1 15,-6-6-11-15,2 0-8 0,-4 0-6 16,-5 0-1-16,-5 0-2 0,-1 0 0 15,-1 0-2-15,-5-6-1 0,-4 6 0 0,-2 0 0 16,-12-3 0-16,1 3 0 0,-9 0 2 16,-3 0-2-16,-8-5 0 0,-6 5-2 0,-11 0-1 15,-3 5 1-15,-7-5 1 0,-6 0 2 0,-7 3-1 16,-9-3-24-16,-3 6-48 0,-12-6-96 16,-6 0-125-16,-2 0-236 0,-15-6-268 0,-6-2-80 15,-6-10 35-15,-11-4 96 0,-4-1 226 16</inkml:trace>
  <inkml:trace contextRef="#ctx0" brushRef="#br0" timeOffset="1030.83">3336 10712 41 0,'38'-5'316'0,"-3"-12"32"0,2-2 14 16,10 6-90-16,3-6-148 0,6 7-63 15,4-2-25-15,10 5-12 0,0-5-3 16,13 6 2-16,-4-6-8 0,5 5-4 0,3 0 0 15,4 1-5-15,6 2 5 0,3-2-4 0,-1-1 2 16,4 4-2-16,5 5 12 0,1-4 3 16,5-1 13-16,6 5 10 0,0-5 4 0,6 5 4 15,2 0 8-15,4 0 12 0,5 0 9 16,3 0 12-16,3 0 5 0,4 0 2 0,3 0-3 16,10-4-3-16,-5 4-1 0,8 4 4 15,2-4 7-15,5 5-3 0,1-5-7 0,5 5-5 16,2-1-8-16,4-4 16 0,2 5 50 15,8-2 47-15,-2 3 18 0,4-3-2 16,-3-3-35-16,1 5-67 0,-8-5-57 0,2 6-24 16,-6-3-15-16,2 2-5 0,-17-1 1 0,-2 1-1 15,-6 4-3 1,-6-4 1-16,-12 4 17 0,-3-1 9 0,-6-2 4 0,-1-3 0 0,-14 2 3 16,-7-1-18-16,-5 1-9 0,-14-1-1 15,-6 1-1-15,-7-5-3 0,-12 5-3 16,-6-5 1-16,-12 3-5 0,-3-3 0 0,-12 0 1 15,-6 0 2-15,-6 0 1 0,-11 0 4 16,-4 0 16-16,0 0 17 0,-2-3 15 16,-2 3 11-16,0 0 4 0,0 0-15 0,0 0-16 15,0 0-17-15,-2 0-10 0,2 0-8 16,0 0-2-16,0-5-2 0,0 5 0 0,0 0 0 16,-4-5-1-16,8 5-1 0,-8 0-1 0,4-4-4 15,0 4-22-15,0 0-47 0,0 0-89 16,0-5-135-16,0 5-263 0,0-9-270 15,-4 0-89-15,-2-8 30 0,4-11 109 0,2-3 252 16</inkml:trace>
  <inkml:trace contextRef="#ctx0" brushRef="#br0" timeOffset="11318.49">3049 13974 178 0,'0'-3'401'0,"0"-11"67"16,-2 0 46-16,2 5-136 0,2 4-143 0,-2-4-82 15,8 5-64-15,5-1-47 0,-1-4-23 16,7 4-14-16,-1 2-3 0,9-2-1 0,-4 1-4 15,8-1 2-15,-2 0 4 0,2 1 0 16,2 4-1-16,4 0-3 0,-4 0 0 16,6 0 0-16,-1 0 2 0,1 4-1 0,4 1 2 15,5 0-1-15,-3-1-5 0,9 1-2 0,0-5 3 16,6 3 1-16,0 2 3 16,6-1 2-16,4-4 0 0,0 5-3 0,7-5 3 0,4-5 17 15,1 5 14-15,9-4 6 0,-2 4 5 16,8-5 1-16,0 2 19 0,3-2 42 0,3 1 50 15,4-1 59-15,3 0 69 0,0 1-3 16,3-5-38-16,3 1-47 0,2-3-60 0,6 2-68 16,2 1-36-16,4-1-16 0,3 0-6 15,3 1-6-15,5-3 0 0,1 8-2 16,-1-6 1-16,10 4 0 0,-5-1-2 0,7 3 1 16,-4-2-1-16,8 1 4 0,0-1-4 15,3 5-1-15,-3-3 1 0,6-3 3 0,0-2-1 16,7-1 27-16,-3 4 16 0,3-4 7 15,3 0 3-15,1 0 3 0,2-1-24 0,6 1-12 16,-3 6-12-16,3-6-4 0,2 4-2 16,11 0-5-16,-9 1-1 0,6-1 4 0,-2 1-2 15,6 4-2-15,-7-5 3 0,1 5 0 16,-8 0-4-16,2 0 1 0,0 0 5 16,-5 5-2-16,-5-5 17 15,2 9 12-15,-7-5 5 0,3 1-1 0,-7 0 1 0,-4-1-14 0,-1 1-10 16,-3-2-7-16,-8 2 0 0,8-5-1 15,-11 4-1-15,7-4-2 0,-8 5 0 0,2-10 1 16,-9 5 0-16,3 0-2 0,-11-4 4 16,-4-1-3-16,-6 2 2 0,-2-2-2 15,-8 1 0-15,-3-1-1 0,-14-4 0 0,-4 4-2 16,-8 1-2-16,-9-4 2 0,-2 2 1 16,-6-2 1-16,-8 2 3 0,-6-2-2 0,-9 3 2 15,-12-4 0-15,-2 5-1 0,-11-1 15 16,-7-4 21-16,-3 4 12 0,-4 2 7 0,-4-6 1 15,-2 4-12-15,-7-9-19 0,-5 2-16 16,-7-2-8-16,-4 0-7 0,-10-4 0 0,-6 4-2 16,-3 0 0-16,-3-3-1 0,-5 3 2 15,-4-4-1-15,-2 4 3 0,-2-3-1 0,-6 0 0 16,-1-6 1-16,-7 4 4 0,-5-4-2 16,-3 6 0-16,1-6 0 0,-6 0 0 15,-2 1-3-15,-12-1 2 0,-1 5 1 0,-5-4 1 16,-5 4-1-16,-6-4 1 0,0 4-1 0,-10-1-1 15,0 2 1-15,-7 3-2 0,5-4 0 16,-13 1 0-16,3 3-2 0,-5-4-2 16,4 4 2-16,-7 0-1 0,3-3 1 0,-6 0-2 15,2 3 0-15,-2 0 2 0,0-4 0 16,0 4 1-16,0 0 0 0,-4 2 1 0,0-2 2 16,0 0-1-16,0 0 0 0,-3 2 2 15,1-2 3-15,-4 0-4 0,2-3 1 0,-3 3-1 16,-1-4 2-16,-2 4-2 0,3-3 0 15,-9 3 2-15,7 0 1 0,-7-3-2 0,5 3-1 16,-5 5 3-16,9-5 0 0,-1 5-3 16,2-5 0-16,-3 6 5 0,3 4-5 0,0-6 0 15,4 6 0-15,-5-1 2 0,5 1-4 16,-4-1 2-16,-1 5 0 0,1-5 0 0,2 5-1 16,4 0-1-16,-2 0 0 0,-1 0 2 15,-1 5-3-15,4 0 2 0,2-1-1 0,-6 1 3 16,8 4-2-16,-4 0-1 0,4-4-2 15,0 7 4-15,6-2-3 0,4-1-2 0,5 5 1 16,2-5 1-16,9 8-1 0,1-3 1 16,9 4 3-16,-3-4-4 0,10 8 0 0,5-4 0 15,3 4 0-15,5 1-3 16,4-5 2-16,4 9 2 0,2 0-1 0,3-5-1 16,5 10 3-16,-1-1-1 0,9 0 5 0,1 1-1 15,10 5 4-15,4-1-2 0,7-1-1 0,1 2-5 16,11 3-4-16,4 0-1 0,0 5-2 15,10-5-1-15,2 6 1 0,5-6 0 16,5 2 0-16,5 1 1 0,2 3 1 0,8-6 2 16,7 5 2-16,5 0 2 0,5 1 2 0,8-1-4 15,4-5 3-15,14 6-2 0,3-3-5 16,16 3 2-16,9-10 2 0,7-1-1 16,17-4 0-16,9-3 2 0,8-1 2 0,12-8-1 15,10-2 4-15,9 1 0 0,10-4 2 16,13-1-2-16,3-4 2 0,11 0-2 0,2 0 2 15,9 1-1-15,-3-1-2 0,8 0 1 16,-3-1 1-16,3 6 0 0,1-5-1 0,-1 0 1 16,-1-1 1-16,1-2-4 0,-5-3 5 15,1 2-2-15,-6-5 0 0,-4 0-1 0,-6-5 2 16,-4 2-4-16,-5-3 2 0,-5 3 3 16,-5-2-4-16,-8-4 1 0,-6 4-2 0,-7-4 2 15,-7 5-4-15,-3-1 4 0,-10-3-4 16,0 8 2-16,-11-6 0 0,-1 6 0 15,-5 0 2-15,-4 6 0 0,-2-3-16 0,-4 2-30 16,-6 4-74-16,-4-4-130 0,-3-1-248 16,3 1-247-16,-8-10-160 0,-3-4-19 0,-2-8 92 15,7-11 229-15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41:45.774"/>
    </inkml:context>
    <inkml:brush xml:id="br0">
      <inkml:brushProperty name="width" value="0.05292" units="cm"/>
      <inkml:brushProperty name="height" value="0.05292" units="cm"/>
      <inkml:brushProperty name="color" value="#FF0000"/>
    </inkml:brush>
  </inkml:definitions>
  <inkml:trace contextRef="#ctx0" brushRef="#br0">14534 7045 63 0,'0'0'313'16,"-8"0"53"-16,8-6 38 0,0 3-86 15,0 3-107-15,4-5-54 0,-4 5-39 0,4 0-33 16,-4 0-29-16,0 0-21 0,2 0-15 0,-2 0-13 16,4 0-5-16,2 5-2 15,1-5 0-15,-1 0-4 0,4 3 4 0,0 3 2 16,7-3-4-16,-7 2 2 0,7 4 2 15,-3-4-1-15,-1 4-2 0,3 0-1 0,-1-1 4 16,1 1-2-16,-3 2 0 0,-1-8 1 0,7 6 17 16,-1 0 11-16,-1-4 25 0,8 0 37 15,-7 4 37-15,9-1 20 0,0-2 22 0,4 2 11 16,-2-4 9-16,4 5 29 0,0-4 36 16,0 4 3-16,4-4-17 0,5 3-38 15,-3-4-58-15,4 1-60 0,3 0-25 0,5-1-11 16,1 1 0-16,0 4-1 0,0-4-8 15,1-1-10-15,5 4-6 0,-8-2-8 0,4 2-4 16,-3-3 4-16,1 4 5 0,0-5 5 16,5 1 1-16,-1 4 2 0,-2-4-2 0,6-2-4 15,0 3-1-15,0-3-2 0,0 2-2 0,6-5-2 16,4 6-2-16,0-6 1 0,11 0 4 16,-2 0 1-16,7-6-1 0,-5 1-4 15,6 2-1-15,-4 3-6 0,3-9-1 0,-1 9 0 16,4-11 10-16,-2 11 3 0,0-3 3 15,-5-6 8-15,5 9 0 0,-2-9-5 0,0 9-1 16,2-5-6-16,-1 5-4 0,-1 0-7 16,-2-5 0-16,-3 5-1 0,3-3-3 15,-2 3 6-15,1-6 2 0,-1 3 4 0,-2 3 0 16,1-5-1-16,-5 5-2 0,-3 0-3 0,-2-4-5 16,0 4 0-16,1 0-2 0,1 0 1 15,-2 0 1-15,1 0-1 0,-5 0-2 0,-2 0 0 16,-2 0 0-16,-2-5-1 0,-2 5 0 15,-5 0 1-15,-1-5-1 0,0 1-1 16,-7 4 1-16,-1-5 0 0,-1 1 2 16,-4-1 1-16,-1 0 0 0,-7 1-2 0,-2-1 0 15,-7 2-2-15,-3-2 0 0,-3 1 3 16,-3 4 0-16,-3-5-1 0,-4 0 3 0,1 5-3 16,-3-4 1-16,0 4 1 0,-4-5-6 0,0 5 0 15,2 0-4-15,-2-4-6 0,0 4-8 16,-2 0-26-16,2 0-41 0,-4 0-51 15,-2 0-84-15,-9 0-112 0,-1-5-165 0,-3 5-212 16,-12 0-163-16,-2-3-9 0,-6-8 76 16,-3-1 176-16,-1 2 244 0</inkml:trace>
  <inkml:trace contextRef="#ctx0" brushRef="#br0" timeOffset="1541.66">3039 8403 15 0,'4'-5'309'0,"-4"2"39"0,4-6 19 0,-2 4-70 15,2 1-150-15,6-1-69 0,1 0-37 16,1 1-22-16,3 4-7 0,1-5-3 0,3 5-5 15,-3-4-2-15,9 4 6 0,-2 0-1 16,4 0 0-16,0 0-2 0,2 0 2 16,-3 4-4-16,8 1-1 0,3-1 5 0,2 1 6 15,-2 0 17-15,11 4 13 0,-3-6 14 16,9 3 9-16,0-3 12 0,6-3 3 16,0 5-2-16,6-5-8 0,0 0-12 0,2 0-8 15,0 0 0-15,7-5 18 0,-3 5 13 16,9-3 21-16,1-3 25 0,5 3 5 0,0-2 6 15,4 1 23-15,-2-1 31 0,6 0 31 16,0-4 14-16,6 5-14 0,-1-6-33 16,3 1-49-16,-4 0-59 0,9 1-41 15,-5-1-21-15,7 0-8 0,-1 1-4 0,9-3-5 16,-8 2-1-16,7 1 1 0,-5-6-3 16,8 5 0-16,-6 0 3 0,5 4 0 15,-5-4 1-15,6 6-1 0,-6-6 3 0,10 4 3 16,-9 0 0-16,12 1 0 0,-8-1 1 15,12 1-4-15,-3 4-3 0,4-5 0 16,-2-3-1-16,3 2-1 0,-3 3-2 0,6-6 2 16,-5 4-1-16,5 0 13 0,-6 1 10 15,7-5 5-15,-9 4 7 0,4 0 6 16,-4 1-8-16,-6-1 1 0,4 2-1 0,5-6-1 16,-7 9-4-16,2-5-7 0,-2 0-4 15,2 1-5-15,2-1-3 0,4 1-3 0,-6-1 1 16,5 2-2-16,-1-3-1 0,6-2-1 0,-6 2 1 15,1 3-1-15,-1-8 1 0,2 8-2 16,-8-6 1-16,2 1-1 0,-2 2 3 16,2-2 3-16,-6 2 2 0,9 3 2 0,-8-6 6 15,4 4 3-15,-6-4 4 0,5 9 7 16,-2-9 2-16,-2 4 1 0,-8 5-4 0,0-5-7 16,-5 2-6-16,3 3-3 0,-9 0-2 15,-2-6 0-15,-10 6-3 0,2 0 1 0,-4 0-1 16,-5 0-1-16,-1 6-2 0,-4-6 2 15,-7 3-4-15,-4-3-1 0,-6 5-2 0,-2 0-3 16,-7-5 0-16,-7 4 1 0,-1 1 0 16,-1-5 1-16,-9 0 3 0,-4 4-3 15,-2-4 1-15,-3 0 0 0,-5 5-2 0,-3-5 4 16,-5 0-1-16,-1 0 0 0,-4 0 0 16,-2 0 1-16,-1 0 1 0,-3 0 4 0,4 0 7 15,-4 0 6-15,-4 0 3 0,4 0 6 16,0 0-2-16,0 0-3 0,0 0-2 0,0 0-6 15,-3 0-3-15,3 0-8 0,0 0-6 16,-4 0-4-16,4 0-6 0,0 0-21 0,0-5-31 16,0 5-47-16,4 0-71 0,-1 0-127 15,1 0-220-15,8-4-256 0,9-5-105 0,10-13-50 16,12-10 78-16,9-13 213 0,22-6 278 16</inkml:trace>
  <inkml:trace contextRef="#ctx0" brushRef="#br0" timeOffset="10147.83">7566 11356 159 0,'-2'-5'325'0,"-3"0"36"15,5-4 29-15,-4 0-166 0,4 9-71 16,0-9-35-16,0 9-30 0,4 0-25 0,-4-5-19 16,0 5-21-16,7 0-12 0,-3 0-9 0,0 0-2 15,2 0 0-15,0 0-4 0,1 0 2 16,-1 0 0-16,4 5-1 0,0-5 0 15,1 0 2-15,1 0 1 0,-2 6-2 0,7-3 2 16,-7-3 2-16,7 0 0 0,-1 5 2 16,5-5 5-16,0 0 6 0,2 0 4 0,-1 0 0 15,1 0-1-15,4 0-1 0,4 0 2 16,-2 0 4-16,2 0 12 0,2 0 8 16,0 4 10-16,8-4-5 0,-6 0-7 0,3 5-9 15,1-5-12-15,2 4-10 0,-1 1-2 16,-1-5-1-16,2 5-2 0,-2-1 0 0,5 1 3 15,-1-5 14-15,5 3 21 0,-3 2 23 16,-1-5 12-16,3 4 5 0,3 1-15 0,-5 0-18 16,9-1-22-16,-4 1-11 0,3-1-6 0,1 1-3 15,2-5 19-15,2 5 49 16,6-1 60-16,-8 1 53 0,10-5 53 0,-2 3 25 16,2 3-28-16,4-6-52 0,1 3-50 15,-1-3-49-15,2 0-47 0,-1 5-21 0,3-5-8 16,-6 0-5-16,9 0-2 0,-7 0 1 15,6 0-1-15,-1-5-1 0,-3 5-2 16,3-3 2-16,-3 3 1 0,-2 0 9 0,7 0 6 16,-7-6 3-16,7 6 3 0,-1-3 4 15,1-2-3-15,3 5-2 0,-3-9-1 0,-1 9-2 16,1-5-6-16,-1 1-5 0,3-1-3 16,-11 1-2-16,8 4-2 0,-1-5-1 15,1 5-1-15,1-5-2 0,-1 1 0 0,-1 4 2 16,3-5 0-16,-3 2 0 0,1-2-1 15,-4 1 1-15,7-1-2 0,-11 0 0 16,2 1-2-16,1-1 1 0,-1 1 2 0,-4-1 1 16,4 2 3-16,-3-3-2 0,-3 1 1 15,0 2-3-15,-2 3-2 0,-4-6 1 0,-3 3 0 16,-5 3 1-16,0-5 2 0,-3 5 3 16,1 0 9-16,-5 0 5 0,1 0 3 0,-9 0 1 15,2 0-4-15,-4 0-10 0,0 0-5 16,0 0-4-16,-6 0-2 0,0 0 1 15,-4 0 0-15,4 0 1 0,-7 0-1 0,3 0 2 16,-2 0 0-16,1-5-1 0,-5 5 2 0,-1-4-1 16,3 4 0-16,-2 0 0 0,-9-5-1 15,6 1 2-15,-3-1-1 0,-1 5 0 0,-2-3 0 16,-4 3 1-16,3-6 0 0,-1 6-1 16,2-5 0-16,-6 5 0 0,-2-3 0 15,4 3 0-15,0 0-1 0,-4 0 1 16,0 0-2-16,0 0-2 0,0 0 2 0,0 0 0 15,-4 3-1-15,4-3 2 0,0 0-1 0,0 0 2 16,-4 0 0-16,4 0-1 0,0 0 1 0,0 0 3 16,0 0 0-16,0 0 7 0,0 0 7 15,0-3 5-15,0 3 5 0,0 0 3 16,0 3-5-16,0-3-6 0,0 0-4 0,0 0-8 16,4 0-3-16,-4 0-5 0,4-3-1 15,-2 3-4-15,5 0-1 0,1 0 1 0,4-6 3 16,1 6-2-16,7 0 3 0,1 0 3 0,2-3-2 15,8 3 0-15,-2 0 1 0,4 0-1 16,0 0-1-16,2 0-1 0,-6 0-2 16,4 0 2-16,4 0 0 0,-4 0 0 15,7 0 2-15,1 0-2 0,-2 0 1 0,5 0 1 16,-1 0-1-16,5 0 2 0,-3 0 1 16,5 0-1-16,3 0 2 0,-3 0-4 0,4 0-3 15,4 0 1-15,-7 0-1 0,7 0 2 0,2-5 1 16,0 5 0-16,2 0 3 0,6 0-3 15,3-6 2-15,-3 6 0 0,6 0 0 0,-1-3-2 16,1 6 2-16,-2-3-2 0,5 0 0 16,-1 6 1-16,5-6 3 0,4 0-1 15,-3 0-1-15,-1 5-2 0,2-5-2 16,-1 0 0-16,5 0 2 0,0 0 2 0,4 3 0 16,-2 3-1-16,2-6 0 0,-2 0-2 15,2 3-2-15,2 2 1 0,4-5 4 0,2 6-2 16,0-3 2-16,-2 2-2 0,7-5-2 0,-5 4 0 15,2 1 1-15,3-1 0 0,-1-4 1 16,-4 5 0-16,5 0 0 0,-1-5-3 0,-2 3 3 16,3 3 0-16,1-3 0 0,-4 2 1 15,3 1-1-15,-1-3-1 0,0 2-2 16,1-1 3-16,1 1-2 0,5-1 0 0,-3 1 2 16,1 0-2-16,-3-1-1 0,5 1 3 0,3-5 1 15,-3 3 1-15,4-3-2 0,-1 5 0 16,3-5 1-16,-2 0 0 0,6 0-1 0,0 0 0 15,-3 0 0-15,-1 0-2 0,2 0 2 16,-4 0 0-16,-3-5 1 0,1 2 0 16,-7 3-1-16,-3-5 1 0,1 1 0 0,-10-6-2 15,0 6 2-15,-6-5 1 0,-5 4-5 16,1 2 3-16,-6-8-1 0,1 8 1 0,-10-6 0 16,1 4 1-16,-7 0 0 0,-2 1 1 15,-7-5-2-15,-3 4 3 0,-3 5-3 0,-7-3-1 16,1 3-3-16,-12-6 1 0,2 12-1 15,-4-6-3-15,-8 3 0 0,-3-3-5 0,-1 5-27 16,-5 4-39-16,-8 0-80 0,-2-1-111 16,-2-2-176-16,-15 2-218 0,-7-2-79 0,-3-17-68 15,-6-6 40-15,-5-6 148 0,-1-8 231 16</inkml:trace>
  <inkml:trace contextRef="#ctx0" brushRef="#br0" timeOffset="11462">2873 12652 154 0,'29'-11'312'0,"-2"-1"19"15,0 4 8-15,0-6-177 0,4 5-75 0,-2 4-35 16,4-4-15-16,0 0-2 0,0 4-10 15,4 1-7-15,-4-1-2 0,5 0-9 16,-1 5-4-16,0-3 3 0,-2 3-5 0,6 0-5 16,-1-6 5-16,-1 6-1 0,4-3 0 15,1 3 17-15,3-5 14 0,3 1 3 0,0-1 7 16,3 0 13-16,1-4-13 0,2 5-4 16,-2-6 0-16,1 6 6 0,5-4-7 0,-6-1 0 15,6 4-3-15,-2-4-5 0,2 0-12 16,0 4-5-16,2-4-1 0,-2 1-2 15,4 2-2-15,-4 3 4 0,4 3-4 0,-2 0-2 16,-2-5 1-16,4 5-2 0,0 0-2 16,-2 0 1-16,6 0 2 0,-6 0-2 0,4 0 1 15,3 5 1-15,-3-2-2 0,0 3-2 16,0-6 1-16,-2 8-2 0,6-8 3 0,1 6 0 16,-1-3 2-16,-4-3-1 0,0 5 1 15,0-5-1-15,-1 0 33 0,1 4 48 0,-2-4 45 16,-4 0 26-16,4 5 14 0,-2-5-12 15,-2 0-38-15,4 0-37 0,0 0-24 0,-2 0-17 16,2 0-18-16,2 0-12 0,0 0-6 16,5 0-4-16,5 0-1 0,1 4 2 15,3-4 1-15,-3 0 1 0,5 0-1 0,-1 0 0 0,4 0-2 16,-3 0 0-16,1-4-1 0,0 4 1 16,-3 0 1-16,1 0 2 0,-5 0-2 15,5 0-1-15,-2 0-1 0,1 0-1 0,3 0 1 16,4 0 1-16,-3 0 2 0,-1 4-1 15,0-4 0-15,2 5-2 0,-3-5-2 16,1 0 1-16,4 0 2 0,-5 5 1 0,5-5 2 16,-2 0 10-16,4 4 75 0,2 1 101 0,4-5 49 15,-4 3 21-15,2-3 1 0,0 0-74 16,0 5-100-16,-2-5-49 0,6 0-21 16,0 0-5-16,7 0-5 0,-9 0-3 0,8-5-1 15,-6 2-2-15,2 3-1 0,-1 0 2 0,5-5 1 16,-6 5-1-16,-4 0 12 0,0-4 6 15,0-1 3-15,-6 5 2 0,0-5 4 16,-2 1-11-16,-1-1-8 0,-5 5-3 0,-1-4-4 16,-3 4-4-16,-3 0 1 0,-2 0 0 0,1 0 1 15,-1 0 1-15,-4 0-2 0,-6 4 0 16,-2 1-2-16,-6-5-4 0,1 9-4 16,-5-9-26-16,-5 5-68 0,-3-1-91 0,3-4-116 15,-10 0-219-15,6-4-240 0,-3-1-53 16,-8-9 37-16,6-4 97 0,7-4 208 15</inkml:trace>
  <inkml:trace contextRef="#ctx0" brushRef="#br0" timeOffset="12679.1">12953 12629 182 0,'-2'0'339'15,"-3"-5"39"-15,5 2 23 0,0-3-177 16,5 6-84-16,-3 0-49 0,2 0-33 0,-2 0-21 16,8 0-19-16,0 0-8 0,1 0-4 0,1 0-2 15,3 0-4-15,-3 0 17 0,5 0 3 16,3 0 3-16,-3 0 18 0,-1 0 16 15,5 6 13-15,0-6 22 0,-5 0 19 0,3 3 9 16,-3-3 5-16,5-3-1 0,2 3-1 16,2 0 7-16,-1 0 6 0,7-6 6 15,-2 6-6-15,9-5-16 0,-5 2-27 0,4 3-27 16,2-6-25-16,5 3-19 0,-1-2-10 0,0 5-6 16,9-4-2-16,-7-1-1 0,5 5-1 15,4-5 0-15,2 1 0 0,-3 4 2 16,1-5-3-16,4 5 4 0,-2-4 35 0,0 4 72 15,4-5 39-15,0 5 18 0,-3-5 10 0,3 2-31 16,2 3-70-16,2-6-39 0,3 6-18 16,3-3-10-16,0 3-6 0,5 0-3 15,-3 0-2-15,2 0-1 0,3 0 3 0,1 0 3 16,7-5-1-16,2 5 1 0,-2-4 0 0,6 4-2 16,0-5-3-16,4 5 4 0,2-5 7 15,2 1 8-15,4-1 6 0,1 1 1 16,-1-1-1-16,1 5-4 0,3-5-6 0,7 1-5 15,-5 4-2-15,5-5 1 0,0 2 4 16,6 3 6-16,1 0 7 0,4-5 2 0,1 5 3 16,4 0-8-16,-2 0-6 0,4 0-10 15,5 0-2-15,-1 0-1 0,1 0-2 0,3 0 3 16,3 0-1-16,4 0-2 0,-1 0 8 16,9 0 8-16,-6 0 1 0,8 0 2 0,-8 0 6 15,8 0-3-15,-4 0-4 0,2 0 0 16,-6 0 5-16,4 5 3 0,-2-5 2 15,2 3-2-15,-2 2-3 0,-2-5-5 0,4 4-6 16,-3 1-5-16,-7 0-5 0,2-1-1 16,-9 1 0-16,1-5-3 0,-11 0 0 0,0 4 4 15,-12-8-1-15,-1 4 5 0,-5 0 9 0,-5 0-1 16,-10-5 0-16,-6 1 1 0,-9 4-4 16,1-5-9-16,-13 5 2 0,-4-5 0 0,-2 1-1 15,-2 4 0-15,-8-5-1 0,-3 5-2 16,-12-3-1-16,3 3-1 0,-7 0-3 15,-13 0-1-15,7 3-1 0,-9 2-1 0,-7-5-5 16,1 4-3-16,-2 1-2 0,-6 0-31 16,3 4-30-16,-10-5-35 0,3 6-56 0,-6-1-79 15,-8 0-71-15,-3-6-143 0,-8 7-184 16,-6-10-162-16,-8-5-13 0,-3-3 56 0,-1-10 155 16,-3-1 217-16</inkml:trace>
  <inkml:trace contextRef="#ctx0" brushRef="#br0" timeOffset="14550.07">3146 13569 127 0,'50'-5'318'0,"-1"-7"23"16,3 1 13-16,4 3-150 0,0-1-88 0,6 0-35 15,0 1-18-15,4 2-10 0,4 3-9 16,7-2-17-16,-1 5-13 0,3-4-1 15,-1-1-6-15,-1 5 3 0,3 0-1 0,1 0-5 16,-3 0 0-16,3 0 0 0,6 0 18 16,-4 0 9-16,3 0 10 0,1 0 0 15,0 5 3-15,6-5-22 0,0 4-8 0,4-4-2 16,0 0-2-16,3 0-2 0,1 5 0 16,2-5 3-16,1 0 8 0,1 0 31 0,3 3 20 15,-3 3 8-15,2-6 1 0,1 0-6 16,-3 0-30-16,7 3-19 0,-9-3 1 0,3 5 19 15,-3-5 20-15,7 6 29 0,-7-3 26 0,9-3 4 16,-9 5-16-16,2-5-22 0,-1 4-31 16,5 1-26-16,3-5-12 0,-2 0-5 15,-1 0-4-15,7 0-3 0,-9 0-4 0,9 3 0 16,-2-3 2-16,-1 0-2 0,1 6 2 16,2-6 0-16,-2 5 0 0,-1-5 1 0,7 3 0 15,-4-3-1-15,6 6 1 0,-6-6-3 16,4 3 1-16,-1-3 2 0,-1 5 1 0,-2 1 10 15,0-3 44-15,4-3 97 0,2 5 61 16,-7-1 29-16,1 1 5 0,4-5-38 0,-6 0-92 16,6 4-63-16,-7-4-29 0,7 5-14 15,-6-5-6-15,6 0-6 0,-2 5 0 16,2-5-1-16,-1 0-1 0,3 3 2 0,-2-3-2 16,4 0 3-16,0 0-1 0,-2 6 0 15,2-6-1-15,-4 0-1 0,4 3 2 0,2-3-2 16,0 5 1-16,-2-5 1 0,1 6 0 15,1-6-1-15,-2 3 2 0,4-3 0 0,-4 0-2 16,2 5 0-16,4-5 1 0,0 0 2 16,-4 0 11-16,5 0 11 0,-1 0 6 0,0-5 1 15,5 5-1-15,-3 0-11 0,2 0-8 16,3-3-5-16,-5 3-4 0,8-6 0 16,-3 6-2-16,-1-5 1 0,1 5-2 0,-1-3 3 15,5 3-3-15,-5 0 1 0,1-6 2 0,7 3 0 16,-1-2-1-16,0 5 0 0,3-9 0 15,1 4 3-15,-2 1-4 0,2-1 1 16,-1-4-1-16,-1 4 2 0,-4 2-2 0,5-3 12 16,-3 3 6-16,2-2 5 0,-3-1 1 0,9 3 1 15,-8-2-14-15,4 1-3 0,-1 4-5 16,1-5-2-16,-4 5-1 0,1 0-1 16,-5 0 1-16,8 5-2 0,-7-5 0 0,3 0-2 15,-3 4 2-15,1-4 2 0,2 5-5 16,-1-5-1-16,-3 3 3 0,-1-3-2 0,3 6 0 15,2-6 2-15,1 0-1 0,-1 0-1 16,-7 0 3-16,9 0 0 0,-7 0-3 16,7 0 3-16,-8-6-1 0,5 6 1 0,-5 0-1 15,3-3 0-15,-7 3 1 0,5-5 2 0,-12 1 11 16,0-1 6-16,0 5 6 0,-6-3 2 16,-6-3 4-16,4 1-4 0,-13 2-6 15,5 3-1-15,-7-6-2 0,-6 6-6 0,-4 0-3 16,2 0-3-16,-10 0 2 0,2 6-2 15,-11-6-2-15,3 0-2 0,-11 3 1 0,-4 2-6 16,-8-5 3-16,-2 6 0 0,-5-3 2 16,-5-3-1-16,-9 5 3 0,-2-1-3 0,-6 1 0 15,-4-5 1-15,-7 3-1 0,-3 3-2 16,-3-1 1-16,0-5 1 0,-6 0-2 0,-2 0-1 16,3 3 2-16,-5-3 0 0,0 0 0 15,0 0 2-15,-5 0 0 0,5 0 1 16,0 0 1-16,0 0 7 0,0 0 8 0,0 0 8 15,-2 0 12-15,2 0 9 0,0 0 3 16,0 0-5-16,-8 0-7 0,6-3-11 0,-2 3-9 16,-2-5-9-16,-1 5-3 0,1-6-2 0,-2 3-5 15,2 3 1-15,0-5 0 0,-1 1-1 16,-3-1-2-16,4 5 2 0,-2-3 0 16,-1-3-1-16,1 6 0 0,2-5 0 0,-4 2 1 15,7 3 1-15,-5-6-1 0,2 6-3 16,4-3 3-16,-6 3 0 0,1-5 0 0,3 5 0 15,2 0-1-15,-2 0 0 0,4-4 1 16,-2 4 0-16,2 0 0 0,0 0 2 0,0 0-2 16,0 0 0-16,0 0-1 15,0 0 0-15,0 0 0 0,0 0 0 0,2 0 2 16,-2 0-2-16,0 0 0 0,0 0 2 0,0 0 0 16,0 0-2-16,0 0 2 0,0 0 0 0,0-5-2 15,0 5 1-15,0 0 0 0,4 0-1 16,-4 0 0-16,0 0 1 0,0 0 0 15,0 0-4-15,0 0 3 0,0 0-2 0,2 0-1 16,-2 0-2-16,0-5 0 0,0 5-4 16,0 0-7-16,0 0-26 0,0 0-40 0,4 0-46 15,-4 0-87-15,0 0-129 0,5 0-223 0,-10 0-152 16,5-9-88-16,-6-5-48 0,2-7 76 16,-2-7 223-16,-4-3 179 0</inkml:trace>
  <inkml:trace contextRef="#ctx0" brushRef="#br0" timeOffset="16710">3097 14581 256 0,'4'-12'388'0,"-2"-2"35"0,2-4 12 15,2 4-214-15,6 0-118 0,3 0-49 16,8 6-31-16,-1-1-18 0,5 0-3 0,6 1 1 15,9 2-3-15,-3 6 4 0,4-3 1 16,1 3-4-16,5 0 0 0,1 3 1 16,4-3-4-16,0 6 2 0,5-3 1 0,1 2 5 15,5 1-5-15,1-3 1 0,0-3-1 16,2 0-4-16,0 0-1 0,3 0 4 0,3 0 10 16,-2-3 11-16,9-3 4 0,-5 6 15 0,7-5 12 15,2 2-5-15,2-3-5 0,-3-2-4 16,7 2-6-16,2 3 0 0,9-2 1 0,-7 1-2 15,8-1-1-15,0 1-6 0,5-1-9 16,-3 5-7-16,7-5-2 0,-2 5-2 0,-1 0-1 16,1 0-3-16,7 0 2 0,-1 0 2 15,4 5 1-15,0-5-1 0,0 0-2 0,0 5-1 16,4-1 1-16,2-4-2 0,-2 5 1 16,2-5 1-16,2 4 1 0,-2 1 1 0,7-5-2 15,-3 3 26-15,4 3 38 0,-2-1 46 16,5-2 42-16,-1 3 30 0,5-3-9 15,-5 2-25-15,9 1-43 0,-2-3-43 0,-1 2-30 16,5-1-15-16,0 4-7 0,0 3-4 16,6-2-3-16,-7-6 1 0,7 8 1 0,-2-3-2 15,6 1-2-15,-4 5 0 0,0-5-1 16,0-1 0-16,4 6-1 0,-4-5-4 16,9 0 6-16,-5 0-1 0,2 5-1 15,-2-6 0-15,6 1 3 0,0 0-1 0,1 1-2 16,-1-1-1-16,2 0 1 0,-1-1 2 15,7 1 0-15,-5-4-2 0,5 4 5 0,1 0 52 16,6-1 88-16,-5-2 42 0,7 2 18 16,-4 1 9-16,-3-4-54 0,1 4-80 15,-4-5-43-15,-1 1-18 0,-1 0-7 0,1-1 6 16,3 1 0-16,-9-2 1 0,2 2 3 16,3 4-1-16,1-4-7 0,-1-5-3 15,5 4 2-15,-7 1-2 0,3-5 2 0,-6 4 1 16,9-4 4-16,-9 5 3 0,1-5 1 15,-5 5 3-15,-2-5 1 0,-4 4-2 0,-2-4 2 16,-4 0 0-16,-5 5 3 0,-1-5 0 0,1 0 0 16,-9 3-3-16,5 3-1 0,-6-6-3 15,3 3-3-15,-7 2-3 0,2 4-1 16,-6-4 1-16,0 4-1 0,-4 0 1 0,-4-1 0 16,-7 1-2-16,-1 2-5 0,-9-3-3 15,-2 4 3-15,-4-1-2 0,-6 1-1 0,-2 2 6 16,-9-5 2-16,-9 5 2 0,-3 0 0 15,-4-6-1-15,-9 6-4 0,1-5-6 0,-7 5-4 16,-1-5-4-16,-5 0 1 0,-2 4-1 16,-6-4 0-16,-2 0 1 0,-6 0-1 0,-2-1 2 15,-1 1-1-15,-7-4 0 0,1 4-2 16,-3-4 2-16,-3-1-1 0,0 1 4 16,-6-5-2-16,2 3 1 0,-2-3-1 0,-2 6 2 15,4-6-1-15,-4 0 3 0,0 0-3 16,0 0 1-16,0 0 1 0,-4 0-1 0,4 0 2 15,0 0-1-15,0 0 1 0,0 0 3 16,0 0-4-16,0 0 2 0,0 0-1 0,0-6 1 16,0 6-1-16,-2 0-1 0,2 0-3 15,0 0 0-15,-4 0-3 0,4-3-2 0,0 3-7 16,-2 0-12-16,-6 0-22 0,2-5-33 16,-1 5-45-16,-5 0-76 0,-2-4-107 0,-3 4-184 15,-4-5-193-15,3 2-95 0,-7-11-67 16,6-4 51-16,5-5 176 0,-3 1 210 15</inkml:trace>
  <inkml:trace contextRef="#ctx0" brushRef="#br0" timeOffset="17955.32">2662 15825 165 0,'7'-6'325'0,"-3"-2"25"15,0 2 16-15,-2-2-173 0,2-1-86 16,2 0-39-16,5 4-21 0,-1-4-17 0,2 4-11 16,-1 1-4-16,3-4-8 0,-1 3-3 15,3 1-4-15,5-1 5 0,-3 0-6 0,3 1 1 16,6-1-1-16,-4 5 4 0,4-4-9 0,-1 4 2 16,5 0 2-16,-2 0 2 0,4 0-3 15,1 4 3-15,3 1 2 0,2-5 1 0,4 4-2 16,1 1 3-16,8-5-2 0,-1 0-3 15,3 0 11-15,4 0 1 0,-2 0 0 16,4 0 21-16,0 0 8 0,4-5 1 0,-2 5 3 16,2-4 8-16,2-1-7 0,4 5 1 0,0-4 6 15,3-1 2-15,1 5 2 0,3-3 4 16,3-3-1-16,3 1 4 0,4 2 5 0,2-3 0 16,8 3-4-16,-4-2-7 0,2 5-13 15,0-5-11-15,6 5-14 0,-6-4-7 0,7 4-1 16,-5 0-7-16,-2 0-3 0,2 0 1 15,0 0 1-15,-4 4-2 0,6-4 1 16,-3 0 26-16,-1 0 31 0,-2 0 45 0,-2 0 58 16,2 0 71-16,0-4 48 0,-7 4 7 0,1-5-31 15,-4 1-52-15,-2-1-65 0,-7 2-70 16,-2-3-32-16,-5 1-9 0,3 2-2 0,-10-3 0 16,0 3-2-16,-2-2-3 0,-5-1-6 15,-3 3-6-15,-5-2-1 0,-1 5-1 16,-3-4 0-16,-6-1-1 0,-2 5 0 0,-6-3-2 15,0 3-2-15,-6-6-1 0,-5 6-2 0,1 0-1 16,-3 0 0-16,-5 0 1 0,-1-5-1 16,-2 5 1-16,0 0-2 0,0 0-1 0,-1 5-2 15,1-5-3-15,0 0-9 0,4 0-54 16,5 6-80-16,1-6-87 0,7-6-138 0,10 6-220 16,11-14-172-16,5-3-19 0,11-11 42 15,10-3 119-15,13-10 222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42:32.391"/>
    </inkml:context>
    <inkml:brush xml:id="br0">
      <inkml:brushProperty name="width" value="0.05292" units="cm"/>
      <inkml:brushProperty name="height" value="0.05292" units="cm"/>
      <inkml:brushProperty name="color" value="#FF0000"/>
    </inkml:brush>
  </inkml:definitions>
  <inkml:trace contextRef="#ctx0" brushRef="#br0">25649 8497 217 0,'-6'9'413'0,"-1"-4"75"0,-3 1 76 0,0-3-117 0,-3-3-39 0,-1 5 54 16,6-1 8-16,-7-4-24 0,5 5-43 16,-1-10-71-16,3 5-115 0,0-4-56 15,2-1-23-15,4 2-18 0,-7-8-10 0,7 2-16 16,2 1-23-16,0-10-24 0,0-1-17 15,0-2-10-15,2-12-8 0,9-2-4 0,-5-5 0 16,10-11-2-16,-1-3 2 0,6-8-3 16,1-6 0-16,7-7-2 0,4-11-3 0,11-10-1 15,-1-2-4-15,11-1 1 0,4 0-3 16,-2-1-2-16,4 11-3 0,-7 4-3 0,-7 12 0 16,-9 10 2-16,-10 14 4 0,-11 18 5 15,-1 8 3-15,-7 9 3 0,-8 5-3 0,4 9-3 16,0 5 0-16,-4 8 1 0,-4 9-1 15,0 18 4-15,-2 11 2 0,-4 12-1 16,3 8 1-16,1 11 0 0,0 4 3 0,-2 8 0 16,2-3-1-16,-1 6-1 0,3-6-3 0,2-2-1 15,2-12 3-15,0-4 0 0,0-7-1 16,0-3 1-16,0-4 0 0,0-5-2 16,0-5-1-16,-4-3-2 0,4-6-8 0,-2-4-18 15,2-10-25-15,-8-3-33 0,1-4-45 16,3-6-67-16,-2-3-103 0,-4-7-173 0,2-3-230 15,-7-8-170-15,-1-1-23 0,-1-8 80 16,0-6 176-16,-3-5 255 0</inkml:trace>
  <inkml:trace contextRef="#ctx0" brushRef="#br0" timeOffset="452.35">25701 8142 268 0,'-15'-4'424'0,"5"-5"57"0,-1 4 66 16,9 0-152-16,-2 1-79 0,4-1-20 15,4 2-7-15,3-6-10 0,3 4-4 16,2-9-12-16,9 5-27 0,2-5-39 0,4 2-51 16,6-2-59-16,4-3-44 0,10 3-23 0,-3 0-12 15,5 0-2-15,5-4-2 0,-2 4-2 16,8-3-2-16,4-1-1 0,0-1 0 16,2 2 0-16,0-6 0 0,0 0 3 0,-2 1 3 15,-4-4 0-15,-2 3 2 0,-12 0 0 0,-7 6-1 16,-8-6 8-16,-10 9 13 0,-9 5 22 15,-6 1 35-15,-6 8 27 0,-6-5 10 16,-4 5-4-16,-9 0-15 0,-8 8-28 0,-6 1-22 16,-8 10-14-16,-3 4-12 0,-1 8-9 15,-3-5-4-15,9 11-5 0,-2 0-1 16,6 6-1-16,4-1 4 0,4 7-2 0,10-4 2 16,5 1 0-16,6-3-2 0,6 3 0 0,2-1-4 15,8-8-3-15,2-6 0 0,5-5 1 16,4-3 0-16,1-1 5 0,5-8 8 0,4-1 1 15,6-3 5-15,-1-10 5 0,7 0 5 16,7-10-7-16,1-3 1 0,1-6-6 16,0-3-10-16,-1-5-6 0,1-1-3 0,-6-3-3 15,1-4-11-15,-4-5-23 0,-5-2-36 16,1-1-45-16,-2-8-66 0,-8-7-100 0,2-6-125 16,-12 1-207-16,1-8-183 0,-3-1-91 0,-5-10 39 15,7 2 116-15,-7-2 227 0</inkml:trace>
  <inkml:trace contextRef="#ctx0" brushRef="#br0" timeOffset="651.32">27673 6500 276 0,'10'-5'508'16,"-6"2"75"-16,-4-3 51 0,2 6-154 0,-4 0-191 16,2 0-93-16,-8 14-35 0,-1 4 15 15,-7 8 60-15,-9 11 34 0,2 11-2 0,1 17-26 16,-9 6-61-16,2 6-89 0,-4 17-48 15,6-3-23-15,-4 12-14 0,2-4-38 16,2-4-73-16,2-1-87 0,2-9-115 0,7-13-150 16,3-4-165-16,-1-14-114 0,4-18 4 15,3-4 73-15,1-15 137 0</inkml:trace>
  <inkml:trace contextRef="#ctx0" brushRef="#br0" timeOffset="903">26914 7625 298 0,'-4'4'458'0,"0"-4"60"16,8 0 54-16,2 0-163 0,8 0-65 0,3 0 50 15,6-4 34-15,4 4-6 0,2-8-31 16,8-3-61-16,2 2-115 0,9 1-82 0,5-6-41 16,7 2-22-16,0-2-21 15,6 0-17-15,-6 0-12 0,4 1-9 0,-8 0-5 16,4 4-5-16,-2-5-4 0,-13-4 2 0,5 4-8 15,2 1-19-15,-13-5-33 0,0 1-56 16,-6-3-92-16,3 3-95 0,-18 0-128 0,3-6-175 16,-9-5-176-16,-1 2-18 0,-5-6 56 0,2 5 123 15,-8 0 200-15</inkml:trace>
  <inkml:trace contextRef="#ctx0" brushRef="#br0" timeOffset="1112.93">28119 7167 242 0,'8'8'388'0,"-6"5"62"0,5-3 70 0,-3 7-129 15,0 6-4-15,-2 0 97 0,2-1 25 16,-2 5-17-16,-2 1-33 0,0 6-79 0,-6 3-131 16,4-2-67-16,-8 10-46 0,-1 1-44 15,-3 2-30-15,5 3-26 0,-5-6-20 0,4 4-10 16,1-9-5-16,1-3-14 0,2-6-21 16,0-8-32-16,2 0-20 0,1-11-32 0,3-7-39 15,0 0-48-15,3-10-52 0,3-4-80 0,4-4-111 16,5-10-136-16,-3-3-150 0,9-11-19 15,-1-3 59-15,-1-5 121 0,2-9 178 16</inkml:trace>
  <inkml:trace contextRef="#ctx0" brushRef="#br0" timeOffset="1487.75">28446 7031 271 0,'0'8'434'0,"-2"1"40"15,-3 2 44-15,1-3-167 0,2 4-82 16,-4 8-3-16,-2 2 46 0,2 1 70 0,-1 3 4 15,-3 2-37-15,4 3-58 0,0 4-83 16,-3 2-103-16,3 3-48 0,4 5-21 0,-6 1-11 16,6 8-8-16,-2 0-6 0,4-5-5 15,4-4-4-15,2-5-2 0,0-8 0 16,0-5 1-16,5-4 11 0,-1-2 7 0,5-7 11 16,-7 0 15-16,6-11 22 0,-1 3 14 0,1-6 13 15,-1-6 3-15,7-2-5 0,-3-4-15 16,3-8-15-16,-1-6-12 0,6-2-12 0,-2-3-7 15,-1-9-6-15,9 0-9 0,-4-11-7 16,6 2-2-16,-4-10-5 0,2-4-4 16,-2 0 0-16,2 1-1 0,-2 4-2 0,-2 4 0 15,-4 3 3-15,-5 17-2 0,-1 2 0 16,-9 13 1-16,2 1-3 0,-1 10-5 0,-3-1-12 16,-4 4-19-16,2 5-23 0,0 0-26 0,-2 0-32 15,5 5-41-15,1-1-66 0,-2 9-78 16,0 1-113-16,0-5-169 0,3 9-194 0,-1-4-29 15,0 0 50-15,0-2 120 0,3 7 195 16</inkml:trace>
  <inkml:trace contextRef="#ctx0" brushRef="#br0" timeOffset="1943.97">29130 7233 138 0,'4'9'300'16,"-4"-4"32"-16,0 4 9 0,0-4-135 0,0 4-68 15,2-9-21-15,-2 3 0 16,6-3 13-16,5 5 24 0,3-10 21 0,3 2 17 0,-1-3 4 15,7 3 7-15,4-6 14 0,2 4 25 16,6-4 38-16,-2 0 13 0,2-1-20 16,2 6-39-16,0-9-56 0,1 4-73 0,1-9-44 15,-2 10-21-15,-2-6-7 0,3 0-4 16,-5-4-3-16,0 4-3 0,-2-3 0 0,0-2 0 16,-2 1 0-16,-7-4 0 0,5-1-2 0,0-3-1 15,-4 3-5-15,-2-8-5 0,-5-1-2 16,1 1-2-16,-11 0-2 0,2 3-2 15,-12-4 3-15,-2 6 4 0,-9 3 0 0,-3 9 3 16,-9-3-1-16,-4 7-2 0,-4 6-5 16,-7 8-1-16,3 6-5 0,-4 7 4 0,3 6-1 15,-3 8 0-15,-1 6 0 0,7 7 2 16,0 10-1-16,4 5 1 0,2 4 0 0,6 0 3 16,0-1 2-16,9 6 2 0,3-5 0 15,9-9 2-15,4 0 3 0,7-8 2 0,9-6 14 16,5-4 11-16,6-1 18 0,4-7 14 15,4-5 18-15,6 0 3 0,-2-11-5 0,1 2-14 16,3-14-18-16,0 0-23 0,5-5-18 16,-3-4-10-16,7-9-5 0,-2-4-4 15,4-4-12-15,-5-8-28 0,1 3-40 0,-3-9-46 16,3-5-77-16,-7-4-122 0,-8-5-196 0,3-4-252 16,-5-10-150-16,-2-9-10 0,-4-8 93 15,-1 5 204-15</inkml:trace>
  <inkml:trace contextRef="#ctx0" brushRef="#br0" timeOffset="2167.88">29736 6113 95 0,'-27'18'754'0,"2"-13"172"0,0-10 100 0,9 1 61 15,9-1-354-15,1 5-325 0,2 0-140 16,2-5-81-16,-2 1-55 0,0-1-33 15,2 1-36-15,-3 4-30 0,1-5-18 0,2 0-12 16,-2 2-9-16,2 3-25 0,2-6-45 16,-8 6-53-16,-1 6-68 0,-5-3-123 0,2 11-215 15,-9 5-304-15,-2 7-118 0,-8 0-5 16,4 2 93-16,-2-1 218 0</inkml:trace>
  <inkml:trace contextRef="#ctx0" brushRef="#br0" timeOffset="2583.65">25957 9465 383 0,'-6'-8'522'15,"1"-6"93"-15,1 9 103 0,2 1-122 0,-2-1-85 16,0 5-55-16,4 5-76 0,-2-1-94 15,-4 6-131-15,-3 16-71 0,3 6-31 0,0 13-14 16,-4 4-5-16,-1 10-4 0,5 4-10 0,-4 8-6 16,4 11-2-16,-5 4 2 0,1 8-4 15,0 0-3-15,1 6-4 0,-1-1-23 16,0-5-36-16,-1-8-62 0,1-10-73 0,0-9-76 16,1-3-68-16,-5-15-75 0,8-9-64 15,-5-9-85-15,1-8-86 0,0-5 13 0,2-13 76 16,-7-10 111-16</inkml:trace>
  <inkml:trace contextRef="#ctx0" brushRef="#br0" timeOffset="2846.53">25287 9887 32 0,'-10'0'518'0,"4"0"116"16,-3-3 141-16,9-6 130 0,0 4-267 0,9-4-148 15,-1 1-92-15,12-6-118 0,3 0-112 16,10-4-44-16,9 1-19 0,3-6-13 0,7 0-11 16,4-4-12-16,8-5-19 0,-4 1-16 0,2-4-12 15,6 3-10-15,0 1-7 0,0 3-2 16,5-3-3-16,-7 8-8 0,4-3-31 16,-2 3-42-16,-6 1-68 0,-2 2-116 0,0 0-172 15,-6 6-268-15,-4 0-178 0,-7 5-32 16,-2 0 71-16,-12 4 158 0,-6 10 291 0</inkml:trace>
  <inkml:trace contextRef="#ctx0" brushRef="#br0" timeOffset="3334.4">26457 9961 178 0,'12'-9'364'0,"3"4"46"15,4-9 50-15,-3 2-130 0,9-2-64 0,-2 0-13 16,-1 5 4-16,5-5-8 0,-4 5-19 0,2 1-34 16,-7-1-44-16,7 4-46 0,-8-1-42 15,-1 3-29-15,-3 3-19 0,-3 3-9 0,-4 3-4 16,0 8 0-16,3 0 1 0,-9 3-1 16,-4 9 2-16,-3 11-1 0,-3-1-2 15,-2 5-4-15,-7 4-20 0,-4 4-21 0,5-4-22 16,-7 0-16-16,6-1-2 0,-6-7 13 15,7-1 22-15,1-10 20 0,-3 2 17 16,3-10 6-16,1 4 5 0,-1-8 2 0,3-5 6 16,3 0 11-16,3 0 15 0,0-9 11 0,6-4 14 15,-7-6 9-15,3-3-3 0,6-9-8 16,-2-1-12-16,-2-5-11 0,0-7-14 0,4-1-9 16,-2-10-6-16,-2-3-3 0,2 4-2 15,2-4 0-15,-9-1 0 0,3 15 2 16,-4 3 17-16,8 10 34 0,-7 13 39 0,1 4 26 15,0 5 8-15,0 5-11 0,-7 7-33 0,5 7-20 16,-7 13-11-16,7-1-4 0,2 9-1 16,-3 6-3-16,3-1-17 0,2 4-12 15,6 0-7-15,0 1-5 0,4-1 0 0,6-4 0 16,1-4-38-16,1-5-79 0,9-4-85 16,-5-6-102-16,7-12-120 0,0-9-102 0,4-5-125 15,-1-14-23-15,5-9 51 0,-2-8 95 16,9-6 131-16</inkml:trace>
  <inkml:trace contextRef="#ctx0" brushRef="#br0" timeOffset="3580.34">27296 8839 365 0,'4'-3'522'0,"-4"3"48"15,-4 3 28-15,-6 6-208 0,0 10-136 16,-7 13-36-16,-1 2 51 0,-3 17 52 15,-2-2 1-15,-2 10-28 0,-2 4-54 0,5 5-92 16,1 3-78-16,2 6-35 0,-1 3-16 0,3 11-11 16,5-2-5-16,-5 2 0 0,7-1 1 15,2-4-13-15,1-6-30 0,5-12-52 0,2-2-55 16,2-6-56-16,3-15-37 0,5-5-37 16,-4-8-41-16,7-15-59 0,1-3-93 0,-2-9-125 15,9-13-14-15,0-12 55 0,6-6 98 16</inkml:trace>
  <inkml:trace contextRef="#ctx0" brushRef="#br0" timeOffset="3907.7">27697 9258 87 0,'-8'5'379'16,"-2"-1"40"-16,-13 6 23 0,2 7-84 0,-8 1-188 15,-2 10-84-15,-4-2-36 0,2 5-26 16,-8 6-14-16,6 3-5 0,-7-3-4 15,5 3 0-15,2 0 1 0,-2-3 2 0,4-3 13 16,0 3 27-16,2-5 38 0,4-5 48 16,0 5 44-16,8-10 32 0,3 5 16 0,-1-5 9 15,9-4 3-15,2 1-3 0,6-10 11 16,4 5-11-16,6-6-21 0,7-4-23 0,-1 1-24 16,11-5-40-16,8 0-17 0,7 0-17 15,3-5-15-15,9 5-12 0,2-4-7 0,6 4-11 16,0 0-9-16,-2 0-9 0,0 0-11 15,-3 0-6-15,-5 0-6 0,0 4-1 0,-9 1-14 16,-10-5-29-16,-4 9-58 0,-6-4-126 16,-4-1-191-16,-11 1-308 0,-10 3-182 15,-4 1-31-15,-5-4 78 0,-3-5 175 0,3 0 310 16</inkml:trace>
  <inkml:trace contextRef="#ctx0" brushRef="#br0" timeOffset="4756.07">28227 9614 42 0,'-5'5'408'0,"3"-2"72"16,-2 6 70-16,-6 2 18 0,4 6-146 15,-7-3-19-15,3 12 27 0,-5-3-24 0,3-1-50 16,2 5-71-16,-3 1-99 0,5-6-96 0,6 4-44 15,-6 2-23-15,8-5-9 0,0 0-7 16,4-2-4-16,0 1-5 0,6-8-1 0,-1 0-4 16,1 0-12-16,4-14-14 0,3 4-16 15,2-8-19-15,1-1-23 0,3-9-10 16,2-4-4-16,4 1 5 0,-2-6 16 0,4-8 21 16,-3 3 21-16,6-9 19 0,-1-3 10 15,0 0 6-15,2-5 4 0,0-4 2 0,-2 4 5 16,2 5 17-16,-6 8 22 0,-6 9 25 15,2 6 19-15,-9 7 5 0,-5 6-9 0,-3 4-13 16,2 0-19-16,-6 14-13 0,-2-2-9 16,-2 11-4-16,-6 0-6 0,4 8-9 0,-6-3-4 15,2 3-3-15,4-5-3 0,2 6 0 16,-5-4-5-16,5 3-19 0,5-8-26 16,-3-1-22-16,4-4-17 0,2-4-10 0,-2-5 8 15,5-1 16-15,-1-8 11 0,-2 0 6 0,3 0 3 16,3-5 5-16,-6-4 7 0,7-5 12 15,-3 2 11-15,5-7 10 0,1 2 11 16,-1-6 15-16,-1 0 11 0,3 1 12 0,2 1 11 16,-1-2 8-16,-1 4 6 0,-2 7-3 15,3-2-6-15,-3 0-6 0,3 5-9 0,-1 0-8 16,-5 4-7-16,-1 1-4 0,1 4-6 16,-1 4-4-16,-3 1-3 0,0 4-3 0,1 0-1 15,-1 5 0-15,-8 0 0 0,4 3-1 0,-2 0-1 16,1 6 2-16,-10 0-3 0,1-1 1 15,2 5 1-15,-2 1-1 0,-6-6 1 16,4 4-2-16,-1-3 2 0,-3-6-1 0,4 3 3 16,0-6 13-16,-5-2 14 15,1-3 7-15,0-4 7 0,-3 4-2 0,3-4-12 16,0-2-7-16,-1-3-9 0,9 0-4 0,-2-3-2 16,4-2-4-16,4-4-3 0,4-9-1 15,3-4-3-15,9-1-2 0,3-5-2 0,4-3 1 16,6-1-1-16,0-3 3 0,9 4 4 0,-3-6 4 15,0 6 6-15,2 0 11 0,-1 3 15 16,-7 10 20-16,0 1 20 0,-6 8 24 0,-7-1 16 16,1 6 1-16,-13 8-2 0,7 1-12 15,-9 0-21-15,0 4-22 0,2 0-17 16,-5 4-14-16,3 0-11 0,-2 1-9 0,0 0-5 16,-2-6-4-16,2 1-4 0,-2 0 1 15,7-4-4-15,1-2-9 0,-4-3-25 0,7 0-37 16,1-3-47-16,5 3-74 0,1-9-111 15,3-5-148-15,2 6-217 0,4-12-189 0,8 3-35 16,0-6 72-16,-2 1 150 0,-2-5 243 16</inkml:trace>
  <inkml:trace contextRef="#ctx0" brushRef="#br0" timeOffset="6751.05">29847 9352 193 0,'-27'-9'379'0,"-4"1"47"0,4 4 52 16,1 4-131-16,-8 0-82 0,6 9-13 16,-6 0-5-16,-3 8-11 0,0 0-24 0,4 6-36 15,0 5-44-15,2-2-38 0,12 2-35 16,3-2-25-16,1 6-20 0,15-4-6 0,4-2-5 16,9-4-2-16,7 1-2 0,9-9 2 15,9 0-1-15,3-5 1 0,9-6 0 0,3 2 0 16,7-5-1-16,0 0 7 0,0-8 12 15,2 2 26-15,-2-2 63 0,-2 2 61 0,-6 3 24 16,-9 6-1-16,-6 8-13 0,-6 6-58 16,-14 10-53-16,-11 18-26 0,-16 14-9 0,-11 7-10 15,-14 16-7-15,-15 13-8 0,-14 4-3 16,-6 4-5-16,-7 10 4 0,-5-10-2 16,-5 5 0-16,2-8-3 0,-4-6-1 0,7-14-3 15,-5-7 4-15,6-10 5 0,1-9 5 0,9-8 2 16,1-15-1-16,8-10 12 0,4-7 9 15,8-9 12-15,11-14 15 0,8-5 19 0,13-8 8 16,3-10 7-16,19-8 5 0,7-5-5 16,11-4-14-16,9-5-17 0,11-5-22 15,11-4-18-15,7 4-12 0,11 1-4 16,3 4 0-16,3 9 0 0,-5 5-1 0,2 8 0 16,-8 4-9-16,-1 11 0 0,-14-1-2 0,1 8-3 15,-13 6-2-15,-2 4 1 0,-10 0-27 16,-8 9-41-16,-5 0-56 0,-12 5-108 0,-2 3-176 15,-2 2-290-15,-14-1-197 0,-1-1-50 16,-1 3 60-16,-5 6 160 0,-4-9 309 0</inkml:trace>
  <inkml:trace contextRef="#ctx0" brushRef="#br0" timeOffset="7317.59">25293 11977 68 0,'-6'0'688'0,"2"0"186"15,8-11 98-15,4 3 45 0,11-1-335 0,14-5-288 16,10 2-150-16,13-7-65 0,10 1-17 0,19 1-10 16,8-11-7-16,13 2-18 0,18-6-7 15,12-4-3-15,11-1 4 0,10-6 6 16,6-3 16-16,11-4 1 0,-1-4-1 0,9-1-12 16,2 3-11-16,2-2-14 0,-6 0-8 0,4-5 8 15,-6 5 11-15,-6 0 2 0,-5-1-6 16,-4 1-6-16,-6 0-25 0,-8 0-27 0,-4 5-20 15,-7 1-17-15,-7 2-10 0,-1 6-5 16,-12-2-2-16,-13 7-4 0,-8-1-2 0,-6 4-37 16,-14 4-55-16,-7 8-84 0,-18-3-112 0,-9 4-107 15,-12 1-65-15,-12 4-80 0,-5 6-144 16,-10-1-234-16,-12 4-113 0,-4 1 0 0,-5 4 86 16,1 4 209-16,-5 1 341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43:39.219"/>
    </inkml:context>
    <inkml:brush xml:id="br0">
      <inkml:brushProperty name="width" value="0.05292" units="cm"/>
      <inkml:brushProperty name="height" value="0.05292" units="cm"/>
      <inkml:brushProperty name="color" value="#FF0000"/>
    </inkml:brush>
  </inkml:definitions>
  <inkml:trace contextRef="#ctx0" brushRef="#br0">11603 5780 171 0,'-23'-9'319'0,"0"1"33"0,3-6 21 0,5 5-167 16,7-2-67-16,0 8-24 0,6 3-22 15,2-5-24-15,0 5-23 0,0 5-23 0,6-5-14 16,0 9-7-16,4-1-2 0,3 6 1 16,5 0-2-16,1 4 2 0,8-1 0 15,0 2-1-15,12 4 2 0,-2 3 0 16,13-3-1-16,3 0 0 0,7 3 0 0,7-4-2 16,3 1 0-16,15-5 2 0,-1 4-1 15,7-8 3-15,13 0 0 0,-1-5 2 0,11 0-2 16,1-4 5-16,14-2 4 0,-1-3 5 15,6 6 9-15,3-12 3 0,9 6 23 0,5 0 27 16,2-3 9-16,4 3 4 0,7 0-1 16,-5-5-17-16,8 1-31 0,-3 4-14 15,-1-5-6-15,-4 0-7 0,0 1-6 0,-2-5 1 16,4-1-1-16,-12 6-3 0,2-4-3 16,-2-1-1-16,-2-5-1 0,0 5 0 0,-1-5 0 15,-3 6-1-15,2-6 4 0,-5 0 0 16,-7 2-3-16,-7 1-1 0,-6-1 1 0,-7-2-1 15,1-4 1-15,-15 5-1 0,2-1 3 16,-12-4 1-16,-4-1-3 0,-8 7-3 16,-7-7-1-16,-10 1 1 0,-11 4 2 0,-9 2 29 15,-7-2 53-15,-13 5 82 0,-9 1 114 16,-5 2 61-16,-2-8-4 0,-8 2-36 0,-8-2-74 16,-5-5-114-16,-20-2-61 0,-11-2-28 15,-12-4-15-15,-20 0-7 0,-15-4-4 0,-19 0-2 16,-20-6 1-16,-15 0-1 0,-21-3-2 15,-14 0 4-15,-16 0-2 0,-9-2 0 16,-14-2 2-16,-15 8 2 0,-16-1-4 0,-9 11 0 16,-8 9 3-16,5 6-1 0,3 8 0 15,13 6 4-15,17 11-20 0,26 4-43 16,27 9-65-16,27-4-72 0,23 9-108 16,31-6-164-16,14 2-225 0,19 3-55 0,12-8 18 15,10-6 82-15,11-3 171 0</inkml:trace>
  <inkml:trace contextRef="#ctx0" brushRef="#br0" timeOffset="1804.97">3074 7167 285 0,'8'-6'394'16,"-4"-2"24"-16,2 8 6 0,5-6-236 0,-1 6-105 15,7 0-48-15,5 6-20 0,5-6-7 16,6 8-3-16,5-2 5 0,5-3-3 0,7 2-1 16,3 8 2-16,3-3-3 0,4-1-8 15,4-1 7-15,2 6 0 0,2-5-3 16,5 0 2-16,3 0 21 0,7-1 4 15,4-2 22-15,8-3 44 0,0-3 33 0,8 0 11 16,9-3 15-16,0-3-8 0,1-2-34 16,1-1-30-16,-4 4-24 0,-1-4-17 15,-6 0-13-15,-1 4 0 0,-5 1 25 0,-8-4 49 16,-2 3 49-16,-5 1 45 0,-1-1 40 16,-11 0-7-16,0 1-38 0,-8-1-50 0,-8 1-48 15,0-1-41-15,-11 2-26 16,1-3-12-16,-5 1-6 0,-6 2-4 0,-2 3 3 15,-4-6-3-15,-4 3 1 0,-1-2 0 16,3 5 1-16,-6-9-1 0,2 4 0 0,-1 1 0 16,-3-4 1-16,1 2-1 0,-3 1 0 15,-5 2 1-15,1-6 1 0,-3 4 1 16,-4-1 2-16,2-2-1 0,0-1 2 0,-2 0-1 16,-4-8-2-16,0 3-4 0,0-4 2 15,-4 4 0-15,-2-3-1 0,0-6-1 16,2 9-1-16,-2-8-1 0,-1 4-1 0,1-4 0 15,0 2 1-15,-2 0 1 0,6 0-1 16,-2-2-1-16,-1-1 2 0,3 6-4 0,-2-1-1 16,-2-5 2-16,2 6-2 0,2-2 2 15,-2 1-1-15,-3-4 0 0,-3 4 1 16,4-1 2-16,-4 2-2 0,-1-1 1 0,-1-1 0 16,-5-2 0-16,-3 2-1 0,-1 1 0 15,-2-4 1-15,-4-4-4 0,-6 3 4 0,-4-5-2 16,-2 5-1-16,-9-3 2 0,3 4 1 15,-9-1 1-15,0-5 3 0,-6 10 1 16,-2-4-2-16,-2 4 1 0,0-4-3 0,-2 4-2 16,-4-1-3-16,-1 2 2 0,-1-1 0 15,-2 4-1-15,1 0 2 0,-1 6 0 0,4-6-2 16,-7 5 1-16,5 0-1 0,-3 4 1 16,3 1 2-16,-4 4 0 15,-5 0 2-15,0 0 0 0,3 0-2 0,-7 4-2 16,6 1 0-16,-5 4 0 0,5-4-2 0,-6 4 3 15,9-4 4-15,-3 4 0 0,3 0-2 16,1-6 1-16,9 7-2 0,0-1 0 16,2 0 0-16,4-4 0 0,6 4 3 15,5 0-1-15,1-1-2 0,-1 1 2 0,5 0-2 16,1-1-2-16,4 3 1 0,1-2-3 16,1 5 2-16,4-6 0 0,0 5 0 15,0 6 0-15,6-7-1 0,-2 11 0 0,2-1-3 16,0 6 1-16,0-2-1 0,7 6 1 15,-3 4 2-15,2 1 0 0,-1-2 1 0,5 1-2 16,3 5 0-16,1-5-2 0,3 4 1 16,4-8 0-16,2 4 1 0,8-4 0 15,2-1 1-15,4 1 0 0,3-6-2 0,7 10 0 16,3-9-3-16,14 6 2 0,7-7-1 16,9 0 2-16,7-7 1 0,13-1 1 15,7-4 1-15,7-6 2 0,0-2 5 0,6-3-5 16,-6 2-10-16,0-1-33 0,-1 1-60 15,1 4-77-15,-4-1-154 0,4 1-255 0,-11 2-161 16,-5-8-28-16,-5-3 35 0,-2-3 138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30T19:45:03.717"/>
    </inkml:context>
    <inkml:brush xml:id="br0">
      <inkml:brushProperty name="width" value="0.05292" units="cm"/>
      <inkml:brushProperty name="height" value="0.05292" units="cm"/>
      <inkml:brushProperty name="color" value="#FF0000"/>
    </inkml:brush>
  </inkml:definitions>
  <inkml:trace contextRef="#ctx0" brushRef="#br0">19673 8201 155 0,'0'-5'330'0,"0"-4"39"16,0 5 30-16,0-6-158 0,4 7-100 0,-2-3-40 15,6 3-36-15,-2-2-28 0,5 1-17 16,1 4-5-16,5-5-7 0,-1 5-2 15,5 0-2-15,2-5-4 0,-1 5 0 0,5 5 0 16,4-5 0-16,2 0 3 0,0 5 6 16,7-5 13-16,3 0 18 0,5 0 24 15,-1 4 24-15,3-4 30 0,4 0 20 0,-3 0 23 16,7 0 21-16,2-4 31 0,2 4 41 16,6 0 46-16,3-5 3 0,5 0-27 0,-4 1-45 15,9-1-70-15,2 1-76 0,4-1-42 16,3 0-19-16,6 5-8 0,-1-4 6 0,8 4 5 15,-8-5 10-15,13 2 9 0,-3 3 1 16,3-6-8-16,-1 3 5 0,3 3-8 0,-1 0-5 16,1 0 0-16,-7-5-2 0,9 10-11 15,-9-5-5-15,-4 3-6 0,-2 3-2 16,-2-3 0-16,1 2 0 0,-8-1-1 16,-5 1 1-16,4 0-2 0,-11-1-1 0,3 1-1 15,-11-5 2-15,0 0-1 0,-1 4 0 16,-3-4 0-16,-9 5-2 0,1-5 0 15,-4 0-1-15,-7 0-1 0,-1 0 1 0,-1 0-1 16,-6 0 2-16,-3 5 0 0,-8-5 2 16,-3 0-1-16,-2 0 1 0,-9 0-1 0,3 0-2 15,-3 0-1-15,-6 0-4 0,5 0-23 16,-5 0-37-16,2 4-81 0,-2 1-108 16,-4-2-189-16,-2 3-254 0,0-6-153 15,-8 0-5-15,-6-9 68 0,-3-10 173 0</inkml:trace>
  <inkml:trace contextRef="#ctx0" brushRef="#br0" timeOffset="1559.76">3402 9438 308 0,'25'-4'369'15,"0"-5"21"-15,2 4-31 0,6 2-196 16,2-3-87-16,4-2-40 0,5 8-17 0,5-6-13 16,5 3-2-16,2-2 0 0,4 5 1 15,0-6-2-15,4 3 1 0,2 3 5 0,0-5-4 16,3 5 0-16,1-4-2 0,-2 4 1 16,6 0 17-16,-1-5 9 0,5 5 5 15,-1-3 2-15,1 3 2 0,-1 0-9 0,-1-6 11 16,5 6 12-16,2-5 8 0,-3 5 4 15,7-3-4-15,-4 3-14 0,2 0-13 0,-7-6-10 16,9 6-5-16,-7 0-7 0,7 0-4 0,0 6-2 16,2-6-3-16,-2 0 1 0,0 0 0 15,-1 3-2-15,7-3-4 0,-2 5 4 0,2-5 0 16,0 6 3-16,1-6 9 0,3 3 28 16,0 2 24-16,-4-5 18 0,6 0 7 15,-2 4-6-15,5-4-22 0,-7 5-28 0,6-5-19 16,-2 0-8-16,4 0-4 0,1 3 2 0,-1-3-4 15,1 0 2-15,3 6 1 0,-2-6-7 16,5 0 2-16,4 0 0 0,-1 0 0 16,1 0 3-16,0 0 0 0,-1 0-2 0,7 0 2 15,-8 0-2-15,6 0 2 0,-2 0-3 16,-3 0-1-16,5 0-1 0,2 0 1 0,-4 0 2 16,2 0 1-16,-3 0-1 0,5 0 1 15,4 0-1-15,-2 0 0 0,-2-6 2 0,4 6-1 16,2 0 0-16,4-3 1 0,-1 3 1 15,-3-5-3-15,0 1 4 0,8-1-2 0,-6 2-1 16,7-3 2-16,-5 1 23 0,2 2 41 16,-2-3 67-16,7 3 73 0,-7-2 45 0,0 1 0 15,-4-1-31-15,9 0-62 0,-9 1-70 16,8-5-49-16,-8 4-22 0,9 0-9 16,-7 1-3-16,2-1-3 0,0 2 0 0,1-2 0 15,-5 1-1-15,8-1-1 0,-2 0 1 16,5 1-1-16,-7-5-1 0,4 4 3 0,-1 5-2 15,3-3 0-15,-6-3 1 0,7 1-1 16,-3 2 0-16,2-3-1 0,1 6 0 16,-1-3 1-16,1-2-2 0,3 5 2 0,-3 0-2 15,3-5 1-15,-3 1 1 0,3 4 0 16,1-5 2-16,-3 1-1 0,-1-1-1 16,3 2 1-16,-5-3-1 0,3-2-2 0,-8 8 23 15,1-9 16-15,-1 9 6 0,-4-5 4 16,2 5 2-16,-6 0-21 0,2 0-14 15,2 0-7-15,-6 0-5 0,8 0 1 16,-8 0-3-16,0 0-2 0,-8 5-1 0,10-2 1 16,-11-3 0-16,1 6 0 0,-7-3-1 0,-1 2 0 15,-3 1-3-15,-6-3 3 0,-8 2 2 16,0-1 4-16,-7 1-3 0,-7-1-1 16,-5 1-3-16,-8-5 0 0,-11 5-3 15,-3-2 3-15,-9 3 1 0,-4-3 0 0,-2 2 2 16,-4 1-1-16,-10-3-22 0,-1 2-60 0,-5-5-92 15,-5 4-115-15,-6 1-193 0,-6-5-160 16,-9-9-68-16,-6 1-34 0,-1-6 59 0,-5-9 167 16,-2-5 171-16</inkml:trace>
  <inkml:trace contextRef="#ctx0" brushRef="#br0" timeOffset="3131.71">3620 10303 175 0,'26'0'327'0,"3"-9"13"0,2 0 9 0,7 4-188 15,1-4-87-15,4 4-41 0,1 1-14 0,9-1-8 16,3-3-4-16,2 8-5 0,2-6 3 16,2 6-2-16,2-3 3 0,6 3 8 15,-3 0 10-15,7 3 6 0,-6-3 3 0,7 0-2 16,-5 6-9-16,2-6-12 0,-1 3-7 15,3 2 1-15,-2-5 3 0,5 5 0 16,3-1-3-16,3 1 3 0,0-1-1 0,4 1-2 16,-1-5 10-16,7 5 7 0,-2-1 6 15,9-4 2-15,-5 5-3 0,4-5-10 16,0 0-6-16,2 3-6 0,3-3 0 0,5 6 0 16,-3-6 1-16,7 0 0 15,-3 0 11-15,4 3 6 0,-1-3 6 0,5 0 18 16,-2 5 14-16,0-5 1 0,2 0-5 15,1 0-2-15,1 0-14 0,0 0-14 0,0 0-9 16,6 0-5-16,-6 6-4 0,10-6-2 16,-2 3 0-16,1-3-2 0,-1 5 0 0,4-1-3 15,-2-4 2-15,7 5-2 0,-3-5-2 16,3 3 0-16,-1-3-1 0,7 0 2 16,-7 0 0-16,5-3 2 0,-1 3 4 15,3 0-3-15,-3 0 0 0,3-5 28 0,2 5 18 16,1-4 25-16,1 4 32 0,0 0 14 15,-2-5-22-15,6 5-9 0,-5-3-27 0,7 3-30 16,-6 0-15-16,6 0-8 0,-6 0-4 16,6 0-1-16,-6 0-2 0,3 0-2 15,-1 3 3-15,2-3-1 0,0 0 0 16,4 0-2-16,-4 5 7 0,2-5 14 0,0 0 13 16,4 0 5-16,-6 0 9 0,4 4 0 15,-8 1-15-15,8-5-15 0,-6 3-2 0,8 3-4 16,-6-1-2-16,2-5 25 0,-5 9 66 15,5-6 71-15,-2 8 31 0,0-8 16 16,-8 2-14-16,-1-1-66 0,3 5-73 0,2-4-32 16,-9 0-16-16,3-2-9 0,0 3-4 15,1-3 0-15,-1 6 1 0,-1-4 1 16,-3 4-4-16,-1-4 3 0,-6 4-4 16,1 0 3-16,-3-4 2 0,0 4 13 0,-6-1 7 15,2-3 3-15,-4-1 1 0,0 5-2 0,0-4-11 16,6 4-8-16,-8-4-3 0,1-2-4 15,-3 6-2-15,4-4 0 0,4 1-1 0,-4 2-2 16,0-4 0-16,6 4 0 0,-4-2-1 16,0-1 1-16,2-2 1 0,0 3-1 0,-4 2 1 15,0-2 0-15,-4-3 0 0,3 2 0 16,-5-1 1-16,0 1-1 0,-5-1-2 16,1 1 2-16,-7 0 2 0,1-5-1 0,-3 3 0 15,-6-3 1-15,-2 6 15 0,-6-6 8 16,0 3 8-16,-7 2 3 0,-5-5 0 15,-9 0-14-15,-6 0-8 0,-4 0-5 0,-7 0-1 16,3 0 0-16,-17 0-3 0,6 0 1 16,-12 0 0-16,-2 0-2 0,-6 0-1 15,-3 0 1-15,-7 0 1 0,-1 0-2 0,-4 0 0 16,3 0-1-16,-7 0 1 0,4 0-1 16,-6-5 0-16,8 10-1 0,-8-10 1 15,2 10-1-15,2-10-1 0,-2 10 1 0,3-5 0 16,-1 0 0-16,-2 0-1 0,-2 0 1 15,8 0-1-15,-8 0 0 0,0 0 0 16,2 0 2-16,-2 0 0 0,0 0 0 0,0 0-1 16,0 0 0-16,0 0-2 0,0 0-2 15,0 0-2-15,0 0-2 0,0 0 0 16,0 0-25-16,0 0-54 0,4 0-100 0,-2 4-142 16,-2 1-259-16,9-5-139 0,-1-5-57 15,8-13 3-15,9-8 96 0,4-5 243 16,2-6 152-16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7/9/2023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a:xfrm>
            <a:off x="478972" y="242661"/>
            <a:ext cx="9261021"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a:xfrm>
            <a:off x="487136" y="369207"/>
            <a:ext cx="96774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444954" y="365125"/>
            <a:ext cx="996451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a:xfrm>
            <a:off x="808264" y="365125"/>
            <a:ext cx="954405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7/9/2023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7/9/2023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5B53E-1768-4CD5-A1AE-735C2E678481}"/>
              </a:ext>
            </a:extLst>
          </p:cNvPr>
          <p:cNvSpPr>
            <a:spLocks noGrp="1"/>
          </p:cNvSpPr>
          <p:nvPr>
            <p:ph type="title"/>
          </p:nvPr>
        </p:nvSpPr>
        <p:spPr/>
        <p:txBody>
          <a:bodyPr>
            <a:normAutofit fontScale="90000"/>
          </a:bodyPr>
          <a:lstStyle/>
          <a:p>
            <a:r>
              <a:rPr lang="en-US" dirty="0"/>
              <a:t>St. Bernard Par. Gov’t v. United States, 887 F.3d 1354 (Fed. Cir. 2018)</a:t>
            </a:r>
          </a:p>
        </p:txBody>
      </p:sp>
      <p:sp>
        <p:nvSpPr>
          <p:cNvPr id="3" name="Content Placeholder 2">
            <a:extLst>
              <a:ext uri="{FF2B5EF4-FFF2-40B4-BE49-F238E27FC236}">
                <a16:creationId xmlns:a16="http://schemas.microsoft.com/office/drawing/2014/main" id="{9B8868EA-21B9-45B3-AF05-9C67D87AD83A}"/>
              </a:ext>
            </a:extLst>
          </p:cNvPr>
          <p:cNvSpPr>
            <a:spLocks noGrp="1"/>
          </p:cNvSpPr>
          <p:nvPr>
            <p:ph idx="1"/>
          </p:nvPr>
        </p:nvSpPr>
        <p:spPr/>
        <p:txBody>
          <a:bodyPr>
            <a:normAutofit fontScale="70000" lnSpcReduction="20000"/>
          </a:bodyPr>
          <a:lstStyle/>
          <a:p>
            <a:r>
              <a:rPr lang="en-US" dirty="0"/>
              <a:t>Saint Bernard Parish Government and various other owners of real property in St. Bernard Parish or in the Lower Ninth Ward of the City of New Orleans (collective- </a:t>
            </a:r>
            <a:r>
              <a:rPr lang="en-US" dirty="0" err="1"/>
              <a:t>ly</a:t>
            </a:r>
            <a:r>
              <a:rPr lang="en-US" dirty="0"/>
              <a:t> “plaintiffs”) brought suit in the Court of Federal Claims (“Claims Court”) under the Tucker Act, 28 U.S.C. § 1491(a)(1), alleging a taking. </a:t>
            </a:r>
          </a:p>
          <a:p>
            <a:r>
              <a:rPr lang="en-US" dirty="0"/>
              <a:t>They claimed that the government was liable for flood damage to their proper- ties caused by Hurricane Katrina and other hurricanes.  </a:t>
            </a:r>
          </a:p>
          <a:p>
            <a:r>
              <a:rPr lang="en-US" dirty="0">
                <a:highlight>
                  <a:srgbClr val="FFFF00"/>
                </a:highlight>
              </a:rPr>
              <a:t>Plaintiffs’ theory was that the government incurred liability because of government inaction, including the failure to properly maintain or to modify the Mississippi River-Gulf Outlet (“MRGO”) channel, and government action (the construction and operation of the MRGO channel). </a:t>
            </a:r>
          </a:p>
          <a:p>
            <a:r>
              <a:rPr lang="en-US" dirty="0"/>
              <a:t>The Claims Court found a taking occurred and awarded compensation. The government appeals, and plaintiffs cross-appeal alleging that the Claims Court’s compensation award was inadequate.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012B96B-FD6A-4365-9A77-7D36D761C9D9}"/>
                  </a:ext>
                </a:extLst>
              </p14:cNvPr>
              <p14:cNvContentPartPr/>
              <p14:nvPr/>
            </p14:nvContentPartPr>
            <p14:xfrm>
              <a:off x="911520" y="3721320"/>
              <a:ext cx="7898400" cy="1130040"/>
            </p14:xfrm>
          </p:contentPart>
        </mc:Choice>
        <mc:Fallback xmlns="">
          <p:pic>
            <p:nvPicPr>
              <p:cNvPr id="4" name="Ink 3">
                <a:extLst>
                  <a:ext uri="{FF2B5EF4-FFF2-40B4-BE49-F238E27FC236}">
                    <a16:creationId xmlns:a16="http://schemas.microsoft.com/office/drawing/2014/main" id="{5012B96B-FD6A-4365-9A77-7D36D761C9D9}"/>
                  </a:ext>
                </a:extLst>
              </p:cNvPr>
              <p:cNvPicPr/>
              <p:nvPr/>
            </p:nvPicPr>
            <p:blipFill>
              <a:blip r:embed="rId3"/>
              <a:stretch>
                <a:fillRect/>
              </a:stretch>
            </p:blipFill>
            <p:spPr>
              <a:xfrm>
                <a:off x="902160" y="3711960"/>
                <a:ext cx="7917120" cy="1148760"/>
              </a:xfrm>
              <a:prstGeom prst="rect">
                <a:avLst/>
              </a:prstGeom>
            </p:spPr>
          </p:pic>
        </mc:Fallback>
      </mc:AlternateContent>
    </p:spTree>
    <p:extLst>
      <p:ext uri="{BB962C8B-B14F-4D97-AF65-F5344CB8AC3E}">
        <p14:creationId xmlns:p14="http://schemas.microsoft.com/office/powerpoint/2010/main" val="166021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7768A-1DE9-45A4-86A4-DB9C68060C2D}"/>
              </a:ext>
            </a:extLst>
          </p:cNvPr>
          <p:cNvSpPr>
            <a:spLocks noGrp="1"/>
          </p:cNvSpPr>
          <p:nvPr>
            <p:ph type="title"/>
          </p:nvPr>
        </p:nvSpPr>
        <p:spPr/>
        <p:txBody>
          <a:bodyPr/>
          <a:lstStyle/>
          <a:p>
            <a:r>
              <a:rPr lang="en-US" dirty="0"/>
              <a:t>Causation</a:t>
            </a:r>
          </a:p>
        </p:txBody>
      </p:sp>
      <p:sp>
        <p:nvSpPr>
          <p:cNvPr id="3" name="Content Placeholder 2">
            <a:extLst>
              <a:ext uri="{FF2B5EF4-FFF2-40B4-BE49-F238E27FC236}">
                <a16:creationId xmlns:a16="http://schemas.microsoft.com/office/drawing/2014/main" id="{AF98107E-81A3-4FDB-A07E-347EA8C15074}"/>
              </a:ext>
            </a:extLst>
          </p:cNvPr>
          <p:cNvSpPr>
            <a:spLocks noGrp="1"/>
          </p:cNvSpPr>
          <p:nvPr>
            <p:ph idx="1"/>
          </p:nvPr>
        </p:nvSpPr>
        <p:spPr/>
        <p:txBody>
          <a:bodyPr/>
          <a:lstStyle/>
          <a:p>
            <a:r>
              <a:rPr lang="en-US" dirty="0"/>
              <a:t>It is well established that a takings plaintiff bears the burden of proof to establish that the government action caused the injury. </a:t>
            </a:r>
            <a:r>
              <a:rPr lang="en-US" dirty="0">
                <a:highlight>
                  <a:srgbClr val="FFFF00"/>
                </a:highlight>
              </a:rPr>
              <a:t>Causation requires a showing of “what would have occurred” if the government had not acted.  </a:t>
            </a:r>
            <a:endParaRPr lang="en-US" dirty="0"/>
          </a:p>
          <a:p>
            <a:r>
              <a:rPr lang="en-US" dirty="0"/>
              <a:t>In order to establish causation, a plaintiff must show that in the ordinary course of events, absent government action, plaintiffs would not have suffered the injury.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1219D561-CED5-4B26-9D16-E93676D1DD39}"/>
                  </a:ext>
                </a:extLst>
              </p14:cNvPr>
              <p14:cNvContentPartPr/>
              <p14:nvPr/>
            </p14:nvContentPartPr>
            <p14:xfrm>
              <a:off x="1224720" y="2913480"/>
              <a:ext cx="7460640" cy="921960"/>
            </p14:xfrm>
          </p:contentPart>
        </mc:Choice>
        <mc:Fallback xmlns="">
          <p:pic>
            <p:nvPicPr>
              <p:cNvPr id="4" name="Ink 3">
                <a:extLst>
                  <a:ext uri="{FF2B5EF4-FFF2-40B4-BE49-F238E27FC236}">
                    <a16:creationId xmlns:a16="http://schemas.microsoft.com/office/drawing/2014/main" id="{1219D561-CED5-4B26-9D16-E93676D1DD39}"/>
                  </a:ext>
                </a:extLst>
              </p:cNvPr>
              <p:cNvPicPr/>
              <p:nvPr/>
            </p:nvPicPr>
            <p:blipFill>
              <a:blip r:embed="rId3"/>
              <a:stretch>
                <a:fillRect/>
              </a:stretch>
            </p:blipFill>
            <p:spPr>
              <a:xfrm>
                <a:off x="1215360" y="2904120"/>
                <a:ext cx="7479360" cy="940680"/>
              </a:xfrm>
              <a:prstGeom prst="rect">
                <a:avLst/>
              </a:prstGeom>
            </p:spPr>
          </p:pic>
        </mc:Fallback>
      </mc:AlternateContent>
    </p:spTree>
    <p:extLst>
      <p:ext uri="{BB962C8B-B14F-4D97-AF65-F5344CB8AC3E}">
        <p14:creationId xmlns:p14="http://schemas.microsoft.com/office/powerpoint/2010/main" val="387918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1294-94A4-4A31-840C-4283B3873D69}"/>
              </a:ext>
            </a:extLst>
          </p:cNvPr>
          <p:cNvSpPr>
            <a:spLocks noGrp="1"/>
          </p:cNvSpPr>
          <p:nvPr>
            <p:ph type="title"/>
          </p:nvPr>
        </p:nvSpPr>
        <p:spPr/>
        <p:txBody>
          <a:bodyPr/>
          <a:lstStyle/>
          <a:p>
            <a:r>
              <a:rPr lang="en-US" dirty="0"/>
              <a:t>What about the Overall Flood Protection?</a:t>
            </a:r>
          </a:p>
        </p:txBody>
      </p:sp>
      <p:sp>
        <p:nvSpPr>
          <p:cNvPr id="3" name="Content Placeholder 2">
            <a:extLst>
              <a:ext uri="{FF2B5EF4-FFF2-40B4-BE49-F238E27FC236}">
                <a16:creationId xmlns:a16="http://schemas.microsoft.com/office/drawing/2014/main" id="{41D39A06-936E-4B2A-AA37-F4D1D14CF95D}"/>
              </a:ext>
            </a:extLst>
          </p:cNvPr>
          <p:cNvSpPr>
            <a:spLocks noGrp="1"/>
          </p:cNvSpPr>
          <p:nvPr>
            <p:ph idx="1"/>
          </p:nvPr>
        </p:nvSpPr>
        <p:spPr/>
        <p:txBody>
          <a:bodyPr>
            <a:normAutofit fontScale="92500" lnSpcReduction="20000"/>
          </a:bodyPr>
          <a:lstStyle/>
          <a:p>
            <a:r>
              <a:rPr lang="en-US" dirty="0"/>
              <a:t>Plaintiffs on appeal are clear that in their view the LPV levees cannot be considered in the causation analysis. </a:t>
            </a:r>
            <a:r>
              <a:rPr lang="en-US" dirty="0">
                <a:highlight>
                  <a:srgbClr val="FFFF00"/>
                </a:highlight>
              </a:rPr>
              <a:t>Plaintiffs argue that the Claims Court “properly analyzed whether Plaintiffs’ properties would have flooded absent MRGO, not whether they would have flooded absent both MRGO and the LPV levee system.</a:t>
            </a:r>
          </a:p>
          <a:p>
            <a:r>
              <a:rPr lang="en-US" dirty="0"/>
              <a:t>The result is that </a:t>
            </a:r>
            <a:r>
              <a:rPr lang="en-US" dirty="0">
                <a:highlight>
                  <a:srgbClr val="FFFF00"/>
                </a:highlight>
              </a:rPr>
              <a:t>plaintiffs failed to take account of other government actions</a:t>
            </a:r>
            <a:r>
              <a:rPr lang="en-US" dirty="0"/>
              <a:t>—specifically the LPV project including the construction of a vast system of levees to protect against hurricane damage—that mitigated the impact of MRGO and may well have placed the plaintiffs in a better position than if the government had taken no action at all.</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43B3160-71BA-4E9F-BA35-D0D3EC736B7E}"/>
                  </a:ext>
                </a:extLst>
              </p14:cNvPr>
              <p14:cNvContentPartPr/>
              <p14:nvPr/>
            </p14:nvContentPartPr>
            <p14:xfrm>
              <a:off x="1265760" y="1648080"/>
              <a:ext cx="9460080" cy="3313080"/>
            </p14:xfrm>
          </p:contentPart>
        </mc:Choice>
        <mc:Fallback xmlns="">
          <p:pic>
            <p:nvPicPr>
              <p:cNvPr id="4" name="Ink 3">
                <a:extLst>
                  <a:ext uri="{FF2B5EF4-FFF2-40B4-BE49-F238E27FC236}">
                    <a16:creationId xmlns:a16="http://schemas.microsoft.com/office/drawing/2014/main" id="{543B3160-71BA-4E9F-BA35-D0D3EC736B7E}"/>
                  </a:ext>
                </a:extLst>
              </p:cNvPr>
              <p:cNvPicPr/>
              <p:nvPr/>
            </p:nvPicPr>
            <p:blipFill>
              <a:blip r:embed="rId3"/>
              <a:stretch>
                <a:fillRect/>
              </a:stretch>
            </p:blipFill>
            <p:spPr>
              <a:xfrm>
                <a:off x="1256400" y="1638720"/>
                <a:ext cx="9478800" cy="3331800"/>
              </a:xfrm>
              <a:prstGeom prst="rect">
                <a:avLst/>
              </a:prstGeom>
            </p:spPr>
          </p:pic>
        </mc:Fallback>
      </mc:AlternateContent>
    </p:spTree>
    <p:extLst>
      <p:ext uri="{BB962C8B-B14F-4D97-AF65-F5344CB8AC3E}">
        <p14:creationId xmlns:p14="http://schemas.microsoft.com/office/powerpoint/2010/main" val="3357015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BFCF1-E3E4-4FC4-B8B2-1B262FBBBDAE}"/>
              </a:ext>
            </a:extLst>
          </p:cNvPr>
          <p:cNvSpPr>
            <a:spLocks noGrp="1"/>
          </p:cNvSpPr>
          <p:nvPr>
            <p:ph type="title"/>
          </p:nvPr>
        </p:nvSpPr>
        <p:spPr/>
        <p:txBody>
          <a:bodyPr/>
          <a:lstStyle/>
          <a:p>
            <a:r>
              <a:rPr lang="en-US" dirty="0"/>
              <a:t>The Standard</a:t>
            </a:r>
          </a:p>
        </p:txBody>
      </p:sp>
      <p:sp>
        <p:nvSpPr>
          <p:cNvPr id="3" name="Content Placeholder 2">
            <a:extLst>
              <a:ext uri="{FF2B5EF4-FFF2-40B4-BE49-F238E27FC236}">
                <a16:creationId xmlns:a16="http://schemas.microsoft.com/office/drawing/2014/main" id="{87180805-EACB-4387-8C2D-D85E1E9C4F41}"/>
              </a:ext>
            </a:extLst>
          </p:cNvPr>
          <p:cNvSpPr>
            <a:spLocks noGrp="1"/>
          </p:cNvSpPr>
          <p:nvPr>
            <p:ph idx="1"/>
          </p:nvPr>
        </p:nvSpPr>
        <p:spPr/>
        <p:txBody>
          <a:bodyPr>
            <a:normAutofit fontScale="85000" lnSpcReduction="20000"/>
          </a:bodyPr>
          <a:lstStyle/>
          <a:p>
            <a:r>
              <a:rPr lang="en-US" dirty="0"/>
              <a:t>The plaintiffs’ approach to causation is simply inconsistent with governing Supreme Court and Federal Circuit authority, particularly in flooding cases. These cases establish that the causation analysis must consider the impact of the entirety of government actions that address the relevant risk.</a:t>
            </a:r>
          </a:p>
          <a:p>
            <a:r>
              <a:rPr lang="en-US" dirty="0"/>
              <a:t>[I]f governmental activities inflict slight damage upon land in one respect and actually confer great benefits when measured in the whole, to compensate the landowner further would be to grant him a special bounty. Such activities in substance take nothing from the landowner.</a:t>
            </a:r>
          </a:p>
          <a:p>
            <a:r>
              <a:rPr lang="en-US" dirty="0"/>
              <a:t>[Since some of the plaintiffs are below sea level, what would New Orleans look like with no federal flood control projects?]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770B630-DEBF-4AE6-9E3A-2F95E2A95FCF}"/>
                  </a:ext>
                </a:extLst>
              </p14:cNvPr>
              <p14:cNvContentPartPr/>
              <p14:nvPr/>
            </p14:nvContentPartPr>
            <p14:xfrm>
              <a:off x="857880" y="3070440"/>
              <a:ext cx="8285400" cy="3038040"/>
            </p14:xfrm>
          </p:contentPart>
        </mc:Choice>
        <mc:Fallback xmlns="">
          <p:pic>
            <p:nvPicPr>
              <p:cNvPr id="4" name="Ink 3">
                <a:extLst>
                  <a:ext uri="{FF2B5EF4-FFF2-40B4-BE49-F238E27FC236}">
                    <a16:creationId xmlns:a16="http://schemas.microsoft.com/office/drawing/2014/main" id="{0770B630-DEBF-4AE6-9E3A-2F95E2A95FCF}"/>
                  </a:ext>
                </a:extLst>
              </p:cNvPr>
              <p:cNvPicPr/>
              <p:nvPr/>
            </p:nvPicPr>
            <p:blipFill>
              <a:blip r:embed="rId3"/>
              <a:stretch>
                <a:fillRect/>
              </a:stretch>
            </p:blipFill>
            <p:spPr>
              <a:xfrm>
                <a:off x="848520" y="3061080"/>
                <a:ext cx="8304120" cy="3056760"/>
              </a:xfrm>
              <a:prstGeom prst="rect">
                <a:avLst/>
              </a:prstGeom>
            </p:spPr>
          </p:pic>
        </mc:Fallback>
      </mc:AlternateContent>
    </p:spTree>
    <p:extLst>
      <p:ext uri="{BB962C8B-B14F-4D97-AF65-F5344CB8AC3E}">
        <p14:creationId xmlns:p14="http://schemas.microsoft.com/office/powerpoint/2010/main" val="163707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BE0E4-EFF1-4B24-9862-35A30CCDAA97}"/>
              </a:ext>
            </a:extLst>
          </p:cNvPr>
          <p:cNvSpPr>
            <a:spLocks noGrp="1"/>
          </p:cNvSpPr>
          <p:nvPr>
            <p:ph type="title"/>
          </p:nvPr>
        </p:nvSpPr>
        <p:spPr/>
        <p:txBody>
          <a:bodyPr/>
          <a:lstStyle/>
          <a:p>
            <a:r>
              <a:rPr lang="en-US" dirty="0"/>
              <a:t>The Holding</a:t>
            </a:r>
          </a:p>
        </p:txBody>
      </p:sp>
      <p:sp>
        <p:nvSpPr>
          <p:cNvPr id="3" name="Content Placeholder 2">
            <a:extLst>
              <a:ext uri="{FF2B5EF4-FFF2-40B4-BE49-F238E27FC236}">
                <a16:creationId xmlns:a16="http://schemas.microsoft.com/office/drawing/2014/main" id="{A9309DB8-1E06-41A4-B025-3B4D95EAC8AD}"/>
              </a:ext>
            </a:extLst>
          </p:cNvPr>
          <p:cNvSpPr>
            <a:spLocks noGrp="1"/>
          </p:cNvSpPr>
          <p:nvPr>
            <p:ph idx="1"/>
          </p:nvPr>
        </p:nvSpPr>
        <p:spPr/>
        <p:txBody>
          <a:bodyPr/>
          <a:lstStyle/>
          <a:p>
            <a:r>
              <a:rPr lang="en-US" dirty="0"/>
              <a:t>In summary, we conclude that the allegations of government inaction do not state a takings claim, and that  plaintiffs have not established that the construction or  operation of MRGO caused their injury. In light of our  disposition, we do not reach the other issues.</a:t>
            </a:r>
          </a:p>
          <a:p>
            <a:endParaRPr lang="en-US" dirty="0"/>
          </a:p>
        </p:txBody>
      </p:sp>
    </p:spTree>
    <p:extLst>
      <p:ext uri="{BB962C8B-B14F-4D97-AF65-F5344CB8AC3E}">
        <p14:creationId xmlns:p14="http://schemas.microsoft.com/office/powerpoint/2010/main" val="4150725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CA395-9390-47DC-92CE-D88AEB3861DF}"/>
              </a:ext>
            </a:extLst>
          </p:cNvPr>
          <p:cNvSpPr>
            <a:spLocks noGrp="1"/>
          </p:cNvSpPr>
          <p:nvPr>
            <p:ph type="title"/>
          </p:nvPr>
        </p:nvSpPr>
        <p:spPr/>
        <p:txBody>
          <a:bodyPr/>
          <a:lstStyle/>
          <a:p>
            <a:r>
              <a:rPr lang="en-US" dirty="0">
                <a:latin typeface="+mj-lt"/>
              </a:rPr>
              <a:t>In re Downstream </a:t>
            </a:r>
            <a:r>
              <a:rPr lang="en-US" dirty="0" err="1">
                <a:latin typeface="+mj-lt"/>
              </a:rPr>
              <a:t>Addicks</a:t>
            </a:r>
            <a:r>
              <a:rPr lang="en-US" dirty="0">
                <a:latin typeface="+mj-lt"/>
              </a:rPr>
              <a:t>, No. 17-9002, 2020 WL 808686 (Fed. Cl. Feb. 18, 2020)</a:t>
            </a:r>
            <a:endParaRPr lang="en-US" dirty="0"/>
          </a:p>
        </p:txBody>
      </p:sp>
      <p:sp>
        <p:nvSpPr>
          <p:cNvPr id="3" name="Content Placeholder 2">
            <a:extLst>
              <a:ext uri="{FF2B5EF4-FFF2-40B4-BE49-F238E27FC236}">
                <a16:creationId xmlns:a16="http://schemas.microsoft.com/office/drawing/2014/main" id="{2B4C7256-888B-42CF-AFA3-C1CA86CECA91}"/>
              </a:ext>
            </a:extLst>
          </p:cNvPr>
          <p:cNvSpPr>
            <a:spLocks noGrp="1"/>
          </p:cNvSpPr>
          <p:nvPr>
            <p:ph idx="1"/>
          </p:nvPr>
        </p:nvSpPr>
        <p:spPr/>
        <p:txBody>
          <a:bodyPr>
            <a:normAutofit fontScale="70000" lnSpcReduction="20000"/>
          </a:bodyPr>
          <a:lstStyle/>
          <a:p>
            <a:r>
              <a:rPr lang="en-US" dirty="0">
                <a:highlight>
                  <a:srgbClr val="FFFF00"/>
                </a:highlight>
              </a:rPr>
              <a:t>Thus, plaintiffs’ claims are essentially that they were entitled to perfect flood control, simply because government set up a flood control system to help protect residents in the Houston area.  </a:t>
            </a:r>
          </a:p>
          <a:p>
            <a:r>
              <a:rPr lang="en-US" dirty="0"/>
              <a:t>Plaintiffs also claim that the mere presence of the water control structures means that the government owned all waters that passed through them.  </a:t>
            </a:r>
          </a:p>
          <a:p>
            <a:r>
              <a:rPr lang="en-US" dirty="0"/>
              <a:t>So, do plaintiffs have the right to be perfectly protected from flooding? The simple answer is no; the right to perfect flood control it is not recognized by either Texas property law or federal law. </a:t>
            </a:r>
          </a:p>
          <a:p>
            <a:r>
              <a:rPr lang="en-US" dirty="0"/>
              <a:t>The purpose of the Constitution’s Fifth Amendment protections is to protect legally recognized property rights, but those property rights can only be created by the states or the federal legislative and executive departments.</a:t>
            </a:r>
          </a:p>
          <a:p>
            <a:r>
              <a:rPr lang="en-US" dirty="0">
                <a:highlight>
                  <a:srgbClr val="FFFF00"/>
                </a:highlight>
              </a:rPr>
              <a:t>[Taken with the St. Bernard Case, does this clearly establish that the federal government has no duty to provide flood protection?]</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A8B154E-9B86-45A1-85F6-6432F6C80239}"/>
                  </a:ext>
                </a:extLst>
              </p14:cNvPr>
              <p14:cNvContentPartPr/>
              <p14:nvPr/>
            </p14:nvContentPartPr>
            <p14:xfrm>
              <a:off x="727200" y="402480"/>
              <a:ext cx="11387520" cy="5396400"/>
            </p14:xfrm>
          </p:contentPart>
        </mc:Choice>
        <mc:Fallback xmlns="">
          <p:pic>
            <p:nvPicPr>
              <p:cNvPr id="4" name="Ink 3">
                <a:extLst>
                  <a:ext uri="{FF2B5EF4-FFF2-40B4-BE49-F238E27FC236}">
                    <a16:creationId xmlns:a16="http://schemas.microsoft.com/office/drawing/2014/main" id="{5A8B154E-9B86-45A1-85F6-6432F6C80239}"/>
                  </a:ext>
                </a:extLst>
              </p:cNvPr>
              <p:cNvPicPr/>
              <p:nvPr/>
            </p:nvPicPr>
            <p:blipFill>
              <a:blip r:embed="rId3"/>
              <a:stretch>
                <a:fillRect/>
              </a:stretch>
            </p:blipFill>
            <p:spPr>
              <a:xfrm>
                <a:off x="717840" y="393120"/>
                <a:ext cx="11406240" cy="5415120"/>
              </a:xfrm>
              <a:prstGeom prst="rect">
                <a:avLst/>
              </a:prstGeom>
            </p:spPr>
          </p:pic>
        </mc:Fallback>
      </mc:AlternateContent>
    </p:spTree>
    <p:extLst>
      <p:ext uri="{BB962C8B-B14F-4D97-AF65-F5344CB8AC3E}">
        <p14:creationId xmlns:p14="http://schemas.microsoft.com/office/powerpoint/2010/main" val="1986397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ECBB1-8137-471F-AE48-A5F8158968EE}"/>
              </a:ext>
            </a:extLst>
          </p:cNvPr>
          <p:cNvSpPr>
            <a:spLocks noGrp="1"/>
          </p:cNvSpPr>
          <p:nvPr>
            <p:ph type="title"/>
          </p:nvPr>
        </p:nvSpPr>
        <p:spPr/>
        <p:txBody>
          <a:bodyPr/>
          <a:lstStyle/>
          <a:p>
            <a:r>
              <a:rPr lang="en-US" dirty="0"/>
              <a:t>Did the Fed Cir Know this was BS?</a:t>
            </a:r>
          </a:p>
        </p:txBody>
      </p:sp>
      <p:sp>
        <p:nvSpPr>
          <p:cNvPr id="3" name="Content Placeholder 2">
            <a:extLst>
              <a:ext uri="{FF2B5EF4-FFF2-40B4-BE49-F238E27FC236}">
                <a16:creationId xmlns:a16="http://schemas.microsoft.com/office/drawing/2014/main" id="{8B612DB7-948C-4A89-8911-E67F645BB1AA}"/>
              </a:ext>
            </a:extLst>
          </p:cNvPr>
          <p:cNvSpPr>
            <a:spLocks noGrp="1"/>
          </p:cNvSpPr>
          <p:nvPr>
            <p:ph idx="1"/>
          </p:nvPr>
        </p:nvSpPr>
        <p:spPr/>
        <p:txBody>
          <a:bodyPr/>
          <a:lstStyle/>
          <a:p>
            <a:r>
              <a:rPr lang="en-US" dirty="0"/>
              <a:t>1. However, the Claims Court somewhat inconsistently noted that some evidence suggested that MRGO  “did not significantly impact the height of Katrina’s storm  surge, not because the ‘funnel’ effect was nonexistent, but  because the storm was so great it nullified the impact of  either the wetlands or the intersection of MRGO and the  GIWW—the funnel—at the height of the surge.” J.A.  18361.</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A8AA109-14F2-4C04-9D6F-C37C1499683A}"/>
                  </a:ext>
                </a:extLst>
              </p14:cNvPr>
              <p14:cNvContentPartPr/>
              <p14:nvPr/>
            </p14:nvContentPartPr>
            <p14:xfrm>
              <a:off x="993600" y="2494080"/>
              <a:ext cx="8168760" cy="2799360"/>
            </p14:xfrm>
          </p:contentPart>
        </mc:Choice>
        <mc:Fallback xmlns="">
          <p:pic>
            <p:nvPicPr>
              <p:cNvPr id="4" name="Ink 3">
                <a:extLst>
                  <a:ext uri="{FF2B5EF4-FFF2-40B4-BE49-F238E27FC236}">
                    <a16:creationId xmlns:a16="http://schemas.microsoft.com/office/drawing/2014/main" id="{5A8AA109-14F2-4C04-9D6F-C37C1499683A}"/>
                  </a:ext>
                </a:extLst>
              </p:cNvPr>
              <p:cNvPicPr/>
              <p:nvPr/>
            </p:nvPicPr>
            <p:blipFill>
              <a:blip r:embed="rId3"/>
              <a:stretch>
                <a:fillRect/>
              </a:stretch>
            </p:blipFill>
            <p:spPr>
              <a:xfrm>
                <a:off x="984240" y="2484720"/>
                <a:ext cx="8187480" cy="2818080"/>
              </a:xfrm>
              <a:prstGeom prst="rect">
                <a:avLst/>
              </a:prstGeom>
            </p:spPr>
          </p:pic>
        </mc:Fallback>
      </mc:AlternateContent>
    </p:spTree>
    <p:extLst>
      <p:ext uri="{BB962C8B-B14F-4D97-AF65-F5344CB8AC3E}">
        <p14:creationId xmlns:p14="http://schemas.microsoft.com/office/powerpoint/2010/main" val="4155680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60E7-C0D0-451D-85EE-190F3593FCCE}"/>
              </a:ext>
            </a:extLst>
          </p:cNvPr>
          <p:cNvSpPr>
            <a:spLocks noGrp="1"/>
          </p:cNvSpPr>
          <p:nvPr>
            <p:ph type="title"/>
          </p:nvPr>
        </p:nvSpPr>
        <p:spPr/>
        <p:txBody>
          <a:bodyPr/>
          <a:lstStyle/>
          <a:p>
            <a:r>
              <a:rPr lang="en-US" dirty="0"/>
              <a:t>Inverse Condemnation</a:t>
            </a:r>
          </a:p>
        </p:txBody>
      </p:sp>
      <p:sp>
        <p:nvSpPr>
          <p:cNvPr id="3" name="Content Placeholder 2">
            <a:extLst>
              <a:ext uri="{FF2B5EF4-FFF2-40B4-BE49-F238E27FC236}">
                <a16:creationId xmlns:a16="http://schemas.microsoft.com/office/drawing/2014/main" id="{C77679BA-0626-4E8F-8CEE-7A63DAE645CA}"/>
              </a:ext>
            </a:extLst>
          </p:cNvPr>
          <p:cNvSpPr>
            <a:spLocks noGrp="1"/>
          </p:cNvSpPr>
          <p:nvPr>
            <p:ph idx="1"/>
          </p:nvPr>
        </p:nvSpPr>
        <p:spPr/>
        <p:txBody>
          <a:bodyPr/>
          <a:lstStyle/>
          <a:p>
            <a:r>
              <a:rPr lang="en-US" dirty="0"/>
              <a:t>This is an inverse condemnation case. Inverse condemnation is the means by which a landowner may  recover just compensation under the Fifth Amendment for  a physical taking of his property when condemnation  proceedings have not been instituted. United States v.  Clarke, 445 U.S. 253, 257 (1980). The inverse condemnation claim here is based on a taking of a flowage easement. It is well established that the government cannot take such an easement without just compensation.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79E78EE-4501-4779-BB54-850E703C4513}"/>
                  </a:ext>
                </a:extLst>
              </p14:cNvPr>
              <p14:cNvContentPartPr/>
              <p14:nvPr/>
            </p14:nvContentPartPr>
            <p14:xfrm>
              <a:off x="858600" y="3295800"/>
              <a:ext cx="8019000" cy="2018880"/>
            </p14:xfrm>
          </p:contentPart>
        </mc:Choice>
        <mc:Fallback xmlns="">
          <p:pic>
            <p:nvPicPr>
              <p:cNvPr id="4" name="Ink 3">
                <a:extLst>
                  <a:ext uri="{FF2B5EF4-FFF2-40B4-BE49-F238E27FC236}">
                    <a16:creationId xmlns:a16="http://schemas.microsoft.com/office/drawing/2014/main" id="{479E78EE-4501-4779-BB54-850E703C4513}"/>
                  </a:ext>
                </a:extLst>
              </p:cNvPr>
              <p:cNvPicPr/>
              <p:nvPr/>
            </p:nvPicPr>
            <p:blipFill>
              <a:blip r:embed="rId3"/>
              <a:stretch>
                <a:fillRect/>
              </a:stretch>
            </p:blipFill>
            <p:spPr>
              <a:xfrm>
                <a:off x="849240" y="3286440"/>
                <a:ext cx="8037720" cy="2037600"/>
              </a:xfrm>
              <a:prstGeom prst="rect">
                <a:avLst/>
              </a:prstGeom>
            </p:spPr>
          </p:pic>
        </mc:Fallback>
      </mc:AlternateContent>
    </p:spTree>
    <p:extLst>
      <p:ext uri="{BB962C8B-B14F-4D97-AF65-F5344CB8AC3E}">
        <p14:creationId xmlns:p14="http://schemas.microsoft.com/office/powerpoint/2010/main" val="188527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AB6DA-1BB0-4544-8B22-DAB9D400709D}"/>
              </a:ext>
            </a:extLst>
          </p:cNvPr>
          <p:cNvSpPr>
            <a:spLocks noGrp="1"/>
          </p:cNvSpPr>
          <p:nvPr>
            <p:ph type="title"/>
          </p:nvPr>
        </p:nvSpPr>
        <p:spPr/>
        <p:txBody>
          <a:bodyPr/>
          <a:lstStyle/>
          <a:p>
            <a:r>
              <a:rPr lang="en-US" dirty="0"/>
              <a:t>Temporary Taking</a:t>
            </a:r>
          </a:p>
        </p:txBody>
      </p:sp>
      <p:sp>
        <p:nvSpPr>
          <p:cNvPr id="3" name="Content Placeholder 2">
            <a:extLst>
              <a:ext uri="{FF2B5EF4-FFF2-40B4-BE49-F238E27FC236}">
                <a16:creationId xmlns:a16="http://schemas.microsoft.com/office/drawing/2014/main" id="{3BD01B43-0561-40E1-8EF2-6AC8EF522EB1}"/>
              </a:ext>
            </a:extLst>
          </p:cNvPr>
          <p:cNvSpPr>
            <a:spLocks noGrp="1"/>
          </p:cNvSpPr>
          <p:nvPr>
            <p:ph idx="1"/>
          </p:nvPr>
        </p:nvSpPr>
        <p:spPr/>
        <p:txBody>
          <a:bodyPr/>
          <a:lstStyle/>
          <a:p>
            <a:r>
              <a:rPr lang="en-US" dirty="0"/>
              <a:t>Most recently, in Arkansas Game &amp; Fish Commission v. United States, 568 U.S. 23, 34 (2012), the Supreme Court held that temporary, government-induced flooding may give rise to a claim for the taking of a flowage easement. </a:t>
            </a:r>
            <a:r>
              <a:rPr lang="en-US" dirty="0">
                <a:highlight>
                  <a:srgbClr val="FFFF00"/>
                </a:highlight>
              </a:rPr>
              <a:t>Thus, the issue presented is whether the increased flooding from MRGO constituted a temporary taking.</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D4E8255-FFB1-43BC-9101-73FA08D81678}"/>
                  </a:ext>
                </a:extLst>
              </p14:cNvPr>
              <p14:cNvContentPartPr/>
              <p14:nvPr/>
            </p14:nvContentPartPr>
            <p14:xfrm>
              <a:off x="981720" y="2139120"/>
              <a:ext cx="7748280" cy="1578240"/>
            </p14:xfrm>
          </p:contentPart>
        </mc:Choice>
        <mc:Fallback xmlns="">
          <p:pic>
            <p:nvPicPr>
              <p:cNvPr id="4" name="Ink 3">
                <a:extLst>
                  <a:ext uri="{FF2B5EF4-FFF2-40B4-BE49-F238E27FC236}">
                    <a16:creationId xmlns:a16="http://schemas.microsoft.com/office/drawing/2014/main" id="{0D4E8255-FFB1-43BC-9101-73FA08D81678}"/>
                  </a:ext>
                </a:extLst>
              </p:cNvPr>
              <p:cNvPicPr/>
              <p:nvPr/>
            </p:nvPicPr>
            <p:blipFill>
              <a:blip r:embed="rId3"/>
              <a:stretch>
                <a:fillRect/>
              </a:stretch>
            </p:blipFill>
            <p:spPr>
              <a:xfrm>
                <a:off x="972360" y="2129760"/>
                <a:ext cx="7767000" cy="1596960"/>
              </a:xfrm>
              <a:prstGeom prst="rect">
                <a:avLst/>
              </a:prstGeom>
            </p:spPr>
          </p:pic>
        </mc:Fallback>
      </mc:AlternateContent>
    </p:spTree>
    <p:extLst>
      <p:ext uri="{BB962C8B-B14F-4D97-AF65-F5344CB8AC3E}">
        <p14:creationId xmlns:p14="http://schemas.microsoft.com/office/powerpoint/2010/main" val="324302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1A93-0AAB-46E2-8A34-27E4C46ACDDF}"/>
              </a:ext>
            </a:extLst>
          </p:cNvPr>
          <p:cNvSpPr>
            <a:spLocks noGrp="1"/>
          </p:cNvSpPr>
          <p:nvPr>
            <p:ph type="title"/>
          </p:nvPr>
        </p:nvSpPr>
        <p:spPr/>
        <p:txBody>
          <a:bodyPr/>
          <a:lstStyle/>
          <a:p>
            <a:r>
              <a:rPr lang="en-US" dirty="0"/>
              <a:t>Proving a Temporary Taking</a:t>
            </a:r>
          </a:p>
        </p:txBody>
      </p:sp>
      <p:sp>
        <p:nvSpPr>
          <p:cNvPr id="3" name="Content Placeholder 2">
            <a:extLst>
              <a:ext uri="{FF2B5EF4-FFF2-40B4-BE49-F238E27FC236}">
                <a16:creationId xmlns:a16="http://schemas.microsoft.com/office/drawing/2014/main" id="{C6F8EC66-153A-4F67-BCA2-55F231A98F80}"/>
              </a:ext>
            </a:extLst>
          </p:cNvPr>
          <p:cNvSpPr>
            <a:spLocks noGrp="1"/>
          </p:cNvSpPr>
          <p:nvPr>
            <p:ph idx="1"/>
          </p:nvPr>
        </p:nvSpPr>
        <p:spPr/>
        <p:txBody>
          <a:bodyPr>
            <a:normAutofit/>
          </a:bodyPr>
          <a:lstStyle/>
          <a:p>
            <a:r>
              <a:rPr lang="en-US" dirty="0"/>
              <a:t>Proof of such a claim requires the plaintiffs to establish that government action caused the injury to their properties—that the invasion was the “direct, natural, or probable result of an authorized activity.”</a:t>
            </a:r>
          </a:p>
          <a:p>
            <a:r>
              <a:rPr lang="en-US" dirty="0"/>
              <a:t>Establishing liability for a temporary taking also requires proof that the invasion was either intentional or foreseeable.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A559E9F-AFED-4ACD-93E4-36EE909F7A3D}"/>
                  </a:ext>
                </a:extLst>
              </p14:cNvPr>
              <p14:cNvContentPartPr/>
              <p14:nvPr/>
            </p14:nvContentPartPr>
            <p14:xfrm>
              <a:off x="954720" y="3295800"/>
              <a:ext cx="6870600" cy="1832400"/>
            </p14:xfrm>
          </p:contentPart>
        </mc:Choice>
        <mc:Fallback xmlns="">
          <p:pic>
            <p:nvPicPr>
              <p:cNvPr id="4" name="Ink 3">
                <a:extLst>
                  <a:ext uri="{FF2B5EF4-FFF2-40B4-BE49-F238E27FC236}">
                    <a16:creationId xmlns:a16="http://schemas.microsoft.com/office/drawing/2014/main" id="{4A559E9F-AFED-4ACD-93E4-36EE909F7A3D}"/>
                  </a:ext>
                </a:extLst>
              </p:cNvPr>
              <p:cNvPicPr/>
              <p:nvPr/>
            </p:nvPicPr>
            <p:blipFill>
              <a:blip r:embed="rId3"/>
              <a:stretch>
                <a:fillRect/>
              </a:stretch>
            </p:blipFill>
            <p:spPr>
              <a:xfrm>
                <a:off x="945360" y="3286440"/>
                <a:ext cx="6889320" cy="1851120"/>
              </a:xfrm>
              <a:prstGeom prst="rect">
                <a:avLst/>
              </a:prstGeom>
            </p:spPr>
          </p:pic>
        </mc:Fallback>
      </mc:AlternateContent>
    </p:spTree>
    <p:extLst>
      <p:ext uri="{BB962C8B-B14F-4D97-AF65-F5344CB8AC3E}">
        <p14:creationId xmlns:p14="http://schemas.microsoft.com/office/powerpoint/2010/main" val="3260229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3E2B-4F98-4A32-BBDD-8906C5D99AA2}"/>
              </a:ext>
            </a:extLst>
          </p:cNvPr>
          <p:cNvSpPr>
            <a:spLocks noGrp="1"/>
          </p:cNvSpPr>
          <p:nvPr>
            <p:ph type="title"/>
          </p:nvPr>
        </p:nvSpPr>
        <p:spPr/>
        <p:txBody>
          <a:bodyPr/>
          <a:lstStyle/>
          <a:p>
            <a:r>
              <a:rPr lang="en-US" dirty="0"/>
              <a:t>Did the Government Act at All?</a:t>
            </a:r>
          </a:p>
        </p:txBody>
      </p:sp>
      <p:sp>
        <p:nvSpPr>
          <p:cNvPr id="3" name="Content Placeholder 2">
            <a:extLst>
              <a:ext uri="{FF2B5EF4-FFF2-40B4-BE49-F238E27FC236}">
                <a16:creationId xmlns:a16="http://schemas.microsoft.com/office/drawing/2014/main" id="{3A20725D-43B8-412A-9BA4-241D59A22385}"/>
              </a:ext>
            </a:extLst>
          </p:cNvPr>
          <p:cNvSpPr>
            <a:spLocks noGrp="1"/>
          </p:cNvSpPr>
          <p:nvPr>
            <p:ph idx="1"/>
          </p:nvPr>
        </p:nvSpPr>
        <p:spPr/>
        <p:txBody>
          <a:bodyPr/>
          <a:lstStyle/>
          <a:p>
            <a:r>
              <a:rPr lang="en-US" dirty="0"/>
              <a:t>The Claims Court’s finding of liability here is based in large part on the </a:t>
            </a:r>
            <a:r>
              <a:rPr lang="en-US" dirty="0">
                <a:highlight>
                  <a:srgbClr val="FFFF00"/>
                </a:highlight>
              </a:rPr>
              <a:t>failure of the government to take action</a:t>
            </a:r>
            <a:r>
              <a:rPr lang="en-US" dirty="0"/>
              <a:t>, particularly on its failure to maintain MRGO or to modify it. ….. In finding a causal link between MRGO and storm surge, the Claims Court cited expert testimony noting that there was </a:t>
            </a:r>
            <a:r>
              <a:rPr lang="en-US" dirty="0">
                <a:highlight>
                  <a:srgbClr val="FFFF00"/>
                </a:highlight>
              </a:rPr>
              <a:t>“no evidence that the MRGO project was ever modified to reduce the predictable excess surge stresses and wave attack.”</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FCB687A-863F-4096-85B1-CA36FC08EB29}"/>
                  </a:ext>
                </a:extLst>
              </p14:cNvPr>
              <p14:cNvContentPartPr/>
              <p14:nvPr/>
            </p14:nvContentPartPr>
            <p14:xfrm>
              <a:off x="958320" y="2531160"/>
              <a:ext cx="7940160" cy="3166200"/>
            </p14:xfrm>
          </p:contentPart>
        </mc:Choice>
        <mc:Fallback xmlns="">
          <p:pic>
            <p:nvPicPr>
              <p:cNvPr id="4" name="Ink 3">
                <a:extLst>
                  <a:ext uri="{FF2B5EF4-FFF2-40B4-BE49-F238E27FC236}">
                    <a16:creationId xmlns:a16="http://schemas.microsoft.com/office/drawing/2014/main" id="{AFCB687A-863F-4096-85B1-CA36FC08EB29}"/>
                  </a:ext>
                </a:extLst>
              </p:cNvPr>
              <p:cNvPicPr/>
              <p:nvPr/>
            </p:nvPicPr>
            <p:blipFill>
              <a:blip r:embed="rId3"/>
              <a:stretch>
                <a:fillRect/>
              </a:stretch>
            </p:blipFill>
            <p:spPr>
              <a:xfrm>
                <a:off x="948960" y="2521800"/>
                <a:ext cx="7958880" cy="3184920"/>
              </a:xfrm>
              <a:prstGeom prst="rect">
                <a:avLst/>
              </a:prstGeom>
            </p:spPr>
          </p:pic>
        </mc:Fallback>
      </mc:AlternateContent>
    </p:spTree>
    <p:extLst>
      <p:ext uri="{BB962C8B-B14F-4D97-AF65-F5344CB8AC3E}">
        <p14:creationId xmlns:p14="http://schemas.microsoft.com/office/powerpoint/2010/main" val="3742639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FD510-8FE9-4416-BCB9-FD1C96148ADF}"/>
              </a:ext>
            </a:extLst>
          </p:cNvPr>
          <p:cNvSpPr>
            <a:spLocks noGrp="1"/>
          </p:cNvSpPr>
          <p:nvPr>
            <p:ph type="title"/>
          </p:nvPr>
        </p:nvSpPr>
        <p:spPr/>
        <p:txBody>
          <a:bodyPr/>
          <a:lstStyle/>
          <a:p>
            <a:r>
              <a:rPr lang="en-US" dirty="0"/>
              <a:t>No Takings Based on Failure to Act</a:t>
            </a:r>
          </a:p>
        </p:txBody>
      </p:sp>
      <p:sp>
        <p:nvSpPr>
          <p:cNvPr id="3" name="Content Placeholder 2">
            <a:extLst>
              <a:ext uri="{FF2B5EF4-FFF2-40B4-BE49-F238E27FC236}">
                <a16:creationId xmlns:a16="http://schemas.microsoft.com/office/drawing/2014/main" id="{D6DF232D-FA64-482C-9F49-1CC4E5C1B5E0}"/>
              </a:ext>
            </a:extLst>
          </p:cNvPr>
          <p:cNvSpPr>
            <a:spLocks noGrp="1"/>
          </p:cNvSpPr>
          <p:nvPr>
            <p:ph idx="1"/>
          </p:nvPr>
        </p:nvSpPr>
        <p:spPr/>
        <p:txBody>
          <a:bodyPr>
            <a:normAutofit fontScale="92500"/>
          </a:bodyPr>
          <a:lstStyle/>
          <a:p>
            <a:r>
              <a:rPr lang="en-US" dirty="0">
                <a:highlight>
                  <a:srgbClr val="FFFF00"/>
                </a:highlight>
              </a:rPr>
              <a:t>While the theory that the government failed to maintain or modify a government-constructed project may state a tort claim, it does not state a takings claim. </a:t>
            </a:r>
          </a:p>
          <a:p>
            <a:r>
              <a:rPr lang="en-US" dirty="0"/>
              <a:t>A property loss compensable as a taking only results when the asserted invasion is the direct, natural, or probable result of authorized government action.</a:t>
            </a:r>
          </a:p>
          <a:p>
            <a:r>
              <a:rPr lang="en-US" dirty="0"/>
              <a:t>On a takings theory, the government cannot be liable for failure to act, but only for affirmative acts by the government. </a:t>
            </a:r>
            <a:r>
              <a:rPr lang="en-US" dirty="0">
                <a:highlight>
                  <a:srgbClr val="FFFF00"/>
                </a:highlight>
              </a:rPr>
              <a:t>“The government’s liability for a taking does not turn, as it would in tort, on its level of care.”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C2F8E49-BC71-452D-9976-06FFBB33337E}"/>
                  </a:ext>
                </a:extLst>
              </p14:cNvPr>
              <p14:cNvContentPartPr/>
              <p14:nvPr/>
            </p14:nvContentPartPr>
            <p14:xfrm>
              <a:off x="9094320" y="2190600"/>
              <a:ext cx="1842840" cy="2121480"/>
            </p14:xfrm>
          </p:contentPart>
        </mc:Choice>
        <mc:Fallback xmlns="">
          <p:pic>
            <p:nvPicPr>
              <p:cNvPr id="4" name="Ink 3">
                <a:extLst>
                  <a:ext uri="{FF2B5EF4-FFF2-40B4-BE49-F238E27FC236}">
                    <a16:creationId xmlns:a16="http://schemas.microsoft.com/office/drawing/2014/main" id="{CC2F8E49-BC71-452D-9976-06FFBB33337E}"/>
                  </a:ext>
                </a:extLst>
              </p:cNvPr>
              <p:cNvPicPr/>
              <p:nvPr/>
            </p:nvPicPr>
            <p:blipFill>
              <a:blip r:embed="rId3"/>
              <a:stretch>
                <a:fillRect/>
              </a:stretch>
            </p:blipFill>
            <p:spPr>
              <a:xfrm>
                <a:off x="9084960" y="2181240"/>
                <a:ext cx="1861560" cy="2140200"/>
              </a:xfrm>
              <a:prstGeom prst="rect">
                <a:avLst/>
              </a:prstGeom>
            </p:spPr>
          </p:pic>
        </mc:Fallback>
      </mc:AlternateContent>
    </p:spTree>
    <p:extLst>
      <p:ext uri="{BB962C8B-B14F-4D97-AF65-F5344CB8AC3E}">
        <p14:creationId xmlns:p14="http://schemas.microsoft.com/office/powerpoint/2010/main" val="117180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E59D5-FAE3-45B4-B27D-C30D5DAB2B8D}"/>
              </a:ext>
            </a:extLst>
          </p:cNvPr>
          <p:cNvSpPr>
            <a:spLocks noGrp="1"/>
          </p:cNvSpPr>
          <p:nvPr>
            <p:ph type="title"/>
          </p:nvPr>
        </p:nvSpPr>
        <p:spPr/>
        <p:txBody>
          <a:bodyPr/>
          <a:lstStyle/>
          <a:p>
            <a:r>
              <a:rPr lang="en-US" dirty="0"/>
              <a:t>Failure to Provide Adequate Flood Protection</a:t>
            </a:r>
          </a:p>
        </p:txBody>
      </p:sp>
      <p:sp>
        <p:nvSpPr>
          <p:cNvPr id="3" name="Content Placeholder 2">
            <a:extLst>
              <a:ext uri="{FF2B5EF4-FFF2-40B4-BE49-F238E27FC236}">
                <a16:creationId xmlns:a16="http://schemas.microsoft.com/office/drawing/2014/main" id="{86208935-CFBC-4F67-9175-4D2F38764C01}"/>
              </a:ext>
            </a:extLst>
          </p:cNvPr>
          <p:cNvSpPr>
            <a:spLocks noGrp="1"/>
          </p:cNvSpPr>
          <p:nvPr>
            <p:ph idx="1"/>
          </p:nvPr>
        </p:nvSpPr>
        <p:spPr/>
        <p:txBody>
          <a:bodyPr/>
          <a:lstStyle/>
          <a:p>
            <a:r>
              <a:rPr lang="en-US" dirty="0"/>
              <a:t>In United States v. </a:t>
            </a:r>
            <a:r>
              <a:rPr lang="en-US" dirty="0" err="1"/>
              <a:t>Sponenbarger</a:t>
            </a:r>
            <a:r>
              <a:rPr lang="en-US" dirty="0"/>
              <a:t>, 308 U.S. 256 (1939), the government built a flood protection system. The plaintiff complained that the system was inadequate to protect the plaintiff’s property from flooding. In finding that there was no taking, the Supreme Court held that </a:t>
            </a:r>
            <a:r>
              <a:rPr lang="en-US" dirty="0">
                <a:highlight>
                  <a:srgbClr val="FFFF00"/>
                </a:highlight>
              </a:rPr>
              <a:t>“[w]hen undertaking to safeguard a large area from existing flood hazards, the Government does not owe compensation under the Fifth Amendment to every landowner which it fails to or cannot protect.”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512B282-D366-493C-8332-8F888EEA4264}"/>
                  </a:ext>
                </a:extLst>
              </p14:cNvPr>
              <p14:cNvContentPartPr/>
              <p14:nvPr/>
            </p14:nvContentPartPr>
            <p14:xfrm>
              <a:off x="948960" y="1826640"/>
              <a:ext cx="5515920" cy="792000"/>
            </p14:xfrm>
          </p:contentPart>
        </mc:Choice>
        <mc:Fallback xmlns="">
          <p:pic>
            <p:nvPicPr>
              <p:cNvPr id="4" name="Ink 3">
                <a:extLst>
                  <a:ext uri="{FF2B5EF4-FFF2-40B4-BE49-F238E27FC236}">
                    <a16:creationId xmlns:a16="http://schemas.microsoft.com/office/drawing/2014/main" id="{6512B282-D366-493C-8332-8F888EEA4264}"/>
                  </a:ext>
                </a:extLst>
              </p:cNvPr>
              <p:cNvPicPr/>
              <p:nvPr/>
            </p:nvPicPr>
            <p:blipFill>
              <a:blip r:embed="rId3"/>
              <a:stretch>
                <a:fillRect/>
              </a:stretch>
            </p:blipFill>
            <p:spPr>
              <a:xfrm>
                <a:off x="939600" y="1817280"/>
                <a:ext cx="5534640" cy="810720"/>
              </a:xfrm>
              <a:prstGeom prst="rect">
                <a:avLst/>
              </a:prstGeom>
            </p:spPr>
          </p:pic>
        </mc:Fallback>
      </mc:AlternateContent>
    </p:spTree>
    <p:extLst>
      <p:ext uri="{BB962C8B-B14F-4D97-AF65-F5344CB8AC3E}">
        <p14:creationId xmlns:p14="http://schemas.microsoft.com/office/powerpoint/2010/main" val="281295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BB5AA-8978-4F26-88ED-3BBC3481B72D}"/>
              </a:ext>
            </a:extLst>
          </p:cNvPr>
          <p:cNvSpPr>
            <a:spLocks noGrp="1"/>
          </p:cNvSpPr>
          <p:nvPr>
            <p:ph type="title"/>
          </p:nvPr>
        </p:nvSpPr>
        <p:spPr/>
        <p:txBody>
          <a:bodyPr/>
          <a:lstStyle/>
          <a:p>
            <a:r>
              <a:rPr lang="en-US" dirty="0"/>
              <a:t>The Lack of Precedent for Takings based on Failure to Act</a:t>
            </a:r>
          </a:p>
        </p:txBody>
      </p:sp>
      <p:sp>
        <p:nvSpPr>
          <p:cNvPr id="3" name="Content Placeholder 2">
            <a:extLst>
              <a:ext uri="{FF2B5EF4-FFF2-40B4-BE49-F238E27FC236}">
                <a16:creationId xmlns:a16="http://schemas.microsoft.com/office/drawing/2014/main" id="{DD64904B-59C6-4676-84F3-3DD1C3E7DE6B}"/>
              </a:ext>
            </a:extLst>
          </p:cNvPr>
          <p:cNvSpPr>
            <a:spLocks noGrp="1"/>
          </p:cNvSpPr>
          <p:nvPr>
            <p:ph idx="1"/>
          </p:nvPr>
        </p:nvSpPr>
        <p:spPr/>
        <p:txBody>
          <a:bodyPr/>
          <a:lstStyle/>
          <a:p>
            <a:r>
              <a:rPr lang="en-US" dirty="0"/>
              <a:t>Plaintiffs point to no case where the government incurred takings liability based on inaction. Takings liability must be premised on affirmative government acts. </a:t>
            </a:r>
            <a:r>
              <a:rPr lang="en-US" dirty="0">
                <a:highlight>
                  <a:srgbClr val="FFFF00"/>
                </a:highlight>
              </a:rPr>
              <a:t>The failure of the government to properly maintain the MRGO channel or to modify the channel cannot be the basis of takings liability. </a:t>
            </a:r>
            <a:r>
              <a:rPr lang="en-US" dirty="0"/>
              <a:t>Plaintiffs’ sole remedy for these inactions, if any, lies in tort.</a:t>
            </a:r>
          </a:p>
        </p:txBody>
      </p:sp>
    </p:spTree>
    <p:extLst>
      <p:ext uri="{BB962C8B-B14F-4D97-AF65-F5344CB8AC3E}">
        <p14:creationId xmlns:p14="http://schemas.microsoft.com/office/powerpoint/2010/main" val="4236398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DCF1A82-0E3F-48FE-843A-8254F22E656F}" vid="{DCB8EE7F-0FD7-4D85-9775-2B891E685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184</TotalTime>
  <Words>1399</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Atkinson Hyperlegible</vt:lpstr>
      <vt:lpstr>Calibri</vt:lpstr>
      <vt:lpstr>Calibri Light</vt:lpstr>
      <vt:lpstr>Office Theme</vt:lpstr>
      <vt:lpstr>St. Bernard Par. Gov’t v. United States, 887 F.3d 1354 (Fed. Cir. 2018)</vt:lpstr>
      <vt:lpstr>Did the Fed Cir Know this was BS?</vt:lpstr>
      <vt:lpstr>Inverse Condemnation</vt:lpstr>
      <vt:lpstr>Temporary Taking</vt:lpstr>
      <vt:lpstr>Proving a Temporary Taking</vt:lpstr>
      <vt:lpstr>Did the Government Act at All?</vt:lpstr>
      <vt:lpstr>No Takings Based on Failure to Act</vt:lpstr>
      <vt:lpstr>Failure to Provide Adequate Flood Protection</vt:lpstr>
      <vt:lpstr>The Lack of Precedent for Takings based on Failure to Act</vt:lpstr>
      <vt:lpstr>Causation</vt:lpstr>
      <vt:lpstr>What about the Overall Flood Protection?</vt:lpstr>
      <vt:lpstr>The Standard</vt:lpstr>
      <vt:lpstr>The Holding</vt:lpstr>
      <vt:lpstr>In re Downstream Addicks, No. 17-9002, 2020 WL 808686 (Fed. Cl. Feb. 18,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 Richards</cp:lastModifiedBy>
  <cp:revision>11</cp:revision>
  <dcterms:created xsi:type="dcterms:W3CDTF">2021-03-30T17:33:22Z</dcterms:created>
  <dcterms:modified xsi:type="dcterms:W3CDTF">2023-07-09T17:02:19Z</dcterms:modified>
</cp:coreProperties>
</file>