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tags/tag1.xml" ContentType="application/vnd.openxmlformats-officedocument.presentationml.tags+xml"/>
  <Override PartName="/ppt/notesSlides/notesSlide1.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16" r:id="rId2"/>
    <p:sldId id="307" r:id="rId3"/>
    <p:sldId id="346" r:id="rId4"/>
    <p:sldId id="347" r:id="rId5"/>
    <p:sldId id="348" r:id="rId6"/>
    <p:sldId id="349" r:id="rId7"/>
    <p:sldId id="350" r:id="rId8"/>
    <p:sldId id="351" r:id="rId9"/>
    <p:sldId id="352" r:id="rId10"/>
    <p:sldId id="353" r:id="rId11"/>
    <p:sldId id="305" r:id="rId12"/>
    <p:sldId id="354" r:id="rId13"/>
    <p:sldId id="314" r:id="rId14"/>
    <p:sldId id="315"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5" r:id="rId33"/>
    <p:sldId id="336" r:id="rId34"/>
    <p:sldId id="337" r:id="rId35"/>
    <p:sldId id="338" r:id="rId36"/>
    <p:sldId id="339" r:id="rId37"/>
    <p:sldId id="33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1" autoAdjust="0"/>
    <p:restoredTop sz="86350" autoAdjust="0"/>
  </p:normalViewPr>
  <p:slideViewPr>
    <p:cSldViewPr snapToGrid="0">
      <p:cViewPr varScale="1">
        <p:scale>
          <a:sx n="113" d="100"/>
          <a:sy n="113" d="100"/>
        </p:scale>
        <p:origin x="108" y="2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00.796"/>
    </inkml:context>
    <inkml:brush xml:id="br0">
      <inkml:brushProperty name="width" value="0.1" units="cm"/>
      <inkml:brushProperty name="height" value="0.1" units="cm"/>
      <inkml:brushProperty name="color" value="#E71224"/>
    </inkml:brush>
  </inkml:definitions>
  <inkml:trace contextRef="#ctx0" brushRef="#br0">106 65 244 0 0,'-16'-6'1218'0'0,"10"4"72"0"0,0 0 0 0 0,0 0 0 0 0,0 0 0 0 0,0-1 0 0 0,1 0 0 0 0,-1 0 0 0 0,1-1 0 0 0,-1 1 0 0 0,1-1 0 0 0,0 0 0 0 0,-4-5 0 0 0,-6-5 901 0 0,11 10-669 0 0,13 9-1184 0 0,43 31 119 0 0,-37-25-246 0 0,0 0 1 0 0,0-1 0 0 0,1-1-1 0 0,1 0 1 0 0,25 10-1 0 0,49 7 1566 0 0,178 27 0 0 0,101-14 186 0 0,-229-26-1633 0 0,-67-6-347 0 0,239 32 473 0 0,-278-32-773 0 0,-1 2 0 0 0,1 1 1 0 0,-1 2-1 0 0,-1 1 1 0 0,0 1-1 0 0,49 31 0 0 0,-55-26-1206 0 0,-2 2-1 0 0,30 30 0 0 0,-28-25-1141 0 0,34 25 0 0 0,-50-43 1092 0 0,0-1 0 0 0,0 0 0 0 0,0-1 1 0 0,1 0-1 0 0,0-1 0 0 0,0 0 0 0 0,15 3 0 0 0,-24-8 1276 0 0,0 1 0 0 0,0-1 1 0 0,-1 0-1 0 0,1 0 1 0 0,0 0-1 0 0,0 0 0 0 0,0 0 1 0 0,-1-1-1 0 0,1 1 0 0 0,0-1 1 0 0,4-2-1 0 0,8-1-403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2.927"/>
    </inkml:context>
    <inkml:brush xml:id="br0">
      <inkml:brushProperty name="width" value="0.1" units="cm"/>
      <inkml:brushProperty name="height" value="0.1" units="cm"/>
      <inkml:brushProperty name="color" value="#E71224"/>
    </inkml:brush>
  </inkml:definitions>
  <inkml:trace contextRef="#ctx0" brushRef="#br0">61 134 280 0 0,'-20'6'11804'0'0,"5"10"-5092"0"0,13-11-6281 0 0,-1 1 0 0 0,1-1 0 0 0,0 1 0 0 0,1 0 0 0 0,0 0 0 0 0,-1-1 0 0 0,1 8 0 0 0,0 6-1294 0 0,0 1 0 0 0,4 26-1 0 0,0-17 2620 0 0,54 285-1143 0 0,-56-246-95 0 0,-1-67-489 0 0,0-1 1 0 0,0 0-1 0 0,0 0 0 0 0,0 0 0 0 0,0 0 0 0 0,1 1 0 0 0,-1-1 0 0 0,0 0 0 0 0,0 0 0 0 0,0 0 0 0 0,-1 1 0 0 0,1-1 0 0 0,0 0 0 0 0,0 0 1 0 0,0 0-1 0 0,0 1 0 0 0,0-1 0 0 0,0 0 0 0 0,0 0 0 0 0,0 0 0 0 0,0 0 0 0 0,0 1 0 0 0,0-1 0 0 0,-1 0 0 0 0,1 0 0 0 0,0 0 0 0 0,0 0 1 0 0,0 0-1 0 0,0 0 0 0 0,0 1 0 0 0,-1-1 0 0 0,1 0 0 0 0,0 0 0 0 0,0 0 0 0 0,0 0 0 0 0,0 0 0 0 0,-1 0 0 0 0,1 0 0 0 0,0 0 0 0 0,0 0 1 0 0,0 0-1 0 0,-1 0 0 0 0,1 0 0 0 0,0 0 0 0 0,0 0 0 0 0,0 0 0 0 0,0 0 0 0 0,-1 0 0 0 0,1 0 0 0 0,0 0 0 0 0,0 0 0 0 0,0 0 0 0 0,-1 0 1 0 0,1 0-1 0 0,0 0 0 0 0,0 0 0 0 0,0 0 0 0 0,0 0 0 0 0,-1-1 0 0 0,1 1 0 0 0,0 0 0 0 0,0 0 0 0 0,0 0 0 0 0,-8-7 1108 0 0,2-1-1198 0 0,0-1 1 0 0,1 1-1 0 0,1-1 0 0 0,-1 0 0 0 0,2 0 1 0 0,-1 0-1 0 0,1 0 0 0 0,0-1 1 0 0,-1-12-1 0 0,-9-94-3448 0 0,12 101 2934 0 0,0-12-485 0 0,0 1-1 0 0,2-1 1 0 0,1 0 0 0 0,1 1-1 0 0,13-49 1 0 0,-11 57 1000 0 0,1 1 1 0 0,1 0-1 0 0,1 0 1 0 0,0 1-1 0 0,17-26 1 0 0,-12 23 589 0 0,1 1 0 0 0,1 0 1 0 0,26-25-1 0 0,-37 39-499 0 0,-1 1 1 0 0,1 0-1 0 0,0 0 1 0 0,-1 0-1 0 0,1 1 0 0 0,0-1 1 0 0,1 1-1 0 0,-1 0 0 0 0,0 0 1 0 0,1 0-1 0 0,-1 1 0 0 0,1-1 1 0 0,-1 1-1 0 0,1 0 1 0 0,0 1-1 0 0,-1-1 0 0 0,1 1 1 0 0,0 0-1 0 0,0 0 0 0 0,-1 0 1 0 0,1 1-1 0 0,0-1 1 0 0,-1 1-1 0 0,8 2 0 0 0,-8 0-207 0 0,0-1-1 0 0,-1 0 1 0 0,1 1-1 0 0,-1 0 1 0 0,1 0-1 0 0,-1 0 1 0 0,0 0-1 0 0,0 1 1 0 0,0-1-1 0 0,0 1 1 0 0,-1-1-1 0 0,1 1 1 0 0,-1 0-1 0 0,0 0 1 0 0,0 0-1 0 0,-1 1 1 0 0,1-1-1 0 0,-1 0 1 0 0,0 1-1 0 0,0-1 1 0 0,0 0-1 0 0,-1 1 1 0 0,0-1-1 0 0,1 1 1 0 0,-2-1 0 0 0,0 7-1 0 0,1 2-335 0 0,-2 0 1 0 0,0 0-1 0 0,0-1 0 0 0,-1 1 1 0 0,-1-1-1 0 0,0 0 0 0 0,0 0 1 0 0,-8 13-1 0 0,0-6 336 0 0,-1-1-1 0 0,0 0 1 0 0,-1 0 0 0 0,-1-1 0 0 0,-1-1-1 0 0,0-1 1 0 0,-28 20 0 0 0,31-25-824 0 0,-1-2 0 0 0,0 0 0 0 0,-22 10 0 0 0,16-12-189 0 0,0-4 360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3.551"/>
    </inkml:context>
    <inkml:brush xml:id="br0">
      <inkml:brushProperty name="width" value="0.1" units="cm"/>
      <inkml:brushProperty name="height" value="0.1" units="cm"/>
      <inkml:brushProperty name="color" value="#E71224"/>
    </inkml:brush>
  </inkml:definitions>
  <inkml:trace contextRef="#ctx0" brushRef="#br0">1 208 140 0 0,'2'-13'13343'0'0,"2"43"-3062"0"0,-2-18-12118 0 0,-2-8 2032 0 0,3 28 407 0 0,2 0-1 0 0,1-1 0 0 0,1 0 1 0 0,2 0-1 0 0,1-1 0 0 0,15 33 1 0 0,-25-63-572 0 0,1 1 0 0 0,-1 0 0 0 0,0 0 0 0 0,1-1 0 0 0,-1 1 0 0 0,0 0 1 0 0,1-1-1 0 0,-1 1 0 0 0,1 0 0 0 0,-1-1 0 0 0,1 1 0 0 0,-1-1 0 0 0,1 1 1 0 0,0-1-1 0 0,-1 1 0 0 0,1-1 0 0 0,0 1 0 0 0,-1-1 0 0 0,1 1 0 0 0,0-1 0 0 0,0 0 1 0 0,-1 0-1 0 0,1 1 0 0 0,0-1 0 0 0,0 0 0 0 0,0 0 0 0 0,-1 0 0 0 0,1 0 0 0 0,1 0 1 0 0,0 0 12 0 0,-1-1 1 0 0,0 0 0 0 0,0 0 0 0 0,1 0 0 0 0,-1 1 0 0 0,0-1-1 0 0,0 0 1 0 0,0 0 0 0 0,0-1 0 0 0,0 1 0 0 0,0 0 0 0 0,0 0 0 0 0,0 0-1 0 0,1-3 1 0 0,21-52 510 0 0,-22 52-558 0 0,54-183-1274 0 0,-23 72-2268 0 0,-4 44-1772 0 0,-26 67 4540 0 0,0 0 0 0 0,0 0 0 0 0,0 0-1 0 0,0 1 1 0 0,1-1 0 0 0,0 1 0 0 0,0-1 0 0 0,0 1 0 0 0,0 0 0 0 0,0 0 0 0 0,1 1 0 0 0,-1-1 0 0 0,1 1-1 0 0,0-1 1 0 0,4-1 0 0 0,-7 4 492 0 0,1 0-1 0 0,0-1 0 0 0,-1 1 0 0 0,1 0 1 0 0,-1 0-1 0 0,1 0 0 0 0,0 0 1 0 0,-1 1-1 0 0,1-1 0 0 0,0 0 1 0 0,-1 1-1 0 0,1-1 0 0 0,-1 1 1 0 0,1-1-1 0 0,2 2 0 0 0,2 1-449 0 0,6 1 220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3.881"/>
    </inkml:context>
    <inkml:brush xml:id="br0">
      <inkml:brushProperty name="width" value="0.1" units="cm"/>
      <inkml:brushProperty name="height" value="0.1" units="cm"/>
      <inkml:brushProperty name="color" value="#E71224"/>
    </inkml:brush>
  </inkml:definitions>
  <inkml:trace contextRef="#ctx0" brushRef="#br0">0 197 96 0 0,'5'2'1250'0'0,"-1"1"0"0"0,1-1 0 0 0,0 0 0 0 0,0-1 0 0 0,0 1 0 0 0,0-1 0 0 0,0 0 0 0 0,7 0 0 0 0,45-4 6363 0 0,0-12-3476 0 0,-7-6-3419 0 0,-42 16-639 0 0,0 0 0 0 0,0 0 0 0 0,0-1 0 0 0,-1 1 1 0 0,0-2-1 0 0,12-11 0 0 0,-17 15-82 0 0,1 0 0 0 0,-1 0 0 0 0,1 0 0 0 0,-1 0 0 0 0,0 0 1 0 0,0-1-1 0 0,0 1 0 0 0,-1 0 0 0 0,1-1 0 0 0,-1 0 0 0 0,0 1 0 0 0,0-1 0 0 0,0 0 0 0 0,0 1 0 0 0,-1-1 0 0 0,1 0 0 0 0,-1 0 0 0 0,0 0 0 0 0,-1-7 1 0 0,0 8-137 0 0,0 1 0 0 0,0-1 0 0 0,0 1-1 0 0,0 0 1 0 0,-1-1 0 0 0,1 1 0 0 0,-1 0 0 0 0,1 0 0 0 0,-1 0 0 0 0,0 0 0 0 0,0 0 0 0 0,0 0 0 0 0,0 0 0 0 0,0 1 0 0 0,0-1 0 0 0,0 1 0 0 0,-1-1 0 0 0,1 1 0 0 0,0 0 0 0 0,-1 0 0 0 0,1 0 0 0 0,-1 0 0 0 0,0 0 0 0 0,1 1 0 0 0,-1-1 0 0 0,0 1 0 0 0,1 0 0 0 0,-4 0 0 0 0,0 0-4 0 0,0 0-1 0 0,0 0 1 0 0,0 1 0 0 0,1 0 0 0 0,-1 0-1 0 0,0 0 1 0 0,1 1 0 0 0,-1 0-1 0 0,1 0 1 0 0,-1 0 0 0 0,1 1-1 0 0,-6 3 1 0 0,-1 4 425 0 0,0 0 0 0 0,1 1 1 0 0,1 0-1 0 0,0 1 0 0 0,0 0 0 0 0,1 0 0 0 0,1 1 1 0 0,0 0-1 0 0,0 0 0 0 0,2 1 0 0 0,-1 0 0 0 0,-7 29 1 0 0,12-34-95 0 0,0-1 1 0 0,0 1 0 0 0,1 0 0 0 0,0-1 0 0 0,1 1 0 0 0,0 0 0 0 0,0 0 0 0 0,1 0 0 0 0,0-1 0 0 0,4 16 0 0 0,-3-18-172 0 0,0-1 0 0 0,1 1 0 0 0,-1-1 0 0 0,1 0 0 0 0,0 0 1 0 0,1 0-1 0 0,-1 0 0 0 0,1 0 0 0 0,0-1 0 0 0,0 1 0 0 0,1-1 0 0 0,-1 0 1 0 0,1 0-1 0 0,0-1 0 0 0,0 1 0 0 0,0-1 0 0 0,6 2 0 0 0,-5-2-116 0 0,0-1 0 0 0,1 0 0 0 0,-1-1 0 0 0,1 0 0 0 0,-1 0 0 0 0,1 0-1 0 0,0 0 1 0 0,-1-1 0 0 0,1-1 0 0 0,0 1 0 0 0,-1-1 0 0 0,1 0 0 0 0,0 0 0 0 0,-1-1 0 0 0,0 0 0 0 0,1 0-1 0 0,-1 0 1 0 0,0-1 0 0 0,9-5 0 0 0,3-2-1495 0 0,-1 0 0 0 0,-1-2 0 0 0,0 0 0 0 0,0 0 0 0 0,17-20 1 0 0,-29 28 1051 0 0,19-19-5161 0 0,28-38 0 0 0,-37 37 4810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4.563"/>
    </inkml:context>
    <inkml:brush xml:id="br0">
      <inkml:brushProperty name="width" value="0.1" units="cm"/>
      <inkml:brushProperty name="height" value="0.1" units="cm"/>
      <inkml:brushProperty name="color" value="#E71224"/>
    </inkml:brush>
  </inkml:definitions>
  <inkml:trace contextRef="#ctx0" brushRef="#br0">209 1183 348 0 0,'-9'-24'6428'0'0,"7"20"-5199"0"0,1 0 0 0 0,0 0 0 0 0,-1 0 0 0 0,0 0 0 0 0,0 0-1 0 0,0 1 1 0 0,0-1 0 0 0,-3-3 0 0 0,-11 1 1955 0 0,-9 14-3368 0 0,17-2 331 0 0,0 0 0 0 0,0 1 0 0 0,1 0 0 0 0,-1 0 0 0 0,2 1 0 0 0,-1 0 1 0 0,1 0-1 0 0,0 0 0 0 0,1 1 0 0 0,0 0 0 0 0,-5 12 0 0 0,-3 9 333 0 0,1 1-1 0 0,-9 39 1 0 0,19-61-455 0 0,0 0 1 0 0,0 0-1 0 0,0 0 1 0 0,1 0 0 0 0,1 0-1 0 0,-1 0 1 0 0,1 0-1 0 0,1 0 1 0 0,0 0 0 0 0,0 0-1 0 0,1 0 1 0 0,0 0-1 0 0,0 0 1 0 0,1-1 0 0 0,1 1-1 0 0,-1-1 1 0 0,1 0-1 0 0,0 0 1 0 0,11 14 0 0 0,-14-21-46 0 0,1 1 0 0 0,0-1 0 0 0,0 0 0 0 0,0 1 0 0 0,0-1 0 0 0,0 0 1 0 0,0-1-1 0 0,1 1 0 0 0,-1 0 0 0 0,0 0 0 0 0,0-1 0 0 0,1 0 0 0 0,-1 1 1 0 0,0-1-1 0 0,0 0 0 0 0,1 0 0 0 0,-1 0 0 0 0,0 0 0 0 0,1-1 1 0 0,-1 1-1 0 0,0-1 0 0 0,0 1 0 0 0,1-1 0 0 0,-1 0 0 0 0,0 0 0 0 0,0 0 1 0 0,0 0-1 0 0,3-2 0 0 0,4-2-163 0 0,0 1 0 0 0,-1-2 0 0 0,0 1 0 0 0,0-1 0 0 0,12-12 0 0 0,17-22-1211 0 0,-2-2 0 0 0,-2 0 0 0 0,-1-3 0 0 0,-3 0 0 0 0,-2-2 0 0 0,40-95 1 0 0,-20 20 89 0 0,-5-3 0 0 0,-6 0 0 0 0,26-167 0 0 0,-30 29 1737 0 0,-24 87 6548 0 0,-21 212-3250 0 0,2 26-2617 0 0,3 1-1 0 0,3 0 0 0 0,3-1 1 0 0,10 119-1 0 0,62 245-1119 0 0,3-77-6467 0 0,-71-339 4619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4.908"/>
    </inkml:context>
    <inkml:brush xml:id="br0">
      <inkml:brushProperty name="width" value="0.1" units="cm"/>
      <inkml:brushProperty name="height" value="0.1" units="cm"/>
      <inkml:brushProperty name="color" value="#E71224"/>
    </inkml:brush>
  </inkml:definitions>
  <inkml:trace contextRef="#ctx0" brushRef="#br0">38 312 412 0 0,'-38'18'19677'0'0,"51"-13"-18136"0"0,0-3-1279 0 0,1-1-1 0 0,-1-1 1 0 0,1 0 0 0 0,-1-1 0 0 0,1 0-1 0 0,-1-1 1 0 0,0-1 0 0 0,1 0 0 0 0,16-6-1 0 0,3-4-662 0 0,1 0-1 0 0,39-24 1 0 0,33-25-3199 0 0,-34 15-5524 0 0,84-72 1 0 0,-122 91 8055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5.425"/>
    </inkml:context>
    <inkml:brush xml:id="br0">
      <inkml:brushProperty name="width" value="0.1" units="cm"/>
      <inkml:brushProperty name="height" value="0.1" units="cm"/>
      <inkml:brushProperty name="color" value="#E71224"/>
    </inkml:brush>
  </inkml:definitions>
  <inkml:trace contextRef="#ctx0" brushRef="#br0">341 124 316 0 0,'-8'-39'4147'0'0,"6"32"-2894"0"0,-1 0 0 0 0,0 1-1 0 0,0-1 1 0 0,-1 1 0 0 0,0-1 0 0 0,0 1-1 0 0,-6-7 1 0 0,8 11-847 0 0,0 0-1 0 0,0 0 0 0 0,0 0 1 0 0,0 0-1 0 0,-1 0 0 0 0,1 0 1 0 0,-1 1-1 0 0,1-1 0 0 0,-1 1 1 0 0,1 0-1 0 0,-1-1 0 0 0,0 1 1 0 0,0 1-1 0 0,1-1 0 0 0,-1 0 1 0 0,0 1-1 0 0,0-1 0 0 0,-5 1 1 0 0,5 0-422 0 0,1 1 0 0 0,-1-1 1 0 0,0 1-1 0 0,0 0 1 0 0,1 0-1 0 0,-1 0 0 0 0,0 0 1 0 0,1 0-1 0 0,-1 1 1 0 0,1-1-1 0 0,-1 1 0 0 0,1 0 1 0 0,0 0-1 0 0,-3 2 1 0 0,-8 10 4 0 0,1 1 0 0 0,0 0 1 0 0,1 0-1 0 0,0 1 1 0 0,-16 34-1 0 0,-32 94-41 0 0,47-110 68 0 0,-4 9-224 0 0,-15 76 0 0 0,30-118 171 0 0,1 0-1 0 0,0 0 0 0 0,0 0 1 0 0,-1 0-1 0 0,1 0 0 0 0,0 0 1 0 0,0 0-1 0 0,0 0 1 0 0,0 0-1 0 0,0 0 0 0 0,0 0 1 0 0,0 0-1 0 0,1 0 0 0 0,-1 0 1 0 0,0 0-1 0 0,1 0 0 0 0,-1 0 1 0 0,0 0-1 0 0,1 0 1 0 0,-1 0-1 0 0,1 0 0 0 0,0 0 1 0 0,-1 0-1 0 0,2 1 0 0 0,-1-2-6 0 0,0 1 0 0 0,0-1 0 0 0,0 0-1 0 0,0 0 1 0 0,0 1 0 0 0,0-1-1 0 0,0 0 1 0 0,0 0 0 0 0,0 0 0 0 0,0 0-1 0 0,0 0 1 0 0,0 0 0 0 0,1 0-1 0 0,-1-1 1 0 0,0 1 0 0 0,0 0 0 0 0,0 0-1 0 0,1-2 1 0 0,4 0-21 0 0,-1 0 0 0 0,1-1 0 0 0,-1 0 0 0 0,0 0 0 0 0,0-1 0 0 0,8-7 0 0 0,15-22-96 0 0,27-41 0 0 0,-36 46-18 0 0,-18 27 193 0 0,-1 0 1 0 0,1 0-1 0 0,0 0 1 0 0,0 0-1 0 0,0 0 1 0 0,-1 0-1 0 0,1 0 1 0 0,0 0-1 0 0,0 0 0 0 0,0 1 1 0 0,1-1-1 0 0,-1 0 1 0 0,0 0-1 0 0,0 1 1 0 0,2-2-1 0 0,-2 3 15 0 0,-1-1 0 0 0,1 0-1 0 0,-1 0 1 0 0,0 0 0 0 0,1 0-1 0 0,-1 0 1 0 0,1 1 0 0 0,-1-1-1 0 0,1 0 1 0 0,-1 0 0 0 0,0 1 0 0 0,1-1-1 0 0,-1 0 1 0 0,0 1 0 0 0,1-1-1 0 0,-1 0 1 0 0,0 1 0 0 0,0-1 0 0 0,1 0-1 0 0,-1 1 1 0 0,0-1 0 0 0,0 1-1 0 0,1-1 1 0 0,-1 0 0 0 0,0 1 0 0 0,0-1-1 0 0,0 1 1 0 0,0-1 0 0 0,0 1-1 0 0,5 50 2051 0 0,-5-33-1642 0 0,4 66 1630 0 0,-3-49-1345 0 0,1-1 0 0 0,7 37 0 0 0,4-5-256 0 0,27 78 0 0 0,-39-140-517 0 0,1-1-1 0 0,-1 1 1 0 0,1-1 0 0 0,0 1 0 0 0,0-1 0 0 0,0 0-1 0 0,0 0 1 0 0,0 0 0 0 0,1 0 0 0 0,-1-1 0 0 0,1 1-1 0 0,0-1 1 0 0,-1 1 0 0 0,1-1 0 0 0,1 0 0 0 0,-1 0-1 0 0,0 0 1 0 0,4 1 0 0 0,-3-2-172 0 0,-1 0 1 0 0,1 0-1 0 0,0 0 1 0 0,-1-1-1 0 0,1 1 1 0 0,0-1-1 0 0,-1 0 0 0 0,1 0 1 0 0,0-1-1 0 0,-1 1 1 0 0,1-1-1 0 0,0 0 1 0 0,-1 0-1 0 0,1 0 1 0 0,-1 0-1 0 0,1-1 0 0 0,-1 1 1 0 0,0-1-1 0 0,1 0 1 0 0,-1 0-1 0 0,0 0 1 0 0,0 0-1 0 0,0-1 1 0 0,-1 1-1 0 0,1-1 0 0 0,4-5 1 0 0,8-11-2376 0 0,-1-2 0 0 0,-1 0 0 0 0,-1 0 0 0 0,19-46 0 0 0,25-100-4200 0 0,-36 93 6120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5.758"/>
    </inkml:context>
    <inkml:brush xml:id="br0">
      <inkml:brushProperty name="width" value="0.1" units="cm"/>
      <inkml:brushProperty name="height" value="0.1" units="cm"/>
      <inkml:brushProperty name="color" value="#E71224"/>
    </inkml:brush>
  </inkml:definitions>
  <inkml:trace contextRef="#ctx0" brushRef="#br0">0 45 216 0 0,'27'-44'14914'0'0,"-21"303"-6883"0"0,3-135-6623 0 0,28 142 0 0 0,-22-187-1499 0 0,-2-2-1485 0 0,3-2-1 0 0,48 135 1 0 0,-51-183 892 0 0,6 0-4354 0 0,-18-26 4773 0 0,-1-1 1 0 0,1 1 0 0 0,0 0-1 0 0,0 0 1 0 0,-1 0 0 0 0,1 0-1 0 0,0-1 1 0 0,0 1 0 0 0,0 0-1 0 0,0-1 1 0 0,0 1 0 0 0,0-1-1 0 0,0 1 1 0 0,0-1 0 0 0,0 1-1 0 0,0-1 1 0 0,0 0 0 0 0,0 1-1 0 0,1-1 1 0 0,-1 0 0 0 0,0 0-1 0 0,0 0 1 0 0,0 0 0 0 0,0 0-1 0 0,0 0 1 0 0,0 0 0 0 0,1-1-1 0 0,-1 1 1 0 0,0 0-1 0 0,0 0 1 0 0,0-1 0 0 0,0 1-1 0 0,0-1 1 0 0,0 1 0 0 0,0-1-1 0 0,0 0 1 0 0,0 1 0 0 0,0-1-1 0 0,0 0 1 0 0,-1 1 0 0 0,1-1-1 0 0,0 0 1 0 0,0 0 0 0 0,-1 0-1 0 0,1 0 1 0 0,0 0 0 0 0,-1 0-1 0 0,1 0 1 0 0,0-2 0 0 0,8-17-1257 0 0,3-6 852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6.101"/>
    </inkml:context>
    <inkml:brush xml:id="br0">
      <inkml:brushProperty name="width" value="0.1" units="cm"/>
      <inkml:brushProperty name="height" value="0.1" units="cm"/>
      <inkml:brushProperty name="color" value="#E71224"/>
    </inkml:brush>
  </inkml:definitions>
  <inkml:trace contextRef="#ctx0" brushRef="#br0">1 230 208 0 0,'26'-9'13472'0'0,"3"9"-7473"0"0,33 15-5938 0 0,-6-2 368 0 0,-46-12-358 0 0,-1-1 0 0 0,1-1-1 0 0,-1 1 1 0 0,0-1 0 0 0,1-1 0 0 0,-1 0-1 0 0,0 0 1 0 0,1-1 0 0 0,-1 0-1 0 0,-1-1 1 0 0,1 0 0 0 0,0 0 0 0 0,-1-1-1 0 0,0 0 1 0 0,0 0 0 0 0,-1-1 0 0 0,13-11-1 0 0,-12 9-296 0 0,0 0-1 0 0,-1-1 0 0 0,0 0 1 0 0,-1 0-1 0 0,1-1 0 0 0,-2 1 1 0 0,0-1-1 0 0,0 0 0 0 0,4-12 1 0 0,-8 20 132 0 0,0 0-1 0 0,-1-1 1 0 0,1 1 0 0 0,0 0 0 0 0,-1-1 0 0 0,0 1-1 0 0,1 0 1 0 0,-1-1 0 0 0,0 1 0 0 0,0 0 0 0 0,0-1-1 0 0,-1 1 1 0 0,1 0 0 0 0,0-1 0 0 0,-1 1 0 0 0,0 0-1 0 0,1 0 1 0 0,-1-1 0 0 0,0 1 0 0 0,0 0 0 0 0,0 0-1 0 0,0 0 1 0 0,-1 0 0 0 0,1 0 0 0 0,-1 0 0 0 0,1 0-1 0 0,-1 1 1 0 0,0-1 0 0 0,1 1 0 0 0,-1-1 0 0 0,0 1-1 0 0,0-1 1 0 0,0 1 0 0 0,0 0 0 0 0,0 0 0 0 0,0 0-1 0 0,-1 0 1 0 0,-2-1 0 0 0,-1 1 104 0 0,1-1 1 0 0,0 1-1 0 0,-1 0 0 0 0,0 1 1 0 0,1-1-1 0 0,-1 1 0 0 0,1 0 1 0 0,-1 1-1 0 0,1-1 0 0 0,-1 1 1 0 0,1 0-1 0 0,-1 0 0 0 0,1 1 1 0 0,-1 0-1 0 0,-4 2 0 0 0,-1 3 461 0 0,0 0-1 0 0,1 1 0 0 0,0 0 0 0 0,0 0 1 0 0,1 1-1 0 0,0 1 0 0 0,0 0 0 0 0,1 0 1 0 0,0 0-1 0 0,1 1 0 0 0,1 0 1 0 0,-1 1-1 0 0,-7 21 0 0 0,4-6 349 0 0,1 0-1 0 0,1 0 1 0 0,2 1-1 0 0,1 0 1 0 0,-3 33-1 0 0,8-49-890 0 0,0-1 0 0 0,1 0 0 0 0,0 0 0 0 0,0 0-1 0 0,1-1 1 0 0,1 1 0 0 0,0 0 0 0 0,0-1 0 0 0,1 1-1 0 0,1-1 1 0 0,-1 0 0 0 0,2-1 0 0 0,-1 1-1 0 0,11 13 1 0 0,-12-18-353 0 0,0-1 1 0 0,0 0-1 0 0,1 1 0 0 0,-1-2 1 0 0,1 1-1 0 0,0 0 0 0 0,0-1 0 0 0,0 0 1 0 0,0 0-1 0 0,1-1 0 0 0,-1 1 1 0 0,7 1-1 0 0,-7-3-247 0 0,1 0 0 0 0,-1 0 1 0 0,0-1-1 0 0,0 0 0 0 0,1 0 1 0 0,-1 0-1 0 0,0 0 0 0 0,1-1 0 0 0,-1 0 1 0 0,0 0-1 0 0,0 0 0 0 0,0-1 0 0 0,0 0 1 0 0,0 0-1 0 0,7-4 0 0 0,1-1-773 0 0,-1-1 0 0 0,0 0 0 0 0,0-1-1 0 0,0-1 1 0 0,14-16 0 0 0,7-5 422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6.508"/>
    </inkml:context>
    <inkml:brush xml:id="br0">
      <inkml:brushProperty name="width" value="0.1" units="cm"/>
      <inkml:brushProperty name="height" value="0.1" units="cm"/>
      <inkml:brushProperty name="color" value="#E71224"/>
    </inkml:brush>
  </inkml:definitions>
  <inkml:trace contextRef="#ctx0" brushRef="#br0">8 404 128 0 0,'0'0'15167'0'0,"-7"22"-11319"0"0,8 15-2707 0 0,2 0 1 0 0,1 0-1 0 0,12 44 0 0 0,-3-29-782 0 0,3-1 1 0 0,2-1-1 0 0,38 74 1 0 0,-53-117-154 0 0,0 0 0 0 0,1 0 0 0 0,0 0 0 0 0,0-1 0 0 0,1 0 0 0 0,0 0 0 0 0,0 0 0 0 0,7 6 0 0 0,-11-12-175 0 0,-1 0-1 0 0,1 0 1 0 0,-1 0 0 0 0,1 0 0 0 0,-1 0 0 0 0,1 0 0 0 0,-1 0-1 0 0,1 0 1 0 0,-1 0 0 0 0,1 0 0 0 0,-1 0 0 0 0,1-1 0 0 0,-1 1-1 0 0,1 0 1 0 0,-1 0 0 0 0,1-1 0 0 0,-1 1 0 0 0,0 0-1 0 0,1-1 1 0 0,-1 1 0 0 0,1 0 0 0 0,-1-1 0 0 0,0 1 0 0 0,1 0-1 0 0,-1-1 1 0 0,0 1 0 0 0,0-1 0 0 0,1 1 0 0 0,-1-1 0 0 0,0 1-1 0 0,0-1 1 0 0,8-15 294 0 0,3-28-403 0 0,-1 0 1 0 0,-3 0-1 0 0,-2 0 1 0 0,0-63 0 0 0,2-13-993 0 0,-2-40-1281 0 0,-2 41-418 0 0,-4 53 809 0 0,2-33-932 0 0,-1 93 2211 0 0,1-1-1 0 0,0 0 1 0 0,0 1 0 0 0,1-1-1 0 0,0 1 1 0 0,0-1 0 0 0,1 1-1 0 0,0 0 1 0 0,0 0 0 0 0,0 0-1 0 0,6-7 1 0 0,-8 13 443 0 0,0-1-1 0 0,0 0 1 0 0,0 1 0 0 0,0-1-1 0 0,0 1 1 0 0,0 0 0 0 0,1-1-1 0 0,-1 1 1 0 0,0 0 0 0 0,0 0-1 0 0,1 0 1 0 0,-1 0 0 0 0,0 0-1 0 0,0 0 1 0 0,1 0-1 0 0,-1 0 1 0 0,0 0 0 0 0,0 0-1 0 0,0 1 1 0 0,1-1 0 0 0,-1 1-1 0 0,0-1 1 0 0,0 1 0 0 0,0-1-1 0 0,0 1 1 0 0,0 0 0 0 0,0-1-1 0 0,0 1 1 0 0,0 0-1 0 0,0 0 1 0 0,0 0 0 0 0,0 0-1 0 0,0 1 1 0 0,12 9-344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7.165"/>
    </inkml:context>
    <inkml:brush xml:id="br0">
      <inkml:brushProperty name="width" value="0.1" units="cm"/>
      <inkml:brushProperty name="height" value="0.1" units="cm"/>
      <inkml:brushProperty name="color" value="#E71224"/>
    </inkml:brush>
  </inkml:definitions>
  <inkml:trace contextRef="#ctx0" brushRef="#br0">105 1069 240 0 0,'3'0'1279'0'0,"1"0"0"0"0,0 1 0 0 0,-1-1 0 0 0,1 1 0 0 0,-1 0 1 0 0,0 0-1 0 0,1 0 0 0 0,5 3 0 0 0,22 19 4669 0 0,-21-11-4794 0 0,1 1 1 0 0,15 28-1 0 0,-7-11 82 0 0,-5-11-1035 0 0,-2 1 1 0 0,0 1-1 0 0,-1 0 1 0 0,-2 0-1 0 0,0 1 1 0 0,9 33 0 0 0,-17-52-200 0 0,-1 0 1 0 0,1-1 0 0 0,-1 1 0 0 0,0 0 0 0 0,0 0 0 0 0,0-1-1 0 0,0 1 1 0 0,0 0 0 0 0,-1 0 0 0 0,1-1 0 0 0,-1 1 0 0 0,0 0-1 0 0,-1 4 1 0 0,1-6-68 0 0,1 0-1 0 0,-1 0 0 0 0,0 0 0 0 0,0-1 1 0 0,0 1-1 0 0,0 0 0 0 0,1 0 0 0 0,-1 0 1 0 0,0-1-1 0 0,0 1 0 0 0,-1 0 0 0 0,1-1 1 0 0,0 1-1 0 0,0-1 0 0 0,0 1 0 0 0,0-1 1 0 0,0 1-1 0 0,-1-1 0 0 0,1 0 1 0 0,0 0-1 0 0,-2 0 0 0 0,-3 0-219 0 0,0-1-1 0 0,-1 0 1 0 0,1 0-1 0 0,0 0 1 0 0,0-1 0 0 0,1 0-1 0 0,-1 0 1 0 0,0-1 0 0 0,1 0-1 0 0,-9-5 1 0 0,-1-1 72 0 0,0 0 1 0 0,-1 1-1 0 0,0 1 1 0 0,0 0-1 0 0,-29-8 1 0 0,42 15 327 0 0,0-1 1 0 0,-1 0 0 0 0,1 1-1 0 0,0 0 1 0 0,-1-1-1 0 0,1 1 1 0 0,0 1-1 0 0,0-1 1 0 0,-1 0-1 0 0,1 1 1 0 0,0 0-1 0 0,0 0 1 0 0,0 0-1 0 0,-1 0 1 0 0,1 0-1 0 0,0 0 1 0 0,0 1-1 0 0,1 0 1 0 0,-1-1-1 0 0,0 1 1 0 0,1 0-1 0 0,-1 0 1 0 0,1 1-1 0 0,-1-1 1 0 0,1 0-1 0 0,0 1 1 0 0,0 0 0 0 0,0-1-1 0 0,0 1 1 0 0,1 0-1 0 0,-1 0 1 0 0,1 0-1 0 0,0 0 1 0 0,-1 0-1 0 0,1 0 1 0 0,1 0-1 0 0,-2 7 1 0 0,0 1 156 0 0,1 0 0 0 0,0 0 0 0 0,1 1 0 0 0,0-1 0 0 0,1 0 0 0 0,0 0 0 0 0,1 1 0 0 0,0-1 0 0 0,1 0 0 0 0,0 0 0 0 0,1-1 1 0 0,0 1-1 0 0,8 14 0 0 0,-9-18-291 0 0,1-1 1 0 0,0 0-1 0 0,0 0 0 0 0,1 0 1 0 0,-1 0-1 0 0,2-1 1 0 0,-1 0-1 0 0,0 0 1 0 0,11 8-1 0 0,-12-11-68 0 0,0 0-1 0 0,0 0 1 0 0,0 0 0 0 0,0 0-1 0 0,0-1 1 0 0,0 0-1 0 0,1 0 1 0 0,-1 0 0 0 0,0 0-1 0 0,1-1 1 0 0,-1 1 0 0 0,0-1-1 0 0,1 0 1 0 0,-1-1 0 0 0,1 1-1 0 0,-1-1 1 0 0,6-1 0 0 0,-5 0-69 0 0,1 0 1 0 0,0 0-1 0 0,-1-1 1 0 0,1 0-1 0 0,-1 0 1 0 0,0-1-1 0 0,0 1 1 0 0,0-1-1 0 0,-1 0 1 0 0,1-1-1 0 0,-1 1 1 0 0,0-1-1 0 0,0 1 1 0 0,4-8-1 0 0,5-9-615 0 0,-1 0 0 0 0,12-29-1 0 0,-15 30 228 0 0,27-63-1186 0 0,-4-3-1 0 0,-4 0 1 0 0,20-105-1 0 0,27-273-3271 0 0,-48 17 4186 0 0,-27 432 1401 0 0,0 0 0 0 0,-1 0 0 0 0,-1 1 0 0 0,0-1 0 0 0,-1 0 0 0 0,-5-16 0 0 0,8 30-495 0 0,0 0 0 0 0,0 1-1 0 0,-1-1 1 0 0,1 0 0 0 0,0 1 0 0 0,-1-1 0 0 0,1 0 0 0 0,0 1 0 0 0,-1-1 0 0 0,1 0 0 0 0,-1 1 0 0 0,1-1 0 0 0,-1 1 0 0 0,1-1 0 0 0,-1 0 0 0 0,1 1 0 0 0,-1 0 0 0 0,0-1 0 0 0,1 1-1 0 0,-1-1 1 0 0,0 1 0 0 0,1 0 0 0 0,-1-1 0 0 0,0 1 0 0 0,1 0 0 0 0,-1 0 0 0 0,0-1 0 0 0,0 1 0 0 0,1 0 0 0 0,-1 0 0 0 0,-1 0 0 0 0,0 1 84 0 0,0-1-1 0 0,0 1 1 0 0,0 0 0 0 0,0 0 0 0 0,1 0 0 0 0,-1 0-1 0 0,0 0 1 0 0,0 0 0 0 0,1 0 0 0 0,-1 0-1 0 0,-2 4 1 0 0,-2 1 276 0 0,1 0-1 0 0,-1 1 0 0 0,1 0 1 0 0,-8 15-1 0 0,-3 20 238 0 0,2 0-1 0 0,1 1 1 0 0,3 0-1 0 0,1 1 1 0 0,2 0-1 0 0,-2 76 1 0 0,10-36-698 0 0,2 0 0 0 0,25 136 0 0 0,-9-122-2372 0 0,48 144-1 0 0,20-23-8685 0 0,-54-148 4963 0 0,-27-65 5495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7.523"/>
    </inkml:context>
    <inkml:brush xml:id="br0">
      <inkml:brushProperty name="width" value="0.1" units="cm"/>
      <inkml:brushProperty name="height" value="0.1" units="cm"/>
      <inkml:brushProperty name="color" value="#E71224"/>
    </inkml:brush>
  </inkml:definitions>
  <inkml:trace contextRef="#ctx0" brushRef="#br0">20 310 288 0 0,'-20'-20'14956'0'0,"20"18"-14457"0"0,0-1 161 0 0,1 0 1 0 0,-1 0-1 0 0,1 0 1 0 0,0 1 0 0 0,0-1-1 0 0,0 0 1 0 0,0 1-1 0 0,0-1 1 0 0,1 1-1 0 0,2-5 1 0 0,3-2 118 0 0,0 1 0 0 0,0-1 0 0 0,0 1 0 0 0,1 1 0 0 0,9-7 0 0 0,154-95 1716 0 0,-142 94-3686 0 0,-1 2 0 0 0,2 1-1 0 0,-1 1 1 0 0,45-10 0 0 0,-72 21 1162 0 0,52-11-4629 0 0,-42 8 2696 0 0,0 2 1 0 0,0-1-1 0 0,-1 2 1 0 0,1 0-1 0 0,0 0 1 0 0,0 1-1 0 0,0 0 0 0 0,21 6 1 0 0,-11 1 364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3.288"/>
    </inkml:context>
    <inkml:brush xml:id="br0">
      <inkml:brushProperty name="width" value="0.1" units="cm"/>
      <inkml:brushProperty name="height" value="0.1" units="cm"/>
      <inkml:brushProperty name="color" value="#E71224"/>
    </inkml:brush>
  </inkml:definitions>
  <inkml:trace contextRef="#ctx0" brushRef="#br0">27 1 44 0 0,'5'28'1810'0'0,"-1"1"-1"0"0,-1-1 1 0 0,-1 58-1 0 0,-16 87 2034 0 0,12-162-3833 0 0,-7 30 646 0 0,2-10 1975 0 0,5-10 4316 0 0,-1-42-3890 0 0,0-15-2959 0 0,10 4-1446 0 0,1 0 1 0 0,2 1 0 0 0,1 0 0 0 0,2 1 0 0 0,1 0 0 0 0,1 1-1 0 0,1 0 1 0 0,23-29 0 0 0,-33 50 423 0 0,0 1-1 0 0,0 0 1 0 0,1 0-1 0 0,0 1 0 0 0,0-1 1 0 0,1 1-1 0 0,0 1 1 0 0,0 0-1 0 0,0 0 1 0 0,0 0-1 0 0,12-4 1 0 0,0 5-125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7.868"/>
    </inkml:context>
    <inkml:brush xml:id="br0">
      <inkml:brushProperty name="width" value="0.1" units="cm"/>
      <inkml:brushProperty name="height" value="0.1" units="cm"/>
      <inkml:brushProperty name="color" value="#E71224"/>
    </inkml:brush>
  </inkml:definitions>
  <inkml:trace contextRef="#ctx0" brushRef="#br0">58 1 188 0 0,'-7'16'13839'0'0,"-7"3"-9088"0"0,-5 11-2546 0 0,14-15-2121 0 0,1 1 0 0 0,1 0 1 0 0,1 0-1 0 0,0 1 1 0 0,1-1-1 0 0,0 0 0 0 0,1 1 1 0 0,4 21-1 0 0,7 19-3281 0 0,6-7-3588 0 0,-16-47 6194 0 0,1 0 0 0 0,-1 0 0 0 0,1 0-1 0 0,-1 0 1 0 0,1-1 0 0 0,0 1 0 0 0,0 0 0 0 0,0-1 0 0 0,0 0 0 0 0,0 1 0 0 0,1-1 0 0 0,-1 0 0 0 0,1 0 0 0 0,-1 0 0 0 0,1-1 0 0 0,5 4-1 0 0,11-4-871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8.210"/>
    </inkml:context>
    <inkml:brush xml:id="br0">
      <inkml:brushProperty name="width" value="0.1" units="cm"/>
      <inkml:brushProperty name="height" value="0.1" units="cm"/>
      <inkml:brushProperty name="color" value="#E71224"/>
    </inkml:brush>
  </inkml:definitions>
  <inkml:trace contextRef="#ctx0" brushRef="#br0">12 197 68 0 0,'20'-64'22169'0'0,"-39"93"-19760"0"0,14-4-1793 0 0,2 1-1 0 0,0 0 0 0 0,2 50 0 0 0,1-66-655 0 0,1 0 0 0 0,1-1 0 0 0,0 1 0 0 0,0-1 0 0 0,1 1-1 0 0,0-1 1 0 0,0 0 0 0 0,1 0 0 0 0,1 0 0 0 0,-1-1 0 0 0,1 0-1 0 0,1 1 1 0 0,12 13 0 0 0,-17-20 14 0 0,0-1 1 0 0,1 0-1 0 0,-1 1 1 0 0,0-1-1 0 0,1 0 0 0 0,-1 0 1 0 0,1 0-1 0 0,-1 0 0 0 0,1 0 1 0 0,0 0-1 0 0,-1 0 0 0 0,1 0 1 0 0,0-1-1 0 0,0 1 0 0 0,0-1 1 0 0,-1 1-1 0 0,1-1 0 0 0,0 0 1 0 0,0 0-1 0 0,0 0 1 0 0,0 0-1 0 0,0 0 0 0 0,0 0 1 0 0,-1 0-1 0 0,3-1 0 0 0,0-1-18 0 0,-1 1-1 0 0,1-1 1 0 0,-1 0-1 0 0,0 0 1 0 0,0 0-1 0 0,0-1 1 0 0,0 1-1 0 0,0-1 1 0 0,0 0-1 0 0,-1 1 1 0 0,4-7-1 0 0,2-2-282 0 0,0-1 0 0 0,-1 0-1 0 0,-1-1 1 0 0,0 1 0 0 0,7-27 0 0 0,-10 25-681 0 0,0-1 0 0 0,-1 1 0 0 0,0-28 1 0 0,-3 14-1924 0 0,-2 0-1 0 0,-1 0 1 0 0,-1 0 0 0 0,-2 1 0 0 0,-11-31 0 0 0,5 29 1669 0 0,-6 1 765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9.309"/>
    </inkml:context>
    <inkml:brush xml:id="br0">
      <inkml:brushProperty name="width" value="0.1" units="cm"/>
      <inkml:brushProperty name="height" value="0.1" units="cm"/>
      <inkml:brushProperty name="color" value="#E71224"/>
    </inkml:brush>
  </inkml:definitions>
  <inkml:trace contextRef="#ctx0" brushRef="#br0">21 107 952 0 0,'-19'-14'18614'0'0,"18"15"-18309"0"0,2-4 98 0 0,1-5 1017 0 0,1 0 1 0 0,0 1-1 0 0,0-1 1 0 0,1 1-1 0 0,6-10 1 0 0,-8 14-1157 0 0,1 0 1 0 0,0 0 0 0 0,0 0-1 0 0,0 1 1 0 0,0-1 0 0 0,0 1-1 0 0,1 0 1 0 0,-1 0 0 0 0,1 0 0 0 0,-1 0-1 0 0,1 1 1 0 0,0-1 0 0 0,-1 1-1 0 0,7-1 1 0 0,4-1-3154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19.507"/>
    </inkml:context>
    <inkml:brush xml:id="br0">
      <inkml:brushProperty name="width" value="0.1" units="cm"/>
      <inkml:brushProperty name="height" value="0.1" units="cm"/>
      <inkml:brushProperty name="color" value="#E71224"/>
    </inkml:brush>
  </inkml:definitions>
  <inkml:trace contextRef="#ctx0" brushRef="#br0">54 270 8 0 0,'-1'-4'944'0'0,"-1"0"0"0"0,1 0 0 0 0,-1 0 0 0 0,0 1 0 0 0,0-1 0 0 0,0 0 0 0 0,-1 1 0 0 0,1 0 0 0 0,-1 0 0 0 0,0-1 0 0 0,0 2 0 0 0,0-1 0 0 0,-21-20 8275 0 0,43 52-9087 0 0,-10-11-100 0 0,-1-1 0 0 0,-1 1 0 0 0,0 1-1 0 0,6 30 1 0 0,9 24-15 0 0,-16-59-17 0 0,0 1 10 0 0,0-1 0 0 0,-1 1 0 0 0,-1 0 1 0 0,4 23-1 0 0,-8-36 31 0 0,0 7 1587 0 0,-1-58-1557 0 0,3 0-1 0 0,2-1 1 0 0,2 1-1 0 0,2 1 1 0 0,2-1-1 0 0,2 2 0 0 0,20-52 1 0 0,-28 90 75 0 0,1 0 1 0 0,0 0 0 0 0,0 0-1 0 0,1 1 1 0 0,0-1-1 0 0,1 1 1 0 0,13-13-1 0 0,-18 19-118 0 0,1-1-1 0 0,-1 1 0 0 0,1 0 1 0 0,0 0-1 0 0,0 0 0 0 0,-1 0 1 0 0,1 1-1 0 0,0-1 0 0 0,1 1 1 0 0,-1 0-1 0 0,0 0 0 0 0,0 0 1 0 0,1 0-1 0 0,-1 0 1 0 0,0 1-1 0 0,1-1 0 0 0,-1 1 1 0 0,1 0-1 0 0,-1 0 0 0 0,0 0 1 0 0,1 1-1 0 0,-1-1 0 0 0,0 1 1 0 0,1 0-1 0 0,-1 0 0 0 0,5 2 1 0 0,4 4 2 0 0,0 1 0 0 0,-1 0 1 0 0,0 1-1 0 0,0 1 0 0 0,-1-1 1 0 0,0 2-1 0 0,-1-1 0 0 0,0 1 1 0 0,-1 1-1 0 0,0 0 0 0 0,-1 0 1 0 0,0 0-1 0 0,-1 1 0 0 0,0 0 1 0 0,5 17-1 0 0,4 10 15 0 0,-10-30-24 0 0,-1 2 0 0 0,0-1 1 0 0,-1 0-1 0 0,3 17 0 0 0,-4-18-20 0 0,-1 2 4 0 0,1-1 1 0 0,-1 1 0 0 0,-1 0-1 0 0,0 0 1 0 0,-3 19-1 0 0,1-24-1200 0 0,-3 19 1882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0.293"/>
    </inkml:context>
    <inkml:brush xml:id="br0">
      <inkml:brushProperty name="width" value="0.1" units="cm"/>
      <inkml:brushProperty name="height" value="0.1" units="cm"/>
      <inkml:brushProperty name="color" value="#E71224"/>
    </inkml:brush>
  </inkml:definitions>
  <inkml:trace contextRef="#ctx0" brushRef="#br0">294 67 188 0 0,'-28'-34'11166'0'0,"-7"12"-4984"0"0,29 19-5995 0 0,1 2 0 0 0,0-1 0 0 0,0 1-1 0 0,0-1 1 0 0,-1 1 0 0 0,1 1-1 0 0,-1-1 1 0 0,1 1 0 0 0,-1 0-1 0 0,1 0 1 0 0,0 1 0 0 0,-1 0 0 0 0,1 0-1 0 0,-1 0 1 0 0,1 0 0 0 0,0 1-1 0 0,0 0 1 0 0,0 0 0 0 0,0 0 0 0 0,0 1-1 0 0,-7 4 1 0 0,0 2-125 0 0,0 1-1 0 0,1 0 1 0 0,0 0 0 0 0,-15 20-1 0 0,22-25-88 0 0,0 0 1 0 0,0 1-1 0 0,1 0 0 0 0,0 0 0 0 0,0 0 1 0 0,0 0-1 0 0,0 0 0 0 0,1 1 0 0 0,0-1 0 0 0,1 1 1 0 0,0-1-1 0 0,-1 13 0 0 0,2-17-7 0 0,0 0 1 0 0,0 0-1 0 0,1 1 1 0 0,0-1-1 0 0,-1 0 1 0 0,1 0-1 0 0,0 0 1 0 0,0 0-1 0 0,0 0 1 0 0,0-1-1 0 0,0 1 1 0 0,0 0-1 0 0,1 0 1 0 0,-1-1-1 0 0,1 1 1 0 0,-1-1-1 0 0,1 1 1 0 0,-1-1-1 0 0,1 1 1 0 0,0-1-1 0 0,0 0 1 0 0,0 0-1 0 0,0 0 1 0 0,0 0-1 0 0,0 0 0 0 0,0-1 1 0 0,0 1-1 0 0,0 0 1 0 0,0-1-1 0 0,3 1 1 0 0,9 1-119 0 0,0 0-1 0 0,0-1 1 0 0,21 0 0 0 0,-30-1 137 0 0,36-1-78 0 0,-9 0 10 0 0,-1 2 0 0 0,51 6 0 0 0,-74-6 118 0 0,0 0 1 0 0,-1 1-1 0 0,1 0 0 0 0,-1 1 0 0 0,0 0 1 0 0,1 0-1 0 0,-1 0 0 0 0,-1 1 0 0 0,1 0 1 0 0,0 0-1 0 0,-1 0 0 0 0,0 1 0 0 0,0 0 1 0 0,-1 1-1 0 0,11 11 0 0 0,-15-15 33 0 0,0 0 1 0 0,0 0-1 0 0,0 1 0 0 0,0-1 0 0 0,0 0 0 0 0,0 1 1 0 0,0-1-1 0 0,-1 1 0 0 0,0-1 0 0 0,1 1 0 0 0,-1-1 0 0 0,0 1 1 0 0,0-1-1 0 0,0 1 0 0 0,0-1 0 0 0,-1 1 0 0 0,1-1 1 0 0,-1 1-1 0 0,0-1 0 0 0,1 0 0 0 0,-1 1 0 0 0,0-1 1 0 0,0 0-1 0 0,-1 1 0 0 0,1-1 0 0 0,0 0 0 0 0,-1 0 1 0 0,1 0-1 0 0,-1 0 0 0 0,-2 2 0 0 0,-7 8 162 0 0,-1-1 1 0 0,0 0-1 0 0,-22 14 0 0 0,20-15-198 0 0,-89 59-813 0 0,33-28-2490 0 0,-3 1-6275 0 0,62-32 6563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2.451"/>
    </inkml:context>
    <inkml:brush xml:id="br0">
      <inkml:brushProperty name="width" value="0.1" units="cm"/>
      <inkml:brushProperty name="height" value="0.1" units="cm"/>
      <inkml:brushProperty name="color" value="#E71224"/>
    </inkml:brush>
  </inkml:definitions>
  <inkml:trace contextRef="#ctx0" brushRef="#br0">377 45 108 0 0,'0'-2'441'0'0,"0"0"-1"0"0,0 0 1 0 0,-1 1-1 0 0,1-1 1 0 0,0 0 0 0 0,0 0-1 0 0,-1 1 1 0 0,1-1-1 0 0,-1 0 1 0 0,0 1 0 0 0,1-1-1 0 0,-1 1 1 0 0,0-1-1 0 0,0 1 1 0 0,0-1 0 0 0,0 1-1 0 0,0-1 1 0 0,-1 1-1 0 0,-1-2 1 0 0,1 1-81 0 0,0 1 1 0 0,0 0-1 0 0,-1 0 1 0 0,1 0-1 0 0,0 0 0 0 0,-1 0 1 0 0,1 0-1 0 0,0 1 1 0 0,-1-1-1 0 0,1 1 1 0 0,-1 0-1 0 0,-4 0 0 0 0,2 0-274 0 0,1 0-1 0 0,-1 0 1 0 0,0 1 0 0 0,0 0-1 0 0,0 0 1 0 0,0 1-1 0 0,1-1 1 0 0,-1 1-1 0 0,1 0 1 0 0,-1 0-1 0 0,1 0 1 0 0,0 1-1 0 0,-7 5 1 0 0,-12 15 188 0 0,2 2 0 0 0,1 0 1 0 0,1 1-1 0 0,2 0 0 0 0,0 2 1 0 0,2 0-1 0 0,1 1 0 0 0,1 0 0 0 0,-12 43 1 0 0,4 1 433 0 0,4 1 0 0 0,-14 138 0 0 0,30-192-632 0 0,0 1 1 0 0,1-1-1 0 0,1 0 1 0 0,1 1-1 0 0,1-1 0 0 0,0 0 1 0 0,2 0-1 0 0,0-1 1 0 0,13 31-1 0 0,-15-44-57 0 0,-1 0 0 0 0,1 1 0 0 0,1-1 0 0 0,-1 0 0 0 0,1 0 0 0 0,0-1 0 0 0,1 1 0 0 0,-1-1-1 0 0,1 0 1 0 0,0 0 0 0 0,0-1 0 0 0,1 1 0 0 0,0-1 0 0 0,-1 0 0 0 0,1-1 0 0 0,0 1 0 0 0,1-1 0 0 0,-1 0-1 0 0,0-1 1 0 0,1 0 0 0 0,0 0 0 0 0,0 0 0 0 0,-1-1 0 0 0,1 0 0 0 0,0 0 0 0 0,0 0 0 0 0,0-1 0 0 0,0 0 0 0 0,0-1-1 0 0,0 0 1 0 0,10-2 0 0 0,4-2 0 0 0,1-1-1 0 0,-1-2 1 0 0,0 0-1 0 0,0-1 1 0 0,-1-1-1 0 0,22-15 1 0 0,35-29-1757 0 0,-6-3-3416 0 0,-58 45 2432 0 0,-1 0 0 0 0,-1-1-1 0 0,0 0 1 0 0,18-29-1 0 0,-17 26 2082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3.031"/>
    </inkml:context>
    <inkml:brush xml:id="br0">
      <inkml:brushProperty name="width" value="0.1" units="cm"/>
      <inkml:brushProperty name="height" value="0.1" units="cm"/>
      <inkml:brushProperty name="color" value="#E71224"/>
    </inkml:brush>
  </inkml:definitions>
  <inkml:trace contextRef="#ctx0" brushRef="#br0">91 83 232 0 0,'-12'-14'1216'0'0,"5"7"1343"0"0,1-1-1 0 0,-1 0 1 0 0,2 0 0 0 0,-1-1 0 0 0,-6-13-1 0 0,12 21-2502 0 0,0 1-1 0 0,0 0 1 0 0,-1-1-1 0 0,1 1 1 0 0,0 0 0 0 0,0-1-1 0 0,0 1 1 0 0,-1 0-1 0 0,1-1 1 0 0,0 1-1 0 0,-1 0 1 0 0,1-1 0 0 0,0 1-1 0 0,-1 0 1 0 0,1 0-1 0 0,0 0 1 0 0,-1-1-1 0 0,1 1 1 0 0,0 0 0 0 0,-1 0-1 0 0,1 0 1 0 0,-1 0-1 0 0,1 0 1 0 0,0 0-1 0 0,-1-1 1 0 0,1 1-1 0 0,-1 0 1 0 0,1 0 0 0 0,-1 0-1 0 0,1 1 1 0 0,0-1-1 0 0,-1 0 1 0 0,1 0-1 0 0,-1 0 1 0 0,1 0 0 0 0,0 0-1 0 0,-1 0 1 0 0,1 0-1 0 0,-1 1 1 0 0,1-1-1 0 0,0 0 1 0 0,-1 0-1 0 0,1 1 1 0 0,0-1 0 0 0,-1 0-1 0 0,1 0 1 0 0,0 1-1 0 0,0-1 1 0 0,-1 0-1 0 0,1 1 1 0 0,0-1 0 0 0,0 0-1 0 0,0 1 1 0 0,-1-1-1 0 0,1 1 1 0 0,0-1-1 0 0,0 0 1 0 0,0 1 0 0 0,0-1-1 0 0,0 1 1 0 0,0-1-1 0 0,0 1 1 0 0,-13 29-62 0 0,10 0 122 0 0,2 0 0 0 0,0 0 0 0 0,2 0 0 0 0,9 53 0 0 0,36 118-820 0 0,-36-159 285 0 0,20 63-1481 0 0,13 55-3707 0 0,-38-137 4072 0 0,-2-1 0 0 0,-1 1 0 0 0,0 0 1 0 0,-2 0-1 0 0,-3 27 0 0 0,-9-3-877 0 0,6-30 1860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3.914"/>
    </inkml:context>
    <inkml:brush xml:id="br0">
      <inkml:brushProperty name="width" value="0.1" units="cm"/>
      <inkml:brushProperty name="height" value="0.1" units="cm"/>
      <inkml:brushProperty name="color" value="#E71224"/>
    </inkml:brush>
  </inkml:definitions>
  <inkml:trace contextRef="#ctx0" brushRef="#br0">41 829 192 0 0,'-40'-28'18654'0'0,"40"27"-18633"0"0,0 1 0 0 0,0-1 1 0 0,0 1-1 0 0,0-1 1 0 0,0 1-1 0 0,0-1 0 0 0,0 1 1 0 0,0-1-1 0 0,0 1 0 0 0,1-1 1 0 0,-1 1-1 0 0,0 0 1 0 0,0-1-1 0 0,0 1 0 0 0,1-1 1 0 0,-1 1-1 0 0,0-1 1 0 0,1 1-1 0 0,-1 0 0 0 0,0-1 1 0 0,1 1-1 0 0,-1 0 0 0 0,0-1 1 0 0,1 1-1 0 0,-1 0 1 0 0,1 0-1 0 0,-1-1 0 0 0,1 1 1 0 0,-1 0-1 0 0,0 0 0 0 0,1 0 1 0 0,0-1-1 0 0,18-10 188 0 0,-6 5-70 0 0,1 0 0 0 0,-1-1 0 0 0,0 0 0 0 0,0-1 0 0 0,-1 0 0 0 0,0-1 0 0 0,-1-1 0 0 0,0 0 0 0 0,0 0 0 0 0,-1-1 0 0 0,-1 0 0 0 0,15-23 0 0 0,20-35-176 0 0,-3-1-1 0 0,-4-3 1 0 0,-3 0-1 0 0,-3-3 1 0 0,21-78-1 0 0,-7 31-877 0 0,-45 123 896 0 0,0 0 0 0 0,0 0 1 0 0,0 0-1 0 0,0-1 1 0 0,0 1-1 0 0,1 0 1 0 0,-1 0-1 0 0,0 0 1 0 0,0 0-1 0 0,0 0 1 0 0,0 0-1 0 0,1 0 1 0 0,-1 0-1 0 0,0 0 0 0 0,0 0 1 0 0,0-1-1 0 0,0 1 1 0 0,1 0-1 0 0,-1 0 1 0 0,0 0-1 0 0,0 0 1 0 0,0 0-1 0 0,1 0 1 0 0,-1 0-1 0 0,0 0 1 0 0,0 1-1 0 0,0-1 1 0 0,0 0-1 0 0,1 0 0 0 0,-1 0 1 0 0,0 0-1 0 0,0 0 1 0 0,0 0-1 0 0,0 0 1 0 0,1 0-1 0 0,-1 0 1 0 0,0 0-1 0 0,0 1 1 0 0,0-1-1 0 0,0 0 1 0 0,0 0-1 0 0,1 0 0 0 0,-1 0 1 0 0,0 0-1 0 0,0 1 1 0 0,0-1-1 0 0,0 0 1 0 0,0 0-1 0 0,0 0 1 0 0,0 0-1 0 0,0 1 1 0 0,0-1-1 0 0,0 0 1 0 0,0 0-1 0 0,0 0 0 0 0,0 0 1 0 0,0 1-1 0 0,0-1 1 0 0,0 0-1 0 0,0 0 1 0 0,0 0-1 0 0,0 1 1 0 0,0-1-1 0 0,10 26-234 0 0,7 37 360 0 0,9 80 32 0 0,-15-71-239 0 0,27 89-1 0 0,62 126-2473 0 0,-94-270 2413 0 0,-6-17 162 0 0,0 1 1 0 0,0 0-1 0 0,0-1 1 0 0,0 1-1 0 0,0 0 1 0 0,0-1-1 0 0,1 1 1 0 0,-1 0-1 0 0,0-1 0 0 0,0 1 1 0 0,0-1-1 0 0,1 1 1 0 0,-1-1-1 0 0,0 1 1 0 0,1 0-1 0 0,-1-1 1 0 0,0 1-1 0 0,1-1 1 0 0,-1 1-1 0 0,1-1 1 0 0,-1 0-1 0 0,1 1 0 0 0,-1-1 1 0 0,1 1-1 0 0,-1-1 1 0 0,1 0-1 0 0,-1 1 1 0 0,1-1-1 0 0,-1 0 1 0 0,1 0-1 0 0,0 1 1 0 0,-1-1-1 0 0,1 0 1 0 0,0 0-1 0 0,-1 0 0 0 0,2 0 1 0 0,8-23 28 0 0,-1-40-55 0 0,-9 42 68 0 0,0 0 0 0 0,2-1 1 0 0,1 1-1 0 0,1 1 0 0 0,0-1 1 0 0,2 1-1 0 0,8-22 0 0 0,-14 40-26 0 0,1 1-1 0 0,-1 0 0 0 0,1-1 0 0 0,-1 1 1 0 0,1 0-1 0 0,-1 0 0 0 0,1-1 1 0 0,0 1-1 0 0,0 0 0 0 0,0 0 1 0 0,-1 0-1 0 0,1 0 0 0 0,0 0 0 0 0,0 0 1 0 0,1 0-1 0 0,-1 0 0 0 0,0 0 1 0 0,0 1-1 0 0,0-1 0 0 0,1 0 1 0 0,-1 1-1 0 0,0-1 0 0 0,0 1 0 0 0,1-1 1 0 0,-1 1-1 0 0,2-1 0 0 0,-1 2-1 0 0,0-1 0 0 0,1 1-1 0 0,-1-1 1 0 0,0 1 0 0 0,0 0 0 0 0,0 0-1 0 0,0 0 1 0 0,0 0 0 0 0,-1 0-1 0 0,1 0 1 0 0,0 1 0 0 0,0-1-1 0 0,-1 0 1 0 0,1 1 0 0 0,1 2 0 0 0,9 10-31 0 0,-1 0 0 0 0,-1 1 1 0 0,11 21-1 0 0,-14-25-81 0 0,14 25-368 0 0,-10-16-227 0 0,1 0 0 0 0,16 19 0 0 0,-27-37 500 0 0,1-2-1 0 0,0 0 172 0 0,0-1 0 0 0,0 1 0 0 0,0 0 1 0 0,-1-1-1 0 0,1 1 0 0 0,0-1 0 0 0,0 1 0 0 0,-1-1 1 0 0,1 0-1 0 0,0 0 0 0 0,-1 0 0 0 0,1 0 1 0 0,-1 0-1 0 0,1 0 0 0 0,-1 0 0 0 0,2-2 0 0 0,25-28 143 0 0,-14 15-65 0 0,44-48 1191 0 0,56-80 1 0 0,-112 141-1280 0 0,1-1 0 0 0,-1 0 0 0 0,0 0 0 0 0,0 0 0 0 0,0 0 0 0 0,-1 0 0 0 0,1 0 0 0 0,-1-1 0 0 0,0 1 0 0 0,0 0 0 0 0,-1-1 0 0 0,1-4 0 0 0,-1 7-26 0 0,0 1-1 0 0,0 0 1 0 0,-1-1 0 0 0,1 1-1 0 0,0-1 1 0 0,-1 1-1 0 0,1 0 1 0 0,0-1 0 0 0,-1 1-1 0 0,0 0 1 0 0,1-1 0 0 0,-1 1-1 0 0,0 0 1 0 0,0 0 0 0 0,1 0-1 0 0,-1 0 1 0 0,0 0-1 0 0,0 0 1 0 0,0 0 0 0 0,-1 0-1 0 0,1 0 1 0 0,0 0 0 0 0,0 0-1 0 0,0 0 1 0 0,-1 1 0 0 0,1-1-1 0 0,0 1 1 0 0,0-1 0 0 0,-1 1-1 0 0,1-1 1 0 0,-1 1-1 0 0,1 0 1 0 0,0 0 0 0 0,-1 0-1 0 0,1-1 1 0 0,-1 1 0 0 0,-2 1-1 0 0,-4-1 149 0 0,-1 1 0 0 0,1 0-1 0 0,0 0 1 0 0,0 1 0 0 0,-1 0-1 0 0,1 1 1 0 0,1 0 0 0 0,-1 0 0 0 0,0 1-1 0 0,1-1 1 0 0,0 2 0 0 0,-1-1-1 0 0,2 1 1 0 0,-1 0 0 0 0,1 0-1 0 0,-1 1 1 0 0,1 0 0 0 0,1 0 0 0 0,-1 1-1 0 0,1-1 1 0 0,0 1 0 0 0,1 0-1 0 0,-4 8 1 0 0,2-3 218 0 0,0-1-1 0 0,1 1 1 0 0,1 0-1 0 0,0 0 1 0 0,0 1-1 0 0,2-1 1 0 0,-1 1-1 0 0,2 0 1 0 0,-1 0-1 0 0,2 0 1 0 0,0 0-1 0 0,0-1 1 0 0,1 1-1 0 0,4 18 1 0 0,-3-26-277 0 0,-1 0 0 0 0,1 0 0 0 0,0 0 0 0 0,1-1 0 0 0,-1 1 0 0 0,1-1 0 0 0,0 1 1 0 0,0-1-1 0 0,0 0 0 0 0,1 0 0 0 0,-1 0 0 0 0,1-1 0 0 0,0 1 0 0 0,0-1 0 0 0,0 0 0 0 0,1 0 0 0 0,-1 0 0 0 0,1-1 0 0 0,7 4 1 0 0,-5-3-140 0 0,0-1 0 0 0,-1 0 0 0 0,1 0 1 0 0,0-1-1 0 0,0 1 0 0 0,0-1 1 0 0,0-1-1 0 0,0 0 0 0 0,0 0 1 0 0,0 0-1 0 0,0-1 0 0 0,0 0 1 0 0,0 0-1 0 0,9-3 0 0 0,1-3-1704 0 0,1-1 0 0 0,-1-1 0 0 0,0-1 1 0 0,-1 0-1 0 0,0-1 0 0 0,-1-1 0 0 0,0 0 0 0 0,-1-1 0 0 0,20-23 0 0 0,-8 5 307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4.384"/>
    </inkml:context>
    <inkml:brush xml:id="br0">
      <inkml:brushProperty name="width" value="0.1" units="cm"/>
      <inkml:brushProperty name="height" value="0.1" units="cm"/>
      <inkml:brushProperty name="color" value="#E71224"/>
    </inkml:brush>
  </inkml:definitions>
  <inkml:trace contextRef="#ctx0" brushRef="#br0">65 49 188 0 0,'-3'-2'913'0'0,"1"0"0"0"0,0 0 0 0 0,0 0-1 0 0,0-1 1 0 0,0 1 0 0 0,0 0 0 0 0,1-1 0 0 0,-1 1 0 0 0,-1-6-1 0 0,-10-12 6016 0 0,-7 50-4307 0 0,17-20-2404 0 0,1 0 1 0 0,0 1-1 0 0,1-1 1 0 0,0 0-1 0 0,0 1 0 0 0,1-1 1 0 0,2 18-1 0 0,14 81 681 0 0,-9-75-673 0 0,14 60-73 0 0,47 131 0 0 0,-4-18-2199 0 0,-58-190 1192 0 0,0 0 1 0 0,15 28 0 0 0,-8-20-1166 0 0,-13-24 1801 0 0,0 0-1 0 0,0 0 1 0 0,0 0-1 0 0,1 0 1 0 0,-1 0-1 0 0,0 0 1 0 0,1 0-1 0 0,-1 0 1 0 0,1-1-1 0 0,-1 1 1 0 0,1 0-1 0 0,-1 0 1 0 0,1 0-1 0 0,0-1 1 0 0,-1 1-1 0 0,1 0 1 0 0,0-1-1 0 0,0 1 0 0 0,-1-1 1 0 0,1 1-1 0 0,0-1 1 0 0,0 1-1 0 0,0-1 1 0 0,0 1-1 0 0,0-1 1 0 0,0 0-1 0 0,0 1 1 0 0,0-1-1 0 0,0 0 1 0 0,0 0-1 0 0,0 0 1 0 0,0 0-1 0 0,-1 0 1 0 0,1 0-1 0 0,0 0 1 0 0,0 0-1 0 0,0 0 1 0 0,0-1-1 0 0,2 1 0 0 0,13-16-4959 0 0,-8 1 4573 0 0,4-8-169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4.791"/>
    </inkml:context>
    <inkml:brush xml:id="br0">
      <inkml:brushProperty name="width" value="0.1" units="cm"/>
      <inkml:brushProperty name="height" value="0.1" units="cm"/>
      <inkml:brushProperty name="color" value="#E71224"/>
    </inkml:brush>
  </inkml:definitions>
  <inkml:trace contextRef="#ctx0" brushRef="#br0">1 191 60 0 0,'10'-20'1772'0'0,"-3"-15"5310"0"0,-1 2-744 0 0,3 14-5140 0 0,-4 11-850 0 0,1 0 0 0 0,0 1 0 0 0,0 0 0 0 0,1 0 0 0 0,0 1 0 0 0,0 0 0 0 0,1 0 0 0 0,9-5 0 0 0,-12 8-358 0 0,0 0-1 0 0,1 1 0 0 0,0 0 0 0 0,-1 0 1 0 0,1 1-1 0 0,0-1 0 0 0,0 1 0 0 0,0 0 1 0 0,0 1-1 0 0,0-1 0 0 0,0 1 0 0 0,0 1 1 0 0,0-1-1 0 0,6 2 0 0 0,0 0-236 0 0,0 2 0 0 0,0-1 0 0 0,0 1 1 0 0,-1 1-1 0 0,0 0 0 0 0,0 1 0 0 0,17 10 0 0 0,-21-11-9 0 0,-1 0-1 0 0,1 0 1 0 0,-1 0-1 0 0,0 1 1 0 0,-1 0-1 0 0,1 0 1 0 0,-1 0 0 0 0,0 1-1 0 0,-1 0 1 0 0,1 0-1 0 0,-1 0 1 0 0,4 12 0 0 0,-6-14 298 0 0,-1 0 1 0 0,-1 1 0 0 0,1-1-1 0 0,-1 1 1 0 0,0-1 0 0 0,0 1-1 0 0,0-1 1 0 0,-1 0 0 0 0,1 1 0 0 0,-2-1-1 0 0,1 0 1 0 0,0 0 0 0 0,-1 1-1 0 0,0-1 1 0 0,0 0 0 0 0,-1-1-1 0 0,1 1 1 0 0,-1 0 0 0 0,0-1 0 0 0,0 1-1 0 0,-1-1 1 0 0,1 0 0 0 0,-1 0-1 0 0,0 0 1 0 0,0-1 0 0 0,-7 5-1 0 0,8-6 5 0 0,1 0 0 0 0,-1 0-1 0 0,0 0 1 0 0,0-1 0 0 0,0 0-1 0 0,0 1 1 0 0,-1-1 0 0 0,1 0-1 0 0,0 0 1 0 0,0-1 0 0 0,-1 1-1 0 0,1-1 1 0 0,0 1 0 0 0,-1-1-1 0 0,1 0 1 0 0,-1-1 0 0 0,1 1-1 0 0,0 0 1 0 0,-6-2 0 0 0,-2-2 41 0 0,0 0 0 0 0,1-1 0 0 0,0 0 0 0 0,-14-9 0 0 0,-25-10-311 0 0,48 23 208 0 0,0 1 1 0 0,1 0 0 0 0,-1-1 0 0 0,0 1-1 0 0,1 0 1 0 0,-1 0 0 0 0,0-1 0 0 0,1 1 0 0 0,-1 0-1 0 0,0 0 1 0 0,1 0 0 0 0,-1 0 0 0 0,0 0 0 0 0,0 0-1 0 0,1 0 1 0 0,-1 0 0 0 0,0 1 0 0 0,1-1 0 0 0,-1 0-1 0 0,0 0 1 0 0,1 1 0 0 0,-1-1 0 0 0,0 0 0 0 0,1 1-1 0 0,-1-1 1 0 0,0 0 0 0 0,1 1 0 0 0,-1-1 0 0 0,1 1-1 0 0,-1 0 1 0 0,1 21-177 0 0,19 20 68 0 0,-14-36-111 0 0,0 0 0 0 0,1 0 0 0 0,0-1 0 0 0,13 9-1 0 0,-12-10-351 0 0,-1 0 0 0 0,0-1-1 0 0,1 0 1 0 0,0 0-1 0 0,0-1 1 0 0,0 0-1 0 0,0 0 1 0 0,0 0 0 0 0,8 0-1 0 0,-9-2 198 0 0,0 0 0 0 0,0 0 0 0 0,0 0-1 0 0,0-1 1 0 0,0 0 0 0 0,0 0 0 0 0,0 0 0 0 0,0-1 0 0 0,-1 0-1 0 0,1 0 1 0 0,0 0 0 0 0,-1-1 0 0 0,0 0 0 0 0,1 0-1 0 0,-1 0 1 0 0,0-1 0 0 0,-1 0 0 0 0,1 0 0 0 0,-1 0 0 0 0,7-8-1 0 0,4-8-11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3.654"/>
    </inkml:context>
    <inkml:brush xml:id="br0">
      <inkml:brushProperty name="width" value="0.1" units="cm"/>
      <inkml:brushProperty name="height" value="0.1" units="cm"/>
      <inkml:brushProperty name="color" value="#E71224"/>
    </inkml:brush>
  </inkml:definitions>
  <inkml:trace contextRef="#ctx0" brushRef="#br0">157 99 64 0 0,'-16'25'6937'0'0,"-33"42"0"0"0,36-51-6085 0 0,0 0-1 0 0,1 0 1 0 0,1 1 0 0 0,1 1-1 0 0,1 0 1 0 0,-9 21 0 0 0,17-36-814 0 0,0-1-1 0 0,0 1 1 0 0,0 0 0 0 0,1 0 0 0 0,-1 0-1 0 0,1 0 1 0 0,0 0 0 0 0,0 0 0 0 0,0 0-1 0 0,0 0 1 0 0,0 0 0 0 0,1 0-1 0 0,-1 0 1 0 0,2 5 0 0 0,-1-7 18 0 0,0 1 0 0 0,0-1 0 0 0,0 1 0 0 0,0-1 0 0 0,0 1-1 0 0,0-1 1 0 0,0 0 0 0 0,0 1 0 0 0,1-1 0 0 0,-1 0 0 0 0,1 0 0 0 0,-1 0 0 0 0,1 0 0 0 0,-1 0 0 0 0,1 0 0 0 0,-1 0-1 0 0,1-1 1 0 0,2 2 0 0 0,1-1 100 0 0,1-1-1 0 0,-1 1 0 0 0,0-1 0 0 0,1 0 0 0 0,-1 0 1 0 0,0 0-1 0 0,1-1 0 0 0,-1 1 0 0 0,0-1 1 0 0,0-1-1 0 0,1 1 0 0 0,-1-1 0 0 0,0 0 1 0 0,7-4-1 0 0,10-6 84 0 0,-1-1 0 0 0,-1-1 1 0 0,0 0-1 0 0,29-29 0 0 0,-39 33-280 0 0,0-1-1 0 0,0 0 1 0 0,-1 0-1 0 0,0-1 1 0 0,-1-1 0 0 0,-1 1-1 0 0,0-1 1 0 0,-1 0-1 0 0,6-17 1 0 0,-10 24-364 0 0,0 0 1 0 0,-1 0-1 0 0,0 0 1 0 0,0 0-1 0 0,-1 0 0 0 0,1-1 1 0 0,-1 1-1 0 0,-1 0 1 0 0,1 0-1 0 0,-1 0 0 0 0,0 0 1 0 0,-1 0-1 0 0,1 0 1 0 0,-1 0-1 0 0,-3-6 0 0 0,3 7-424 0 0,-1 0-1 0 0,0 1 0 0 0,0-1 1 0 0,0 1-1 0 0,-1 0 0 0 0,1 0 1 0 0,-1 0-1 0 0,0 1 0 0 0,0-1 1 0 0,0 1-1 0 0,-7-4 0 0 0,10 6 648 0 0,0 1-1 0 0,1 0 1 0 0,-1 0-1 0 0,0-1 0 0 0,1 1 1 0 0,-1 0-1 0 0,0 0 1 0 0,0 0-1 0 0,1 0 1 0 0,-1 0-1 0 0,0 0 0 0 0,0 0 1 0 0,1 0-1 0 0,-1 0 1 0 0,0 0-1 0 0,0 0 0 0 0,1 0 1 0 0,-1 1-1 0 0,0-1 1 0 0,0 0-1 0 0,1 0 0 0 0,-1 1 1 0 0,0-1-1 0 0,1 1 1 0 0,-1-1-1 0 0,1 0 1 0 0,-1 1-1 0 0,0-1 0 0 0,1 1 1 0 0,-1 0-1 0 0,1-1 1 0 0,-1 1-1 0 0,1-1 0 0 0,0 1 1 0 0,-1 0-1 0 0,1-1 1 0 0,-1 1-1 0 0,1 0 0 0 0,0-1 1 0 0,0 1-1 0 0,-1 1 1 0 0,0 6-347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5.184"/>
    </inkml:context>
    <inkml:brush xml:id="br0">
      <inkml:brushProperty name="width" value="0.1" units="cm"/>
      <inkml:brushProperty name="height" value="0.1" units="cm"/>
      <inkml:brushProperty name="color" value="#E71224"/>
    </inkml:brush>
  </inkml:definitions>
  <inkml:trace contextRef="#ctx0" brushRef="#br0">0 452 4 0 0,'8'-15'859'0'0,"0"-1"0"0"0,-2 0 1 0 0,9-28-1 0 0,-10 20 1765 0 0,0 1 1 0 0,-2-1-1 0 0,-1 0 1 0 0,-1-26 3535 0 0,-1 56-6086 0 0,0 0 1 0 0,0 0 0 0 0,0 1-1 0 0,1-1 1 0 0,0 0 0 0 0,0 0 0 0 0,0 0-1 0 0,1 0 1 0 0,2 6 0 0 0,5 26 147 0 0,-7-25-225 0 0,0 0 0 0 0,1 1-1 0 0,1-1 1 0 0,0 0 0 0 0,0 0 0 0 0,1-1 0 0 0,1 1-1 0 0,11 17 1 0 0,-16-29-13 0 0,-1 1 0 0 0,1-1 0 0 0,0 0 1 0 0,0 0-1 0 0,0 0 0 0 0,0 0 0 0 0,0 0 0 0 0,0 0 0 0 0,0 0 0 0 0,0 0 0 0 0,0 0 0 0 0,0 0 0 0 0,1-1 0 0 0,-1 1 0 0 0,2 1 0 0 0,-2-3 15 0 0,0 1 0 0 0,0-1 0 0 0,0 1 0 0 0,0 0 0 0 0,0-1 0 0 0,0 0 0 0 0,0 1 0 0 0,-1-1 0 0 0,1 0 0 0 0,0 1 1 0 0,0-1-1 0 0,-1 0 0 0 0,1 0 0 0 0,-1 1 0 0 0,1-1 0 0 0,0 0 0 0 0,-1 0 0 0 0,0 0 0 0 0,1 0 0 0 0,-1 0 0 0 0,1 0 0 0 0,-1 0 0 0 0,0 0 0 0 0,0 0 0 0 0,0-1 0 0 0,21-63-480 0 0,13-71 0 0 0,6-21 560 0 0,-37 147 103 0 0,1 0-1 0 0,0 0 0 0 0,1 0 0 0 0,0 0 0 0 0,1 1 0 0 0,0 0 0 0 0,12-15 0 0 0,-17 24-154 0 0,-1 0-1 0 0,1 0 1 0 0,-1 0 0 0 0,1 0-1 0 0,-1 0 1 0 0,1 0-1 0 0,-1 0 1 0 0,1 0 0 0 0,-1 0-1 0 0,1 0 1 0 0,-1 0-1 0 0,1 0 1 0 0,-1 0-1 0 0,1 0 1 0 0,-1 0 0 0 0,1 0-1 0 0,-1 1 1 0 0,1-1-1 0 0,-1 0 1 0 0,1 0 0 0 0,-1 1-1 0 0,1-1 1 0 0,-1 0-1 0 0,0 1 1 0 0,1-1-1 0 0,-1 0 1 0 0,1 1 0 0 0,-1-1-1 0 0,0 1 1 0 0,1-1-1 0 0,-1 1 1 0 0,12 13 186 0 0,-5 1-137 0 0,-1 0 0 0 0,-1 0 0 0 0,0 1 0 0 0,0 0 0 0 0,-2 0 0 0 0,2 17 0 0 0,2 4-367 0 0,25 122-7218 0 0,-2-215-6711 0 0,-29 52 13852 0 0,7-31-157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5.636"/>
    </inkml:context>
    <inkml:brush xml:id="br0">
      <inkml:brushProperty name="width" value="0.1" units="cm"/>
      <inkml:brushProperty name="height" value="0.1" units="cm"/>
      <inkml:brushProperty name="color" value="#E71224"/>
    </inkml:brush>
  </inkml:definitions>
  <inkml:trace contextRef="#ctx0" brushRef="#br0">229 14 216 0 0,'23'-13'2932'0'0,"-22"13"-2698"0"0,-1 0 1 0 0,1 0 0 0 0,0 0-1 0 0,-1 0 1 0 0,1 0-1 0 0,0 0 1 0 0,-1 0 0 0 0,8 5 3284 0 0,-7-3-3285 0 0,8 23 5422 0 0,-8-3-5342 0 0,2 34 936 0 0,2 0 0 0 0,14 59 1 0 0,-5-38-962 0 0,51 201-62 0 0,-18-94-311 0 0,-46-180 13 0 0,2 8 127 0 0,0 1-1 0 0,-1 0 1 0 0,-1 0-1 0 0,0 23 1 0 0,-1-34-133 0 0,0-1 0 0 0,0 1 0 0 0,0 0 1 0 0,0-1-1 0 0,-1 1 0 0 0,1-1 0 0 0,0 1 1 0 0,-1 0-1 0 0,1-1 0 0 0,-1 1 0 0 0,0-1 1 0 0,1 0-1 0 0,-1 1 0 0 0,0-1 0 0 0,0 1 1 0 0,0-1-1 0 0,0 0 0 0 0,0 0 0 0 0,0 1 1 0 0,0-1-1 0 0,-1 0 0 0 0,1 0 0 0 0,0 0 1 0 0,0 0-1 0 0,-1-1 0 0 0,1 1 0 0 0,-1 0 1 0 0,1-1-1 0 0,-1 1 0 0 0,1 0 0 0 0,-1-1 1 0 0,1 0-1 0 0,-1 1 0 0 0,0-1 0 0 0,1 0 1 0 0,-1 0-1 0 0,0 0 0 0 0,1 0 0 0 0,-1 0 1 0 0,1 0-1 0 0,-1-1 0 0 0,0 1 0 0 0,1 0 1 0 0,-1-1-1 0 0,1 1 0 0 0,-1-1 0 0 0,1 0 1 0 0,-1 1-1 0 0,-2-3 0 0 0,-25-8-1936 0 0,-4-1-639 0 0,-44-11 0 0 0,67 21 2727 0 0,1 0 0 0 0,-1 1 1 0 0,1 0-1 0 0,-1 0 0 0 0,1 1 0 0 0,-1 0 1 0 0,0 1-1 0 0,1 0 0 0 0,-16 4 0 0 0,20-3 224 0 0,0 1 0 0 0,0-1 0 0 0,-1 1 0 0 0,2 0 0 0 0,-1 1 0 0 0,0-1 0 0 0,1 1-1 0 0,-1 0 1 0 0,1 0 0 0 0,0 0 0 0 0,0 0 0 0 0,1 1 0 0 0,-1 0 0 0 0,-2 5 0 0 0,-4 8 878 0 0,0 0 1 0 0,-10 28 0 0 0,16-33-658 0 0,0-1 1 0 0,0 1-1 0 0,1 0 1 0 0,1 0 0 0 0,-2 27-1 0 0,4-33-350 0 0,0 0 0 0 0,0 0-1 0 0,1 0 1 0 0,0 0 0 0 0,0 0-1 0 0,1 0 1 0 0,0 0-1 0 0,0 0 1 0 0,1-1 0 0 0,-1 1-1 0 0,1-1 1 0 0,8 12 0 0 0,-9-15-137 0 0,0-1 1 0 0,0 0 0 0 0,0 1 0 0 0,0-1-1 0 0,0 0 1 0 0,0 0 0 0 0,1-1 0 0 0,-1 1-1 0 0,0 0 1 0 0,1-1 0 0 0,0 1 0 0 0,-1-1-1 0 0,1 0 1 0 0,0 0 0 0 0,0 0 0 0 0,0 0-1 0 0,0-1 1 0 0,-1 1 0 0 0,5 0-1 0 0,-2-1-137 0 0,0-1-1 0 0,0 1 0 0 0,0-1 0 0 0,0 0 0 0 0,0 0 0 0 0,0-1 0 0 0,0 1 0 0 0,0-1 0 0 0,-1 0 0 0 0,7-4 0 0 0,45-34-4188 0 0,-13-1-4451 0 0,-32 30 7136 0 0,-1-1 0 0 0,-1 0 0 0 0,0 0 0 0 0,12-22-1 0 0,-6-1 1090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6.065"/>
    </inkml:context>
    <inkml:brush xml:id="br0">
      <inkml:brushProperty name="width" value="0.1" units="cm"/>
      <inkml:brushProperty name="height" value="0.1" units="cm"/>
      <inkml:brushProperty name="color" value="#E71224"/>
    </inkml:brush>
  </inkml:definitions>
  <inkml:trace contextRef="#ctx0" brushRef="#br0">1 17 252 0 0,'20'-16'25278'0'0,"-20"16"-25151"0"0,3 23 1128 0 0,0 26-1621 0 0,-2-8 357 0 0,9 62 0 0 0,12-12-6016 0 0,30-123-12791 0 0,-43 5 17377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6.473"/>
    </inkml:context>
    <inkml:brush xml:id="br0">
      <inkml:brushProperty name="width" value="0.1" units="cm"/>
      <inkml:brushProperty name="height" value="0.1" units="cm"/>
      <inkml:brushProperty name="color" value="#E71224"/>
    </inkml:brush>
  </inkml:definitions>
  <inkml:trace contextRef="#ctx0" brushRef="#br0">74 18 300 0 0,'32'-17'19276'0'0,"-40"55"-17846"0"0,-68 173-876 0 0,71-198-796 0 0,0 1 0 0 0,2 0 0 0 0,-1 0 0 0 0,-1 21 0 0 0,5-33-271 0 0,22-18-2561 0 0,-6-3 2693 0 0,2 1-1 0 0,33-28 1 0 0,-43 40 1059 0 0,-1 1 0 0 0,1 0 1 0 0,0 0-1 0 0,1 0 0 0 0,16-5 0 0 0,-23 11-438 0 0,0 0-1 0 0,-1 0 0 0 0,1 1 0 0 0,0-1 0 0 0,0 1 0 0 0,0-1 0 0 0,-1 1 0 0 0,1 0 0 0 0,-1 0 0 0 0,3 3 0 0 0,0 1-31 0 0,-1 1 1 0 0,1 0-1 0 0,-1 0 1 0 0,0 0-1 0 0,-1 0 1 0 0,0 0-1 0 0,0 0 0 0 0,0 1 1 0 0,0 12-1 0 0,-1 74 252 0 0,-2-56-339 0 0,1-26-298 0 0,-1 0 0 0 0,-1 0 0 0 0,0-1 0 0 0,0 1 0 0 0,-1-1 0 0 0,-9 22 0 0 0,11-29-333 0 0,-1-1 0 0 0,0 1 0 0 0,0 0 0 0 0,-1-1-1 0 0,1 0 1 0 0,-1 1 0 0 0,1-1 0 0 0,-1 0 0 0 0,0 0-1 0 0,-4 3 1 0 0,5-5-133 0 0,0 0 0 0 0,0 0-1 0 0,0 0 1 0 0,0 0 0 0 0,0-1 0 0 0,0 1 0 0 0,0 0-1 0 0,0-1 1 0 0,0 0 0 0 0,0 1 0 0 0,0-1-1 0 0,0 0 1 0 0,0 0 0 0 0,-1 0 0 0 0,1 0 0 0 0,0 0-1 0 0,0-1 1 0 0,0 1 0 0 0,0-1 0 0 0,-3-1-1 0 0,2 1 298 0 0,1 0 0 0 0,0 0 0 0 0,0 0 0 0 0,0-1 0 0 0,0 1 0 0 0,0 0 0 0 0,0-1 0 0 0,0 0 0 0 0,0 0 0 0 0,-2-2 0 0 0,0-2 31 0 0,-15-13-184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6.806"/>
    </inkml:context>
    <inkml:brush xml:id="br0">
      <inkml:brushProperty name="width" value="0.1" units="cm"/>
      <inkml:brushProperty name="height" value="0.1" units="cm"/>
      <inkml:brushProperty name="color" value="#E71224"/>
    </inkml:brush>
  </inkml:definitions>
  <inkml:trace contextRef="#ctx0" brushRef="#br0">0 8 436 0 0,'7'-8'26035'0'0,"13"41"-33128"0"0,6 25-5387 0 0,-12-18 7099 0 0,-7-19 4060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7.579"/>
    </inkml:context>
    <inkml:brush xml:id="br0">
      <inkml:brushProperty name="width" value="0.1" units="cm"/>
      <inkml:brushProperty name="height" value="0.1" units="cm"/>
      <inkml:brushProperty name="color" value="#E71224"/>
    </inkml:brush>
  </inkml:definitions>
  <inkml:trace contextRef="#ctx0" brushRef="#br0">88 12 288 0 0,'-2'-1'415'0'0,"1"-1"0"0"0,-1 1 1 0 0,0 0-1 0 0,1 0 0 0 0,-1 0 0 0 0,0 1 0 0 0,1-1 1 0 0,-1 0-1 0 0,0 1 0 0 0,0-1 0 0 0,1 1 0 0 0,-1-1 0 0 0,0 1 1 0 0,0 0-1 0 0,0 0 0 0 0,0 0 0 0 0,0 0 0 0 0,0 0 1 0 0,0 0-1 0 0,1 1 0 0 0,-1-1 0 0 0,0 0 0 0 0,0 1 1 0 0,0 0-1 0 0,1-1 0 0 0,-1 1 0 0 0,0 0 0 0 0,1 0 0 0 0,-1 0 1 0 0,0 0-1 0 0,1 0 0 0 0,-1 0 0 0 0,1 1 0 0 0,0-1 1 0 0,-1 0-1 0 0,0 2 0 0 0,-1 2-99 0 0,0 1 1 0 0,0-1-1 0 0,1 1 0 0 0,-1-1 1 0 0,1 1-1 0 0,1 0 1 0 0,-1 0-1 0 0,1 0 0 0 0,-1 11 1 0 0,1 10-239 0 0,0 0 0 0 0,2 0 0 0 0,1 0 0 0 0,2 0 0 0 0,9 41 0 0 0,50 134-195 0 0,-25-87 117 0 0,-16-46 59 0 0,17 64 343 0 0,-39-133-416 0 0,0 1-1 0 0,0 0 1 0 0,0 0 0 0 0,0-1 0 0 0,0 1 0 0 0,0 0-1 0 0,0-1 1 0 0,1 1 0 0 0,-1 0 0 0 0,0-1 0 0 0,0 1-1 0 0,1 0 1 0 0,-1-1 0 0 0,0 1 0 0 0,1-1 0 0 0,-1 1 0 0 0,1-1-1 0 0,-1 1 1 0 0,1 0 0 0 0,-1-1 0 0 0,1 0 0 0 0,-1 1-1 0 0,1-1 1 0 0,-1 1 0 0 0,1-1 0 0 0,-1 0 0 0 0,1 1-1 0 0,0-1 1 0 0,-1 0 0 0 0,2 1 0 0 0,0-2-67 0 0,-1 1 0 0 0,0-1 0 0 0,1 1 0 0 0,-1-1 0 0 0,0 1 0 0 0,0-1 0 0 0,1 0 0 0 0,-1 0 0 0 0,0 0 0 0 0,0 0-1 0 0,0 0 1 0 0,0 0 0 0 0,0 0 0 0 0,1-2 0 0 0,37-58-3187 0 0,-30 45 2247 0 0,-7 14 879 0 0,126-196-9788 0 0,-33 72 7022 0 0,-47 65 3516 0 0,-1 2 15222 0 0,-48 61-15518 0 0,0 1 0 0 0,0-1 0 0 0,0 1 0 0 0,0-1 0 0 0,0 1 0 0 0,1-1 0 0 0,-1 1 0 0 0,1 0 0 0 0,0-1 0 0 0,0 1 0 0 0,0 2 0 0 0,-1 44 1484 0 0,-1-34-1496 0 0,1-1 0 0 0,1 0 0 0 0,1 1 0 0 0,0-1 0 0 0,1 1 0 0 0,0-1 0 0 0,8 26 0 0 0,-8-34-262 0 0,0-1 0 0 0,1 1 0 0 0,-1-1 1 0 0,1 0-1 0 0,0 0 0 0 0,0 0 0 0 0,1 0 0 0 0,-1-1 0 0 0,1 1 1 0 0,0-1-1 0 0,0 0 0 0 0,1 0 0 0 0,-1 0 0 0 0,1-1 0 0 0,6 4 0 0 0,-8-5-24 0 0,1-1-1 0 0,-1 0 1 0 0,1-1-1 0 0,0 1 1 0 0,-1-1-1 0 0,1 1 0 0 0,-1-1 1 0 0,1 0-1 0 0,0 0 1 0 0,-1-1-1 0 0,1 1 1 0 0,-1-1-1 0 0,1 0 0 0 0,0 0 1 0 0,-1 0-1 0 0,0 0 1 0 0,1 0-1 0 0,-1-1 0 0 0,0 0 1 0 0,0 1-1 0 0,0-1 1 0 0,0 0-1 0 0,0-1 1 0 0,0 1-1 0 0,4-5 0 0 0,8-8-117 0 0,0-1 0 0 0,-1-1 0 0 0,0 0-1 0 0,-2-1 1 0 0,0-1 0 0 0,-1 0 0 0 0,-1 0-1 0 0,0-1 1 0 0,-2-1 0 0 0,0 1-1 0 0,-2-1 1 0 0,6-31 0 0 0,-10 43-146 0 0,-2-1 1 0 0,1 0-1 0 0,-1 0 0 0 0,-1 0 1 0 0,0 0-1 0 0,0 1 0 0 0,-1-1 1 0 0,-1 0-1 0 0,1 1 0 0 0,-1 0 1 0 0,-1-1-1 0 0,0 1 0 0 0,0 0 1 0 0,-1 1-1 0 0,0-1 1 0 0,0 1-1 0 0,-10-11 0 0 0,11 14-203 0 0,-1-1 0 0 0,0 1 1 0 0,0 0-1 0 0,0 0 0 0 0,-1 0 0 0 0,0 1 0 0 0,0 0 0 0 0,0 0 0 0 0,0 1 0 0 0,-1-1 1 0 0,1 1-1 0 0,-1 1 0 0 0,0-1 0 0 0,0 1 0 0 0,0 0 0 0 0,0 1 0 0 0,0 0 0 0 0,0 0 1 0 0,0 0-1 0 0,-1 1 0 0 0,1 0 0 0 0,0 1 0 0 0,-14 2 0 0 0,17-2-53 0 0,1 0 0 0 0,-1 1 0 0 0,1-1 1 0 0,0 1-1 0 0,0 0 0 0 0,-1 0 0 0 0,1 0 0 0 0,1 0 0 0 0,-1 1 0 0 0,0-1 0 0 0,1 1 0 0 0,-1 0 0 0 0,1 0 0 0 0,0 0 0 0 0,-3 4 0 0 0,-7 6-471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8.160"/>
    </inkml:context>
    <inkml:brush xml:id="br0">
      <inkml:brushProperty name="width" value="0.1" units="cm"/>
      <inkml:brushProperty name="height" value="0.1" units="cm"/>
      <inkml:brushProperty name="color" value="#E71224"/>
    </inkml:brush>
  </inkml:definitions>
  <inkml:trace contextRef="#ctx0" brushRef="#br0">69 237 356 0 0,'-35'16'19776'0'0,"33"-15"-19771"0"0,0 0 1 0 0,0 0-1 0 0,0 0 1 0 0,1 0-1 0 0,-1 0 1 0 0,0 1-1 0 0,0-1 1 0 0,1 0-1 0 0,-1 1 1 0 0,1 0-1 0 0,-1-1 0 0 0,1 1 1 0 0,0 0-1 0 0,0 0 1 0 0,0 0-1 0 0,0 0 1 0 0,0 0-1 0 0,0 0 1 0 0,0 0-1 0 0,0 3 1 0 0,-1 1 74 0 0,2 0 0 0 0,-1-1 1 0 0,1 1-1 0 0,0 0 0 0 0,0 0 1 0 0,0 0-1 0 0,3 10 0 0 0,1 0 219 0 0,0 1 0 0 0,2-1-1 0 0,0 0 1 0 0,13 25 0 0 0,-4-15-239 0 0,1 0 1 0 0,22 26-1 0 0,-33-45-59 0 0,1 0 0 0 0,1 0 0 0 0,-1 0 0 0 0,1-1 0 0 0,1 0 0 0 0,-1 0 1 0 0,1-1-1 0 0,0 0 0 0 0,0 0 0 0 0,0-1 0 0 0,11 4 0 0 0,-17-8 12 0 0,0 1 0 0 0,0-1 0 0 0,0 0 1 0 0,0 0-1 0 0,0 0 0 0 0,1 0 0 0 0,-1-1 0 0 0,0 1 1 0 0,0 0-1 0 0,0-1 0 0 0,0 1 0 0 0,0-1 0 0 0,0 0 1 0 0,0 0-1 0 0,0 0 0 0 0,0 0 0 0 0,-1 0 0 0 0,1 0 1 0 0,0 0-1 0 0,0-1 0 0 0,-1 1 0 0 0,1 0 0 0 0,-1-1 1 0 0,1 0-1 0 0,-1 1 0 0 0,0-1 0 0 0,0 0 0 0 0,0 0 1 0 0,0 1-1 0 0,0-1 0 0 0,0 0 0 0 0,0 0 0 0 0,0 0 1 0 0,0-4-1 0 0,3-4 56 0 0,-1 0 1 0 0,-1-1 0 0 0,0 1-1 0 0,0 0 1 0 0,0-21 0 0 0,-2-10-196 0 0,2 8-500 0 0,-3 0 0 0 0,0 0 0 0 0,-3-1 0 0 0,-11-51 0 0 0,16 105 577 0 0,0 0-1 0 0,8 36 1 0 0,-1-32 235 0 0,0-1 0 0 0,1 0 1 0 0,1 0-1 0 0,14 21 1 0 0,-17-33-125 0 0,1 1-1 0 0,0-2 1 0 0,0 1 0 0 0,1-1 0 0 0,1 0 0 0 0,0-1 0 0 0,0 0-1 0 0,22 14 1 0 0,-31-22 6 0 0,-1-1 1 0 0,1 0-1 0 0,-1 1 0 0 0,1-1 0 0 0,-1 0 0 0 0,1 0 0 0 0,-1 0 0 0 0,1 0 1 0 0,-1 1-1 0 0,1-1 0 0 0,-1 0 0 0 0,1 0 0 0 0,-1 0 0 0 0,1 0 0 0 0,-1 0 1 0 0,1 0-1 0 0,-1 0 0 0 0,1 0 0 0 0,-1-1 0 0 0,1 1 0 0 0,-1 0 0 0 0,1 0 1 0 0,-1 0-1 0 0,1 0 0 0 0,-1-1 0 0 0,1 1 0 0 0,-1 0 0 0 0,1 0 0 0 0,-1-1 1 0 0,0 1-1 0 0,1 0 0 0 0,-1-1 0 0 0,1 0 0 0 0,9-21 1527 0 0,-3-26 6 0 0,-9-5-2027 0 0,-1 0 0 0 0,-3 0 0 0 0,-15-62 0 0 0,14 80-2143 0 0,-3-43 0 0 0,7 40-335 0 0,2 34 2294 0 0,0 1 0 0 0,1-1 1 0 0,-1 1-1 0 0,1-1 0 0 0,0 1 1 0 0,0 0-1 0 0,1-1 1 0 0,-1 1-1 0 0,1-1 0 0 0,-1 1 1 0 0,1 0-1 0 0,0-1 1 0 0,0 1-1 0 0,1 0 0 0 0,-1 0 1 0 0,1 0-1 0 0,-1 0 0 0 0,1 0 1 0 0,0 0-1 0 0,0 0 1 0 0,0 1-1 0 0,1-1 0 0 0,-1 1 1 0 0,1-1-1 0 0,4-2 0 0 0,0 0-655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8.584"/>
    </inkml:context>
    <inkml:brush xml:id="br0">
      <inkml:brushProperty name="width" value="0.1" units="cm"/>
      <inkml:brushProperty name="height" value="0.1" units="cm"/>
      <inkml:brushProperty name="color" value="#E71224"/>
    </inkml:brush>
  </inkml:definitions>
  <inkml:trace contextRef="#ctx0" brushRef="#br0">57 276 140 0 0,'19'-10'15355'0'0,"-10"-2"-12310"0"0,3-11-2780 0 0,3-4 740 0 0,0 5-743 0 0,0 0 0 0 0,14-28-1 0 0,-25 44-345 0 0,-3 3-35 0 0,0 0 0 0 0,0 0 0 0 0,0 0 0 0 0,0-1 0 0 0,-1 1 0 0 0,1 0 0 0 0,-1 0 0 0 0,0-1 0 0 0,0 1 0 0 0,0 0 1 0 0,0 0-1 0 0,-1 0 0 0 0,1-1 0 0 0,-1 1 0 0 0,0 0 0 0 0,0 0 0 0 0,0 0 0 0 0,0 0 0 0 0,-1 0 0 0 0,1 0 0 0 0,-1 0 0 0 0,-3-4 0 0 0,4 5 66 0 0,-1 0 1 0 0,1 0-1 0 0,0 0 0 0 0,-1 1 1 0 0,0-1-1 0 0,1 0 1 0 0,-1 1-1 0 0,0-1 0 0 0,0 1 1 0 0,0-1-1 0 0,0 1 1 0 0,0 0-1 0 0,0 0 0 0 0,0 0 1 0 0,0 0-1 0 0,-1 0 1 0 0,1 1-1 0 0,0-1 0 0 0,-1 1 1 0 0,1-1-1 0 0,0 1 1 0 0,-1 0-1 0 0,1 0 0 0 0,0 0 1 0 0,-1 0-1 0 0,1 0 0 0 0,0 0 1 0 0,-1 1-1 0 0,1-1 1 0 0,0 1-1 0 0,-4 1 0 0 0,-1 2 179 0 0,1 0 1 0 0,-1 1-1 0 0,1 0 0 0 0,0 0 0 0 0,0 0 0 0 0,1 1 0 0 0,0 0 0 0 0,0 0 0 0 0,0 0 0 0 0,1 1 0 0 0,-1-1 0 0 0,2 1 0 0 0,-1 0 0 0 0,1 0 0 0 0,0 0 0 0 0,0 1 0 0 0,1-1 0 0 0,0 1 0 0 0,-1 11 0 0 0,0-7-2 0 0,2 1 1 0 0,0-1-1 0 0,0 1 1 0 0,1-1 0 0 0,1 1-1 0 0,0-1 1 0 0,1 0-1 0 0,0 1 1 0 0,1-1-1 0 0,0 0 1 0 0,9 20 0 0 0,-7-22-303 0 0,0-1 1 0 0,1 1-1 0 0,1-1 1 0 0,-1 0 0 0 0,1-1-1 0 0,1 1 1 0 0,0-2 0 0 0,0 1-1 0 0,17 12 1 0 0,-21-17-213 0 0,0-1 0 0 0,0 1 0 0 0,-1-1 1 0 0,2 0-1 0 0,-1 0 0 0 0,0-1 0 0 0,0 1 0 0 0,0-1 0 0 0,1 0 1 0 0,-1 0-1 0 0,1 0 0 0 0,-1-1 0 0 0,1 1 0 0 0,-1-1 0 0 0,1 0 1 0 0,-1-1-1 0 0,0 1 0 0 0,1-1 0 0 0,-1 0 0 0 0,1 0 0 0 0,-1 0 1 0 0,0 0-1 0 0,1-1 0 0 0,-1 0 0 0 0,0 0 0 0 0,6-4 0 0 0,-2 1-338 0 0,-1 0-1 0 0,0-1 1 0 0,-1 1-1 0 0,1-2 0 0 0,-1 1 1 0 0,0-1-1 0 0,-1 0 1 0 0,9-13-1 0 0,0-11-313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8.929"/>
    </inkml:context>
    <inkml:brush xml:id="br0">
      <inkml:brushProperty name="width" value="0.1" units="cm"/>
      <inkml:brushProperty name="height" value="0.1" units="cm"/>
      <inkml:brushProperty name="color" value="#E71224"/>
    </inkml:brush>
  </inkml:definitions>
  <inkml:trace contextRef="#ctx0" brushRef="#br0">1 189 124 0 0,'0'0'1274'0'0,"20"21"7168"0"0,-12 3-6261 0 0,0 1 1 0 0,6 39-1 0 0,1 6-911 0 0,-4-25-610 0 0,-9-33-513 0 0,1 1 0 0 0,0-1 0 0 0,0 0 0 0 0,2 0 0 0 0,-1 0 0 0 0,1-1 1 0 0,1 1-1 0 0,13 19 846 0 0,-18-32-901 0 0,0 1 0 0 0,-1-1 0 0 0,1 1 0 0 0,-1-1 1 0 0,1 1-1 0 0,-1-1 0 0 0,1 1 0 0 0,-1-1 0 0 0,0 1 0 0 0,1-1 0 0 0,-1 0 1 0 0,0 1-1 0 0,1-1 0 0 0,-1 0 0 0 0,0 0 0 0 0,0 1 0 0 0,0-1 0 0 0,1 0 1 0 0,-1 1-1 0 0,0-1 0 0 0,0 0 0 0 0,0 0 0 0 0,0 1 0 0 0,0-1 0 0 0,-1-1 1 0 0,1-24 537 0 0,0 21-374 0 0,0-9-120 0 0,0-37-294 0 0,1 1 1 0 0,12-71 0 0 0,-10 106-333 0 0,0 0 0 0 0,1 0 1 0 0,1 0-1 0 0,0 1 0 0 0,1 0 1 0 0,1 0-1 0 0,0 1 0 0 0,1 0 1 0 0,0 0-1 0 0,1 0 1 0 0,0 1-1 0 0,18-16 0 0 0,-17 19-1104 0 0,1 0-1 0 0,1 1 0 0 0,0 1 1 0 0,0 0-1 0 0,0 1 1 0 0,1 0-1 0 0,0 1 0 0 0,23-7 1 0 0,-10 4-125 0 0,-5 0 813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29.428"/>
    </inkml:context>
    <inkml:brush xml:id="br0">
      <inkml:brushProperty name="width" value="0.1" units="cm"/>
      <inkml:brushProperty name="height" value="0.1" units="cm"/>
      <inkml:brushProperty name="color" value="#E71224"/>
    </inkml:brush>
  </inkml:definitions>
  <inkml:trace contextRef="#ctx0" brushRef="#br0">20 73 200 0 0,'-5'-7'2887'0'0,"3"4"-1443"0"0,0 0 0 0 0,0-1 0 0 0,1 0-1 0 0,-1 1 1 0 0,1-1 0 0 0,0 0-1 0 0,-2-7 1 0 0,3 10-1082 0 0,0 0 0 0 0,0 0 0 0 0,0 0 0 0 0,0-1-1 0 0,0 1 1 0 0,0 0 0 0 0,0 0 0 0 0,0 0 0 0 0,0 0 0 0 0,1 0-1 0 0,-1 0 1 0 0,0 0 0 0 0,1 0 0 0 0,-1 0 0 0 0,1 0 0 0 0,-1 0 0 0 0,1 0-1 0 0,0 0 1 0 0,-1 0 0 0 0,2-1 0 0 0,18-4-849 0 0,0 7 713 0 0,1 2-1 0 0,-1 0 1 0 0,1 1-1 0 0,-1 1 1 0 0,0 1-1 0 0,-1 1 1 0 0,0 1 0 0 0,0 0-1 0 0,0 2 1 0 0,-1 0-1 0 0,21 15 1 0 0,24 21 226 0 0,90 85 0 0 0,-151-129-448 0 0,44 41 76 0 0,-3 2 0 0 0,-1 3-1 0 0,53 78 1 0 0,-71-90-85 0 0,-3 0 0 0 0,0 2 0 0 0,-3 0 0 0 0,-1 1 0 0 0,-2 1 0 0 0,12 49 0 0 0,-23-67 90 0 0,0 0 0 0 0,-1 1 0 0 0,-1 0 0 0 0,-1-1 0 0 0,-2 1 1 0 0,0 0-1 0 0,-1 0 0 0 0,-1-1 0 0 0,-7 26 0 0 0,1-19-153 0 0,-1 0-1 0 0,-1 0 1 0 0,-2-1-1 0 0,0-1 1 0 0,-2 0-1 0 0,-21 29 1 0 0,-12 9-1934 0 0,-9-3-3339 0 0,51-56 4360 0 0,0-1 1 0 0,-1 1-1 0 0,0-1 0 0 0,0-1 0 0 0,0 1 1 0 0,0-1-1 0 0,-1 0 0 0 0,0-1 0 0 0,0 0 1 0 0,0 0-1 0 0,0-1 0 0 0,0 1 0 0 0,0-2 1 0 0,-1 1-1 0 0,1-1 0 0 0,-1-1 0 0 0,-10 0 0 0 0,-2-3 42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3.997"/>
    </inkml:context>
    <inkml:brush xml:id="br0">
      <inkml:brushProperty name="width" value="0.1" units="cm"/>
      <inkml:brushProperty name="height" value="0.1" units="cm"/>
      <inkml:brushProperty name="color" value="#E71224"/>
    </inkml:brush>
  </inkml:definitions>
  <inkml:trace contextRef="#ctx0" brushRef="#br0">234 12 104 0 0,'14'-7'13007'0'0,"-39"3"-4975"0"0,7 3-9159 0 0,8 3 1396 0 0,-1 0-1 0 0,1 1 1 0 0,-1 0 0 0 0,1 0-1 0 0,0 1 1 0 0,0 0 0 0 0,0 1-1 0 0,1 0 1 0 0,0 0 0 0 0,0 1 0 0 0,0 1-1 0 0,-11 10 1 0 0,13-11-172 0 0,1-1 1 0 0,1 1-1 0 0,-1 1 0 0 0,1-1 0 0 0,1 1 1 0 0,-1 0-1 0 0,1 0 0 0 0,0 1 1 0 0,0-1-1 0 0,1 1 0 0 0,0 0 0 0 0,1 0 1 0 0,-1 0-1 0 0,2 0 0 0 0,-1 0 1 0 0,0 15-1 0 0,1-15-60 0 0,1 0 1 0 0,1-1-1 0 0,-1 1 1 0 0,1 0-1 0 0,1-1 0 0 0,-1 1 1 0 0,1-1-1 0 0,0 1 1 0 0,1-1-1 0 0,0 0 0 0 0,0 0 1 0 0,1 0-1 0 0,0 0 1 0 0,0 0-1 0 0,0-1 1 0 0,1 0-1 0 0,0 0 0 0 0,0 0 1 0 0,0-1-1 0 0,1 1 1 0 0,0-1-1 0 0,0-1 0 0 0,0 1 1 0 0,1-1-1 0 0,-1 0 1 0 0,13 5-1 0 0,-12-6-26 0 0,1 0-1 0 0,-1-1 1 0 0,1 0-1 0 0,0 0 1 0 0,-1-1-1 0 0,1 1 1 0 0,0-2-1 0 0,10 1 1 0 0,-7-2-890 0 0,0 0 0 0 0,0-1-1 0 0,0 0 1 0 0,0-1 0 0 0,-1 0 0 0 0,1 0 0 0 0,-1-1 0 0 0,20-11 0 0 0,-14 6-837 0 0,-1-1 0 0 0,0-1 1 0 0,0 0-1 0 0,-2-1 0 0 0,1 0 1 0 0,-2-1-1 0 0,1-1 0 0 0,-2 0 0 0 0,15-23 1 0 0,0-2 648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4.357"/>
    </inkml:context>
    <inkml:brush xml:id="br0">
      <inkml:brushProperty name="width" value="0.1" units="cm"/>
      <inkml:brushProperty name="height" value="0.1" units="cm"/>
      <inkml:brushProperty name="color" value="#E71224"/>
    </inkml:brush>
  </inkml:definitions>
  <inkml:trace contextRef="#ctx0" brushRef="#br0">75 21 208 0 0,'-34'-20'13963'0'0,"16"21"-10732"0"0,16 0-3161 0 0,0 0 1 0 0,0 1-1 0 0,1 0 0 0 0,-1 0 0 0 0,1-1 0 0 0,-1 1 1 0 0,1 0-1 0 0,0 0 0 0 0,0 0 0 0 0,0 0 0 0 0,0 0 0 0 0,0 1 1 0 0,0-1-1 0 0,0 0 0 0 0,1 0 0 0 0,-1 1 0 0 0,1-1 1 0 0,0 3-1 0 0,-1 49 419 0 0,1-35-306 0 0,21 228-593 0 0,-3-53-3486 0 0,-11-113 1233 0 0,-4-53 1026 0 0,0-1 1 0 0,-2 1-1 0 0,-1-1 1 0 0,-1 1-1 0 0,-1-1 0 0 0,-8 34 1 0 0,4-39 837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4.701"/>
    </inkml:context>
    <inkml:brush xml:id="br0">
      <inkml:brushProperty name="width" value="0.1" units="cm"/>
      <inkml:brushProperty name="height" value="0.1" units="cm"/>
      <inkml:brushProperty name="color" value="#E71224"/>
    </inkml:brush>
  </inkml:definitions>
  <inkml:trace contextRef="#ctx0" brushRef="#br0">4 106 120 0 0,'-1'-2'500'0'0,"1"0"1"0"0,-1-1-1 0 0,0 1 0 0 0,1 0 1 0 0,0 0-1 0 0,-1 0 1 0 0,1-1-1 0 0,0 1 0 0 0,0 0 1 0 0,0 0-1 0 0,1 0 0 0 0,-1-1 1 0 0,0 1-1 0 0,1 0 1 0 0,0 0-1 0 0,-1 0 0 0 0,1 0 1 0 0,0 0-1 0 0,0 0 0 0 0,2-3 1 0 0,-1 2 20 0 0,0 1 0 0 0,1-1-1 0 0,0 0 1 0 0,0 1 0 0 0,0 0 0 0 0,0-1 0 0 0,0 1 0 0 0,0 0 0 0 0,0 1 0 0 0,1-1 0 0 0,4-1 0 0 0,10-3 520 0 0,1 1 1 0 0,1 1-1 0 0,35-3 1 0 0,-39 5-1004 0 0,21-1 79 0 0,1 1-1 0 0,38 3 0 0 0,72 14-3512 0 0,-29-3-845 0 0,-50-7 3578 0 0,-71 19 3914 0 0,-28 50-1109 0 0,19-48-1555 0 0,0 1 1 0 0,-13 53 0 0 0,23-71-560 0 0,-1-1-1 0 0,1 1 1 0 0,1-1 0 0 0,0 1-1 0 0,0-1 1 0 0,0 1-1 0 0,1-1 1 0 0,1 1 0 0 0,-1-1-1 0 0,1 0 1 0 0,1 1 0 0 0,-1-1-1 0 0,1 0 1 0 0,6 10 0 0 0,-6-14-34 0 0,-1 0 0 0 0,1 0 0 0 0,0 0 0 0 0,0 0 0 0 0,0 0 0 0 0,0-1 0 0 0,1 0 1 0 0,-1 1-1 0 0,1-2 0 0 0,0 1 0 0 0,7 4 0 0 0,-9-6 28 0 0,1 0-1 0 0,-1 0 1 0 0,0 0-1 0 0,1 0 1 0 0,-1-1-1 0 0,1 1 1 0 0,-1-1-1 0 0,1 0 1 0 0,-1 0 0 0 0,1 0-1 0 0,-1 0 1 0 0,0 0-1 0 0,1 0 1 0 0,-1 0-1 0 0,1-1 1 0 0,-1 0-1 0 0,1 1 1 0 0,-1-1 0 0 0,0 0-1 0 0,0 0 1 0 0,1 0-1 0 0,-1 0 1 0 0,4-3-1 0 0,1-1 132 0 0,-1 1-1 0 0,0-1 0 0 0,0 0 0 0 0,0-1 1 0 0,0 1-1 0 0,-1-1 0 0 0,0 0 0 0 0,0-1 1 0 0,-1 1-1 0 0,0-1 0 0 0,0 0 0 0 0,0 0 1 0 0,-1 0-1 0 0,0 0 0 0 0,0-1 0 0 0,-1 1 1 0 0,0-1-1 0 0,0 0 0 0 0,-1 0 0 0 0,0 0 1 0 0,-1 1-1 0 0,1-1 0 0 0,-1 0 0 0 0,-2-8 1 0 0,-2-2-508 0 0,0 1 1 0 0,-2-1 0 0 0,0 1 0 0 0,-1 1 0 0 0,0-1 0 0 0,-2 1-1 0 0,0 0 1 0 0,0 1 0 0 0,-2 0 0 0 0,0 1 0 0 0,0 0-1 0 0,-15-13 1 0 0,12 14-2277 0 0,58 52-12654 0 0,-20-33 13871 0 0,-3 2 553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5.062"/>
    </inkml:context>
    <inkml:brush xml:id="br0">
      <inkml:brushProperty name="width" value="0.1" units="cm"/>
      <inkml:brushProperty name="height" value="0.1" units="cm"/>
      <inkml:brushProperty name="color" value="#E71224"/>
    </inkml:brush>
  </inkml:definitions>
  <inkml:trace contextRef="#ctx0" brushRef="#br0">29 1 96 0 0,'2'0'411'0'0,"0"0"0"0"0,0 0 1 0 0,0 1-1 0 0,0-1 0 0 0,0 1 0 0 0,0-1 0 0 0,0 1 1 0 0,0 0-1 0 0,0 0 0 0 0,0 0 0 0 0,0 0 0 0 0,-1 0 0 0 0,1 0 1 0 0,0 0-1 0 0,-1 1 0 0 0,1-1 0 0 0,-1 0 0 0 0,0 1 1 0 0,1-1-1 0 0,-1 1 0 0 0,0 0 0 0 0,0 0 0 0 0,0-1 1 0 0,0 1-1 0 0,0 0 0 0 0,0 0 0 0 0,-1 0 0 0 0,1 0 1 0 0,0 2-1 0 0,-5 33 5642 0 0,-4-8-6030 0 0,-45 165 3464 0 0,50-181-3460 0 0,1 1 0 0 0,0-1 0 0 0,1 0 1 0 0,0 0-1 0 0,1 1 0 0 0,3 20 0 0 0,25-44 984 0 0,-16 3-1075 0 0,0-1 0 0 0,-1-1 0 0 0,0 0 0 0 0,0-1-1 0 0,-1 0 1 0 0,0-1 0 0 0,-1 0 0 0 0,10-15 0 0 0,-6 9-600 0 0,1 1 1 0 0,0 0 0 0 0,20-16-1 0 0,-23 23 329 0 0,2 0-1 0 0,-1 1 0 0 0,1 0 1 0 0,1 1-1 0 0,-1 1 0 0 0,1 0 1 0 0,0 1-1 0 0,29-7 0 0 0,-32 10-346 0 0,-1 1 0 0 0,1 0 0 0 0,0 1 0 0 0,0 0 0 0 0,16 2 0 0 0,-18-1-379 0 0,0 1-1 0 0,0 0 1 0 0,-1 1 0 0 0,1 0 0 0 0,-1 0-1 0 0,0 1 1 0 0,10 5 0 0 0,34 20-2579 0 0,-25-13 2954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0T00:34:59.142"/>
    </inkml:context>
    <inkml:brush xml:id="br0">
      <inkml:brushProperty name="width" value="0.1" units="cm"/>
      <inkml:brushProperty name="height" value="0.1" units="cm"/>
      <inkml:brushProperty name="color" value="#E71224"/>
      <inkml:brushProperty name="ignorePressure" value="1"/>
    </inkml:brush>
  </inkml:definitions>
  <inkml:trace contextRef="#ctx0" brushRef="#br0">0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5:03.908"/>
    </inkml:context>
    <inkml:brush xml:id="br0">
      <inkml:brushProperty name="width" value="0.1" units="cm"/>
      <inkml:brushProperty name="height" value="0.1" units="cm"/>
      <inkml:brushProperty name="color" value="#E71224"/>
    </inkml:brush>
  </inkml:definitions>
  <inkml:trace contextRef="#ctx0" brushRef="#br0">6 1189 80 0 0,'-5'-10'11816'0'0,"7"6"-11758"0"0,0 1-1 0 0,1 0 1 0 0,0 0 0 0 0,0 0 0 0 0,0 0 0 0 0,0 0 0 0 0,0 1 0 0 0,1-1-1 0 0,-1 1 1 0 0,1 0 0 0 0,-1 0 0 0 0,1 0 0 0 0,0 1 0 0 0,0-1 0 0 0,0 1-1 0 0,0 0 1 0 0,5-1 0 0 0,124-55 1438 0 0,66-31-2 0 0,-23 9 379 0 0,196-75-146 0 0,210-81-293 0 0,616-117-820 0 0,-996 299-642 0 0,88-21-612 0 0,-208 57-1432 0 0,128-9 0 0 0,-189 24 97 0 0,-1 2 0 0 0,34 4 0 0 0,-49-4 1303 0 0,1 1 0 0 0,-1 0 0 0 0,0 0 0 0 0,0 1 0 0 0,0-1 1 0 0,1 1-1 0 0,-2 0 0 0 0,1 1 0 0 0,0-1 0 0 0,0 1 0 0 0,-1 0 0 0 0,1 0 0 0 0,-1 1 0 0 0,6 5 0 0 0,-8-1-43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5:05.124"/>
    </inkml:context>
    <inkml:brush xml:id="br0">
      <inkml:brushProperty name="width" value="0.1" units="cm"/>
      <inkml:brushProperty name="height" value="0.1" units="cm"/>
      <inkml:brushProperty name="color" value="#E71224"/>
    </inkml:brush>
  </inkml:definitions>
  <inkml:trace contextRef="#ctx0" brushRef="#br0">1 53 148 0 0,'20'-23'10192'0'0,"-13"11"-8069"0"0,-7 11-2134 0 0,1 0 0 0 0,-1 0 0 0 0,1 0 0 0 0,-1 0 0 0 0,1 0 0 0 0,0 0 0 0 0,0 0 0 0 0,-1 0 0 0 0,1 0 0 0 0,0 0 1 0 0,0 1-1 0 0,0-1 0 0 0,0 0 0 0 0,0 0 0 0 0,0 1 0 0 0,0-1 0 0 0,0 1 0 0 0,2-1 0 0 0,-1 0-50 0 0,25 21 476 0 0,17 28 935 0 0,99 81-1 0 0,-102-94-1106 0 0,43 35 424 0 0,-14-12-422 0 0,-2 2 1 0 0,69 80-1 0 0,-35-33-138 0 0,-11-14 6 0 0,72 75-12 0 0,-65-69-134 0 0,22 18 32 0 0,-14-20 16 0 0,-39-38 8 0 0,436 350 943 0 0,-480-391-895 0 0,111 84 349 0 0,339 281-195 0 0,-401-315-235 0 0,279 271-80 0 0,-211-179 123 0 0,-110-123-39 0 0,-28-34 9 0 0,39 49-33 0 0,-38-48 37 0 0,0 0-1 0 0,-1 0 0 0 0,1 1 1 0 0,-1-1-1 0 0,0 1 0 0 0,0 0 0 0 0,0-1 1 0 0,-1 1-1 0 0,3 10 0 0 0,-3-12 28 0 0,-1-2-44 0 0,1-1-1 0 0,-1 0 0 0 0,0 0 1 0 0,0 0-1 0 0,1 1 1 0 0,-1-1-1 0 0,0 0 0 0 0,0 0 1 0 0,1 1-1 0 0,-1-1 0 0 0,0 0 1 0 0,0 1-1 0 0,0-1 0 0 0,0 0 1 0 0,1 0-1 0 0,-1 1 0 0 0,0-1 1 0 0,0 0-1 0 0,0 1 1 0 0,0-1-1 0 0,0 0 0 0 0,0 1 1 0 0,0-1-1 0 0,0 0 0 0 0,0 1 1 0 0,0-1-1 0 0,0 0 0 0 0,0 1 1 0 0,0-1-1 0 0,0 0 0 0 0,0 1 1 0 0,0-1-1 0 0,-1 0 1 0 0,1 1-1 0 0,0-1 0 0 0,0 0 1 0 0,0 1-1 0 0,0-1 0 0 0,-1 0 1 0 0,1 0-1 0 0,0 1 0 0 0,0-1 1 0 0,-1 0-1 0 0,1 0 0 0 0,0 0 1 0 0,0 1-1 0 0,-1-1 1 0 0,1 0-1 0 0,0 0 0 0 0,-1 0 1 0 0,1 1-1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01.169"/>
    </inkml:context>
    <inkml:brush xml:id="br0">
      <inkml:brushProperty name="width" value="0.1" units="cm"/>
      <inkml:brushProperty name="height" value="0.1" units="cm"/>
      <inkml:brushProperty name="color" value="#E71224"/>
    </inkml:brush>
  </inkml:definitions>
  <inkml:trace contextRef="#ctx0" brushRef="#br0">120 21 172 0 0,'-38'-3'3469'0'0,"32"2"-1996"0"0,0 0-1 0 0,-1-1 0 0 0,1 1 0 0 0,0-1 0 0 0,0-1 0 0 0,-10-4 1 0 0,381 215 3738 0 0,-194-131-4022 0 0,-113-54-651 0 0,-1 3 1 0 0,103 63 0 0 0,-158-88-521 0 0,0 0 0 0 0,0 1 0 0 0,0-1-1 0 0,0 0 1 0 0,0 1 0 0 0,-1-1-1 0 0,1 1 1 0 0,0-1 0 0 0,-1 1 0 0 0,0 0-1 0 0,1 0 1 0 0,-1 0 0 0 0,0 0 0 0 0,0 0-1 0 0,0 0 1 0 0,0 0 0 0 0,0 0-1 0 0,-1 0 1 0 0,1 0 0 0 0,0 1 0 0 0,-1 3-1 0 0,0-4 1 0 0,-1 0-1 0 0,1 1 0 0 0,-1-1 0 0 0,0 0 0 0 0,0 0 0 0 0,0 0 0 0 0,0 0 1 0 0,0 0-1 0 0,0 0 0 0 0,-1 0 0 0 0,1 0 0 0 0,-1-1 0 0 0,1 1 1 0 0,-1-1-1 0 0,0 1 0 0 0,0-1 0 0 0,-2 3 0 0 0,-11 4 8 0 0,0 1 1 0 0,0-2-1 0 0,-1 0 0 0 0,-23 7 1 0 0,-162 42-2686 0 0,-110 3-12095 0 0,265-53 12380 0 0,-66 0-1 0 0,37-8 1761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00.773"/>
    </inkml:context>
    <inkml:brush xml:id="br0">
      <inkml:brushProperty name="width" value="0.1" units="cm"/>
      <inkml:brushProperty name="height" value="0.1" units="cm"/>
      <inkml:brushProperty name="color" value="#E71224"/>
    </inkml:brush>
  </inkml:definitions>
  <inkml:trace contextRef="#ctx0" brushRef="#br0">318 0 56 0 0,'6'5'1333'0'0,"0"0"0"0"0,0 0 0 0 0,0 0 0 0 0,-1 0 1 0 0,9 12-1 0 0,-9-10-1021 0 0,0-1 0 0 0,0-1 1 0 0,1 1-1 0 0,-1-1 1 0 0,12 8-1 0 0,89 55 1343 0 0,-73-46-957 0 0,-2 2 0 0 0,0 1 0 0 0,-2 2 0 0 0,34 39 0 0 0,-32-32-453 0 0,2-2 0 0 0,49 38 0 0 0,-54-48-115 0 0,-2 1 0 0 0,29 33-1 0 0,23 20 41 0 0,69 71 508 0 0,-125-123-516 0 0,74 74 763 0 0,-49-52-684 0 0,-2 2-1 0 0,-2 1 1 0 0,51 78 0 0 0,6 15-145 0 0,-26-40 61 0 0,-55-75-75 0 0,-12-18 40 0 0,-1-1 0 0 0,0 2 0 0 0,0-1 1 0 0,4 12-1 0 0,43 63 508 0 0,-35-50-567 0 0,47 108 272 0 0,-59-124-295 0 0,0 0-1 0 0,-1 1 1 0 0,-1-1-1 0 0,0 1 1 0 0,-2 0-1 0 0,1 23 1 0 0,3 101 583 0 0,-4-88-542 0 0,-3 0 0 0 0,-3 0 0 0 0,-2-1 0 0 0,-16 67 0 0 0,10-74 3 0 0,6-20-20 0 0,-2-1-1 0 0,-14 35 0 0 0,-33 82 1 0 0,41-100-43 0 0,-2 0 0 0 0,-2-1-1 0 0,-40 66 1 0 0,31-63 129 0 0,-19 26 104 0 0,-3-16-95 0 0,-67 61 0 0 0,-166 104 74 0 0,229-186-53 0 0,-3-3-1 0 0,-63 26 1 0 0,21-11 139 0 0,-131 52 172 0 0,58-28-553 0 0,150-59 47 0 0,15-8-8 0 0,-1 1 1 0 0,1-1-1 0 0,-1 0 1 0 0,0 0 0 0 0,0-1-1 0 0,-10 2 1 0 0,16-4-51 0 0,0 0 0 0 0,0 0 1 0 0,0 0-1 0 0,0 0 0 0 0,0 0 1 0 0,0 0-1 0 0,0 0 0 0 0,0 1 1 0 0,0-1-1 0 0,0 0 0 0 0,0 1 0 0 0,0-1 1 0 0,0 1-1 0 0,0-1 0 0 0,0 1 1 0 0,0-1-1 0 0,0 1 0 0 0,0-1 1 0 0,0 1-1 0 0,1 0 0 0 0,-1 0 1 0 0,0-1-1 0 0,1 1 0 0 0,-1 0 1 0 0,0 0-1 0 0,1 0 0 0 0,-1 0 1 0 0,0 1-1 0 0,1 1-23 0 0,-1-1 1 0 0,1 1-1 0 0,-1 0 0 0 0,1-1 0 0 0,0 1 1 0 0,0 0-1 0 0,0-1 0 0 0,1 1 1 0 0,-1 0-1 0 0,1-1 0 0 0,0 4 0 0 0,2 2 22 0 0,-1 0-1 0 0,2 0 0 0 0,-1 0 1 0 0,1 0-1 0 0,0-1 0 0 0,5 8 1 0 0,38 37-32 0 0,66 60 0 0 0,16-1 440 0 0,-106-93-294 0 0,20 21 60 0 0,10 9-35 0 0,4 19 9 0 0,60 75 125 0 0,-79-88-139 0 0,16 40 32 0 0,-49-84-93 0 0,4 9 108 0 0,0 1 1 0 0,0 1-1 0 0,8 37 1 0 0,-15-51-37 0 0,-1-1-1 0 0,0 1 1 0 0,-1 0 0 0 0,0 0-1 0 0,0 0 1 0 0,0 0 0 0 0,-1-1-1 0 0,0 1 1 0 0,0 0 0 0 0,-1 0-1 0 0,0-1 1 0 0,0 1 0 0 0,-1-1-1 0 0,1 0 1 0 0,-1 1 0 0 0,-7 8-1 0 0,-14 19 130 0 0,-1-1 0 0 0,-2-1 0 0 0,-38 34-1 0 0,55-56-186 0 0,-27 26 76 0 0,-67 50-1 0 0,4-1-34 0 0,-288 250-354 0 0,365-309 201 0 0,-29 40 0 0 0,9-10-41 0 0,9-1-100 0 0,14-17 89 0 0,6-11 58 0 0,0 2 1 0 0,2 0 0 0 0,2 0-1 0 0,-11 45 1 0 0,18-63 68 0 0,-7 24-86 0 0,1 2-1 0 0,2-1 1 0 0,2 1-1 0 0,1-1 1 0 0,2 1-1 0 0,1 0 1 0 0,7 52-1 0 0,-1-47 32 0 0,3-2 0 0 0,1 1 0 0 0,2-1-1 0 0,2-1 1 0 0,33 71 0 0 0,33 57-16 0 0,140 159-264 0 0,-103-164 298 0 0,4 15 40 0 0,-17-3 47 0 0,60 95 125 0 0,-119-207 30 0 0,3-2 1 0 0,87 87-1 0 0,-100-116-126 0 0,-33-30-14 0 0,25 20-141 0 0,-17-9-1783 0 0,18 16-6961 0 0,-16-17 4833 0 0,9 21-1494 0 0,-13-16 4145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20.842"/>
    </inkml:context>
    <inkml:brush xml:id="br0">
      <inkml:brushProperty name="width" value="0.1" units="cm"/>
      <inkml:brushProperty name="height" value="0.1" units="cm"/>
      <inkml:brushProperty name="color" value="#E71224"/>
    </inkml:brush>
  </inkml:definitions>
  <inkml:trace contextRef="#ctx0" brushRef="#br0">19 2183 112 0 0,'-18'-5'8866'0'0,"17"-7"-4234"0"0,3 10-4587 0 0,-1 0 0 0 0,1 0 1 0 0,-1 0-1 0 0,1 0 0 0 0,-1 1 0 0 0,1-1 0 0 0,0 0 0 0 0,0 1 0 0 0,0 0 0 0 0,0-1 0 0 0,0 1 0 0 0,4-2 0 0 0,105-41-1576 0 0,183-51 1986 0 0,247-93 2638 0 0,-135 30-2655 0 0,39-17-332 0 0,131-54 1038 0 0,-224 90-294 0 0,412-149 149 0 0,-107 41 34 0 0,-457 168-850 0 0,939-351 1666 0 0,-1039 392-2490 0 0,-34 12-3956 0 0,-59 20 1595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21.671"/>
    </inkml:context>
    <inkml:brush xml:id="br0">
      <inkml:brushProperty name="width" value="0.1" units="cm"/>
      <inkml:brushProperty name="height" value="0.1" units="cm"/>
      <inkml:brushProperty name="color" value="#E71224"/>
    </inkml:brush>
  </inkml:definitions>
  <inkml:trace contextRef="#ctx0" brushRef="#br0">958 47 232 0 0,'0'-2'519'0'0,"0"1"0"0"0,0-1 0 0 0,0 0 1 0 0,0 0-1 0 0,-1 0 0 0 0,1 1 0 0 0,0-1 0 0 0,-1 0 0 0 0,1 0 0 0 0,-1 1 1 0 0,0-1-1 0 0,0 0 0 0 0,0 1 0 0 0,1-1 0 0 0,-1 1 0 0 0,-1-1 0 0 0,1 1 0 0 0,0 0 1 0 0,0-1-1 0 0,0 1 0 0 0,-1 0 0 0 0,-1-2 0 0 0,0 2-251 0 0,0 0 1 0 0,0-1-1 0 0,0 1 0 0 0,0 0 0 0 0,0 0 0 0 0,0 1 0 0 0,0-1 1 0 0,-1 1-1 0 0,1 0 0 0 0,0-1 0 0 0,-5 2 0 0 0,-3 0-531 0 0,1 0 1 0 0,0 1-1 0 0,1 0 0 0 0,-1 1 0 0 0,0 0 0 0 0,-17 8 1 0 0,-169 104-4378 0 0,9 13 3560 0 0,-169 152 3066 0 0,348-273-1922 0 0,-1 1 0 0 0,1 0 0 0 0,0 1 0 0 0,0-1-1 0 0,1 2 1 0 0,-7 11 0 0 0,13-20-40 0 0,0 1 1 0 0,0-1-1 0 0,0 1 0 0 0,0 0 0 0 0,0-1 0 0 0,1 1 0 0 0,-1 0 1 0 0,1-1-1 0 0,-1 1 0 0 0,1 0 0 0 0,-1 0 0 0 0,1 0 0 0 0,0-1 1 0 0,0 1-1 0 0,0 0 0 0 0,0 0 0 0 0,0 0 0 0 0,0-1 0 0 0,1 1 1 0 0,-1 0-1 0 0,1 0 0 0 0,-1 0 0 0 0,1-1 0 0 0,-1 1 0 0 0,1 0 1 0 0,0-1-1 0 0,0 1 0 0 0,0-1 0 0 0,0 1 0 0 0,0-1 0 0 0,0 1 1 0 0,1-1-1 0 0,-1 0 0 0 0,0 1 0 0 0,1-1 0 0 0,-1 0 0 0 0,1 0 1 0 0,-1 0-1 0 0,1 0 0 0 0,-1 0 0 0 0,1-1 0 0 0,0 1 0 0 0,-1 0 1 0 0,1-1-1 0 0,0 1 0 0 0,0-1 0 0 0,0 0 0 0 0,2 1 0 0 0,12 2 269 0 0,-1-1-1 0 0,0 0 0 0 0,1-1 0 0 0,-1-1 0 0 0,31-3 0 0 0,81-18 952 0 0,-107 18-1097 0 0,461-95 556 0 0,-3-8-3987 0 0,-223 62-4134 0 0,-150 28 3796 0 0,-57 8 2747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21.655"/>
    </inkml:context>
    <inkml:brush xml:id="br0">
      <inkml:brushProperty name="width" value="0.1" units="cm"/>
      <inkml:brushProperty name="height" value="0.1" units="cm"/>
      <inkml:brushProperty name="color" value="#E71224"/>
    </inkml:brush>
  </inkml:definitions>
  <inkml:trace contextRef="#ctx0" brushRef="#br0">40 1961 300 0 0,'-5'1'653'0'0,"-30"-6"12905"0"0,62-19-11673 0 0,7 6-2078 0 0,1 1 1 0 0,1 3 0 0 0,45-14 0 0 0,21-7 1219 0 0,110-37 2023 0 0,-124 44-2567 0 0,321-97 69 0 0,211-35 144 0 0,-358 104-627 0 0,567-87 734 0 0,-238 59-600 0 0,-89 20-100 0 0,325-52 493 0 0,25-12-61 0 0,-369 82-567 0 0,0 0 240 0 0,-200 13-127 0 0,234-34 467 0 0,442-109 135 0 0,-551 104-568 0 0,-107 20-150 0 0,250-36 33 0 0,-146 24 221 0 0,-264 43-138 0 0,-81 12 13 0 0,783-94 237 0 0,-423 71 226 0 0,-334 22-429 0 0,-40 4-150 0 0,56-1 1 0 0,135-5-288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22.063"/>
    </inkml:context>
    <inkml:brush xml:id="br0">
      <inkml:brushProperty name="width" value="0.1" units="cm"/>
      <inkml:brushProperty name="height" value="0.1" units="cm"/>
      <inkml:brushProperty name="color" value="#E71224"/>
    </inkml:brush>
  </inkml:definitions>
  <inkml:trace contextRef="#ctx0" brushRef="#br0">0 1 364 0 0,'11'4'19570'0'0,"24"-4"-21770"0"0,-25 0 3729 0 0,101 4-1612 0 0,0 4-1 0 0,0 6 1 0 0,160 40-1 0 0,-249-48 214 0 0,-1 1 0 0 0,0 1 1 0 0,25 14-1 0 0,-37-18-19 0 0,0 1-1 0 0,0 0 1 0 0,-1 1 0 0 0,0 0-1 0 0,0 0 1 0 0,0 1 0 0 0,-1 0-1 0 0,0 0 1 0 0,9 13 0 0 0,-15-18-64 0 0,1 0 0 0 0,-1 1 0 0 0,0-1 0 0 0,0 1 1 0 0,0-1-1 0 0,0 1 0 0 0,0 0 0 0 0,-1-1 0 0 0,1 1 0 0 0,-1 0 1 0 0,0 0-1 0 0,0-1 0 0 0,0 1 0 0 0,0 0 0 0 0,0 0 1 0 0,0-1-1 0 0,-1 1 0 0 0,0 3 0 0 0,-1 0 31 0 0,-1-1 1 0 0,1-1-1 0 0,-1 1 0 0 0,1 0 0 0 0,-1 0 0 0 0,-1-1 0 0 0,1 0 0 0 0,-7 7 1 0 0,-5 3-192 0 0,-1-1 1 0 0,-1 0-1 0 0,-29 16 0 0 0,45-28 76 0 0,-82 47-3688 0 0,37-23-1338 0 0,-1-2-1 0 0,-67 23 1 0 0,37-26 2916 0 0,17-10 1548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27.088"/>
    </inkml:context>
    <inkml:brush xml:id="br0">
      <inkml:brushProperty name="width" value="0.1" units="cm"/>
      <inkml:brushProperty name="height" value="0.1" units="cm"/>
      <inkml:brushProperty name="color" value="#E71224"/>
    </inkml:brush>
  </inkml:definitions>
  <inkml:trace contextRef="#ctx0" brushRef="#br0">49 16 92 0 0,'-22'-16'20971'0'0,"20"18"-20987"0"0,0-1 0 0 0,0 0 0 0 0,0 1 1 0 0,1-1-1 0 0,-1 1 0 0 0,0 0 0 0 0,1 0 1 0 0,-1-1-1 0 0,1 1 0 0 0,0 0 0 0 0,-1 0 1 0 0,1 0-1 0 0,0 0 0 0 0,0 1 0 0 0,1-1 1 0 0,-1 0-1 0 0,0 0 0 0 0,1 1 0 0 0,-1-1 1 0 0,1 0-1 0 0,0 1 0 0 0,0-1 0 0 0,0 0 1 0 0,0 3-1 0 0,2 70 349 0 0,-1-66-263 0 0,56 332 1170 0 0,-27-190-1391 0 0,-26-133 25 0 0,11 60-1033 0 0,-3 1 0 0 0,2 100 0 0 0,-17-162 442 0 0,-8 4-5025 0 0,10-21 5522 0 0,0 1 0 0 0,1-1 1 0 0,-1 1-1 0 0,1-1 0 0 0,-1 1 1 0 0,0-1-1 0 0,0 1 0 0 0,1-1 1 0 0,-1 0-1 0 0,0 1 0 0 0,0-1 1 0 0,1 0-1 0 0,-1 0 0 0 0,0 0 1 0 0,0 1-1 0 0,1-1 0 0 0,-1 0 1 0 0,0 0-1 0 0,0 0 0 0 0,0 0 1 0 0,0 0-1 0 0,1-1 0 0 0,-1 1 0 0 0,0 0 1 0 0,0 0-1 0 0,1 0 0 0 0,-1-1 1 0 0,0 1-1 0 0,0 0 0 0 0,1-1 1 0 0,-1 1-1 0 0,0-1 0 0 0,1 1 1 0 0,-1-1-1 0 0,0 1 0 0 0,1-1 1 0 0,-1 1-1 0 0,1-1 0 0 0,-1 1 1 0 0,1-1-1 0 0,-1 0 0 0 0,1 1 1 0 0,-1-1-1 0 0,1 0 0 0 0,-1 0 1 0 0,-9-18-1206 0 0,-7-4 864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27.899"/>
    </inkml:context>
    <inkml:brush xml:id="br0">
      <inkml:brushProperty name="width" value="0.1" units="cm"/>
      <inkml:brushProperty name="height" value="0.1" units="cm"/>
      <inkml:brushProperty name="color" value="#E71224"/>
    </inkml:brush>
  </inkml:definitions>
  <inkml:trace contextRef="#ctx0" brushRef="#br0">9 569 56 0 0,'-5'-46'7771'0'0,"4"38"-5549"0"0,0 1 0 0 0,0-1 0 0 0,0 1 0 0 0,1-1 0 0 0,1-8 0 0 0,0 12-2116 0 0,0 1-1 0 0,0-1 1 0 0,0 0 0 0 0,0 0 0 0 0,1 0 0 0 0,-1 0 0 0 0,5-5-1 0 0,31-44 676 0 0,2 2-1 0 0,2 1 1 0 0,88-80-1 0 0,-85 83-429 0 0,-33 34-349 0 0,1 0 0 0 0,-1 1 0 0 0,2 0 0 0 0,0 1 0 0 0,27-18 1 0 0,-36 27-12 0 0,0 0 0 0 0,0 1 0 0 0,0-1 0 0 0,0 1 1 0 0,0 0-1 0 0,0 0 0 0 0,0 0 0 0 0,0 1 0 0 0,0 0 1 0 0,0-1-1 0 0,0 1 0 0 0,1 1 0 0 0,-1-1 0 0 0,0 1 0 0 0,0-1 1 0 0,0 1-1 0 0,0 0 0 0 0,0 1 0 0 0,0-1 0 0 0,0 1 1 0 0,-1-1-1 0 0,1 1 0 0 0,0 0 0 0 0,-1 1 0 0 0,1-1 1 0 0,-1 1-1 0 0,0-1 0 0 0,0 1 0 0 0,4 4 0 0 0,8 8 59 0 0,-1 1 0 0 0,0 1 0 0 0,-2 0 0 0 0,1 0 0 0 0,16 35 0 0 0,39 104 207 0 0,-48-105-214 0 0,42 120-558 0 0,41 182 0 0 0,-67-185 414 0 0,-36-168 112 0 0,0 1-1 0 0,0-1 1 0 0,0 0 0 0 0,0 0 0 0 0,0 0 0 0 0,0 1-1 0 0,0-1 1 0 0,0 0 0 0 0,-1 0 0 0 0,1 0-1 0 0,0 1 1 0 0,0-1 0 0 0,0 0 0 0 0,0 0-1 0 0,0 0 1 0 0,0 1 0 0 0,0-1 0 0 0,0 0 0 0 0,1 0-1 0 0,-1 1 1 0 0,0-1 0 0 0,0 0 0 0 0,0 0-1 0 0,0 0 1 0 0,0 0 0 0 0,0 1 0 0 0,0-1-1 0 0,0 0 1 0 0,0 0 0 0 0,1 0 0 0 0,-1 0 0 0 0,0 1-1 0 0,0-1 1 0 0,0 0 0 0 0,0 0 0 0 0,1 0-1 0 0,-1 0 1 0 0,0 0 0 0 0,0 0 0 0 0,0 1-1 0 0,0-1 1 0 0,1 0 0 0 0,-1 0 0 0 0,0 0 0 0 0,0 0-1 0 0,0 0 1 0 0,1 0 0 0 0,-1 0 0 0 0,0 0-1 0 0,0 0 1 0 0,1 0 0 0 0,-1 0 0 0 0,0 0-1 0 0,0 0 1 0 0,0 0 0 0 0,1 0 0 0 0,-1 0 0 0 0,6-17 140 0 0,1-24-162 0 0,-6-11-1 0 0,8-56 1 0 0,-6 86-2 0 0,1 1 1 0 0,0 0-1 0 0,2 1 0 0 0,1-1 1 0 0,11-25-1 0 0,-17 44 21 0 0,1-1-1 0 0,-1 1 1 0 0,0 0 0 0 0,1-1-1 0 0,0 1 1 0 0,-1 0 0 0 0,1 0-1 0 0,0 0 1 0 0,0 0 0 0 0,0 1-1 0 0,0-1 1 0 0,0 0 0 0 0,0 1-1 0 0,1-1 1 0 0,-1 1 0 0 0,0 0-1 0 0,1 0 1 0 0,-1 0 0 0 0,1 0-1 0 0,0 0 1 0 0,-1 1 0 0 0,1-1-1 0 0,-1 1 1 0 0,1 0 0 0 0,0-1-1 0 0,-1 1 1 0 0,1 0 0 0 0,0 1-1 0 0,-1-1 1 0 0,1 0 0 0 0,0 1-1 0 0,-1 0 1 0 0,1-1 0 0 0,-1 1-1 0 0,1 0 1 0 0,-1 0 0 0 0,1 0-1 0 0,-1 1 1 0 0,3 1 0 0 0,11 6 61 0 0,0 1 0 0 0,-1 1 1 0 0,0 0-1 0 0,18 19 0 0 0,-26-24-65 0 0,17 18-262 0 0,-1 2 0 0 0,35 49-1 0 0,-4-6-102 0 0,-47-58 1482 0 0,-1 1-4562 0 0,-13-29-2571 0 0,4 7 5457 0 0,1 8 475 0 0,1-1 0 0 0,-1 0 0 0 0,1-1 0 0 0,0 1 0 0 0,0 0 0 0 0,0 0 0 0 0,1 0 1 0 0,-1-1-1 0 0,1 1 0 0 0,-1 0 0 0 0,1-1 0 0 0,0 1 0 0 0,1-1 0 0 0,-1 1 0 0 0,0 0 0 0 0,1 0 0 0 0,0-1 0 0 0,0 1 0 0 0,0 0 0 0 0,0 0 1 0 0,3-6-1 0 0,-3 8 680 0 0,12-12-1058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28.638"/>
    </inkml:context>
    <inkml:brush xml:id="br0">
      <inkml:brushProperty name="width" value="0.1" units="cm"/>
      <inkml:brushProperty name="height" value="0.1" units="cm"/>
      <inkml:brushProperty name="color" value="#E71224"/>
    </inkml:brush>
  </inkml:definitions>
  <inkml:trace contextRef="#ctx0" brushRef="#br0">11 237 204 0 0,'-11'4'19295'0'0,"15"0"-19036"0"0,0 0-1 0 0,1-1 1 0 0,-1 0 0 0 0,1 0-1 0 0,0 0 1 0 0,0-1 0 0 0,0 0-1 0 0,0 0 1 0 0,0 0 0 0 0,0 0-1 0 0,0-1 1 0 0,1 0 0 0 0,-1 0 0 0 0,1 0-1 0 0,-1-1 1 0 0,11 0 0 0 0,-8-1-70 0 0,1 0 1 0 0,-1-1 0 0 0,0 0 0 0 0,0 0 0 0 0,0-1 0 0 0,0 0 0 0 0,0-1-1 0 0,-1 1 1 0 0,1-2 0 0 0,8-5 0 0 0,-6 2-143 0 0,1 0 1 0 0,-2 0-1 0 0,1-1 0 0 0,-1 0 0 0 0,-1-1 1 0 0,1 0-1 0 0,-2 0 0 0 0,0-1 0 0 0,0 1 1 0 0,0-2-1 0 0,-2 1 0 0 0,1-1 0 0 0,-1 0 1 0 0,4-18-1 0 0,-8 28-127 0 0,-1 0 0 0 0,0-1 0 0 0,0 1 0 0 0,0 0 0 0 0,0-1 0 0 0,0 1 0 0 0,0 0 1 0 0,0-1-1 0 0,-1 1 0 0 0,1 0 0 0 0,-1-1 0 0 0,0 1 0 0 0,1 0 0 0 0,-1 0 0 0 0,0 0 0 0 0,0-1 0 0 0,-1 1 1 0 0,1 0-1 0 0,0 1 0 0 0,-1-1 0 0 0,1 0 0 0 0,-1 0 0 0 0,0 0 0 0 0,1 1 0 0 0,-1-1 0 0 0,0 1 0 0 0,0 0 0 0 0,0-1 1 0 0,0 1-1 0 0,0 0 0 0 0,0 0 0 0 0,0 0 0 0 0,-1 0 0 0 0,1 1 0 0 0,0-1 0 0 0,-1 1 0 0 0,1-1 0 0 0,-4 1 1 0 0,-1-1-101 0 0,0 0 1 0 0,0 0 0 0 0,0 1-1 0 0,0 0 1 0 0,0 1 0 0 0,1-1-1 0 0,-1 1 1 0 0,0 1 0 0 0,0-1 0 0 0,0 1-1 0 0,-9 4 1 0 0,7 0 183 0 0,0 0 1 0 0,0 0 0 0 0,1 0-1 0 0,0 1 1 0 0,0 1-1 0 0,1-1 1 0 0,-1 1-1 0 0,2 1 1 0 0,-1-1-1 0 0,1 1 1 0 0,1 0-1 0 0,0 0 1 0 0,0 1-1 0 0,1-1 1 0 0,0 1-1 0 0,0 0 1 0 0,1 1-1 0 0,-2 13 1 0 0,2-8 165 0 0,1 0 0 0 0,0 0 0 0 0,1 0 1 0 0,1 0-1 0 0,0 0 0 0 0,2 0 0 0 0,0 0 0 0 0,0 0 1 0 0,2-1-1 0 0,0 1 0 0 0,7 19 0 0 0,-8-29-126 0 0,0 0 0 0 0,0 0 1 0 0,0 0-1 0 0,0-1 0 0 0,1 0 0 0 0,0 1 0 0 0,0-1 0 0 0,0-1 0 0 0,1 1 1 0 0,0-1-1 0 0,0 1 0 0 0,0-1 0 0 0,0-1 0 0 0,0 1 0 0 0,1-1 0 0 0,6 3 1 0 0,-4-3 139 0 0,0 0 1 0 0,1-1 0 0 0,0 0 0 0 0,0 0 0 0 0,-1-1 0 0 0,1 0 0 0 0,0 0 0 0 0,0-1-1 0 0,0-1 1 0 0,15-1 0 0 0,-9-1-264 0 0,1 0 0 0 0,-1-2-1 0 0,0 1 1 0 0,0-2-1 0 0,24-11 1 0 0,-26 10-1051 0 0,-1 0 0 0 0,0-1 1 0 0,0-1-1 0 0,0 0 0 0 0,17-18 0 0 0,-21 19-568 0 0,-6 6 833 0 0,0 0 1 0 0,1-1-1 0 0,-1 1 0 0 0,0-1 0 0 0,0 1 0 0 0,0-1 0 0 0,-1 0 0 0 0,1 0 0 0 0,-1 0 1 0 0,1 0-1 0 0,-1 0 0 0 0,0 0 0 0 0,1-6 0 0 0,8-24-3822 0 0,-14 14 4101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29.576"/>
    </inkml:context>
    <inkml:brush xml:id="br0">
      <inkml:brushProperty name="width" value="0.1" units="cm"/>
      <inkml:brushProperty name="height" value="0.1" units="cm"/>
      <inkml:brushProperty name="color" value="#E71224"/>
    </inkml:brush>
  </inkml:definitions>
  <inkml:trace contextRef="#ctx0" brushRef="#br0">20 349 184 0 0,'-3'-32'2068'0'0,"-4"0"3581"0"0,-3-28 9422 0 0,12 94-15720 0 0,14 54 779 0 0,4 0-1 0 0,45 121 1 0 0,-33-114-223 0 0,-18-52 93 0 0,1-1 1 0 0,28 51 1141 0 0,-35-115 1423 0 0,1-62-2486 0 0,-3 0-1 0 0,-10-151 0 0 0,1 171-392 0 0,0-25-107 0 0,-18-103 0 0 0,38 235-1929 0 0,63 123 2333 0 0,-80-166 13 0 0,203 359-2306 0 0,-192-344 3726 0 0,-12-29 394 0 0,0 6-2106 0 0,-18-185-1457 0 0,-6-79-1138 0 0,24 217 3370 0 0,6-71-1 0 0,7 67 1437 0 0,-12 57-1644 0 0,14 11-23 0 0,-5 1-126 0 0,-1 1 0 0 0,0 0 0 0 0,-1 1 0 0 0,0 0 0 0 0,0 0 0 0 0,-2 0 0 0 0,1 0-1 0 0,-1 1 1 0 0,4 21 0 0 0,1-5 21 0 0,70 182 223 0 0,-63-163-395 0 0,39 77 1 0 0,3-16-4527 0 0,-48-97 1345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30.271"/>
    </inkml:context>
    <inkml:brush xml:id="br0">
      <inkml:brushProperty name="width" value="0.1" units="cm"/>
      <inkml:brushProperty name="height" value="0.1" units="cm"/>
      <inkml:brushProperty name="color" value="#E71224"/>
    </inkml:brush>
  </inkml:definitions>
  <inkml:trace contextRef="#ctx0" brushRef="#br0">50 135 208 0 0,'20'19'12013'0'0,"-7"9"-6641"0"0,2 40-5105 0 0,-3-10 77 0 0,13 31-492 0 0,19 138 1 0 0,-34-169 128 0 0,7 102 224 0 0,-14-116 37 0 0,-3-42-217 0 0,2 11 231 0 0,0-1 0 0 0,-2 0 1 0 0,1 0-1 0 0,-2 1 0 0 0,0-1 1 0 0,0 0-1 0 0,-1 0 1 0 0,0 1-1 0 0,-8 19 1668 0 0,-10-57-1421 0 0,9 9-753 0 0,1-1-1 0 0,1 0 0 0 0,0-1 1 0 0,-10-32-1 0 0,-19-81-842 0 0,28 93 838 0 0,1 4 9 0 0,-43-191-925 0 0,48 196 1196 0 0,1 1 0 0 0,1-1 0 0 0,1 1 0 0 0,2-1 0 0 0,8-57 0 0 0,-5 75-21 0 0,0-1 0 0 0,0 1-1 0 0,1 0 1 0 0,0 0 0 0 0,1 0 0 0 0,0 0 0 0 0,1 1 0 0 0,0 0 0 0 0,0 1 0 0 0,1 0 0 0 0,1 0 0 0 0,0 0-1 0 0,0 1 1 0 0,0 1 0 0 0,1-1 0 0 0,0 2 0 0 0,20-11 0 0 0,-15 9-176 0 0,0 0 0 0 0,0 2 0 0 0,0 0 0 0 0,1 1 1 0 0,0 0-1 0 0,0 1 0 0 0,0 1 0 0 0,1 1 0 0 0,-1 0 0 0 0,1 1 0 0 0,0 1 0 0 0,29 3 1 0 0,-44-3 142 0 0,1 0 0 0 0,-1 1 1 0 0,0-1-1 0 0,1 0 0 0 0,-1 1 1 0 0,0 0-1 0 0,0 0 0 0 0,0-1 1 0 0,1 1-1 0 0,-1 0 0 0 0,0 1 1 0 0,0-1-1 0 0,0 0 0 0 0,0 1 1 0 0,-1-1-1 0 0,1 1 0 0 0,0-1 1 0 0,-1 1-1 0 0,1 0 0 0 0,-1 0 1 0 0,1-1-1 0 0,-1 1 0 0 0,0 0 1 0 0,0 1-1 0 0,0-1 1 0 0,0 0-1 0 0,0 0 0 0 0,0 0 1 0 0,-1 1-1 0 0,1-1 0 0 0,-1 0 1 0 0,1 0-1 0 0,-1 1 0 0 0,0-1 1 0 0,0 0-1 0 0,0 1 0 0 0,0-1 1 0 0,0 0-1 0 0,-1 1 0 0 0,1-1 1 0 0,-2 3-1 0 0,-2 11 73 0 0,-2 0 1 0 0,0 0-1 0 0,-1-1 1 0 0,-16 27-1 0 0,7-11 31 0 0,-44 79 728 0 0,42-81-122 0 0,1 0 0 0 0,2 2 0 0 0,1 0 0 0 0,1 0 0 0 0,-10 42 1 0 0,20-63-326 0 0,1 1 0 0 0,1-1 0 0 0,0 0 0 0 0,0 0 0 0 0,1 1 0 0 0,0-1 0 0 0,1 0 0 0 0,3 19 0 0 0,-3-25-244 0 0,1 0 0 0 0,0 0 0 0 0,-1 0 0 0 0,1 0 1 0 0,1 0-1 0 0,-1 0 0 0 0,1-1 0 0 0,-1 1 0 0 0,1-1 0 0 0,0 1 0 0 0,0-1 0 0 0,1 0 0 0 0,-1 0 0 0 0,1-1 0 0 0,-1 1 1 0 0,1-1-1 0 0,0 1 0 0 0,0-1 0 0 0,0-1 0 0 0,0 1 0 0 0,0 0 0 0 0,7 1 0 0 0,17 2-36 0 0,1-1-1 0 0,0-1 0 0 0,0-1 1 0 0,-1-2-1 0 0,1-1 1 0 0,55-9-1 0 0,-54 7-517 0 0,-3-1-1101 0 0,53-13-1 0 0,-60 11-60 0 0,-1-1-1 0 0,1-1 1 0 0,18-11-1 0 0,-23 11 311 0 0,-2 0 0 0 0,1-2-1 0 0,-1 1 1 0 0,-1-2 0 0 0,0 0-1 0 0,0 0 1 0 0,-1-1 0 0 0,0 0-1 0 0,-1-1 1 0 0,-1 0 0 0 0,9-16-1 0 0,3-8 11 0 0,5-2 706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04.251"/>
    </inkml:context>
    <inkml:brush xml:id="br0">
      <inkml:brushProperty name="width" value="0.1" units="cm"/>
      <inkml:brushProperty name="height" value="0.1" units="cm"/>
      <inkml:brushProperty name="color" value="#E71224"/>
    </inkml:brush>
  </inkml:definitions>
  <inkml:trace contextRef="#ctx0" brushRef="#br0">228 29 132 0 0,'5'-20'16490'0'0,"-9"13"-15752"0"0,3 6-418 0 0,-32 25 792 0 0,22-11-977 0 0,1 0-1 0 0,1 0 1 0 0,0 1 0 0 0,1 0-1 0 0,1 0 1 0 0,0 1-1 0 0,-9 26 1 0 0,-24 115-88 0 0,35-134-48 0 0,-48 213-1858 0 0,45-214-581 0 0,-4-69-11941 0 0,13 25 13290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31.103"/>
    </inkml:context>
    <inkml:brush xml:id="br0">
      <inkml:brushProperty name="width" value="0.1" units="cm"/>
      <inkml:brushProperty name="height" value="0.1" units="cm"/>
      <inkml:brushProperty name="color" value="#E71224"/>
    </inkml:brush>
  </inkml:definitions>
  <inkml:trace contextRef="#ctx0" brushRef="#br0">221 137 32 0 0,'1'-29'1661'0'0,"0"21"-192"0"0,0 0 1 0 0,-1 0-1 0 0,0-1 1 0 0,0 1-1 0 0,-1 0 1 0 0,0 0-1 0 0,0 1 1 0 0,-5-14-1 0 0,3 8 3779 0 0,-1 4-3722 0 0,-12 14-831 0 0,9 0-666 0 0,0 1 0 0 0,0 0 0 0 0,1 1 0 0 0,0-1 0 0 0,0 1 0 0 0,1 0 0 0 0,-1 0 0 0 0,2 1 0 0 0,-1 0 0 0 0,1 0 0 0 0,-6 15 0 0 0,-4 15 140 0 0,-12 49 0 0 0,22-75-145 0 0,-11 54-17 0 0,2 0 0 0 0,4 1 0 0 0,2 0-1 0 0,3 0 1 0 0,3 0 0 0 0,3 0 0 0 0,11 68-1 0 0,-9-114-76 0 0,1-1-1 0 0,0 0 0 0 0,2 0 0 0 0,0-1 0 0 0,12 22 0 0 0,-19-40 84 0 0,0-1 0 0 0,0 1 0 0 0,0 0 0 0 0,0 0-1 0 0,1-1 1 0 0,-1 1 0 0 0,0 0 0 0 0,1-1 0 0 0,-1 1 0 0 0,0-1 0 0 0,1 1-1 0 0,-1 0 1 0 0,1-1 0 0 0,-1 1 0 0 0,1-1 0 0 0,-1 1 0 0 0,1-1 0 0 0,-1 1-1 0 0,1-1 1 0 0,0 0 0 0 0,-1 1 0 0 0,1-1 0 0 0,0 0 0 0 0,-1 1 0 0 0,1-1 0 0 0,0 0-1 0 0,-1 0 1 0 0,1 0 0 0 0,0 1 0 0 0,-1-1 0 0 0,1 0 0 0 0,0 0 0 0 0,0 0-1 0 0,-1 0 1 0 0,1 0 0 0 0,0 0 0 0 0,0-1 0 0 0,-1 1 0 0 0,1 0 0 0 0,0 0-1 0 0,-1 0 1 0 0,1-1 0 0 0,0 1 0 0 0,-1 0 0 0 0,2-1 0 0 0,-1 0-37 0 0,0-1 0 0 0,0 1 1 0 0,1 0-1 0 0,-1-1 1 0 0,0 1-1 0 0,0-1 0 0 0,0 1 1 0 0,-1-1-1 0 0,1 0 0 0 0,0 1 1 0 0,0-1-1 0 0,-1 0 0 0 0,1 0 1 0 0,-1 1-1 0 0,0-1 0 0 0,0 0 1 0 0,1-3-1 0 0,-4-17-677 0 0,0-1-1 0 0,-1 1 1 0 0,-1 0-1 0 0,-1 0 1 0 0,-1 1-1 0 0,-1 0 1 0 0,-13-24-1 0 0,-10-32 262 0 0,14 50 677 0 0,0 1 1201 0 0,12 11 2983 0 0,53 15-2225 0 0,-16-2-1720 0 0,0 0 0 0 0,0-3 1 0 0,57-14-1 0 0,90-41-1900 0 0,-152 50 100 0 0,-1-2 1 0 0,35-20-1 0 0,-52 27 942 0 0,0-1 0 0 0,-1-1 0 0 0,1 1 0 0 0,-1-1 0 0 0,-1-1 1 0 0,1 1-1 0 0,-1-1 0 0 0,-1-1 0 0 0,9-12 0 0 0,-14 18 1262 0 0,-1 3-770 0 0,0-1 0 0 0,0 0-1 0 0,0 1 1 0 0,0-1 0 0 0,0 0-1 0 0,0 1 1 0 0,0-1-1 0 0,0 0 1 0 0,0 1 0 0 0,-1-1-1 0 0,1 1 1 0 0,0-1-1 0 0,0 0 1 0 0,-1 1 0 0 0,1-1-1 0 0,0 1 1 0 0,-1-1 0 0 0,1 1-1 0 0,-1-1 1 0 0,1 1-1 0 0,0-1 1 0 0,-1 1 0 0 0,1 0-1 0 0,-1-1 1 0 0,0 1-1 0 0,1-1 1 0 0,-2 1 0 0 0,-1 0-21 0 0,-1 0 1 0 0,1 1 0 0 0,0-1 0 0 0,-1 1 0 0 0,1 0-1 0 0,0 0 1 0 0,-1 0 0 0 0,1 1 0 0 0,0-1 0 0 0,0 1-1 0 0,0 0 1 0 0,0 0 0 0 0,0 0 0 0 0,1 0 0 0 0,-1 0-1 0 0,0 0 1 0 0,1 1 0 0 0,0 0 0 0 0,0-1 0 0 0,-1 1-1 0 0,2 0 1 0 0,-1 0 0 0 0,0 0 0 0 0,0 0 0 0 0,1 0-1 0 0,0 0 1 0 0,0 1 0 0 0,0-1 0 0 0,0 0 0 0 0,0 1-1 0 0,1-1 1 0 0,-1 1 0 0 0,1 3 0 0 0,-1 3-31 0 0,0 0 0 0 0,1 0 0 0 0,0 0 0 0 0,0 0 1 0 0,1 0-1 0 0,1 0 0 0 0,0 0 0 0 0,0 0 0 0 0,1 0 0 0 0,0-1 1 0 0,5 10-1 0 0,-4-10 5 0 0,0-1 1 0 0,1 1 0 0 0,1-1 0 0 0,-1 0-1 0 0,1-1 1 0 0,0 1 0 0 0,1-1 0 0 0,0 0-1 0 0,0-1 1 0 0,1 0 0 0 0,-1 0 0 0 0,1 0-1 0 0,10 4 1 0 0,-11-7 37 0 0,1 0-1 0 0,-1-1 1 0 0,0 0-1 0 0,1-1 1 0 0,0 1-1 0 0,-1-1 1 0 0,1-1-1 0 0,0 0 1 0 0,0 0-1 0 0,-1 0 1 0 0,1-1-1 0 0,0 0 1 0 0,-1 0-1 0 0,1-1 1 0 0,-1 0-1 0 0,15-6 1 0 0,-1-1 57 0 0,1-1 0 0 0,-1-1 0 0 0,-1-1-1 0 0,0-1 1 0 0,-1 0 0 0 0,0-2 0 0 0,-1 0 0 0 0,27-30 0 0 0,-32 30-125 0 0,-1 0 0 0 0,0 0 0 0 0,-2-1 0 0 0,1 0 0 0 0,-2-1 0 0 0,-1 0 0 0 0,0-1 0 0 0,-1 0 1 0 0,0 0-1 0 0,-2 0 0 0 0,4-23 0 0 0,-7 31-100 0 0,-2 0 0 0 0,1 0 1 0 0,-2 0-1 0 0,1 0 0 0 0,-1 1 1 0 0,0-1-1 0 0,-1 0 0 0 0,-1 0 1 0 0,1 1-1 0 0,-1-1 0 0 0,-1 1 1 0 0,0 0-1 0 0,0 0 0 0 0,-1 0 0 0 0,0 1 1 0 0,-9-13-1 0 0,9 15-53 0 0,-1 0-1 0 0,1 0 0 0 0,-1 0 1 0 0,0 0-1 0 0,-1 1 0 0 0,1 0 1 0 0,-1 1-1 0 0,0-1 1 0 0,0 1-1 0 0,-1 1 0 0 0,1-1 1 0 0,-1 1-1 0 0,1 1 1 0 0,-1-1-1 0 0,0 1 0 0 0,0 0 1 0 0,0 1-1 0 0,-1 0 1 0 0,1 1-1 0 0,-9-1 0 0 0,2 3-357 0 0,1-1-1 0 0,-1 2 0 0 0,1 0 0 0 0,0 0 0 0 0,0 2 0 0 0,0 0 0 0 0,1 0 1 0 0,-1 1-1 0 0,-13 9 0 0 0,18-10-811 0 0,0 1 0 0 0,1 1 0 0 0,-1 0 0 0 0,1 0 0 0 0,1 0 0 0 0,-1 1 0 0 0,-11 17 0 0 0,17-22 645 0 0,1 0 0 0 0,-1 1-1 0 0,1-1 1 0 0,0 1 0 0 0,0 0-1 0 0,0-1 1 0 0,1 1-1 0 0,-1 0 1 0 0,1-1 0 0 0,0 1-1 0 0,0 0 1 0 0,0-1 0 0 0,1 1-1 0 0,0 5 1 0 0,5 8-751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33.163"/>
    </inkml:context>
    <inkml:brush xml:id="br0">
      <inkml:brushProperty name="width" value="0.1" units="cm"/>
      <inkml:brushProperty name="height" value="0.1" units="cm"/>
      <inkml:brushProperty name="color" value="#E71224"/>
    </inkml:brush>
  </inkml:definitions>
  <inkml:trace contextRef="#ctx0" brushRef="#br0">277 132 180 0 0,'-30'1'11269'0'0,"-3"-12"-5535"0"0,-32-27-2760 0 0,40 22-2083 0 0,-68-52 425 0 0,91 70-1398 0 0,-1 0 0 0 0,0 0 0 0 0,1 1 0 0 0,-1-1 0 0 0,1 0 0 0 0,0 1 0 0 0,0 0 0 0 0,0-1 0 0 0,-2 5 0 0 0,2 0 33 0 0,1 0 0 0 0,0-1 0 0 0,0 1 0 0 0,0 0 0 0 0,1 0 0 0 0,0 0 0 0 0,2 10 0 0 0,0 12 44 0 0,2 49 179 0 0,5 0-1 0 0,3-1 1 0 0,25 90 0 0 0,-6-29-57 0 0,16 69-95 0 0,-15-79-250 0 0,14 139 0 0 0,-45-212-577 0 0,-2-53 560 0 0,1 0 1 0 0,0 1 0 0 0,-1-1-1 0 0,1 0 1 0 0,-1 0 0 0 0,0 0-1 0 0,0 0 1 0 0,1 0 0 0 0,-1 0-1 0 0,-1 0 1 0 0,1 0 0 0 0,0-1-1 0 0,-2 3 1 0 0,2-4-97 0 0,0 1 1 0 0,0-1 0 0 0,0 1-1 0 0,0-1 1 0 0,0 0-1 0 0,0 1 1 0 0,0-1 0 0 0,0 0-1 0 0,0 0 1 0 0,0 0-1 0 0,0 0 1 0 0,0 0 0 0 0,0 0-1 0 0,0 0 1 0 0,0 0-1 0 0,0-1 1 0 0,-1 1 0 0 0,1 0-1 0 0,0 0 1 0 0,0-1-1 0 0,0 1 1 0 0,0-1-1 0 0,1 1 1 0 0,-1-1 0 0 0,0 1-1 0 0,0-1 1 0 0,0 0-1 0 0,0 1 1 0 0,-1-3-681 0 0,1 2 680 0 0,1 0 1 0 0,-1 1 0 0 0,0-3-1 0 0,-28-39-3675 0 0,24 35 3507 0 0,-13-20-6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33.714"/>
    </inkml:context>
    <inkml:brush xml:id="br0">
      <inkml:brushProperty name="width" value="0.1" units="cm"/>
      <inkml:brushProperty name="height" value="0.1" units="cm"/>
      <inkml:brushProperty name="color" value="#E71224"/>
    </inkml:brush>
  </inkml:definitions>
  <inkml:trace contextRef="#ctx0" brushRef="#br0">13 443 68 0 0,'-13'-18'18078'0'0,"23"8"-17706"0"0,-1 1 1 0 0,2 0-1 0 0,-1 0 1 0 0,1 1-1 0 0,0 0 1 0 0,1 1 0 0 0,0 0-1 0 0,0 1 1 0 0,0 1-1 0 0,16-5 1 0 0,21-6-751 0 0,71-11 1 0 0,-34 8-985 0 0,-72 17 1206 0 0,1-2 1 0 0,-1 0 0 0 0,0 0 0 0 0,1-1 0 0 0,-2-1 0 0 0,1 0-1 0 0,-1-1 1 0 0,0-1 0 0 0,0 0 0 0 0,21-18 0 0 0,-33 25 229 0 0,0 0 1 0 0,-1 0-1 0 0,1 0 1 0 0,0 0-1 0 0,0-1 1 0 0,-1 1-1 0 0,1 0 1 0 0,-1-1-1 0 0,1 1 1 0 0,-1 0-1 0 0,1-1 1 0 0,-1 1-1 0 0,0 0 1 0 0,0-1-1 0 0,0 1 0 0 0,0-1 1 0 0,0 1-1 0 0,0 0 1 0 0,0-3-1 0 0,0-4 2187 0 0,-1 8-2267 0 0,0 0-1 0 0,0 1 1 0 0,0 0-1 0 0,0-1 1 0 0,0 1-1 0 0,1-1 1 0 0,-1 1-1 0 0,0 0 1 0 0,1 0-1 0 0,-1-1 1 0 0,0 1-1 0 0,1 0 1 0 0,-1 0-1 0 0,1 0 1 0 0,-1 0-1 0 0,1-1 1 0 0,0 1-1 0 0,-1 0 1 0 0,1 0-1 0 0,0 0 1 0 0,0 0-1 0 0,-1 0 1 0 0,1 0-1 0 0,0 0 1 0 0,0 0-1 0 0,0 0 1 0 0,0 0-1 0 0,1 1 1 0 0,-1 30 54 0 0,2-22 23 0 0,1 1 1 0 0,-1-1-1 0 0,2 1 1 0 0,0-1-1 0 0,0 0 1 0 0,0-1-1 0 0,1 1 1 0 0,1-1-1 0 0,12 17 0 0 0,-16-24-28 0 0,0 0-1 0 0,0 0 0 0 0,0 0 0 0 0,0 0 0 0 0,0 0 0 0 0,0 0 0 0 0,1 0 0 0 0,-1-1 0 0 0,1 1 0 0 0,0-1 0 0 0,-1 0 1 0 0,1 0-1 0 0,0 0 0 0 0,0 0 0 0 0,-1 0 0 0 0,1-1 0 0 0,0 1 0 0 0,0-1 0 0 0,0 0 0 0 0,0 0 0 0 0,0 0 0 0 0,0 0 1 0 0,0 0-1 0 0,0-1 0 0 0,0 1 0 0 0,0-1 0 0 0,-1 0 0 0 0,1 0 0 0 0,0 0 0 0 0,0 0 0 0 0,-1 0 0 0 0,1 0 1 0 0,-1-1-1 0 0,1 0 0 0 0,-1 1 0 0 0,0-1 0 0 0,1 0 0 0 0,-1 0 0 0 0,0 0 0 0 0,3-5 0 0 0,6-6 48 0 0,-2-1-1 0 0,1 0 0 0 0,-2 0 1 0 0,0-1-1 0 0,-1 0 1 0 0,0 0-1 0 0,-1-1 0 0 0,-1 0 1 0 0,0 0-1 0 0,2-18 1 0 0,-1 10-388 0 0,-2 0 1 0 0,-1-1 0 0 0,0 1 0 0 0,-2-25 0 0 0,4 89 452 0 0,-3-26-37 0 0,-1 0-1 0 0,2-1 1 0 0,4 16-1 0 0,1 8 49 0 0,-7-30-144 0 0,0 0-1 0 0,0 0 1 0 0,1 0 0 0 0,0-1-1 0 0,4 10 1 0 0,-3-11-41 0 0,3 8-342 0 0,1 1 0 0 0,1-1 0 0 0,0 0-1 0 0,1-1 1 0 0,12 13 0 0 0,-19-22-23 0 0,1-1 0 0 0,-1 0 0 0 0,0 0 0 0 0,1-1 0 0 0,-1 1 0 0 0,1 0 0 0 0,0-1 0 0 0,0 0 0 0 0,0 1 0 0 0,-1-1 0 0 0,1 0 0 0 0,0 0 0 0 0,6 0 0 0 0,-6-1-215 0 0,-1 0 1 0 0,1 0 0 0 0,0-1-1 0 0,0 1 1 0 0,0-1-1 0 0,-1 1 1 0 0,1-1-1 0 0,0 0 1 0 0,-1 0 0 0 0,1-1-1 0 0,-1 1 1 0 0,1 0-1 0 0,-1-1 1 0 0,1 0 0 0 0,-1 1-1 0 0,0-1 1 0 0,4-4-1 0 0,27-33-4530 0 0,-14 16 3891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34.206"/>
    </inkml:context>
    <inkml:brush xml:id="br0">
      <inkml:brushProperty name="width" value="0.1" units="cm"/>
      <inkml:brushProperty name="height" value="0.1" units="cm"/>
      <inkml:brushProperty name="color" value="#E71224"/>
    </inkml:brush>
  </inkml:definitions>
  <inkml:trace contextRef="#ctx0" brushRef="#br0">40 1 80 0 0,'-25'35'12276'0'0,"22"-29"-12021"0"0,1 0-1 0 0,0 1 0 0 0,0-1 0 0 0,0 0 0 0 0,1 1 0 0 0,0 0 0 0 0,0-1 1 0 0,1 1-1 0 0,0 0 0 0 0,0-1 0 0 0,0 1 0 0 0,1 0 0 0 0,0-1 0 0 0,2 8 1 0 0,5 16 745 0 0,21 51 1 0 0,-18-52-628 0 0,10 30-79 0 0,-6-14-282 0 0,41 82 0 0 0,-42-90 1047 0 0,-8-51-318 0 0,-2-15-641 0 0,-1-1 0 0 0,-1-48 0 0 0,3-36-352 0 0,2 53 119 0 0,-7 42 352 0 0,2 0 0 0 0,0 0 1 0 0,1 0-1 0 0,1 1 1 0 0,1-1-1 0 0,0 1 0 0 0,13-27 1 0 0,3 55-316 0 0,-12-1 90 0 0,0 0-1 0 0,-1 1 1 0 0,0 0-1 0 0,-1 0 1 0 0,0 1 0 0 0,-1 0-1 0 0,0 0 1 0 0,0 1-1 0 0,5 18 1 0 0,11 19-281 0 0,-8-18-514 0 0,0 1-1 0 0,-3 1 1 0 0,10 42-1 0 0,-8-124-13974 0 0,-5-50 11465 0 0,-8 60 2780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34.603"/>
    </inkml:context>
    <inkml:brush xml:id="br0">
      <inkml:brushProperty name="width" value="0.1" units="cm"/>
      <inkml:brushProperty name="height" value="0.1" units="cm"/>
      <inkml:brushProperty name="color" value="#E71224"/>
    </inkml:brush>
  </inkml:definitions>
  <inkml:trace contextRef="#ctx0" brushRef="#br0">0 171 184 0 0,'11'-65'2485'0'0,"-2"2"10615"0"0,-6 64-12904 0 0,-1 1-1 0 0,0 0 1 0 0,0 0-1 0 0,0 0 0 0 0,0 1 1 0 0,0-1-1 0 0,0 0 1 0 0,-1 1-1 0 0,1-1 0 0 0,-1 1 1 0 0,1-1-1 0 0,-1 1 1 0 0,0 0-1 0 0,1 5 0 0 0,40 94 1336 0 0,-3-8-987 0 0,15 37-450 0 0,-54-131-58 0 0,0 0 1 0 0,0-1 0 0 0,0 1-1 0 0,0 0 1 0 0,0 0 0 0 0,0 0-1 0 0,0-1 1 0 0,1 1 0 0 0,-1 0-1 0 0,0 0 1 0 0,0 0 0 0 0,0 0-1 0 0,0 0 1 0 0,1 0-1 0 0,-1-1 1 0 0,0 1 0 0 0,0 0-1 0 0,0 0 1 0 0,1 0 0 0 0,-1 0-1 0 0,0 0 1 0 0,0 0 0 0 0,0 0-1 0 0,1 0 1 0 0,-1 0 0 0 0,0 0-1 0 0,0 0 1 0 0,1 0 0 0 0,-1 0-1 0 0,0 0 1 0 0,0 0 0 0 0,0 0-1 0 0,1 0 1 0 0,-1 0 0 0 0,0 0-1 0 0,0 0 1 0 0,0 1 0 0 0,1-1-1 0 0,-1 0 1 0 0,0 0 0 0 0,0 0-1 0 0,0 0 1 0 0,0 0 0 0 0,1 0-1 0 0,-1 1 1 0 0,0-1 0 0 0,4-30 232 0 0,-3 24-139 0 0,6-115 22 0 0,-7 96 130 0 0,0 0 0 0 0,2 0 0 0 0,1 0 0 0 0,0 0 0 0 0,2 1 0 0 0,1-1 0 0 0,13-34 0 0 0,-18 58-244 0 0,-1 0 1 0 0,1 0-1 0 0,0 0 0 0 0,-1 0 0 0 0,1 0 1 0 0,0 0-1 0 0,0 0 0 0 0,-1 0 0 0 0,1 0 1 0 0,0 0-1 0 0,0 0 0 0 0,0 0 0 0 0,0 1 1 0 0,0-1-1 0 0,0 0 0 0 0,0 1 0 0 0,1-1 1 0 0,-1 1-1 0 0,0-1 0 0 0,0 1 0 0 0,0-1 1 0 0,1 1-1 0 0,-1 0 0 0 0,0 0 0 0 0,0 0 1 0 0,1-1-1 0 0,-1 1 0 0 0,0 1 0 0 0,0-1 1 0 0,1 0-1 0 0,-1 0 0 0 0,0 0 1 0 0,0 1-1 0 0,1-1 0 0 0,-1 0 0 0 0,0 1 1 0 0,0-1-1 0 0,0 1 0 0 0,0 0 0 0 0,0-1 1 0 0,0 1-1 0 0,0 0 0 0 0,2 1 0 0 0,7 5 144 0 0,-1 0-1 0 0,0 1 0 0 0,15 16 0 0 0,-10-9-51 0 0,73 71-191 0 0,-29-27-2090 0 0,5-3-5150 0 0,-53-51 4734 0 0,25-10-11841 0 0,-28-3 13227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35.042"/>
    </inkml:context>
    <inkml:brush xml:id="br0">
      <inkml:brushProperty name="width" value="0.1" units="cm"/>
      <inkml:brushProperty name="height" value="0.1" units="cm"/>
      <inkml:brushProperty name="color" value="#E71224"/>
    </inkml:brush>
  </inkml:definitions>
  <inkml:trace contextRef="#ctx0" brushRef="#br0">0 342 4 0 0,'23'-41'13581'0'0,"-20"39"-12987"0"0,-1 2-550 0 0,0 0 1 0 0,0 0-1 0 0,0 0 0 0 0,0 0 0 0 0,0 0 1 0 0,-1 1-1 0 0,1-1 0 0 0,0 1 0 0 0,0-1 0 0 0,0 1 1 0 0,0-1-1 0 0,2 3 0 0 0,3 0 171 0 0,9 5 257 0 0,1-1 0 0 0,0 0-1 0 0,0-1 1 0 0,0-1-1 0 0,25 4 1 0 0,-35-8-390 0 0,-1-1 0 0 0,0 0 0 0 0,0-1 1 0 0,0 1-1 0 0,0-1 0 0 0,0 0 0 0 0,0-1 0 0 0,0 1 1 0 0,0-1-1 0 0,-1-1 0 0 0,1 1 0 0 0,-1-1 0 0 0,1 0 1 0 0,-1 0-1 0 0,0 0 0 0 0,0-1 0 0 0,0 1 1 0 0,0-1-1 0 0,-1-1 0 0 0,5-4 0 0 0,-2 0-118 0 0,-1 1 1 0 0,0-1-1 0 0,0-1 1 0 0,0 1-1 0 0,-1-1 0 0 0,-1 0 1 0 0,0 0-1 0 0,0 0 0 0 0,-1-1 1 0 0,0 1-1 0 0,-1-1 1 0 0,2-21-1 0 0,-3 25 13 0 0,-1 1 0 0 0,1 0 0 0 0,-1-1 0 0 0,-1 1 0 0 0,1 0 0 0 0,-1-1 0 0 0,0 1 0 0 0,-1 0 0 0 0,1 0 0 0 0,-1 0 0 0 0,0 0 0 0 0,-1 0 0 0 0,0 0 0 0 0,0 1 0 0 0,0-1 0 0 0,0 1 0 0 0,-1 0 0 0 0,0 0 0 0 0,0 0 0 0 0,0 0 0 0 0,-1 1 0 0 0,1-1 0 0 0,-9-5 0 0 0,11 9 48 0 0,-1 0 0 0 0,1 0 0 0 0,0 0 0 0 0,0 0 0 0 0,-1 0 0 0 0,1 0 0 0 0,0 0 0 0 0,-1 1 0 0 0,1-1 1 0 0,0 1-1 0 0,-1 0 0 0 0,1 0 0 0 0,-1 0 0 0 0,1 0 0 0 0,-1 0 0 0 0,1 0 0 0 0,-1 1 0 0 0,1-1 0 0 0,0 1 0 0 0,-1-1 1 0 0,-3 3-1 0 0,1 0 100 0 0,1 0 0 0 0,-1 0 1 0 0,1 0-1 0 0,0 0 0 0 0,0 1 1 0 0,1 0-1 0 0,-1-1 0 0 0,1 1 1 0 0,-6 9-1 0 0,0 3 315 0 0,0 0-1 0 0,1 1 1 0 0,1-1-1 0 0,-10 36 1 0 0,13-37-193 0 0,2 0 0 0 0,0 1 1 0 0,1-1-1 0 0,1 0 0 0 0,0 1 0 0 0,1-1 1 0 0,1 0-1 0 0,0 1 0 0 0,1-1 0 0 0,1 0 1 0 0,0-1-1 0 0,8 20 0 0 0,-9-26-314 0 0,0 0 0 0 0,1 0 0 0 0,0-1 0 0 0,0 0 0 0 0,1 1 0 0 0,0-1 0 0 0,0-1 0 0 0,0 1 0 0 0,1-1 0 0 0,0 0 0 0 0,0 0 0 0 0,1 0 0 0 0,0-1 0 0 0,0 0 0 0 0,0-1 0 0 0,0 1 0 0 0,1-2-1 0 0,-1 1 1 0 0,1-1 0 0 0,0 0 0 0 0,0 0 0 0 0,1-1 0 0 0,10 2 0 0 0,-14-4-178 0 0,0 0 0 0 0,0 0-1 0 0,1 0 1 0 0,-1-1 0 0 0,0 0-1 0 0,-1 0 1 0 0,1 0-1 0 0,0 0 1 0 0,0-1 0 0 0,6-2-1 0 0,-4-1-698 0 0,1 1-1 0 0,-1-1 1 0 0,1 0 0 0 0,-1-1-1 0 0,-1 0 1 0 0,1 0-1 0 0,-1-1 1 0 0,10-12-1 0 0,-4 1-1954 0 0,0 1 1 0 0,15-36-1 0 0,-4 0-148 0 0,-9 9 1999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35.372"/>
    </inkml:context>
    <inkml:brush xml:id="br0">
      <inkml:brushProperty name="width" value="0.1" units="cm"/>
      <inkml:brushProperty name="height" value="0.1" units="cm"/>
      <inkml:brushProperty name="color" value="#E71224"/>
    </inkml:brush>
  </inkml:definitions>
  <inkml:trace contextRef="#ctx0" brushRef="#br0">0 89 140 0 0,'3'-6'446'0'0,"34"-76"20687"0"0,-31 202-17763 0 0,25 151-1 0 0,-1-30-2732 0 0,-2 53-483 0 0,-26-238-1335 0 0,3 0-1 0 0,13 58 1 0 0,-17-88-1187 0 0,-1 9-4241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45.857"/>
    </inkml:context>
    <inkml:brush xml:id="br0">
      <inkml:brushProperty name="width" value="0.1" units="cm"/>
      <inkml:brushProperty name="height" value="0.1" units="cm"/>
      <inkml:brushProperty name="color" value="#E71224"/>
    </inkml:brush>
  </inkml:definitions>
  <inkml:trace contextRef="#ctx0" brushRef="#br0">81 61 248 0 0,'-14'-23'6094'0'0,"13"20"-5241"0"0,0 1 0 0 0,0-1 0 0 0,0 1 0 0 0,-1-1 0 0 0,1 1-1 0 0,-1 0 1 0 0,1 0 0 0 0,-1 0 0 0 0,-2-2 853 0 0,2 2-853 0 0,0 0 0 0 0,-3-2 0 0 0,4 4-762 0 0,0-1 0 0 0,1 1 0 0 0,-1-1 0 0 0,0 1 0 0 0,1 0 0 0 0,-1-1 0 0 0,0 1 0 0 0,0 0 0 0 0,0-1 0 0 0,1 1 0 0 0,-1 0 1 0 0,0 0-1 0 0,0 0 0 0 0,0 0 0 0 0,0 0 0 0 0,0 0 0 0 0,1 0 0 0 0,-1 0 0 0 0,0 0 0 0 0,0 0 0 0 0,0 0 0 0 0,0 0 0 0 0,1 1 0 0 0,-1-1 0 0 0,0 0 0 0 0,0 1 0 0 0,1-1 0 0 0,-1 0 0 0 0,-1 2 0 0 0,1-1-37 0 0,-1 1-1 0 0,1 0 1 0 0,0 0-1 0 0,0-1 1 0 0,0 1-1 0 0,0 0 1 0 0,0 0-1 0 0,0 0 1 0 0,0 0-1 0 0,1 0 0 0 0,-1 4 1 0 0,-3 68-257 0 0,4-64 561 0 0,20 480 433 0 0,-14-243-1106 0 0,1 0 3397 0 0,-5-280-2843 0 0,10-50 1 0 0,-4 31-281 0 0,10-99-168 0 0,-8 53-120 0 0,33-141 1 0 0,-12 148 204 0 0,-28 84 101 0 0,0 1 0 0 0,0-1 0 0 0,1 1 0 0 0,0 0 0 0 0,0 0-1 0 0,0 0 1 0 0,0 1 0 0 0,1-1 0 0 0,0 1 0 0 0,0 0 0 0 0,7-4 0 0 0,-9 8 7 0 0,-1 0 0 0 0,1 1 0 0 0,0-1 0 0 0,0 1 0 0 0,-1-1 0 0 0,1 1 0 0 0,0 0 0 0 0,0 0 0 0 0,0 0 0 0 0,0 0 0 0 0,-1 1 0 0 0,1-1 0 0 0,0 1 0 0 0,0 0 1 0 0,-1 0-1 0 0,1 0 0 0 0,-1 0 0 0 0,1 0 0 0 0,0 0 0 0 0,-1 1 0 0 0,0-1 0 0 0,1 1 0 0 0,-1 0 0 0 0,4 3 0 0 0,7 6 46 0 0,0 1 0 0 0,17 20 0 0 0,-29-32-28 0 0,25 30 71 0 0,-2 0 0 0 0,0 1-1 0 0,23 42 1 0 0,-41-63-53 0 0,-1 1-1 0 0,1 0 1 0 0,-2 0 0 0 0,1 1-1 0 0,-2-1 1 0 0,0 1 0 0 0,0 0-1 0 0,-1 0 1 0 0,0-1 0 0 0,-1 2-1 0 0,0-1 1 0 0,-1 0 0 0 0,-1 0-1 0 0,-3 22 1 0 0,1-23-106 0 0,-1 0 1 0 0,-1 0-1 0 0,0 0 1 0 0,0-1-1 0 0,-1 0 0 0 0,0 0 1 0 0,-1 0-1 0 0,0 0 1 0 0,-10 9-1 0 0,8-10-623 0 0,0 0 0 0 0,-1 0 0 0 0,0-1-1 0 0,-17 11 1 0 0,25-18 396 0 0,0 1-1 0 0,-1-1 0 0 0,1 0 1 0 0,-1 0-1 0 0,1 0 1 0 0,-1 0-1 0 0,0-1 1 0 0,1 1-1 0 0,-1-1 0 0 0,0 1 1 0 0,1-1-1 0 0,-1 0 1 0 0,0 0-1 0 0,1 0 1 0 0,-1 0-1 0 0,0-1 0 0 0,0 1 1 0 0,1-1-1 0 0,-1 0 1 0 0,1 0-1 0 0,-1 0 0 0 0,1 0 1 0 0,-1 0-1 0 0,1 0 1 0 0,-1 0-1 0 0,1-1 1 0 0,0 0-1 0 0,0 1 0 0 0,0-1 1 0 0,0 0-1 0 0,0 0 1 0 0,-3-3-1 0 0,0-2-707 0 0,-1-1 0 0 0,1 1 0 0 0,0-1 0 0 0,1 0 0 0 0,0 0 0 0 0,0 0 0 0 0,1-1-1 0 0,-4-13 1 0 0,0-5 242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46.529"/>
    </inkml:context>
    <inkml:brush xml:id="br0">
      <inkml:brushProperty name="width" value="0.1" units="cm"/>
      <inkml:brushProperty name="height" value="0.1" units="cm"/>
      <inkml:brushProperty name="color" value="#E71224"/>
    </inkml:brush>
  </inkml:definitions>
  <inkml:trace contextRef="#ctx0" brushRef="#br0">94 64 168 0 0,'-18'-28'13718'0'0,"16"24"-12194"0"0,-1-6 0 0 0,3 10-1388 0 0,0-1 0 0 0,0 0 0 0 0,0 1 0 0 0,0-1 0 0 0,1 0 0 0 0,-1 0 0 0 0,0 1 0 0 0,0-1 0 0 0,0 0 0 0 0,0 1 0 0 0,1-1-1 0 0,-1 0 1 0 0,0 1 0 0 0,1-1 0 0 0,-1 1 0 0 0,1-1 0 0 0,-1 0 0 0 0,0 1 0 0 0,1-1 0 0 0,-1 1 0 0 0,1-1 0 0 0,-1 1 0 0 0,2-1 0 0 0,0 0-218 0 0,0 0 1 0 0,0 0 0 0 0,0 1 0 0 0,0-1 0 0 0,0 0-1 0 0,0 1 1 0 0,0-1 0 0 0,1 1 0 0 0,-1 0 0 0 0,0 0 0 0 0,3 0-1 0 0,1 0 115 0 0,0 1 0 0 0,0 0 0 0 0,0 0-1 0 0,1 0 1 0 0,-2 1 0 0 0,1 0 0 0 0,0 0-1 0 0,0 1 1 0 0,-1-1 0 0 0,1 1 0 0 0,9 7-1 0 0,54 50-19 0 0,-11-10-732 0 0,-49-44 518 0 0,-5-4 115 0 0,-1 0 0 0 0,1 0 0 0 0,-1 0 0 0 0,1 1 0 0 0,-1-1 0 0 0,0 1 0 0 0,0 0 0 0 0,0 0 0 0 0,0 0 0 0 0,-1 0 0 0 0,1 0 0 0 0,3 7 0 0 0,-6-8 400 0 0,0-2-296 0 0,0 0 1 0 0,0 0 0 0 0,0 1 0 0 0,1-1 0 0 0,-1 0-1 0 0,0 0 1 0 0,0 1 0 0 0,0-1 0 0 0,0 0-1 0 0,0 1 1 0 0,0-1 0 0 0,0 0 0 0 0,0 0 0 0 0,0 1-1 0 0,0-1 1 0 0,0 0 0 0 0,0 1 0 0 0,0-1 0 0 0,0 0-1 0 0,0 0 1 0 0,0 1 0 0 0,0-1 0 0 0,-1 0-1 0 0,1 1 1 0 0,0-1 0 0 0,0 0 0 0 0,0 0 0 0 0,0 0-1 0 0,-1 1 1 0 0,1-1 0 0 0,0 0 0 0 0,0 0-1 0 0,0 1 1 0 0,-1-1 0 0 0,1 0 0 0 0,0 0 0 0 0,0 0-1 0 0,-1 0 1 0 0,1 0 0 0 0,0 1 0 0 0,0-1 0 0 0,-1 0-1 0 0,1 0 1 0 0,0 0 0 0 0,-1 0 0 0 0,1 0-1 0 0,-1 0 1 0 0,-13 9 218 0 0,-2-8-162 0 0,-1-1-1 0 0,1 0 1 0 0,0-2-1 0 0,0 0 1 0 0,-22-5-1 0 0,15 2 239 0 0,0 2 0 0 0,-26-1 0 0 0,43 4-203 0 0,0 0 0 0 0,0 0 0 0 0,-1 1 1 0 0,1 0-1 0 0,0 0 0 0 0,1 0 0 0 0,-1 1 1 0 0,0 0-1 0 0,0 0 0 0 0,1 1 0 0 0,-1 0 0 0 0,-8 5 1 0 0,10-5-57 0 0,0 1 1 0 0,0 0 0 0 0,0 0 0 0 0,1 0-1 0 0,-1 0 1 0 0,1 1 0 0 0,0-1-1 0 0,0 1 1 0 0,1 0 0 0 0,-1 0 0 0 0,1 0-1 0 0,0 0 1 0 0,1 0 0 0 0,-1 0-1 0 0,1 0 1 0 0,0 1 0 0 0,0-1 0 0 0,1 1-1 0 0,-1-1 1 0 0,1 0 0 0 0,0 1 0 0 0,1-1-1 0 0,-1 1 1 0 0,1-1 0 0 0,0 0-1 0 0,3 7 1 0 0,-3-8-216 0 0,0 1 0 0 0,1-1 0 0 0,0 0 0 0 0,0 0 0 0 0,0 1 0 0 0,0-1-1 0 0,0-1 1 0 0,1 1 0 0 0,0 0 0 0 0,0-1 0 0 0,0 1 0 0 0,0-1 0 0 0,0 0 0 0 0,1 0 0 0 0,0 0 0 0 0,-1-1-1 0 0,1 1 1 0 0,0-1 0 0 0,0 0 0 0 0,0 0 0 0 0,1 0 0 0 0,-1 0 0 0 0,0-1 0 0 0,1 0 0 0 0,-1 0 0 0 0,1 0 0 0 0,-1 0-1 0 0,1-1 1 0 0,-1 0 0 0 0,1 0 0 0 0,6-1 0 0 0,3-1-692 0 0,-1-1-1 0 0,0-1 1 0 0,-1 0 0 0 0,1-1 0 0 0,-1 0-1 0 0,0-1 1 0 0,0 0 0 0 0,-1-1 0 0 0,1 0-1 0 0,14-14 1 0 0,12-12-2752 0 0,48-53 1 0 0,-70 68 3105 0 0,26-29-434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46.919"/>
    </inkml:context>
    <inkml:brush xml:id="br0">
      <inkml:brushProperty name="width" value="0.1" units="cm"/>
      <inkml:brushProperty name="height" value="0.1" units="cm"/>
      <inkml:brushProperty name="color" value="#E71224"/>
    </inkml:brush>
  </inkml:definitions>
  <inkml:trace contextRef="#ctx0" brushRef="#br0">227 216 36 0 0,'10'-26'1338'0'0,"0"0"-1"0"0,9-47 1 0 0,-16 54 2325 0 0,-1-1 0 0 0,1-26 0 0 0,-3 45-3582 0 0,0 1-1 0 0,0 0 1 0 0,0 0-1 0 0,0-1 1 0 0,-1 1 0 0 0,1 0-1 0 0,0 0 1 0 0,0-1-1 0 0,0 1 1 0 0,0 0 0 0 0,0 0-1 0 0,-1 0 1 0 0,1-1-1 0 0,0 1 1 0 0,0 0 0 0 0,0 0-1 0 0,0 0 1 0 0,-1 0-1 0 0,1-1 1 0 0,0 1 0 0 0,0 0-1 0 0,-1 0 1 0 0,1 0-1 0 0,0 0 1 0 0,0 0-1 0 0,-1 0 1 0 0,1 0 0 0 0,0 0-1 0 0,0 0 1 0 0,-1 0-1 0 0,1 0 1 0 0,0 0 0 0 0,0 0-1 0 0,-1 0 1 0 0,1 0-1 0 0,0 0 1 0 0,0 0 0 0 0,-1 0-1 0 0,1 0 1 0 0,0 0-1 0 0,0 0 1 0 0,-1 0 0 0 0,1 0-1 0 0,0 0 1 0 0,0 1-1 0 0,-1-1 1 0 0,1 0 0 0 0,0 0-1 0 0,0 0 1 0 0,0 0-1 0 0,-1 1 1 0 0,1-1-1 0 0,0 0 1 0 0,0 0 0 0 0,0 1-1 0 0,-16 10 310 0 0,15-10-156 0 0,-11 10-37 0 0,0 2 0 0 0,1 0 1 0 0,0 0-1 0 0,1 1 0 0 0,1 0 1 0 0,0 0-1 0 0,1 1 1 0 0,-12 30-1 0 0,-3 3 115 0 0,-74 183-30 0 0,87-203-304 0 0,-3 11-334 0 0,13-37 34 0 0,20 1-1866 0 0,-7-6 2223 0 0,-1 0-1 0 0,1-1 1 0 0,0-1-1 0 0,13-6 0 0 0,-19 7 75 0 0,1 0 0 0 0,0 1 0 0 0,0 0-1 0 0,0 0 1 0 0,0 1 0 0 0,0 0-1 0 0,1 0 1 0 0,-1 1 0 0 0,1 0 0 0 0,-1 0-1 0 0,1 1 1 0 0,16 2 0 0 0,-23-1-22 0 0,1 0 1 0 0,0 0-1 0 0,0 1 1 0 0,0-1-1 0 0,-1 1 1 0 0,1 0 0 0 0,-1 0-1 0 0,1 0 1 0 0,-1 0-1 0 0,0 0 1 0 0,0 0 0 0 0,0 1-1 0 0,0-1 1 0 0,0 1-1 0 0,0-1 1 0 0,-1 1-1 0 0,1 0 1 0 0,-1-1 0 0 0,0 1-1 0 0,1 4 1 0 0,2 1 130 0 0,-2 1 0 0 0,1 0 0 0 0,-1-1 0 0 0,-1 1 0 0 0,0 0 0 0 0,1 11 0 0 0,-4 6-10 0 0,-1 0 0 0 0,-1 0 1 0 0,-1 0-1 0 0,-2 0 1 0 0,0-1-1 0 0,-12 26 0 0 0,14-40 985 0 0,-2 2-5191 0 0,2-52-10015 0 0,7 24 11761 0 0,2 0 0 0 0,6-21 0 0 0,-4 14 1159 0 0,2-14-102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04.583"/>
    </inkml:context>
    <inkml:brush xml:id="br0">
      <inkml:brushProperty name="width" value="0.1" units="cm"/>
      <inkml:brushProperty name="height" value="0.1" units="cm"/>
      <inkml:brushProperty name="color" value="#E71224"/>
    </inkml:brush>
  </inkml:definitions>
  <inkml:trace contextRef="#ctx0" brushRef="#br0">1 279 128 0 0,'1'-2'10790'0'0,"14"-7"-5068"0"0,22-10-3386 0 0,63-32-3202 0 0,-92 47 1616 0 0,81-43-625 0 0,106-50-435 0 0,-158 82-2184 0 0,59-16 0 0 0,-94 30 2241 0 0,-1 0 0 0 0,0 1 0 0 0,0 0 1 0 0,0-1-1 0 0,0 1 0 0 0,0 0 0 0 0,1-1 1 0 0,-1 1-1 0 0,0 0 0 0 0,0 0 0 0 0,0 0 1 0 0,1 0-1 0 0,-1 0 0 0 0,0 1 0 0 0,0-1 1 0 0,0 0-1 0 0,0 0 0 0 0,1 1 0 0 0,-1-1 1 0 0,0 1-1 0 0,0-1 0 0 0,0 1 1 0 0,0-1-1 0 0,0 1 0 0 0,0 0 0 0 0,0-1 1 0 0,0 1-1 0 0,0 0 0 0 0,0 0 0 0 0,0 1 1 0 0,0 0 9 0 0,-1 0 0 0 0,1-1 0 0 0,-1 1 0 0 0,0 0 0 0 0,0 0 0 0 0,0-1 0 0 0,0 1 0 0 0,0 0 0 0 0,-1 0 1 0 0,1 0-1 0 0,0-1 0 0 0,-1 1 0 0 0,1 0 0 0 0,-1-1 0 0 0,0 1 0 0 0,1 0 0 0 0,-1-1 0 0 0,0 1 0 0 0,-2 2 0 0 0,-10 19-638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47.343"/>
    </inkml:context>
    <inkml:brush xml:id="br0">
      <inkml:brushProperty name="width" value="0.1" units="cm"/>
      <inkml:brushProperty name="height" value="0.1" units="cm"/>
      <inkml:brushProperty name="color" value="#E71224"/>
    </inkml:brush>
  </inkml:definitions>
  <inkml:trace contextRef="#ctx0" brushRef="#br0">0 77 228 0 0,'15'4'14895'0'0,"-1"3"-12005"0"0,9 6-3058 0 0,12 7 456 0 0,-22-15 200 0 0,1-1-1 0 0,0 0 1 0 0,0 0-1 0 0,0-2 1 0 0,0 1 0 0 0,28-1-1 0 0,-37-2-366 0 0,1 0 1 0 0,-1 0-1 0 0,0-1 1 0 0,0 1-1 0 0,0-1 0 0 0,0 0 1 0 0,0-1-1 0 0,0 1 0 0 0,0-1 1 0 0,0 0-1 0 0,0 0 1 0 0,-1-1-1 0 0,1 0 0 0 0,-1 1 1 0 0,0-1-1 0 0,0-1 0 0 0,0 1 1 0 0,0-1-1 0 0,0 1 0 0 0,-1-1 1 0 0,0 0-1 0 0,5-7 1 0 0,-7 9-207 0 0,1 0 0 0 0,-1 0 0 0 0,0 0 0 0 0,0 0 1 0 0,-1 0-1 0 0,1 0 0 0 0,0 0 0 0 0,-1-1 1 0 0,1 1-1 0 0,-1 0 0 0 0,0 0 0 0 0,1-1 1 0 0,-1 1-1 0 0,0 0 0 0 0,-1 0 0 0 0,1 0 0 0 0,0-1 1 0 0,-1 1-1 0 0,1 0 0 0 0,-1 0 0 0 0,1 0 1 0 0,-1 0-1 0 0,0 0 0 0 0,0 0 0 0 0,0 0 1 0 0,0 0-1 0 0,-1 0 0 0 0,1 0 0 0 0,0 0 1 0 0,-1 0-1 0 0,1 1 0 0 0,-1-1 0 0 0,0 1 0 0 0,1-1 1 0 0,-1 1-1 0 0,0 0 0 0 0,0 0 0 0 0,0 0 1 0 0,0 0-1 0 0,0 0 0 0 0,0 0 0 0 0,0 0 1 0 0,0 0-1 0 0,-4 0 0 0 0,0-1-62 0 0,0 1-1 0 0,0-1 1 0 0,0 1-1 0 0,0 0 1 0 0,0 1-1 0 0,0-1 1 0 0,0 1-1 0 0,-1 0 1 0 0,1 1-1 0 0,0 0 1 0 0,0 0-1 0 0,0 0 1 0 0,0 0 0 0 0,0 1-1 0 0,-10 4 1 0 0,7 1 395 0 0,1-1 1 0 0,-1 1 0 0 0,1 1 0 0 0,1-1 0 0 0,-1 1-1 0 0,1 1 1 0 0,1-1 0 0 0,-1 1 0 0 0,2 0 0 0 0,-1 1-1 0 0,1-1 1 0 0,0 1 0 0 0,1 0 0 0 0,1 1 0 0 0,-1-1-1 0 0,2 0 1 0 0,-3 12 0 0 0,2-3 5 0 0,0 0 0 0 0,2 0 0 0 0,0 0 0 0 0,1 0 0 0 0,1 0 0 0 0,1 0 0 0 0,0-1 0 0 0,1 1 0 0 0,7 21 0 0 0,-8-34-295 0 0,1 0 0 0 0,-1 1 0 0 0,1-1 0 0 0,0 0 0 0 0,1 0 0 0 0,-1 0 0 0 0,1-1 0 0 0,0 0 0 0 0,0 1 1 0 0,1-1-1 0 0,0-1 0 0 0,0 1 0 0 0,0-1 0 0 0,0 1 0 0 0,1-2 0 0 0,11 7 0 0 0,-14-8-127 0 0,1-1 0 0 0,0 1-1 0 0,0-1 1 0 0,0 0 0 0 0,0-1 0 0 0,0 1-1 0 0,0-1 1 0 0,0 1 0 0 0,0-1 0 0 0,1-1-1 0 0,-1 1 1 0 0,0 0 0 0 0,0-1 0 0 0,0 0-1 0 0,0 0 1 0 0,0 0 0 0 0,-1 0-1 0 0,1-1 1 0 0,0 0 0 0 0,0 0 0 0 0,-1 0-1 0 0,1 0 1 0 0,-1 0 0 0 0,0-1 0 0 0,0 1-1 0 0,0-1 1 0 0,0 0 0 0 0,5-5-1 0 0,15-20-4671 0 0,0-2-1 0 0,23-40 1 0 0,-14 14 1621 0 0,-10 5 1641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47.816"/>
    </inkml:context>
    <inkml:brush xml:id="br0">
      <inkml:brushProperty name="width" value="0.1" units="cm"/>
      <inkml:brushProperty name="height" value="0.1" units="cm"/>
      <inkml:brushProperty name="color" value="#E71224"/>
    </inkml:brush>
  </inkml:definitions>
  <inkml:trace contextRef="#ctx0" brushRef="#br0">104 3 248 0 0,'25'-2'16272'0'0,"-24"17"-15515"0"0,0-6-1743 0 0,43 285 4165 0 0,5 57-3117 0 0,-35-228-290 0 0,5 107 2317 0 0,-19-237-2376 0 0,0 0 0 0 0,0 1 0 0 0,-1-1 0 0 0,0 1 0 0 0,0-1 0 0 0,-1 1 0 0 0,0 0 0 0 0,0-1 0 0 0,0 1 0 0 0,-1 0 0 0 0,-5-9 0 0 0,-5-16-1702 0 0,10 20 1513 0 0,-1 1 0 0 0,-1-1 0 0 0,0 1 1 0 0,0 0-1 0 0,-1 0 0 0 0,0 1 0 0 0,-9-11 0 0 0,13 18 514 0 0,0 0 1 0 0,0 0-1 0 0,1 0 0 0 0,-1 0 1 0 0,-1 1-1 0 0,1-1 0 0 0,0 0 1 0 0,0 1-1 0 0,-1 0 0 0 0,1-1 1 0 0,-1 1-1 0 0,1 0 1 0 0,-1 0-1 0 0,1 0 0 0 0,-1 1 1 0 0,1-1-1 0 0,-1 1 0 0 0,0-1 1 0 0,0 1-1 0 0,1 0 0 0 0,-1 0 1 0 0,0 0-1 0 0,1 0 0 0 0,-1 1 1 0 0,0-1-1 0 0,1 1 0 0 0,-1-1 1 0 0,0 1-1 0 0,1 0 0 0 0,-1 0 1 0 0,1 0-1 0 0,-1 1 1 0 0,1-1-1 0 0,-4 3 0 0 0,-1 2 338 0 0,0 1 1 0 0,0-1-1 0 0,1 1 0 0 0,0 0 0 0 0,1 0 1 0 0,0 1-1 0 0,0 0 0 0 0,0 0 0 0 0,1 0 0 0 0,0 0 1 0 0,1 1-1 0 0,0-1 0 0 0,0 1 0 0 0,1 0 0 0 0,0 0 1 0 0,-1 12-1 0 0,0 11 839 0 0,1-1 0 0 0,1 1-1 0 0,5 44 1 0 0,-3-66-1004 0 0,0 1 0 0 0,1 0-1 0 0,1-1 1 0 0,0 1-1 0 0,0-1 1 0 0,1 0 0 0 0,0 0-1 0 0,1 0 1 0 0,0-1-1 0 0,9 13 1 0 0,-13-19-159 0 0,2 0-1 0 0,-1-1 1 0 0,0 1 0 0 0,0-1-1 0 0,1 0 1 0 0,-1 0 0 0 0,1 0-1 0 0,0 0 1 0 0,0 0 0 0 0,-1 0-1 0 0,1-1 1 0 0,0 1 0 0 0,1-1-1 0 0,-1 0 1 0 0,0 0 0 0 0,0 0-1 0 0,0 0 1 0 0,1-1 0 0 0,-1 1-1 0 0,0-1 1 0 0,1 0-1 0 0,-1 0 1 0 0,0 0 0 0 0,1 0-1 0 0,-1-1 1 0 0,0 1 0 0 0,1-1-1 0 0,-1 0 1 0 0,0 0 0 0 0,0 0-1 0 0,0 0 1 0 0,0-1 0 0 0,0 1-1 0 0,0-1 1 0 0,0 0 0 0 0,0 0-1 0 0,3-3 1 0 0,3-1-58 0 0,-1-1 0 0 0,0-1 1 0 0,0 1-1 0 0,0-1 0 0 0,10-14 0 0 0,-9 9-1744 0 0,-1 0-1 0 0,0-1 0 0 0,10-23 1 0 0,-12 22-524 0 0,-1 0 0 0 0,0-1 0 0 0,-1 1 1 0 0,-1-1-1 0 0,0 1 0 0 0,-1-1 0 0 0,-1 0 1 0 0,-1-31-1 0 0,-6 15 929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48.616"/>
    </inkml:context>
    <inkml:brush xml:id="br0">
      <inkml:brushProperty name="width" value="0.1" units="cm"/>
      <inkml:brushProperty name="height" value="0.1" units="cm"/>
      <inkml:brushProperty name="color" value="#E71224"/>
    </inkml:brush>
  </inkml:definitions>
  <inkml:trace contextRef="#ctx0" brushRef="#br0">125 59 204 0 0,'-44'42'7224'0'0,"36"-36"-5882"0"0,0 0 1 0 0,0 1-1 0 0,1 1 1 0 0,0-1-1 0 0,-12 17 1 0 0,15-17-1116 0 0,1-1 1 0 0,0 0-1 0 0,1 1 0 0 0,-1 0 1 0 0,1 0-1 0 0,0-1 1 0 0,1 1-1 0 0,0 0 1 0 0,0 0-1 0 0,0 1 0 0 0,1-1 1 0 0,0 0-1 0 0,0 0 1 0 0,1 0-1 0 0,0 0 0 0 0,0 0 1 0 0,1 0-1 0 0,0 0 1 0 0,0 0-1 0 0,0-1 1 0 0,1 1-1 0 0,0-1 0 0 0,5 8 1 0 0,-5-8-172 0 0,1-1-1 0 0,0 1 1 0 0,0-1 0 0 0,1 0 0 0 0,-1 0-1 0 0,1 0 1 0 0,0-1 0 0 0,0 0 0 0 0,1 0-1 0 0,-1 0 1 0 0,1-1 0 0 0,0 1 0 0 0,0-1 0 0 0,0-1-1 0 0,0 1 1 0 0,0-1 0 0 0,1 0 0 0 0,-1 0-1 0 0,1-1 1 0 0,-1 0 0 0 0,1 0 0 0 0,0-1-1 0 0,0 0 1 0 0,-1 0 0 0 0,9-1 0 0 0,-6-1 66 0 0,-1 0 0 0 0,1 0 1 0 0,0-1-1 0 0,0 0 0 0 0,-1-1 1 0 0,0 0-1 0 0,0 0 1 0 0,0-1-1 0 0,0 0 0 0 0,-1 0 1 0 0,0-1-1 0 0,0 0 0 0 0,0 0 1 0 0,-1-1-1 0 0,0 0 0 0 0,0 0 1 0 0,0 0-1 0 0,-1-1 0 0 0,7-13 1 0 0,-5 8-4 0 0,-1 0 1 0 0,-1 0 0 0 0,0 0-1 0 0,-1 0 1 0 0,0-1 0 0 0,-1 0 0 0 0,-1 0-1 0 0,0 0 1 0 0,-1 0 0 0 0,0 0-1 0 0,-1 0 1 0 0,-2-18 0 0 0,1 27-201 0 0,0 0 1 0 0,0 1 0 0 0,0-1 0 0 0,-1 0-1 0 0,0 1 1 0 0,0 0 0 0 0,0-1-1 0 0,0 1 1 0 0,0 0 0 0 0,-1 0 0 0 0,0 0-1 0 0,0 0 1 0 0,0 1 0 0 0,0-1 0 0 0,-1 1-1 0 0,1 0 1 0 0,-1 0 0 0 0,0 0-1 0 0,0 0 1 0 0,0 0 0 0 0,0 1 0 0 0,0 0-1 0 0,-1 0 1 0 0,1 0 0 0 0,-1 1-1 0 0,1-1 1 0 0,-1 1 0 0 0,0 0 0 0 0,-6 0-1 0 0,7 0-172 0 0,0 1 0 0 0,1 0 0 0 0,-1 0 0 0 0,1 1-1 0 0,-1-1 1 0 0,1 1 0 0 0,-1 0 0 0 0,1 0 0 0 0,0 0 0 0 0,-1 0-1 0 0,1 0 1 0 0,0 1 0 0 0,0 0 0 0 0,0-1 0 0 0,0 1 0 0 0,0 0-1 0 0,0 0 1 0 0,0 1 0 0 0,1-1 0 0 0,-1 1 0 0 0,1-1 0 0 0,0 1 0 0 0,-1 0-1 0 0,1 0 1 0 0,1 0 0 0 0,-1 0 0 0 0,0 0 0 0 0,1 0 0 0 0,-1 1-1 0 0,1-1 1 0 0,0 0 0 0 0,0 1 0 0 0,1-1 0 0 0,-1 1 0 0 0,1-1-1 0 0,-1 1 1 0 0,1-1 0 0 0,1 8 0 0 0,-1-5-334 0 0,0-1-1 0 0,0 1 1 0 0,1 0 0 0 0,0-1 0 0 0,1 1 0 0 0,-1-1-1 0 0,1 1 1 0 0,0-1 0 0 0,0 1 0 0 0,0-1-1 0 0,1 0 1 0 0,0 0 0 0 0,0 0 0 0 0,0-1-1 0 0,1 1 1 0 0,0-1 0 0 0,-1 0 0 0 0,2 0-1 0 0,-1 0 1 0 0,0 0 0 0 0,1-1 0 0 0,5 4-1 0 0,10-2 3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49.004"/>
    </inkml:context>
    <inkml:brush xml:id="br0">
      <inkml:brushProperty name="width" value="0.1" units="cm"/>
      <inkml:brushProperty name="height" value="0.1" units="cm"/>
      <inkml:brushProperty name="color" value="#E71224"/>
    </inkml:brush>
  </inkml:definitions>
  <inkml:trace contextRef="#ctx0" brushRef="#br0">0 90 140 0 0,'21'-34'2016'0'0,"5"-8"13304"0"0,-16 64-14600 0 0,-2 2 1 0 0,12 44 0 0 0,10 29-71 0 0,-25-83-592 0 0,13 30-194 0 0,2 0 0 0 0,35 57 1 0 0,-22-69-655 0 0,-30-36 875 0 0,1 1-1 0 0,-1-2 1 0 0,1 1 0 0 0,-1 0-1 0 0,-1 0 1 0 0,4-7 0 0 0,2-28-161 0 0,-1 0 0 0 0,-3 0 0 0 0,-1 0 1 0 0,-3-51-1 0 0,0 88 80 0 0,0-21 418 0 0,1-1 0 0 0,0 1 0 0 0,2 0 0 0 0,1 0 0 0 0,9-32 0 0 0,-13 55-406 0 0,0 0 1 0 0,0-1 0 0 0,0 1-1 0 0,0 0 1 0 0,0-1-1 0 0,0 1 1 0 0,0 0 0 0 0,1 0-1 0 0,-1-1 1 0 0,0 1 0 0 0,0 0-1 0 0,0 0 1 0 0,1-1 0 0 0,-1 1-1 0 0,0 0 1 0 0,0 0-1 0 0,0 0 1 0 0,1 0 0 0 0,-1-1-1 0 0,0 1 1 0 0,1 0 0 0 0,-1 0-1 0 0,0 0 1 0 0,0 0-1 0 0,1 0 1 0 0,-1 0 0 0 0,0 0-1 0 0,1 0 1 0 0,-1-1 0 0 0,0 1-1 0 0,1 0 1 0 0,-1 0 0 0 0,0 0-1 0 0,0 1 1 0 0,1-1-1 0 0,-1 0 1 0 0,0 0 0 0 0,1 0-1 0 0,-1 0 1 0 0,0 0 0 0 0,1 0-1 0 0,15 12 325 0 0,9 17 102 0 0,23 49 395 0 0,12 19-1163 0 0,-52-87-778 0 0,-1-1 0 0 0,2 1 1 0 0,-1-1-1 0 0,1-1 0 0 0,1 0 1 0 0,20 14-1 0 0,-29-21 543 0 0,1-1 1 0 0,0 1 0 0 0,1 0-1 0 0,-1-1 1 0 0,0 1 0 0 0,0-1-1 0 0,0 0 1 0 0,0 0-1 0 0,0 0 1 0 0,0 0 0 0 0,0 0-1 0 0,1 0 1 0 0,-1 0-1 0 0,0-1 1 0 0,0 1 0 0 0,0-1-1 0 0,0 0 1 0 0,0 1 0 0 0,0-1-1 0 0,0 0 1 0 0,0 0-1 0 0,2-2 1 0 0,11-12-1687 0 0,-7-1 1283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49.400"/>
    </inkml:context>
    <inkml:brush xml:id="br0">
      <inkml:brushProperty name="width" value="0.1" units="cm"/>
      <inkml:brushProperty name="height" value="0.1" units="cm"/>
      <inkml:brushProperty name="color" value="#E71224"/>
    </inkml:brush>
  </inkml:definitions>
  <inkml:trace contextRef="#ctx0" brushRef="#br0">59 22 204 0 0,'-18'-21'13429'0'0,"-2"30"-4906"0"0,11 4-9857 0 0,6-3 1544 0 0,0 0 0 0 0,1 0 1 0 0,1 0-1 0 0,-1 0 0 0 0,2 1 1 0 0,-1-1-1 0 0,2 14 0 0 0,1-1 134 0 0,0 1 0 0 0,7 25-1 0 0,30 84-223 0 0,68 162 0 0 0,-29-93-4732 0 0,-76-193 3738 0 0,0-1 0 0 0,0 1-1 0 0,0 0 1 0 0,-1 0 0 0 0,0 15-1 0 0,-1-23 645 0 0,0 0 0 0 0,0 0 0 0 0,0 0-1 0 0,0-1 1 0 0,0 1 0 0 0,0 0 0 0 0,0 0-1 0 0,-1 0 1 0 0,1-1 0 0 0,0 1 0 0 0,0 0-1 0 0,-1 0 1 0 0,1-1 0 0 0,0 1 0 0 0,-1 0-1 0 0,1-1 1 0 0,-1 1 0 0 0,1 0-1 0 0,-1-1 1 0 0,1 1 0 0 0,-1-1 0 0 0,1 1-1 0 0,-1 0 1 0 0,1-1 0 0 0,-2 1 0 0 0,0-1-96 0 0,1 0 0 0 0,-1-1 0 0 0,0 1 0 0 0,1-1 0 0 0,-1 0 0 0 0,1 1 0 0 0,0-1 0 0 0,-1 0 0 0 0,1 0 0 0 0,0 0 0 0 0,-1 0 1 0 0,1 0-1 0 0,0 0 0 0 0,0 0 0 0 0,0 0 0 0 0,0 0 0 0 0,0-1 0 0 0,0 1 0 0 0,-1-2 0 0 0,-11-16-898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0.179"/>
    </inkml:context>
    <inkml:brush xml:id="br0">
      <inkml:brushProperty name="width" value="0.1" units="cm"/>
      <inkml:brushProperty name="height" value="0.1" units="cm"/>
      <inkml:brushProperty name="color" value="#E71224"/>
    </inkml:brush>
  </inkml:definitions>
  <inkml:trace contextRef="#ctx0" brushRef="#br0">1 617 184 0 0,'1'3'13623'0'0,"11"14"-12341"0"0,-5-13-1065 0 0,-1 0 0 0 0,1 0 0 0 0,1 0 0 0 0,-1-1 0 0 0,0 0 0 0 0,1-1 0 0 0,0 0 0 0 0,-1 0 0 0 0,1 0 0 0 0,0-1 0 0 0,0 0 0 0 0,0 0 0 0 0,0-1 0 0 0,0 0 0 0 0,0-1 0 0 0,0 0 0 0 0,0 0 0 0 0,-1-1 0 0 0,1 1 0 0 0,0-2-1 0 0,-1 1 1 0 0,1-1 0 0 0,-1 0 0 0 0,0-1 0 0 0,0 0 0 0 0,0 0 0 0 0,0 0 0 0 0,-1-1 0 0 0,0 0 0 0 0,0 0 0 0 0,0-1 0 0 0,6-6 0 0 0,6-11-8 0 0,0 0 0 0 0,-2-2 1 0 0,0 0-1 0 0,-2 0 0 0 0,-1-1 0 0 0,-1-1 0 0 0,15-49 0 0 0,-11 20-96 0 0,-3-1-1 0 0,10-109 1 0 0,-22 139-138 0 0,-1 22-47 0 0,0 0 1 0 0,0 0-1 0 0,1-1 0 0 0,-1 1 1 0 0,1 0-1 0 0,3-9 1 0 0,-3 12-358 0 0,10 28 398 0 0,-2 1 0 0 0,0 0-1 0 0,-2 1 1 0 0,-1-1 0 0 0,2 31-1 0 0,8 30 278 0 0,10 19-476 0 0,6-1-1 0 0,71 162 0 0 0,-103-267 223 0 0,3 6-80 0 0,0 1-1 0 0,1-1 0 0 0,0 1 1 0 0,0-1-1 0 0,0 0 0 0 0,1-1 1 0 0,5 7-1 0 0,-7-11 449 0 0,-3-18-71 0 0,13-152-1013 0 0,-13 163 724 0 0,0 0 0 0 0,0 0 1 0 0,0 0-1 0 0,1 0 1 0 0,-1 0-1 0 0,1 0 0 0 0,1 0 1 0 0,-1 0-1 0 0,1 1 0 0 0,0-1 1 0 0,0 1-1 0 0,0-1 0 0 0,0 1 1 0 0,1 0-1 0 0,0-1 1 0 0,-1 1-1 0 0,2 1 0 0 0,-1-1 1 0 0,6-5-1 0 0,-5 10-61 0 0,0-1 1 0 0,0 1-1 0 0,0 0 0 0 0,0 0 0 0 0,0 0 1 0 0,-1 1-1 0 0,1 0 0 0 0,0-1 1 0 0,-1 1-1 0 0,1 0 0 0 0,-1 1 0 0 0,6 4 1 0 0,11 10 54 0 0,-1 2 0 0 0,-1-1 0 0 0,0 2 1 0 0,19 29-1 0 0,4 4-383 0 0,20 25-219 0 0,-61-77 665 0 0,1 0-1 0 0,0 0 1 0 0,-1 0-1 0 0,1-1 1 0 0,0 1-1 0 0,0 0 1 0 0,-1 0-1 0 0,1-1 1 0 0,0 1-1 0 0,0-1 1 0 0,0 1-1 0 0,0-1 1 0 0,0 1-1 0 0,0-1 1 0 0,0 1-1 0 0,0-1 1 0 0,0 0-1 0 0,0 0 1 0 0,0 0-1 0 0,0 1 1 0 0,0-1-1 0 0,0 0 0 0 0,0 0 1 0 0,0 0-1 0 0,0 0 1 0 0,0-1-1 0 0,1 1 1 0 0,-1 0-1 0 0,0 0 1 0 0,0-1-1 0 0,0 1 1 0 0,0 0-1 0 0,0-1 1 0 0,-1 1-1 0 0,1-1 1 0 0,0 0-1 0 0,0 1 1 0 0,0-1-1 0 0,0 0 1 0 0,0 1-1 0 0,-1-1 1 0 0,1 0-1 0 0,0 0 1 0 0,-1 0-1 0 0,1 1 1 0 0,0-1-1 0 0,0-2 1 0 0,4-5 248 0 0,0 0 0 0 0,0-1 1 0 0,-1 0-1 0 0,4-9 0 0 0,-6 13-280 0 0,6-21-283 0 0,0-1 1 0 0,-2-1 0 0 0,-1 1-1 0 0,-1-1 1 0 0,0-36 0 0 0,1 6-1570 0 0,-6 6 531 0 0,1 49 1266 0 0,0 1-1 0 0,0-1 1 0 0,0 0-1 0 0,-1 1 1 0 0,1-1-1 0 0,-1 0 1 0 0,0 1-1 0 0,0-1 1 0 0,0 1-1 0 0,0 0 1 0 0,0-1-1 0 0,-1 1 1 0 0,1 0 0 0 0,-1-1-1 0 0,1 1 1 0 0,-3-2-1 0 0,3 4 20 0 0,0 0-1 0 0,1 0 1 0 0,-1 0 0 0 0,0 0-1 0 0,0 0 1 0 0,0 0-1 0 0,0 0 1 0 0,0 0 0 0 0,1 0-1 0 0,-1 0 1 0 0,0 1-1 0 0,0-1 1 0 0,0 0 0 0 0,1 0-1 0 0,-1 1 1 0 0,0-1-1 0 0,0 1 1 0 0,1-1 0 0 0,-1 1-1 0 0,0-1 1 0 0,1 1-1 0 0,-1-1 1 0 0,0 1 0 0 0,1-1-1 0 0,-1 2 1 0 0,-18 19 96 0 0,16-17-36 0 0,-5 7 231 0 0,0 1 1 0 0,1 0-1 0 0,1 0 0 0 0,0 0 0 0 0,0 1 1 0 0,1 0-1 0 0,1 0 0 0 0,0 1 0 0 0,1-1 0 0 0,0 1 1 0 0,0 14-1 0 0,1-4 234 0 0,1 0 0 0 0,1 0 0 0 0,1 0 1 0 0,1-1-1 0 0,9 42 0 0 0,-10-59-481 0 0,1 1 0 0 0,0-1 0 0 0,1 0-1 0 0,-1 1 1 0 0,1-1 0 0 0,1 0 0 0 0,-1-1 0 0 0,1 1 0 0 0,0 0-1 0 0,0-1 1 0 0,6 6 0 0 0,-7-8-20 0 0,0-1 0 0 0,0 0 0 0 0,-1 0 0 0 0,1 0 0 0 0,0 0 0 0 0,1-1 0 0 0,-1 1 0 0 0,0-1 0 0 0,0 0 0 0 0,1 0 0 0 0,-1 0 0 0 0,1 0 0 0 0,-1 0 0 0 0,1-1 0 0 0,-1 1 0 0 0,1-1 0 0 0,-1 0 0 0 0,1-1 0 0 0,-1 1 0 0 0,1 0-1 0 0,-1-1 1 0 0,1 0 0 0 0,5-2 0 0 0,48-24-1103 0 0,-5-10-5418 0 0,41-52-9258 0 0,-83 80 14723 0 0,11-15-438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0.776"/>
    </inkml:context>
    <inkml:brush xml:id="br0">
      <inkml:brushProperty name="width" value="0.1" units="cm"/>
      <inkml:brushProperty name="height" value="0.1" units="cm"/>
      <inkml:brushProperty name="color" value="#E71224"/>
    </inkml:brush>
  </inkml:definitions>
  <inkml:trace contextRef="#ctx0" brushRef="#br0">72 1 244 0 0,'-39'3'24255'0'0,"32"6"-24920"0"0,2 4 984 0 0,0 0 1 0 0,1 0-1 0 0,1 0 1 0 0,0 0-1 0 0,1 0 1 0 0,0 1-1 0 0,1-1 1 0 0,1 25-1 0 0,4 12 308 0 0,10 51 0 0 0,-6-51-313 0 0,23 104 171 0 0,-5-34-372 0 0,-20-90-241 0 0,1 0-1 0 0,1 0 1 0 0,1-1-1 0 0,15 31 1 0 0,-18-47-1328 0 0,1-1 0 0 0,0 0 0 0 0,14 16 0 0 0,18-38-14306 0 0,-13-31 10397 0 0,-18 14 4227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1.264"/>
    </inkml:context>
    <inkml:brush xml:id="br0">
      <inkml:brushProperty name="width" value="0.1" units="cm"/>
      <inkml:brushProperty name="height" value="0.1" units="cm"/>
      <inkml:brushProperty name="color" value="#E71224"/>
    </inkml:brush>
  </inkml:definitions>
  <inkml:trace contextRef="#ctx0" brushRef="#br0">3 33 208 0 0,'-2'23'16536'0'0,"12"-25"-12459"0"0,10-3-4975 0 0,27-7 2481 0 0,103-20-275 0 0,-135 30-1359 0 0,1 0 0 0 0,-1 2 0 0 0,1-1 1 0 0,0 2-1 0 0,-1 0 0 0 0,1 1 0 0 0,23 7 0 0 0,-37-9 17 0 0,-1 0 0 0 0,0 0 0 0 0,0 1 0 0 0,1-1 0 0 0,-1 1 0 0 0,0-1 0 0 0,0 1 0 0 0,1 0 0 0 0,-1-1 1 0 0,0 1-1 0 0,0 0 0 0 0,0 0 0 0 0,0 0 0 0 0,0 0 0 0 0,0 0 0 0 0,0 0 0 0 0,-1 0 0 0 0,1 0 0 0 0,0 0 0 0 0,0 0 0 0 0,-1 0 1 0 0,1 1-1 0 0,-1-1 0 0 0,1 0 0 0 0,0 3 0 0 0,-1-2-2 0 0,0 1 0 0 0,0-1 0 0 0,-1 1 0 0 0,1-1 0 0 0,-1 1 0 0 0,1-1 0 0 0,-1 0 0 0 0,0 1 0 0 0,0-1-1 0 0,0 0 1 0 0,0 1 0 0 0,0-1 0 0 0,-2 2 0 0 0,-3 6 13 0 0,-1-1-1 0 0,-1 0 0 0 0,0-1 0 0 0,0 1 1 0 0,-10 7-1 0 0,4-7 122 0 0,0 1 0 0 0,-1-2-1 0 0,-1 0 1 0 0,1-1 0 0 0,-1 0 0 0 0,0-1 0 0 0,-1-1 0 0 0,1 0 0 0 0,-1-2-1 0 0,-17 2 1 0 0,-62 18 1403 0 0,95-23-1521 0 0,0 0 0 0 0,0 0 0 0 0,0 0 0 0 0,0 0 0 0 0,0 1 0 0 0,0-1 0 0 0,0 0 0 0 0,1 1 0 0 0,-1-1 0 0 0,0 1 0 0 0,0-1 0 0 0,1 1 0 0 0,-1-1 0 0 0,0 1 0 0 0,0 0 0 0 0,1-1 0 0 0,-1 1-1 0 0,1 0 1 0 0,-1-1 0 0 0,1 1 0 0 0,-1 0 0 0 0,1 0 0 0 0,-1 0 0 0 0,1 0 0 0 0,-1-1 0 0 0,1 1 0 0 0,0 0 0 0 0,0 0 0 0 0,-1 2 0 0 0,2-1-54 0 0,-1-1 0 0 0,1 1-1 0 0,-1 0 1 0 0,1 0 0 0 0,-1 0-1 0 0,1 0 1 0 0,0-1 0 0 0,0 1-1 0 0,0 0 1 0 0,0-1 0 0 0,0 1 0 0 0,1-1-1 0 0,1 3 1 0 0,2 1-318 0 0,0 0 1 0 0,1 0-1 0 0,-1-1 0 0 0,1 0 1 0 0,0 0-1 0 0,12 6 0 0 0,-7-7-642 0 0,1-1 0 0 0,-1 0 0 0 0,1-1 0 0 0,-1-1 0 0 0,1 0 0 0 0,-1 0 0 0 0,1-1 0 0 0,-1 0 0 0 0,0-1 0 0 0,1 0 0 0 0,-1-1 0 0 0,0-1 0 0 0,0 0 0 0 0,-1 0 0 0 0,1-1 0 0 0,16-9 0 0 0,1-8-184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1.705"/>
    </inkml:context>
    <inkml:brush xml:id="br0">
      <inkml:brushProperty name="width" value="0.1" units="cm"/>
      <inkml:brushProperty name="height" value="0.1" units="cm"/>
      <inkml:brushProperty name="color" value="#E71224"/>
    </inkml:brush>
  </inkml:definitions>
  <inkml:trace contextRef="#ctx0" brushRef="#br0">0 271 20 0 0,'13'-46'1939'0'0,"-8"32"738"0"0,-1-1 0 0 0,0 1 0 0 0,-1-1 0 0 0,2-25 4966 0 0,0 77-6350 0 0,0 1-905 0 0,2-1 1 0 0,1 0-1 0 0,2 0 0 0 0,1-1 1 0 0,2 0-1 0 0,2-1 1 0 0,31 55-1 0 0,-46-90-378 0 0,0 1-1 0 0,0-1 1 0 0,1 1-1 0 0,-1-1 1 0 0,0 1-1 0 0,1-1 0 0 0,-1 0 1 0 0,0 1-1 0 0,1-1 1 0 0,-1 1-1 0 0,1-1 1 0 0,-1 0-1 0 0,0 0 1 0 0,1 1-1 0 0,-1-1 1 0 0,1 0-1 0 0,-1 0 1 0 0,1 1-1 0 0,-1-1 0 0 0,1 0 1 0 0,-1 0-1 0 0,1 0 1 0 0,-1 0-1 0 0,1 0 1 0 0,-1 0-1 0 0,1 0 1 0 0,0 0-1 0 0,-1 0 1 0 0,1 0-1 0 0,-1 0 0 0 0,1 0 1 0 0,-1 0-1 0 0,1 0 1 0 0,-1-1-1 0 0,1 1 1 0 0,-1 0-1 0 0,1 0 1 0 0,-1-1-1 0 0,1 1 1 0 0,-1 0-1 0 0,0-1 1 0 0,1 1-1 0 0,-1 0 0 0 0,1-1 1 0 0,-1 1-1 0 0,0 0 1 0 0,1-1-1 0 0,-1 1 1 0 0,0-1-1 0 0,0 1 1 0 0,1-1-1 0 0,-1 1 1 0 0,0-1-1 0 0,0 1 0 0 0,1-1 1 0 0,-1 1-1 0 0,0-2 1 0 0,15-36 194 0 0,-12 31-215 0 0,6-26-115 0 0,-2 0 1 0 0,-1-1-1 0 0,2-36 0 0 0,1 2 9 0 0,-3-23 14 0 0,-5 67 299 0 0,0 0-1 0 0,2 0 1 0 0,7-32 0 0 0,-10 56-187 0 0,0 0 0 0 0,0-1 0 0 0,0 1 0 0 0,0 0 0 0 0,0 0 0 0 0,0 0 0 0 0,0 0 0 0 0,0-1 0 0 0,0 1 0 0 0,0 0 0 0 0,0 0 0 0 0,0 0 0 0 0,1 0 0 0 0,-1 0 0 0 0,0 0 0 0 0,0-1 0 0 0,0 1 0 0 0,0 0 0 0 0,0 0 0 0 0,0 0 0 0 0,1 0 0 0 0,-1 0 0 0 0,0 0 0 0 0,0 0 0 0 0,0 0 0 0 0,0 0 0 0 0,1 0 0 0 0,-1 0 0 0 0,0-1 0 0 0,0 1 0 0 0,0 0 0 0 0,0 0 0 0 0,1 0 0 0 0,-1 0 0 0 0,0 0 1 0 0,0 0-1 0 0,0 0 0 0 0,0 1 0 0 0,1-1 0 0 0,-1 0 0 0 0,0 0 0 0 0,0 0 0 0 0,0 0 0 0 0,0 0 0 0 0,0 0 0 0 0,1 0 0 0 0,-1 0 0 0 0,0 0 0 0 0,0 0 0 0 0,0 0 0 0 0,0 1 0 0 0,0-1 0 0 0,1 0 0 0 0,-1 0 0 0 0,0 0 0 0 0,0 0 0 0 0,0 0 0 0 0,0 1 0 0 0,0-1 0 0 0,0 0 0 0 0,12 17 246 0 0,9 22 201 0 0,10 33 74 0 0,43 151 0 0 0,-70-207-760 0 0,-3-10-198 0 0,0 0 0 0 0,1 0 0 0 0,-1 0 1 0 0,1 0-1 0 0,6 11 0 0 0,7-41-9003 0 0,-9 8 6705 0 0,-1 0 0 0 0,0 0 0 0 0,4-29 1 0 0,-2 10 617 0 0,1-13 459 0 0,-2-6 784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2.149"/>
    </inkml:context>
    <inkml:brush xml:id="br0">
      <inkml:brushProperty name="width" value="0.1" units="cm"/>
      <inkml:brushProperty name="height" value="0.1" units="cm"/>
      <inkml:brushProperty name="color" value="#E71224"/>
    </inkml:brush>
  </inkml:definitions>
  <inkml:trace contextRef="#ctx0" brushRef="#br0">99 19 4 0 0,'12'-5'-414'0'0,"-5"3"1326"0"0,-1-1 0 0 0,1 1 0 0 0,0 0 0 0 0,0 0 0 0 0,0 1 0 0 0,8-1 1 0 0,-12 2-473 0 0,-1 1 0 0 0,1-1 0 0 0,0 1 1 0 0,0-1-1 0 0,0 1 0 0 0,-1 0 0 0 0,1 0 1 0 0,0 0-1 0 0,-1 0 0 0 0,1 1 0 0 0,-1-1 0 0 0,1 1 1 0 0,-1-1-1 0 0,0 1 0 0 0,0 0 0 0 0,0 0 1 0 0,0 0-1 0 0,0 0 0 0 0,2 3 0 0 0,7 12 336 0 0,-1 0 0 0 0,0 1 1 0 0,-2 0-1 0 0,0 0 0 0 0,-1 1 0 0 0,6 22 0 0 0,-4-14-291 0 0,29 110 496 0 0,33 221 0 0 0,-68-339-963 0 0,6 22-35 0 0,-6-27 100 0 0,0-1-1 0 0,-1 1 0 0 0,1 18 1057 0 0,-10-69-965 0 0,6 32-329 0 0,-52-145-5216 0 0,46 133 4694 0 0,-1 1 1 0 0,0 1-1 0 0,-1 0 1 0 0,-1 0-1 0 0,-1 0 0 0 0,-22-22 1 0 0,29 33 745 0 0,0 0 1 0 0,0 0-1 0 0,-1 0 0 0 0,1 1 1 0 0,-1 0-1 0 0,0 0 1 0 0,0 0-1 0 0,0 1 0 0 0,0-1 1 0 0,-1 1-1 0 0,1 0 0 0 0,0 1 1 0 0,-1-1-1 0 0,0 1 0 0 0,1 0 1 0 0,-1 1-1 0 0,0-1 1 0 0,1 1-1 0 0,-1 0 0 0 0,0 1 1 0 0,1-1-1 0 0,-1 1 0 0 0,1 0 1 0 0,-1 1-1 0 0,0-1 1 0 0,1 1-1 0 0,0 0 0 0 0,0 1 1 0 0,-6 2-1 0 0,3 0 273 0 0,0 0-1 0 0,0 1 1 0 0,1 0 0 0 0,0 0-1 0 0,0 1 1 0 0,0 0 0 0 0,1 0-1 0 0,0 0 1 0 0,1 1 0 0 0,-1 0-1 0 0,1 0 1 0 0,1 0 0 0 0,0 1-1 0 0,0-1 1 0 0,0 1 0 0 0,-3 17-1 0 0,2 0 178 0 0,1 0 0 0 0,1 0-1 0 0,1 0 1 0 0,2 1 0 0 0,1-1 0 0 0,1 0-1 0 0,1 1 1 0 0,11 46 0 0 0,-11-65-545 0 0,-1 0 0 0 0,1-1 0 0 0,0 1 0 0 0,1 0 0 0 0,0-1 1 0 0,0 0-1 0 0,0 0 0 0 0,1 0 0 0 0,0 0 0 0 0,1-1 0 0 0,-1 0 0 0 0,1 0 1 0 0,0 0-1 0 0,13 8 0 0 0,-14-11-118 0 0,0 0 0 0 0,0 0 0 0 0,0-1 0 0 0,0 0 0 0 0,0 0 0 0 0,0 0 0 0 0,1 0 0 0 0,-1-1 0 0 0,0 0 1 0 0,1 0-1 0 0,0-1 0 0 0,-1 1 0 0 0,1-1 0 0 0,-1-1 0 0 0,1 1 0 0 0,-1-1 0 0 0,1 0 0 0 0,-1 0 0 0 0,1 0 0 0 0,-1-1 0 0 0,0 0 0 0 0,0 0 0 0 0,7-3 0 0 0,3-4-1980 0 0,-1 0-1 0 0,1-1 0 0 0,-2 0 0 0 0,1-1 1 0 0,-1-1-1 0 0,-1 0 0 0 0,12-16 0 0 0,14-26-2009 0 0,-16 14 2793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0.544"/>
    </inkml:context>
    <inkml:brush xml:id="br0">
      <inkml:brushProperty name="width" value="0.1" units="cm"/>
      <inkml:brushProperty name="height" value="0.1" units="cm"/>
      <inkml:brushProperty name="color" value="#E71224"/>
    </inkml:brush>
  </inkml:definitions>
  <inkml:trace contextRef="#ctx0" brushRef="#br0">40 73 428 0 0,'-40'-8'26481'0'0,"94"28"-25923"0"0,-35-20-585 0 0,0-2 1 0 0,0 0 0 0 0,-1 0 0 0 0,32-10 0 0 0,9-14-4279 0 0,-52 22 2476 0 0,0 0 0 0 0,0-1 0 0 0,-1 0 0 0 0,0-1 0 0 0,10-10-1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4.714"/>
    </inkml:context>
    <inkml:brush xml:id="br0">
      <inkml:brushProperty name="width" value="0.1" units="cm"/>
      <inkml:brushProperty name="height" value="0.1" units="cm"/>
      <inkml:brushProperty name="color" value="#E71224"/>
    </inkml:brush>
  </inkml:definitions>
  <inkml:trace contextRef="#ctx0" brushRef="#br0">33 33 4 0 0,'-33'-32'18862'0'0,"34"48"-18932"0"0,66 265 807 0 0,-12-55-471 0 0,49 234-215 0 0,-83-362-20 0 0,-11-56 474 0 0,-2-1 1 0 0,-2 1-1 0 0,2 52 2939 0 0,-20-100-2069 0 0,7 0-1348 0 0,0-1 1 0 0,1 1-1 0 0,-1-1 1 0 0,2 1-1 0 0,-1-1 1 0 0,1-1-1 0 0,0 1 1 0 0,-3-10-1 0 0,-15-66-507 0 0,18 66 425 0 0,-21-82-673 0 0,-18-105-1788 0 0,38 175 2093 0 0,1 1 1 0 0,1-42-1 0 0,3 59 353 0 0,0 0 1 0 0,0 1 0 0 0,2-1 0 0 0,-1 1-1 0 0,1 0 1 0 0,0-1 0 0 0,1 1-1 0 0,1 1 1 0 0,9-18 0 0 0,-12 25 47 0 0,-1 0 0 0 0,1 0 1 0 0,0-1-1 0 0,0 2 0 0 0,0-1 0 0 0,0 0 1 0 0,0 0-1 0 0,1 1 0 0 0,-1-1 1 0 0,1 1-1 0 0,-1 0 0 0 0,1 0 1 0 0,-1 0-1 0 0,1 0 0 0 0,-1 0 1 0 0,1 0-1 0 0,0 1 0 0 0,0-1 1 0 0,-1 1-1 0 0,1 0 0 0 0,0 0 1 0 0,0 0-1 0 0,-1 0 0 0 0,1 0 0 0 0,0 1 1 0 0,0-1-1 0 0,-1 1 0 0 0,5 1 1 0 0,3 1-70 0 0,0 0 1 0 0,-1 1-1 0 0,1 0 0 0 0,-1 1 1 0 0,0 0-1 0 0,12 9 1 0 0,-5-1-63 0 0,-1 0 1 0 0,0 1 0 0 0,-1 0-1 0 0,-1 2 1 0 0,0-1-1 0 0,-1 1 1 0 0,-1 1 0 0 0,-1 0-1 0 0,0 1 1 0 0,-1 0-1 0 0,-1 0 1 0 0,0 1-1 0 0,-2 0 1 0 0,0 0 0 0 0,-1 1-1 0 0,2 21 1 0 0,-7-31 171 0 0,0-1 0 0 0,-1 1 0 0 0,0-1 0 0 0,-1 1 0 0 0,0-1 0 0 0,0 0-1 0 0,-1 0 1 0 0,-5 14 0 0 0,-2-1 89 0 0,-1 0-1 0 0,-16 24 0 0 0,21-37-223 0 0,-1-1 0 0 0,1 0-1 0 0,-2 0 1 0 0,1 0 0 0 0,-11 7 0 0 0,17-13-91 0 0,-1-1-1 0 0,0 1 1 0 0,0-1 0 0 0,0 1 0 0 0,1-1-1 0 0,-1 0 1 0 0,-1 1 0 0 0,1-1-1 0 0,0 0 1 0 0,0 0 0 0 0,0-1-1 0 0,0 1 1 0 0,-1 0 0 0 0,1-1 0 0 0,0 1-1 0 0,-1-1 1 0 0,1 0 0 0 0,0 0-1 0 0,-1 0 1 0 0,1 0 0 0 0,-1 0-1 0 0,1 0 1 0 0,0-1 0 0 0,-1 1 0 0 0,1-1-1 0 0,0 1 1 0 0,0-1 0 0 0,-3-1-1 0 0,3 0-263 0 0,0 0 1 0 0,1 1-1 0 0,-1-1 0 0 0,1 0 0 0 0,0 0 0 0 0,-1 0 0 0 0,1 0 0 0 0,0 0 1 0 0,0 0-1 0 0,0 0 0 0 0,1 0 0 0 0,-2-3 0 0 0,-3-43-3017 0 0,5 20 2549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5.165"/>
    </inkml:context>
    <inkml:brush xml:id="br0">
      <inkml:brushProperty name="width" value="0.1" units="cm"/>
      <inkml:brushProperty name="height" value="0.1" units="cm"/>
      <inkml:brushProperty name="color" value="#E71224"/>
    </inkml:brush>
  </inkml:definitions>
  <inkml:trace contextRef="#ctx0" brushRef="#br0">0 209 80 0 0,'9'-3'1008'0'0,"3"-1"1174"0"0,-1 1 0 0 0,1 0 0 0 0,0 0 1 0 0,-1 1-1 0 0,1 1 0 0 0,13 0 0 0 0,17 9-931 0 0,-32-4-1079 0 0,6 2 371 0 0,-1-1 0 0 0,1 0-1 0 0,20 2 1 0 0,-31-6-365 0 0,-1-1 1 0 0,1 1-1 0 0,-1-1 0 0 0,1 0 0 0 0,-1-1 0 0 0,1 1 0 0 0,-1-1 1 0 0,1 0-1 0 0,-1 0 0 0 0,0 0 0 0 0,0-1 0 0 0,1 1 0 0 0,-1-1 1 0 0,0 0-1 0 0,0 0 0 0 0,6-5 0 0 0,-6 4-144 0 0,0 0 1 0 0,-1-1-1 0 0,0 1 1 0 0,0-1-1 0 0,0 1 0 0 0,0-1 1 0 0,0 0-1 0 0,-1 0 1 0 0,0 0-1 0 0,0-1 0 0 0,0 1 1 0 0,0 0-1 0 0,-1-1 1 0 0,1 1-1 0 0,-1-1 0 0 0,0 0 1 0 0,-1 1-1 0 0,1-1 0 0 0,-1 0 1 0 0,0 0-1 0 0,-1-8 1 0 0,1 8-218 0 0,-2-1 1 0 0,1 1-1 0 0,0 0 1 0 0,-1 0-1 0 0,0-1 1 0 0,0 1-1 0 0,-1 1 1 0 0,1-1-1 0 0,-1 0 1 0 0,0 0 0 0 0,-1 1-1 0 0,1 0 1 0 0,-1 0-1 0 0,0 0 1 0 0,1 0-1 0 0,-2 0 1 0 0,1 1-1 0 0,-9-6 1 0 0,11 8 119 0 0,-1-1 1 0 0,0 0 0 0 0,0 1-1 0 0,0 0 1 0 0,0 0 0 0 0,0 0-1 0 0,0 0 1 0 0,0 0-1 0 0,0 1 1 0 0,0-1 0 0 0,0 1-1 0 0,0 0 1 0 0,-1 0-1 0 0,1 0 1 0 0,0 0 0 0 0,0 0-1 0 0,0 1 1 0 0,0 0 0 0 0,-5 1-1 0 0,4 0 80 0 0,-1 0 0 0 0,1 1 0 0 0,0-1 0 0 0,0 1 1 0 0,0 0-1 0 0,0 0 0 0 0,0 1 0 0 0,1-1 0 0 0,-1 1 0 0 0,1 0 0 0 0,-4 5 0 0 0,0 2 221 0 0,0 1 0 0 0,1 0 0 0 0,0 0 0 0 0,1 0 0 0 0,1 0 0 0 0,-1 1 0 0 0,2 0 0 0 0,-3 19 0 0 0,6-22-98 0 0,1 0 0 0 0,0 1 0 0 0,0-1 0 0 0,1 0 0 0 0,1 0 0 0 0,0 0 0 0 0,0-1 0 0 0,1 1 0 0 0,0-1 0 0 0,0 0 0 0 0,1 0 0 0 0,0 0 0 0 0,1 0-1 0 0,0-1 1 0 0,0 0 0 0 0,1 0 0 0 0,11 9 0 0 0,-14-13-169 0 0,1 0-1 0 0,0-1 1 0 0,0 0-1 0 0,0 1 0 0 0,0-2 1 0 0,1 1-1 0 0,-1-1 1 0 0,1 1-1 0 0,-1-2 1 0 0,1 1-1 0 0,0 0 0 0 0,0-1 1 0 0,0 0-1 0 0,0-1 1 0 0,0 1-1 0 0,0-1 1 0 0,-1 0-1 0 0,1-1 1 0 0,0 0-1 0 0,0 0 0 0 0,0 0 1 0 0,0 0-1 0 0,7-4 1 0 0,-3 2-596 0 0,-1-1 0 0 0,0 0 1 0 0,-1-1-1 0 0,1 0 0 0 0,13-10 1 0 0,-14 8-1052 0 0,0 0 1 0 0,0 0-1 0 0,-1-1 1 0 0,13-16-1 0 0,-19 22 1350 0 0,5-5-810 0 0,-1-1-1 0 0,0 0 1 0 0,-1 0-1 0 0,1 0 0 0 0,-1 0 1 0 0,-1-1-1 0 0,5-14 1 0 0,-2-8-265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5.510"/>
    </inkml:context>
    <inkml:brush xml:id="br0">
      <inkml:brushProperty name="width" value="0.1" units="cm"/>
      <inkml:brushProperty name="height" value="0.1" units="cm"/>
      <inkml:brushProperty name="color" value="#E71224"/>
    </inkml:brush>
  </inkml:definitions>
  <inkml:trace contextRef="#ctx0" brushRef="#br0">1 1 200 0 0,'0'40'14708'0'0,"0"-22"-12586"0"0,0 4-726 0 0,0-1-1 0 0,1 1 1 0 0,2-1 0 0 0,7 35 0 0 0,-4-33-1152 0 0,2 1 0 0 0,0-1 0 0 0,2-1-1 0 0,23 42 1 0 0,-23-41-968 0 0,-9-21 462 0 0,0 0 0 0 0,-1 0-1 0 0,1 0 1 0 0,0 0 0 0 0,0 0 0 0 0,0 0 0 0 0,0 0 0 0 0,0-1-1 0 0,0 1 1 0 0,1 0 0 0 0,-1 0 0 0 0,1-1 0 0 0,-1 1 0 0 0,1-1-1 0 0,-1 0 1 0 0,5 3 0 0 0,-5-4-61 0 0,0 1-1 0 0,0-1 1 0 0,0 0 0 0 0,0 1-1 0 0,0-1 1 0 0,0 0 0 0 0,0 0-1 0 0,1 0 1 0 0,-1 0-1 0 0,0 0 1 0 0,0 0 0 0 0,0 0-1 0 0,0-1 1 0 0,0 1-1 0 0,0 0 1 0 0,0-1 0 0 0,1 1-1 0 0,-1 0 1 0 0,0-1 0 0 0,0 0-1 0 0,0 1 1 0 0,-1-1-1 0 0,1 1 1 0 0,0-1 0 0 0,0 0-1 0 0,0 0 1 0 0,0 1 0 0 0,-1-1-1 0 0,1 0 1 0 0,0 0-1 0 0,0 0 1 0 0,-1 0 0 0 0,1-1-1 0 0,19-33-5496 0 0,-20 35 5732 0 0,9-24-1831 0 0,3-3 834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6.149"/>
    </inkml:context>
    <inkml:brush xml:id="br0">
      <inkml:brushProperty name="width" value="0.1" units="cm"/>
      <inkml:brushProperty name="height" value="0.1" units="cm"/>
      <inkml:brushProperty name="color" value="#E71224"/>
    </inkml:brush>
  </inkml:definitions>
  <inkml:trace contextRef="#ctx0" brushRef="#br0">0 1 192 0 0,'1'3'9747'0'0,"6"15"-4843"0"0,14 85 648 0 0,-14-64-4725 0 0,16 53 0 0 0,-6-48-448 0 0,-11-31-331 0 0,-1 0-1 0 0,0 0 1 0 0,-1 1-1 0 0,0-1 1 0 0,3 26 1203 0 0,19-84 94 0 0,-20 23-1627 0 0,-2 0-1 0 0,3-41 1 0 0,3-18-743 0 0,-6 58 792 0 0,-3 12 204 0 0,1 0 1 0 0,0 0 0 0 0,1 0-1 0 0,0 0 1 0 0,1 1-1 0 0,9-21 1 0 0,-9 26 115 0 0,11-11-721 0 0,-14 15 604 0 0,0 1 1 0 0,0 0-1 0 0,0 0 0 0 0,-1 0 1 0 0,1 0-1 0 0,0 0 0 0 0,0 0 1 0 0,0 0-1 0 0,0 1 0 0 0,-1-1 1 0 0,1 0-1 0 0,0 0 1 0 0,0 1-1 0 0,-1-1 0 0 0,1 0 1 0 0,0 1-1 0 0,0-1 0 0 0,-1 1 1 0 0,1-1-1 0 0,0 1 0 0 0,-1-1 1 0 0,1 1-1 0 0,-1-1 0 0 0,1 1 1 0 0,-1 0-1 0 0,1-1 1 0 0,-1 1-1 0 0,1 1 0 0 0,6 9-132 0 0,-1-1-1 0 0,-1 2 0 0 0,0-1 0 0 0,-1 1 0 0 0,0-1 1 0 0,0 1-1 0 0,-1 0 0 0 0,-1 0 0 0 0,0 1 0 0 0,0 23 1 0 0,9 39-1508 0 0,-8-51 894 0 0,5 23-879 0 0,-8-45 1489 0 0,1-1 0 0 0,-1 1 1 0 0,1 0-1 0 0,0 0 0 0 0,-1 0 1 0 0,1 0-1 0 0,0-1 0 0 0,0 1 1 0 0,0 0-1 0 0,1-1 0 0 0,-1 1 1 0 0,0-1-1 0 0,1 1 0 0 0,-1-1 1 0 0,0 0-1 0 0,1 0 0 0 0,0 1 1 0 0,2 0-1 0 0,-1-2 36 0 0,-1 0 1 0 0,0 0-1 0 0,1 0 1 0 0,-1 0-1 0 0,0-1 1 0 0,1 0-1 0 0,-1 1 1 0 0,0-1-1 0 0,1 0 1 0 0,-1 0-1 0 0,0 0 1 0 0,0 0-1 0 0,0 0 1 0 0,0-1 0 0 0,0 1-1 0 0,0-1 1 0 0,2-2-1 0 0,32-30-871 0 0,49-85 914 0 0,-8-5 4542 0 0,-76 122-4307 0 0,0 0 1 0 0,0 0-1 0 0,1 1 0 0 0,-1-1 1 0 0,0 0-1 0 0,1 0 1 0 0,-1 1-1 0 0,1-1 0 0 0,-1 1 1 0 0,1-1-1 0 0,0 1 0 0 0,3-2 1 0 0,-5 3-50 0 0,1 0-1 0 0,0-1 1 0 0,0 1 0 0 0,0 0 0 0 0,-1 0-1 0 0,1 0 1 0 0,0-1 0 0 0,0 1 0 0 0,0 0-1 0 0,-1 0 1 0 0,1 1 0 0 0,0-1 0 0 0,0 0-1 0 0,0 0 1 0 0,0 0 0 0 0,-1 0 0 0 0,1 1-1 0 0,0-1 1 0 0,0 0 0 0 0,-1 1 0 0 0,1-1 0 0 0,1 1-1 0 0,0 2 75 0 0,1-1-1 0 0,-1 0 1 0 0,0 1-1 0 0,0-1 1 0 0,-1 1-1 0 0,1 0 1 0 0,0 0-1 0 0,-1 0 1 0 0,0 0-1 0 0,0 0 0 0 0,0 0 1 0 0,0 0-1 0 0,0 0 1 0 0,0 0-1 0 0,0 4 1 0 0,27 223 3568 0 0,4 115-2602 0 0,-32-333-1008 0 0,1 0-1 0 0,-2 0 1 0 0,1 0 0 0 0,-2-1-1 0 0,0 1 1 0 0,0 0-1 0 0,-1-1 1 0 0,0 1-1 0 0,-6 13 1 0 0,7-23-132 0 0,1 1 0 0 0,0 0 0 0 0,0-1 0 0 0,-1 0 0 0 0,1 1 0 0 0,-1-1 0 0 0,0 0 0 0 0,0 0 0 0 0,0 0 0 0 0,0 0 0 0 0,0 0 0 0 0,0 0 0 0 0,0-1 0 0 0,-1 1 0 0 0,1-1 0 0 0,-1 1 0 0 0,1-1-1 0 0,-1 0 1 0 0,1 0 0 0 0,-1 0 0 0 0,0-1 0 0 0,0 1 0 0 0,1 0 0 0 0,-1-1 0 0 0,0 0 0 0 0,0 0 0 0 0,0 0 0 0 0,1 0 0 0 0,-1 0 0 0 0,0 0 0 0 0,0-1 0 0 0,1 1 0 0 0,-1-1 0 0 0,0 0 0 0 0,0 0 0 0 0,1 0 0 0 0,-1 0 0 0 0,1 0 0 0 0,-1-1 0 0 0,1 1 0 0 0,0-1 0 0 0,-4-2 0 0 0,-2-2-133 0 0,0 0 1 0 0,0 0-1 0 0,1-1 1 0 0,-1 0 0 0 0,2-1-1 0 0,-1 0 1 0 0,1 0-1 0 0,0 0 1 0 0,1 0-1 0 0,-1-1 1 0 0,2 0-1 0 0,-1 0 1 0 0,-3-12 0 0 0,5 11 279 0 0,-1 0 0 0 0,2-1 1 0 0,-1 1-1 0 0,1-1 0 0 0,1 1 1 0 0,0-1-1 0 0,1 1 0 0 0,0-1 0 0 0,0 0 1 0 0,1 1-1 0 0,0-1 0 0 0,4-12 1 0 0,-3 19-103 0 0,0 0 0 0 0,0 0 0 0 0,0 0 0 0 0,1 0 0 0 0,-1 1 0 0 0,1-1 0 0 0,0 1 0 0 0,0 0 0 0 0,0 0 0 0 0,1 0 0 0 0,-1 0 0 0 0,1 0 0 0 0,-1 1 0 0 0,1 0 0 0 0,0 0 0 0 0,0 0 0 0 0,0 0 0 0 0,0 0 0 0 0,1 1 0 0 0,-1 0 0 0 0,8-2 0 0 0,4 0-79 0 0,0 1 0 0 0,0 0-1 0 0,0 1 1 0 0,28 1 0 0 0,66 18-1167 0 0,-49-6-1032 0 0,0-4-3325 0 0,-49-8 2448 0 0,0 0-1 0 0,0 0 1 0 0,-1-1-1 0 0,21-4 1 0 0,-18 0 1172 0 0,0-2 1034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6.794"/>
    </inkml:context>
    <inkml:brush xml:id="br0">
      <inkml:brushProperty name="width" value="0.1" units="cm"/>
      <inkml:brushProperty name="height" value="0.1" units="cm"/>
      <inkml:brushProperty name="color" value="#E71224"/>
    </inkml:brush>
  </inkml:definitions>
  <inkml:trace contextRef="#ctx0" brushRef="#br0">4 130 256 0 0,'-2'-25'1825'0'0,"1"20"-918"0"0,1-1 0 0 0,0 0 1 0 0,0 1-1 0 0,0-1 0 0 0,0 1 1 0 0,3-9-1 0 0,2-23 4880 0 0,-1 17 916 0 0,1 52-5010 0 0,5 24-1089 0 0,2-1 0 0 0,34 98 0 0 0,-28-100-502 0 0,23 65 122 0 0,-16-50-265 0 0,22 94-1 0 0,-44-139-1338 0 0,-1-1 0 0 0,0 36-1 0 0,-2-53 831 0 0,0-5 439 0 0,0 0 0 0 0,0 1 1 0 0,0-1-1 0 0,0 0 0 0 0,0 1 0 0 0,0-1 0 0 0,0 1 0 0 0,0-1 0 0 0,0 0 1 0 0,0 1-1 0 0,0-1 0 0 0,0 0 0 0 0,0 1 0 0 0,0-1 0 0 0,0 1 0 0 0,0-1 0 0 0,0 0 1 0 0,0 1-1 0 0,0-1 0 0 0,0 0 0 0 0,-1 1 0 0 0,1-1 0 0 0,0 0 0 0 0,0 1 1 0 0,0-1-1 0 0,-1 0 0 0 0,1 0 0 0 0,0 1 0 0 0,0-1 0 0 0,-1 0 0 0 0,1 0 0 0 0,0 1 1 0 0,-1-1-1 0 0,1 0 0 0 0,0 0 0 0 0,-1 0 0 0 0,1 0 0 0 0,0 1 0 0 0,-1-1 1 0 0,1 0-1 0 0,-1 0 0 0 0,-32-34-12891 0 0,26 24 12364 0 0,-6-14-801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7.260"/>
    </inkml:context>
    <inkml:brush xml:id="br0">
      <inkml:brushProperty name="width" value="0.1" units="cm"/>
      <inkml:brushProperty name="height" value="0.1" units="cm"/>
      <inkml:brushProperty name="color" value="#E71224"/>
    </inkml:brush>
  </inkml:definitions>
  <inkml:trace contextRef="#ctx0" brushRef="#br0">34 319 60 0 0,'-33'-4'17958'0'0,"54"-12"-16404"0"0,19 0-1227 0 0,1 2 0 0 0,1 1 0 0 0,0 2 0 0 0,62-7 0 0 0,-47 8-210 0 0,95-28 1 0 0,-98 10 4472 0 0,-69 49-3249 0 0,4 3-1297 0 0,0 1 0 0 0,2-1 0 0 0,1 2 0 0 0,1-1 0 0 0,2 1 0 0 0,0 0 0 0 0,-1 41 0 0 0,5-61-44 0 0,1 0-1 0 0,1 0 1 0 0,-1 0-1 0 0,1 0 1 0 0,0 0-1 0 0,0-1 1 0 0,1 1-1 0 0,0 0 1 0 0,0-1-1 0 0,0 1 1 0 0,0-1-1 0 0,1 0 1 0 0,0 0-1 0 0,0 0 1 0 0,1 0-1 0 0,-1 0 1 0 0,6 4-1 0 0,-5-6 1 0 0,-1 0 0 0 0,1-1 0 0 0,-1 0-1 0 0,1 0 1 0 0,0 0 0 0 0,0-1 0 0 0,0 1 0 0 0,0-1-1 0 0,0 0 1 0 0,0 0 0 0 0,0 0 0 0 0,1 0 0 0 0,-1-1-1 0 0,0 0 1 0 0,0 0 0 0 0,1 0 0 0 0,-1 0-1 0 0,0-1 1 0 0,0 1 0 0 0,0-1 0 0 0,0 0 0 0 0,1-1-1 0 0,6-2 1 0 0,-3 0-74 0 0,0 0-1 0 0,0-1 0 0 0,0 0 1 0 0,0 0-1 0 0,-1-1 0 0 0,0 1 1 0 0,0-2-1 0 0,0 1 1 0 0,5-8-1 0 0,50-69-1459 0 0,-50 64 1048 0 0,-3 6-202 0 0,-1 0 0 0 0,-1-1 0 0 0,0 0 0 0 0,-1 0 0 0 0,-1-1 0 0 0,0 0 0 0 0,3-18 0 0 0,-4 14-1115 0 0,-2 0 0 0 0,0 0 1 0 0,-1-1-1 0 0,-1 1 0 0 0,-4-27 0 0 0,4 41 1303 0 0,-1-1-1 0 0,0 0 1 0 0,-1 0-1 0 0,1 0 1 0 0,-1 1 0 0 0,0-1-1 0 0,-1 1 1 0 0,1-1-1 0 0,-1 1 1 0 0,0 0-1 0 0,-1 0 1 0 0,-4-6 0 0 0,6 9 436 0 0,1 0 1 0 0,-1 1 0 0 0,0-1 0 0 0,0 1 0 0 0,0 0 0 0 0,0 0 0 0 0,0 0 0 0 0,0 0-1 0 0,0 0 1 0 0,-1 0 0 0 0,1 0 0 0 0,0 0 0 0 0,0 1 0 0 0,-1 0 0 0 0,1-1 0 0 0,0 1-1 0 0,-1 0 1 0 0,1 0 0 0 0,-1 0 0 0 0,1 0 0 0 0,0 0 0 0 0,-1 1 0 0 0,1-1 0 0 0,0 1 0 0 0,0 0-1 0 0,-1-1 1 0 0,1 1 0 0 0,0 0 0 0 0,0 0 0 0 0,0 1 0 0 0,-3 1 0 0 0,-3 4-4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7.650"/>
    </inkml:context>
    <inkml:brush xml:id="br0">
      <inkml:brushProperty name="width" value="0.1" units="cm"/>
      <inkml:brushProperty name="height" value="0.1" units="cm"/>
      <inkml:brushProperty name="color" value="#E71224"/>
    </inkml:brush>
  </inkml:definitions>
  <inkml:trace contextRef="#ctx0" brushRef="#br0">1 229 180 0 0,'34'9'3031'0'0,"18"-6"9973"0"0,-49-2-12710 0 0,-1 0 1 0 0,1-1-1 0 0,-1 1 0 0 0,0 0 1 0 0,1 0-1 0 0,-1 0 0 0 0,0 0 1 0 0,0 1-1 0 0,0-1 0 0 0,0 1 1 0 0,0-1-1 0 0,0 1 1 0 0,0 0-1 0 0,0-1 0 0 0,2 5 1 0 0,28 36 1500 0 0,-22-27-1137 0 0,7 7-7 0 0,4 8-174 0 0,2-2 1 0 0,38 37-1 0 0,-55-58-441 0 0,1-1 0 0 0,0-1-1 0 0,1 1 1 0 0,-1-1 0 0 0,1 0 0 0 0,0-1 0 0 0,0 0-1 0 0,1 0 1 0 0,-1 0 0 0 0,1-1 0 0 0,0-1 0 0 0,0 0-1 0 0,0 0 1 0 0,0 0 0 0 0,9-1 0 0 0,-14-1 36 0 0,-1 0-1 0 0,0 0 1 0 0,1-1 0 0 0,-1 0 0 0 0,0 1 0 0 0,0-1-1 0 0,0 0 1 0 0,0-1 0 0 0,1 1 0 0 0,-1-1 0 0 0,-1 1-1 0 0,1-1 1 0 0,0 0 0 0 0,0 0 0 0 0,-1 0 0 0 0,4-3-1 0 0,-1-1 42 0 0,0 1-1 0 0,-1-1 0 0 0,1-1 0 0 0,-1 1 1 0 0,-1-1-1 0 0,7-12 0 0 0,-3 0 34 0 0,-1 0 0 0 0,-1 0 0 0 0,0-1 0 0 0,2-32 0 0 0,-5 33-222 0 0,-2-1 1 0 0,0 0 0 0 0,-1 0-1 0 0,-1 0 1 0 0,-1 1-1 0 0,-1-1 1 0 0,-6-18-1 0 0,8 29-130 0 0,-1 0 0 0 0,0 1 0 0 0,-1-1 0 0 0,0 1 1 0 0,0 0-1 0 0,-1 0 0 0 0,0 1 0 0 0,0 0 0 0 0,-1-1 0 0 0,0 2 0 0 0,0-1 0 0 0,-1 1 0 0 0,0 0 0 0 0,0 0 0 0 0,0 1 0 0 0,0-1 0 0 0,-16-6 1 0 0,18 10 79 0 0,-1 0 0 0 0,0 1 1 0 0,0-1-1 0 0,0 1 1 0 0,0 1-1 0 0,0-1 0 0 0,-1 1 1 0 0,1 0-1 0 0,0 0 1 0 0,0 1-1 0 0,0 0 0 0 0,0 0 1 0 0,0 0-1 0 0,0 1 1 0 0,0 0-1 0 0,0 0 1 0 0,1 0-1 0 0,-1 1 0 0 0,1 0 1 0 0,-1 0-1 0 0,1 0 1 0 0,0 1-1 0 0,-6 5 0 0 0,0 0-879 0 0,0 1-1 0 0,0 0 0 0 0,-13 18 0 0 0,-18 34-7937 0 0,41-60 8352 0 0,0 1 0 0 0,-1 0 1 0 0,1-1-1 0 0,1 1 0 0 0,-1 0 0 0 0,0 0 0 0 0,1 0 1 0 0,-1-1-1 0 0,1 1 0 0 0,0 0 0 0 0,0 4 1 0 0,0-4 147 0 0,0 1-424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8.401"/>
    </inkml:context>
    <inkml:brush xml:id="br0">
      <inkml:brushProperty name="width" value="0.1" units="cm"/>
      <inkml:brushProperty name="height" value="0.1" units="cm"/>
      <inkml:brushProperty name="color" value="#E71224"/>
    </inkml:brush>
  </inkml:definitions>
  <inkml:trace contextRef="#ctx0" brushRef="#br0">113 45 240 0 0,'-21'-20'3089'0'0,"17"16"-1625"0"0,0 1-1 0 0,-1 0 0 0 0,1 1 1 0 0,-1-1-1 0 0,0 1 1 0 0,-9-3-1 0 0,12 4-1133 0 0,1 1 0 0 0,-1-1 0 0 0,1 1 1 0 0,-1 0-1 0 0,1 0 0 0 0,-1-1 0 0 0,1 1 0 0 0,-1 0 0 0 0,0 1 0 0 0,1-1 0 0 0,-1 0 0 0 0,1 0 1 0 0,-1 1-1 0 0,1-1 0 0 0,-1 1 0 0 0,1-1 0 0 0,-1 1 0 0 0,1-1 0 0 0,0 1 0 0 0,-1 0 0 0 0,1 0 1 0 0,0 0-1 0 0,-2 1 0 0 0,2 0-426 0 0,-1 0 0 0 0,1 0 0 0 0,0 0 0 0 0,-1 0 0 0 0,1 0 0 0 0,0 0-1 0 0,0 1 1 0 0,1-1 0 0 0,-1 0 0 0 0,0 1 0 0 0,1-1 0 0 0,-1 4 0 0 0,0 20 186 0 0,2 0-1 0 0,0 0 1 0 0,2 0-1 0 0,1 0 1 0 0,1-1-1 0 0,1 1 0 0 0,13 33 1 0 0,-5-11 7 0 0,160 536 122 0 0,-102-365 2451 0 0,-72-218-2628 0 0,6-20 787 0 0,4-26-513 0 0,12-117-478 0 0,-13 84 30 0 0,26-107 1 0 0,-28 157 177 0 0,2-7 175 0 0,17-42 1 0 0,-23 68-196 0 0,1 1 1 0 0,0 0 0 0 0,0 0 0 0 0,1 0-1 0 0,0 1 1 0 0,0-1 0 0 0,1 1-1 0 0,-1 1 1 0 0,2-1 0 0 0,10-8 0 0 0,-15 13-52 0 0,0 1 1 0 0,0 0 0 0 0,0 0 0 0 0,1-1 0 0 0,-1 1-1 0 0,0 1 1 0 0,1-1 0 0 0,-1 0 0 0 0,1 1 0 0 0,-1-1-1 0 0,1 1 1 0 0,-1 0 0 0 0,1-1 0 0 0,-1 1 0 0 0,1 1-1 0 0,0-1 1 0 0,-1 0 0 0 0,1 0 0 0 0,-1 1 0 0 0,1 0-1 0 0,-1-1 1 0 0,0 1 0 0 0,1 0 0 0 0,-1 0 0 0 0,0 0-1 0 0,1 1 1 0 0,-1-1 0 0 0,0 1 0 0 0,0-1 0 0 0,0 1-1 0 0,0-1 1 0 0,0 1 0 0 0,-1 0 0 0 0,3 3 0 0 0,7 8-9 0 0,-1-1 0 0 0,-1 2 0 0 0,0 0 0 0 0,8 17 1 0 0,-10-17 23 0 0,10 17-582 0 0,-3 1 0 0 0,16 46 0 0 0,-5 21-3534 0 0,-24-89 5899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8.732"/>
    </inkml:context>
    <inkml:brush xml:id="br0">
      <inkml:brushProperty name="width" value="0.1" units="cm"/>
      <inkml:brushProperty name="height" value="0.1" units="cm"/>
      <inkml:brushProperty name="color" value="#E71224"/>
    </inkml:brush>
  </inkml:definitions>
  <inkml:trace contextRef="#ctx0" brushRef="#br0">1 22 132 0 0,'15'-20'16086'0'0,"-12"19"-15355"0"0,-2 1-393 0 0,0 0 0 0 0,0 1-1 0 0,0-1 1 0 0,0 0-1 0 0,0 1 1 0 0,-1-1 0 0 0,1 1-1 0 0,0-1 1 0 0,0 1 0 0 0,2 2 1012 0 0,-2-2-1012 0 0,-1-1-1 0 0,1 1 1 0 0,0 0-1 0 0,-1 0 1 0 0,1 0 0 0 0,0 1-1 0 0,6 13 47 0 0,0 0-1 0 0,7 28 0 0 0,-5-17 1228 0 0,44 126-2383 0 0,-18-61-7686 0 0,-35-90 8211 0 0,0 0 0 0 0,1 0 0 0 0,-1-1 0 0 0,1 1 0 0 0,-1 0 0 0 0,1 0 0 0 0,-1 0 0 0 0,1-1 0 0 0,0 1 0 0 0,0 0 0 0 0,-1-1 0 0 0,1 1 0 0 0,0 0 0 0 0,0-1 0 0 0,0 1 0 0 0,-1-1 0 0 0,1 1 0 0 0,0-1 0 0 0,0 0 0 0 0,0 1 0 0 0,0-1 0 0 0,0 0 0 0 0,0 0 0 0 0,0 1 0 0 0,0-1 1 0 0,0 0-1 0 0,0 0 0 0 0,0 0 0 0 0,0 0 0 0 0,0 0 0 0 0,0-1 0 0 0,0 1 0 0 0,0 0 0 0 0,0 0 0 0 0,0-1 0 0 0,0 1 0 0 0,0 0 0 0 0,-1-1 0 0 0,1 1 0 0 0,0-1 0 0 0,0 1 0 0 0,0-1 0 0 0,0 0 0 0 0,-1 1 0 0 0,1-1 0 0 0,0 0 0 0 0,-1 1 0 0 0,1-1 0 0 0,0-1 0 0 0,4-3-532 0 0,0 0 1 0 0,0-1-1 0 0,0 0 1 0 0,-1 1-1 0 0,7-13 1 0 0,7-12 236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9.123"/>
    </inkml:context>
    <inkml:brush xml:id="br0">
      <inkml:brushProperty name="width" value="0.1" units="cm"/>
      <inkml:brushProperty name="height" value="0.1" units="cm"/>
      <inkml:brushProperty name="color" value="#E71224"/>
    </inkml:brush>
  </inkml:definitions>
  <inkml:trace contextRef="#ctx0" brushRef="#br0">1 45 172 0 0,'40'-44'16538'0'0,"-43"102"-14291"0"0,-11 65 0 0 0,8-89-2255 0 0,1 1 0 0 0,2 0 0 0 0,1 0 0 0 0,2-1-1 0 0,2 1 1 0 0,8 51 0 0 0,-10-85-38 0 0,0 0-1 0 0,1 0 1 0 0,-1 0-1 0 0,1 0 0 0 0,-1 0 1 0 0,1 0-1 0 0,-1 0 1 0 0,1 0-1 0 0,0 0 0 0 0,-1 0 1 0 0,1-1-1 0 0,0 1 1 0 0,0 0-1 0 0,-1 0 1 0 0,1-1-1 0 0,0 1 0 0 0,0 0 1 0 0,0-1-1 0 0,0 1 1 0 0,0-1-1 0 0,0 1 1 0 0,0-1-1 0 0,0 0 0 0 0,0 1 1 0 0,0-1-1 0 0,1 0 1 0 0,-1 0-1 0 0,0 0 0 0 0,0 0 1 0 0,0 0-1 0 0,0 0 1 0 0,0 0-1 0 0,0 0 1 0 0,0 0-1 0 0,0 0 0 0 0,1-1 1 0 0,-1 1-1 0 0,0 0 1 0 0,0-1-1 0 0,0 1 1 0 0,0-1-1 0 0,0 1 0 0 0,0-1 1 0 0,0 0-1 0 0,57-34 267 0 0,-42 25-146 0 0,-10 6 9 0 0,0 0-1 0 0,-1 1 1 0 0,2 0 0 0 0,-1 0-1 0 0,0 1 1 0 0,0 0 0 0 0,1 0-1 0 0,-1 0 1 0 0,1 1 0 0 0,0 0-1 0 0,-1 0 1 0 0,1 1 0 0 0,0 0-1 0 0,0 0 1 0 0,12 2 0 0 0,-13 0 6 0 0,0 1 1 0 0,1-1 0 0 0,-1 1 0 0 0,0 0 0 0 0,-1 0-1 0 0,1 1 1 0 0,-1 0 0 0 0,1 0 0 0 0,-1 0 0 0 0,0 0-1 0 0,-1 1 1 0 0,1 0 0 0 0,-1 0 0 0 0,0 0-1 0 0,0 1 1 0 0,4 7 0 0 0,10 17 182 0 0,-2 1 0 0 0,-1 0 1 0 0,-1 1-1 0 0,15 56 0 0 0,-24-67 71 0 0,0 0 1 0 0,-1 0-1 0 0,-1 1 0 0 0,-1-1 0 0 0,-1 0 1 0 0,-1 1-1 0 0,-1-1 0 0 0,-6 37 0 0 0,7-54-180 0 0,-1-1-1 0 0,0 0 1 0 0,1 1-1 0 0,-1-1 0 0 0,-1 0 1 0 0,1 0-1 0 0,0 0 0 0 0,-1 0 1 0 0,0 0-1 0 0,1 0 1 0 0,-1-1-1 0 0,0 1 0 0 0,-1 0 1 0 0,1-1-1 0 0,0 0 0 0 0,-1 1 1 0 0,1-1-1 0 0,-1 0 0 0 0,0 0 1 0 0,1 0-1 0 0,-5 1 1 0 0,4-2-131 0 0,1-1-1 0 0,-1 0 1 0 0,0 1 0 0 0,0-1 0 0 0,0 0 0 0 0,0 0 0 0 0,0-1 0 0 0,0 1 0 0 0,1 0 0 0 0,-1-1 0 0 0,0 0 0 0 0,0 0 0 0 0,0 0 0 0 0,1 0 0 0 0,-1 0-1 0 0,1 0 1 0 0,-1-1 0 0 0,1 1 0 0 0,-1-1 0 0 0,1 0 0 0 0,0 0 0 0 0,0 0 0 0 0,0 0 0 0 0,-3-3 0 0 0,-8-9-212 0 0,1-1 0 0 0,1-1 0 0 0,0 1 0 0 0,1-2 0 0 0,0 0 1 0 0,2 0-1 0 0,0 0 0 0 0,0-1 0 0 0,2 0 0 0 0,1-1 0 0 0,0 1 0 0 0,1-1 0 0 0,-3-36 1 0 0,5 27-41 0 0,2 0 0 0 0,0 0 0 0 0,2 0 0 0 0,1 0 0 0 0,1 0 0 0 0,2 0 0 0 0,0 1 0 0 0,20-49 0 0 0,-19 60-58 0 0,0 0 0 0 0,1 1 0 0 0,1 1 0 0 0,0-1-1 0 0,1 1 1 0 0,1 1 0 0 0,0 0 0 0 0,19-17 0 0 0,-25 25-218 0 0,2 1-1 0 0,-1-1 1 0 0,0 1-1 0 0,1 0 1 0 0,0 1-1 0 0,0 0 1 0 0,0 0 0 0 0,0 0-1 0 0,9-2 1 0 0,-10 4-426 0 0,0 1 1 0 0,0-1 0 0 0,0 1-1 0 0,0 0 1 0 0,0 0 0 0 0,0 1-1 0 0,0-1 1 0 0,-1 1 0 0 0,1 1 0 0 0,0-1-1 0 0,0 1 1 0 0,-1 0 0 0 0,7 4-1 0 0,22 6-3975 0 0,-20-8 3787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1.190"/>
    </inkml:context>
    <inkml:brush xml:id="br0">
      <inkml:brushProperty name="width" value="0.1" units="cm"/>
      <inkml:brushProperty name="height" value="0.1" units="cm"/>
      <inkml:brushProperty name="color" value="#E71224"/>
    </inkml:brush>
  </inkml:definitions>
  <inkml:trace contextRef="#ctx0" brushRef="#br0">192 113 196 0 0,'-61'8'14779'0'0,"52"-6"-13894"0"0,0 1-1 0 0,1 1 1 0 0,-1 0-1 0 0,-13 7 0 0 0,17-7-825 0 0,-1-1-1 0 0,1 1 0 0 0,0 0 1 0 0,0 0-1 0 0,1 1 0 0 0,-1 0 1 0 0,1-1-1 0 0,0 1 0 0 0,0 1 1 0 0,1-1-1 0 0,-1 0 0 0 0,1 1 1 0 0,1 0-1 0 0,-1 0 0 0 0,1 0 1 0 0,0 0-1 0 0,-2 9 0 0 0,3-9 4 0 0,0 0 1 0 0,0 0-1 0 0,1 0 0 0 0,0 0 0 0 0,0 0 0 0 0,0 0 1 0 0,1 0-1 0 0,0 0 0 0 0,0 0 0 0 0,3 9 0 0 0,-3-13-36 0 0,0 0 0 0 0,0 0-1 0 0,0-1 1 0 0,0 1-1 0 0,0-1 1 0 0,1 1 0 0 0,-1-1-1 0 0,0 1 1 0 0,1-1-1 0 0,-1 0 1 0 0,1 1 0 0 0,-1-1-1 0 0,1 0 1 0 0,0 0 0 0 0,-1 0-1 0 0,1 0 1 0 0,0-1-1 0 0,0 1 1 0 0,-1 0 0 0 0,1-1-1 0 0,0 1 1 0 0,0-1-1 0 0,0 0 1 0 0,0 0 0 0 0,0 1-1 0 0,0-1 1 0 0,0 0 0 0 0,0-1-1 0 0,0 1 1 0 0,0 0-1 0 0,0-1 1 0 0,-1 1 0 0 0,1-1-1 0 0,0 1 1 0 0,0-1-1 0 0,0 0 1 0 0,2-1 0 0 0,9-4 65 0 0,0 0 1 0 0,-1-1-1 0 0,0 0 1 0 0,0-1-1 0 0,0-1 1 0 0,-1 0 0 0 0,0 0-1 0 0,-1-1 1 0 0,0 0-1 0 0,15-21 1 0 0,-18 21-91 0 0,1 0 0 0 0,-1-1 0 0 0,-1 0 0 0 0,0 0 0 0 0,-1-1 0 0 0,0 0 1 0 0,0 0-1 0 0,-1 0 0 0 0,-1 0 0 0 0,0-1 0 0 0,-1 1 0 0 0,1-17 0 0 0,-3 26-53 0 0,0 0 1 0 0,0 0-1 0 0,0 0 0 0 0,0 0 0 0 0,-1 0 0 0 0,1 1 1 0 0,-1-1-1 0 0,0 0 0 0 0,0 0 0 0 0,0 0 1 0 0,0 1-1 0 0,0-1 0 0 0,-1 1 0 0 0,1-1 0 0 0,-1 1 1 0 0,0-1-1 0 0,1 1 0 0 0,-4-3 0 0 0,3 4-14 0 0,1 0 0 0 0,-1 0 0 0 0,0 1 0 0 0,1-1 0 0 0,-1 0 0 0 0,0 1 0 0 0,1 0-1 0 0,-1-1 1 0 0,0 1 0 0 0,0 0 0 0 0,1 0 0 0 0,-1 0 0 0 0,0 0 0 0 0,0 0 0 0 0,1 0 0 0 0,-1 0 0 0 0,0 1-1 0 0,0-1 1 0 0,1 1 0 0 0,-1-1 0 0 0,0 1 0 0 0,1 0 0 0 0,-1-1 0 0 0,1 1 0 0 0,-1 0 0 0 0,1 0 0 0 0,-1 0-1 0 0,1 0 1 0 0,0 0 0 0 0,-2 2 0 0 0,1-1-28 0 0,-1 0 0 0 0,1 0 0 0 0,0 0-1 0 0,0 0 1 0 0,1 1 0 0 0,-1-1 0 0 0,0 0-1 0 0,1 1 1 0 0,-1 0 0 0 0,-1 4 0 0 0,2-4-280 0 0,0-1-1 0 0,1 1 1 0 0,-1 0 0 0 0,1 0 0 0 0,0 0 0 0 0,-1 0 0 0 0,1 0-1 0 0,1-1 1 0 0,-1 1 0 0 0,0 0 0 0 0,1 0 0 0 0,-1 0-1 0 0,1 0 1 0 0,0-1 0 0 0,1 5 0 0 0,0-4-204 0 0,0 1 0 0 0,0-1 0 0 0,0 0 0 0 0,0 0 0 0 0,0 0 0 0 0,1 0 0 0 0,-1 0 0 0 0,1 0 1 0 0,0-1-1 0 0,0 1 0 0 0,0-1 0 0 0,0 0 0 0 0,0 1 0 0 0,1-1 0 0 0,-1-1 0 0 0,0 1 0 0 0,1-1 0 0 0,0 1 0 0 0,-1-1 0 0 0,7 1 0 0 0,3-1-243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8:59.578"/>
    </inkml:context>
    <inkml:brush xml:id="br0">
      <inkml:brushProperty name="width" value="0.1" units="cm"/>
      <inkml:brushProperty name="height" value="0.1" units="cm"/>
      <inkml:brushProperty name="color" value="#E71224"/>
    </inkml:brush>
  </inkml:definitions>
  <inkml:trace contextRef="#ctx0" brushRef="#br0">0 177 116 0 0,'6'-22'684'0'0,"15"-70"4391"0"0,-15 30 8640 0 0,-6 64-13050 0 0,3 81 1057 0 0,3 0 0 0 0,27 127 0 0 0,65 158-947 0 0,-90-346-742 0 0,32 89-214 0 0,-36-101 170 0 0,1 0 1 0 0,0-1-1 0 0,1 0 0 0 0,-1 0 1 0 0,2 0-1 0 0,-1-1 0 0 0,1 0 0 0 0,13 11 1 0 0,-19-18 33 0 0,0 0-1 0 0,0 0 1 0 0,0-1 0 0 0,0 1 0 0 0,0-1 0 0 0,0 1 0 0 0,0-1 0 0 0,0 1 0 0 0,1-1 0 0 0,-1 1-1 0 0,0-1 1 0 0,0 0 0 0 0,0 0 0 0 0,1 0 0 0 0,-1 1 0 0 0,0-1 0 0 0,1-1 0 0 0,-1 1-1 0 0,0 0 1 0 0,0 0 0 0 0,0 0 0 0 0,1-1 0 0 0,1 0 0 0 0,0 0 7 0 0,-1-1 0 0 0,1 1 0 0 0,0-1 0 0 0,-1 0 0 0 0,1 0 0 0 0,-1 0 0 0 0,1 0 0 0 0,-1 0 1 0 0,2-4-1 0 0,4-5 27 0 0,0 0 1 0 0,-1-1 0 0 0,7-15-1 0 0,33-93 564 0 0,-16 37 441 0 0,-31 82-1062 0 0,0 0-1 0 0,0 1 1 0 0,0-1-1 0 0,0 0 0 0 0,0 1 1 0 0,0-1-1 0 0,1 0 1 0 0,-1 1-1 0 0,0-1 0 0 0,0 0 1 0 0,1 1-1 0 0,-1-1 1 0 0,0 1-1 0 0,1-1 0 0 0,-1 0 1 0 0,1 1-1 0 0,-1-1 1 0 0,0 1-1 0 0,1-1 0 0 0,0 1 1 0 0,-1-1-1 0 0,1 1 1 0 0,-1 0-1 0 0,1-1 0 0 0,-1 1 1 0 0,1 0-1 0 0,0-1 1 0 0,-1 1-1 0 0,1 0 0 0 0,0 0 1 0 0,-1 0-1 0 0,1-1 1 0 0,0 1-1 0 0,-1 0 1 0 0,1 0-1 0 0,0 0 0 0 0,-1 0 1 0 0,1 0-1 0 0,0 0 1 0 0,1 1-1 0 0,-1 0-3 0 0,1 1 0 0 0,-1 0 0 0 0,1-1 0 0 0,-1 1 0 0 0,0 0-1 0 0,1 0 1 0 0,-1 0 0 0 0,0 0 0 0 0,0 0 0 0 0,0 0 0 0 0,0 5 0 0 0,42 156 521 0 0,-24-50-3190 0 0,-14-85 766 0 0,0-1-2554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00.256"/>
    </inkml:context>
    <inkml:brush xml:id="br0">
      <inkml:brushProperty name="width" value="0.1" units="cm"/>
      <inkml:brushProperty name="height" value="0.1" units="cm"/>
      <inkml:brushProperty name="color" value="#E71224"/>
    </inkml:brush>
  </inkml:definitions>
  <inkml:trace contextRef="#ctx0" brushRef="#br0">107 85 288 0 0,'-13'-8'2248'0'0,"6"-4"2021"0"0,-20-4 1739 0 0,7 0 1437 0 0,0 0-2429 0 0,7 8-2519 0 0,6 0-1653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9:01.014"/>
    </inkml:context>
    <inkml:brush xml:id="br0">
      <inkml:brushProperty name="width" value="0.1" units="cm"/>
      <inkml:brushProperty name="height" value="0.1" units="cm"/>
      <inkml:brushProperty name="color" value="#E71224"/>
    </inkml:brush>
  </inkml:definitions>
  <inkml:trace contextRef="#ctx0" brushRef="#br0">34 41 116 0 0,'-34'-40'25890'0'0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24.321"/>
    </inkml:context>
    <inkml:brush xml:id="br0">
      <inkml:brushProperty name="width" value="0.1" units="cm"/>
      <inkml:brushProperty name="height" value="0.1" units="cm"/>
      <inkml:brushProperty name="color" value="#E71224"/>
    </inkml:brush>
  </inkml:definitions>
  <inkml:trace contextRef="#ctx0" brushRef="#br0">58 0 352 0 0,'-22'16'17445'0'0,"17"-8"-17328"0"0,0 1 1 0 0,1-1-1 0 0,0 1 1 0 0,0 0-1 0 0,1 0 1 0 0,0 0-1 0 0,1 0 1 0 0,0 1-1 0 0,0-1 1 0 0,1 1-1 0 0,1-1 1 0 0,0 16-1 0 0,1 23 166 0 0,8 52 0 0 0,-9-99-284 0 0,40 389-2306 0 0,-35-331-321 0 0,-2 65 1 0 0,-4-88-164 0 0,-2 0 0 0 0,-2 0 0 0 0,-9 37 0 0 0,2-49 1772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25.243"/>
    </inkml:context>
    <inkml:brush xml:id="br0">
      <inkml:brushProperty name="width" value="0.1" units="cm"/>
      <inkml:brushProperty name="height" value="0.1" units="cm"/>
      <inkml:brushProperty name="color" value="#E71224"/>
    </inkml:brush>
  </inkml:definitions>
  <inkml:trace contextRef="#ctx0" brushRef="#br0">0 871 396 0 0,'4'-7'15787'0'0,"6"-10"-12847"0"0,212-275 3288 0 0,75-166-4760 0 0,-280 429-1932 0 0,32-38 1 0 0,-46 69 392 0 0,0 0 1 0 0,0 0-1 0 0,-1 1 0 0 0,1 0 1 0 0,-1-1-1 0 0,1 1 1 0 0,-1 0-1 0 0,0 0 1 0 0,0 0-1 0 0,1 4 1 0 0,8 24 62 0 0,-1 0 1 0 0,-1 0 0 0 0,-2 1-1 0 0,6 63 1 0 0,-3-21-224 0 0,77 439-4024 0 0,-66-397 3889 0 0,-21-116 377 0 0,0 0 1 0 0,0 1 0 0 0,0-1-1 0 0,-1 0 1 0 0,1 0 0 0 0,0 0-1 0 0,0 0 1 0 0,0 0 0 0 0,0 0 0 0 0,0 1-1 0 0,0-1 1 0 0,0 0 0 0 0,0 0-1 0 0,0 0 1 0 0,0 0 0 0 0,0 0 0 0 0,0 1-1 0 0,0-1 1 0 0,0 0 0 0 0,0 0-1 0 0,0 0 1 0 0,0 0 0 0 0,0 0 0 0 0,0 1-1 0 0,0-1 1 0 0,0 0 0 0 0,0 0-1 0 0,0 0 1 0 0,0 0 0 0 0,0 0-1 0 0,1 0 1 0 0,-1 1 0 0 0,0-1 0 0 0,0 0-1 0 0,0 0 1 0 0,0 0 0 0 0,0 0-1 0 0,0 0 1 0 0,0 0 0 0 0,0 0 0 0 0,1 0-1 0 0,-1 1 1 0 0,0-1 0 0 0,0 0-1 0 0,0 0 1 0 0,0 0 0 0 0,0 0 0 0 0,1 0-1 0 0,-1 0 1 0 0,0 0 0 0 0,0 0-1 0 0,0 0 1 0 0,0 0 0 0 0,0 0-1 0 0,1 0 1 0 0,-1 0 0 0 0,0 0 0 0 0,0 0-1 0 0,0 0 1 0 0,0 0 0 0 0,0 0-1 0 0,1 0 1 0 0,-1 0 0 0 0,0-1 0 0 0,0 1-1 0 0,0 0 1 0 0,4-14 159 0 0,1-23-310 0 0,-5 36 155 0 0,20-170 266 0 0,-19 166-212 0 0,0 0 0 0 0,0 0 0 0 0,0 0 0 0 0,0 1 0 0 0,1-1 0 0 0,0 0 0 0 0,0 1 0 0 0,0-1-1 0 0,1 1 1 0 0,0 0 0 0 0,-1-1 0 0 0,7-5 0 0 0,-7 9-83 0 0,-1 1 0 0 0,1 0-1 0 0,-1 0 1 0 0,0 0 0 0 0,1 0 0 0 0,-1 0-1 0 0,1 0 1 0 0,-1 1 0 0 0,1-1 0 0 0,-1 0-1 0 0,0 1 1 0 0,1-1 0 0 0,-1 1-1 0 0,0 0 1 0 0,1-1 0 0 0,-1 1 0 0 0,0 0-1 0 0,0 0 1 0 0,0 0 0 0 0,1 0 0 0 0,-1 0-1 0 0,0 0 1 0 0,0 0 0 0 0,0 0 0 0 0,-1 0-1 0 0,1 0 1 0 0,0 0 0 0 0,0 1 0 0 0,0 0-1 0 0,26 41 106 0 0,85 145-3591 0 0,-112-188 3444 0 0,1 1 1 0 0,0 0-1 0 0,0 0 0 0 0,-1 0 1 0 0,1 0-1 0 0,0-1 0 0 0,0 1 1 0 0,0 0-1 0 0,0-1 0 0 0,0 1 1 0 0,0-1-1 0 0,0 1 0 0 0,0-1 1 0 0,0 0-1 0 0,0 1 0 0 0,0-1 1 0 0,0 0-1 0 0,1 0 0 0 0,-1 1 1 0 0,0-1-1 0 0,0 0 0 0 0,0 0 1 0 0,0 0-1 0 0,1-1 0 0 0,34-11-126 0 0,-24 5 304 0 0,0-1-1 0 0,0 0 0 0 0,11-11 1 0 0,-1 1 438 0 0,47-28 1 0 0,-19 14-102 0 0,-29 18-388 0 0,-1-1 0 0 0,0-2-1 0 0,-1 0 1 0 0,25-29 0 0 0,-39 40-79 0 0,0-1 1 0 0,-1 1 0 0 0,0-1 0 0 0,0 1 0 0 0,-1-1 0 0 0,0 0 0 0 0,0-1 0 0 0,3-12 0 0 0,-5 16-1 0 0,0 0 1 0 0,-1 0-1 0 0,0 0 1 0 0,0-1-1 0 0,0 1 1 0 0,0 0-1 0 0,-1 0 1 0 0,1 0-1 0 0,-1 0 1 0 0,0 0-1 0 0,-1 0 1 0 0,1 0-1 0 0,-1 0 1 0 0,1 0-1 0 0,-1 1 0 0 0,0-1 1 0 0,-4-4-1 0 0,4 5-25 0 0,0 0 0 0 0,0 0-1 0 0,0 1 1 0 0,-1-1 0 0 0,1 1-1 0 0,-1-1 1 0 0,0 1 0 0 0,1 0-1 0 0,-1 0 1 0 0,0 0 0 0 0,0 1 0 0 0,-1-1-1 0 0,1 1 1 0 0,0-1 0 0 0,0 1-1 0 0,-1 0 1 0 0,1 1 0 0 0,-1-1-1 0 0,1 0 1 0 0,-1 1 0 0 0,1 0-1 0 0,-1 0 1 0 0,1 0 0 0 0,-1 0-1 0 0,1 0 1 0 0,-1 1 0 0 0,1-1-1 0 0,-1 1 1 0 0,1 0 0 0 0,0 0-1 0 0,-1 1 1 0 0,1-1 0 0 0,0 1-1 0 0,0-1 1 0 0,0 1 0 0 0,-4 3-1 0 0,1-1 203 0 0,0 1 0 0 0,-1 0-1 0 0,1 0 1 0 0,1 0-1 0 0,-1 1 1 0 0,1 0 0 0 0,0 0-1 0 0,0 0 1 0 0,1 0-1 0 0,0 1 1 0 0,0 0 0 0 0,1 0-1 0 0,-1 0 1 0 0,2 0-1 0 0,-4 13 1 0 0,3 0 258 0 0,1 1 1 0 0,1-1-1 0 0,1 1 1 0 0,1 0-1 0 0,0-1 0 0 0,2 1 1 0 0,1-1-1 0 0,0 0 1 0 0,1 0-1 0 0,9 22 0 0 0,-10-30-342 0 0,1-1-1 0 0,0 0 1 0 0,0 0-1 0 0,1 0 1 0 0,1 0-1 0 0,0-1 1 0 0,0 0-1 0 0,1-1 1 0 0,0 1-1 0 0,1-2 1 0 0,-1 1-1 0 0,2-1 1 0 0,-1 0-1 0 0,1-1 1 0 0,1 0-1 0 0,-1-1 1 0 0,1 0-1 0 0,13 5 0 0 0,-18-10-117 0 0,1 1 0 0 0,0-1 0 0 0,-1 0 0 0 0,1 0 0 0 0,0 0 0 0 0,0-1 0 0 0,0 0 0 0 0,0-1 0 0 0,0 0 0 0 0,-1 0 0 0 0,1 0 0 0 0,9-4 0 0 0,-11 4-365 0 0,-1-1 1 0 0,0 1-1 0 0,0-1 1 0 0,1 0-1 0 0,-1-1 1 0 0,-1 1 0 0 0,1-1-1 0 0,0 0 1 0 0,0 1-1 0 0,-1-2 1 0 0,0 1-1 0 0,0 0 1 0 0,0-1-1 0 0,0 1 1 0 0,0-1-1 0 0,-1 0 1 0 0,1 0 0 0 0,2-8-1 0 0,15-39-8368 0 0,2-10 1869 0 0,-4 1 3977 0 0,-10 20 2442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26.104"/>
    </inkml:context>
    <inkml:brush xml:id="br0">
      <inkml:brushProperty name="width" value="0.1" units="cm"/>
      <inkml:brushProperty name="height" value="0.1" units="cm"/>
      <inkml:brushProperty name="color" value="#E71224"/>
    </inkml:brush>
  </inkml:definitions>
  <inkml:trace contextRef="#ctx0" brushRef="#br0">8 160 104 0 0,'-8'-40'20202'0'0,"17"66"-20051"0"0,6 12-44 0 0,-1 2-63 0 0,2-1 0 0 0,37 66-1 0 0,-39-83-46 0 0,-10-15 53 0 0,0 0-1 0 0,1 0 1 0 0,-1 0-1 0 0,2-1 1 0 0,-1 1 0 0 0,1-1-1 0 0,6 5 1 0 0,-11-10 45 0 0,0 0 0 0 0,1 0 1 0 0,-1 0-1 0 0,0 0 0 0 0,0 0 1 0 0,1 0-1 0 0,-1-1 0 0 0,1 1 1 0 0,-1-1-1 0 0,0 1 0 0 0,1-1 1 0 0,-1 1-1 0 0,1-1 1 0 0,-1 0-1 0 0,1 0 0 0 0,-1 1 1 0 0,1-1-1 0 0,-1 0 0 0 0,1-1 1 0 0,0 1-1 0 0,-1 0 0 0 0,1 0 1 0 0,-1-1-1 0 0,2 0 0 0 0,0 0 6 0 0,-1-1 1 0 0,1 1-1 0 0,-1-1 0 0 0,0 0 0 0 0,1 0 0 0 0,-1 0 0 0 0,0 0 0 0 0,0 0 0 0 0,-1 0 0 0 0,1-1 0 0 0,0 1 0 0 0,1-4 0 0 0,4-9 123 0 0,1-1 0 0 0,-2-1-1 0 0,7-24 1 0 0,-11 31-145 0 0,10-41 28 0 0,-4 0 1 0 0,-1-1 0 0 0,-3 0 0 0 0,-2-67-1 0 0,-2 116 305 0 0,2 45-2287 0 0,18 23 2148 0 0,51 108 0 0 0,-50-125-242 0 0,1-2-916 0 0,29 47 0 0 0,-50-91 751 0 0,0-1 1 0 0,0 1 0 0 0,0-1 0 0 0,0 0 0 0 0,0 1 0 0 0,0-1 0 0 0,0 0 0 0 0,1 1 0 0 0,-1-1 0 0 0,0 0 0 0 0,1 0 0 0 0,-1 0 0 0 0,1 0-1 0 0,-1 0 1 0 0,4 1 0 0 0,-5-2-26 0 0,1 0 0 0 0,0 0 0 0 0,0 0-1 0 0,-1 0 1 0 0,1 0 0 0 0,0-1-1 0 0,0 1 1 0 0,0 0 0 0 0,-1 0 0 0 0,1 0-1 0 0,0-1 1 0 0,0 1 0 0 0,-1 0 0 0 0,1-1-1 0 0,0 1 1 0 0,-1-1 0 0 0,1 1 0 0 0,0-1-1 0 0,-1 1 1 0 0,1-1 0 0 0,-1 1-1 0 0,1-1 1 0 0,0-1 0 0 0,3-4-807 0 0,0-1 1 0 0,0 0 0 0 0,-1 0-1 0 0,0-1 1 0 0,3-10-1 0 0,-5 16 928 0 0,6-24-2570 0 0,-1 1 0 0 0,4-31 1 0 0,0-53-883 0 0,-9 53 2956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26.528"/>
    </inkml:context>
    <inkml:brush xml:id="br0">
      <inkml:brushProperty name="width" value="0.1" units="cm"/>
      <inkml:brushProperty name="height" value="0.1" units="cm"/>
      <inkml:brushProperty name="color" value="#E71224"/>
    </inkml:brush>
  </inkml:definitions>
  <inkml:trace contextRef="#ctx0" brushRef="#br0">0 60 84 0 0,'7'-60'18786'0'0,"0"70"-18011"0"0,0 4-453 0 0,-1 1-1 0 0,-1 0 0 0 0,8 29 1 0 0,10 31 220 0 0,21 50-209 0 0,-30-80-392 0 0,19 43-1 0 0,-18-45-75 0 0,-14-36 114 0 0,1 0 1 0 0,0 0 0 0 0,1 0-1 0 0,-1-1 1 0 0,1 1 0 0 0,1-1 0 0 0,5 9 677 0 0,10-37 1091 0 0,-16 17-1635 0 0,-1-1 0 0 0,-1 0 0 0 0,1 0 0 0 0,-1 0 0 0 0,0 0 0 0 0,0 0 0 0 0,0-11 0 0 0,2-16 22 0 0,8-111-796 0 0,-10 107 449 0 0,1 1 0 0 0,2 0-1 0 0,11-48 1 0 0,-12 72 352 0 0,-2 8-56 0 0,0 0 1 0 0,0 0-1 0 0,0 1 0 0 0,0-1 1 0 0,1 0-1 0 0,0 1 1 0 0,-1-1-1 0 0,4-2 1 0 0,-4 5-63 0 0,0 1 0 0 0,0-1 1 0 0,0 1-1 0 0,-1 0 0 0 0,1 0 1 0 0,0-1-1 0 0,0 1 1 0 0,0 0-1 0 0,0 0 0 0 0,0 0 1 0 0,0 0-1 0 0,0 0 1 0 0,0 0-1 0 0,0 1 0 0 0,0-1 1 0 0,0 0-1 0 0,0 0 1 0 0,0 1-1 0 0,0-1 0 0 0,0 1 1 0 0,0-1-1 0 0,0 0 1 0 0,0 1-1 0 0,0 0 0 0 0,-1-1 1 0 0,1 1-1 0 0,0 0 0 0 0,0-1 1 0 0,-1 1-1 0 0,1 0 1 0 0,0 0-1 0 0,-1-1 0 0 0,2 3 1 0 0,30 34 273 0 0,-26-30-203 0 0,23 35-366 0 0,-1 0 0 0 0,-2 2 0 0 0,40 93 0 0 0,-63-130 142 0 0,2 9 2410 0 0,-2 4-5165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26.875"/>
    </inkml:context>
    <inkml:brush xml:id="br0">
      <inkml:brushProperty name="width" value="0.1" units="cm"/>
      <inkml:brushProperty name="height" value="0.1" units="cm"/>
      <inkml:brushProperty name="color" value="#E71224"/>
    </inkml:brush>
  </inkml:definitions>
  <inkml:trace contextRef="#ctx0" brushRef="#br0">1 0 272 0 0,'4'8'23093'0'0,"0"0"-20822"0"0,7 19-4979 0 0,-9-18 4798 0 0,7 37-1563 0 0,16 48 0 0 0,8 0-3039 0 0,-2-19-3061 0 0,3-4-4263 0 0,-33-69 9491 0 0,2 4-557 0 0,1 1 1 0 0,-1 0-1 0 0,1-1 0 0 0,0 0 0 0 0,1 0 0 0 0,-1 0 0 0 0,8 6 0 0 0,2-6 323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36.444"/>
    </inkml:context>
    <inkml:brush xml:id="br0">
      <inkml:brushProperty name="width" value="0.1" units="cm"/>
      <inkml:brushProperty name="height" value="0.1" units="cm"/>
      <inkml:brushProperty name="color" value="#E71224"/>
    </inkml:brush>
  </inkml:definitions>
  <inkml:trace contextRef="#ctx0" brushRef="#br0">502 692 276 0 0,'7'-9'10421'0'0,"-7"7"-10049"0"0,0-23 6174 0 0,-6-19-1692 0 0,-15-32-806 0 0,11 44-2457 0 0,9 28-1403 0 0,0-1 0 0 0,-1 0 1 0 0,1 0-1 0 0,-1 1 0 0 0,0-1 0 0 0,-5-7 0 0 0,-28-56 596 0 0,-191-200-1340 0 0,217 258 378 0 0,-55-61-721 0 0,59 66 769 0 0,-1 0 1 0 0,0 0-1 0 0,0 0 1 0 0,0 1 0 0 0,-1 0-1 0 0,1 0 1 0 0,-1 1 0 0 0,0 0-1 0 0,0 0 1 0 0,-9-2-1 0 0,15 5 60 0 0,-1 0-1 0 0,0 0 0 0 0,1 0 0 0 0,-1 0 0 0 0,1 0 0 0 0,-1 0 1 0 0,1 1-1 0 0,-1-1 0 0 0,1 0 0 0 0,-1 1 0 0 0,1 0 0 0 0,-1-1 0 0 0,1 1 1 0 0,0 0-1 0 0,-1-1 0 0 0,1 1 0 0 0,0 0 0 0 0,-1 0 0 0 0,1 0 1 0 0,0 0-1 0 0,0 0 0 0 0,0 1 0 0 0,0-1 0 0 0,0 0 0 0 0,0 0 0 0 0,0 1 1 0 0,1-1-1 0 0,-1 0 0 0 0,0 1 0 0 0,1-1 0 0 0,-1 1 0 0 0,1-1 1 0 0,0 1-1 0 0,-1-1 0 0 0,1 1 0 0 0,0-1 0 0 0,0 1 0 0 0,0 0 1 0 0,0 2-1 0 0,-1 8-69 0 0,0 1 1 0 0,1 0 0 0 0,2 18 0 0 0,-2-31 138 0 0,15 109-18 0 0,32 115 0 0 0,-9-50 149 0 0,168 709-1828 0 0,-148-653 2353 0 0,-76-304-23409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36.974"/>
    </inkml:context>
    <inkml:brush xml:id="br0">
      <inkml:brushProperty name="width" value="0.1" units="cm"/>
      <inkml:brushProperty name="height" value="0.1" units="cm"/>
      <inkml:brushProperty name="color" value="#E71224"/>
    </inkml:brush>
  </inkml:definitions>
  <inkml:trace contextRef="#ctx0" brushRef="#br0">7 208 340 0 0,'-6'-22'26957'0'0,"20"17"-29944"0"0,30-3 3474 0 0,1 2 1 0 0,-1 2 0 0 0,90 4 0 0 0,-61 1-776 0 0,-40-1 42 0 0,7 2-905 0 0,0-2-1 0 0,0-2 1 0 0,0-2 0 0 0,0-2-1 0 0,58-15 1 0 0,-80 15 640 0 0,-2 1 215 0 0,-1 0-1 0 0,31-16 3524 0 0,-52 22-3137 0 0,1 0 1 0 0,0 0-1 0 0,0 1 0 0 0,0-1 1 0 0,0 1-1 0 0,0 0 0 0 0,0 0 0 0 0,0 1 1 0 0,1 0-1 0 0,-1-1 0 0 0,1 1 1 0 0,0 1-1 0 0,0-1 0 0 0,0 1 1 0 0,0-1-1 0 0,1 1 0 0 0,-1 0 1 0 0,1 1-1 0 0,0-1 0 0 0,0 1 1 0 0,1-1-1 0 0,-1 1 0 0 0,1 0 1 0 0,0 0-1 0 0,-2 7 0 0 0,2-4-92 0 0,0 1-1 0 0,0-1 0 0 0,1 1 1 0 0,0 0-1 0 0,1 0 0 0 0,0-1 1 0 0,0 1-1 0 0,1 0 1 0 0,0 0-1 0 0,0-1 0 0 0,1 1 1 0 0,0 0-1 0 0,1-1 0 0 0,5 13 1 0 0,-3-11 36 0 0,0 0 1 0 0,0 0-1 0 0,1-1 0 0 0,0 0 1 0 0,1 0-1 0 0,0-1 0 0 0,0 0 1 0 0,1 0-1 0 0,14 11 0 0 0,-17-15 32 0 0,0-1 0 0 0,0-1 0 0 0,0 1 0 0 0,0-1 0 0 0,1 0 0 0 0,-1 0 0 0 0,1 0 0 0 0,-1-1 0 0 0,1 0 0 0 0,0 0 0 0 0,-1 0 0 0 0,1-1 0 0 0,0 0-1 0 0,0 0 1 0 0,-1 0 0 0 0,1-1 0 0 0,0 0 0 0 0,0 0 0 0 0,-1 0 0 0 0,8-3 0 0 0,-3 0 50 0 0,0 0 0 0 0,-1 0 0 0 0,1 0 0 0 0,-1-1 0 0 0,0-1 0 0 0,0 0 0 0 0,-1 0 0 0 0,0 0 0 0 0,0-1 0 0 0,-1-1 0 0 0,1 1 0 0 0,-2-1 0 0 0,1 0 0 0 0,-1-1 0 0 0,0 1 0 0 0,-1-1 0 0 0,0 0 1 0 0,0-1-1 0 0,-1 1 0 0 0,0-1 0 0 0,-1 0 0 0 0,0 0 0 0 0,2-12 0 0 0,-4 13-356 0 0,0 0 0 0 0,-1-1 0 0 0,0 1 0 0 0,-1-1 0 0 0,1 1 0 0 0,-2 0 0 0 0,1-1 0 0 0,-1 1 0 0 0,-1 0 0 0 0,0 0 0 0 0,0 0 0 0 0,-1 0 1 0 0,0 1-1 0 0,0-1 0 0 0,-1 1 0 0 0,-10-13 0 0 0,6 8-750 0 0,-2 1-1 0 0,1 0 1 0 0,-15-11 0 0 0,-8 2-3669 0 0,-4 13-7261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1.534"/>
    </inkml:context>
    <inkml:brush xml:id="br0">
      <inkml:brushProperty name="width" value="0.1" units="cm"/>
      <inkml:brushProperty name="height" value="0.1" units="cm"/>
      <inkml:brushProperty name="color" value="#E71224"/>
    </inkml:brush>
  </inkml:definitions>
  <inkml:trace contextRef="#ctx0" brushRef="#br0">0 85 480 0 0,'15'2'13230'0'0,"-9"21"-8203"0"0,-6 46-4945 0 0,-1-47 1483 0 0,1 6-1281 0 0,2 0 0 0 0,14 63 8508 0 0,-16-116-5496 0 0,1 6-5120 0 0,6-27 367 0 0,16-59 0 0 0,-18 89 342 0 0,1 1-1 0 0,0 0 1 0 0,1 0 0 0 0,0 0 0 0 0,1 1-1 0 0,1 1 1 0 0,14-19 0 0 0,-21 30 615 0 0,0 1 1 0 0,0-1-1 0 0,0 1 1 0 0,0-1-1 0 0,0 1 1 0 0,0 0-1 0 0,0 0 1 0 0,0-1-1 0 0,1 2 1 0 0,-1-1-1 0 0,0 0 1 0 0,1 0-1 0 0,-1 1 1 0 0,1-1-1 0 0,-1 1 1 0 0,1 0-1 0 0,-1 0 1 0 0,1 0-1 0 0,-1 0 1 0 0,0 0-1 0 0,1 0 1 0 0,-1 1-1 0 0,1-1 1 0 0,-1 1-1 0 0,1 0 1 0 0,-1 0-1 0 0,3 1 1 0 0,29 4-3942 0 0,-15-6 3636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37.477"/>
    </inkml:context>
    <inkml:brush xml:id="br0">
      <inkml:brushProperty name="width" value="0.1" units="cm"/>
      <inkml:brushProperty name="height" value="0.1" units="cm"/>
      <inkml:brushProperty name="color" value="#E71224"/>
    </inkml:brush>
  </inkml:definitions>
  <inkml:trace contextRef="#ctx0" brushRef="#br0">115 140 508 0 0,'0'0'1468'0'0,"-42"-8"12609"0"0,39 8-13928 0 0,1 1 0 0 0,0-1 1 0 0,-1 0-1 0 0,1 1 0 0 0,0-1 1 0 0,-1 1-1 0 0,1-1 0 0 0,0 1 1 0 0,0 0-1 0 0,0 0 0 0 0,0 0 1 0 0,0 1-1 0 0,0-1 0 0 0,0 0 1 0 0,0 1-1 0 0,0-1 0 0 0,0 1 1 0 0,1-1-1 0 0,-1 1 0 0 0,-2 4 0 0 0,1-1 33 0 0,0 1-1 0 0,0 0 0 0 0,0-1 0 0 0,1 1 1 0 0,0 0-1 0 0,0 0 0 0 0,-2 12 0 0 0,2 4 49 0 0,0 0-1 0 0,1 0 1 0 0,4 37 0 0 0,23 96-207 0 0,-12-86 99 0 0,-6-48 957 0 0,-8-21-985 0 0,1 0 1 0 0,-1 0 0 0 0,0 0 0 0 0,1 0 0 0 0,-1 0 0 0 0,0 0 0 0 0,1 0 0 0 0,-1 0-1 0 0,0 0 1 0 0,1 0 0 0 0,-1 0 0 0 0,0 0 0 0 0,1 0 0 0 0,-1 0 0 0 0,0 0 0 0 0,0 0-1 0 0,1 0 1 0 0,-1 0 0 0 0,0 0 0 0 0,1-1 0 0 0,-1 1 0 0 0,0 0 0 0 0,0 0 0 0 0,1 0 0 0 0,-1-1-1 0 0,0 1 1 0 0,0 0 0 0 0,0 0 0 0 0,1-1 0 0 0,-1 1 0 0 0,0 0 0 0 0,0 0 0 0 0,0-1-1 0 0,0 1 1 0 0,1-1 0 0 0,8-22 3010 0 0,-5 6-3955 0 0,6-64 399 0 0,4 1 1 0 0,3 0-1 0 0,50-137 0 0 0,-65 211 312 0 0,1 0 0 0 0,0 0 1 0 0,0 0-1 0 0,1 0 1 0 0,-1 0-1 0 0,1 1 0 0 0,1-1 1 0 0,-1 1-1 0 0,1 0 0 0 0,10-8 1 0 0,-13 12-109 0 0,0-1 1 0 0,0 1 0 0 0,0 0-1 0 0,0 0 1 0 0,1 0-1 0 0,-1 0 1 0 0,1 0 0 0 0,-1 0-1 0 0,1 1 1 0 0,-1-1-1 0 0,1 1 1 0 0,-1-1 0 0 0,1 1-1 0 0,-1 0 1 0 0,1 0-1 0 0,-1 0 1 0 0,1 1 0 0 0,-1-1-1 0 0,1 1 1 0 0,-1-1-1 0 0,1 1 1 0 0,-1 0-1 0 0,1 0 1 0 0,-1 0 0 0 0,0 0-1 0 0,0 0 1 0 0,1 0-1 0 0,-1 1 1 0 0,0-1 0 0 0,3 4-1 0 0,69 64-11633 0 0,-28-19 6913 0 0,-27-34 4350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38.116"/>
    </inkml:context>
    <inkml:brush xml:id="br0">
      <inkml:brushProperty name="width" value="0.1" units="cm"/>
      <inkml:brushProperty name="height" value="0.1" units="cm"/>
      <inkml:brushProperty name="color" value="#E71224"/>
    </inkml:brush>
  </inkml:definitions>
  <inkml:trace contextRef="#ctx0" brushRef="#br0">25 129 620 0 0,'-7'-2'19880'0'0,"3"11"-19673"0"0,1-1 0 0 0,1 1 0 0 0,-1-1 0 0 0,1 1 0 0 0,1 0 1 0 0,-1 0-1 0 0,2 0 0 0 0,-1 0 0 0 0,1 0 0 0 0,1 0 0 0 0,1 13 0 0 0,0 14 141 0 0,-3-15-294 0 0,2-1 0 0 0,0 0 0 0 0,2 1 0 0 0,0-1 0 0 0,1 0 0 0 0,1 0 0 0 0,1 0-1 0 0,1-1 1 0 0,9 19 0 0 0,-15-36 2 0 0,-1-1-1 0 0,1 0 0 0 0,-1 0 1 0 0,1 0-1 0 0,0 0 0 0 0,-1 0 1 0 0,1 0-1 0 0,0 0 0 0 0,0 0 1 0 0,0 0-1 0 0,0 0 0 0 0,0-1 1 0 0,0 1-1 0 0,0 0 0 0 0,0 0 1 0 0,0-1-1 0 0,0 1 0 0 0,0-1 1 0 0,0 1-1 0 0,1-1 0 0 0,1 1 1 0 0,-1-2 20 0 0,-1 0-1 0 0,1 1 1 0 0,0-1 0 0 0,0 0-1 0 0,-1 0 1 0 0,1 0 0 0 0,-1-1 0 0 0,1 1-1 0 0,-1 0 1 0 0,0 0 0 0 0,1-1-1 0 0,-1 1 1 0 0,0-1 0 0 0,0 1 0 0 0,0-1-1 0 0,2-3 1 0 0,17-29 132 0 0,-1-2-1 0 0,-2 0 1 0 0,17-53-1 0 0,-17 42-504 0 0,35-65-1 0 0,-47 98 179 0 0,1 3-1184 0 0,4 25 364 0 0,-5 2 920 0 0,0 0 1 0 0,0 0-1 0 0,-2 0 1 0 0,0 0-1 0 0,1 17 1 0 0,4 25 6 0 0,44 129-2057 0 0,-52-187 2048 0 0,0 0-1 0 0,0 1 1 0 0,1-1-1 0 0,-1 0 0 0 0,0 0 1 0 0,0 1-1 0 0,0-1 1 0 0,0 0-1 0 0,0 0 1 0 0,0 1-1 0 0,0-1 0 0 0,1 0 1 0 0,-1 0-1 0 0,0 1 1 0 0,0-1-1 0 0,0 0 0 0 0,0 0 1 0 0,1 0-1 0 0,-1 1 1 0 0,0-1-1 0 0,0 0 1 0 0,1 0-1 0 0,-1 0 0 0 0,0 0 1 0 0,0 0-1 0 0,1 0 1 0 0,-1 1-1 0 0,0-1 0 0 0,0 0 1 0 0,1 0-1 0 0,-1 0 1 0 0,0 0-1 0 0,1 0 1 0 0,-1 0-1 0 0,0 0 0 0 0,0 0 1 0 0,1 0-1 0 0,-1 0 1 0 0,0 0-1 0 0,0 0 1 0 0,1 0-1 0 0,-1-1 0 0 0,1 1 1 0 0,12-13-399 0 0,14-30 44 0 0,-21 34 36 0 0,21-39-645 0 0,27-62 1 0 0,-4 4 100 0 0,-36 79 690 0 0,-8 13 162 0 0,2-1 1 0 0,-1 1-1 0 0,2 1 1 0 0,-1-1-1 0 0,2 2 1 0 0,0-1-1 0 0,0 1 0 0 0,16-13 1 0 0,-26 24 50 0 0,1 1 1 0 0,0-1-1 0 0,0 1 1 0 0,-1-1-1 0 0,1 1 1 0 0,0-1 0 0 0,0 1-1 0 0,0 0 1 0 0,0-1-1 0 0,0 1 1 0 0,-1 0-1 0 0,1-1 1 0 0,0 1-1 0 0,0 0 1 0 0,0 0-1 0 0,0 0 1 0 0,0 0-1 0 0,0 0 1 0 0,0 0-1 0 0,0 0 1 0 0,0 0-1 0 0,0 1 1 0 0,0-1 0 0 0,-1 0-1 0 0,1 0 1 0 0,0 1-1 0 0,0-1 1 0 0,1 1-1 0 0,0 1 38 0 0,0 0-1 0 0,0-1 1 0 0,0 1 0 0 0,-1 0-1 0 0,1 0 1 0 0,-1 0 0 0 0,1 1-1 0 0,-1-1 1 0 0,0 0 0 0 0,2 4-1 0 0,3 9 352 0 0,-2 0-1 0 0,6 27 0 0 0,-9-36-277 0 0,8 32 279 0 0,1 0 0 0 0,15 37 0 0 0,-18-59-564 0 0,0 0 1 0 0,1 0 0 0 0,0-1-1 0 0,1 0 1 0 0,1-1-1 0 0,1 0 1 0 0,13 15 0 0 0,-1-13-1256 0 0,-20-15 612 0 0,0 0 0 0 0,-1 0 0 0 0,1 0-1 0 0,0 0 1 0 0,0-1 0 0 0,0 1-1 0 0,-1-1 1 0 0,1 0 0 0 0,0 0 0 0 0,0 0-1 0 0,0 0 1 0 0,0 0 0 0 0,-1-1 0 0 0,1 1-1 0 0,0-1 1 0 0,0 0 0 0 0,0 0 0 0 0,-1 0-1 0 0,1 0 1 0 0,4-3 0 0 0,-1 0-121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39.278"/>
    </inkml:context>
    <inkml:brush xml:id="br0">
      <inkml:brushProperty name="width" value="0.1" units="cm"/>
      <inkml:brushProperty name="height" value="0.1" units="cm"/>
      <inkml:brushProperty name="color" value="#E71224"/>
    </inkml:brush>
  </inkml:definitions>
  <inkml:trace contextRef="#ctx0" brushRef="#br0">474 164 276 0 0,'4'-42'4745'0'0,"2"-24"4309"0"0,-6 63-8697 0 0,0 0 1 0 0,0 0-1 0 0,-1 0 1 0 0,1 0 0 0 0,-1 0-1 0 0,1 0 1 0 0,-1 0-1 0 0,0 0 1 0 0,0 0 0 0 0,-1 0-1 0 0,1 1 1 0 0,0-1-1 0 0,-1 0 1 0 0,0 1 0 0 0,1-1-1 0 0,-4-2 1 0 0,4 4-332 0 0,0 0 0 0 0,-1 1 0 0 0,1-1 0 0 0,-1 1 0 0 0,1-1 0 0 0,0 1 0 0 0,-1 0 0 0 0,1 0 0 0 0,-1-1 0 0 0,1 1 0 0 0,-1 0 0 0 0,1 0 0 0 0,-1 0 0 0 0,1 0 0 0 0,-1 1 0 0 0,1-1 0 0 0,-1 0 0 0 0,1 1 1 0 0,0-1-1 0 0,-1 1 0 0 0,1-1 0 0 0,0 1 0 0 0,-1 0 0 0 0,1-1 0 0 0,0 1 0 0 0,0 0 0 0 0,-1 0 0 0 0,1 0 0 0 0,0 0 0 0 0,0 0 0 0 0,-1 2 0 0 0,-39 41-536 0 0,35-36 535 0 0,-48 63-198 0 0,-51 89 1 0 0,57-84 240 0 0,-64 79 1 0 0,59-81-6 0 0,52-72-123 0 0,4-2-567 0 0,-1 0 590 0 0,1-1 0 0 0,0 1 0 0 0,0-1 0 0 0,0 0 0 0 0,-1 0 0 0 0,1 0 0 0 0,0 0 1 0 0,-1 0-1 0 0,1-1 0 0 0,-1 1 0 0 0,3-3 0 0 0,0 1-1 0 0,77-42 55 0 0,-44 22-50 0 0,1 2 1 0 0,1 2 0 0 0,78-27 0 0 0,-114 45 29 0 0,1 0-1 0 0,0-1 1 0 0,0 1 0 0 0,0 1-1 0 0,-1-1 1 0 0,1 1 0 0 0,0 0 0 0 0,0 0-1 0 0,0 0 1 0 0,0 1 0 0 0,0-1-1 0 0,0 1 1 0 0,0 0 0 0 0,-1 1-1 0 0,1-1 1 0 0,0 1 0 0 0,7 4-1 0 0,-9-3 19 0 0,1 0 0 0 0,0 0-1 0 0,-1 1 1 0 0,0-1 0 0 0,0 1 0 0 0,0 0-1 0 0,0 0 1 0 0,0 0 0 0 0,-1 0-1 0 0,0 0 1 0 0,0 1 0 0 0,0-1 0 0 0,0 0-1 0 0,1 10 1 0 0,1 7 79 0 0,-2 0 0 0 0,0-1 0 0 0,-2 1 0 0 0,0 0 0 0 0,-1 0 0 0 0,-8 39 0 0 0,-39 134-956 0 0,36-151-3103 0 0,40-55-6515 0 0,-22 6 9743 0 0,1-1 1 0 0,-1 1-1 0 0,-1-1 0 0 0,10-14 0 0 0,5-14-92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39.747"/>
    </inkml:context>
    <inkml:brush xml:id="br0">
      <inkml:brushProperty name="width" value="0.1" units="cm"/>
      <inkml:brushProperty name="height" value="0.1" units="cm"/>
      <inkml:brushProperty name="color" value="#E71224"/>
    </inkml:brush>
  </inkml:definitions>
  <inkml:trace contextRef="#ctx0" brushRef="#br0">0 163 168 0 0,'40'-52'17456'0'0,"-49"123"-15830"0"0,6-59-1495 0 0,0 0 0 0 0,1 0 0 0 0,1 1 0 0 0,0-1 0 0 0,2 16 0 0 0,0-10-160 0 0,1 1-1 0 0,1-1 1 0 0,1-1-1 0 0,0 1 0 0 0,1 0 1 0 0,1-1-1 0 0,1 0 0 0 0,1 0 1 0 0,0-1-1 0 0,17 25 0 0 0,-24-39 25 0 0,1 0-1 0 0,-1 0 1 0 0,1-1-1 0 0,-1 1 0 0 0,1 0 1 0 0,0-1-1 0 0,-1 1 0 0 0,1-1 1 0 0,0 0-1 0 0,0 0 0 0 0,0 1 1 0 0,0-1-1 0 0,0 0 0 0 0,1-1 1 0 0,-1 1-1 0 0,0 0 1 0 0,0-1-1 0 0,1 1 0 0 0,-1-1 1 0 0,0 0-1 0 0,0 0 0 0 0,1 0 1 0 0,-1 0-1 0 0,0 0 0 0 0,1 0 1 0 0,-1 0-1 0 0,0-1 0 0 0,0 1 1 0 0,1-1-1 0 0,-1 0 1 0 0,0 0-1 0 0,0 0 0 0 0,0 0 1 0 0,0 0-1 0 0,0 0 0 0 0,0 0 1 0 0,0-1-1 0 0,0 1 0 0 0,0-1 1 0 0,-1 1-1 0 0,3-3 0 0 0,7-8 33 0 0,0 0-1 0 0,-1-1 0 0 0,-1 0 1 0 0,14-24-1 0 0,-20 31-77 0 0,15-30-96 0 0,-1 0 0 0 0,-2-2 0 0 0,-2 0 0 0 0,-1 0 0 0 0,10-58 0 0 0,6-20 1510 0 0,-29 126-932 0 0,1 1 0 0 0,0 0 1 0 0,1-1-1 0 0,1 1 0 0 0,0 0 0 0 0,0-1 0 0 0,1 1 0 0 0,4 9 0 0 0,4 17-128 0 0,24 46-1 0 0,-22-56-335 0 0,31 45-1 0 0,-39-65-225 0 0,1 1 0 0 0,0-1 0 0 0,1 1 0 0 0,-1-2 0 0 0,1 1 0 0 0,1-1 0 0 0,-1 0 0 0 0,1 0 0 0 0,14 6 0 0 0,-20-11 0 0 0,1 0 0 0 0,-1-1 1 0 0,1 1-1 0 0,0-1 0 0 0,-1 0 1 0 0,1 0-1 0 0,0 0 0 0 0,-1 0 1 0 0,1-1-1 0 0,0 1 0 0 0,-1-1 0 0 0,1 1 1 0 0,-1-1-1 0 0,1 0 0 0 0,-1 0 1 0 0,1 0-1 0 0,-1 0 0 0 0,0 0 1 0 0,1-1-1 0 0,-1 1 0 0 0,0-1 1 0 0,0 0-1 0 0,0 1 0 0 0,0-1 1 0 0,0 0-1 0 0,-1 0 0 0 0,1 0 0 0 0,-1 0 1 0 0,3-4-1 0 0,7-9-2643 0 0,-1-1 0 0 0,16-33-1 0 0,-23 42 2099 0 0,0 1 279 0 0,4-7-293 0 0,-1 0 1 0 0,-1 0-1 0 0,5-17 0 0 0,-2-14 75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40.089"/>
    </inkml:context>
    <inkml:brush xml:id="br0">
      <inkml:brushProperty name="width" value="0.1" units="cm"/>
      <inkml:brushProperty name="height" value="0.1" units="cm"/>
      <inkml:brushProperty name="color" value="#E71224"/>
    </inkml:brush>
  </inkml:definitions>
  <inkml:trace contextRef="#ctx0" brushRef="#br0">0 48 80 0 0,'3'14'14996'0'0,"-1"8"-12201"0"0,2 19-2995 0 0,1 14 974 0 0,1-23-587 0 0,1 0 0 0 0,15 39-1 0 0,-11-34-176 0 0,-9-30-7 0 0,0 1-1 0 0,1 0 1 0 0,0-1-1 0 0,1 1 1 0 0,-1-1 0 0 0,7 8 1567 0 0,9-79 60 0 0,-16 39-1683 0 0,17-105-483 0 0,-16 113 370 0 0,0 0 0 0 0,1 1 1 0 0,1-1-1 0 0,1 1 0 0 0,11-21 0 0 0,12 1-624 0 0,3 17-3822 0 0,-21 15 2238 0 0,-1 2 1 0 0,1-1-1 0 0,0 2 1 0 0,20-1-1 0 0,1 0-60 0 0,-8-2 1575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40.498"/>
    </inkml:context>
    <inkml:brush xml:id="br0">
      <inkml:brushProperty name="width" value="0.1" units="cm"/>
      <inkml:brushProperty name="height" value="0.1" units="cm"/>
      <inkml:brushProperty name="color" value="#E71224"/>
    </inkml:brush>
  </inkml:definitions>
  <inkml:trace contextRef="#ctx0" brushRef="#br0">187 98 48 0 0,'8'-23'2288'0'0,"-4"-11"6857"0"0,-4 33-8570 0 0,0-1 0 0 0,-1 0 0 0 0,1 0 0 0 0,-1 1 0 0 0,1-1 0 0 0,-1 0 0 0 0,0 1 0 0 0,0-1 0 0 0,0 1 0 0 0,0-1 0 0 0,0 1 0 0 0,0-1 0 0 0,-1 0 575 0 0,-2-2-575 0 0,-20-8 1645 0 0,20 11-2154 0 0,-1 1 0 0 0,1-1 0 0 0,-1 1 0 0 0,0 0 0 0 0,1 0 0 0 0,-1 1 0 0 0,1-1 0 0 0,-1 1 0 0 0,1 0 0 0 0,-1 0 0 0 0,1 1-1 0 0,-1-1 1 0 0,1 1 0 0 0,0 0 0 0 0,0 0 0 0 0,0 0 0 0 0,0 1 0 0 0,0 0 0 0 0,0-1 0 0 0,1 1 0 0 0,-1 0 0 0 0,1 1 0 0 0,0-1-1 0 0,0 1 1 0 0,0-1 0 0 0,1 1 0 0 0,-3 4 0 0 0,-1 1-47 0 0,0 0 0 0 0,1 0 0 0 0,0 0 0 0 0,0 1 0 0 0,1-1 0 0 0,1 1 0 0 0,0 0 0 0 0,0 0 0 0 0,1 0 0 0 0,0 1 0 0 0,-1 10 0 0 0,3-9-176 0 0,1-1 0 0 0,0 0 0 0 0,0 1 0 0 0,1-1 0 0 0,0 0 0 0 0,1 0 0 0 0,0 0 0 0 0,1 0 0 0 0,9 18 0 0 0,-10-25 54 0 0,0 1 1 0 0,0-1-1 0 0,0 0 1 0 0,1 0-1 0 0,-1 0 1 0 0,1 0-1 0 0,0-1 1 0 0,0 1 0 0 0,0-1-1 0 0,0 0 1 0 0,1 0-1 0 0,-1 0 1 0 0,1-1-1 0 0,0 0 1 0 0,0 0-1 0 0,-1 0 1 0 0,1 0 0 0 0,1-1-1 0 0,-1 0 1 0 0,0 0-1 0 0,0 0 1 0 0,0-1-1 0 0,7 0 1 0 0,55-9-62 0 0,-1-1 285 0 0,-62 10-87 0 0,0 0 0 0 0,0 0 0 0 0,0 0 0 0 0,1 1 0 0 0,-1 0 0 0 0,0 0 1 0 0,0 0-1 0 0,0 0 0 0 0,0 0 0 0 0,0 1 0 0 0,-1 0 0 0 0,1 0 0 0 0,4 3 1 0 0,-3-1 24 0 0,-1 1 0 0 0,1 0-1 0 0,-1 0 1 0 0,0 1 0 0 0,0-1 0 0 0,0 1 0 0 0,-1 0 0 0 0,0 0 0 0 0,0 0 0 0 0,0 0 0 0 0,-1 1 0 0 0,0-1 0 0 0,0 1 0 0 0,-1 0 0 0 0,0-1 0 0 0,1 10 0 0 0,0 11 77 0 0,-1 1-1 0 0,-3 42 1 0 0,0-37-14 0 0,-2 0-1 0 0,-2 0 1 0 0,-12 47-1 0 0,15-69-93 0 0,-1-1-1 0 0,0 0 1 0 0,0 0-1 0 0,-1 0 1 0 0,0 0-1 0 0,-1-1 1 0 0,0 0-1 0 0,0 0 1 0 0,-1-1-1 0 0,0 1 1 0 0,-1-1-1 0 0,1-1 1 0 0,-2 0-1 0 0,-12 10 1 0 0,19-16-130 0 0,1-1-1 0 0,-1 1 1 0 0,1 0 0 0 0,0-1 0 0 0,-1 1-1 0 0,0-1 1 0 0,1 1 0 0 0,-1-1-1 0 0,1 0 1 0 0,-1 1 0 0 0,1-1 0 0 0,-1 0-1 0 0,0 0 1 0 0,1 0 0 0 0,-1-1 0 0 0,1 1-1 0 0,-1 0 1 0 0,0 0 0 0 0,1-1 0 0 0,-1 1-1 0 0,1-1 1 0 0,-1 0 0 0 0,1 1-1 0 0,0-1 1 0 0,-1 0 0 0 0,1 0 0 0 0,0 0-1 0 0,-1 0 1 0 0,1 0 0 0 0,0 0 0 0 0,0 0-1 0 0,0 0 1 0 0,0 0 0 0 0,0-1 0 0 0,0 1-1 0 0,0 0 1 0 0,0-1 0 0 0,1 1 0 0 0,-1-1-1 0 0,0-2 1 0 0,-3-3-765 0 0,1-1-1 0 0,0 0 1 0 0,0 0 0 0 0,1-1-1 0 0,0 1 1 0 0,-1-11 0 0 0,2 1-646 0 0,1 0 0 0 0,1 0 0 0 0,0 0 1 0 0,2 0-1 0 0,0 0 0 0 0,0 1 1 0 0,8-21-1 0 0,3-6 354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40.949"/>
    </inkml:context>
    <inkml:brush xml:id="br0">
      <inkml:brushProperty name="width" value="0.1" units="cm"/>
      <inkml:brushProperty name="height" value="0.1" units="cm"/>
      <inkml:brushProperty name="color" value="#E71224"/>
    </inkml:brush>
  </inkml:definitions>
  <inkml:trace contextRef="#ctx0" brushRef="#br0">1 632 60 0 0,'22'0'3519'0'0,"1"-2"1"0"0,0 0-1 0 0,27-8 0 0 0,-26 4-1382 0 0,-1-1 0 0 0,43-19-1 0 0,-44 15-1857 0 0,0-1 0 0 0,-2 0-1 0 0,1-2 1 0 0,-2-1-1 0 0,1 0 1 0 0,31-34 0 0 0,-37 33 25 0 0,-1 0 1 0 0,0-1 0 0 0,-2-1 0 0 0,18-34 0 0 0,-22 36-531 0 0,-1 0 1 0 0,0 0-1 0 0,-2-1 1 0 0,0 0 0 0 0,0 0-1 0 0,-2 0 1 0 0,0 0-1 0 0,-1-30 1 0 0,-1 40 8 0 0,0 0 0 0 0,-1 0 1 0 0,1 1-1 0 0,-1-1 0 0 0,-1 0 1 0 0,1 1-1 0 0,-1-1 0 0 0,0 1 0 0 0,-1 0 1 0 0,1-1-1 0 0,-1 1 0 0 0,-1 0 1 0 0,1 1-1 0 0,-1-1 0 0 0,0 0 0 0 0,0 1 1 0 0,-1 0-1 0 0,1 0 0 0 0,-1 0 0 0 0,0 1 1 0 0,0 0-1 0 0,-1 0 0 0 0,1 0 1 0 0,-13-6-1 0 0,14 9 222 0 0,0 0 1 0 0,0 0-1 0 0,0 1 0 0 0,0-1 1 0 0,0 1-1 0 0,0 0 0 0 0,0 0 1 0 0,0 0-1 0 0,0 1 0 0 0,0 0 1 0 0,0-1-1 0 0,0 1 1 0 0,0 0-1 0 0,0 1 0 0 0,0-1 1 0 0,1 1-1 0 0,-1 0 0 0 0,1 0 1 0 0,-1 0-1 0 0,1 0 0 0 0,0 0 1 0 0,-1 1-1 0 0,1 0 1 0 0,0 0-1 0 0,-4 5 0 0 0,-4 4 287 0 0,1 0 0 0 0,1 0 0 0 0,0 1-1 0 0,0 1 1 0 0,-9 20 0 0 0,7-7 195 0 0,0 0 1 0 0,2 0-1 0 0,1 1 1 0 0,1 1-1 0 0,-5 52 1 0 0,10-60-278 0 0,1 1-1 0 0,1 0 1 0 0,1 0-1 0 0,0-1 1 0 0,2 1 0 0 0,0-1-1 0 0,2 1 1 0 0,10 29 0 0 0,-13-45-102 0 0,1-1 0 0 0,-1 1 0 0 0,1 0 0 0 0,0-1 0 0 0,1 1-1 0 0,-1-1 1 0 0,1 0 0 0 0,0 0 0 0 0,1 0 0 0 0,-1-1 0 0 0,1 1 0 0 0,0-1 0 0 0,0 0 0 0 0,0-1 0 0 0,0 1 0 0 0,1-1 0 0 0,0 0 0 0 0,-1-1 0 0 0,1 1 0 0 0,0-1 0 0 0,0 0 0 0 0,0 0 0 0 0,1-1 0 0 0,7 1-1 0 0,-1-1 22 0 0,-1-1 0 0 0,1-1-1 0 0,-1 0 1 0 0,1 0-1 0 0,-1-1 1 0 0,0-1-1 0 0,0 0 1 0 0,0-1-1 0 0,0 0 1 0 0,-1-1-1 0 0,19-10 1 0 0,36-26-1259 0 0,-2-12-4749 0 0,-54 44 4109 0 0,-1 0-1 0 0,0-1 0 0 0,-1-1 0 0 0,0 1 1 0 0,0-1-1 0 0,-1-1 0 0 0,-1 1 1 0 0,0-1-1 0 0,0 0 0 0 0,3-15 0 0 0,-6 3 820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42.743"/>
    </inkml:context>
    <inkml:brush xml:id="br0">
      <inkml:brushProperty name="width" value="0.1" units="cm"/>
      <inkml:brushProperty name="height" value="0.1" units="cm"/>
      <inkml:brushProperty name="color" value="#E71224"/>
    </inkml:brush>
  </inkml:definitions>
  <inkml:trace contextRef="#ctx0" brushRef="#br0">323 284 212 0 0,'16'-22'15004'0'0,"-15"18"-14214"0"0,-6-32 5845 0 0,2 25-5806 0 0,-2 1 1 0 0,1 0 0 0 0,-1 1-1 0 0,-11-17 1 0 0,3 9-607 0 0,0 1-1 0 0,-1 0 0 0 0,-1 1 1 0 0,-25-20-1 0 0,31 28-349 0 0,0 1 0 0 0,-1-1-1 0 0,0 1 1 0 0,0 1 0 0 0,0 0 0 0 0,0 0-1 0 0,-1 1 1 0 0,0 1 0 0 0,-22-5-1 0 0,30 8 63 0 0,0 0-1 0 0,1 0 0 0 0,-1 0 0 0 0,0 1 0 0 0,0-1 0 0 0,0 1 1 0 0,1 0-1 0 0,-1 0 0 0 0,0 0 0 0 0,1 0 0 0 0,-1 0 0 0 0,1 0 0 0 0,-1 1 1 0 0,1-1-1 0 0,0 1 0 0 0,-1 0 0 0 0,1 0 0 0 0,0 0 0 0 0,0 0 1 0 0,0 0-1 0 0,1 0 0 0 0,-1 0 0 0 0,0 1 0 0 0,1-1 0 0 0,-1 0 0 0 0,1 1 1 0 0,0 0-1 0 0,0-1 0 0 0,0 1 0 0 0,0 0 0 0 0,1-1 0 0 0,-2 4 1 0 0,-2 11 71 0 0,1 1-1 0 0,0-1 1 0 0,-1 30 0 0 0,4-45 11 0 0,-1 69 302 0 0,3-1 1 0 0,3 1 0 0 0,3-1-1 0 0,32 128 1 0 0,112 262-618 0 0,-145-441 291 0 0,6 11-492 0 0,-79-137-23514 0 0,47 71 22884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43.245"/>
    </inkml:context>
    <inkml:brush xml:id="br0">
      <inkml:brushProperty name="width" value="0.1" units="cm"/>
      <inkml:brushProperty name="height" value="0.1" units="cm"/>
      <inkml:brushProperty name="color" value="#E71224"/>
    </inkml:brush>
  </inkml:definitions>
  <inkml:trace contextRef="#ctx0" brushRef="#br0">0 198 156 0 0,'16'3'21509'0'0,"11"3"-17230"0"0,20 6-8088 0 0,-28-9 5834 0 0,-3-1-2089 0 0,0-1 1 0 0,0 0-1 0 0,0-1 0 0 0,0-1 0 0 0,0-1 0 0 0,20-4 1 0 0,-19 3-365 0 0,-1-2 1 0 0,-1 0-1 0 0,1-1 1 0 0,-1 0-1 0 0,0-1 1 0 0,0-1-1 0 0,-1 0 0 0 0,0-1 1 0 0,-1 0-1 0 0,1-2 1 0 0,-2 1-1 0 0,0-1 1 0 0,0-1-1 0 0,-1 0 1 0 0,0-1-1 0 0,-1 0 1 0 0,9-17-1 0 0,-13 19-197 0 0,13-16 3159 0 0,-13 31-383 0 0,-1 18-1200 0 0,2 16-364 0 0,1-1 0 0 0,2 0 1 0 0,2-1-1 0 0,23 51 0 0 0,-35-86-528 0 0,1 0-1 0 0,-1 0 1 0 0,0 0 0 0 0,0-1 0 0 0,1 1-1 0 0,-1 0 1 0 0,1 0 0 0 0,-1 0 0 0 0,1 0-1 0 0,-1 0 1 0 0,1 0 0 0 0,0-1 0 0 0,-1 1-1 0 0,1 0 1 0 0,0 0 0 0 0,-1-1 0 0 0,1 1-1 0 0,0-1 1 0 0,0 1 0 0 0,0 0-1 0 0,0-1 1 0 0,0 0 0 0 0,0 1 0 0 0,0-1-1 0 0,-1 1 1 0 0,1-1 0 0 0,0 0 0 0 0,0 0-1 0 0,0 0 1 0 0,0 0 0 0 0,0 0 0 0 0,0 0-1 0 0,0 0 1 0 0,1 0 0 0 0,-1 0 0 0 0,0 0-1 0 0,0 0 1 0 0,-1 0 0 0 0,1-1 0 0 0,0 1-1 0 0,0 0 1 0 0,0-1 0 0 0,0 1 0 0 0,0-1-1 0 0,0 1 1 0 0,0-1 0 0 0,0 1 0 0 0,-1-1-1 0 0,1 0 1 0 0,0 0 0 0 0,0 1 0 0 0,-1-1-1 0 0,1 0 1 0 0,-1 0 0 0 0,1 1 0 0 0,-1-1-1 0 0,1 0 1 0 0,0-2 0 0 0,6-8 113 0 0,0 1 0 0 0,-1-2 0 0 0,8-16 0 0 0,-12 22-192 0 0,5-9-370 0 0,0 1 0 0 0,1 1 1 0 0,14-21-1 0 0,-18 29-79 0 0,0 1 0 0 0,0-1 0 0 0,0 1 0 0 0,1 0 0 0 0,0 0 0 0 0,-1 0 0 0 0,1 1 0 0 0,1 0 0 0 0,-1-1 0 0 0,0 2 0 0 0,1-1 0 0 0,6-1 0 0 0,23-8-3939 0 0,-13 5 264 0 0,1 0 0 0 0,23-3 1 0 0,1 2 1024 0 0,-27 4 2638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43.589"/>
    </inkml:context>
    <inkml:brush xml:id="br0">
      <inkml:brushProperty name="width" value="0.1" units="cm"/>
      <inkml:brushProperty name="height" value="0.1" units="cm"/>
      <inkml:brushProperty name="color" value="#E71224"/>
    </inkml:brush>
  </inkml:definitions>
  <inkml:trace contextRef="#ctx0" brushRef="#br0">1 251 12 0 0,'30'-66'29805'0'0,"-39"70"-29399"0"0,5 4-408 0 0,1 0 0 0 0,0 0 0 0 0,1 1 0 0 0,0-1 0 0 0,0 1 0 0 0,0-1 0 0 0,1 11 0 0 0,0-13 9 0 0,0 0-27 0 0,1 0 0 0 0,0 0 0 0 0,1 0 0 0 0,-1 0-1 0 0,1 0 1 0 0,0 0 0 0 0,0 0 0 0 0,1 0 0 0 0,0 0 0 0 0,0-1 0 0 0,0 1 0 0 0,1-1-1 0 0,0 1 1 0 0,0-1 0 0 0,0 0 0 0 0,1 0 0 0 0,7 8 0 0 0,-8-10 24 0 0,0 0 0 0 0,0 0 0 0 0,0 0 0 0 0,0-1 0 0 0,0 1 0 0 0,1-1 0 0 0,-1 0 0 0 0,1 0 0 0 0,0 0 0 0 0,0-1 0 0 0,-1 1 0 0 0,1-1 0 0 0,0 0 0 0 0,0 0 0 0 0,0-1 0 0 0,1 1 0 0 0,-1-1 0 0 0,0 0 0 0 0,0 0 0 0 0,0 0 0 0 0,0 0-1 0 0,0-1 1 0 0,0 1 0 0 0,0-1 0 0 0,0 0 0 0 0,8-3 0 0 0,-2-2-50 0 0,1 0-1 0 0,-1-1 0 0 0,0 0 1 0 0,-1 0-1 0 0,0-1 1 0 0,0 0-1 0 0,-1-1 0 0 0,1 0 1 0 0,-2 0-1 0 0,0-1 0 0 0,0 0 1 0 0,0 0-1 0 0,-1-1 0 0 0,-1 0 1 0 0,8-20-1 0 0,-9 21-342 0 0,-1 1 0 0 0,0-1 0 0 0,0 0 0 0 0,-1 0 0 0 0,0 0 0 0 0,-1 0 0 0 0,0 0 0 0 0,-1 0 0 0 0,0 0 0 0 0,-1 0-1 0 0,1 0 1 0 0,-2-1 0 0 0,0 1 0 0 0,0 1 0 0 0,-1-1 0 0 0,0 0 0 0 0,0 1 0 0 0,-1-1 0 0 0,-7-11 0 0 0,9 18 144 0 0,-1 0-1 0 0,0 0 1 0 0,1 0-1 0 0,-1 0 1 0 0,0 1-1 0 0,-1-1 1 0 0,1 1 0 0 0,0 0-1 0 0,-1 0 1 0 0,1 0-1 0 0,-1 0 1 0 0,0 0 0 0 0,1 1-1 0 0,-1 0 1 0 0,0 0-1 0 0,0 0 1 0 0,0 0 0 0 0,0 1-1 0 0,-7-1 1 0 0,9 1-31 0 0,-1 0 1 0 0,1 0 0 0 0,0 1 0 0 0,0-1-1 0 0,0 0 1 0 0,0 1 0 0 0,-1 0-1 0 0,1-1 1 0 0,0 1 0 0 0,0 0 0 0 0,0 0-1 0 0,0 0 1 0 0,1 1 0 0 0,-1-1 0 0 0,0 0-1 0 0,0 1 1 0 0,1-1 0 0 0,-1 1-1 0 0,1-1 1 0 0,-1 1 0 0 0,1 0 0 0 0,0 0-1 0 0,-1 0 1 0 0,1-1 0 0 0,0 1 0 0 0,0 0-1 0 0,0 1 1 0 0,1-1 0 0 0,-1 0-1 0 0,0 0 1 0 0,1 0 0 0 0,0 0 0 0 0,-1 0-1 0 0,1 1 1 0 0,0-1 0 0 0,0 0 0 0 0,1 4-1 0 0,-2-4-110 0 0,1 0-1 0 0,1 0 0 0 0,-1 1 1 0 0,0-1-1 0 0,0 0 1 0 0,1 0-1 0 0,-1 0 0 0 0,1 1 1 0 0,0-1-1 0 0,0 0 1 0 0,0 0-1 0 0,0 0 0 0 0,1 2 1 0 0,10 4-233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1.876"/>
    </inkml:context>
    <inkml:brush xml:id="br0">
      <inkml:brushProperty name="width" value="0.1" units="cm"/>
      <inkml:brushProperty name="height" value="0.1" units="cm"/>
      <inkml:brushProperty name="color" value="#E71224"/>
    </inkml:brush>
  </inkml:definitions>
  <inkml:trace contextRef="#ctx0" brushRef="#br0">0 181 104 0 0,'32'-69'1700'0'0,"-5"10"1804"0"0,6 7 4267 0 0,-36 62-6963 0 0,1 0 0 0 0,0 0 0 0 0,0 0 0 0 0,1 1-1 0 0,0-1 1 0 0,1 13 0 0 0,-2 6 170 0 0,-7 373 1285 0 0,25-134-7862 0 0,-13-236 4134 0 0,2 37-2122 0 0,-13-27-1713 0 0,4-37 3778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44.055"/>
    </inkml:context>
    <inkml:brush xml:id="br0">
      <inkml:brushProperty name="width" value="0.1" units="cm"/>
      <inkml:brushProperty name="height" value="0.1" units="cm"/>
      <inkml:brushProperty name="color" value="#E71224"/>
    </inkml:brush>
  </inkml:definitions>
  <inkml:trace contextRef="#ctx0" brushRef="#br0">1 164 192 0 0,'41'-7'20875'0'0,"-37"22"-20279"0"0,9 58 935 0 0,-10-46-1327 0 0,2-1 0 0 0,0 1 0 0 0,17 44 0 0 0,-20-67-209 0 0,-1-1-24 0 0,-1-1 1 0 0,1 1-1 0 0,0-1 0 0 0,1 1 0 0 0,-1-1 0 0 0,0 0 0 0 0,1 1 0 0 0,-1-1 0 0 0,1 0 1 0 0,3 3-1 0 0,-4-4 29 0 0,0-1 0 0 0,1 0 0 0 0,-1 0 0 0 0,0 0 0 0 0,0-1 0 0 0,0 1 1 0 0,0 0-1 0 0,1 0 0 0 0,-1-1 0 0 0,0 1 0 0 0,0 0 0 0 0,0-1 0 0 0,0 1 1 0 0,0-1-1 0 0,0 0 0 0 0,0 1 0 0 0,0-1 0 0 0,0 0 0 0 0,0 0 0 0 0,0 1 0 0 0,0-1 1 0 0,-1 0-1 0 0,1 0 0 0 0,0 0 0 0 0,0 0 0 0 0,-1 0 0 0 0,1 0 0 0 0,0-2 0 0 0,20-25-242 0 0,-2-1-1 0 0,-1-1 1 0 0,18-40-1 0 0,29-47-541 0 0,-62 111 815 0 0,1 1 1 0 0,0 0 0 0 0,0 0 0 0 0,1 1-1 0 0,-1-1 1 0 0,11-6 0 0 0,-14 11-11 0 0,0 0 0 0 0,0 0 0 0 0,0 0 0 0 0,0 0 0 0 0,0 0 0 0 0,0 0 0 0 0,0 0 0 0 0,0 0 0 0 0,0 0 0 0 0,0 1 0 0 0,0-1 0 0 0,0 0 0 0 0,0 1 0 0 0,0-1 0 0 0,0 1 0 0 0,-1-1 0 0 0,1 1 0 0 0,0 0 0 0 0,0-1 0 0 0,0 1 0 0 0,-1 0 0 0 0,1-1 0 0 0,0 1 0 0 0,-1 0 0 0 0,1 0 0 0 0,0 1 0 0 0,16 22 744 0 0,63 175-310 0 0,-79-196-692 0 0,0 0 1 0 0,0 0 0 0 0,1 0 0 0 0,-1 0-1 0 0,1 0 1 0 0,0 0 0 0 0,0-1-1 0 0,0 1 1 0 0,0 0 0 0 0,0-1 0 0 0,1 0-1 0 0,-1 1 1 0 0,4 1 0 0 0,-5-3 50 0 0,1-1-1 0 0,-1 1 1 0 0,1-1 0 0 0,-1 1-1 0 0,1-1 1 0 0,-1 1 0 0 0,1-1-1 0 0,-1 0 1 0 0,1 0 0 0 0,-1 0 0 0 0,1 0-1 0 0,-1 0 1 0 0,1 0 0 0 0,0 0-1 0 0,-1-1 1 0 0,1 1 0 0 0,-1-1-1 0 0,1 1 1 0 0,-1-1 0 0 0,0 1 0 0 0,1-1-1 0 0,-1 0 1 0 0,1 1 0 0 0,-1-1-1 0 0,0 0 1 0 0,0 0 0 0 0,1 0-1 0 0,-1 0 1 0 0,1-2 0 0 0,12-13-1379 0 0,0-1 1 0 0,-1-1 0 0 0,-1 0 0 0 0,-1 0-1 0 0,17-38 1 0 0,-20 39 535 0 0,65-127-3196 0 0,-46 85 3820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44.398"/>
    </inkml:context>
    <inkml:brush xml:id="br0">
      <inkml:brushProperty name="width" value="0.1" units="cm"/>
      <inkml:brushProperty name="height" value="0.1" units="cm"/>
      <inkml:brushProperty name="color" value="#E71224"/>
    </inkml:brush>
  </inkml:definitions>
  <inkml:trace contextRef="#ctx0" brushRef="#br0">1 221 100 0 0,'65'-142'4230'0'0,"-14"64"13936"0"0,-47 168-15985 0 0,-2 59-880 0 0,29 211 1 0 0,-10-188-5385 0 0,-18-159 5189 0 0,4 5-7189 0 0,-17-72-11289 0 0,9 30 16588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6:44.759"/>
    </inkml:context>
    <inkml:brush xml:id="br0">
      <inkml:brushProperty name="width" value="0.1" units="cm"/>
      <inkml:brushProperty name="height" value="0.1" units="cm"/>
      <inkml:brushProperty name="color" value="#E71224"/>
    </inkml:brush>
  </inkml:definitions>
  <inkml:trace contextRef="#ctx0" brushRef="#br0">14 272 788 0 0,'-14'-14'22195'0'0,"29"-6"-17188"0"0,21-5-7261 0 0,-26 20 4031 0 0,39-16-1503 0 0,0 2 1 0 0,59-15-1 0 0,34-11-2282 0 0,-80 25-1234 0 0,-43 15-503 0 0,-1-1-1 0 0,1 0 0 0 0,-1-1 0 0 0,-1-1 1 0 0,29-17-1 0 0,-33 13 3142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21.708"/>
    </inkml:context>
    <inkml:brush xml:id="br0">
      <inkml:brushProperty name="width" value="0.1" units="cm"/>
      <inkml:brushProperty name="height" value="0.1" units="cm"/>
      <inkml:brushProperty name="color" value="#E71224"/>
    </inkml:brush>
  </inkml:definitions>
  <inkml:trace contextRef="#ctx0" brushRef="#br0">14 442 516 0 0,'-6'-54'9490'0'0,"-1"-5"-1482"0"0,14-32 1106 0 0,19 128-8672 0 0,-15-14-297 0 0,-1 1 1 0 0,12 38-1 0 0,9 24-120 0 0,-8-31-52 0 0,26 49-30 0 0,-32-70 47 0 0,-14-26 21 0 0,0 0 1 0 0,1-1 0 0 0,0 0-1 0 0,0 0 1 0 0,0 0 0 0 0,1 0-1 0 0,0-1 1 0 0,1 0 0 0 0,-1 0-1 0 0,1 0 1 0 0,7 5 0 0 0,-13-11 5 0 0,1 0 1 0 0,0 1-1 0 0,0-1 1 0 0,0 0 0 0 0,-1 1-1 0 0,1-1 1 0 0,0 0 0 0 0,0 0-1 0 0,0 0 1 0 0,-1 0-1 0 0,1 0 1 0 0,0 0 0 0 0,0 0-1 0 0,0 0 1 0 0,-1 0 0 0 0,1-1-1 0 0,0 1 1 0 0,0 0 0 0 0,0 0-1 0 0,-1-1 1 0 0,1 1-1 0 0,0 0 1 0 0,-1-1 0 0 0,1 1-1 0 0,0-1 1 0 0,-1 1 0 0 0,1-1-1 0 0,0 1 1 0 0,-1-1-1 0 0,1 1 1 0 0,-1-1 0 0 0,1 0-1 0 0,-1 1 1 0 0,1-1 0 0 0,-1 0-1 0 0,0 0 1 0 0,1 1 0 0 0,-1-1-1 0 0,0 0 1 0 0,1 0-1 0 0,-1 1 1 0 0,0-1 0 0 0,0-2-1 0 0,9-36 28 0 0,-9 38-35 0 0,6-63-794 0 0,-5-101 1 0 0,-2 81 224 0 0,1 82 455 0 0,7 27-1730 0 0,10 21 1865 0 0,2-1 0 0 0,2-1 1 0 0,3 0-1 0 0,1-2 0 0 0,42 55 0 0 0,-59-88-36 0 0,0 1-1 0 0,1-1 1 0 0,0-1-1 0 0,1 0 1 0 0,18 13-1 0 0,-26-20 39 0 0,-1 0 0 0 0,1 0 1 0 0,0 1-1 0 0,0-1 0 0 0,0-1 0 0 0,0 1 0 0 0,0 0 0 0 0,0 0 1 0 0,0-1-1 0 0,0 1 0 0 0,0-1 0 0 0,0 0 0 0 0,0 0 0 0 0,0 1 1 0 0,0-1-1 0 0,0-1 0 0 0,1 1 0 0 0,-1 0 0 0 0,0 0 1 0 0,0-1-1 0 0,0 1 0 0 0,0-1 0 0 0,0 0 0 0 0,0 0 0 0 0,0 1 1 0 0,0-1-1 0 0,-1 0 0 0 0,1-1 0 0 0,0 1 0 0 0,0 0 0 0 0,-1 0 1 0 0,1-1-1 0 0,-1 1 0 0 0,1-1 0 0 0,-1 0 0 0 0,0 1 1 0 0,0-1-1 0 0,1 0 0 0 0,-1 1 0 0 0,0-1 0 0 0,1-3 0 0 0,11-22 190 0 0,-1 1 0 0 0,-1-2-1 0 0,-1 0 1 0 0,10-47-1 0 0,-2-25-1146 0 0,-4-1 0 0 0,0-155 0 0 0,-21 190-676 0 0,1 8-3093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22.366"/>
    </inkml:context>
    <inkml:brush xml:id="br0">
      <inkml:brushProperty name="width" value="0.1" units="cm"/>
      <inkml:brushProperty name="height" value="0.1" units="cm"/>
      <inkml:brushProperty name="color" value="#E71224"/>
    </inkml:brush>
  </inkml:definitions>
  <inkml:trace contextRef="#ctx0" brushRef="#br0">92 106 116 0 0,'-26'-35'3761'0'0,"-18"-18"8204"0"0,22 35-2905 0 0,27 67-9408 0 0,19 46 570 0 0,59 155 0 0 0,57 180-621 0 0,-140-427 441 0 0,1 0-1 0 0,0-1 1 0 0,-1 1 0 0 0,1 0 0 0 0,1-1-1 0 0,-1 1 1 0 0,0-1 0 0 0,0 1-1 0 0,1-1 1 0 0,-1 1 0 0 0,3 1 0 0 0,-3-4 4 0 0,-1 0 1 0 0,1 0-1 0 0,-1-1 1 0 0,1 1-1 0 0,-1 0 1 0 0,1 0-1 0 0,-1-1 1 0 0,1 1-1 0 0,-1-1 1 0 0,0 1-1 0 0,1 0 1 0 0,-1-1-1 0 0,0 1 1 0 0,1-1-1 0 0,-1 1 1 0 0,0-1 0 0 0,0 1-1 0 0,1-1 1 0 0,-1 1-1 0 0,0-1 1 0 0,0 1-1 0 0,0-1 1 0 0,0 1-1 0 0,1-1 1 0 0,-1 0-1 0 0,0 1 1 0 0,0-1-1 0 0,0 1 1 0 0,0-1-1 0 0,0 1 1 0 0,-1-2-1 0 0,5-68 869 0 0,-4 68-1021 0 0,0-103-730 0 0,20-144 1 0 0,-18 235 925 0 0,0 0 0 0 0,2 1-1 0 0,0-1 1 0 0,0 1-1 0 0,1 0 1 0 0,1 1-1 0 0,13-24 1 0 0,-18 35-83 0 0,0 0-1 0 0,0 0 1 0 0,0 0 0 0 0,1 0-1 0 0,-1 0 1 0 0,0 0-1 0 0,0 0 1 0 0,1 0 0 0 0,-1 1-1 0 0,0-1 1 0 0,1 0-1 0 0,-1 1 1 0 0,0-1 0 0 0,1 1-1 0 0,-1 0 1 0 0,1-1 0 0 0,-1 1-1 0 0,1 0 1 0 0,-1 0-1 0 0,1 0 1 0 0,-1 0 0 0 0,1 0-1 0 0,-1 0 1 0 0,1 1 0 0 0,-1-1-1 0 0,1 0 1 0 0,-1 1-1 0 0,1-1 1 0 0,-1 1 0 0 0,0 0-1 0 0,1-1 1 0 0,-1 1-1 0 0,0 0 1 0 0,1 0 0 0 0,-1 0-1 0 0,0 0 1 0 0,0 0 0 0 0,0 0-1 0 0,1 1 1 0 0,6 5 33 0 0,0 0 1 0 0,-1 0-1 0 0,1 1 0 0 0,7 12 1 0 0,7 12-88 0 0,-1 2 1 0 0,-2 0 0 0 0,-1 1 0 0 0,14 42-1 0 0,-20-42-1005 0 0,-2 1 0 0 0,8 46-1 0 0,-16-42-1717 0 0,-49-99-17777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22.824"/>
    </inkml:context>
    <inkml:brush xml:id="br0">
      <inkml:brushProperty name="width" value="0.1" units="cm"/>
      <inkml:brushProperty name="height" value="0.1" units="cm"/>
      <inkml:brushProperty name="color" value="#E71224"/>
    </inkml:brush>
  </inkml:definitions>
  <inkml:trace contextRef="#ctx0" brushRef="#br0">1 349 44 0 0,'3'1'693'0'0,"0"0"0"0"0,0 0 0 0 0,1 0-1 0 0,-1 0 1 0 0,0-1 0 0 0,0 1 0 0 0,1-1 0 0 0,-1 0 0 0 0,0 0-1 0 0,1 0 1 0 0,-1 0 0 0 0,6-2 0 0 0,47-12 5844 0 0,-35 8-5063 0 0,24-4 486 0 0,-21 6-723 0 0,-1-2-1 0 0,1 0 0 0 0,28-13 0 0 0,-46 16-1081 0 0,1 0 0 0 0,-1 0 0 0 0,0-1-1 0 0,0 0 1 0 0,0-1 0 0 0,-1 1-1 0 0,1-1 1 0 0,-1 0 0 0 0,0 0 0 0 0,-1-1-1 0 0,1 1 1 0 0,-1-1 0 0 0,0 0 0 0 0,0 0-1 0 0,4-11 1 0 0,-2 3-70 0 0,-3 9-62 0 0,-1 0-1 0 0,0-1 1 0 0,0 1-1 0 0,0-1 1 0 0,0 0-1 0 0,-1 0 1 0 0,0 1-1 0 0,0-1 1 0 0,0 0 0 0 0,-1 0-1 0 0,0 0 1 0 0,0 0-1 0 0,-2-10 1 0 0,1 8-147 0 0,-1 1 0 0 0,0-1 0 0 0,0 1 0 0 0,-1-1 0 0 0,1 1 0 0 0,-2 0 0 0 0,1 0 0 0 0,-9-12 0 0 0,11 18 72 0 0,0-1-1 0 0,0 1 1 0 0,-1 0-1 0 0,1-1 1 0 0,0 1-1 0 0,-1 0 1 0 0,0 0-1 0 0,1 0 1 0 0,-1 0 0 0 0,0 0-1 0 0,1 0 1 0 0,-1 0-1 0 0,0 0 1 0 0,0 1-1 0 0,0-1 1 0 0,0 1-1 0 0,0-1 1 0 0,1 1-1 0 0,-1 0 1 0 0,0 0 0 0 0,0 0-1 0 0,0 0 1 0 0,0 0-1 0 0,0 0 1 0 0,0 0-1 0 0,0 1 1 0 0,0-1-1 0 0,0 1 1 0 0,0-1-1 0 0,1 1 1 0 0,-1 0 0 0 0,0 0-1 0 0,0 0 1 0 0,1 0-1 0 0,-1 0 1 0 0,0 0-1 0 0,1 0 1 0 0,0 1-1 0 0,-1-1 1 0 0,-1 3-1 0 0,-4 3 147 0 0,0 1-1 0 0,0-1 0 0 0,1 2 0 0 0,0-1 0 0 0,1 1 0 0 0,0-1 0 0 0,0 2 0 0 0,1-1 0 0 0,0 0 0 0 0,0 1 0 0 0,1 0 0 0 0,1-1 0 0 0,-1 1 0 0 0,2 0 0 0 0,-2 13 0 0 0,2-1 116 0 0,0 0-1 0 0,1 1 1 0 0,1-1 0 0 0,1 0 0 0 0,1 0 0 0 0,7 24 0 0 0,-5-32-403 0 0,0 1-1 0 0,1-1 1 0 0,0 0 0 0 0,1 0 0 0 0,1 0 0 0 0,0-1-1 0 0,1 0 1 0 0,1-1 0 0 0,16 18 0 0 0,-22-26-72 0 0,0-1 0 0 0,0 0 1 0 0,0 0-1 0 0,0 0 0 0 0,0 0 0 0 0,0-1 1 0 0,1 1-1 0 0,0-1 0 0 0,-1 0 0 0 0,1 0 1 0 0,0-1-1 0 0,0 0 0 0 0,0 0 0 0 0,5 1 1 0 0,-6-2-113 0 0,0-1 1 0 0,0 1-1 0 0,1-1 1 0 0,-1 0-1 0 0,0 0 0 0 0,0 0 1 0 0,0 0-1 0 0,-1-1 1 0 0,1 0-1 0 0,0 0 1 0 0,-1 0-1 0 0,1 0 1 0 0,-1 0-1 0 0,1-1 1 0 0,-1 1-1 0 0,0-1 1 0 0,0 0-1 0 0,0 0 1 0 0,4-6-1 0 0,7-9-2879 0 0,-1 0-1 0 0,19-35 1 0 0,-26 40 2559 0 0,0 1 0 0 0,-1-1 0 0 0,4-16 0 0 0,-1-14 217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23.264"/>
    </inkml:context>
    <inkml:brush xml:id="br0">
      <inkml:brushProperty name="width" value="0.1" units="cm"/>
      <inkml:brushProperty name="height" value="0.1" units="cm"/>
      <inkml:brushProperty name="color" value="#E71224"/>
    </inkml:brush>
  </inkml:definitions>
  <inkml:trace contextRef="#ctx0" brushRef="#br0">1 52 148 0 0,'12'-22'16112'0'0,"-11"36"-12939"0"0,2 29-2666 0 0,2 0 0 0 0,1-1-1 0 0,14 48 1 0 0,5 32-797 0 0,-17-78-403 0 0,12-104 667 0 0,5-52-701 0 0,-19 80 821 0 0,1-1-1 0 0,1 1 1 0 0,2 1 0 0 0,1 0-1 0 0,16-33 1 0 0,-26 62 8 0 0,0 0 1 0 0,0 0 0 0 0,0 0-1 0 0,0 0 1 0 0,0 0 0 0 0,1 0-1 0 0,-1 1 1 0 0,0-1-1 0 0,1 0 1 0 0,-1 1 0 0 0,1 0-1 0 0,0-1 1 0 0,0 1 0 0 0,-1 0-1 0 0,1-1 1 0 0,0 1 0 0 0,0 0-1 0 0,0 1 1 0 0,0-1-1 0 0,0 0 1 0 0,4-1 0 0 0,-3 3-20 0 0,-1-1 0 0 0,0 1 1 0 0,0-1-1 0 0,0 1 1 0 0,0-1-1 0 0,0 1 1 0 0,0 0-1 0 0,0 0 0 0 0,0 0 1 0 0,0 0-1 0 0,0 1 1 0 0,-1-1-1 0 0,1 0 0 0 0,0 1 1 0 0,-1-1-1 0 0,1 1 1 0 0,2 3-1 0 0,6 10 198 0 0,0 0-1 0 0,-1 1 0 0 0,0 0 1 0 0,6 19-1 0 0,-10-25-199 0 0,4 11-112 0 0,0 1 0 0 0,-1 1 1 0 0,-1-1-1 0 0,-1 1 0 0 0,0 0 1 0 0,2 38-1 0 0,-2-19-1555 0 0,-12-96-21973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23.691"/>
    </inkml:context>
    <inkml:brush xml:id="br0">
      <inkml:brushProperty name="width" value="0.1" units="cm"/>
      <inkml:brushProperty name="height" value="0.1" units="cm"/>
      <inkml:brushProperty name="color" value="#E71224"/>
    </inkml:brush>
  </inkml:definitions>
  <inkml:trace contextRef="#ctx0" brushRef="#br0">13 0 76 0 0,'-11'12'27483'0'0,"9"10"-30704"0"0,2-5 3756 0 0,1-1 1 0 0,0 1-1 0 0,1 0 1 0 0,8 28-1 0 0,24 114 924 0 0,66 283-1432 0 0,-80-367 454 0 0,-10-44-4337 0 0,-28-104-21010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24.827"/>
    </inkml:context>
    <inkml:brush xml:id="br0">
      <inkml:brushProperty name="width" value="0.1" units="cm"/>
      <inkml:brushProperty name="height" value="0.1" units="cm"/>
      <inkml:brushProperty name="color" value="#E71224"/>
    </inkml:brush>
  </inkml:definitions>
  <inkml:trace contextRef="#ctx0" brushRef="#br0">4 939 212 0 0,'-4'15'18366'0'0,"30"-2"-14351"0"0,24-2-5385 0 0,-33-10 3570 0 0,-5-2-1954 0 0,1 0 0 0 0,-1-2 0 0 0,1 1 0 0 0,-1-2 0 0 0,0 1-1 0 0,0-2 1 0 0,0 1 0 0 0,-1-2 0 0 0,0 0 0 0 0,0 0 0 0 0,0-1-1 0 0,-1 0 1 0 0,0-1 0 0 0,0 0 0 0 0,0 0 0 0 0,-1-1 0 0 0,10-14-1 0 0,10-13-231 0 0,-1-1 0 0 0,-2-1 1 0 0,31-61-1 0 0,-9-3-585 0 0,-4-2 0 0 0,57-208 0 0 0,-68 173 360 0 0,-35 165 179 0 0,1 1 0 0 0,3 36-1 0 0,0 5 431 0 0,6 63-633 0 0,4 1 1 0 0,37 156-1 0 0,-4-31-1654 0 0,-41-232 1775 0 0,1 0 0 0 0,11 31 0 0 0,-16-56 133 0 0,0 0-1 0 0,0 0 1 0 0,0 0 0 0 0,0 0 0 0 0,0 0 0 0 0,0 1-1 0 0,0-1 1 0 0,0 0 0 0 0,0 0 0 0 0,1 0 0 0 0,-1 0 0 0 0,0 1-1 0 0,0-1 1 0 0,0 0 0 0 0,0 0 0 0 0,0 0 0 0 0,0 0-1 0 0,0 0 1 0 0,0 0 0 0 0,0 1 0 0 0,0-1 0 0 0,1 0-1 0 0,-1 0 1 0 0,0 0 0 0 0,0 0 0 0 0,0 0 0 0 0,0 0-1 0 0,0 0 1 0 0,0 0 0 0 0,1 0 0 0 0,-1 0 0 0 0,0 0 0 0 0,0 0-1 0 0,0 0 1 0 0,0 0 0 0 0,1 1 0 0 0,-1-1 0 0 0,0 0-1 0 0,0 0 1 0 0,0 0 0 0 0,0-1 0 0 0,0 1 0 0 0,1 0-1 0 0,-1 0 1 0 0,0 0 0 0 0,0 0 0 0 0,0 0 0 0 0,0 0-1 0 0,0 0 1 0 0,1 0 0 0 0,-1 0 0 0 0,0 0 0 0 0,0 0 0 0 0,0 0-1 0 0,0 0 1 0 0,0-1 0 0 0,0 1 0 0 0,1 0 0 0 0,-1 0-1 0 0,0 0 1 0 0,8-14 405 0 0,5-23-196 0 0,-13 36-226 0 0,10-33-54 0 0,17-43 0 0 0,-22 67-60 0 0,-1 0 0 0 0,1 1 0 0 0,1 0 0 0 0,0 0 1 0 0,0 0-1 0 0,1 1 0 0 0,0 0 0 0 0,0 0 0 0 0,9-7 0 0 0,-15 14 70 0 0,0 0 0 0 0,0 0-1 0 0,0 1 1 0 0,1-1 0 0 0,-1 0 0 0 0,0 0 0 0 0,0 1 0 0 0,1-1 0 0 0,-1 1 0 0 0,1-1-1 0 0,-1 1 1 0 0,0 0 0 0 0,1-1 0 0 0,-1 1 0 0 0,1 0 0 0 0,-1 0 0 0 0,1 0-1 0 0,-1 0 1 0 0,1 0 0 0 0,-1 0 0 0 0,1 1 0 0 0,-1-1 0 0 0,1 0 0 0 0,-1 1 0 0 0,2 0-1 0 0,0 0-13 0 0,0 1 0 0 0,0 0 0 0 0,-1 0 0 0 0,1 1 0 0 0,0-1 0 0 0,-1 1 0 0 0,1-1 0 0 0,-1 1 0 0 0,0 0 0 0 0,3 4 0 0 0,3 7-147 0 0,0 2 0 0 0,0-1 0 0 0,6 22 0 0 0,-14-35 161 0 0,19 65-1572 0 0,-16-54 844 0 0,0-1 1 0 0,0 1-1 0 0,2 0 1 0 0,-1-1-1 0 0,2 0 1 0 0,-1 0-1 0 0,2-1 1 0 0,12 19-1 0 0,-19-30 629 0 0,1 0 0 0 0,0 1 0 0 0,-1-1 0 0 0,1 0 0 0 0,0 0 1 0 0,-1 0-1 0 0,1 0 0 0 0,0 0 0 0 0,0 0 0 0 0,-1 0 0 0 0,1 0 0 0 0,0 0 0 0 0,-1 0 0 0 0,1-1 0 0 0,0 1 0 0 0,-1 0 0 0 0,1 0 0 0 0,0-1 0 0 0,-1 1 0 0 0,1 0 0 0 0,-1-1 0 0 0,1 1 0 0 0,0-1 0 0 0,-1 1 1 0 0,1 0-1 0 0,0-2 0 0 0,16-13-2788 0 0,-9 4 2271 0 0,0 0 0 0 0,-1-1 0 0 0,0 1 1 0 0,6-17-1 0 0,32-101 2925 0 0,-28 77-668 0 0,23-60 10271 0 0,-40 112-11631 0 0,1 0 0 0 0,-1-1-1 0 0,1 1 1 0 0,0 0 0 0 0,-1 0 0 0 0,1 0 0 0 0,-1 0 0 0 0,2-1 0 0 0,21 4 1660 0 0,29 17-2511 0 0,-39-14 1651 0 0,1-1-794 0 0,0 0-1 0 0,1-2 1 0 0,-1 1 0 0 0,1-2 0 0 0,0 0-1 0 0,0-1 1 0 0,-1 0 0 0 0,1-1-1 0 0,0-1 1 0 0,0 0 0 0 0,0-1-1 0 0,-1-1 1 0 0,1 0 0 0 0,-1-1-1 0 0,1-1 1 0 0,-1 0 0 0 0,-1-1 0 0 0,1 0-1 0 0,-1-1 1 0 0,0 0 0 0 0,-1-1-1 0 0,16-13 1 0 0,-16 12-193 0 0,0 0 1 0 0,-1-1-1 0 0,-1 0 1 0 0,1 0-1 0 0,-2-1 1 0 0,1-1-1 0 0,-1 1 1 0 0,-1-1-1 0 0,-1-1 1 0 0,1 0-1 0 0,-2 0 1 0 0,0 0-1 0 0,6-20 1 0 0,-7 18-254 0 0,-1-1 1 0 0,-1 1-1 0 0,0-1 1 0 0,-1 0-1 0 0,0-24 1 0 0,-3 31 2 0 0,0 0 1 0 0,0 0-1 0 0,-1 0 1 0 0,0 0-1 0 0,-1 0 1 0 0,0 1 0 0 0,0-1-1 0 0,-1 1 1 0 0,0-1-1 0 0,-10-14 1 0 0,13 21 163 0 0,-1 0-1 0 0,0 0 1 0 0,0 0 0 0 0,0 0 0 0 0,0 0 0 0 0,0 0 0 0 0,0 0-1 0 0,-1 1 1 0 0,1-1 0 0 0,-1 1 0 0 0,1-1 0 0 0,-1 1 0 0 0,1 0 0 0 0,-1 0-1 0 0,0 0 1 0 0,0 1 0 0 0,1-1 0 0 0,-1 1 0 0 0,0-1 0 0 0,0 1-1 0 0,0 0 1 0 0,0 0 0 0 0,1 0 0 0 0,-1 1 0 0 0,0-1 0 0 0,0 0-1 0 0,0 1 1 0 0,1 0 0 0 0,-1 0 0 0 0,0 0 0 0 0,1 0 0 0 0,-1 0 0 0 0,1 0-1 0 0,-5 4 1 0 0,-6 3 138 0 0,0 0-1 0 0,1 0 0 0 0,1 1 1 0 0,-1 1-1 0 0,-13 16 0 0 0,12-11 183 0 0,1 0-1 0 0,1 1 0 0 0,0 0 0 0 0,1 1 1 0 0,1 0-1 0 0,1 1 0 0 0,1 0 1 0 0,0 0-1 0 0,1 1 0 0 0,-6 30 0 0 0,8-25-183 0 0,1 0-1 0 0,1 0 1 0 0,1 0-1 0 0,0 0 1 0 0,2 0-1 0 0,1 0 0 0 0,1 0 1 0 0,8 28-1 0 0,-9-42-56 0 0,1-1 0 0 0,0 1-1 0 0,1-1 1 0 0,0 1 0 0 0,1-1-1 0 0,0 0 1 0 0,0 0 0 0 0,1-1-1 0 0,0 0 1 0 0,0 0 0 0 0,1 0-1 0 0,9 8 1 0 0,-12-13-56 0 0,2 1 0 0 0,-1-1 0 0 0,0 1 1 0 0,1-1-1 0 0,0-1 0 0 0,-1 1 0 0 0,1-1 0 0 0,0 0 1 0 0,0 0-1 0 0,0-1 0 0 0,1 0 0 0 0,-1 0 0 0 0,0 0 0 0 0,0-1 1 0 0,1 0-1 0 0,-1 0 0 0 0,0-1 0 0 0,1 0 0 0 0,-1 0 1 0 0,10-3-1 0 0,17-5-2911 0 0,57-26-1 0 0,26-24-12445 0 0,-101 52 13092 0 0,0 0-1 0 0,28-8 1 0 0,-3 3 749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27.295"/>
    </inkml:context>
    <inkml:brush xml:id="br0">
      <inkml:brushProperty name="width" value="0.1" units="cm"/>
      <inkml:brushProperty name="height" value="0.1" units="cm"/>
      <inkml:brushProperty name="color" value="#E71224"/>
    </inkml:brush>
  </inkml:definitions>
  <inkml:trace contextRef="#ctx0" brushRef="#br0">27 558 340 0 0,'-26'-27'21599'0'0,"26"43"-21828"0"0,3 22 461 0 0,2 0 0 0 0,1 0 0 0 0,2-1 0 0 0,2 0 0 0 0,28 69 0 0 0,-18-49-156 0 0,16 70 1 0 0,-22-88-68 0 0,-12-34 54 0 0,0 1-1 0 0,0 0 1 0 0,0-1-1 0 0,0 1 0 0 0,-1 0 1 0 0,0 0-1 0 0,0 8 986 0 0,0-17-934 0 0,1 1 0 0 0,-1-1-1 0 0,0 0 1 0 0,-1 0 0 0 0,1 0 0 0 0,0 0 0 0 0,-1 0 0 0 0,0 1 0 0 0,1-1-1 0 0,-1-5 1 0 0,0 3 15 0 0,4-59-207 0 0,-3 0 0 0 0,-7-68 1 0 0,-1-23-578 0 0,7 103 478 0 0,2 0 0 0 0,2 0 0 0 0,3 1-1 0 0,13-53 1 0 0,-19 102 150 0 0,-1 0 0 0 0,1 0-1 0 0,0 0 1 0 0,-1 0 0 0 0,1 0-1 0 0,0 0 1 0 0,0 0 0 0 0,1 0-1 0 0,-1 0 1 0 0,0 0 0 0 0,0 1-1 0 0,3-3 1 0 0,-4 4 9 0 0,1-1 1 0 0,0 1-1 0 0,-1 0 1 0 0,1-1-1 0 0,-1 1 0 0 0,1 0 1 0 0,0 0-1 0 0,-1 0 1 0 0,1 0-1 0 0,-1-1 0 0 0,1 1 1 0 0,0 0-1 0 0,-1 0 1 0 0,1 0-1 0 0,0 0 0 0 0,-1 0 1 0 0,1 1-1 0 0,-1-1 1 0 0,1 0-1 0 0,0 0 0 0 0,-1 0 1 0 0,1 0-1 0 0,-1 1 1 0 0,1-1-1 0 0,0 0 0 0 0,-1 1 1 0 0,1-1-1 0 0,4 5-4 0 0,0-1-1 0 0,-1 0 0 0 0,0 1 1 0 0,0 0-1 0 0,0 0 1 0 0,5 10-1 0 0,7 15 111 0 0,-1 0 0 0 0,18 53 1 0 0,-4-8-179 0 0,44 113-708 0 0,-54-128 383 0 0,-15-47-554 0 0,2-26-1612 0 0,0-26 1744 0 0,-2 0 0 0 0,-1-47 1 0 0,-2 44 1158 0 0,10-70 0 0 0,-6 84 560 0 0,-4 18-71 0 0,0-1 0 0 0,1 1 0 0 0,1 1 1 0 0,0-1-1 0 0,0 0 0 0 0,6-11 2604 0 0,-7 22-3313 0 0,-1-1 1 0 0,1 1-1 0 0,0-1 1 0 0,-1 1-1 0 0,1 0 1 0 0,0 0-1 0 0,-1 0 1 0 0,1 0-1 0 0,-1 0 0 0 0,0 0 1 0 0,1 0-1 0 0,-1 1 1 0 0,0-1-1 0 0,1 0 1 0 0,-1 1-1 0 0,0-1 1 0 0,0 1-1 0 0,0-1 1 0 0,-1 1-1 0 0,2 2 1 0 0,16 38 881 0 0,-17-41-895 0 0,110 313 1374 0 0,-107-299-1578 0 0,-1-6-324 0 0,0 1 0 0 0,0-1 0 0 0,1 1 0 0 0,0-1 0 0 0,0 0 0 0 0,10 12 1 0 0,-14-20 264 0 0,1-1 1 0 0,0 0 0 0 0,0 0-1 0 0,0 1 1 0 0,0-1 0 0 0,0 0-1 0 0,0 0 1 0 0,0 0 0 0 0,0 0-1 0 0,0 0 1 0 0,0-1 0 0 0,0 1-1 0 0,-1 0 1 0 0,1 0 0 0 0,0-1-1 0 0,0 1 1 0 0,0 0 0 0 0,0-1-1 0 0,0 1 1 0 0,-1-1 0 0 0,1 1-1 0 0,0-1 1 0 0,0 1 0 0 0,-1-1-1 0 0,1 1 1 0 0,0-1 0 0 0,-1 0-1 0 0,1 0 1 0 0,-1 1 0 0 0,1-1-1 0 0,-1 0 1 0 0,1 0 0 0 0,0-1-1 0 0,19-31-2291 0 0,54-205-6247 0 0,-50 158 8224 0 0,12-31 2116 0 0,-31 97-648 0 0,7-18 719 0 0,-2 21 2583 0 0,-7 13-4071 0 0,-1 0-1 0 0,0 0 1 0 0,0 0-1 0 0,0 0 1 0 0,0 0-1 0 0,0 0 1 0 0,0 1-1 0 0,0-1 1 0 0,-1 0-1 0 0,0 1 1 0 0,1 0-1 0 0,-1-1 1 0 0,0 1 0 0 0,1 4-1 0 0,5 7 390 0 0,4 9 266 0 0,-1 0 1 0 0,12 42-1 0 0,-15-40-471 0 0,1-2 0 0 0,19 40-1 0 0,-14-38-334 0 0,25 38-49 0 0,-35-59 21 0 0,0 0-1 0 0,0-1 0 0 0,1 1 0 0 0,-1-1 1 0 0,1 0-1 0 0,-1 0 0 0 0,1 0 1 0 0,0-1-1 0 0,0 1 0 0 0,1-1 1 0 0,-1 0-1 0 0,7 2 0 0 0,-10-3 1 0 0,1-1 0 0 0,0 0-1 0 0,-1 0 1 0 0,1-1-1 0 0,-1 1 1 0 0,1 0-1 0 0,-1 0 1 0 0,1-1-1 0 0,-1 1 1 0 0,1-1-1 0 0,-1 1 1 0 0,1-1 0 0 0,-1 0-1 0 0,0 0 1 0 0,1 1-1 0 0,-1-1 1 0 0,0 0-1 0 0,1 0 1 0 0,-1 0-1 0 0,0-1 1 0 0,0 1-1 0 0,0 0 1 0 0,0 0 0 0 0,0 0-1 0 0,0-1 1 0 0,-1 1-1 0 0,2-3 1 0 0,16-38 395 0 0,-9 3-613 0 0,-3 0 0 0 0,-1 0 0 0 0,-2 0 0 0 0,-1 0 0 0 0,-2 0 1 0 0,-10-69-1 0 0,7 84 23 0 0,-2 0-1 0 0,-1 0 1 0 0,0 1 0 0 0,-2 0 0 0 0,-1 0 0 0 0,-1 0 0 0 0,0 1 0 0 0,-2 1-1 0 0,-1 0 1 0 0,0 1 0 0 0,-1 0 0 0 0,-19-20 0 0 0,27 36 135 0 0,1 0 1 0 0,-1 0-1 0 0,0 0 0 0 0,0 1 1 0 0,0 0-1 0 0,-1 0 0 0 0,1 0 0 0 0,-1 1 1 0 0,1 0-1 0 0,-1 0 0 0 0,0 0 1 0 0,0 1-1 0 0,0 0 0 0 0,0 1 1 0 0,-8 0-1 0 0,11 0-172 0 0,1 0 1 0 0,0 0-1 0 0,0 1 0 0 0,0-1 1 0 0,0 1-1 0 0,0 0 0 0 0,0 0 0 0 0,0 0 1 0 0,1 0-1 0 0,-1 1 0 0 0,0-1 1 0 0,0 1-1 0 0,1-1 0 0 0,-1 1 1 0 0,-3 3-1 0 0,5-3-239 0 0,-1 1 1 0 0,1-1-1 0 0,-1 0 1 0 0,1 1-1 0 0,0-1 0 0 0,0 1 1 0 0,0-1-1 0 0,0 1 1 0 0,0-1-1 0 0,1 1 0 0 0,-1 0 1 0 0,1-1-1 0 0,0 1 1 0 0,0 0-1 0 0,0 0 0 0 0,0-1 1 0 0,0 1-1 0 0,0 0 1 0 0,1-1-1 0 0,1 5 0 0 0,-2-4 11 0 0,1-1-1 0 0,0 1 0 0 0,0 0 1 0 0,0-1-1 0 0,1 1 0 0 0,-1-1 1 0 0,1 0-1 0 0,-1 1 0 0 0,1-1 1 0 0,0 0-1 0 0,0 0 0 0 0,0 0 1 0 0,0 0-1 0 0,0 0 0 0 0,0-1 1 0 0,0 1-1 0 0,1-1 0 0 0,-1 1 0 0 0,0-1 1 0 0,1 0-1 0 0,0 0 0 0 0,-1 0 1 0 0,1 0-1 0 0,4 0 0 0 0,7 0-424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40:12.221"/>
    </inkml:context>
    <inkml:brush xml:id="br0">
      <inkml:brushProperty name="width" value="0.1" units="cm"/>
      <inkml:brushProperty name="height" value="0.1" units="cm"/>
      <inkml:brushProperty name="color" value="#E71224"/>
    </inkml:brush>
  </inkml:definitions>
  <inkml:trace contextRef="#ctx0" brushRef="#br0">20 109 192 0 0,'-19'-5'17735'0'0,"43"-5"-12599"0"0,45-7-4311 0 0,6 3 629 0 0,1 2-3926 0 0,16-3-4457 0 0,43-13-8439 0 0,-114 21 14799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27.800"/>
    </inkml:context>
    <inkml:brush xml:id="br0">
      <inkml:brushProperty name="width" value="0.1" units="cm"/>
      <inkml:brushProperty name="height" value="0.1" units="cm"/>
      <inkml:brushProperty name="color" value="#E71224"/>
    </inkml:brush>
  </inkml:definitions>
  <inkml:trace contextRef="#ctx0" brushRef="#br0">0 216 248 0 0,'19'-106'5582'0'0,"-17"85"-1644"0"0,0 0 0 0 0,-2 0 0 0 0,-3-26-1 0 0,11 58-4155 0 0,10 23 453 0 0,-1 0 1 0 0,21 63 0 0 0,-11-24 108 0 0,205 549 721 0 0,-120-262-418 0 0,-107-341-479 0 0,18 47 2980 0 0,-30-87-2705 0 0,-8-34-1901 0 0,-35-77 0 0 0,39 107 839 0 0,-1 1 1 0 0,-2 1 0 0 0,0 0 0 0 0,-1 1 0 0 0,-26-28-1 0 0,39 47 675 0 0,-1 0 1 0 0,0 0-1 0 0,0 0 0 0 0,0 0 0 0 0,0 1 0 0 0,0-1 0 0 0,0 1 0 0 0,-1 0 0 0 0,1 0 0 0 0,-1 0 0 0 0,0 1 1 0 0,1-1-1 0 0,-1 1 0 0 0,0 0 0 0 0,0 0 0 0 0,0 0 0 0 0,0 0 0 0 0,0 1 0 0 0,0 0 0 0 0,-7 0 1 0 0,7 1 25 0 0,-1 0 1 0 0,0 1 0 0 0,0-1-1 0 0,1 1 1 0 0,-1 0-1 0 0,1 1 1 0 0,0-1 0 0 0,0 1-1 0 0,-1-1 1 0 0,2 1 0 0 0,-1 1-1 0 0,0-1 1 0 0,1 0 0 0 0,-6 8-1 0 0,2-3-17 0 0,0 1 0 0 0,1 1 0 0 0,1-1 0 0 0,-1 1 1 0 0,2 0-1 0 0,-1 0 0 0 0,1 0 0 0 0,1 1 0 0 0,0 0 0 0 0,0-1 0 0 0,1 1 0 0 0,0 0 0 0 0,1 0 0 0 0,1 17 0 0 0,2-9-349 0 0,2-1 0 0 0,0 1 0 0 0,1-1 1 0 0,1 0-1 0 0,1 0 0 0 0,0 0 0 0 0,15 25 0 0 0,-14-32-810 0 0,0 1 0 0 0,0-1-1 0 0,1 0 1 0 0,17 16 0 0 0,-19-21-312 0 0,0 1 1 0 0,1-2-1 0 0,0 1 0 0 0,0-1 1 0 0,1 0-1 0 0,-1-1 0 0 0,14 5 1 0 0,-18-8 986 0 0,0 0 0 0 0,0-1 0 0 0,0 1 0 0 0,0-1 0 0 0,0 1 1 0 0,0-1-1 0 0,0-1 0 0 0,0 1 0 0 0,0 0 0 0 0,7-3 0 0 0,10-4-535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28.258"/>
    </inkml:context>
    <inkml:brush xml:id="br0">
      <inkml:brushProperty name="width" value="0.1" units="cm"/>
      <inkml:brushProperty name="height" value="0.1" units="cm"/>
      <inkml:brushProperty name="color" value="#E71224"/>
    </inkml:brush>
  </inkml:definitions>
  <inkml:trace contextRef="#ctx0" brushRef="#br0">0 840 144 0 0,'9'-15'1372'0'0,"6"-7"4829"0"0,5-9 4664 0 0,-10 11-6939 0 0,-8 18-3715 0 0,-1 0 1 0 0,0-1-1 0 0,1 1 0 0 0,-1 0 1 0 0,1 0-1 0 0,0 0 0 0 0,0 0 1 0 0,0 1-1 0 0,0-1 0 0 0,0 0 1 0 0,0 1-1 0 0,0 0 0 0 0,0-1 1 0 0,0 1-1 0 0,1 0 0 0 0,-1 0 1 0 0,1 0-1 0 0,-1 0 0 0 0,4 0 1 0 0,62-8 244 0 0,-57 8-277 0 0,1 0-1 0 0,0 0 1 0 0,-1-1 0 0 0,18-5 0 0 0,-11-3-11 0 0,0 0 0 0 0,-1 0 1 0 0,-1-2-1 0 0,1 0 1 0 0,-2-1-1 0 0,0-1 0 0 0,0 0 1 0 0,13-19-1 0 0,-23 27-207 0 0,-1 0-1 0 0,0-1 1 0 0,0 0-1 0 0,0 0 1 0 0,-1 0 0 0 0,0 0-1 0 0,-1-1 1 0 0,1 1-1 0 0,-1-1 1 0 0,-1 0 0 0 0,1 1-1 0 0,-2-1 1 0 0,1 0-1 0 0,-1 0 1 0 0,0 0 0 0 0,0 0-1 0 0,-1 0 1 0 0,0 1-1 0 0,-1-1 1 0 0,1 0 0 0 0,-1 1-1 0 0,-1-1 1 0 0,0 1-1 0 0,0 0 1 0 0,0-1 0 0 0,-1 2-1 0 0,0-1 1 0 0,0 0-1 0 0,-10-10 1 0 0,13 16 20 0 0,0 0-1 0 0,-1 0 1 0 0,1 0-1 0 0,0 0 1 0 0,-1 0-1 0 0,1 0 1 0 0,-1 1 0 0 0,0-1-1 0 0,1 0 1 0 0,-1 1-1 0 0,1 0 1 0 0,-1-1 0 0 0,0 1-1 0 0,1 0 1 0 0,-1 0-1 0 0,0 0 1 0 0,1 0-1 0 0,-1 0 1 0 0,0 0 0 0 0,1 0-1 0 0,-1 0 1 0 0,0 1-1 0 0,1-1 1 0 0,-1 1 0 0 0,1-1-1 0 0,-1 1 1 0 0,1 0-1 0 0,-1 0 1 0 0,1 0-1 0 0,-1-1 1 0 0,1 1 0 0 0,0 0-1 0 0,-1 1 1 0 0,1-1-1 0 0,0 0 1 0 0,0 0 0 0 0,-2 3-1 0 0,-3 2 75 0 0,0 1-1 0 0,1 0 1 0 0,0 0 0 0 0,0 1-1 0 0,0-1 1 0 0,-3 9 0 0 0,0 10 83 0 0,1 1 0 0 0,0 0 0 0 0,2 0 1 0 0,2 0-1 0 0,0 0 0 0 0,1 1 1 0 0,2-1-1 0 0,1 1 0 0 0,6 33 0 0 0,-5-40-174 0 0,16 79-477 0 0,-16-94 384 0 0,0 1 0 0 0,0 0 0 0 0,1 0 0 0 0,0-1-1 0 0,0 1 1 0 0,0-1 0 0 0,1 0 0 0 0,0 0 0 0 0,1 0 0 0 0,-1-1 0 0 0,8 8-1 0 0,-9-11 55 0 0,-1-1-1 0 0,0 0 0 0 0,1 0 0 0 0,-1 0 0 0 0,1 0 0 0 0,-1 0 1 0 0,1 0-1 0 0,-1-1 0 0 0,1 1 0 0 0,-1-1 0 0 0,1 0 0 0 0,0 1 0 0 0,-1-1 1 0 0,1-1-1 0 0,0 1 0 0 0,-1 0 0 0 0,1-1 0 0 0,-1 1 0 0 0,1-1 0 0 0,0 0 1 0 0,-1 1-1 0 0,1-1 0 0 0,-1-1 0 0 0,0 1 0 0 0,1 0 0 0 0,-1 0 0 0 0,0-1 1 0 0,0 0-1 0 0,0 1 0 0 0,3-4 0 0 0,5-4-415 0 0,-1 1 1 0 0,0-1-1 0 0,0-1 0 0 0,-1 1 0 0 0,7-12 1 0 0,28-48-3373 0 0,-3-1 0 0 0,33-83 0 0 0,44-159-4586 0 0,-83 199 7125 0 0,-1-9 667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28.602"/>
    </inkml:context>
    <inkml:brush xml:id="br0">
      <inkml:brushProperty name="width" value="0.1" units="cm"/>
      <inkml:brushProperty name="height" value="0.1" units="cm"/>
      <inkml:brushProperty name="color" value="#E71224"/>
    </inkml:brush>
  </inkml:definitions>
  <inkml:trace contextRef="#ctx0" brushRef="#br0">201 262 160 0 0,'8'-86'1491'0'0,"0"7"1486"0"0,-4 4 4547 0 0,-4 74-7337 0 0,0 0 1 0 0,1 0 0 0 0,-1 0-1 0 0,0 1 1 0 0,0-1-1 0 0,0 0 1 0 0,0 0 0 0 0,0 0-1 0 0,0 1 1 0 0,-1-1-1 0 0,1 0 1 0 0,0 0 0 0 0,0 0-1 0 0,0 1 1 0 0,-1-1-1 0 0,1 0 1 0 0,-1 0 0 0 0,1 1-1 0 0,0-1 1 0 0,-1 0-1 0 0,1 1 1 0 0,-1-1 0 0 0,1 0-1 0 0,-1 1 1 0 0,0-1 0 0 0,1 1-1 0 0,-2-2 1 0 0,1 2-11 0 0,0 1 1 0 0,0-1-1 0 0,0 0 1 0 0,-1 0-1 0 0,1 0 1 0 0,0 1-1 0 0,0-1 1 0 0,0 1 0 0 0,0-1-1 0 0,0 1 1 0 0,0-1-1 0 0,1 1 1 0 0,-1-1-1 0 0,0 1 1 0 0,0 0-1 0 0,0 0 1 0 0,-1 0-1 0 0,-3 5 345 0 0,-1 0 0 0 0,1 1-1 0 0,0-1 1 0 0,-7 13 0 0 0,-13 35 1174 0 0,2 1 0 0 0,-29 105-1 0 0,34-80-873 0 0,-13 123-1 0 0,19-13-862 0 0,14 196-1 0 0,11-14-527 0 0,-9-303-45 0 0,3 108-2087 0 0,-5-58-3970 0 0,2-86 2091 0 0,-3-28 3353 0 0,0 0-1 0 0,0 0 1 0 0,0 1-1 0 0,0-1 0 0 0,-1 0 1 0 0,0 1-1 0 0,0-1 1 0 0,-1 0-1 0 0,0 0 1 0 0,-1 6-1 0 0,-3-3 138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29.622"/>
    </inkml:context>
    <inkml:brush xml:id="br0">
      <inkml:brushProperty name="width" value="0.1" units="cm"/>
      <inkml:brushProperty name="height" value="0.1" units="cm"/>
      <inkml:brushProperty name="color" value="#E71224"/>
    </inkml:brush>
  </inkml:definitions>
  <inkml:trace contextRef="#ctx0" brushRef="#br0">47 65 324 0 0,'-12'-31'3620'0'0,"-7"-2"8496"0"0,19 33-11987 0 0,0 0-1 0 0,0 0 1 0 0,-1 0 0 0 0,1 0 0 0 0,0 0-1 0 0,-1 0 1 0 0,1 0 0 0 0,0 0 0 0 0,-1 0 0 0 0,1 0-1 0 0,-1 0 1 0 0,-5 11 768 0 0,0 15-1085 0 0,10 16 474 0 0,1 0 0 0 0,2 0 0 0 0,2 0 0 0 0,27 74 0 0 0,-9-28-161 0 0,42 124-26 0 0,-26-86-118 0 0,-1-3-26 0 0,35 119 332 0 0,-81-284 4325 0 0,-4-54-4994 0 0,-2-3-915 0 0,4 0 0 0 0,15-192 1 0 0,-5 261 1926 0 0,14-58 1 0 0,-15 76-434 0 0,1 0 0 0 0,1-1 0 0 0,0 2 0 0 0,0-1 0 0 0,1 1 0 0 0,1 0 0 0 0,8-13 0 0 0,-13 22-194 0 0,-1 0 0 0 0,1 1-1 0 0,0-1 1 0 0,-1 0 0 0 0,1 0 0 0 0,0 1-1 0 0,0-1 1 0 0,0 1 0 0 0,0 0 0 0 0,0 0-1 0 0,0 0 1 0 0,1 0 0 0 0,-1 0 0 0 0,0 0 0 0 0,1 0-1 0 0,-1 1 1 0 0,0-1 0 0 0,1 1 0 0 0,-1-1-1 0 0,1 1 1 0 0,-1 0 0 0 0,0 0 0 0 0,1 0-1 0 0,-1 1 1 0 0,1-1 0 0 0,-1 0 0 0 0,0 1-1 0 0,1 0 1 0 0,-1-1 0 0 0,0 1 0 0 0,1 0-1 0 0,-1 0 1 0 0,0 0 0 0 0,0 1 0 0 0,0-1-1 0 0,0 0 1 0 0,0 1 0 0 0,2 2 0 0 0,8 7 53 0 0,0 0 0 0 0,0 1 0 0 0,-1 1 0 0 0,14 22 1 0 0,-9-14 62 0 0,13 19-390 0 0,-1 1 1 0 0,40 80 0 0 0,-7 24-3529 0 0,-44-91 1250 0 0,-14-35-583 0 0,-2-1-3384 0 0,-1-45-537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0.089"/>
    </inkml:context>
    <inkml:brush xml:id="br0">
      <inkml:brushProperty name="width" value="0.1" units="cm"/>
      <inkml:brushProperty name="height" value="0.1" units="cm"/>
      <inkml:brushProperty name="color" value="#E71224"/>
    </inkml:brush>
  </inkml:definitions>
  <inkml:trace contextRef="#ctx0" brushRef="#br0">8 121 124 0 0,'10'-15'2303'0'0,"1"0"0"0"0,1 1 1 0 0,15-14-1 0 0,-21 23-1791 0 0,0 0 1 0 0,0 0 0 0 0,0 0 0 0 0,0 1-1 0 0,1-1 1 0 0,0 2 0 0 0,0-1 0 0 0,0 1-1 0 0,0 0 1 0 0,9-2 0 0 0,-13 4-375 0 0,1 1 0 0 0,-1 0 0 0 0,1 0 0 0 0,0 0 0 0 0,-1 0 0 0 0,1 0 1 0 0,-1 1-1 0 0,1 0 0 0 0,-1 0 0 0 0,0 0 0 0 0,1 0 0 0 0,-1 0 0 0 0,0 1 1 0 0,0-1-1 0 0,0 1 0 0 0,0 0 0 0 0,0 0 0 0 0,0 0 0 0 0,0 0 0 0 0,-1 1 0 0 0,1-1 1 0 0,2 5-1 0 0,2 0 2 0 0,-2 0 0 0 0,1 1 0 0 0,-1 0 0 0 0,0 1 0 0 0,-1-1 0 0 0,0 1 0 0 0,4 11 0 0 0,-8-19-86 0 0,0-1 0 0 0,0 0 0 0 0,0 0 0 0 0,-1 0 0 0 0,1 0 0 0 0,0 1-1 0 0,0-1 1 0 0,0 0 0 0 0,0 0 0 0 0,0 0 0 0 0,0 0 0 0 0,-1 1 0 0 0,1-1-1 0 0,0 0 1 0 0,0 0 0 0 0,0 0 0 0 0,0 0 0 0 0,-1 0 0 0 0,1 0 0 0 0,0 0 0 0 0,0 1-1 0 0,0-1 1 0 0,-1 0 0 0 0,1 0 0 0 0,0 0 0 0 0,0 0 0 0 0,0 0 0 0 0,-1 0-1 0 0,1 0 1 0 0,0 0 0 0 0,0 0 0 0 0,0 0 0 0 0,-1 0 0 0 0,1 0 0 0 0,0 0-1 0 0,0-1 1 0 0,0 1 0 0 0,-1 0 0 0 0,1 0 0 0 0,0 0 0 0 0,0 0 0 0 0,0 0-1 0 0,-1 0 1 0 0,1 0 0 0 0,0 0 0 0 0,0-1 0 0 0,0 1 0 0 0,0 0 0 0 0,0 0 0 0 0,-1 0-1 0 0,1 0 1 0 0,0-1 0 0 0,0 1 0 0 0,0 0 0 0 0,0 0 0 0 0,0 0 0 0 0,0-1-1 0 0,-27-14 382 0 0,-26-21-1201 0 0,50 33 741 0 0,0 1 1 0 0,0 0 0 0 0,0 0-1 0 0,0 0 1 0 0,0 0-1 0 0,0 0 1 0 0,-1 1 0 0 0,1-1-1 0 0,-1 1 1 0 0,1 0-1 0 0,-1 0 1 0 0,0 0 0 0 0,1 1-1 0 0,-1-1 1 0 0,0 1-1 0 0,1 0 1 0 0,-1 0 0 0 0,0 0-1 0 0,0 0 1 0 0,1 1-1 0 0,-1 0 1 0 0,0-1 0 0 0,1 1-1 0 0,-1 1 1 0 0,1-1-1 0 0,-1 0 1 0 0,1 1 0 0 0,0 0-1 0 0,0 0 1 0 0,-1 0-1 0 0,1 0 1 0 0,1 0 0 0 0,-1 1-1 0 0,0-1 1 0 0,0 1-1 0 0,1 0 1 0 0,0-1 0 0 0,-1 1-1 0 0,-2 5 1 0 0,-1 3 224 0 0,0 0 1 0 0,0 0 0 0 0,1 0-1 0 0,0 0 1 0 0,1 1 0 0 0,1 0-1 0 0,0 0 1 0 0,0 0-1 0 0,1 0 1 0 0,0 0 0 0 0,1 13-1 0 0,1-10 21 0 0,0 11 26 0 0,0 0 1 0 0,2-1-1 0 0,7 41 0 0 0,-8-60-286 0 0,1 0 0 0 0,0 0 0 0 0,0-1 0 0 0,0 1 0 0 0,0 0 0 0 0,1-1 0 0 0,0 1 0 0 0,0-1 0 0 0,0 0 0 0 0,1 0 0 0 0,0 0 0 0 0,0-1 0 0 0,0 1 0 0 0,0-1 0 0 0,1 0 0 0 0,0 0 0 0 0,0 0 1 0 0,0-1-1 0 0,0 0 0 0 0,9 5 0 0 0,-9-7-189 0 0,0 0 1 0 0,-1 0 0 0 0,1 0-1 0 0,0-1 1 0 0,-1 1 0 0 0,1-1 0 0 0,0 0-1 0 0,-1-1 1 0 0,1 1 0 0 0,0-1 0 0 0,-1 0-1 0 0,1 0 1 0 0,0 0 0 0 0,-1-1 0 0 0,0 0-1 0 0,1 0 1 0 0,-1 0 0 0 0,0 0 0 0 0,0 0-1 0 0,0-1 1 0 0,0 0 0 0 0,0 0 0 0 0,3-3-1 0 0,10-10-2488 0 0,0-1 0 0 0,-1 0 0 0 0,17-25-1 0 0,-26 33 1415 0 0,47-69-3705 0 0,-28 37 3894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0.496"/>
    </inkml:context>
    <inkml:brush xml:id="br0">
      <inkml:brushProperty name="width" value="0.1" units="cm"/>
      <inkml:brushProperty name="height" value="0.1" units="cm"/>
      <inkml:brushProperty name="color" value="#E71224"/>
    </inkml:brush>
  </inkml:definitions>
  <inkml:trace contextRef="#ctx0" brushRef="#br0">140 35 204 0 0,'35'-35'19468'0'0,"-50"51"-16975"0"0,0 2-2012 0 0,0 2 0 0 0,2 0-1 0 0,0 0 1 0 0,-19 42-1 0 0,-5 9 174 0 0,31-61-669 0 0,1 0 1 0 0,1 0-1 0 0,0 1 1 0 0,0-1-1 0 0,1 1 1 0 0,-2 15-1 0 0,1 12-2377 0 0,4-38 2351 0 0,1 1 0 0 0,-1-1 0 0 0,0 0 0 0 0,0 1 0 0 0,0-1 0 0 0,0 0 0 0 0,0 0 0 0 0,1 1 0 0 0,-1-1 0 0 0,0 0 0 0 0,0 0 0 0 0,0 1 0 0 0,1-1 0 0 0,-1 0 0 0 0,0 0 0 0 0,0 0 1 0 0,1 1-1 0 0,-1-1 0 0 0,0 0 0 0 0,1 0 0 0 0,-1 0 0 0 0,0 0 0 0 0,0 0 0 0 0,1 1 0 0 0,-1-1 0 0 0,0 0 0 0 0,1 0 0 0 0,-1 0 0 0 0,0 0 0 0 0,1 0 0 0 0,-1 0 0 0 0,0 0 0 0 0,1 0 0 0 0,-1 0 0 0 0,0 0 0 0 0,1-1 0 0 0,-1 1 0 0 0,0 0 0 0 0,1 0 0 0 0,-1 0 0 0 0,0 0 0 0 0,0 0 0 0 0,1 0 0 0 0,-1-1 0 0 0,16-6-856 0 0,28-31-954 0 0,45-34 548 0 0,-81 67 1512 0 0,0-1 0 0 0,0 2 0 0 0,1-1 1 0 0,0 1-1 0 0,0 0 0 0 0,0 1 0 0 0,0 0 0 0 0,1 1 0 0 0,10-2 0 0 0,-17 3-72 0 0,-1 1-1 0 0,1 0 1 0 0,-1 0-1 0 0,0 0 1 0 0,1 0-1 0 0,-1 1 1 0 0,0-1-1 0 0,1 0 1 0 0,-1 1-1 0 0,0 0 1 0 0,1-1-1 0 0,-1 1 1 0 0,0 0-1 0 0,0 0 1 0 0,0 1-1 0 0,0-1 0 0 0,0 0 1 0 0,0 1-1 0 0,0-1 1 0 0,0 1-1 0 0,1 2 1 0 0,0-1 53 0 0,0 1 0 0 0,-1 0 0 0 0,0 0-1 0 0,0 0 1 0 0,0 0 0 0 0,0 1 0 0 0,-1-1 0 0 0,0 1 0 0 0,0-1 0 0 0,1 7 0 0 0,0 7 191 0 0,-1-1 0 0 0,-1 1 0 0 0,-1-1-1 0 0,-5 30 1 0 0,-1-9-40 0 0,-1 0 0 0 0,-16 44 0 0 0,18-66-840 0 0,0 0 0 0 0,-1-1 0 0 0,-1 0 0 0 0,-1 0 0 0 0,0-1 0 0 0,-1 0 0 0 0,-16 18 0 0 0,9-18-1335 0 0,15-13 1071 0 0,0 0 1 0 0,0 0 0 0 0,0 0 0 0 0,0 0-1 0 0,0-1 1 0 0,0 1 0 0 0,0-1-1 0 0,0 1 1 0 0,0-1 0 0 0,-1 0 0 0 0,1 0-1 0 0,0 0 1 0 0,0 0 0 0 0,0 0-1 0 0,0 0 1 0 0,-1 0 0 0 0,1-1 0 0 0,0 1-1 0 0,0-1 1 0 0,0 0 0 0 0,-4-1-1 0 0,-14-14-3070 0 0,7 1 3324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1.110"/>
    </inkml:context>
    <inkml:brush xml:id="br0">
      <inkml:brushProperty name="width" value="0.1" units="cm"/>
      <inkml:brushProperty name="height" value="0.1" units="cm"/>
      <inkml:brushProperty name="color" value="#E71224"/>
    </inkml:brush>
  </inkml:definitions>
  <inkml:trace contextRef="#ctx0" brushRef="#br0">0 90 504 0 0,'14'-20'15293'0'0,"-8"12"-13650"0"0,0 4-1271 0 0,0 0 0 0 0,0 0 0 0 0,0 1 1 0 0,0 0-1 0 0,0 0 0 0 0,1 1 0 0 0,0-1 1 0 0,-1 2-1 0 0,1-1 0 0 0,0 1 0 0 0,0-1 1 0 0,8 1-1 0 0,8-3 150 0 0,14-4-346 0 0,1 1 1 0 0,0 2 0 0 0,0 1-1 0 0,66 3 1 0 0,-94 2-162 0 0,-1 0 0 0 0,1 0 1 0 0,-1 1-1 0 0,1 0 1 0 0,-1 1-1 0 0,0 0 0 0 0,0 1 1 0 0,0-1-1 0 0,-1 2 1 0 0,1-1-1 0 0,-1 1 0 0 0,0 1 1 0 0,0-1-1 0 0,-1 1 0 0 0,1 1 1 0 0,-1-1-1 0 0,-1 1 1 0 0,1 0-1 0 0,-1 1 0 0 0,-1 0 1 0 0,1 0-1 0 0,-1 0 0 0 0,-1 0 1 0 0,6 13-1 0 0,2 11 205 0 0,-2 1 0 0 0,-1-1 0 0 0,-2 1 0 0 0,-1 1 0 0 0,-2-1 0 0 0,1 36 0 0 0,-7 70-1861 0 0,-9-6-3974 0 0,-1-65-5859 0 0,12-67 11289 0 0,0 0 0 0 0,0 0 0 0 0,0-1 0 0 0,0 1 0 0 0,0 0-1 0 0,0-1 1 0 0,0 1 0 0 0,-1 0 0 0 0,1 0 0 0 0,0-1 0 0 0,0 1 0 0 0,-1 0 0 0 0,1-1 0 0 0,0 1 0 0 0,-1 0 0 0 0,1-1 0 0 0,0 1-1 0 0,-1 0 1 0 0,1-1 0 0 0,-1 1 0 0 0,1-1 0 0 0,-1 1 0 0 0,1-1 0 0 0,-1 1 0 0 0,0-1 0 0 0,1 1 0 0 0,-1-1 0 0 0,0 0 0 0 0,0 1-1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2.546"/>
    </inkml:context>
    <inkml:brush xml:id="br0">
      <inkml:brushProperty name="width" value="0.1" units="cm"/>
      <inkml:brushProperty name="height" value="0.1" units="cm"/>
      <inkml:brushProperty name="color" value="#E71224"/>
    </inkml:brush>
  </inkml:definitions>
  <inkml:trace contextRef="#ctx0" brushRef="#br0">320 90 236 0 0,'-3'-3'993'0'0,"0"1"-1"0"0,0-1 1 0 0,0 0 0 0 0,0 0 0 0 0,0 0-1 0 0,0 0 1 0 0,1 0 0 0 0,0-1 0 0 0,-1 1-1 0 0,-1-6 1 0 0,2 5-131 0 0,0 0-1 0 0,0 0 1 0 0,-1 1 0 0 0,1-1-1 0 0,-1 1 1 0 0,0-1 0 0 0,0 1 0 0 0,0 0-1 0 0,0 0 1 0 0,-6-4 0 0 0,7 6-703 0 0,0 0 1 0 0,0 0 0 0 0,0 0 0 0 0,0 0-1 0 0,0 0 1 0 0,-1 0 0 0 0,1 1 0 0 0,0-1 0 0 0,0 1-1 0 0,-1 0 1 0 0,1-1 0 0 0,0 1 0 0 0,0 0 0 0 0,-1 0-1 0 0,1 0 1 0 0,0 1 0 0 0,0-1 0 0 0,-1 1-1 0 0,1-1 1 0 0,0 1 0 0 0,-4 1 0 0 0,1 1-88 0 0,1-1 0 0 0,0 1 1 0 0,0 0-1 0 0,1 1 0 0 0,-1-1 0 0 0,0 0 1 0 0,1 1-1 0 0,0 0 0 0 0,-5 8 0 0 0,-4 9-224 0 0,0 0-1 0 0,2 1 1 0 0,-10 31-1 0 0,15-41 381 0 0,-16 43-455 0 0,2 1 0 0 0,3 1 1 0 0,2 1-1 0 0,3 1 0 0 0,-8 117 0 0 0,19-169 8 0 0,0-1 1 0 0,1 0 0 0 0,-1 0-1 0 0,1 0 1 0 0,0 1 0 0 0,0-1-1 0 0,1 0 1 0 0,0-1-1 0 0,0 1 1 0 0,1 0 0 0 0,-1 0-1 0 0,1-1 1 0 0,0 0 0 0 0,1 1-1 0 0,-1-1 1 0 0,5 5-1 0 0,-4-8-85 0 0,-1 1 0 0 0,0-1-1 0 0,1 0 1 0 0,-1 0-1 0 0,1 0 1 0 0,0 0 0 0 0,-1-1-1 0 0,1 1 1 0 0,0-1 0 0 0,0 0-1 0 0,0 0 1 0 0,0 0-1 0 0,0-1 1 0 0,0 0 0 0 0,1 1-1 0 0,-1-2 1 0 0,0 1-1 0 0,0 0 1 0 0,0-1 0 0 0,0 1-1 0 0,0-1 1 0 0,0 0 0 0 0,0-1-1 0 0,0 1 1 0 0,6-4-1 0 0,7-3-1447 0 0,0 0-1 0 0,-1-1 0 0 0,31-23 0 0 0,-23 14-72 0 0,38-41 0 0 0,-21 12 1044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2.876"/>
    </inkml:context>
    <inkml:brush xml:id="br0">
      <inkml:brushProperty name="width" value="0.1" units="cm"/>
      <inkml:brushProperty name="height" value="0.1" units="cm"/>
      <inkml:brushProperty name="color" value="#E71224"/>
    </inkml:brush>
  </inkml:definitions>
  <inkml:trace contextRef="#ctx0" brushRef="#br0">187 57 164 0 0,'-7'-12'11378'0'0,"6"12"-11061"0"0,-17 6 4078 0 0,-16 21-1371 0 0,20-10-2467 0 0,0 0 0 0 0,1 1 0 0 0,1 1 1 0 0,1 0-1 0 0,0 1 0 0 0,2 0 0 0 0,0 0 0 0 0,1 1 1 0 0,1 0-1 0 0,1 0 0 0 0,-5 41 0 0 0,10-58-562 0 0,0 0 0 0 0,1 1-1 0 0,0-1 1 0 0,0 0 0 0 0,1 1 0 0 0,-1-1-1 0 0,1 0 1 0 0,0 1 0 0 0,0-1-1 0 0,0 0 1 0 0,1 0 0 0 0,-1 0-1 0 0,1 0 1 0 0,0 0 0 0 0,0 0-1 0 0,0-1 1 0 0,1 1 0 0 0,-1 0-1 0 0,1-1 1 0 0,0 0 0 0 0,0 0 0 0 0,0 0-1 0 0,1 0 1 0 0,-1 0 0 0 0,0-1-1 0 0,5 3 1 0 0,-3-3-80 0 0,0 1-1 0 0,0-1 1 0 0,0 0-1 0 0,0-1 1 0 0,0 0 0 0 0,0 1-1 0 0,1-2 1 0 0,-1 1-1 0 0,0-1 1 0 0,1 1 0 0 0,-1-1-1 0 0,0-1 1 0 0,1 1-1 0 0,-1-1 1 0 0,0 0 0 0 0,0 0-1 0 0,0 0 1 0 0,0-1-1 0 0,0 0 1 0 0,8-4 0 0 0,-1-1-253 0 0,0-1 1 0 0,0-1-1 0 0,-1 0 1 0 0,0 0 0 0 0,-1-1-1 0 0,0-1 1 0 0,-1 1-1 0 0,0-2 1 0 0,-1 1 0 0 0,0-1-1 0 0,9-17 1 0 0,-7 9-1295 0 0,-1 1 1 0 0,-1-1-1 0 0,-1-1 1 0 0,0 0-1 0 0,-2 0 1 0 0,6-40-1 0 0,-11 49 568 0 0,0-1 0 0 0,-1 0 1 0 0,0 1-1 0 0,-1-1 0 0 0,-1 1 0 0 0,-4-15 0 0 0,-5-6 69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37:33.207"/>
    </inkml:context>
    <inkml:brush xml:id="br0">
      <inkml:brushProperty name="width" value="0.1" units="cm"/>
      <inkml:brushProperty name="height" value="0.1" units="cm"/>
      <inkml:brushProperty name="color" value="#E71224"/>
    </inkml:brush>
  </inkml:definitions>
  <inkml:trace contextRef="#ctx0" brushRef="#br0">0 53 68 0 0,'25'-12'905'0'0,"-17"7"643"0"0,0 1 0 0 0,1 1 0 0 0,-1-1 0 0 0,1 1 0 0 0,14-3 0 0 0,-20 6-1276 0 0,0 0 0 0 0,0 0 0 0 0,0 0 0 0 0,0 0 0 0 0,0 0 0 0 0,0 1 0 0 0,0 0 0 0 0,0-1 0 0 0,0 1 0 0 0,-1 0 0 0 0,1 0 0 0 0,0 0 0 0 0,0 1 0 0 0,-1-1 0 0 0,1 1 0 0 0,-1 0 0 0 0,1-1 0 0 0,-1 1 0 0 0,1 0 0 0 0,-1 0 0 0 0,2 4 0 0 0,9 8 279 0 0,-2 2 0 0 0,0-1-1 0 0,0 2 1 0 0,-2-1 0 0 0,12 28-1 0 0,29 92 283 0 0,-42-112-738 0 0,-4-10-40 0 0,0-5 106 0 0,-1 1 1 0 0,0 0-1 0 0,0 0 1 0 0,1 18 3760 0 0,-7-30-3728 0 0,1 0 0 0 0,-1 0 0 0 0,1 0 0 0 0,0-1 0 0 0,0 1 0 0 0,0-1 0 0 0,0 1 0 0 0,0-1 0 0 0,0 0 0 0 0,1 0 0 0 0,-1 1 0 0 0,0-5 0 0 0,1 6-106 0 0,-9-23-192 0 0,1 0 0 0 0,1-1 0 0 0,1 0 0 0 0,1 0 0 0 0,1 0 0 0 0,2-1 0 0 0,0 1 0 0 0,2-42 0 0 0,1 63-130 0 0,0 0 0 0 0,0 0 0 0 0,1 0 0 0 0,0 0 0 0 0,0 0 0 0 0,0 0 0 0 0,0 0 0 0 0,1 0 0 0 0,-1 0 0 0 0,1 0 0 0 0,0 1 0 0 0,0-1 0 0 0,0 1-1 0 0,1-1 1 0 0,-1 1 0 0 0,1 0 0 0 0,0 0 0 0 0,0 0 0 0 0,0 0 0 0 0,6-3 0 0 0,-6 3-785 0 0,1 1-1 0 0,0 0 1 0 0,0 0 0 0 0,1 0 0 0 0,-1 1 0 0 0,0-1-1 0 0,1 1 1 0 0,-1 0 0 0 0,0 0 0 0 0,1 1-1 0 0,7-1 1 0 0,40 0-7499 0 0,-38-2 7520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7/9/2021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Slide Image Placeholder 1"/>
          <p:cNvSpPr>
            <a:spLocks noGrp="1" noRot="1" noChangeAspect="1"/>
          </p:cNvSpPr>
          <p:nvPr>
            <p:ph type="sldImg"/>
          </p:nvPr>
        </p:nvSpPr>
        <p:spPr>
          <a:ln/>
        </p:spPr>
      </p:sp>
      <p:sp>
        <p:nvSpPr>
          <p:cNvPr id="8560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560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4700" b="1">
                <a:solidFill>
                  <a:schemeClr val="tx1"/>
                </a:solidFill>
                <a:latin typeface="Verdana" pitchFamily="34" charset="0"/>
              </a:defRPr>
            </a:lvl1pPr>
            <a:lvl2pPr marL="729057" indent="-280406" defTabSz="914437" eaLnBrk="0" hangingPunct="0">
              <a:defRPr sz="4700" b="1">
                <a:solidFill>
                  <a:schemeClr val="tx1"/>
                </a:solidFill>
                <a:latin typeface="Verdana" pitchFamily="34" charset="0"/>
              </a:defRPr>
            </a:lvl2pPr>
            <a:lvl3pPr marL="1121626" indent="-224325" defTabSz="914437" eaLnBrk="0" hangingPunct="0">
              <a:defRPr sz="4700" b="1">
                <a:solidFill>
                  <a:schemeClr val="tx1"/>
                </a:solidFill>
                <a:latin typeface="Verdana" pitchFamily="34" charset="0"/>
              </a:defRPr>
            </a:lvl3pPr>
            <a:lvl4pPr marL="1570276" indent="-224325" defTabSz="914437" eaLnBrk="0" hangingPunct="0">
              <a:defRPr sz="4700" b="1">
                <a:solidFill>
                  <a:schemeClr val="tx1"/>
                </a:solidFill>
                <a:latin typeface="Verdana" pitchFamily="34" charset="0"/>
              </a:defRPr>
            </a:lvl4pPr>
            <a:lvl5pPr marL="2018927" indent="-224325" defTabSz="914437" eaLnBrk="0" hangingPunct="0">
              <a:defRPr sz="4700" b="1">
                <a:solidFill>
                  <a:schemeClr val="tx1"/>
                </a:solidFill>
                <a:latin typeface="Verdana" pitchFamily="34" charset="0"/>
              </a:defRPr>
            </a:lvl5pPr>
            <a:lvl6pPr marL="2467577" indent="-224325" defTabSz="914437" eaLnBrk="0" fontAlgn="base" hangingPunct="0">
              <a:spcBef>
                <a:spcPct val="0"/>
              </a:spcBef>
              <a:spcAft>
                <a:spcPct val="0"/>
              </a:spcAft>
              <a:defRPr sz="4700" b="1">
                <a:solidFill>
                  <a:schemeClr val="tx1"/>
                </a:solidFill>
                <a:latin typeface="Verdana" pitchFamily="34" charset="0"/>
              </a:defRPr>
            </a:lvl6pPr>
            <a:lvl7pPr marL="2916227" indent="-224325" defTabSz="914437" eaLnBrk="0" fontAlgn="base" hangingPunct="0">
              <a:spcBef>
                <a:spcPct val="0"/>
              </a:spcBef>
              <a:spcAft>
                <a:spcPct val="0"/>
              </a:spcAft>
              <a:defRPr sz="4700" b="1">
                <a:solidFill>
                  <a:schemeClr val="tx1"/>
                </a:solidFill>
                <a:latin typeface="Verdana" pitchFamily="34" charset="0"/>
              </a:defRPr>
            </a:lvl7pPr>
            <a:lvl8pPr marL="3364878" indent="-224325" defTabSz="914437" eaLnBrk="0" fontAlgn="base" hangingPunct="0">
              <a:spcBef>
                <a:spcPct val="0"/>
              </a:spcBef>
              <a:spcAft>
                <a:spcPct val="0"/>
              </a:spcAft>
              <a:defRPr sz="4700" b="1">
                <a:solidFill>
                  <a:schemeClr val="tx1"/>
                </a:solidFill>
                <a:latin typeface="Verdana" pitchFamily="34" charset="0"/>
              </a:defRPr>
            </a:lvl8pPr>
            <a:lvl9pPr marL="3813528" indent="-224325" defTabSz="914437" eaLnBrk="0" fontAlgn="base" hangingPunct="0">
              <a:spcBef>
                <a:spcPct val="0"/>
              </a:spcBef>
              <a:spcAft>
                <a:spcPct val="0"/>
              </a:spcAft>
              <a:defRPr sz="4700" b="1">
                <a:solidFill>
                  <a:schemeClr val="tx1"/>
                </a:solidFill>
                <a:latin typeface="Verdana" pitchFamily="34" charset="0"/>
              </a:defRPr>
            </a:lvl9pPr>
          </a:lstStyle>
          <a:p>
            <a:pPr eaLnBrk="1" hangingPunct="1"/>
            <a:fld id="{CBCA9F58-44AD-4AEF-80C0-B582CF8BA008}" type="slidenum">
              <a:rPr lang="en-US" sz="1200" b="0">
                <a:latin typeface="Times New Roman" pitchFamily="18" charset="0"/>
              </a:rPr>
              <a:pPr eaLnBrk="1" hangingPunct="1"/>
              <a:t>17</a:t>
            </a:fld>
            <a:endParaRPr lang="en-US" sz="1200" b="0">
              <a:latin typeface="Times New Roman" pitchFamily="18" charset="0"/>
            </a:endParaRPr>
          </a:p>
        </p:txBody>
      </p:sp>
    </p:spTree>
    <p:extLst>
      <p:ext uri="{BB962C8B-B14F-4D97-AF65-F5344CB8AC3E}">
        <p14:creationId xmlns:p14="http://schemas.microsoft.com/office/powerpoint/2010/main" val="63561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17" Type="http://schemas.openxmlformats.org/officeDocument/2006/relationships/customXml" Target="../ink/ink71.xml"/><Relationship Id="rId21" Type="http://schemas.openxmlformats.org/officeDocument/2006/relationships/customXml" Target="../ink/ink23.xml"/><Relationship Id="rId42" Type="http://schemas.openxmlformats.org/officeDocument/2006/relationships/image" Target="../media/image44.png"/><Relationship Id="rId63" Type="http://schemas.openxmlformats.org/officeDocument/2006/relationships/customXml" Target="../ink/ink44.xml"/><Relationship Id="rId84" Type="http://schemas.openxmlformats.org/officeDocument/2006/relationships/image" Target="../media/image65.png"/><Relationship Id="rId138" Type="http://schemas.openxmlformats.org/officeDocument/2006/relationships/image" Target="../media/image92.png"/><Relationship Id="rId159" Type="http://schemas.openxmlformats.org/officeDocument/2006/relationships/customXml" Target="../ink/ink92.xml"/><Relationship Id="rId170" Type="http://schemas.openxmlformats.org/officeDocument/2006/relationships/image" Target="../media/image108.png"/><Relationship Id="rId191" Type="http://schemas.openxmlformats.org/officeDocument/2006/relationships/customXml" Target="../ink/ink108.xml"/><Relationship Id="rId205" Type="http://schemas.openxmlformats.org/officeDocument/2006/relationships/customXml" Target="../ink/ink115.xml"/><Relationship Id="rId226" Type="http://schemas.openxmlformats.org/officeDocument/2006/relationships/image" Target="../media/image136.png"/><Relationship Id="rId107" Type="http://schemas.openxmlformats.org/officeDocument/2006/relationships/customXml" Target="../ink/ink66.xml"/><Relationship Id="rId11" Type="http://schemas.openxmlformats.org/officeDocument/2006/relationships/customXml" Target="../ink/ink18.xml"/><Relationship Id="rId32" Type="http://schemas.openxmlformats.org/officeDocument/2006/relationships/image" Target="../media/image39.png"/><Relationship Id="rId53" Type="http://schemas.openxmlformats.org/officeDocument/2006/relationships/customXml" Target="../ink/ink39.xml"/><Relationship Id="rId74" Type="http://schemas.openxmlformats.org/officeDocument/2006/relationships/image" Target="../media/image60.png"/><Relationship Id="rId128" Type="http://schemas.openxmlformats.org/officeDocument/2006/relationships/image" Target="../media/image87.png"/><Relationship Id="rId149" Type="http://schemas.openxmlformats.org/officeDocument/2006/relationships/customXml" Target="../ink/ink87.xml"/><Relationship Id="rId5" Type="http://schemas.openxmlformats.org/officeDocument/2006/relationships/notesSlide" Target="../notesSlides/notesSlide1.xml"/><Relationship Id="rId95" Type="http://schemas.openxmlformats.org/officeDocument/2006/relationships/customXml" Target="../ink/ink60.xml"/><Relationship Id="rId160" Type="http://schemas.openxmlformats.org/officeDocument/2006/relationships/image" Target="../media/image103.png"/><Relationship Id="rId181" Type="http://schemas.openxmlformats.org/officeDocument/2006/relationships/customXml" Target="../ink/ink103.xml"/><Relationship Id="rId216" Type="http://schemas.openxmlformats.org/officeDocument/2006/relationships/image" Target="../media/image131.png"/><Relationship Id="rId22" Type="http://schemas.openxmlformats.org/officeDocument/2006/relationships/image" Target="../media/image34.png"/><Relationship Id="rId43" Type="http://schemas.openxmlformats.org/officeDocument/2006/relationships/customXml" Target="../ink/ink34.xml"/><Relationship Id="rId64" Type="http://schemas.openxmlformats.org/officeDocument/2006/relationships/image" Target="../media/image55.png"/><Relationship Id="rId118" Type="http://schemas.openxmlformats.org/officeDocument/2006/relationships/image" Target="../media/image82.png"/><Relationship Id="rId139" Type="http://schemas.openxmlformats.org/officeDocument/2006/relationships/customXml" Target="../ink/ink82.xml"/><Relationship Id="rId85" Type="http://schemas.openxmlformats.org/officeDocument/2006/relationships/customXml" Target="../ink/ink55.xml"/><Relationship Id="rId150" Type="http://schemas.openxmlformats.org/officeDocument/2006/relationships/image" Target="../media/image98.png"/><Relationship Id="rId171" Type="http://schemas.openxmlformats.org/officeDocument/2006/relationships/customXml" Target="../ink/ink98.xml"/><Relationship Id="rId192" Type="http://schemas.openxmlformats.org/officeDocument/2006/relationships/image" Target="../media/image119.png"/><Relationship Id="rId206" Type="http://schemas.openxmlformats.org/officeDocument/2006/relationships/image" Target="../media/image126.png"/><Relationship Id="rId227" Type="http://schemas.openxmlformats.org/officeDocument/2006/relationships/customXml" Target="../ink/ink126.xml"/><Relationship Id="rId12" Type="http://schemas.openxmlformats.org/officeDocument/2006/relationships/image" Target="../media/image29.png"/><Relationship Id="rId33" Type="http://schemas.openxmlformats.org/officeDocument/2006/relationships/customXml" Target="../ink/ink29.xml"/><Relationship Id="rId108" Type="http://schemas.openxmlformats.org/officeDocument/2006/relationships/image" Target="../media/image77.png"/><Relationship Id="rId129" Type="http://schemas.openxmlformats.org/officeDocument/2006/relationships/customXml" Target="../ink/ink77.xml"/><Relationship Id="rId54" Type="http://schemas.openxmlformats.org/officeDocument/2006/relationships/image" Target="../media/image50.png"/><Relationship Id="rId75" Type="http://schemas.openxmlformats.org/officeDocument/2006/relationships/customXml" Target="../ink/ink50.xml"/><Relationship Id="rId96" Type="http://schemas.openxmlformats.org/officeDocument/2006/relationships/image" Target="../media/image71.png"/><Relationship Id="rId140" Type="http://schemas.openxmlformats.org/officeDocument/2006/relationships/image" Target="../media/image93.png"/><Relationship Id="rId161" Type="http://schemas.openxmlformats.org/officeDocument/2006/relationships/customXml" Target="../ink/ink93.xml"/><Relationship Id="rId182" Type="http://schemas.openxmlformats.org/officeDocument/2006/relationships/image" Target="../media/image114.png"/><Relationship Id="rId217" Type="http://schemas.openxmlformats.org/officeDocument/2006/relationships/customXml" Target="../ink/ink121.xml"/><Relationship Id="rId6" Type="http://schemas.openxmlformats.org/officeDocument/2006/relationships/image" Target="../media/image26.png"/><Relationship Id="rId23" Type="http://schemas.openxmlformats.org/officeDocument/2006/relationships/customXml" Target="../ink/ink24.xml"/><Relationship Id="rId119" Type="http://schemas.openxmlformats.org/officeDocument/2006/relationships/customXml" Target="../ink/ink72.xml"/><Relationship Id="rId44" Type="http://schemas.openxmlformats.org/officeDocument/2006/relationships/image" Target="../media/image45.png"/><Relationship Id="rId65" Type="http://schemas.openxmlformats.org/officeDocument/2006/relationships/customXml" Target="../ink/ink45.xml"/><Relationship Id="rId86" Type="http://schemas.openxmlformats.org/officeDocument/2006/relationships/image" Target="../media/image66.png"/><Relationship Id="rId130" Type="http://schemas.openxmlformats.org/officeDocument/2006/relationships/image" Target="../media/image88.png"/><Relationship Id="rId151" Type="http://schemas.openxmlformats.org/officeDocument/2006/relationships/customXml" Target="../ink/ink88.xml"/><Relationship Id="rId172" Type="http://schemas.openxmlformats.org/officeDocument/2006/relationships/image" Target="../media/image109.png"/><Relationship Id="rId193" Type="http://schemas.openxmlformats.org/officeDocument/2006/relationships/customXml" Target="../ink/ink109.xml"/><Relationship Id="rId207" Type="http://schemas.openxmlformats.org/officeDocument/2006/relationships/customXml" Target="../ink/ink116.xml"/><Relationship Id="rId228" Type="http://schemas.openxmlformats.org/officeDocument/2006/relationships/image" Target="../media/image137.png"/><Relationship Id="rId13" Type="http://schemas.openxmlformats.org/officeDocument/2006/relationships/customXml" Target="../ink/ink19.xml"/><Relationship Id="rId109" Type="http://schemas.openxmlformats.org/officeDocument/2006/relationships/customXml" Target="../ink/ink67.xml"/><Relationship Id="rId34" Type="http://schemas.openxmlformats.org/officeDocument/2006/relationships/image" Target="../media/image40.png"/><Relationship Id="rId55" Type="http://schemas.openxmlformats.org/officeDocument/2006/relationships/customXml" Target="../ink/ink40.xml"/><Relationship Id="rId76" Type="http://schemas.openxmlformats.org/officeDocument/2006/relationships/image" Target="../media/image61.png"/><Relationship Id="rId97" Type="http://schemas.openxmlformats.org/officeDocument/2006/relationships/customXml" Target="../ink/ink61.xml"/><Relationship Id="rId120" Type="http://schemas.openxmlformats.org/officeDocument/2006/relationships/image" Target="../media/image83.png"/><Relationship Id="rId141" Type="http://schemas.openxmlformats.org/officeDocument/2006/relationships/customXml" Target="../ink/ink83.xml"/><Relationship Id="rId7" Type="http://schemas.openxmlformats.org/officeDocument/2006/relationships/image" Target="../media/image27.png"/><Relationship Id="rId162" Type="http://schemas.openxmlformats.org/officeDocument/2006/relationships/image" Target="../media/image104.png"/><Relationship Id="rId183" Type="http://schemas.openxmlformats.org/officeDocument/2006/relationships/customXml" Target="../ink/ink104.xml"/><Relationship Id="rId218" Type="http://schemas.openxmlformats.org/officeDocument/2006/relationships/image" Target="../media/image132.png"/><Relationship Id="rId24" Type="http://schemas.openxmlformats.org/officeDocument/2006/relationships/image" Target="../media/image35.png"/><Relationship Id="rId45" Type="http://schemas.openxmlformats.org/officeDocument/2006/relationships/customXml" Target="../ink/ink35.xml"/><Relationship Id="rId66" Type="http://schemas.openxmlformats.org/officeDocument/2006/relationships/image" Target="../media/image56.png"/><Relationship Id="rId87" Type="http://schemas.openxmlformats.org/officeDocument/2006/relationships/customXml" Target="../ink/ink56.xml"/><Relationship Id="rId110" Type="http://schemas.openxmlformats.org/officeDocument/2006/relationships/image" Target="../media/image78.png"/><Relationship Id="rId131" Type="http://schemas.openxmlformats.org/officeDocument/2006/relationships/customXml" Target="../ink/ink78.xml"/><Relationship Id="rId152" Type="http://schemas.openxmlformats.org/officeDocument/2006/relationships/image" Target="../media/image99.png"/><Relationship Id="rId173" Type="http://schemas.openxmlformats.org/officeDocument/2006/relationships/customXml" Target="../ink/ink99.xml"/><Relationship Id="rId194" Type="http://schemas.openxmlformats.org/officeDocument/2006/relationships/image" Target="../media/image120.png"/><Relationship Id="rId208" Type="http://schemas.openxmlformats.org/officeDocument/2006/relationships/image" Target="../media/image127.png"/><Relationship Id="rId229" Type="http://schemas.openxmlformats.org/officeDocument/2006/relationships/customXml" Target="../ink/ink127.xml"/><Relationship Id="rId14" Type="http://schemas.openxmlformats.org/officeDocument/2006/relationships/image" Target="../media/image30.png"/><Relationship Id="rId35" Type="http://schemas.openxmlformats.org/officeDocument/2006/relationships/customXml" Target="../ink/ink30.xml"/><Relationship Id="rId56" Type="http://schemas.openxmlformats.org/officeDocument/2006/relationships/image" Target="../media/image51.png"/><Relationship Id="rId77" Type="http://schemas.openxmlformats.org/officeDocument/2006/relationships/customXml" Target="../ink/ink51.xml"/><Relationship Id="rId100" Type="http://schemas.openxmlformats.org/officeDocument/2006/relationships/image" Target="../media/image73.png"/><Relationship Id="rId8" Type="http://schemas.openxmlformats.org/officeDocument/2006/relationships/image" Target="../media/image2.png"/><Relationship Id="rId98" Type="http://schemas.openxmlformats.org/officeDocument/2006/relationships/image" Target="../media/image72.png"/><Relationship Id="rId121" Type="http://schemas.openxmlformats.org/officeDocument/2006/relationships/customXml" Target="../ink/ink73.xml"/><Relationship Id="rId142" Type="http://schemas.openxmlformats.org/officeDocument/2006/relationships/image" Target="../media/image94.png"/><Relationship Id="rId163" Type="http://schemas.openxmlformats.org/officeDocument/2006/relationships/customXml" Target="../ink/ink94.xml"/><Relationship Id="rId184" Type="http://schemas.openxmlformats.org/officeDocument/2006/relationships/image" Target="../media/image115.png"/><Relationship Id="rId219" Type="http://schemas.openxmlformats.org/officeDocument/2006/relationships/customXml" Target="../ink/ink122.xml"/><Relationship Id="rId230" Type="http://schemas.openxmlformats.org/officeDocument/2006/relationships/image" Target="../media/image138.png"/><Relationship Id="rId25" Type="http://schemas.openxmlformats.org/officeDocument/2006/relationships/customXml" Target="../ink/ink25.xml"/><Relationship Id="rId46" Type="http://schemas.openxmlformats.org/officeDocument/2006/relationships/image" Target="../media/image46.png"/><Relationship Id="rId67" Type="http://schemas.openxmlformats.org/officeDocument/2006/relationships/customXml" Target="../ink/ink46.xml"/><Relationship Id="rId20" Type="http://schemas.openxmlformats.org/officeDocument/2006/relationships/image" Target="../media/image33.png"/><Relationship Id="rId41" Type="http://schemas.openxmlformats.org/officeDocument/2006/relationships/customXml" Target="../ink/ink33.xml"/><Relationship Id="rId62" Type="http://schemas.openxmlformats.org/officeDocument/2006/relationships/image" Target="../media/image54.png"/><Relationship Id="rId83" Type="http://schemas.openxmlformats.org/officeDocument/2006/relationships/customXml" Target="../ink/ink54.xml"/><Relationship Id="rId88" Type="http://schemas.openxmlformats.org/officeDocument/2006/relationships/image" Target="../media/image67.png"/><Relationship Id="rId111" Type="http://schemas.openxmlformats.org/officeDocument/2006/relationships/customXml" Target="../ink/ink68.xml"/><Relationship Id="rId132" Type="http://schemas.openxmlformats.org/officeDocument/2006/relationships/image" Target="../media/image89.png"/><Relationship Id="rId153" Type="http://schemas.openxmlformats.org/officeDocument/2006/relationships/customXml" Target="../ink/ink89.xml"/><Relationship Id="rId174" Type="http://schemas.openxmlformats.org/officeDocument/2006/relationships/image" Target="../media/image110.png"/><Relationship Id="rId179" Type="http://schemas.openxmlformats.org/officeDocument/2006/relationships/customXml" Target="../ink/ink102.xml"/><Relationship Id="rId195" Type="http://schemas.openxmlformats.org/officeDocument/2006/relationships/customXml" Target="../ink/ink110.xml"/><Relationship Id="rId209" Type="http://schemas.openxmlformats.org/officeDocument/2006/relationships/customXml" Target="../ink/ink117.xml"/><Relationship Id="rId190" Type="http://schemas.openxmlformats.org/officeDocument/2006/relationships/image" Target="../media/image118.png"/><Relationship Id="rId204" Type="http://schemas.openxmlformats.org/officeDocument/2006/relationships/image" Target="../media/image125.png"/><Relationship Id="rId220" Type="http://schemas.openxmlformats.org/officeDocument/2006/relationships/image" Target="../media/image133.png"/><Relationship Id="rId225" Type="http://schemas.openxmlformats.org/officeDocument/2006/relationships/customXml" Target="../ink/ink125.xml"/><Relationship Id="rId15" Type="http://schemas.openxmlformats.org/officeDocument/2006/relationships/customXml" Target="../ink/ink20.xml"/><Relationship Id="rId36" Type="http://schemas.openxmlformats.org/officeDocument/2006/relationships/image" Target="../media/image41.png"/><Relationship Id="rId57" Type="http://schemas.openxmlformats.org/officeDocument/2006/relationships/customXml" Target="../ink/ink41.xml"/><Relationship Id="rId106" Type="http://schemas.openxmlformats.org/officeDocument/2006/relationships/image" Target="../media/image76.png"/><Relationship Id="rId127" Type="http://schemas.openxmlformats.org/officeDocument/2006/relationships/customXml" Target="../ink/ink76.xml"/><Relationship Id="rId10" Type="http://schemas.openxmlformats.org/officeDocument/2006/relationships/image" Target="../media/image28.png"/><Relationship Id="rId31" Type="http://schemas.openxmlformats.org/officeDocument/2006/relationships/customXml" Target="../ink/ink28.xml"/><Relationship Id="rId52" Type="http://schemas.openxmlformats.org/officeDocument/2006/relationships/image" Target="../media/image49.png"/><Relationship Id="rId73" Type="http://schemas.openxmlformats.org/officeDocument/2006/relationships/customXml" Target="../ink/ink49.xml"/><Relationship Id="rId78" Type="http://schemas.openxmlformats.org/officeDocument/2006/relationships/image" Target="../media/image62.png"/><Relationship Id="rId94" Type="http://schemas.openxmlformats.org/officeDocument/2006/relationships/image" Target="../media/image70.png"/><Relationship Id="rId99" Type="http://schemas.openxmlformats.org/officeDocument/2006/relationships/customXml" Target="../ink/ink62.xml"/><Relationship Id="rId101" Type="http://schemas.openxmlformats.org/officeDocument/2006/relationships/customXml" Target="../ink/ink63.xml"/><Relationship Id="rId122" Type="http://schemas.openxmlformats.org/officeDocument/2006/relationships/image" Target="../media/image84.png"/><Relationship Id="rId143" Type="http://schemas.openxmlformats.org/officeDocument/2006/relationships/customXml" Target="../ink/ink84.xml"/><Relationship Id="rId148" Type="http://schemas.openxmlformats.org/officeDocument/2006/relationships/image" Target="../media/image97.png"/><Relationship Id="rId164" Type="http://schemas.openxmlformats.org/officeDocument/2006/relationships/image" Target="../media/image105.png"/><Relationship Id="rId169" Type="http://schemas.openxmlformats.org/officeDocument/2006/relationships/customXml" Target="../ink/ink97.xml"/><Relationship Id="rId185" Type="http://schemas.openxmlformats.org/officeDocument/2006/relationships/customXml" Target="../ink/ink105.xml"/><Relationship Id="rId4" Type="http://schemas.openxmlformats.org/officeDocument/2006/relationships/slideLayout" Target="../slideLayouts/slideLayout2.xml"/><Relationship Id="rId9" Type="http://schemas.openxmlformats.org/officeDocument/2006/relationships/customXml" Target="../ink/ink17.xml"/><Relationship Id="rId180" Type="http://schemas.openxmlformats.org/officeDocument/2006/relationships/image" Target="../media/image113.png"/><Relationship Id="rId210" Type="http://schemas.openxmlformats.org/officeDocument/2006/relationships/image" Target="../media/image128.png"/><Relationship Id="rId215" Type="http://schemas.openxmlformats.org/officeDocument/2006/relationships/customXml" Target="../ink/ink120.xml"/><Relationship Id="rId26" Type="http://schemas.openxmlformats.org/officeDocument/2006/relationships/image" Target="../media/image36.png"/><Relationship Id="rId231" Type="http://schemas.openxmlformats.org/officeDocument/2006/relationships/customXml" Target="../ink/ink128.xml"/><Relationship Id="rId47" Type="http://schemas.openxmlformats.org/officeDocument/2006/relationships/customXml" Target="../ink/ink36.xml"/><Relationship Id="rId68" Type="http://schemas.openxmlformats.org/officeDocument/2006/relationships/image" Target="../media/image57.png"/><Relationship Id="rId89" Type="http://schemas.openxmlformats.org/officeDocument/2006/relationships/customXml" Target="../ink/ink57.xml"/><Relationship Id="rId112" Type="http://schemas.openxmlformats.org/officeDocument/2006/relationships/image" Target="../media/image79.png"/><Relationship Id="rId133" Type="http://schemas.openxmlformats.org/officeDocument/2006/relationships/customXml" Target="../ink/ink79.xml"/><Relationship Id="rId154" Type="http://schemas.openxmlformats.org/officeDocument/2006/relationships/image" Target="../media/image100.png"/><Relationship Id="rId175" Type="http://schemas.openxmlformats.org/officeDocument/2006/relationships/customXml" Target="../ink/ink100.xml"/><Relationship Id="rId196" Type="http://schemas.openxmlformats.org/officeDocument/2006/relationships/image" Target="../media/image121.png"/><Relationship Id="rId200" Type="http://schemas.openxmlformats.org/officeDocument/2006/relationships/image" Target="../media/image123.png"/><Relationship Id="rId16" Type="http://schemas.openxmlformats.org/officeDocument/2006/relationships/image" Target="../media/image31.png"/><Relationship Id="rId221" Type="http://schemas.openxmlformats.org/officeDocument/2006/relationships/customXml" Target="../ink/ink123.xml"/><Relationship Id="rId37" Type="http://schemas.openxmlformats.org/officeDocument/2006/relationships/customXml" Target="../ink/ink31.xml"/><Relationship Id="rId58" Type="http://schemas.openxmlformats.org/officeDocument/2006/relationships/image" Target="../media/image52.png"/><Relationship Id="rId79" Type="http://schemas.openxmlformats.org/officeDocument/2006/relationships/customXml" Target="../ink/ink52.xml"/><Relationship Id="rId102" Type="http://schemas.openxmlformats.org/officeDocument/2006/relationships/image" Target="../media/image74.png"/><Relationship Id="rId123" Type="http://schemas.openxmlformats.org/officeDocument/2006/relationships/customXml" Target="../ink/ink74.xml"/><Relationship Id="rId144" Type="http://schemas.openxmlformats.org/officeDocument/2006/relationships/image" Target="../media/image95.png"/><Relationship Id="rId90" Type="http://schemas.openxmlformats.org/officeDocument/2006/relationships/image" Target="../media/image68.png"/><Relationship Id="rId165" Type="http://schemas.openxmlformats.org/officeDocument/2006/relationships/customXml" Target="../ink/ink95.xml"/><Relationship Id="rId186" Type="http://schemas.openxmlformats.org/officeDocument/2006/relationships/image" Target="../media/image116.png"/><Relationship Id="rId211" Type="http://schemas.openxmlformats.org/officeDocument/2006/relationships/customXml" Target="../ink/ink118.xml"/><Relationship Id="rId232" Type="http://schemas.openxmlformats.org/officeDocument/2006/relationships/image" Target="../media/image139.png"/><Relationship Id="rId27" Type="http://schemas.openxmlformats.org/officeDocument/2006/relationships/customXml" Target="../ink/ink26.xml"/><Relationship Id="rId48" Type="http://schemas.openxmlformats.org/officeDocument/2006/relationships/image" Target="../media/image47.png"/><Relationship Id="rId69" Type="http://schemas.openxmlformats.org/officeDocument/2006/relationships/customXml" Target="../ink/ink47.xml"/><Relationship Id="rId113" Type="http://schemas.openxmlformats.org/officeDocument/2006/relationships/customXml" Target="../ink/ink69.xml"/><Relationship Id="rId134" Type="http://schemas.openxmlformats.org/officeDocument/2006/relationships/image" Target="../media/image90.png"/><Relationship Id="rId80" Type="http://schemas.openxmlformats.org/officeDocument/2006/relationships/image" Target="../media/image63.png"/><Relationship Id="rId155" Type="http://schemas.openxmlformats.org/officeDocument/2006/relationships/customXml" Target="../ink/ink90.xml"/><Relationship Id="rId176" Type="http://schemas.openxmlformats.org/officeDocument/2006/relationships/image" Target="../media/image111.png"/><Relationship Id="rId197" Type="http://schemas.openxmlformats.org/officeDocument/2006/relationships/customXml" Target="../ink/ink111.xml"/><Relationship Id="rId201" Type="http://schemas.openxmlformats.org/officeDocument/2006/relationships/customXml" Target="../ink/ink113.xml"/><Relationship Id="rId222" Type="http://schemas.openxmlformats.org/officeDocument/2006/relationships/image" Target="../media/image134.png"/><Relationship Id="rId17" Type="http://schemas.openxmlformats.org/officeDocument/2006/relationships/customXml" Target="../ink/ink21.xml"/><Relationship Id="rId38" Type="http://schemas.openxmlformats.org/officeDocument/2006/relationships/image" Target="../media/image42.png"/><Relationship Id="rId59" Type="http://schemas.openxmlformats.org/officeDocument/2006/relationships/customXml" Target="../ink/ink42.xml"/><Relationship Id="rId103" Type="http://schemas.openxmlformats.org/officeDocument/2006/relationships/customXml" Target="../ink/ink64.xml"/><Relationship Id="rId124" Type="http://schemas.openxmlformats.org/officeDocument/2006/relationships/image" Target="../media/image85.png"/><Relationship Id="rId70" Type="http://schemas.openxmlformats.org/officeDocument/2006/relationships/image" Target="../media/image58.png"/><Relationship Id="rId91" Type="http://schemas.openxmlformats.org/officeDocument/2006/relationships/customXml" Target="../ink/ink58.xml"/><Relationship Id="rId145" Type="http://schemas.openxmlformats.org/officeDocument/2006/relationships/customXml" Target="../ink/ink85.xml"/><Relationship Id="rId166" Type="http://schemas.openxmlformats.org/officeDocument/2006/relationships/image" Target="../media/image106.png"/><Relationship Id="rId187" Type="http://schemas.openxmlformats.org/officeDocument/2006/relationships/customXml" Target="../ink/ink106.xml"/><Relationship Id="rId1" Type="http://schemas.openxmlformats.org/officeDocument/2006/relationships/tags" Target="../tags/tag1.xml"/><Relationship Id="rId212" Type="http://schemas.openxmlformats.org/officeDocument/2006/relationships/image" Target="../media/image129.png"/><Relationship Id="rId233" Type="http://schemas.openxmlformats.org/officeDocument/2006/relationships/customXml" Target="../ink/ink129.xml"/><Relationship Id="rId28" Type="http://schemas.openxmlformats.org/officeDocument/2006/relationships/image" Target="../media/image37.png"/><Relationship Id="rId49" Type="http://schemas.openxmlformats.org/officeDocument/2006/relationships/customXml" Target="../ink/ink37.xml"/><Relationship Id="rId114" Type="http://schemas.openxmlformats.org/officeDocument/2006/relationships/image" Target="../media/image80.png"/><Relationship Id="rId60" Type="http://schemas.openxmlformats.org/officeDocument/2006/relationships/image" Target="../media/image53.png"/><Relationship Id="rId81" Type="http://schemas.openxmlformats.org/officeDocument/2006/relationships/customXml" Target="../ink/ink53.xml"/><Relationship Id="rId135" Type="http://schemas.openxmlformats.org/officeDocument/2006/relationships/customXml" Target="../ink/ink80.xml"/><Relationship Id="rId156" Type="http://schemas.openxmlformats.org/officeDocument/2006/relationships/image" Target="../media/image101.png"/><Relationship Id="rId177" Type="http://schemas.openxmlformats.org/officeDocument/2006/relationships/customXml" Target="../ink/ink101.xml"/><Relationship Id="rId198" Type="http://schemas.openxmlformats.org/officeDocument/2006/relationships/image" Target="../media/image122.png"/><Relationship Id="rId202" Type="http://schemas.openxmlformats.org/officeDocument/2006/relationships/image" Target="../media/image124.png"/><Relationship Id="rId223" Type="http://schemas.openxmlformats.org/officeDocument/2006/relationships/customXml" Target="../ink/ink124.xml"/><Relationship Id="rId18" Type="http://schemas.openxmlformats.org/officeDocument/2006/relationships/image" Target="../media/image32.png"/><Relationship Id="rId39" Type="http://schemas.openxmlformats.org/officeDocument/2006/relationships/customXml" Target="../ink/ink32.xml"/><Relationship Id="rId50" Type="http://schemas.openxmlformats.org/officeDocument/2006/relationships/image" Target="../media/image48.png"/><Relationship Id="rId104" Type="http://schemas.openxmlformats.org/officeDocument/2006/relationships/image" Target="../media/image75.png"/><Relationship Id="rId125" Type="http://schemas.openxmlformats.org/officeDocument/2006/relationships/customXml" Target="../ink/ink75.xml"/><Relationship Id="rId146" Type="http://schemas.openxmlformats.org/officeDocument/2006/relationships/image" Target="../media/image96.png"/><Relationship Id="rId167" Type="http://schemas.openxmlformats.org/officeDocument/2006/relationships/customXml" Target="../ink/ink96.xml"/><Relationship Id="rId188" Type="http://schemas.openxmlformats.org/officeDocument/2006/relationships/image" Target="../media/image117.png"/><Relationship Id="rId71" Type="http://schemas.openxmlformats.org/officeDocument/2006/relationships/customXml" Target="../ink/ink48.xml"/><Relationship Id="rId92" Type="http://schemas.openxmlformats.org/officeDocument/2006/relationships/image" Target="../media/image69.png"/><Relationship Id="rId213" Type="http://schemas.openxmlformats.org/officeDocument/2006/relationships/customXml" Target="../ink/ink119.xml"/><Relationship Id="rId234" Type="http://schemas.openxmlformats.org/officeDocument/2006/relationships/image" Target="../media/image140.png"/><Relationship Id="rId2" Type="http://schemas.microsoft.com/office/2007/relationships/media" Target="../media/media17.m4a"/><Relationship Id="rId29" Type="http://schemas.openxmlformats.org/officeDocument/2006/relationships/customXml" Target="../ink/ink27.xml"/><Relationship Id="rId40" Type="http://schemas.openxmlformats.org/officeDocument/2006/relationships/image" Target="../media/image43.png"/><Relationship Id="rId115" Type="http://schemas.openxmlformats.org/officeDocument/2006/relationships/customXml" Target="../ink/ink70.xml"/><Relationship Id="rId136" Type="http://schemas.openxmlformats.org/officeDocument/2006/relationships/image" Target="../media/image91.png"/><Relationship Id="rId157" Type="http://schemas.openxmlformats.org/officeDocument/2006/relationships/customXml" Target="../ink/ink91.xml"/><Relationship Id="rId178" Type="http://schemas.openxmlformats.org/officeDocument/2006/relationships/image" Target="../media/image112.png"/><Relationship Id="rId61" Type="http://schemas.openxmlformats.org/officeDocument/2006/relationships/customXml" Target="../ink/ink43.xml"/><Relationship Id="rId82" Type="http://schemas.openxmlformats.org/officeDocument/2006/relationships/image" Target="../media/image64.png"/><Relationship Id="rId199" Type="http://schemas.openxmlformats.org/officeDocument/2006/relationships/customXml" Target="../ink/ink112.xml"/><Relationship Id="rId203" Type="http://schemas.openxmlformats.org/officeDocument/2006/relationships/customXml" Target="../ink/ink114.xml"/><Relationship Id="rId19" Type="http://schemas.openxmlformats.org/officeDocument/2006/relationships/customXml" Target="../ink/ink22.xml"/><Relationship Id="rId224" Type="http://schemas.openxmlformats.org/officeDocument/2006/relationships/image" Target="../media/image135.png"/><Relationship Id="rId30" Type="http://schemas.openxmlformats.org/officeDocument/2006/relationships/image" Target="../media/image38.png"/><Relationship Id="rId105" Type="http://schemas.openxmlformats.org/officeDocument/2006/relationships/customXml" Target="../ink/ink65.xml"/><Relationship Id="rId126" Type="http://schemas.openxmlformats.org/officeDocument/2006/relationships/image" Target="../media/image86.png"/><Relationship Id="rId147" Type="http://schemas.openxmlformats.org/officeDocument/2006/relationships/customXml" Target="../ink/ink86.xml"/><Relationship Id="rId168" Type="http://schemas.openxmlformats.org/officeDocument/2006/relationships/image" Target="../media/image107.png"/><Relationship Id="rId51" Type="http://schemas.openxmlformats.org/officeDocument/2006/relationships/customXml" Target="../ink/ink38.xml"/><Relationship Id="rId72" Type="http://schemas.openxmlformats.org/officeDocument/2006/relationships/image" Target="../media/image59.png"/><Relationship Id="rId93" Type="http://schemas.openxmlformats.org/officeDocument/2006/relationships/customXml" Target="../ink/ink59.xml"/><Relationship Id="rId189" Type="http://schemas.openxmlformats.org/officeDocument/2006/relationships/customXml" Target="../ink/ink107.xml"/><Relationship Id="rId3" Type="http://schemas.openxmlformats.org/officeDocument/2006/relationships/audio" Target="../media/media17.m4a"/><Relationship Id="rId214" Type="http://schemas.openxmlformats.org/officeDocument/2006/relationships/image" Target="../media/image130.png"/><Relationship Id="rId116" Type="http://schemas.openxmlformats.org/officeDocument/2006/relationships/image" Target="../media/image81.png"/><Relationship Id="rId137" Type="http://schemas.openxmlformats.org/officeDocument/2006/relationships/customXml" Target="../ink/ink81.xml"/><Relationship Id="rId158" Type="http://schemas.openxmlformats.org/officeDocument/2006/relationships/image" Target="../media/image10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customXml" Target="../ink/ink7.xml"/><Relationship Id="rId26" Type="http://schemas.openxmlformats.org/officeDocument/2006/relationships/customXml" Target="../ink/ink11.xml"/><Relationship Id="rId21" Type="http://schemas.openxmlformats.org/officeDocument/2006/relationships/image" Target="../media/image12.png"/><Relationship Id="rId34" Type="http://schemas.openxmlformats.org/officeDocument/2006/relationships/customXml" Target="../ink/ink15.xml"/><Relationship Id="rId7" Type="http://schemas.openxmlformats.org/officeDocument/2006/relationships/image" Target="../media/image5.png"/><Relationship Id="rId12" Type="http://schemas.openxmlformats.org/officeDocument/2006/relationships/customXml" Target="../ink/ink4.xml"/><Relationship Id="rId17" Type="http://schemas.openxmlformats.org/officeDocument/2006/relationships/image" Target="../media/image10.png"/><Relationship Id="rId25" Type="http://schemas.openxmlformats.org/officeDocument/2006/relationships/image" Target="../media/image14.png"/><Relationship Id="rId33" Type="http://schemas.openxmlformats.org/officeDocument/2006/relationships/image" Target="../media/image18.png"/><Relationship Id="rId2" Type="http://schemas.openxmlformats.org/officeDocument/2006/relationships/audio" Target="../media/media5.m4a"/><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16.png"/><Relationship Id="rId1" Type="http://schemas.microsoft.com/office/2007/relationships/media" Target="../media/media5.m4a"/><Relationship Id="rId6" Type="http://schemas.openxmlformats.org/officeDocument/2006/relationships/customXml" Target="../ink/ink1.xml"/><Relationship Id="rId11" Type="http://schemas.openxmlformats.org/officeDocument/2006/relationships/image" Target="../media/image7.png"/><Relationship Id="rId24" Type="http://schemas.openxmlformats.org/officeDocument/2006/relationships/customXml" Target="../ink/ink10.xml"/><Relationship Id="rId32" Type="http://schemas.openxmlformats.org/officeDocument/2006/relationships/customXml" Target="../ink/ink14.xml"/><Relationship Id="rId37"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customXml" Target="../ink/ink12.xml"/><Relationship Id="rId36" Type="http://schemas.openxmlformats.org/officeDocument/2006/relationships/customXml" Target="../ink/ink16.xml"/><Relationship Id="rId10" Type="http://schemas.openxmlformats.org/officeDocument/2006/relationships/customXml" Target="../ink/ink3.xml"/><Relationship Id="rId19" Type="http://schemas.openxmlformats.org/officeDocument/2006/relationships/image" Target="../media/image11.png"/><Relationship Id="rId31"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15.png"/><Relationship Id="rId30" Type="http://schemas.openxmlformats.org/officeDocument/2006/relationships/customXml" Target="../ink/ink13.xml"/><Relationship Id="rId35" Type="http://schemas.openxmlformats.org/officeDocument/2006/relationships/image" Target="../media/image19.png"/><Relationship Id="rId8" Type="http://schemas.openxmlformats.org/officeDocument/2006/relationships/customXml" Target="../ink/ink2.xml"/><Relationship Id="rId3"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72" y="323476"/>
            <a:ext cx="10460100" cy="628913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55B2B9DE-92E6-4FF0-AF9C-439F02E2C0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288456329"/>
      </p:ext>
    </p:extLst>
  </p:cSld>
  <p:clrMapOvr>
    <a:masterClrMapping/>
  </p:clrMapOvr>
  <mc:AlternateContent xmlns:mc="http://schemas.openxmlformats.org/markup-compatibility/2006" xmlns:p14="http://schemas.microsoft.com/office/powerpoint/2010/main">
    <mc:Choice Requires="p14">
      <p:transition spd="slow" p14:dur="2000" advTm="95529"/>
    </mc:Choice>
    <mc:Fallback xmlns="">
      <p:transition spd="slow" advTm="9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0632-FF9B-4AE6-9BE2-E448DB81AFFF}"/>
              </a:ext>
            </a:extLst>
          </p:cNvPr>
          <p:cNvSpPr>
            <a:spLocks noGrp="1"/>
          </p:cNvSpPr>
          <p:nvPr>
            <p:ph type="title"/>
          </p:nvPr>
        </p:nvSpPr>
        <p:spPr/>
        <p:txBody>
          <a:bodyPr/>
          <a:lstStyle/>
          <a:p>
            <a:endParaRPr lang="en-US" dirty="0"/>
          </a:p>
        </p:txBody>
      </p:sp>
      <p:pic>
        <p:nvPicPr>
          <p:cNvPr id="7170" name="Picture 2" descr="2004">
            <a:extLst>
              <a:ext uri="{FF2B5EF4-FFF2-40B4-BE49-F238E27FC236}">
                <a16:creationId xmlns:a16="http://schemas.microsoft.com/office/drawing/2014/main" id="{94A45830-2FD6-4561-AF5A-6D4737C1D49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51579" y="381000"/>
            <a:ext cx="8479472" cy="61722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BAEFF9D-EFA8-4C22-B418-C2D01BAF16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800388305"/>
      </p:ext>
    </p:extLst>
  </p:cSld>
  <p:clrMapOvr>
    <a:masterClrMapping/>
  </p:clrMapOvr>
  <mc:AlternateContent xmlns:mc="http://schemas.openxmlformats.org/markup-compatibility/2006" xmlns:p14="http://schemas.microsoft.com/office/powerpoint/2010/main">
    <mc:Choice Requires="p14">
      <p:transition spd="slow" p14:dur="2000" advTm="67629"/>
    </mc:Choice>
    <mc:Fallback xmlns="">
      <p:transition spd="slow" advTm="67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dirty="0"/>
              <a:t>Post-Betsy</a:t>
            </a:r>
            <a:r>
              <a:rPr lang="en-US" baseline="0" dirty="0"/>
              <a:t> Levee System</a:t>
            </a:r>
            <a:endParaRPr lang="en-US" dirty="0"/>
          </a:p>
        </p:txBody>
      </p:sp>
      <p:sp>
        <p:nvSpPr>
          <p:cNvPr id="95235" name="Rectangle 3"/>
          <p:cNvSpPr>
            <a:spLocks noGrp="1" noChangeArrowheads="1"/>
          </p:cNvSpPr>
          <p:nvPr>
            <p:ph idx="1"/>
          </p:nvPr>
        </p:nvSpPr>
        <p:spPr/>
        <p:txBody>
          <a:bodyPr>
            <a:normAutofit lnSpcReduction="10000"/>
          </a:bodyPr>
          <a:lstStyle/>
          <a:p>
            <a:pPr>
              <a:lnSpc>
                <a:spcPct val="90000"/>
              </a:lnSpc>
            </a:pPr>
            <a:r>
              <a:rPr lang="en-US" dirty="0"/>
              <a:t>The plan to build</a:t>
            </a:r>
            <a:r>
              <a:rPr lang="en-US" baseline="0" dirty="0"/>
              <a:t> flood gates to prevent the storm surge from entering Lake Ponchartrain is challenged in an early NEPA lawsuit.</a:t>
            </a:r>
            <a:endParaRPr lang="en-US" dirty="0"/>
          </a:p>
          <a:p>
            <a:pPr>
              <a:lnSpc>
                <a:spcPct val="90000"/>
              </a:lnSpc>
            </a:pPr>
            <a:r>
              <a:rPr lang="en-US" dirty="0"/>
              <a:t>Corps initial plans to protect New Orleans are rejected in favor of ring levees.</a:t>
            </a:r>
          </a:p>
          <a:p>
            <a:pPr lvl="1">
              <a:lnSpc>
                <a:spcPct val="90000"/>
              </a:lnSpc>
            </a:pPr>
            <a:r>
              <a:rPr lang="en-US" dirty="0"/>
              <a:t>Critically, canals to Lake Pontchartrain are left open because the City does not want to pay for pumping stations to get the water pumped out of the city over the levees.</a:t>
            </a:r>
          </a:p>
          <a:p>
            <a:pPr>
              <a:lnSpc>
                <a:spcPct val="90000"/>
              </a:lnSpc>
            </a:pPr>
            <a:r>
              <a:rPr lang="en-US" dirty="0"/>
              <a:t>Lots of issues in construction</a:t>
            </a:r>
          </a:p>
          <a:p>
            <a:pPr lvl="1">
              <a:lnSpc>
                <a:spcPct val="90000"/>
              </a:lnSpc>
            </a:pPr>
            <a:r>
              <a:rPr lang="en-US" dirty="0"/>
              <a:t>Huge problem of lack of maintenance – not the Corp’s responsibility, moves to the locals.</a:t>
            </a:r>
          </a:p>
        </p:txBody>
      </p:sp>
      <p:sp>
        <p:nvSpPr>
          <p:cNvPr id="6" name="Slide Number Placeholder 5"/>
          <p:cNvSpPr>
            <a:spLocks noGrp="1"/>
          </p:cNvSpPr>
          <p:nvPr>
            <p:ph type="sldNum" sz="quarter" idx="12"/>
          </p:nvPr>
        </p:nvSpPr>
        <p:spPr/>
        <p:txBody>
          <a:bodyPr/>
          <a:lstStyle/>
          <a:p>
            <a:fld id="{8DD72361-6F8D-40B2-873C-F796B6BBE16F}" type="slidenum">
              <a:rPr lang="en-US"/>
              <a:pPr/>
              <a:t>11</a:t>
            </a:fld>
            <a:endParaRPr lang="en-US"/>
          </a:p>
        </p:txBody>
      </p:sp>
      <p:pic>
        <p:nvPicPr>
          <p:cNvPr id="3" name="Audio 2">
            <a:hlinkClick r:id="" action="ppaction://media"/>
            <a:extLst>
              <a:ext uri="{FF2B5EF4-FFF2-40B4-BE49-F238E27FC236}">
                <a16:creationId xmlns:a16="http://schemas.microsoft.com/office/drawing/2014/main" id="{551F1ECB-8653-4895-8605-F3CF0D3783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926567039"/>
      </p:ext>
    </p:extLst>
  </p:cSld>
  <p:clrMapOvr>
    <a:masterClrMapping/>
  </p:clrMapOvr>
  <mc:AlternateContent xmlns:mc="http://schemas.openxmlformats.org/markup-compatibility/2006" xmlns:p14="http://schemas.microsoft.com/office/powerpoint/2010/main">
    <mc:Choice Requires="p14">
      <p:transition spd="slow" p14:dur="2000" advTm="287617"/>
    </mc:Choice>
    <mc:Fallback xmlns="">
      <p:transition spd="slow" advTm="287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A51B-3051-416E-8C30-E268421F04D0}"/>
              </a:ext>
            </a:extLst>
          </p:cNvPr>
          <p:cNvSpPr>
            <a:spLocks noGrp="1"/>
          </p:cNvSpPr>
          <p:nvPr>
            <p:ph type="title"/>
          </p:nvPr>
        </p:nvSpPr>
        <p:spPr/>
        <p:txBody>
          <a:bodyPr/>
          <a:lstStyle/>
          <a:p>
            <a:pPr lvl="0">
              <a:lnSpc>
                <a:spcPct val="90000"/>
              </a:lnSpc>
            </a:pPr>
            <a:r>
              <a:rPr lang="en-US" dirty="0"/>
              <a:t>Katrina - not just levees breaking</a:t>
            </a:r>
          </a:p>
        </p:txBody>
      </p:sp>
      <p:sp>
        <p:nvSpPr>
          <p:cNvPr id="3" name="Content Placeholder 2">
            <a:extLst>
              <a:ext uri="{FF2B5EF4-FFF2-40B4-BE49-F238E27FC236}">
                <a16:creationId xmlns:a16="http://schemas.microsoft.com/office/drawing/2014/main" id="{F98BEAEB-7429-4849-A114-27B03761E6F8}"/>
              </a:ext>
            </a:extLst>
          </p:cNvPr>
          <p:cNvSpPr>
            <a:spLocks noGrp="1"/>
          </p:cNvSpPr>
          <p:nvPr>
            <p:ph idx="1"/>
          </p:nvPr>
        </p:nvSpPr>
        <p:spPr/>
        <p:txBody>
          <a:bodyPr/>
          <a:lstStyle/>
          <a:p>
            <a:pPr lvl="0">
              <a:lnSpc>
                <a:spcPct val="90000"/>
              </a:lnSpc>
            </a:pPr>
            <a:r>
              <a:rPr lang="en-US" dirty="0"/>
              <a:t>Overtopping - there would have been a lot of flooding without a levee break.</a:t>
            </a:r>
          </a:p>
          <a:p>
            <a:pPr lvl="0">
              <a:lnSpc>
                <a:spcPct val="90000"/>
              </a:lnSpc>
            </a:pPr>
            <a:r>
              <a:rPr lang="en-US" dirty="0"/>
              <a:t>The 2016 BR rainfall in New Orleans would look like the flooding from Katrina because of the limited capacity of the pumps on the storm sewers.</a:t>
            </a:r>
          </a:p>
        </p:txBody>
      </p:sp>
      <p:pic>
        <p:nvPicPr>
          <p:cNvPr id="4" name="Audio 3">
            <a:hlinkClick r:id="" action="ppaction://media"/>
            <a:extLst>
              <a:ext uri="{FF2B5EF4-FFF2-40B4-BE49-F238E27FC236}">
                <a16:creationId xmlns:a16="http://schemas.microsoft.com/office/drawing/2014/main" id="{9DFCBA3D-93DA-4539-9DA9-23B8764F2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244950303"/>
      </p:ext>
    </p:extLst>
  </p:cSld>
  <p:clrMapOvr>
    <a:masterClrMapping/>
  </p:clrMapOvr>
  <mc:AlternateContent xmlns:mc="http://schemas.openxmlformats.org/markup-compatibility/2006" xmlns:p14="http://schemas.microsoft.com/office/powerpoint/2010/main">
    <mc:Choice Requires="p14">
      <p:transition spd="slow" p14:dur="2000" advTm="83713"/>
    </mc:Choice>
    <mc:Fallback xmlns="">
      <p:transition spd="slow" advTm="8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fontScale="90000"/>
          </a:bodyPr>
          <a:lstStyle/>
          <a:p>
            <a:pPr eaLnBrk="1" hangingPunct="1"/>
            <a:r>
              <a:rPr lang="en-US" dirty="0"/>
              <a:t>In Re Katrina Canal Breaches Consolidated Litigation</a:t>
            </a:r>
          </a:p>
        </p:txBody>
      </p:sp>
      <p:sp>
        <p:nvSpPr>
          <p:cNvPr id="3075" name="Rectangle 3"/>
          <p:cNvSpPr>
            <a:spLocks noGrp="1" noChangeArrowheads="1"/>
          </p:cNvSpPr>
          <p:nvPr>
            <p:ph type="subTitle" idx="1"/>
          </p:nvPr>
        </p:nvSpPr>
        <p:spPr/>
        <p:txBody>
          <a:bodyPr/>
          <a:lstStyle/>
          <a:p>
            <a:pPr eaLnBrk="1" hangingPunct="1"/>
            <a:r>
              <a:rPr lang="en-US" dirty="0"/>
              <a:t>District Court Opinion Finding Liability</a:t>
            </a:r>
          </a:p>
        </p:txBody>
      </p:sp>
      <p:pic>
        <p:nvPicPr>
          <p:cNvPr id="2" name="Audio 1">
            <a:hlinkClick r:id="" action="ppaction://media"/>
            <a:extLst>
              <a:ext uri="{FF2B5EF4-FFF2-40B4-BE49-F238E27FC236}">
                <a16:creationId xmlns:a16="http://schemas.microsoft.com/office/drawing/2014/main" id="{9EE7C82C-D317-416C-9F7A-6CCAD19AA9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708098637"/>
      </p:ext>
    </p:extLst>
  </p:cSld>
  <p:clrMapOvr>
    <a:masterClrMapping/>
  </p:clrMapOvr>
  <mc:AlternateContent xmlns:mc="http://schemas.openxmlformats.org/markup-compatibility/2006" xmlns:p14="http://schemas.microsoft.com/office/powerpoint/2010/main">
    <mc:Choice Requires="p14">
      <p:transition spd="slow" p14:dur="2000" advTm="48278"/>
    </mc:Choice>
    <mc:Fallback xmlns="">
      <p:transition spd="slow" advTm="48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B7199D3-4A9A-42D6-801D-ABAE1FDC7A85}" type="slidenum">
              <a:rPr lang="en-US" smtClean="0"/>
              <a:pPr/>
              <a:t>14</a:t>
            </a:fld>
            <a:endParaRPr lang="en-US"/>
          </a:p>
        </p:txBody>
      </p:sp>
      <p:sp>
        <p:nvSpPr>
          <p:cNvPr id="4099" name="Rectangle 2"/>
          <p:cNvSpPr>
            <a:spLocks noGrp="1" noChangeArrowheads="1"/>
          </p:cNvSpPr>
          <p:nvPr>
            <p:ph type="title"/>
          </p:nvPr>
        </p:nvSpPr>
        <p:spPr/>
        <p:txBody>
          <a:bodyPr/>
          <a:lstStyle/>
          <a:p>
            <a:pPr eaLnBrk="1" hangingPunct="1"/>
            <a:r>
              <a:rPr lang="en-US" dirty="0"/>
              <a:t>Background for MRGO - </a:t>
            </a:r>
            <a:r>
              <a:rPr lang="en-US" i="1" dirty="0" err="1"/>
              <a:t>Graci</a:t>
            </a:r>
            <a:endParaRPr lang="en-US" i="1" dirty="0"/>
          </a:p>
        </p:txBody>
      </p:sp>
      <p:sp>
        <p:nvSpPr>
          <p:cNvPr id="4100" name="Rectangle 3"/>
          <p:cNvSpPr>
            <a:spLocks noGrp="1" noChangeArrowheads="1"/>
          </p:cNvSpPr>
          <p:nvPr>
            <p:ph type="body" idx="1"/>
          </p:nvPr>
        </p:nvSpPr>
        <p:spPr/>
        <p:txBody>
          <a:bodyPr>
            <a:normAutofit/>
          </a:bodyPr>
          <a:lstStyle/>
          <a:p>
            <a:pPr eaLnBrk="1" hangingPunct="1"/>
            <a:r>
              <a:rPr lang="en-US" i="1" dirty="0" err="1"/>
              <a:t>Graci</a:t>
            </a:r>
            <a:r>
              <a:rPr lang="en-US" dirty="0"/>
              <a:t> told us that </a:t>
            </a:r>
            <a:r>
              <a:rPr lang="en-US" dirty="0" err="1"/>
              <a:t>FCA</a:t>
            </a:r>
            <a:r>
              <a:rPr lang="en-US" dirty="0"/>
              <a:t> immunity does not attach unless a project has a flood control purpose. </a:t>
            </a:r>
          </a:p>
          <a:p>
            <a:pPr lvl="1" eaLnBrk="1" hangingPunct="1"/>
            <a:r>
              <a:rPr lang="en-US" dirty="0"/>
              <a:t>MRGO did not have a flood control purpose.</a:t>
            </a:r>
          </a:p>
          <a:p>
            <a:pPr lvl="1" eaLnBrk="1" hangingPunct="1"/>
            <a:r>
              <a:rPr lang="en-US" dirty="0"/>
              <a:t>FCA immunity did not attach.</a:t>
            </a:r>
          </a:p>
          <a:p>
            <a:pPr lvl="1" eaLnBrk="1" hangingPunct="1"/>
            <a:r>
              <a:rPr lang="en-US" dirty="0"/>
              <a:t>Still no liability because there was no negligence.</a:t>
            </a:r>
          </a:p>
          <a:p>
            <a:pPr eaLnBrk="1" hangingPunct="1"/>
            <a:r>
              <a:rPr lang="en-US" dirty="0"/>
              <a:t>Post-</a:t>
            </a:r>
            <a:r>
              <a:rPr lang="en-US" i="1" dirty="0"/>
              <a:t>Graci</a:t>
            </a:r>
            <a:r>
              <a:rPr lang="en-US" dirty="0"/>
              <a:t> the Corps built flood control levees between the city and MRGO.</a:t>
            </a:r>
          </a:p>
          <a:p>
            <a:pPr lvl="1" eaLnBrk="1" hangingPunct="1"/>
            <a:r>
              <a:rPr lang="en-US" dirty="0"/>
              <a:t>The court has to get the flood water past those levees without triggering the FCA.</a:t>
            </a:r>
          </a:p>
        </p:txBody>
      </p:sp>
      <p:pic>
        <p:nvPicPr>
          <p:cNvPr id="6" name="Audio 5">
            <a:hlinkClick r:id="" action="ppaction://media"/>
            <a:extLst>
              <a:ext uri="{FF2B5EF4-FFF2-40B4-BE49-F238E27FC236}">
                <a16:creationId xmlns:a16="http://schemas.microsoft.com/office/drawing/2014/main" id="{80AFF24D-5D5D-4392-9F86-E61DE7C99A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984065102"/>
      </p:ext>
    </p:extLst>
  </p:cSld>
  <p:clrMapOvr>
    <a:masterClrMapping/>
  </p:clrMapOvr>
  <mc:AlternateContent xmlns:mc="http://schemas.openxmlformats.org/markup-compatibility/2006" xmlns:p14="http://schemas.microsoft.com/office/powerpoint/2010/main">
    <mc:Choice Requires="p14">
      <p:transition spd="slow" p14:dur="2000" advTm="89988"/>
    </mc:Choice>
    <mc:Fallback xmlns="">
      <p:transition spd="slow" advTm="8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A692803-747A-4EA1-A30C-97B5B31F88FA}" type="slidenum">
              <a:rPr lang="en-US" smtClean="0"/>
              <a:pPr/>
              <a:t>15</a:t>
            </a:fld>
            <a:endParaRPr lang="en-US"/>
          </a:p>
        </p:txBody>
      </p:sp>
      <p:sp>
        <p:nvSpPr>
          <p:cNvPr id="5123" name="Rectangle 2"/>
          <p:cNvSpPr>
            <a:spLocks noGrp="1" noChangeArrowheads="1"/>
          </p:cNvSpPr>
          <p:nvPr>
            <p:ph type="title"/>
          </p:nvPr>
        </p:nvSpPr>
        <p:spPr/>
        <p:txBody>
          <a:bodyPr/>
          <a:lstStyle/>
          <a:p>
            <a:pPr eaLnBrk="1" hangingPunct="1"/>
            <a:r>
              <a:rPr lang="en-US" dirty="0"/>
              <a:t>Katrina</a:t>
            </a:r>
          </a:p>
        </p:txBody>
      </p:sp>
      <p:sp>
        <p:nvSpPr>
          <p:cNvPr id="5124" name="Rectangle 3"/>
          <p:cNvSpPr>
            <a:spLocks noGrp="1" noChangeArrowheads="1"/>
          </p:cNvSpPr>
          <p:nvPr>
            <p:ph type="body" idx="1"/>
          </p:nvPr>
        </p:nvSpPr>
        <p:spPr/>
        <p:txBody>
          <a:bodyPr>
            <a:normAutofit lnSpcReduction="10000"/>
          </a:bodyPr>
          <a:lstStyle/>
          <a:p>
            <a:pPr eaLnBrk="1" hangingPunct="1">
              <a:lnSpc>
                <a:spcPct val="90000"/>
              </a:lnSpc>
            </a:pPr>
            <a:r>
              <a:rPr lang="en-US" dirty="0"/>
              <a:t>Levees were overtopped in many parts of the city</a:t>
            </a:r>
          </a:p>
          <a:p>
            <a:pPr eaLnBrk="1" hangingPunct="1">
              <a:lnSpc>
                <a:spcPct val="90000"/>
              </a:lnSpc>
            </a:pPr>
            <a:r>
              <a:rPr lang="en-US" dirty="0"/>
              <a:t>Flood walls failed on the 17th St. Canal, the Industrial Canal (9th Ward), and levees between MRGO and the city.</a:t>
            </a:r>
          </a:p>
          <a:p>
            <a:pPr eaLnBrk="1" hangingPunct="1">
              <a:lnSpc>
                <a:spcPct val="90000"/>
              </a:lnSpc>
            </a:pPr>
            <a:r>
              <a:rPr lang="en-US" dirty="0"/>
              <a:t>Previous litigation established that the 17th St. Canal was a pure flood control structure and that FCA immunity applied even under a </a:t>
            </a:r>
            <a:r>
              <a:rPr lang="en-US" i="1" dirty="0"/>
              <a:t>Graci</a:t>
            </a:r>
            <a:r>
              <a:rPr lang="en-US" dirty="0"/>
              <a:t> analysis</a:t>
            </a:r>
          </a:p>
          <a:p>
            <a:pPr eaLnBrk="1" hangingPunct="1">
              <a:lnSpc>
                <a:spcPct val="90000"/>
              </a:lnSpc>
            </a:pPr>
            <a:r>
              <a:rPr lang="en-US" dirty="0"/>
              <a:t>The court refused to find that FCA immunity applied to the claims involving the levees that protected against MRGO flooding, letting this trial go forward.</a:t>
            </a:r>
          </a:p>
          <a:p>
            <a:pPr eaLnBrk="1" hangingPunct="1">
              <a:lnSpc>
                <a:spcPct val="90000"/>
              </a:lnSpc>
            </a:pPr>
            <a:r>
              <a:rPr lang="en-US" dirty="0"/>
              <a:t>Both of these ruling effectively ignored </a:t>
            </a:r>
            <a:r>
              <a:rPr lang="en-US" i="1" dirty="0"/>
              <a:t>Central Green</a:t>
            </a:r>
            <a:r>
              <a:rPr lang="en-US" dirty="0"/>
              <a:t>.</a:t>
            </a:r>
          </a:p>
        </p:txBody>
      </p:sp>
      <p:pic>
        <p:nvPicPr>
          <p:cNvPr id="2" name="Audio 1">
            <a:hlinkClick r:id="" action="ppaction://media"/>
            <a:extLst>
              <a:ext uri="{FF2B5EF4-FFF2-40B4-BE49-F238E27FC236}">
                <a16:creationId xmlns:a16="http://schemas.microsoft.com/office/drawing/2014/main" id="{74386C8D-9573-447A-8E8F-9A1494D505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045892928"/>
      </p:ext>
    </p:extLst>
  </p:cSld>
  <p:clrMapOvr>
    <a:masterClrMapping/>
  </p:clrMapOvr>
  <mc:AlternateContent xmlns:mc="http://schemas.openxmlformats.org/markup-compatibility/2006" xmlns:p14="http://schemas.microsoft.com/office/powerpoint/2010/main">
    <mc:Choice Requires="p14">
      <p:transition spd="slow" p14:dur="2000" advTm="146144"/>
    </mc:Choice>
    <mc:Fallback xmlns="">
      <p:transition spd="slow" advTm="14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72" y="208155"/>
            <a:ext cx="10598000" cy="1325563"/>
          </a:xfrm>
        </p:spPr>
        <p:txBody>
          <a:bodyPr/>
          <a:lstStyle/>
          <a:p>
            <a:r>
              <a:rPr lang="en-US" dirty="0"/>
              <a:t>Plaintiffs’ Theory of the Case</a:t>
            </a:r>
          </a:p>
        </p:txBody>
      </p:sp>
      <p:sp>
        <p:nvSpPr>
          <p:cNvPr id="3" name="Content Placeholder 2"/>
          <p:cNvSpPr>
            <a:spLocks noGrp="1"/>
          </p:cNvSpPr>
          <p:nvPr>
            <p:ph idx="1"/>
          </p:nvPr>
        </p:nvSpPr>
        <p:spPr/>
        <p:txBody>
          <a:bodyPr/>
          <a:lstStyle/>
          <a:p>
            <a:r>
              <a:rPr lang="en-US" dirty="0"/>
              <a:t>MRGO, combined with the Intercoastal Canal, created a high pressure funnel that pushed water into the city.</a:t>
            </a:r>
          </a:p>
          <a:p>
            <a:r>
              <a:rPr lang="en-US" dirty="0"/>
              <a:t>MRGO's widening since Betsy weakened allowed waves to weaken the flood control levees.</a:t>
            </a:r>
          </a:p>
          <a:p>
            <a:r>
              <a:rPr lang="en-US" dirty="0"/>
              <a:t>The combination led the levees to fail.</a:t>
            </a:r>
          </a:p>
          <a:p>
            <a:r>
              <a:rPr lang="en-US" dirty="0"/>
              <a:t>But is this really what happened at all?</a:t>
            </a:r>
          </a:p>
        </p:txBody>
      </p:sp>
      <p:sp>
        <p:nvSpPr>
          <p:cNvPr id="4" name="Slide Number Placeholder 3"/>
          <p:cNvSpPr>
            <a:spLocks noGrp="1"/>
          </p:cNvSpPr>
          <p:nvPr>
            <p:ph type="sldNum" sz="quarter" idx="12"/>
          </p:nvPr>
        </p:nvSpPr>
        <p:spPr/>
        <p:txBody>
          <a:bodyPr/>
          <a:lstStyle/>
          <a:p>
            <a:pPr>
              <a:defRPr/>
            </a:pPr>
            <a:fld id="{B474118F-178E-44C8-B9A1-C0AFFFCF757A}" type="slidenum">
              <a:rPr lang="en-US" smtClean="0"/>
              <a:pPr>
                <a:defRPr/>
              </a:pPr>
              <a:t>16</a:t>
            </a:fld>
            <a:endParaRPr lang="en-US"/>
          </a:p>
        </p:txBody>
      </p:sp>
      <p:pic>
        <p:nvPicPr>
          <p:cNvPr id="5" name="Audio 4">
            <a:hlinkClick r:id="" action="ppaction://media"/>
            <a:extLst>
              <a:ext uri="{FF2B5EF4-FFF2-40B4-BE49-F238E27FC236}">
                <a16:creationId xmlns:a16="http://schemas.microsoft.com/office/drawing/2014/main" id="{9A71843D-7230-4AB4-86C8-6C3EB52030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989698020"/>
      </p:ext>
    </p:extLst>
  </p:cSld>
  <p:clrMapOvr>
    <a:masterClrMapping/>
  </p:clrMapOvr>
  <mc:AlternateContent xmlns:mc="http://schemas.openxmlformats.org/markup-compatibility/2006" xmlns:p14="http://schemas.microsoft.com/office/powerpoint/2010/main">
    <mc:Choice Requires="p14">
      <p:transition spd="slow" p14:dur="2000" advTm="41116"/>
    </mc:Choice>
    <mc:Fallback xmlns="">
      <p:transition spd="slow" advTm="4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5041" name="Group 8" descr="Graphic showing surge heights on the east side of New Orleans during hurricane Katrina. The levees on MRGO and the shipping canal appear to create a funnel, pushing water into the city."/>
          <p:cNvGrpSpPr>
            <a:grpSpLocks/>
          </p:cNvGrpSpPr>
          <p:nvPr/>
        </p:nvGrpSpPr>
        <p:grpSpPr bwMode="auto">
          <a:xfrm>
            <a:off x="4572393" y="59159"/>
            <a:ext cx="7547283" cy="3369841"/>
            <a:chOff x="1006" y="0"/>
            <a:chExt cx="4754" cy="2123"/>
          </a:xfrm>
        </p:grpSpPr>
        <p:pic>
          <p:nvPicPr>
            <p:cNvPr id="855046" name="Picture 4" descr="Katrina_ms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 y="0"/>
              <a:ext cx="3216" cy="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6"/>
            <p:cNvSpPr txBox="1">
              <a:spLocks noChangeArrowheads="1"/>
            </p:cNvSpPr>
            <p:nvPr/>
          </p:nvSpPr>
          <p:spPr bwMode="auto">
            <a:xfrm>
              <a:off x="1006" y="144"/>
              <a:ext cx="1339" cy="1222"/>
            </a:xfrm>
            <a:prstGeom prst="rect">
              <a:avLst/>
            </a:prstGeom>
            <a:noFill/>
            <a:ln w="9525">
              <a:noFill/>
              <a:miter lim="800000"/>
              <a:headEnd/>
              <a:tailEnd/>
            </a:ln>
            <a:effectLst/>
          </p:spPr>
          <p:txBody>
            <a:bodyPr wrap="none">
              <a:spAutoFit/>
            </a:bodyPr>
            <a:lstStyle/>
            <a:p>
              <a:pPr algn="ctr" eaLnBrk="0" hangingPunct="0">
                <a:defRPr/>
              </a:pPr>
              <a:r>
                <a:rPr lang="en-US" sz="2400" dirty="0">
                  <a:solidFill>
                    <a:srgbClr val="33CCCC"/>
                  </a:solidFill>
                  <a:effectLst>
                    <a:outerShdw blurRad="38100" dist="38100" dir="2700000" algn="tl">
                      <a:srgbClr val="000000"/>
                    </a:outerShdw>
                  </a:effectLst>
                </a:rPr>
                <a:t>Operational </a:t>
              </a:r>
            </a:p>
            <a:p>
              <a:pPr algn="ctr" eaLnBrk="0" hangingPunct="0">
                <a:defRPr/>
              </a:pPr>
              <a:r>
                <a:rPr lang="en-US" sz="2400" dirty="0">
                  <a:solidFill>
                    <a:srgbClr val="33CCCC"/>
                  </a:solidFill>
                  <a:effectLst>
                    <a:outerShdw blurRad="38100" dist="38100" dir="2700000" algn="tl">
                      <a:srgbClr val="000000"/>
                    </a:outerShdw>
                  </a:effectLst>
                </a:rPr>
                <a:t>NHC Katrina </a:t>
              </a:r>
            </a:p>
            <a:p>
              <a:pPr algn="ctr" eaLnBrk="0" hangingPunct="0">
                <a:defRPr/>
              </a:pPr>
              <a:r>
                <a:rPr lang="en-US" sz="2400" dirty="0">
                  <a:solidFill>
                    <a:srgbClr val="33CCCC"/>
                  </a:solidFill>
                  <a:effectLst>
                    <a:outerShdw blurRad="38100" dist="38100" dir="2700000" algn="tl">
                      <a:srgbClr val="000000"/>
                    </a:outerShdw>
                  </a:effectLst>
                </a:rPr>
                <a:t>SLOSH model</a:t>
              </a:r>
            </a:p>
            <a:p>
              <a:pPr algn="ctr" eaLnBrk="0" hangingPunct="0">
                <a:defRPr/>
              </a:pPr>
              <a:r>
                <a:rPr lang="en-US" sz="2400" dirty="0">
                  <a:solidFill>
                    <a:srgbClr val="33CCCC"/>
                  </a:solidFill>
                  <a:effectLst>
                    <a:outerShdw blurRad="38100" dist="38100" dir="2700000" algn="tl">
                      <a:srgbClr val="000000"/>
                    </a:outerShdw>
                  </a:effectLst>
                </a:rPr>
                <a:t>using </a:t>
              </a:r>
              <a:r>
                <a:rPr lang="en-US" sz="2400" dirty="0">
                  <a:solidFill>
                    <a:srgbClr val="FF3300"/>
                  </a:solidFill>
                  <a:effectLst>
                    <a:outerShdw blurRad="38100" dist="38100" dir="2700000" algn="tl">
                      <a:srgbClr val="000000"/>
                    </a:outerShdw>
                  </a:effectLst>
                </a:rPr>
                <a:t>outdated</a:t>
              </a:r>
              <a:r>
                <a:rPr lang="en-US" sz="2400" dirty="0">
                  <a:solidFill>
                    <a:srgbClr val="33CCCC"/>
                  </a:solidFill>
                  <a:effectLst>
                    <a:outerShdw blurRad="38100" dist="38100" dir="2700000" algn="tl">
                      <a:srgbClr val="000000"/>
                    </a:outerShdw>
                  </a:effectLst>
                </a:rPr>
                <a:t> </a:t>
              </a:r>
            </a:p>
            <a:p>
              <a:pPr algn="ctr" eaLnBrk="0" hangingPunct="0">
                <a:defRPr/>
              </a:pPr>
              <a:r>
                <a:rPr lang="en-US" sz="2400" dirty="0">
                  <a:solidFill>
                    <a:srgbClr val="33CCCC"/>
                  </a:solidFill>
                  <a:effectLst>
                    <a:outerShdw blurRad="38100" dist="38100" dir="2700000" algn="tl">
                      <a:srgbClr val="000000"/>
                    </a:outerShdw>
                  </a:effectLst>
                </a:rPr>
                <a:t>elevations.</a:t>
              </a:r>
            </a:p>
          </p:txBody>
        </p:sp>
      </p:grpSp>
      <p:grpSp>
        <p:nvGrpSpPr>
          <p:cNvPr id="3" name="Group 9" descr="Graphic showing surge heights on the east side of New Orleans during hurricane Katrina. With the correct elevations, which put the east side of the city lower, there is no funnel effect."/>
          <p:cNvGrpSpPr>
            <a:grpSpLocks/>
          </p:cNvGrpSpPr>
          <p:nvPr/>
        </p:nvGrpSpPr>
        <p:grpSpPr bwMode="auto">
          <a:xfrm>
            <a:off x="0" y="3489275"/>
            <a:ext cx="7645235" cy="3368725"/>
            <a:chOff x="0" y="2112"/>
            <a:chExt cx="4816" cy="2122"/>
          </a:xfrm>
        </p:grpSpPr>
        <p:pic>
          <p:nvPicPr>
            <p:cNvPr id="855044" name="Picture 5" descr="Katrina_ms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12"/>
              <a:ext cx="3216" cy="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7"/>
            <p:cNvSpPr txBox="1">
              <a:spLocks noChangeArrowheads="1"/>
            </p:cNvSpPr>
            <p:nvPr/>
          </p:nvSpPr>
          <p:spPr bwMode="auto">
            <a:xfrm>
              <a:off x="3536" y="2880"/>
              <a:ext cx="1280" cy="989"/>
            </a:xfrm>
            <a:prstGeom prst="rect">
              <a:avLst/>
            </a:prstGeom>
            <a:noFill/>
            <a:ln w="9525">
              <a:noFill/>
              <a:miter lim="800000"/>
              <a:headEnd/>
              <a:tailEnd/>
            </a:ln>
            <a:effectLst/>
          </p:spPr>
          <p:txBody>
            <a:bodyPr wrap="none">
              <a:spAutoFit/>
            </a:bodyPr>
            <a:lstStyle/>
            <a:p>
              <a:pPr algn="ctr" eaLnBrk="0" hangingPunct="0">
                <a:defRPr/>
              </a:pPr>
              <a:r>
                <a:rPr lang="en-US" sz="2400" dirty="0">
                  <a:effectLst>
                    <a:outerShdw blurRad="38100" dist="38100" dir="2700000" algn="tl">
                      <a:srgbClr val="000000"/>
                    </a:outerShdw>
                  </a:effectLst>
                </a:rPr>
                <a:t>Katrina SLOSH</a:t>
              </a:r>
            </a:p>
            <a:p>
              <a:pPr algn="ctr" eaLnBrk="0" hangingPunct="0">
                <a:defRPr/>
              </a:pPr>
              <a:r>
                <a:rPr lang="en-US" sz="2400" dirty="0" err="1">
                  <a:effectLst>
                    <a:outerShdw blurRad="38100" dist="38100" dir="2700000" algn="tl">
                      <a:srgbClr val="000000"/>
                    </a:outerShdw>
                  </a:effectLst>
                </a:rPr>
                <a:t>hindcast</a:t>
              </a:r>
              <a:r>
                <a:rPr lang="en-US" sz="2400" dirty="0">
                  <a:effectLst>
                    <a:outerShdw blurRad="38100" dist="38100" dir="2700000" algn="tl">
                      <a:srgbClr val="000000"/>
                    </a:outerShdw>
                  </a:effectLst>
                </a:rPr>
                <a:t> using </a:t>
              </a:r>
            </a:p>
            <a:p>
              <a:pPr algn="ctr" eaLnBrk="0" hangingPunct="0">
                <a:defRPr/>
              </a:pPr>
              <a:r>
                <a:rPr lang="en-US" sz="2400" dirty="0">
                  <a:solidFill>
                    <a:schemeClr val="hlink"/>
                  </a:solidFill>
                  <a:effectLst>
                    <a:outerShdw blurRad="38100" dist="38100" dir="2700000" algn="tl">
                      <a:srgbClr val="000000"/>
                    </a:outerShdw>
                  </a:effectLst>
                </a:rPr>
                <a:t>accurate</a:t>
              </a:r>
            </a:p>
            <a:p>
              <a:pPr algn="ctr" eaLnBrk="0" hangingPunct="0">
                <a:defRPr/>
              </a:pPr>
              <a:r>
                <a:rPr lang="en-US" sz="2400" dirty="0">
                  <a:effectLst>
                    <a:outerShdw blurRad="38100" dist="38100" dir="2700000" algn="tl">
                      <a:srgbClr val="000000"/>
                    </a:outerShdw>
                  </a:effectLst>
                </a:rPr>
                <a:t>elevations.</a:t>
              </a:r>
            </a:p>
          </p:txBody>
        </p:sp>
      </p:grpSp>
      <p:sp>
        <p:nvSpPr>
          <p:cNvPr id="8" name="TextBox 7"/>
          <p:cNvSpPr txBox="1"/>
          <p:nvPr/>
        </p:nvSpPr>
        <p:spPr>
          <a:xfrm>
            <a:off x="9182380" y="1071563"/>
            <a:ext cx="1139538" cy="849750"/>
          </a:xfrm>
          <a:prstGeom prst="rect">
            <a:avLst/>
          </a:prstGeom>
          <a:noFill/>
        </p:spPr>
        <p:txBody>
          <a:bodyPr wrap="none" lIns="64291" tIns="32146" rIns="64291" bIns="32146">
            <a:spAutoFit/>
          </a:bodyPr>
          <a:lstStyle/>
          <a:p>
            <a:pPr algn="ctr" eaLnBrk="0" hangingPunct="0">
              <a:defRPr/>
            </a:pPr>
            <a:r>
              <a:rPr lang="en-US" sz="1700" dirty="0">
                <a:solidFill>
                  <a:srgbClr val="FF3399"/>
                </a:solidFill>
                <a:effectLst>
                  <a:outerShdw blurRad="38100" dist="38100" dir="2700000" algn="tl">
                    <a:srgbClr val="000000">
                      <a:alpha val="43137"/>
                    </a:srgbClr>
                  </a:outerShdw>
                </a:effectLst>
              </a:rPr>
              <a:t>The</a:t>
            </a:r>
          </a:p>
          <a:p>
            <a:pPr algn="ctr" eaLnBrk="0" hangingPunct="0">
              <a:defRPr/>
            </a:pPr>
            <a:r>
              <a:rPr lang="en-US" sz="1700" dirty="0">
                <a:solidFill>
                  <a:srgbClr val="FF3399"/>
                </a:solidFill>
                <a:effectLst>
                  <a:outerShdw blurRad="38100" dist="38100" dir="2700000" algn="tl">
                    <a:srgbClr val="000000">
                      <a:alpha val="43137"/>
                    </a:srgbClr>
                  </a:outerShdw>
                </a:effectLst>
              </a:rPr>
              <a:t>“Hurricane </a:t>
            </a:r>
          </a:p>
          <a:p>
            <a:pPr algn="ctr" eaLnBrk="0" hangingPunct="0">
              <a:defRPr/>
            </a:pPr>
            <a:r>
              <a:rPr lang="en-US" sz="1700" dirty="0">
                <a:solidFill>
                  <a:srgbClr val="FF3399"/>
                </a:solidFill>
                <a:effectLst>
                  <a:outerShdw blurRad="38100" dist="38100" dir="2700000" algn="tl">
                    <a:srgbClr val="000000">
                      <a:alpha val="43137"/>
                    </a:srgbClr>
                  </a:outerShdw>
                </a:effectLst>
              </a:rPr>
              <a:t>Highway”</a:t>
            </a:r>
          </a:p>
        </p:txBody>
      </p:sp>
      <p:pic>
        <p:nvPicPr>
          <p:cNvPr id="2" name="Audio 1">
            <a:hlinkClick r:id="" action="ppaction://media"/>
            <a:extLst>
              <a:ext uri="{FF2B5EF4-FFF2-40B4-BE49-F238E27FC236}">
                <a16:creationId xmlns:a16="http://schemas.microsoft.com/office/drawing/2014/main" id="{4B0C5F51-90FA-49B0-8582-BC3365F8F69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167938" y="6357938"/>
            <a:ext cx="347662" cy="347662"/>
          </a:xfrm>
          <a:prstGeom prst="rect">
            <a:avLst/>
          </a:prstGeom>
        </p:spPr>
      </p:pic>
      <mc:AlternateContent xmlns:mc="http://schemas.openxmlformats.org/markup-compatibility/2006">
        <mc:Choice xmlns:p14="http://schemas.microsoft.com/office/powerpoint/2010/main" Requires="p14">
          <p:contentPart p14:bwMode="auto" r:id="rId9">
            <p14:nvContentPartPr>
              <p14:cNvPr id="4" name="Ink 3">
                <a:extLst>
                  <a:ext uri="{FF2B5EF4-FFF2-40B4-BE49-F238E27FC236}">
                    <a16:creationId xmlns:a16="http://schemas.microsoft.com/office/drawing/2014/main" id="{63D46FB4-4DFF-4D8F-9B4C-8914BAAADC10}"/>
                  </a:ext>
                </a:extLst>
              </p14:cNvPr>
              <p14:cNvContentPartPr/>
              <p14:nvPr/>
            </p14:nvContentPartPr>
            <p14:xfrm>
              <a:off x="1218840" y="1616853"/>
              <a:ext cx="360" cy="360"/>
            </p14:xfrm>
          </p:contentPart>
        </mc:Choice>
        <mc:Fallback>
          <p:pic>
            <p:nvPicPr>
              <p:cNvPr id="4" name="Ink 3">
                <a:extLst>
                  <a:ext uri="{FF2B5EF4-FFF2-40B4-BE49-F238E27FC236}">
                    <a16:creationId xmlns:a16="http://schemas.microsoft.com/office/drawing/2014/main" id="{63D46FB4-4DFF-4D8F-9B4C-8914BAAADC10}"/>
                  </a:ext>
                </a:extLst>
              </p:cNvPr>
              <p:cNvPicPr/>
              <p:nvPr/>
            </p:nvPicPr>
            <p:blipFill>
              <a:blip r:embed="rId10"/>
              <a:stretch>
                <a:fillRect/>
              </a:stretch>
            </p:blipFill>
            <p:spPr>
              <a:xfrm>
                <a:off x="1200840" y="1598853"/>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 name="Ink 4">
                <a:extLst>
                  <a:ext uri="{FF2B5EF4-FFF2-40B4-BE49-F238E27FC236}">
                    <a16:creationId xmlns:a16="http://schemas.microsoft.com/office/drawing/2014/main" id="{989DC60F-EC24-4F6E-9CCE-F3789118FB16}"/>
                  </a:ext>
                </a:extLst>
              </p14:cNvPr>
              <p14:cNvContentPartPr/>
              <p14:nvPr/>
            </p14:nvContentPartPr>
            <p14:xfrm>
              <a:off x="10227840" y="1019253"/>
              <a:ext cx="1326960" cy="428400"/>
            </p14:xfrm>
          </p:contentPart>
        </mc:Choice>
        <mc:Fallback>
          <p:pic>
            <p:nvPicPr>
              <p:cNvPr id="5" name="Ink 4">
                <a:extLst>
                  <a:ext uri="{FF2B5EF4-FFF2-40B4-BE49-F238E27FC236}">
                    <a16:creationId xmlns:a16="http://schemas.microsoft.com/office/drawing/2014/main" id="{989DC60F-EC24-4F6E-9CCE-F3789118FB16}"/>
                  </a:ext>
                </a:extLst>
              </p:cNvPr>
              <p:cNvPicPr/>
              <p:nvPr/>
            </p:nvPicPr>
            <p:blipFill>
              <a:blip r:embed="rId12"/>
              <a:stretch>
                <a:fillRect/>
              </a:stretch>
            </p:blipFill>
            <p:spPr>
              <a:xfrm>
                <a:off x="10210200" y="1001253"/>
                <a:ext cx="1362600" cy="4640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6" name="Ink 5">
                <a:extLst>
                  <a:ext uri="{FF2B5EF4-FFF2-40B4-BE49-F238E27FC236}">
                    <a16:creationId xmlns:a16="http://schemas.microsoft.com/office/drawing/2014/main" id="{A5A0E9B0-5043-42DF-890E-334A9D0C3182}"/>
                  </a:ext>
                </a:extLst>
              </p14:cNvPr>
              <p14:cNvContentPartPr/>
              <p14:nvPr/>
            </p14:nvContentPartPr>
            <p14:xfrm>
              <a:off x="10232160" y="1416693"/>
              <a:ext cx="1154160" cy="1060200"/>
            </p14:xfrm>
          </p:contentPart>
        </mc:Choice>
        <mc:Fallback>
          <p:pic>
            <p:nvPicPr>
              <p:cNvPr id="6" name="Ink 5">
                <a:extLst>
                  <a:ext uri="{FF2B5EF4-FFF2-40B4-BE49-F238E27FC236}">
                    <a16:creationId xmlns:a16="http://schemas.microsoft.com/office/drawing/2014/main" id="{A5A0E9B0-5043-42DF-890E-334A9D0C3182}"/>
                  </a:ext>
                </a:extLst>
              </p:cNvPr>
              <p:cNvPicPr/>
              <p:nvPr/>
            </p:nvPicPr>
            <p:blipFill>
              <a:blip r:embed="rId14"/>
              <a:stretch>
                <a:fillRect/>
              </a:stretch>
            </p:blipFill>
            <p:spPr>
              <a:xfrm>
                <a:off x="10214520" y="1399053"/>
                <a:ext cx="1189800" cy="10958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0" name="Ink 29">
                <a:extLst>
                  <a:ext uri="{FF2B5EF4-FFF2-40B4-BE49-F238E27FC236}">
                    <a16:creationId xmlns:a16="http://schemas.microsoft.com/office/drawing/2014/main" id="{2D06C2AE-ACE4-4A4A-93EC-373A8A86E9F4}"/>
                  </a:ext>
                </a:extLst>
              </p14:cNvPr>
              <p14:cNvContentPartPr/>
              <p14:nvPr/>
            </p14:nvContentPartPr>
            <p14:xfrm>
              <a:off x="2875200" y="3779733"/>
              <a:ext cx="693360" cy="3029760"/>
            </p14:xfrm>
          </p:contentPart>
        </mc:Choice>
        <mc:Fallback>
          <p:pic>
            <p:nvPicPr>
              <p:cNvPr id="30" name="Ink 29">
                <a:extLst>
                  <a:ext uri="{FF2B5EF4-FFF2-40B4-BE49-F238E27FC236}">
                    <a16:creationId xmlns:a16="http://schemas.microsoft.com/office/drawing/2014/main" id="{2D06C2AE-ACE4-4A4A-93EC-373A8A86E9F4}"/>
                  </a:ext>
                </a:extLst>
              </p:cNvPr>
              <p:cNvPicPr/>
              <p:nvPr/>
            </p:nvPicPr>
            <p:blipFill>
              <a:blip r:embed="rId16"/>
              <a:stretch>
                <a:fillRect/>
              </a:stretch>
            </p:blipFill>
            <p:spPr>
              <a:xfrm>
                <a:off x="2857200" y="3761733"/>
                <a:ext cx="729000" cy="3065400"/>
              </a:xfrm>
              <a:prstGeom prst="rect">
                <a:avLst/>
              </a:prstGeom>
            </p:spPr>
          </p:pic>
        </mc:Fallback>
      </mc:AlternateContent>
      <p:grpSp>
        <p:nvGrpSpPr>
          <p:cNvPr id="33" name="Group 32">
            <a:extLst>
              <a:ext uri="{FF2B5EF4-FFF2-40B4-BE49-F238E27FC236}">
                <a16:creationId xmlns:a16="http://schemas.microsoft.com/office/drawing/2014/main" id="{2152B1B2-FE81-445D-861E-5F6FABED4CD8}"/>
              </a:ext>
            </a:extLst>
          </p:cNvPr>
          <p:cNvGrpSpPr/>
          <p:nvPr/>
        </p:nvGrpSpPr>
        <p:grpSpPr>
          <a:xfrm>
            <a:off x="3513480" y="3595773"/>
            <a:ext cx="2241000" cy="837720"/>
            <a:chOff x="3513480" y="3595773"/>
            <a:chExt cx="2241000" cy="837720"/>
          </a:xfrm>
        </p:grpSpPr>
        <mc:AlternateContent xmlns:mc="http://schemas.openxmlformats.org/markup-compatibility/2006">
          <mc:Choice xmlns:p14="http://schemas.microsoft.com/office/powerpoint/2010/main" Requires="p14">
            <p:contentPart p14:bwMode="auto" r:id="rId17">
              <p14:nvContentPartPr>
                <p14:cNvPr id="31" name="Ink 30">
                  <a:extLst>
                    <a:ext uri="{FF2B5EF4-FFF2-40B4-BE49-F238E27FC236}">
                      <a16:creationId xmlns:a16="http://schemas.microsoft.com/office/drawing/2014/main" id="{46D974DC-EAA2-44BE-8462-B4D8FE312557}"/>
                    </a:ext>
                  </a:extLst>
                </p14:cNvPr>
                <p14:cNvContentPartPr/>
                <p14:nvPr/>
              </p14:nvContentPartPr>
              <p14:xfrm>
                <a:off x="3707520" y="3595773"/>
                <a:ext cx="2046960" cy="785880"/>
              </p14:xfrm>
            </p:contentPart>
          </mc:Choice>
          <mc:Fallback>
            <p:pic>
              <p:nvPicPr>
                <p:cNvPr id="31" name="Ink 30">
                  <a:extLst>
                    <a:ext uri="{FF2B5EF4-FFF2-40B4-BE49-F238E27FC236}">
                      <a16:creationId xmlns:a16="http://schemas.microsoft.com/office/drawing/2014/main" id="{46D974DC-EAA2-44BE-8462-B4D8FE312557}"/>
                    </a:ext>
                  </a:extLst>
                </p:cNvPr>
                <p:cNvPicPr/>
                <p:nvPr/>
              </p:nvPicPr>
              <p:blipFill>
                <a:blip r:embed="rId18"/>
                <a:stretch>
                  <a:fillRect/>
                </a:stretch>
              </p:blipFill>
              <p:spPr>
                <a:xfrm>
                  <a:off x="3689520" y="3578133"/>
                  <a:ext cx="2082600" cy="8215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2" name="Ink 31">
                  <a:extLst>
                    <a:ext uri="{FF2B5EF4-FFF2-40B4-BE49-F238E27FC236}">
                      <a16:creationId xmlns:a16="http://schemas.microsoft.com/office/drawing/2014/main" id="{26534B10-1815-4FBA-94D6-677B3AC0EA1D}"/>
                    </a:ext>
                  </a:extLst>
                </p14:cNvPr>
                <p14:cNvContentPartPr/>
                <p14:nvPr/>
              </p14:nvContentPartPr>
              <p14:xfrm>
                <a:off x="3513480" y="4183293"/>
                <a:ext cx="604080" cy="250200"/>
              </p14:xfrm>
            </p:contentPart>
          </mc:Choice>
          <mc:Fallback>
            <p:pic>
              <p:nvPicPr>
                <p:cNvPr id="32" name="Ink 31">
                  <a:extLst>
                    <a:ext uri="{FF2B5EF4-FFF2-40B4-BE49-F238E27FC236}">
                      <a16:creationId xmlns:a16="http://schemas.microsoft.com/office/drawing/2014/main" id="{26534B10-1815-4FBA-94D6-677B3AC0EA1D}"/>
                    </a:ext>
                  </a:extLst>
                </p:cNvPr>
                <p:cNvPicPr/>
                <p:nvPr/>
              </p:nvPicPr>
              <p:blipFill>
                <a:blip r:embed="rId20"/>
                <a:stretch>
                  <a:fillRect/>
                </a:stretch>
              </p:blipFill>
              <p:spPr>
                <a:xfrm>
                  <a:off x="3495840" y="4165293"/>
                  <a:ext cx="639720" cy="285840"/>
                </a:xfrm>
                <a:prstGeom prst="rect">
                  <a:avLst/>
                </a:prstGeom>
              </p:spPr>
            </p:pic>
          </mc:Fallback>
        </mc:AlternateContent>
      </p:grpSp>
      <p:grpSp>
        <p:nvGrpSpPr>
          <p:cNvPr id="61480" name="Group 61479">
            <a:extLst>
              <a:ext uri="{FF2B5EF4-FFF2-40B4-BE49-F238E27FC236}">
                <a16:creationId xmlns:a16="http://schemas.microsoft.com/office/drawing/2014/main" id="{B4FB1FD5-51BB-4B95-8F02-06E269EA1197}"/>
              </a:ext>
            </a:extLst>
          </p:cNvPr>
          <p:cNvGrpSpPr/>
          <p:nvPr/>
        </p:nvGrpSpPr>
        <p:grpSpPr>
          <a:xfrm>
            <a:off x="6250920" y="1749333"/>
            <a:ext cx="4342680" cy="758160"/>
            <a:chOff x="6250920" y="1749333"/>
            <a:chExt cx="4342680" cy="758160"/>
          </a:xfrm>
        </p:grpSpPr>
        <mc:AlternateContent xmlns:mc="http://schemas.openxmlformats.org/markup-compatibility/2006">
          <mc:Choice xmlns:p14="http://schemas.microsoft.com/office/powerpoint/2010/main" Requires="p14">
            <p:contentPart p14:bwMode="auto" r:id="rId21">
              <p14:nvContentPartPr>
                <p14:cNvPr id="61478" name="Ink 61477">
                  <a:extLst>
                    <a:ext uri="{FF2B5EF4-FFF2-40B4-BE49-F238E27FC236}">
                      <a16:creationId xmlns:a16="http://schemas.microsoft.com/office/drawing/2014/main" id="{FD0E5922-9B48-4D51-B343-880AD72E7178}"/>
                    </a:ext>
                  </a:extLst>
                </p14:cNvPr>
                <p14:cNvContentPartPr/>
                <p14:nvPr/>
              </p14:nvContentPartPr>
              <p14:xfrm>
                <a:off x="6250920" y="1801173"/>
                <a:ext cx="4259880" cy="706320"/>
              </p14:xfrm>
            </p:contentPart>
          </mc:Choice>
          <mc:Fallback>
            <p:pic>
              <p:nvPicPr>
                <p:cNvPr id="61478" name="Ink 61477">
                  <a:extLst>
                    <a:ext uri="{FF2B5EF4-FFF2-40B4-BE49-F238E27FC236}">
                      <a16:creationId xmlns:a16="http://schemas.microsoft.com/office/drawing/2014/main" id="{FD0E5922-9B48-4D51-B343-880AD72E7178}"/>
                    </a:ext>
                  </a:extLst>
                </p:cNvPr>
                <p:cNvPicPr/>
                <p:nvPr/>
              </p:nvPicPr>
              <p:blipFill>
                <a:blip r:embed="rId22"/>
                <a:stretch>
                  <a:fillRect/>
                </a:stretch>
              </p:blipFill>
              <p:spPr>
                <a:xfrm>
                  <a:off x="6232920" y="1783533"/>
                  <a:ext cx="4295520" cy="7419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61479" name="Ink 61478">
                  <a:extLst>
                    <a:ext uri="{FF2B5EF4-FFF2-40B4-BE49-F238E27FC236}">
                      <a16:creationId xmlns:a16="http://schemas.microsoft.com/office/drawing/2014/main" id="{A6BD3241-5DEA-467D-99C2-751F0AD883FA}"/>
                    </a:ext>
                  </a:extLst>
                </p14:cNvPr>
                <p14:cNvContentPartPr/>
                <p14:nvPr/>
              </p14:nvContentPartPr>
              <p14:xfrm>
                <a:off x="10280400" y="1749333"/>
                <a:ext cx="313200" cy="196200"/>
              </p14:xfrm>
            </p:contentPart>
          </mc:Choice>
          <mc:Fallback>
            <p:pic>
              <p:nvPicPr>
                <p:cNvPr id="61479" name="Ink 61478">
                  <a:extLst>
                    <a:ext uri="{FF2B5EF4-FFF2-40B4-BE49-F238E27FC236}">
                      <a16:creationId xmlns:a16="http://schemas.microsoft.com/office/drawing/2014/main" id="{A6BD3241-5DEA-467D-99C2-751F0AD883FA}"/>
                    </a:ext>
                  </a:extLst>
                </p:cNvPr>
                <p:cNvPicPr/>
                <p:nvPr/>
              </p:nvPicPr>
              <p:blipFill>
                <a:blip r:embed="rId24"/>
                <a:stretch>
                  <a:fillRect/>
                </a:stretch>
              </p:blipFill>
              <p:spPr>
                <a:xfrm>
                  <a:off x="10262400" y="1731693"/>
                  <a:ext cx="348840" cy="231840"/>
                </a:xfrm>
                <a:prstGeom prst="rect">
                  <a:avLst/>
                </a:prstGeom>
              </p:spPr>
            </p:pic>
          </mc:Fallback>
        </mc:AlternateContent>
      </p:grpSp>
      <p:grpSp>
        <p:nvGrpSpPr>
          <p:cNvPr id="855062" name="Group 855061">
            <a:extLst>
              <a:ext uri="{FF2B5EF4-FFF2-40B4-BE49-F238E27FC236}">
                <a16:creationId xmlns:a16="http://schemas.microsoft.com/office/drawing/2014/main" id="{F2AF9396-EBC1-4F9E-A690-C39EE7A6F7F8}"/>
              </a:ext>
            </a:extLst>
          </p:cNvPr>
          <p:cNvGrpSpPr/>
          <p:nvPr/>
        </p:nvGrpSpPr>
        <p:grpSpPr>
          <a:xfrm>
            <a:off x="2141520" y="1758693"/>
            <a:ext cx="3884400" cy="1564560"/>
            <a:chOff x="2141520" y="1758693"/>
            <a:chExt cx="3884400" cy="1564560"/>
          </a:xfrm>
        </p:grpSpPr>
        <mc:AlternateContent xmlns:mc="http://schemas.openxmlformats.org/markup-compatibility/2006">
          <mc:Choice xmlns:p14="http://schemas.microsoft.com/office/powerpoint/2010/main" Requires="p14">
            <p:contentPart p14:bwMode="auto" r:id="rId25">
              <p14:nvContentPartPr>
                <p14:cNvPr id="61481" name="Ink 61480">
                  <a:extLst>
                    <a:ext uri="{FF2B5EF4-FFF2-40B4-BE49-F238E27FC236}">
                      <a16:creationId xmlns:a16="http://schemas.microsoft.com/office/drawing/2014/main" id="{6E428DAA-ECD0-461E-AD2A-381F7135EF7A}"/>
                    </a:ext>
                  </a:extLst>
                </p14:cNvPr>
                <p14:cNvContentPartPr/>
                <p14:nvPr/>
              </p14:nvContentPartPr>
              <p14:xfrm>
                <a:off x="2235120" y="2186013"/>
                <a:ext cx="48960" cy="369360"/>
              </p14:xfrm>
            </p:contentPart>
          </mc:Choice>
          <mc:Fallback>
            <p:pic>
              <p:nvPicPr>
                <p:cNvPr id="61481" name="Ink 61480">
                  <a:extLst>
                    <a:ext uri="{FF2B5EF4-FFF2-40B4-BE49-F238E27FC236}">
                      <a16:creationId xmlns:a16="http://schemas.microsoft.com/office/drawing/2014/main" id="{6E428DAA-ECD0-461E-AD2A-381F7135EF7A}"/>
                    </a:ext>
                  </a:extLst>
                </p:cNvPr>
                <p:cNvPicPr/>
                <p:nvPr/>
              </p:nvPicPr>
              <p:blipFill>
                <a:blip r:embed="rId26"/>
                <a:stretch>
                  <a:fillRect/>
                </a:stretch>
              </p:blipFill>
              <p:spPr>
                <a:xfrm>
                  <a:off x="2217480" y="2168013"/>
                  <a:ext cx="84600" cy="405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61482" name="Ink 61481">
                  <a:extLst>
                    <a:ext uri="{FF2B5EF4-FFF2-40B4-BE49-F238E27FC236}">
                      <a16:creationId xmlns:a16="http://schemas.microsoft.com/office/drawing/2014/main" id="{ED06BA9C-3A1C-42EB-87E6-F1506DDB294B}"/>
                    </a:ext>
                  </a:extLst>
                </p14:cNvPr>
                <p14:cNvContentPartPr/>
                <p14:nvPr/>
              </p14:nvContentPartPr>
              <p14:xfrm>
                <a:off x="2141520" y="2004213"/>
                <a:ext cx="486360" cy="387360"/>
              </p14:xfrm>
            </p:contentPart>
          </mc:Choice>
          <mc:Fallback>
            <p:pic>
              <p:nvPicPr>
                <p:cNvPr id="61482" name="Ink 61481">
                  <a:extLst>
                    <a:ext uri="{FF2B5EF4-FFF2-40B4-BE49-F238E27FC236}">
                      <a16:creationId xmlns:a16="http://schemas.microsoft.com/office/drawing/2014/main" id="{ED06BA9C-3A1C-42EB-87E6-F1506DDB294B}"/>
                    </a:ext>
                  </a:extLst>
                </p:cNvPr>
                <p:cNvPicPr/>
                <p:nvPr/>
              </p:nvPicPr>
              <p:blipFill>
                <a:blip r:embed="rId28"/>
                <a:stretch>
                  <a:fillRect/>
                </a:stretch>
              </p:blipFill>
              <p:spPr>
                <a:xfrm>
                  <a:off x="2123520" y="1986213"/>
                  <a:ext cx="522000" cy="4230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61483" name="Ink 61482">
                  <a:extLst>
                    <a:ext uri="{FF2B5EF4-FFF2-40B4-BE49-F238E27FC236}">
                      <a16:creationId xmlns:a16="http://schemas.microsoft.com/office/drawing/2014/main" id="{470C49E4-F3F2-4B35-9283-090321C93C9E}"/>
                    </a:ext>
                  </a:extLst>
                </p14:cNvPr>
                <p14:cNvContentPartPr/>
                <p14:nvPr/>
              </p14:nvContentPartPr>
              <p14:xfrm>
                <a:off x="2695200" y="2143893"/>
                <a:ext cx="181080" cy="177840"/>
              </p14:xfrm>
            </p:contentPart>
          </mc:Choice>
          <mc:Fallback>
            <p:pic>
              <p:nvPicPr>
                <p:cNvPr id="61483" name="Ink 61482">
                  <a:extLst>
                    <a:ext uri="{FF2B5EF4-FFF2-40B4-BE49-F238E27FC236}">
                      <a16:creationId xmlns:a16="http://schemas.microsoft.com/office/drawing/2014/main" id="{470C49E4-F3F2-4B35-9283-090321C93C9E}"/>
                    </a:ext>
                  </a:extLst>
                </p:cNvPr>
                <p:cNvPicPr/>
                <p:nvPr/>
              </p:nvPicPr>
              <p:blipFill>
                <a:blip r:embed="rId30"/>
                <a:stretch>
                  <a:fillRect/>
                </a:stretch>
              </p:blipFill>
              <p:spPr>
                <a:xfrm>
                  <a:off x="2677200" y="2125893"/>
                  <a:ext cx="21672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61485" name="Ink 61484">
                  <a:extLst>
                    <a:ext uri="{FF2B5EF4-FFF2-40B4-BE49-F238E27FC236}">
                      <a16:creationId xmlns:a16="http://schemas.microsoft.com/office/drawing/2014/main" id="{26DFF8FD-2EE1-4C91-B8D0-09ADF342A301}"/>
                    </a:ext>
                  </a:extLst>
                </p14:cNvPr>
                <p14:cNvContentPartPr/>
                <p14:nvPr/>
              </p14:nvContentPartPr>
              <p14:xfrm>
                <a:off x="3150240" y="1986933"/>
                <a:ext cx="287280" cy="330120"/>
              </p14:xfrm>
            </p:contentPart>
          </mc:Choice>
          <mc:Fallback>
            <p:pic>
              <p:nvPicPr>
                <p:cNvPr id="61485" name="Ink 61484">
                  <a:extLst>
                    <a:ext uri="{FF2B5EF4-FFF2-40B4-BE49-F238E27FC236}">
                      <a16:creationId xmlns:a16="http://schemas.microsoft.com/office/drawing/2014/main" id="{26DFF8FD-2EE1-4C91-B8D0-09ADF342A301}"/>
                    </a:ext>
                  </a:extLst>
                </p:cNvPr>
                <p:cNvPicPr/>
                <p:nvPr/>
              </p:nvPicPr>
              <p:blipFill>
                <a:blip r:embed="rId32"/>
                <a:stretch>
                  <a:fillRect/>
                </a:stretch>
              </p:blipFill>
              <p:spPr>
                <a:xfrm>
                  <a:off x="3132240" y="1969293"/>
                  <a:ext cx="322920" cy="3657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61486" name="Ink 61485">
                  <a:extLst>
                    <a:ext uri="{FF2B5EF4-FFF2-40B4-BE49-F238E27FC236}">
                      <a16:creationId xmlns:a16="http://schemas.microsoft.com/office/drawing/2014/main" id="{86E70E55-9E71-493B-98C7-AC54044120CF}"/>
                    </a:ext>
                  </a:extLst>
                </p14:cNvPr>
                <p14:cNvContentPartPr/>
                <p14:nvPr/>
              </p14:nvContentPartPr>
              <p14:xfrm>
                <a:off x="3521040" y="1889733"/>
                <a:ext cx="354600" cy="371160"/>
              </p14:xfrm>
            </p:contentPart>
          </mc:Choice>
          <mc:Fallback>
            <p:pic>
              <p:nvPicPr>
                <p:cNvPr id="61486" name="Ink 61485">
                  <a:extLst>
                    <a:ext uri="{FF2B5EF4-FFF2-40B4-BE49-F238E27FC236}">
                      <a16:creationId xmlns:a16="http://schemas.microsoft.com/office/drawing/2014/main" id="{86E70E55-9E71-493B-98C7-AC54044120CF}"/>
                    </a:ext>
                  </a:extLst>
                </p:cNvPr>
                <p:cNvPicPr/>
                <p:nvPr/>
              </p:nvPicPr>
              <p:blipFill>
                <a:blip r:embed="rId34"/>
                <a:stretch>
                  <a:fillRect/>
                </a:stretch>
              </p:blipFill>
              <p:spPr>
                <a:xfrm>
                  <a:off x="3503040" y="1872093"/>
                  <a:ext cx="390240" cy="4068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61487" name="Ink 61486">
                  <a:extLst>
                    <a:ext uri="{FF2B5EF4-FFF2-40B4-BE49-F238E27FC236}">
                      <a16:creationId xmlns:a16="http://schemas.microsoft.com/office/drawing/2014/main" id="{FAD0AB6A-F1FC-45F0-9DBD-CFEB1FE963E1}"/>
                    </a:ext>
                  </a:extLst>
                </p14:cNvPr>
                <p14:cNvContentPartPr/>
                <p14:nvPr/>
              </p14:nvContentPartPr>
              <p14:xfrm>
                <a:off x="3829200" y="1799733"/>
                <a:ext cx="398880" cy="359640"/>
              </p14:xfrm>
            </p:contentPart>
          </mc:Choice>
          <mc:Fallback>
            <p:pic>
              <p:nvPicPr>
                <p:cNvPr id="61487" name="Ink 61486">
                  <a:extLst>
                    <a:ext uri="{FF2B5EF4-FFF2-40B4-BE49-F238E27FC236}">
                      <a16:creationId xmlns:a16="http://schemas.microsoft.com/office/drawing/2014/main" id="{FAD0AB6A-F1FC-45F0-9DBD-CFEB1FE963E1}"/>
                    </a:ext>
                  </a:extLst>
                </p:cNvPr>
                <p:cNvPicPr/>
                <p:nvPr/>
              </p:nvPicPr>
              <p:blipFill>
                <a:blip r:embed="rId36"/>
                <a:stretch>
                  <a:fillRect/>
                </a:stretch>
              </p:blipFill>
              <p:spPr>
                <a:xfrm>
                  <a:off x="3811560" y="1782093"/>
                  <a:ext cx="434520" cy="3952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61489" name="Ink 61488">
                  <a:extLst>
                    <a:ext uri="{FF2B5EF4-FFF2-40B4-BE49-F238E27FC236}">
                      <a16:creationId xmlns:a16="http://schemas.microsoft.com/office/drawing/2014/main" id="{CBEF73BB-E10E-4BDD-BA99-AEFBD96B9DD0}"/>
                    </a:ext>
                  </a:extLst>
                </p14:cNvPr>
                <p14:cNvContentPartPr/>
                <p14:nvPr/>
              </p14:nvContentPartPr>
              <p14:xfrm>
                <a:off x="2407560" y="2474013"/>
                <a:ext cx="100080" cy="486360"/>
              </p14:xfrm>
            </p:contentPart>
          </mc:Choice>
          <mc:Fallback>
            <p:pic>
              <p:nvPicPr>
                <p:cNvPr id="61489" name="Ink 61488">
                  <a:extLst>
                    <a:ext uri="{FF2B5EF4-FFF2-40B4-BE49-F238E27FC236}">
                      <a16:creationId xmlns:a16="http://schemas.microsoft.com/office/drawing/2014/main" id="{CBEF73BB-E10E-4BDD-BA99-AEFBD96B9DD0}"/>
                    </a:ext>
                  </a:extLst>
                </p:cNvPr>
                <p:cNvPicPr/>
                <p:nvPr/>
              </p:nvPicPr>
              <p:blipFill>
                <a:blip r:embed="rId38"/>
                <a:stretch>
                  <a:fillRect/>
                </a:stretch>
              </p:blipFill>
              <p:spPr>
                <a:xfrm>
                  <a:off x="2389560" y="2456013"/>
                  <a:ext cx="135720" cy="5220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61490" name="Ink 61489">
                  <a:extLst>
                    <a:ext uri="{FF2B5EF4-FFF2-40B4-BE49-F238E27FC236}">
                      <a16:creationId xmlns:a16="http://schemas.microsoft.com/office/drawing/2014/main" id="{B1EB3DD1-0CC0-44A1-A861-121A65709BD8}"/>
                    </a:ext>
                  </a:extLst>
                </p14:cNvPr>
                <p14:cNvContentPartPr/>
                <p14:nvPr/>
              </p14:nvContentPartPr>
              <p14:xfrm>
                <a:off x="2389920" y="2655813"/>
                <a:ext cx="384120" cy="159480"/>
              </p14:xfrm>
            </p:contentPart>
          </mc:Choice>
          <mc:Fallback>
            <p:pic>
              <p:nvPicPr>
                <p:cNvPr id="61490" name="Ink 61489">
                  <a:extLst>
                    <a:ext uri="{FF2B5EF4-FFF2-40B4-BE49-F238E27FC236}">
                      <a16:creationId xmlns:a16="http://schemas.microsoft.com/office/drawing/2014/main" id="{B1EB3DD1-0CC0-44A1-A861-121A65709BD8}"/>
                    </a:ext>
                  </a:extLst>
                </p:cNvPr>
                <p:cNvPicPr/>
                <p:nvPr/>
              </p:nvPicPr>
              <p:blipFill>
                <a:blip r:embed="rId40"/>
                <a:stretch>
                  <a:fillRect/>
                </a:stretch>
              </p:blipFill>
              <p:spPr>
                <a:xfrm>
                  <a:off x="2371920" y="2638173"/>
                  <a:ext cx="41976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61491" name="Ink 61490">
                  <a:extLst>
                    <a:ext uri="{FF2B5EF4-FFF2-40B4-BE49-F238E27FC236}">
                      <a16:creationId xmlns:a16="http://schemas.microsoft.com/office/drawing/2014/main" id="{F49158E1-34A1-4B90-B1B8-5A45907C8D32}"/>
                    </a:ext>
                  </a:extLst>
                </p14:cNvPr>
                <p14:cNvContentPartPr/>
                <p14:nvPr/>
              </p14:nvContentPartPr>
              <p14:xfrm>
                <a:off x="2811840" y="2558613"/>
                <a:ext cx="153720" cy="197640"/>
              </p14:xfrm>
            </p:contentPart>
          </mc:Choice>
          <mc:Fallback>
            <p:pic>
              <p:nvPicPr>
                <p:cNvPr id="61491" name="Ink 61490">
                  <a:extLst>
                    <a:ext uri="{FF2B5EF4-FFF2-40B4-BE49-F238E27FC236}">
                      <a16:creationId xmlns:a16="http://schemas.microsoft.com/office/drawing/2014/main" id="{F49158E1-34A1-4B90-B1B8-5A45907C8D32}"/>
                    </a:ext>
                  </a:extLst>
                </p:cNvPr>
                <p:cNvPicPr/>
                <p:nvPr/>
              </p:nvPicPr>
              <p:blipFill>
                <a:blip r:embed="rId42"/>
                <a:stretch>
                  <a:fillRect/>
                </a:stretch>
              </p:blipFill>
              <p:spPr>
                <a:xfrm>
                  <a:off x="2794200" y="2540973"/>
                  <a:ext cx="189360" cy="2332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61492" name="Ink 61491">
                  <a:extLst>
                    <a:ext uri="{FF2B5EF4-FFF2-40B4-BE49-F238E27FC236}">
                      <a16:creationId xmlns:a16="http://schemas.microsoft.com/office/drawing/2014/main" id="{8EDDE4E2-7336-4D71-9A23-E0E3527EBB10}"/>
                    </a:ext>
                  </a:extLst>
                </p14:cNvPr>
                <p14:cNvContentPartPr/>
                <p14:nvPr/>
              </p14:nvContentPartPr>
              <p14:xfrm>
                <a:off x="2970240" y="2530533"/>
                <a:ext cx="221040" cy="147600"/>
              </p14:xfrm>
            </p:contentPart>
          </mc:Choice>
          <mc:Fallback>
            <p:pic>
              <p:nvPicPr>
                <p:cNvPr id="61492" name="Ink 61491">
                  <a:extLst>
                    <a:ext uri="{FF2B5EF4-FFF2-40B4-BE49-F238E27FC236}">
                      <a16:creationId xmlns:a16="http://schemas.microsoft.com/office/drawing/2014/main" id="{8EDDE4E2-7336-4D71-9A23-E0E3527EBB10}"/>
                    </a:ext>
                  </a:extLst>
                </p:cNvPr>
                <p:cNvPicPr/>
                <p:nvPr/>
              </p:nvPicPr>
              <p:blipFill>
                <a:blip r:embed="rId44"/>
                <a:stretch>
                  <a:fillRect/>
                </a:stretch>
              </p:blipFill>
              <p:spPr>
                <a:xfrm>
                  <a:off x="2952240" y="2512533"/>
                  <a:ext cx="25668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61493" name="Ink 61492">
                  <a:extLst>
                    <a:ext uri="{FF2B5EF4-FFF2-40B4-BE49-F238E27FC236}">
                      <a16:creationId xmlns:a16="http://schemas.microsoft.com/office/drawing/2014/main" id="{08F0A56D-31F9-4762-AEA8-EAD159D07642}"/>
                    </a:ext>
                  </a:extLst>
                </p14:cNvPr>
                <p14:cNvContentPartPr/>
                <p14:nvPr/>
              </p14:nvContentPartPr>
              <p14:xfrm>
                <a:off x="3210360" y="2421453"/>
                <a:ext cx="199440" cy="185040"/>
              </p14:xfrm>
            </p:contentPart>
          </mc:Choice>
          <mc:Fallback>
            <p:pic>
              <p:nvPicPr>
                <p:cNvPr id="61493" name="Ink 61492">
                  <a:extLst>
                    <a:ext uri="{FF2B5EF4-FFF2-40B4-BE49-F238E27FC236}">
                      <a16:creationId xmlns:a16="http://schemas.microsoft.com/office/drawing/2014/main" id="{08F0A56D-31F9-4762-AEA8-EAD159D07642}"/>
                    </a:ext>
                  </a:extLst>
                </p:cNvPr>
                <p:cNvPicPr/>
                <p:nvPr/>
              </p:nvPicPr>
              <p:blipFill>
                <a:blip r:embed="rId46"/>
                <a:stretch>
                  <a:fillRect/>
                </a:stretch>
              </p:blipFill>
              <p:spPr>
                <a:xfrm>
                  <a:off x="3192360" y="2403813"/>
                  <a:ext cx="23508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61494" name="Ink 61493">
                  <a:extLst>
                    <a:ext uri="{FF2B5EF4-FFF2-40B4-BE49-F238E27FC236}">
                      <a16:creationId xmlns:a16="http://schemas.microsoft.com/office/drawing/2014/main" id="{8C5FEB05-EFE6-4D88-B28B-21A3B4184062}"/>
                    </a:ext>
                  </a:extLst>
                </p14:cNvPr>
                <p14:cNvContentPartPr/>
                <p14:nvPr/>
              </p14:nvContentPartPr>
              <p14:xfrm>
                <a:off x="3488640" y="2156853"/>
                <a:ext cx="58320" cy="437040"/>
              </p14:xfrm>
            </p:contentPart>
          </mc:Choice>
          <mc:Fallback>
            <p:pic>
              <p:nvPicPr>
                <p:cNvPr id="61494" name="Ink 61493">
                  <a:extLst>
                    <a:ext uri="{FF2B5EF4-FFF2-40B4-BE49-F238E27FC236}">
                      <a16:creationId xmlns:a16="http://schemas.microsoft.com/office/drawing/2014/main" id="{8C5FEB05-EFE6-4D88-B28B-21A3B4184062}"/>
                    </a:ext>
                  </a:extLst>
                </p:cNvPr>
                <p:cNvPicPr/>
                <p:nvPr/>
              </p:nvPicPr>
              <p:blipFill>
                <a:blip r:embed="rId48"/>
                <a:stretch>
                  <a:fillRect/>
                </a:stretch>
              </p:blipFill>
              <p:spPr>
                <a:xfrm>
                  <a:off x="3470640" y="2139213"/>
                  <a:ext cx="93960" cy="4726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61496" name="Ink 61495">
                  <a:extLst>
                    <a:ext uri="{FF2B5EF4-FFF2-40B4-BE49-F238E27FC236}">
                      <a16:creationId xmlns:a16="http://schemas.microsoft.com/office/drawing/2014/main" id="{20AE1CC6-59B3-4B2F-836B-777A917015EA}"/>
                    </a:ext>
                  </a:extLst>
                </p14:cNvPr>
                <p14:cNvContentPartPr/>
                <p14:nvPr/>
              </p14:nvContentPartPr>
              <p14:xfrm>
                <a:off x="4011720" y="2145333"/>
                <a:ext cx="181080" cy="395640"/>
              </p14:xfrm>
            </p:contentPart>
          </mc:Choice>
          <mc:Fallback>
            <p:pic>
              <p:nvPicPr>
                <p:cNvPr id="61496" name="Ink 61495">
                  <a:extLst>
                    <a:ext uri="{FF2B5EF4-FFF2-40B4-BE49-F238E27FC236}">
                      <a16:creationId xmlns:a16="http://schemas.microsoft.com/office/drawing/2014/main" id="{20AE1CC6-59B3-4B2F-836B-777A917015EA}"/>
                    </a:ext>
                  </a:extLst>
                </p:cNvPr>
                <p:cNvPicPr/>
                <p:nvPr/>
              </p:nvPicPr>
              <p:blipFill>
                <a:blip r:embed="rId50"/>
                <a:stretch>
                  <a:fillRect/>
                </a:stretch>
              </p:blipFill>
              <p:spPr>
                <a:xfrm>
                  <a:off x="3994080" y="2127693"/>
                  <a:ext cx="216720" cy="4312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61497" name="Ink 61496">
                  <a:extLst>
                    <a:ext uri="{FF2B5EF4-FFF2-40B4-BE49-F238E27FC236}">
                      <a16:creationId xmlns:a16="http://schemas.microsoft.com/office/drawing/2014/main" id="{75A72A7A-89B5-46A7-9555-482DFCC4177D}"/>
                    </a:ext>
                  </a:extLst>
                </p14:cNvPr>
                <p14:cNvContentPartPr/>
                <p14:nvPr/>
              </p14:nvContentPartPr>
              <p14:xfrm>
                <a:off x="4259040" y="2240733"/>
                <a:ext cx="163440" cy="153720"/>
              </p14:xfrm>
            </p:contentPart>
          </mc:Choice>
          <mc:Fallback>
            <p:pic>
              <p:nvPicPr>
                <p:cNvPr id="61497" name="Ink 61496">
                  <a:extLst>
                    <a:ext uri="{FF2B5EF4-FFF2-40B4-BE49-F238E27FC236}">
                      <a16:creationId xmlns:a16="http://schemas.microsoft.com/office/drawing/2014/main" id="{75A72A7A-89B5-46A7-9555-482DFCC4177D}"/>
                    </a:ext>
                  </a:extLst>
                </p:cNvPr>
                <p:cNvPicPr/>
                <p:nvPr/>
              </p:nvPicPr>
              <p:blipFill>
                <a:blip r:embed="rId52"/>
                <a:stretch>
                  <a:fillRect/>
                </a:stretch>
              </p:blipFill>
              <p:spPr>
                <a:xfrm>
                  <a:off x="4241040" y="2223093"/>
                  <a:ext cx="19908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61498" name="Ink 61497">
                  <a:extLst>
                    <a:ext uri="{FF2B5EF4-FFF2-40B4-BE49-F238E27FC236}">
                      <a16:creationId xmlns:a16="http://schemas.microsoft.com/office/drawing/2014/main" id="{F356D47A-C984-4BE3-9BBE-985C6D5A7F8E}"/>
                    </a:ext>
                  </a:extLst>
                </p14:cNvPr>
                <p14:cNvContentPartPr/>
                <p14:nvPr/>
              </p14:nvContentPartPr>
              <p14:xfrm>
                <a:off x="4407720" y="2114013"/>
                <a:ext cx="101160" cy="295200"/>
              </p14:xfrm>
            </p:contentPart>
          </mc:Choice>
          <mc:Fallback>
            <p:pic>
              <p:nvPicPr>
                <p:cNvPr id="61498" name="Ink 61497">
                  <a:extLst>
                    <a:ext uri="{FF2B5EF4-FFF2-40B4-BE49-F238E27FC236}">
                      <a16:creationId xmlns:a16="http://schemas.microsoft.com/office/drawing/2014/main" id="{F356D47A-C984-4BE3-9BBE-985C6D5A7F8E}"/>
                    </a:ext>
                  </a:extLst>
                </p:cNvPr>
                <p:cNvPicPr/>
                <p:nvPr/>
              </p:nvPicPr>
              <p:blipFill>
                <a:blip r:embed="rId54"/>
                <a:stretch>
                  <a:fillRect/>
                </a:stretch>
              </p:blipFill>
              <p:spPr>
                <a:xfrm>
                  <a:off x="4390080" y="2096373"/>
                  <a:ext cx="136800" cy="3308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61499" name="Ink 61498">
                  <a:extLst>
                    <a:ext uri="{FF2B5EF4-FFF2-40B4-BE49-F238E27FC236}">
                      <a16:creationId xmlns:a16="http://schemas.microsoft.com/office/drawing/2014/main" id="{CF334393-0B87-4E95-805F-FEEB097EBF9A}"/>
                    </a:ext>
                  </a:extLst>
                </p14:cNvPr>
                <p14:cNvContentPartPr/>
                <p14:nvPr/>
              </p14:nvContentPartPr>
              <p14:xfrm>
                <a:off x="4575840" y="2138133"/>
                <a:ext cx="151560" cy="178920"/>
              </p14:xfrm>
            </p:contentPart>
          </mc:Choice>
          <mc:Fallback>
            <p:pic>
              <p:nvPicPr>
                <p:cNvPr id="61499" name="Ink 61498">
                  <a:extLst>
                    <a:ext uri="{FF2B5EF4-FFF2-40B4-BE49-F238E27FC236}">
                      <a16:creationId xmlns:a16="http://schemas.microsoft.com/office/drawing/2014/main" id="{CF334393-0B87-4E95-805F-FEEB097EBF9A}"/>
                    </a:ext>
                  </a:extLst>
                </p:cNvPr>
                <p:cNvPicPr/>
                <p:nvPr/>
              </p:nvPicPr>
              <p:blipFill>
                <a:blip r:embed="rId56"/>
                <a:stretch>
                  <a:fillRect/>
                </a:stretch>
              </p:blipFill>
              <p:spPr>
                <a:xfrm>
                  <a:off x="4557840" y="2120133"/>
                  <a:ext cx="18720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61500" name="Ink 61499">
                  <a:extLst>
                    <a:ext uri="{FF2B5EF4-FFF2-40B4-BE49-F238E27FC236}">
                      <a16:creationId xmlns:a16="http://schemas.microsoft.com/office/drawing/2014/main" id="{EC5632EF-2131-45F0-A904-F11A3AED2CC1}"/>
                    </a:ext>
                  </a:extLst>
                </p14:cNvPr>
                <p14:cNvContentPartPr/>
                <p14:nvPr/>
              </p14:nvContentPartPr>
              <p14:xfrm>
                <a:off x="4817040" y="1758693"/>
                <a:ext cx="106560" cy="460080"/>
              </p14:xfrm>
            </p:contentPart>
          </mc:Choice>
          <mc:Fallback>
            <p:pic>
              <p:nvPicPr>
                <p:cNvPr id="61500" name="Ink 61499">
                  <a:extLst>
                    <a:ext uri="{FF2B5EF4-FFF2-40B4-BE49-F238E27FC236}">
                      <a16:creationId xmlns:a16="http://schemas.microsoft.com/office/drawing/2014/main" id="{EC5632EF-2131-45F0-A904-F11A3AED2CC1}"/>
                    </a:ext>
                  </a:extLst>
                </p:cNvPr>
                <p:cNvPicPr/>
                <p:nvPr/>
              </p:nvPicPr>
              <p:blipFill>
                <a:blip r:embed="rId58"/>
                <a:stretch>
                  <a:fillRect/>
                </a:stretch>
              </p:blipFill>
              <p:spPr>
                <a:xfrm>
                  <a:off x="4799400" y="1741053"/>
                  <a:ext cx="142200" cy="4957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61501" name="Ink 61500">
                  <a:extLst>
                    <a:ext uri="{FF2B5EF4-FFF2-40B4-BE49-F238E27FC236}">
                      <a16:creationId xmlns:a16="http://schemas.microsoft.com/office/drawing/2014/main" id="{C8F4F5FD-5022-402C-9C4A-01ECBECD0B12}"/>
                    </a:ext>
                  </a:extLst>
                </p14:cNvPr>
                <p14:cNvContentPartPr/>
                <p14:nvPr/>
              </p14:nvContentPartPr>
              <p14:xfrm>
                <a:off x="2956560" y="2963613"/>
                <a:ext cx="134280" cy="146880"/>
              </p14:xfrm>
            </p:contentPart>
          </mc:Choice>
          <mc:Fallback>
            <p:pic>
              <p:nvPicPr>
                <p:cNvPr id="61501" name="Ink 61500">
                  <a:extLst>
                    <a:ext uri="{FF2B5EF4-FFF2-40B4-BE49-F238E27FC236}">
                      <a16:creationId xmlns:a16="http://schemas.microsoft.com/office/drawing/2014/main" id="{C8F4F5FD-5022-402C-9C4A-01ECBECD0B12}"/>
                    </a:ext>
                  </a:extLst>
                </p:cNvPr>
                <p:cNvPicPr/>
                <p:nvPr/>
              </p:nvPicPr>
              <p:blipFill>
                <a:blip r:embed="rId60"/>
                <a:stretch>
                  <a:fillRect/>
                </a:stretch>
              </p:blipFill>
              <p:spPr>
                <a:xfrm>
                  <a:off x="2938920" y="2945613"/>
                  <a:ext cx="169920" cy="1825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61502" name="Ink 61501">
                  <a:extLst>
                    <a:ext uri="{FF2B5EF4-FFF2-40B4-BE49-F238E27FC236}">
                      <a16:creationId xmlns:a16="http://schemas.microsoft.com/office/drawing/2014/main" id="{F656AC4D-B3D7-4CD3-BAD7-73E45B3AB5C7}"/>
                    </a:ext>
                  </a:extLst>
                </p14:cNvPr>
                <p14:cNvContentPartPr/>
                <p14:nvPr/>
              </p14:nvContentPartPr>
              <p14:xfrm>
                <a:off x="3145560" y="2906733"/>
                <a:ext cx="226080" cy="165960"/>
              </p14:xfrm>
            </p:contentPart>
          </mc:Choice>
          <mc:Fallback>
            <p:pic>
              <p:nvPicPr>
                <p:cNvPr id="61502" name="Ink 61501">
                  <a:extLst>
                    <a:ext uri="{FF2B5EF4-FFF2-40B4-BE49-F238E27FC236}">
                      <a16:creationId xmlns:a16="http://schemas.microsoft.com/office/drawing/2014/main" id="{F656AC4D-B3D7-4CD3-BAD7-73E45B3AB5C7}"/>
                    </a:ext>
                  </a:extLst>
                </p:cNvPr>
                <p:cNvPicPr/>
                <p:nvPr/>
              </p:nvPicPr>
              <p:blipFill>
                <a:blip r:embed="rId62"/>
                <a:stretch>
                  <a:fillRect/>
                </a:stretch>
              </p:blipFill>
              <p:spPr>
                <a:xfrm>
                  <a:off x="3127560" y="2888733"/>
                  <a:ext cx="26172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61503" name="Ink 61502">
                  <a:extLst>
                    <a:ext uri="{FF2B5EF4-FFF2-40B4-BE49-F238E27FC236}">
                      <a16:creationId xmlns:a16="http://schemas.microsoft.com/office/drawing/2014/main" id="{F2124D5C-C6C0-48EA-85AF-B232183D042C}"/>
                    </a:ext>
                  </a:extLst>
                </p14:cNvPr>
                <p14:cNvContentPartPr/>
                <p14:nvPr/>
              </p14:nvContentPartPr>
              <p14:xfrm>
                <a:off x="3544440" y="2657613"/>
                <a:ext cx="89640" cy="335160"/>
              </p14:xfrm>
            </p:contentPart>
          </mc:Choice>
          <mc:Fallback>
            <p:pic>
              <p:nvPicPr>
                <p:cNvPr id="61503" name="Ink 61502">
                  <a:extLst>
                    <a:ext uri="{FF2B5EF4-FFF2-40B4-BE49-F238E27FC236}">
                      <a16:creationId xmlns:a16="http://schemas.microsoft.com/office/drawing/2014/main" id="{F2124D5C-C6C0-48EA-85AF-B232183D042C}"/>
                    </a:ext>
                  </a:extLst>
                </p:cNvPr>
                <p:cNvPicPr/>
                <p:nvPr/>
              </p:nvPicPr>
              <p:blipFill>
                <a:blip r:embed="rId64"/>
                <a:stretch>
                  <a:fillRect/>
                </a:stretch>
              </p:blipFill>
              <p:spPr>
                <a:xfrm>
                  <a:off x="3526440" y="2639973"/>
                  <a:ext cx="125280" cy="3708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855040" name="Ink 855039">
                  <a:extLst>
                    <a:ext uri="{FF2B5EF4-FFF2-40B4-BE49-F238E27FC236}">
                      <a16:creationId xmlns:a16="http://schemas.microsoft.com/office/drawing/2014/main" id="{ADC74DA1-3BF8-4EBD-8E79-B8DF2532232C}"/>
                    </a:ext>
                  </a:extLst>
                </p14:cNvPr>
                <p14:cNvContentPartPr/>
                <p14:nvPr/>
              </p14:nvContentPartPr>
              <p14:xfrm>
                <a:off x="3493320" y="2525493"/>
                <a:ext cx="504360" cy="322920"/>
              </p14:xfrm>
            </p:contentPart>
          </mc:Choice>
          <mc:Fallback>
            <p:pic>
              <p:nvPicPr>
                <p:cNvPr id="855040" name="Ink 855039">
                  <a:extLst>
                    <a:ext uri="{FF2B5EF4-FFF2-40B4-BE49-F238E27FC236}">
                      <a16:creationId xmlns:a16="http://schemas.microsoft.com/office/drawing/2014/main" id="{ADC74DA1-3BF8-4EBD-8E79-B8DF2532232C}"/>
                    </a:ext>
                  </a:extLst>
                </p:cNvPr>
                <p:cNvPicPr/>
                <p:nvPr/>
              </p:nvPicPr>
              <p:blipFill>
                <a:blip r:embed="rId66"/>
                <a:stretch>
                  <a:fillRect/>
                </a:stretch>
              </p:blipFill>
              <p:spPr>
                <a:xfrm>
                  <a:off x="3475680" y="2507853"/>
                  <a:ext cx="540000" cy="3585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855042" name="Ink 855041">
                  <a:extLst>
                    <a:ext uri="{FF2B5EF4-FFF2-40B4-BE49-F238E27FC236}">
                      <a16:creationId xmlns:a16="http://schemas.microsoft.com/office/drawing/2014/main" id="{D633129A-1C03-45AF-B1AE-C32990AD4DBC}"/>
                    </a:ext>
                  </a:extLst>
                </p14:cNvPr>
                <p14:cNvContentPartPr/>
                <p14:nvPr/>
              </p14:nvContentPartPr>
              <p14:xfrm>
                <a:off x="4240320" y="2480853"/>
                <a:ext cx="90720" cy="315360"/>
              </p14:xfrm>
            </p:contentPart>
          </mc:Choice>
          <mc:Fallback>
            <p:pic>
              <p:nvPicPr>
                <p:cNvPr id="855042" name="Ink 855041">
                  <a:extLst>
                    <a:ext uri="{FF2B5EF4-FFF2-40B4-BE49-F238E27FC236}">
                      <a16:creationId xmlns:a16="http://schemas.microsoft.com/office/drawing/2014/main" id="{D633129A-1C03-45AF-B1AE-C32990AD4DBC}"/>
                    </a:ext>
                  </a:extLst>
                </p:cNvPr>
                <p:cNvPicPr/>
                <p:nvPr/>
              </p:nvPicPr>
              <p:blipFill>
                <a:blip r:embed="rId68"/>
                <a:stretch>
                  <a:fillRect/>
                </a:stretch>
              </p:blipFill>
              <p:spPr>
                <a:xfrm>
                  <a:off x="4222680" y="2463213"/>
                  <a:ext cx="126360" cy="3510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855043" name="Ink 855042">
                  <a:extLst>
                    <a:ext uri="{FF2B5EF4-FFF2-40B4-BE49-F238E27FC236}">
                      <a16:creationId xmlns:a16="http://schemas.microsoft.com/office/drawing/2014/main" id="{5166F407-7703-41CB-B140-EC410E931B36}"/>
                    </a:ext>
                  </a:extLst>
                </p14:cNvPr>
                <p14:cNvContentPartPr/>
                <p14:nvPr/>
              </p14:nvContentPartPr>
              <p14:xfrm>
                <a:off x="4397280" y="2560053"/>
                <a:ext cx="144720" cy="115200"/>
              </p14:xfrm>
            </p:contentPart>
          </mc:Choice>
          <mc:Fallback>
            <p:pic>
              <p:nvPicPr>
                <p:cNvPr id="855043" name="Ink 855042">
                  <a:extLst>
                    <a:ext uri="{FF2B5EF4-FFF2-40B4-BE49-F238E27FC236}">
                      <a16:creationId xmlns:a16="http://schemas.microsoft.com/office/drawing/2014/main" id="{5166F407-7703-41CB-B140-EC410E931B36}"/>
                    </a:ext>
                  </a:extLst>
                </p:cNvPr>
                <p:cNvPicPr/>
                <p:nvPr/>
              </p:nvPicPr>
              <p:blipFill>
                <a:blip r:embed="rId70"/>
                <a:stretch>
                  <a:fillRect/>
                </a:stretch>
              </p:blipFill>
              <p:spPr>
                <a:xfrm>
                  <a:off x="4379640" y="2542053"/>
                  <a:ext cx="18036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855045" name="Ink 855044">
                  <a:extLst>
                    <a:ext uri="{FF2B5EF4-FFF2-40B4-BE49-F238E27FC236}">
                      <a16:creationId xmlns:a16="http://schemas.microsoft.com/office/drawing/2014/main" id="{50E2D155-2F6D-4F48-B5B8-7442CFB78BC7}"/>
                    </a:ext>
                  </a:extLst>
                </p14:cNvPr>
                <p14:cNvContentPartPr/>
                <p14:nvPr/>
              </p14:nvContentPartPr>
              <p14:xfrm>
                <a:off x="4568640" y="2483013"/>
                <a:ext cx="173160" cy="186480"/>
              </p14:xfrm>
            </p:contentPart>
          </mc:Choice>
          <mc:Fallback>
            <p:pic>
              <p:nvPicPr>
                <p:cNvPr id="855045" name="Ink 855044">
                  <a:extLst>
                    <a:ext uri="{FF2B5EF4-FFF2-40B4-BE49-F238E27FC236}">
                      <a16:creationId xmlns:a16="http://schemas.microsoft.com/office/drawing/2014/main" id="{50E2D155-2F6D-4F48-B5B8-7442CFB78BC7}"/>
                    </a:ext>
                  </a:extLst>
                </p:cNvPr>
                <p:cNvPicPr/>
                <p:nvPr/>
              </p:nvPicPr>
              <p:blipFill>
                <a:blip r:embed="rId72"/>
                <a:stretch>
                  <a:fillRect/>
                </a:stretch>
              </p:blipFill>
              <p:spPr>
                <a:xfrm>
                  <a:off x="4550640" y="2465013"/>
                  <a:ext cx="208800" cy="2221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855047" name="Ink 855046">
                  <a:extLst>
                    <a:ext uri="{FF2B5EF4-FFF2-40B4-BE49-F238E27FC236}">
                      <a16:creationId xmlns:a16="http://schemas.microsoft.com/office/drawing/2014/main" id="{AF1E8D7D-26BB-47E4-B644-A296D48AFB08}"/>
                    </a:ext>
                  </a:extLst>
                </p14:cNvPr>
                <p14:cNvContentPartPr/>
                <p14:nvPr/>
              </p14:nvContentPartPr>
              <p14:xfrm>
                <a:off x="4799400" y="2205093"/>
                <a:ext cx="153720" cy="375120"/>
              </p14:xfrm>
            </p:contentPart>
          </mc:Choice>
          <mc:Fallback>
            <p:pic>
              <p:nvPicPr>
                <p:cNvPr id="855047" name="Ink 855046">
                  <a:extLst>
                    <a:ext uri="{FF2B5EF4-FFF2-40B4-BE49-F238E27FC236}">
                      <a16:creationId xmlns:a16="http://schemas.microsoft.com/office/drawing/2014/main" id="{AF1E8D7D-26BB-47E4-B644-A296D48AFB08}"/>
                    </a:ext>
                  </a:extLst>
                </p:cNvPr>
                <p:cNvPicPr/>
                <p:nvPr/>
              </p:nvPicPr>
              <p:blipFill>
                <a:blip r:embed="rId74"/>
                <a:stretch>
                  <a:fillRect/>
                </a:stretch>
              </p:blipFill>
              <p:spPr>
                <a:xfrm>
                  <a:off x="4781400" y="2187093"/>
                  <a:ext cx="189360" cy="4107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855049" name="Ink 855048">
                  <a:extLst>
                    <a:ext uri="{FF2B5EF4-FFF2-40B4-BE49-F238E27FC236}">
                      <a16:creationId xmlns:a16="http://schemas.microsoft.com/office/drawing/2014/main" id="{4DD08267-37E1-43B4-BE27-068BB252C987}"/>
                    </a:ext>
                  </a:extLst>
                </p14:cNvPr>
                <p14:cNvContentPartPr/>
                <p14:nvPr/>
              </p14:nvContentPartPr>
              <p14:xfrm>
                <a:off x="5187840" y="2048853"/>
                <a:ext cx="180000" cy="468360"/>
              </p14:xfrm>
            </p:contentPart>
          </mc:Choice>
          <mc:Fallback>
            <p:pic>
              <p:nvPicPr>
                <p:cNvPr id="855049" name="Ink 855048">
                  <a:extLst>
                    <a:ext uri="{FF2B5EF4-FFF2-40B4-BE49-F238E27FC236}">
                      <a16:creationId xmlns:a16="http://schemas.microsoft.com/office/drawing/2014/main" id="{4DD08267-37E1-43B4-BE27-068BB252C987}"/>
                    </a:ext>
                  </a:extLst>
                </p:cNvPr>
                <p:cNvPicPr/>
                <p:nvPr/>
              </p:nvPicPr>
              <p:blipFill>
                <a:blip r:embed="rId76"/>
                <a:stretch>
                  <a:fillRect/>
                </a:stretch>
              </p:blipFill>
              <p:spPr>
                <a:xfrm>
                  <a:off x="5169840" y="2031213"/>
                  <a:ext cx="215640" cy="50400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855050" name="Ink 855049">
                  <a:extLst>
                    <a:ext uri="{FF2B5EF4-FFF2-40B4-BE49-F238E27FC236}">
                      <a16:creationId xmlns:a16="http://schemas.microsoft.com/office/drawing/2014/main" id="{896740B2-5E0D-4488-993C-22834071F245}"/>
                    </a:ext>
                  </a:extLst>
                </p14:cNvPr>
                <p14:cNvContentPartPr/>
                <p14:nvPr/>
              </p14:nvContentPartPr>
              <p14:xfrm>
                <a:off x="5365320" y="2217333"/>
                <a:ext cx="187560" cy="139680"/>
              </p14:xfrm>
            </p:contentPart>
          </mc:Choice>
          <mc:Fallback>
            <p:pic>
              <p:nvPicPr>
                <p:cNvPr id="855050" name="Ink 855049">
                  <a:extLst>
                    <a:ext uri="{FF2B5EF4-FFF2-40B4-BE49-F238E27FC236}">
                      <a16:creationId xmlns:a16="http://schemas.microsoft.com/office/drawing/2014/main" id="{896740B2-5E0D-4488-993C-22834071F245}"/>
                    </a:ext>
                  </a:extLst>
                </p:cNvPr>
                <p:cNvPicPr/>
                <p:nvPr/>
              </p:nvPicPr>
              <p:blipFill>
                <a:blip r:embed="rId78"/>
                <a:stretch>
                  <a:fillRect/>
                </a:stretch>
              </p:blipFill>
              <p:spPr>
                <a:xfrm>
                  <a:off x="5347320" y="2199693"/>
                  <a:ext cx="22320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855051" name="Ink 855050">
                  <a:extLst>
                    <a:ext uri="{FF2B5EF4-FFF2-40B4-BE49-F238E27FC236}">
                      <a16:creationId xmlns:a16="http://schemas.microsoft.com/office/drawing/2014/main" id="{EDB5365D-A5B8-4FE7-ACA9-443E21083260}"/>
                    </a:ext>
                  </a:extLst>
                </p14:cNvPr>
                <p14:cNvContentPartPr/>
                <p14:nvPr/>
              </p14:nvContentPartPr>
              <p14:xfrm>
                <a:off x="5573760" y="2156853"/>
                <a:ext cx="67680" cy="149040"/>
              </p14:xfrm>
            </p:contentPart>
          </mc:Choice>
          <mc:Fallback>
            <p:pic>
              <p:nvPicPr>
                <p:cNvPr id="855051" name="Ink 855050">
                  <a:extLst>
                    <a:ext uri="{FF2B5EF4-FFF2-40B4-BE49-F238E27FC236}">
                      <a16:creationId xmlns:a16="http://schemas.microsoft.com/office/drawing/2014/main" id="{EDB5365D-A5B8-4FE7-ACA9-443E21083260}"/>
                    </a:ext>
                  </a:extLst>
                </p:cNvPr>
                <p:cNvPicPr/>
                <p:nvPr/>
              </p:nvPicPr>
              <p:blipFill>
                <a:blip r:embed="rId80"/>
                <a:stretch>
                  <a:fillRect/>
                </a:stretch>
              </p:blipFill>
              <p:spPr>
                <a:xfrm>
                  <a:off x="5556120" y="2139213"/>
                  <a:ext cx="10332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855052" name="Ink 855051">
                  <a:extLst>
                    <a:ext uri="{FF2B5EF4-FFF2-40B4-BE49-F238E27FC236}">
                      <a16:creationId xmlns:a16="http://schemas.microsoft.com/office/drawing/2014/main" id="{4CABCBC0-E936-43C6-9698-9F26E0E9C6BA}"/>
                    </a:ext>
                  </a:extLst>
                </p14:cNvPr>
                <p14:cNvContentPartPr/>
                <p14:nvPr/>
              </p14:nvContentPartPr>
              <p14:xfrm>
                <a:off x="5670240" y="2136693"/>
                <a:ext cx="355680" cy="307080"/>
              </p14:xfrm>
            </p:contentPart>
          </mc:Choice>
          <mc:Fallback>
            <p:pic>
              <p:nvPicPr>
                <p:cNvPr id="855052" name="Ink 855051">
                  <a:extLst>
                    <a:ext uri="{FF2B5EF4-FFF2-40B4-BE49-F238E27FC236}">
                      <a16:creationId xmlns:a16="http://schemas.microsoft.com/office/drawing/2014/main" id="{4CABCBC0-E936-43C6-9698-9F26E0E9C6BA}"/>
                    </a:ext>
                  </a:extLst>
                </p:cNvPr>
                <p:cNvPicPr/>
                <p:nvPr/>
              </p:nvPicPr>
              <p:blipFill>
                <a:blip r:embed="rId82"/>
                <a:stretch>
                  <a:fillRect/>
                </a:stretch>
              </p:blipFill>
              <p:spPr>
                <a:xfrm>
                  <a:off x="5652240" y="2119053"/>
                  <a:ext cx="391320" cy="3427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855053" name="Ink 855052">
                  <a:extLst>
                    <a:ext uri="{FF2B5EF4-FFF2-40B4-BE49-F238E27FC236}">
                      <a16:creationId xmlns:a16="http://schemas.microsoft.com/office/drawing/2014/main" id="{31D0171E-3B12-4238-A640-EBB12474FB99}"/>
                    </a:ext>
                  </a:extLst>
                </p14:cNvPr>
                <p14:cNvContentPartPr/>
                <p14:nvPr/>
              </p14:nvContentPartPr>
              <p14:xfrm>
                <a:off x="3924240" y="3028773"/>
                <a:ext cx="81000" cy="294480"/>
              </p14:xfrm>
            </p:contentPart>
          </mc:Choice>
          <mc:Fallback>
            <p:pic>
              <p:nvPicPr>
                <p:cNvPr id="855053" name="Ink 855052">
                  <a:extLst>
                    <a:ext uri="{FF2B5EF4-FFF2-40B4-BE49-F238E27FC236}">
                      <a16:creationId xmlns:a16="http://schemas.microsoft.com/office/drawing/2014/main" id="{31D0171E-3B12-4238-A640-EBB12474FB99}"/>
                    </a:ext>
                  </a:extLst>
                </p:cNvPr>
                <p:cNvPicPr/>
                <p:nvPr/>
              </p:nvPicPr>
              <p:blipFill>
                <a:blip r:embed="rId84"/>
                <a:stretch>
                  <a:fillRect/>
                </a:stretch>
              </p:blipFill>
              <p:spPr>
                <a:xfrm>
                  <a:off x="3906600" y="3011133"/>
                  <a:ext cx="116640" cy="3301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855054" name="Ink 855053">
                  <a:extLst>
                    <a:ext uri="{FF2B5EF4-FFF2-40B4-BE49-F238E27FC236}">
                      <a16:creationId xmlns:a16="http://schemas.microsoft.com/office/drawing/2014/main" id="{F2A86B13-C1EA-4E89-863C-0A970E824916}"/>
                    </a:ext>
                  </a:extLst>
                </p14:cNvPr>
                <p14:cNvContentPartPr/>
                <p14:nvPr/>
              </p14:nvContentPartPr>
              <p14:xfrm>
                <a:off x="3886800" y="3084573"/>
                <a:ext cx="301320" cy="194400"/>
              </p14:xfrm>
            </p:contentPart>
          </mc:Choice>
          <mc:Fallback>
            <p:pic>
              <p:nvPicPr>
                <p:cNvPr id="855054" name="Ink 855053">
                  <a:extLst>
                    <a:ext uri="{FF2B5EF4-FFF2-40B4-BE49-F238E27FC236}">
                      <a16:creationId xmlns:a16="http://schemas.microsoft.com/office/drawing/2014/main" id="{F2A86B13-C1EA-4E89-863C-0A970E824916}"/>
                    </a:ext>
                  </a:extLst>
                </p:cNvPr>
                <p:cNvPicPr/>
                <p:nvPr/>
              </p:nvPicPr>
              <p:blipFill>
                <a:blip r:embed="rId86"/>
                <a:stretch>
                  <a:fillRect/>
                </a:stretch>
              </p:blipFill>
              <p:spPr>
                <a:xfrm>
                  <a:off x="3869160" y="3066933"/>
                  <a:ext cx="33696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855055" name="Ink 855054">
                  <a:extLst>
                    <a:ext uri="{FF2B5EF4-FFF2-40B4-BE49-F238E27FC236}">
                      <a16:creationId xmlns:a16="http://schemas.microsoft.com/office/drawing/2014/main" id="{F3AEA7ED-AA67-4BDD-88D8-735A586D59CA}"/>
                    </a:ext>
                  </a:extLst>
                </p14:cNvPr>
                <p14:cNvContentPartPr/>
                <p14:nvPr/>
              </p14:nvContentPartPr>
              <p14:xfrm>
                <a:off x="4155720" y="3040653"/>
                <a:ext cx="198360" cy="190800"/>
              </p14:xfrm>
            </p:contentPart>
          </mc:Choice>
          <mc:Fallback>
            <p:pic>
              <p:nvPicPr>
                <p:cNvPr id="855055" name="Ink 855054">
                  <a:extLst>
                    <a:ext uri="{FF2B5EF4-FFF2-40B4-BE49-F238E27FC236}">
                      <a16:creationId xmlns:a16="http://schemas.microsoft.com/office/drawing/2014/main" id="{F3AEA7ED-AA67-4BDD-88D8-735A586D59CA}"/>
                    </a:ext>
                  </a:extLst>
                </p:cNvPr>
                <p:cNvPicPr/>
                <p:nvPr/>
              </p:nvPicPr>
              <p:blipFill>
                <a:blip r:embed="rId88"/>
                <a:stretch>
                  <a:fillRect/>
                </a:stretch>
              </p:blipFill>
              <p:spPr>
                <a:xfrm>
                  <a:off x="4138080" y="3023013"/>
                  <a:ext cx="23400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855056" name="Ink 855055">
                  <a:extLst>
                    <a:ext uri="{FF2B5EF4-FFF2-40B4-BE49-F238E27FC236}">
                      <a16:creationId xmlns:a16="http://schemas.microsoft.com/office/drawing/2014/main" id="{45E59211-32E4-48A7-8BC1-00728A04571C}"/>
                    </a:ext>
                  </a:extLst>
                </p14:cNvPr>
                <p14:cNvContentPartPr/>
                <p14:nvPr/>
              </p14:nvContentPartPr>
              <p14:xfrm>
                <a:off x="4643160" y="2678133"/>
                <a:ext cx="259560" cy="408240"/>
              </p14:xfrm>
            </p:contentPart>
          </mc:Choice>
          <mc:Fallback>
            <p:pic>
              <p:nvPicPr>
                <p:cNvPr id="855056" name="Ink 855055">
                  <a:extLst>
                    <a:ext uri="{FF2B5EF4-FFF2-40B4-BE49-F238E27FC236}">
                      <a16:creationId xmlns:a16="http://schemas.microsoft.com/office/drawing/2014/main" id="{45E59211-32E4-48A7-8BC1-00728A04571C}"/>
                    </a:ext>
                  </a:extLst>
                </p:cNvPr>
                <p:cNvPicPr/>
                <p:nvPr/>
              </p:nvPicPr>
              <p:blipFill>
                <a:blip r:embed="rId90"/>
                <a:stretch>
                  <a:fillRect/>
                </a:stretch>
              </p:blipFill>
              <p:spPr>
                <a:xfrm>
                  <a:off x="4625160" y="2660133"/>
                  <a:ext cx="295200" cy="4438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855057" name="Ink 855056">
                  <a:extLst>
                    <a:ext uri="{FF2B5EF4-FFF2-40B4-BE49-F238E27FC236}">
                      <a16:creationId xmlns:a16="http://schemas.microsoft.com/office/drawing/2014/main" id="{BF05E57E-3968-405E-84D2-576A75C489E0}"/>
                    </a:ext>
                  </a:extLst>
                </p14:cNvPr>
                <p14:cNvContentPartPr/>
                <p14:nvPr/>
              </p14:nvContentPartPr>
              <p14:xfrm>
                <a:off x="4926120" y="2810253"/>
                <a:ext cx="91440" cy="133920"/>
              </p14:xfrm>
            </p:contentPart>
          </mc:Choice>
          <mc:Fallback>
            <p:pic>
              <p:nvPicPr>
                <p:cNvPr id="855057" name="Ink 855056">
                  <a:extLst>
                    <a:ext uri="{FF2B5EF4-FFF2-40B4-BE49-F238E27FC236}">
                      <a16:creationId xmlns:a16="http://schemas.microsoft.com/office/drawing/2014/main" id="{BF05E57E-3968-405E-84D2-576A75C489E0}"/>
                    </a:ext>
                  </a:extLst>
                </p:cNvPr>
                <p:cNvPicPr/>
                <p:nvPr/>
              </p:nvPicPr>
              <p:blipFill>
                <a:blip r:embed="rId92"/>
                <a:stretch>
                  <a:fillRect/>
                </a:stretch>
              </p:blipFill>
              <p:spPr>
                <a:xfrm>
                  <a:off x="4908480" y="2792613"/>
                  <a:ext cx="12708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855058" name="Ink 855057">
                  <a:extLst>
                    <a:ext uri="{FF2B5EF4-FFF2-40B4-BE49-F238E27FC236}">
                      <a16:creationId xmlns:a16="http://schemas.microsoft.com/office/drawing/2014/main" id="{92A89D1A-C49D-4FEA-AE9A-D76A0F6C12DE}"/>
                    </a:ext>
                  </a:extLst>
                </p14:cNvPr>
                <p14:cNvContentPartPr/>
                <p14:nvPr/>
              </p14:nvContentPartPr>
              <p14:xfrm>
                <a:off x="5089200" y="2735733"/>
                <a:ext cx="206640" cy="358920"/>
              </p14:xfrm>
            </p:contentPart>
          </mc:Choice>
          <mc:Fallback>
            <p:pic>
              <p:nvPicPr>
                <p:cNvPr id="855058" name="Ink 855057">
                  <a:extLst>
                    <a:ext uri="{FF2B5EF4-FFF2-40B4-BE49-F238E27FC236}">
                      <a16:creationId xmlns:a16="http://schemas.microsoft.com/office/drawing/2014/main" id="{92A89D1A-C49D-4FEA-AE9A-D76A0F6C12DE}"/>
                    </a:ext>
                  </a:extLst>
                </p:cNvPr>
                <p:cNvPicPr/>
                <p:nvPr/>
              </p:nvPicPr>
              <p:blipFill>
                <a:blip r:embed="rId94"/>
                <a:stretch>
                  <a:fillRect/>
                </a:stretch>
              </p:blipFill>
              <p:spPr>
                <a:xfrm>
                  <a:off x="5071560" y="2718093"/>
                  <a:ext cx="242280" cy="39456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855059" name="Ink 855058">
                  <a:extLst>
                    <a:ext uri="{FF2B5EF4-FFF2-40B4-BE49-F238E27FC236}">
                      <a16:creationId xmlns:a16="http://schemas.microsoft.com/office/drawing/2014/main" id="{F9798E04-8EA8-4656-8FA4-4F0C54035E29}"/>
                    </a:ext>
                  </a:extLst>
                </p14:cNvPr>
                <p14:cNvContentPartPr/>
                <p14:nvPr/>
              </p14:nvContentPartPr>
              <p14:xfrm>
                <a:off x="5425440" y="2475093"/>
                <a:ext cx="203760" cy="371880"/>
              </p14:xfrm>
            </p:contentPart>
          </mc:Choice>
          <mc:Fallback>
            <p:pic>
              <p:nvPicPr>
                <p:cNvPr id="855059" name="Ink 855058">
                  <a:extLst>
                    <a:ext uri="{FF2B5EF4-FFF2-40B4-BE49-F238E27FC236}">
                      <a16:creationId xmlns:a16="http://schemas.microsoft.com/office/drawing/2014/main" id="{F9798E04-8EA8-4656-8FA4-4F0C54035E29}"/>
                    </a:ext>
                  </a:extLst>
                </p:cNvPr>
                <p:cNvPicPr/>
                <p:nvPr/>
              </p:nvPicPr>
              <p:blipFill>
                <a:blip r:embed="rId96"/>
                <a:stretch>
                  <a:fillRect/>
                </a:stretch>
              </p:blipFill>
              <p:spPr>
                <a:xfrm>
                  <a:off x="5407440" y="2457453"/>
                  <a:ext cx="239400" cy="40752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855060" name="Ink 855059">
                  <a:extLst>
                    <a:ext uri="{FF2B5EF4-FFF2-40B4-BE49-F238E27FC236}">
                      <a16:creationId xmlns:a16="http://schemas.microsoft.com/office/drawing/2014/main" id="{E127F07A-B495-467B-BC09-39730322A8A9}"/>
                    </a:ext>
                  </a:extLst>
                </p14:cNvPr>
                <p14:cNvContentPartPr/>
                <p14:nvPr/>
              </p14:nvContentPartPr>
              <p14:xfrm>
                <a:off x="4921440" y="2558613"/>
                <a:ext cx="38880" cy="30600"/>
              </p14:xfrm>
            </p:contentPart>
          </mc:Choice>
          <mc:Fallback>
            <p:pic>
              <p:nvPicPr>
                <p:cNvPr id="855060" name="Ink 855059">
                  <a:extLst>
                    <a:ext uri="{FF2B5EF4-FFF2-40B4-BE49-F238E27FC236}">
                      <a16:creationId xmlns:a16="http://schemas.microsoft.com/office/drawing/2014/main" id="{E127F07A-B495-467B-BC09-39730322A8A9}"/>
                    </a:ext>
                  </a:extLst>
                </p:cNvPr>
                <p:cNvPicPr/>
                <p:nvPr/>
              </p:nvPicPr>
              <p:blipFill>
                <a:blip r:embed="rId98"/>
                <a:stretch>
                  <a:fillRect/>
                </a:stretch>
              </p:blipFill>
              <p:spPr>
                <a:xfrm>
                  <a:off x="4903440" y="2540973"/>
                  <a:ext cx="7452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855061" name="Ink 855060">
                  <a:extLst>
                    <a:ext uri="{FF2B5EF4-FFF2-40B4-BE49-F238E27FC236}">
                      <a16:creationId xmlns:a16="http://schemas.microsoft.com/office/drawing/2014/main" id="{9F33D5B5-D47C-4463-82D1-7AD90AB4A237}"/>
                    </a:ext>
                  </a:extLst>
                </p14:cNvPr>
                <p14:cNvContentPartPr/>
                <p14:nvPr/>
              </p14:nvContentPartPr>
              <p14:xfrm>
                <a:off x="5689320" y="2688213"/>
                <a:ext cx="12240" cy="14760"/>
              </p14:xfrm>
            </p:contentPart>
          </mc:Choice>
          <mc:Fallback>
            <p:pic>
              <p:nvPicPr>
                <p:cNvPr id="855061" name="Ink 855060">
                  <a:extLst>
                    <a:ext uri="{FF2B5EF4-FFF2-40B4-BE49-F238E27FC236}">
                      <a16:creationId xmlns:a16="http://schemas.microsoft.com/office/drawing/2014/main" id="{9F33D5B5-D47C-4463-82D1-7AD90AB4A237}"/>
                    </a:ext>
                  </a:extLst>
                </p:cNvPr>
                <p:cNvPicPr/>
                <p:nvPr/>
              </p:nvPicPr>
              <p:blipFill>
                <a:blip r:embed="rId100"/>
                <a:stretch>
                  <a:fillRect/>
                </a:stretch>
              </p:blipFill>
              <p:spPr>
                <a:xfrm>
                  <a:off x="5671320" y="2670573"/>
                  <a:ext cx="47880" cy="50400"/>
                </a:xfrm>
                <a:prstGeom prst="rect">
                  <a:avLst/>
                </a:prstGeom>
              </p:spPr>
            </p:pic>
          </mc:Fallback>
        </mc:AlternateContent>
      </p:grpSp>
      <p:grpSp>
        <p:nvGrpSpPr>
          <p:cNvPr id="855082" name="Group 855081">
            <a:extLst>
              <a:ext uri="{FF2B5EF4-FFF2-40B4-BE49-F238E27FC236}">
                <a16:creationId xmlns:a16="http://schemas.microsoft.com/office/drawing/2014/main" id="{C473BAF4-D646-449E-86B8-C5DD6B07041A}"/>
              </a:ext>
            </a:extLst>
          </p:cNvPr>
          <p:cNvGrpSpPr/>
          <p:nvPr/>
        </p:nvGrpSpPr>
        <p:grpSpPr>
          <a:xfrm>
            <a:off x="5293320" y="3231093"/>
            <a:ext cx="5603040" cy="3272760"/>
            <a:chOff x="5293320" y="3231093"/>
            <a:chExt cx="5603040" cy="3272760"/>
          </a:xfrm>
        </p:grpSpPr>
        <mc:AlternateContent xmlns:mc="http://schemas.openxmlformats.org/markup-compatibility/2006">
          <mc:Choice xmlns:p14="http://schemas.microsoft.com/office/powerpoint/2010/main" Requires="p14">
            <p:contentPart p14:bwMode="auto" r:id="rId101">
              <p14:nvContentPartPr>
                <p14:cNvPr id="34" name="Ink 33">
                  <a:extLst>
                    <a:ext uri="{FF2B5EF4-FFF2-40B4-BE49-F238E27FC236}">
                      <a16:creationId xmlns:a16="http://schemas.microsoft.com/office/drawing/2014/main" id="{1D889412-52DC-4745-8DDB-B94B70D3171C}"/>
                    </a:ext>
                  </a:extLst>
                </p14:cNvPr>
                <p14:cNvContentPartPr/>
                <p14:nvPr/>
              </p14:nvContentPartPr>
              <p14:xfrm>
                <a:off x="5385480" y="3930933"/>
                <a:ext cx="21600" cy="387720"/>
              </p14:xfrm>
            </p:contentPart>
          </mc:Choice>
          <mc:Fallback>
            <p:pic>
              <p:nvPicPr>
                <p:cNvPr id="34" name="Ink 33">
                  <a:extLst>
                    <a:ext uri="{FF2B5EF4-FFF2-40B4-BE49-F238E27FC236}">
                      <a16:creationId xmlns:a16="http://schemas.microsoft.com/office/drawing/2014/main" id="{1D889412-52DC-4745-8DDB-B94B70D3171C}"/>
                    </a:ext>
                  </a:extLst>
                </p:cNvPr>
                <p:cNvPicPr/>
                <p:nvPr/>
              </p:nvPicPr>
              <p:blipFill>
                <a:blip r:embed="rId102"/>
                <a:stretch>
                  <a:fillRect/>
                </a:stretch>
              </p:blipFill>
              <p:spPr>
                <a:xfrm>
                  <a:off x="5367840" y="3912933"/>
                  <a:ext cx="57240" cy="42336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35" name="Ink 34">
                  <a:extLst>
                    <a:ext uri="{FF2B5EF4-FFF2-40B4-BE49-F238E27FC236}">
                      <a16:creationId xmlns:a16="http://schemas.microsoft.com/office/drawing/2014/main" id="{1CB60081-D8AF-4FC4-8D14-13EA8FF48F9B}"/>
                    </a:ext>
                  </a:extLst>
                </p14:cNvPr>
                <p14:cNvContentPartPr/>
                <p14:nvPr/>
              </p14:nvContentPartPr>
              <p14:xfrm>
                <a:off x="5293320" y="3780093"/>
                <a:ext cx="600480" cy="375120"/>
              </p14:xfrm>
            </p:contentPart>
          </mc:Choice>
          <mc:Fallback>
            <p:pic>
              <p:nvPicPr>
                <p:cNvPr id="35" name="Ink 34">
                  <a:extLst>
                    <a:ext uri="{FF2B5EF4-FFF2-40B4-BE49-F238E27FC236}">
                      <a16:creationId xmlns:a16="http://schemas.microsoft.com/office/drawing/2014/main" id="{1CB60081-D8AF-4FC4-8D14-13EA8FF48F9B}"/>
                    </a:ext>
                  </a:extLst>
                </p:cNvPr>
                <p:cNvPicPr/>
                <p:nvPr/>
              </p:nvPicPr>
              <p:blipFill>
                <a:blip r:embed="rId104"/>
                <a:stretch>
                  <a:fillRect/>
                </a:stretch>
              </p:blipFill>
              <p:spPr>
                <a:xfrm>
                  <a:off x="5275320" y="3762453"/>
                  <a:ext cx="636120" cy="41076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36" name="Ink 35">
                  <a:extLst>
                    <a:ext uri="{FF2B5EF4-FFF2-40B4-BE49-F238E27FC236}">
                      <a16:creationId xmlns:a16="http://schemas.microsoft.com/office/drawing/2014/main" id="{7B9D2451-0CD2-4A1A-8758-00C968992456}"/>
                    </a:ext>
                  </a:extLst>
                </p14:cNvPr>
                <p14:cNvContentPartPr/>
                <p14:nvPr/>
              </p14:nvContentPartPr>
              <p14:xfrm>
                <a:off x="6104040" y="3905013"/>
                <a:ext cx="212040" cy="175680"/>
              </p14:xfrm>
            </p:contentPart>
          </mc:Choice>
          <mc:Fallback>
            <p:pic>
              <p:nvPicPr>
                <p:cNvPr id="36" name="Ink 35">
                  <a:extLst>
                    <a:ext uri="{FF2B5EF4-FFF2-40B4-BE49-F238E27FC236}">
                      <a16:creationId xmlns:a16="http://schemas.microsoft.com/office/drawing/2014/main" id="{7B9D2451-0CD2-4A1A-8758-00C968992456}"/>
                    </a:ext>
                  </a:extLst>
                </p:cNvPr>
                <p:cNvPicPr/>
                <p:nvPr/>
              </p:nvPicPr>
              <p:blipFill>
                <a:blip r:embed="rId106"/>
                <a:stretch>
                  <a:fillRect/>
                </a:stretch>
              </p:blipFill>
              <p:spPr>
                <a:xfrm>
                  <a:off x="6086040" y="3887013"/>
                  <a:ext cx="24768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37" name="Ink 36">
                  <a:extLst>
                    <a:ext uri="{FF2B5EF4-FFF2-40B4-BE49-F238E27FC236}">
                      <a16:creationId xmlns:a16="http://schemas.microsoft.com/office/drawing/2014/main" id="{B60B1B81-7E62-4142-A5A1-B562E835C4CF}"/>
                    </a:ext>
                  </a:extLst>
                </p14:cNvPr>
                <p14:cNvContentPartPr/>
                <p14:nvPr/>
              </p14:nvContentPartPr>
              <p14:xfrm>
                <a:off x="6322920" y="3856053"/>
                <a:ext cx="185400" cy="193320"/>
              </p14:xfrm>
            </p:contentPart>
          </mc:Choice>
          <mc:Fallback>
            <p:pic>
              <p:nvPicPr>
                <p:cNvPr id="37" name="Ink 36">
                  <a:extLst>
                    <a:ext uri="{FF2B5EF4-FFF2-40B4-BE49-F238E27FC236}">
                      <a16:creationId xmlns:a16="http://schemas.microsoft.com/office/drawing/2014/main" id="{B60B1B81-7E62-4142-A5A1-B562E835C4CF}"/>
                    </a:ext>
                  </a:extLst>
                </p:cNvPr>
                <p:cNvPicPr/>
                <p:nvPr/>
              </p:nvPicPr>
              <p:blipFill>
                <a:blip r:embed="rId108"/>
                <a:stretch>
                  <a:fillRect/>
                </a:stretch>
              </p:blipFill>
              <p:spPr>
                <a:xfrm>
                  <a:off x="6304920" y="3838053"/>
                  <a:ext cx="22104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38" name="Ink 37">
                  <a:extLst>
                    <a:ext uri="{FF2B5EF4-FFF2-40B4-BE49-F238E27FC236}">
                      <a16:creationId xmlns:a16="http://schemas.microsoft.com/office/drawing/2014/main" id="{E29A25EB-7060-425C-AA68-7F08EE400290}"/>
                    </a:ext>
                  </a:extLst>
                </p14:cNvPr>
                <p14:cNvContentPartPr/>
                <p14:nvPr/>
              </p14:nvContentPartPr>
              <p14:xfrm>
                <a:off x="6562680" y="3838773"/>
                <a:ext cx="74880" cy="178920"/>
              </p14:xfrm>
            </p:contentPart>
          </mc:Choice>
          <mc:Fallback>
            <p:pic>
              <p:nvPicPr>
                <p:cNvPr id="38" name="Ink 37">
                  <a:extLst>
                    <a:ext uri="{FF2B5EF4-FFF2-40B4-BE49-F238E27FC236}">
                      <a16:creationId xmlns:a16="http://schemas.microsoft.com/office/drawing/2014/main" id="{E29A25EB-7060-425C-AA68-7F08EE400290}"/>
                    </a:ext>
                  </a:extLst>
                </p:cNvPr>
                <p:cNvPicPr/>
                <p:nvPr/>
              </p:nvPicPr>
              <p:blipFill>
                <a:blip r:embed="rId110"/>
                <a:stretch>
                  <a:fillRect/>
                </a:stretch>
              </p:blipFill>
              <p:spPr>
                <a:xfrm>
                  <a:off x="6545040" y="3820773"/>
                  <a:ext cx="11052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42" name="Ink 41">
                  <a:extLst>
                    <a:ext uri="{FF2B5EF4-FFF2-40B4-BE49-F238E27FC236}">
                      <a16:creationId xmlns:a16="http://schemas.microsoft.com/office/drawing/2014/main" id="{1A414351-4534-41F5-915D-C17F3B2B60F2}"/>
                    </a:ext>
                  </a:extLst>
                </p14:cNvPr>
                <p14:cNvContentPartPr/>
                <p14:nvPr/>
              </p14:nvContentPartPr>
              <p14:xfrm>
                <a:off x="6648720" y="3231093"/>
                <a:ext cx="183240" cy="622800"/>
              </p14:xfrm>
            </p:contentPart>
          </mc:Choice>
          <mc:Fallback>
            <p:pic>
              <p:nvPicPr>
                <p:cNvPr id="42" name="Ink 41">
                  <a:extLst>
                    <a:ext uri="{FF2B5EF4-FFF2-40B4-BE49-F238E27FC236}">
                      <a16:creationId xmlns:a16="http://schemas.microsoft.com/office/drawing/2014/main" id="{1A414351-4534-41F5-915D-C17F3B2B60F2}"/>
                    </a:ext>
                  </a:extLst>
                </p:cNvPr>
                <p:cNvPicPr/>
                <p:nvPr/>
              </p:nvPicPr>
              <p:blipFill>
                <a:blip r:embed="rId112"/>
                <a:stretch>
                  <a:fillRect/>
                </a:stretch>
              </p:blipFill>
              <p:spPr>
                <a:xfrm>
                  <a:off x="6631080" y="3213453"/>
                  <a:ext cx="218880" cy="65844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43" name="Ink 42">
                  <a:extLst>
                    <a:ext uri="{FF2B5EF4-FFF2-40B4-BE49-F238E27FC236}">
                      <a16:creationId xmlns:a16="http://schemas.microsoft.com/office/drawing/2014/main" id="{873C6876-1870-4C8E-817A-400B572C02D5}"/>
                    </a:ext>
                  </a:extLst>
                </p14:cNvPr>
                <p14:cNvContentPartPr/>
                <p14:nvPr/>
              </p14:nvContentPartPr>
              <p14:xfrm>
                <a:off x="6622800" y="3608373"/>
                <a:ext cx="379440" cy="163080"/>
              </p14:xfrm>
            </p:contentPart>
          </mc:Choice>
          <mc:Fallback>
            <p:pic>
              <p:nvPicPr>
                <p:cNvPr id="43" name="Ink 42">
                  <a:extLst>
                    <a:ext uri="{FF2B5EF4-FFF2-40B4-BE49-F238E27FC236}">
                      <a16:creationId xmlns:a16="http://schemas.microsoft.com/office/drawing/2014/main" id="{873C6876-1870-4C8E-817A-400B572C02D5}"/>
                    </a:ext>
                  </a:extLst>
                </p:cNvPr>
                <p:cNvPicPr/>
                <p:nvPr/>
              </p:nvPicPr>
              <p:blipFill>
                <a:blip r:embed="rId114"/>
                <a:stretch>
                  <a:fillRect/>
                </a:stretch>
              </p:blipFill>
              <p:spPr>
                <a:xfrm>
                  <a:off x="6605160" y="3590373"/>
                  <a:ext cx="41508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44" name="Ink 43">
                  <a:extLst>
                    <a:ext uri="{FF2B5EF4-FFF2-40B4-BE49-F238E27FC236}">
                      <a16:creationId xmlns:a16="http://schemas.microsoft.com/office/drawing/2014/main" id="{966B963D-9350-4B46-950A-39BFAE3D8CC6}"/>
                    </a:ext>
                  </a:extLst>
                </p14:cNvPr>
                <p14:cNvContentPartPr/>
                <p14:nvPr/>
              </p14:nvContentPartPr>
              <p14:xfrm>
                <a:off x="7169640" y="3559413"/>
                <a:ext cx="161640" cy="210960"/>
              </p14:xfrm>
            </p:contentPart>
          </mc:Choice>
          <mc:Fallback>
            <p:pic>
              <p:nvPicPr>
                <p:cNvPr id="44" name="Ink 43">
                  <a:extLst>
                    <a:ext uri="{FF2B5EF4-FFF2-40B4-BE49-F238E27FC236}">
                      <a16:creationId xmlns:a16="http://schemas.microsoft.com/office/drawing/2014/main" id="{966B963D-9350-4B46-950A-39BFAE3D8CC6}"/>
                    </a:ext>
                  </a:extLst>
                </p:cNvPr>
                <p:cNvPicPr/>
                <p:nvPr/>
              </p:nvPicPr>
              <p:blipFill>
                <a:blip r:embed="rId116"/>
                <a:stretch>
                  <a:fillRect/>
                </a:stretch>
              </p:blipFill>
              <p:spPr>
                <a:xfrm>
                  <a:off x="7151640" y="3541413"/>
                  <a:ext cx="197280" cy="24660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45" name="Ink 44">
                  <a:extLst>
                    <a:ext uri="{FF2B5EF4-FFF2-40B4-BE49-F238E27FC236}">
                      <a16:creationId xmlns:a16="http://schemas.microsoft.com/office/drawing/2014/main" id="{1449B8B2-D70C-45B9-B8A2-46886C686AE2}"/>
                    </a:ext>
                  </a:extLst>
                </p14:cNvPr>
                <p14:cNvContentPartPr/>
                <p14:nvPr/>
              </p14:nvContentPartPr>
              <p14:xfrm>
                <a:off x="7398960" y="3533133"/>
                <a:ext cx="340200" cy="187560"/>
              </p14:xfrm>
            </p:contentPart>
          </mc:Choice>
          <mc:Fallback>
            <p:pic>
              <p:nvPicPr>
                <p:cNvPr id="45" name="Ink 44">
                  <a:extLst>
                    <a:ext uri="{FF2B5EF4-FFF2-40B4-BE49-F238E27FC236}">
                      <a16:creationId xmlns:a16="http://schemas.microsoft.com/office/drawing/2014/main" id="{1449B8B2-D70C-45B9-B8A2-46886C686AE2}"/>
                    </a:ext>
                  </a:extLst>
                </p:cNvPr>
                <p:cNvPicPr/>
                <p:nvPr/>
              </p:nvPicPr>
              <p:blipFill>
                <a:blip r:embed="rId118"/>
                <a:stretch>
                  <a:fillRect/>
                </a:stretch>
              </p:blipFill>
              <p:spPr>
                <a:xfrm>
                  <a:off x="7380960" y="3515133"/>
                  <a:ext cx="375840" cy="22320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46" name="Ink 45">
                  <a:extLst>
                    <a:ext uri="{FF2B5EF4-FFF2-40B4-BE49-F238E27FC236}">
                      <a16:creationId xmlns:a16="http://schemas.microsoft.com/office/drawing/2014/main" id="{35F3F4AB-FD1A-4B67-B21D-D837169DC10E}"/>
                    </a:ext>
                  </a:extLst>
                </p14:cNvPr>
                <p14:cNvContentPartPr/>
                <p14:nvPr/>
              </p14:nvContentPartPr>
              <p14:xfrm>
                <a:off x="5485200" y="4361493"/>
                <a:ext cx="187560" cy="335160"/>
              </p14:xfrm>
            </p:contentPart>
          </mc:Choice>
          <mc:Fallback>
            <p:pic>
              <p:nvPicPr>
                <p:cNvPr id="46" name="Ink 45">
                  <a:extLst>
                    <a:ext uri="{FF2B5EF4-FFF2-40B4-BE49-F238E27FC236}">
                      <a16:creationId xmlns:a16="http://schemas.microsoft.com/office/drawing/2014/main" id="{35F3F4AB-FD1A-4B67-B21D-D837169DC10E}"/>
                    </a:ext>
                  </a:extLst>
                </p:cNvPr>
                <p:cNvPicPr/>
                <p:nvPr/>
              </p:nvPicPr>
              <p:blipFill>
                <a:blip r:embed="rId120"/>
                <a:stretch>
                  <a:fillRect/>
                </a:stretch>
              </p:blipFill>
              <p:spPr>
                <a:xfrm>
                  <a:off x="5467560" y="4343493"/>
                  <a:ext cx="223200" cy="37080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47" name="Ink 46">
                  <a:extLst>
                    <a:ext uri="{FF2B5EF4-FFF2-40B4-BE49-F238E27FC236}">
                      <a16:creationId xmlns:a16="http://schemas.microsoft.com/office/drawing/2014/main" id="{D6051308-04CA-4E50-ABA1-3302BD9EFB68}"/>
                    </a:ext>
                  </a:extLst>
                </p14:cNvPr>
                <p14:cNvContentPartPr/>
                <p14:nvPr/>
              </p14:nvContentPartPr>
              <p14:xfrm>
                <a:off x="5782920" y="4406493"/>
                <a:ext cx="264240" cy="184320"/>
              </p14:xfrm>
            </p:contentPart>
          </mc:Choice>
          <mc:Fallback>
            <p:pic>
              <p:nvPicPr>
                <p:cNvPr id="47" name="Ink 46">
                  <a:extLst>
                    <a:ext uri="{FF2B5EF4-FFF2-40B4-BE49-F238E27FC236}">
                      <a16:creationId xmlns:a16="http://schemas.microsoft.com/office/drawing/2014/main" id="{D6051308-04CA-4E50-ABA1-3302BD9EFB68}"/>
                    </a:ext>
                  </a:extLst>
                </p:cNvPr>
                <p:cNvPicPr/>
                <p:nvPr/>
              </p:nvPicPr>
              <p:blipFill>
                <a:blip r:embed="rId122"/>
                <a:stretch>
                  <a:fillRect/>
                </a:stretch>
              </p:blipFill>
              <p:spPr>
                <a:xfrm>
                  <a:off x="5764920" y="4388853"/>
                  <a:ext cx="29988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48" name="Ink 47">
                  <a:extLst>
                    <a:ext uri="{FF2B5EF4-FFF2-40B4-BE49-F238E27FC236}">
                      <a16:creationId xmlns:a16="http://schemas.microsoft.com/office/drawing/2014/main" id="{E2BC5876-3303-41D9-86D6-B2ADC654A72B}"/>
                    </a:ext>
                  </a:extLst>
                </p14:cNvPr>
                <p14:cNvContentPartPr/>
                <p14:nvPr/>
              </p14:nvContentPartPr>
              <p14:xfrm>
                <a:off x="6080640" y="4313973"/>
                <a:ext cx="134640" cy="148680"/>
              </p14:xfrm>
            </p:contentPart>
          </mc:Choice>
          <mc:Fallback>
            <p:pic>
              <p:nvPicPr>
                <p:cNvPr id="48" name="Ink 47">
                  <a:extLst>
                    <a:ext uri="{FF2B5EF4-FFF2-40B4-BE49-F238E27FC236}">
                      <a16:creationId xmlns:a16="http://schemas.microsoft.com/office/drawing/2014/main" id="{E2BC5876-3303-41D9-86D6-B2ADC654A72B}"/>
                    </a:ext>
                  </a:extLst>
                </p:cNvPr>
                <p:cNvPicPr/>
                <p:nvPr/>
              </p:nvPicPr>
              <p:blipFill>
                <a:blip r:embed="rId124"/>
                <a:stretch>
                  <a:fillRect/>
                </a:stretch>
              </p:blipFill>
              <p:spPr>
                <a:xfrm>
                  <a:off x="6062640" y="4295973"/>
                  <a:ext cx="17028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49" name="Ink 48">
                  <a:extLst>
                    <a:ext uri="{FF2B5EF4-FFF2-40B4-BE49-F238E27FC236}">
                      <a16:creationId xmlns:a16="http://schemas.microsoft.com/office/drawing/2014/main" id="{8D8ADABC-CB62-4609-875D-C3BF407CD97C}"/>
                    </a:ext>
                  </a:extLst>
                </p14:cNvPr>
                <p14:cNvContentPartPr/>
                <p14:nvPr/>
              </p14:nvContentPartPr>
              <p14:xfrm>
                <a:off x="6265320" y="4228293"/>
                <a:ext cx="140040" cy="336960"/>
              </p14:xfrm>
            </p:contentPart>
          </mc:Choice>
          <mc:Fallback>
            <p:pic>
              <p:nvPicPr>
                <p:cNvPr id="49" name="Ink 48">
                  <a:extLst>
                    <a:ext uri="{FF2B5EF4-FFF2-40B4-BE49-F238E27FC236}">
                      <a16:creationId xmlns:a16="http://schemas.microsoft.com/office/drawing/2014/main" id="{8D8ADABC-CB62-4609-875D-C3BF407CD97C}"/>
                    </a:ext>
                  </a:extLst>
                </p:cNvPr>
                <p:cNvPicPr/>
                <p:nvPr/>
              </p:nvPicPr>
              <p:blipFill>
                <a:blip r:embed="rId126"/>
                <a:stretch>
                  <a:fillRect/>
                </a:stretch>
              </p:blipFill>
              <p:spPr>
                <a:xfrm>
                  <a:off x="6247320" y="4210293"/>
                  <a:ext cx="175680" cy="3726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50" name="Ink 49">
                  <a:extLst>
                    <a:ext uri="{FF2B5EF4-FFF2-40B4-BE49-F238E27FC236}">
                      <a16:creationId xmlns:a16="http://schemas.microsoft.com/office/drawing/2014/main" id="{8BBC6BD6-2B4C-46B0-AD44-ADEC51707BFF}"/>
                    </a:ext>
                  </a:extLst>
                </p14:cNvPr>
                <p14:cNvContentPartPr/>
                <p14:nvPr/>
              </p14:nvContentPartPr>
              <p14:xfrm>
                <a:off x="6457200" y="4144053"/>
                <a:ext cx="266760" cy="243360"/>
              </p14:xfrm>
            </p:contentPart>
          </mc:Choice>
          <mc:Fallback>
            <p:pic>
              <p:nvPicPr>
                <p:cNvPr id="50" name="Ink 49">
                  <a:extLst>
                    <a:ext uri="{FF2B5EF4-FFF2-40B4-BE49-F238E27FC236}">
                      <a16:creationId xmlns:a16="http://schemas.microsoft.com/office/drawing/2014/main" id="{8BBC6BD6-2B4C-46B0-AD44-ADEC51707BFF}"/>
                    </a:ext>
                  </a:extLst>
                </p:cNvPr>
                <p:cNvPicPr/>
                <p:nvPr/>
              </p:nvPicPr>
              <p:blipFill>
                <a:blip r:embed="rId128"/>
                <a:stretch>
                  <a:fillRect/>
                </a:stretch>
              </p:blipFill>
              <p:spPr>
                <a:xfrm>
                  <a:off x="6439560" y="4126053"/>
                  <a:ext cx="302400" cy="27900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52" name="Ink 51">
                  <a:extLst>
                    <a:ext uri="{FF2B5EF4-FFF2-40B4-BE49-F238E27FC236}">
                      <a16:creationId xmlns:a16="http://schemas.microsoft.com/office/drawing/2014/main" id="{29E15CF8-3C8D-494C-BADA-C9AE70C9B4CC}"/>
                    </a:ext>
                  </a:extLst>
                </p14:cNvPr>
                <p14:cNvContentPartPr/>
                <p14:nvPr/>
              </p14:nvContentPartPr>
              <p14:xfrm>
                <a:off x="6921960" y="3843093"/>
                <a:ext cx="122400" cy="412920"/>
              </p14:xfrm>
            </p:contentPart>
          </mc:Choice>
          <mc:Fallback>
            <p:pic>
              <p:nvPicPr>
                <p:cNvPr id="52" name="Ink 51">
                  <a:extLst>
                    <a:ext uri="{FF2B5EF4-FFF2-40B4-BE49-F238E27FC236}">
                      <a16:creationId xmlns:a16="http://schemas.microsoft.com/office/drawing/2014/main" id="{29E15CF8-3C8D-494C-BADA-C9AE70C9B4CC}"/>
                    </a:ext>
                  </a:extLst>
                </p:cNvPr>
                <p:cNvPicPr/>
                <p:nvPr/>
              </p:nvPicPr>
              <p:blipFill>
                <a:blip r:embed="rId130"/>
                <a:stretch>
                  <a:fillRect/>
                </a:stretch>
              </p:blipFill>
              <p:spPr>
                <a:xfrm>
                  <a:off x="6904320" y="3825453"/>
                  <a:ext cx="158040" cy="44856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53" name="Ink 52">
                  <a:extLst>
                    <a:ext uri="{FF2B5EF4-FFF2-40B4-BE49-F238E27FC236}">
                      <a16:creationId xmlns:a16="http://schemas.microsoft.com/office/drawing/2014/main" id="{0529912B-C773-4287-B2DF-591231B9B170}"/>
                    </a:ext>
                  </a:extLst>
                </p14:cNvPr>
                <p14:cNvContentPartPr/>
                <p14:nvPr/>
              </p14:nvContentPartPr>
              <p14:xfrm>
                <a:off x="6898920" y="4029573"/>
                <a:ext cx="355680" cy="101520"/>
              </p14:xfrm>
            </p:contentPart>
          </mc:Choice>
          <mc:Fallback>
            <p:pic>
              <p:nvPicPr>
                <p:cNvPr id="53" name="Ink 52">
                  <a:extLst>
                    <a:ext uri="{FF2B5EF4-FFF2-40B4-BE49-F238E27FC236}">
                      <a16:creationId xmlns:a16="http://schemas.microsoft.com/office/drawing/2014/main" id="{0529912B-C773-4287-B2DF-591231B9B170}"/>
                    </a:ext>
                  </a:extLst>
                </p:cNvPr>
                <p:cNvPicPr/>
                <p:nvPr/>
              </p:nvPicPr>
              <p:blipFill>
                <a:blip r:embed="rId132"/>
                <a:stretch>
                  <a:fillRect/>
                </a:stretch>
              </p:blipFill>
              <p:spPr>
                <a:xfrm>
                  <a:off x="6880920" y="4011933"/>
                  <a:ext cx="39132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54" name="Ink 53">
                  <a:extLst>
                    <a:ext uri="{FF2B5EF4-FFF2-40B4-BE49-F238E27FC236}">
                      <a16:creationId xmlns:a16="http://schemas.microsoft.com/office/drawing/2014/main" id="{541D9DEB-D64D-4D9E-A7ED-49E13045F62B}"/>
                    </a:ext>
                  </a:extLst>
                </p14:cNvPr>
                <p14:cNvContentPartPr/>
                <p14:nvPr/>
              </p14:nvContentPartPr>
              <p14:xfrm>
                <a:off x="7282680" y="3938493"/>
                <a:ext cx="109800" cy="149400"/>
              </p14:xfrm>
            </p:contentPart>
          </mc:Choice>
          <mc:Fallback>
            <p:pic>
              <p:nvPicPr>
                <p:cNvPr id="54" name="Ink 53">
                  <a:extLst>
                    <a:ext uri="{FF2B5EF4-FFF2-40B4-BE49-F238E27FC236}">
                      <a16:creationId xmlns:a16="http://schemas.microsoft.com/office/drawing/2014/main" id="{541D9DEB-D64D-4D9E-A7ED-49E13045F62B}"/>
                    </a:ext>
                  </a:extLst>
                </p:cNvPr>
                <p:cNvPicPr/>
                <p:nvPr/>
              </p:nvPicPr>
              <p:blipFill>
                <a:blip r:embed="rId134"/>
                <a:stretch>
                  <a:fillRect/>
                </a:stretch>
              </p:blipFill>
              <p:spPr>
                <a:xfrm>
                  <a:off x="7265040" y="3920853"/>
                  <a:ext cx="14544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55" name="Ink 54">
                  <a:extLst>
                    <a:ext uri="{FF2B5EF4-FFF2-40B4-BE49-F238E27FC236}">
                      <a16:creationId xmlns:a16="http://schemas.microsoft.com/office/drawing/2014/main" id="{4ED9AC44-0031-4A1C-90CB-361C8BB72697}"/>
                    </a:ext>
                  </a:extLst>
                </p14:cNvPr>
                <p14:cNvContentPartPr/>
                <p14:nvPr/>
              </p14:nvContentPartPr>
              <p14:xfrm>
                <a:off x="7462680" y="3854613"/>
                <a:ext cx="264240" cy="154800"/>
              </p14:xfrm>
            </p:contentPart>
          </mc:Choice>
          <mc:Fallback>
            <p:pic>
              <p:nvPicPr>
                <p:cNvPr id="55" name="Ink 54">
                  <a:extLst>
                    <a:ext uri="{FF2B5EF4-FFF2-40B4-BE49-F238E27FC236}">
                      <a16:creationId xmlns:a16="http://schemas.microsoft.com/office/drawing/2014/main" id="{4ED9AC44-0031-4A1C-90CB-361C8BB72697}"/>
                    </a:ext>
                  </a:extLst>
                </p:cNvPr>
                <p:cNvPicPr/>
                <p:nvPr/>
              </p:nvPicPr>
              <p:blipFill>
                <a:blip r:embed="rId136"/>
                <a:stretch>
                  <a:fillRect/>
                </a:stretch>
              </p:blipFill>
              <p:spPr>
                <a:xfrm>
                  <a:off x="7445040" y="3836613"/>
                  <a:ext cx="29988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56" name="Ink 55">
                  <a:extLst>
                    <a:ext uri="{FF2B5EF4-FFF2-40B4-BE49-F238E27FC236}">
                      <a16:creationId xmlns:a16="http://schemas.microsoft.com/office/drawing/2014/main" id="{962816D4-5AB1-4A20-A116-7884E2859847}"/>
                    </a:ext>
                  </a:extLst>
                </p14:cNvPr>
                <p14:cNvContentPartPr/>
                <p14:nvPr/>
              </p14:nvContentPartPr>
              <p14:xfrm>
                <a:off x="7765080" y="3682893"/>
                <a:ext cx="66600" cy="289080"/>
              </p14:xfrm>
            </p:contentPart>
          </mc:Choice>
          <mc:Fallback>
            <p:pic>
              <p:nvPicPr>
                <p:cNvPr id="56" name="Ink 55">
                  <a:extLst>
                    <a:ext uri="{FF2B5EF4-FFF2-40B4-BE49-F238E27FC236}">
                      <a16:creationId xmlns:a16="http://schemas.microsoft.com/office/drawing/2014/main" id="{962816D4-5AB1-4A20-A116-7884E2859847}"/>
                    </a:ext>
                  </a:extLst>
                </p:cNvPr>
                <p:cNvPicPr/>
                <p:nvPr/>
              </p:nvPicPr>
              <p:blipFill>
                <a:blip r:embed="rId138"/>
                <a:stretch>
                  <a:fillRect/>
                </a:stretch>
              </p:blipFill>
              <p:spPr>
                <a:xfrm>
                  <a:off x="7747440" y="3665253"/>
                  <a:ext cx="102240" cy="32472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57" name="Ink 56">
                  <a:extLst>
                    <a:ext uri="{FF2B5EF4-FFF2-40B4-BE49-F238E27FC236}">
                      <a16:creationId xmlns:a16="http://schemas.microsoft.com/office/drawing/2014/main" id="{7524A820-B782-42D8-A8CF-691FDDD08427}"/>
                    </a:ext>
                  </a:extLst>
                </p14:cNvPr>
                <p14:cNvContentPartPr/>
                <p14:nvPr/>
              </p14:nvContentPartPr>
              <p14:xfrm>
                <a:off x="7748160" y="3727893"/>
                <a:ext cx="223920" cy="98280"/>
              </p14:xfrm>
            </p:contentPart>
          </mc:Choice>
          <mc:Fallback>
            <p:pic>
              <p:nvPicPr>
                <p:cNvPr id="57" name="Ink 56">
                  <a:extLst>
                    <a:ext uri="{FF2B5EF4-FFF2-40B4-BE49-F238E27FC236}">
                      <a16:creationId xmlns:a16="http://schemas.microsoft.com/office/drawing/2014/main" id="{7524A820-B782-42D8-A8CF-691FDDD08427}"/>
                    </a:ext>
                  </a:extLst>
                </p:cNvPr>
                <p:cNvPicPr/>
                <p:nvPr/>
              </p:nvPicPr>
              <p:blipFill>
                <a:blip r:embed="rId140"/>
                <a:stretch>
                  <a:fillRect/>
                </a:stretch>
              </p:blipFill>
              <p:spPr>
                <a:xfrm>
                  <a:off x="7730160" y="3709893"/>
                  <a:ext cx="25956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61441" name="Ink 61440">
                  <a:extLst>
                    <a:ext uri="{FF2B5EF4-FFF2-40B4-BE49-F238E27FC236}">
                      <a16:creationId xmlns:a16="http://schemas.microsoft.com/office/drawing/2014/main" id="{25B6BE00-B6C2-4D35-A8C0-57B5A20D1E66}"/>
                    </a:ext>
                  </a:extLst>
                </p14:cNvPr>
                <p14:cNvContentPartPr/>
                <p14:nvPr/>
              </p14:nvContentPartPr>
              <p14:xfrm>
                <a:off x="6562680" y="4424133"/>
                <a:ext cx="266760" cy="286920"/>
              </p14:xfrm>
            </p:contentPart>
          </mc:Choice>
          <mc:Fallback>
            <p:pic>
              <p:nvPicPr>
                <p:cNvPr id="61441" name="Ink 61440">
                  <a:extLst>
                    <a:ext uri="{FF2B5EF4-FFF2-40B4-BE49-F238E27FC236}">
                      <a16:creationId xmlns:a16="http://schemas.microsoft.com/office/drawing/2014/main" id="{25B6BE00-B6C2-4D35-A8C0-57B5A20D1E66}"/>
                    </a:ext>
                  </a:extLst>
                </p:cNvPr>
                <p:cNvPicPr/>
                <p:nvPr/>
              </p:nvPicPr>
              <p:blipFill>
                <a:blip r:embed="rId142"/>
                <a:stretch>
                  <a:fillRect/>
                </a:stretch>
              </p:blipFill>
              <p:spPr>
                <a:xfrm>
                  <a:off x="6545040" y="4406133"/>
                  <a:ext cx="302400" cy="32256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61442" name="Ink 61441">
                  <a:extLst>
                    <a:ext uri="{FF2B5EF4-FFF2-40B4-BE49-F238E27FC236}">
                      <a16:creationId xmlns:a16="http://schemas.microsoft.com/office/drawing/2014/main" id="{02CF133D-7A00-4668-B0DD-C8CF9B252501}"/>
                    </a:ext>
                  </a:extLst>
                </p14:cNvPr>
                <p14:cNvContentPartPr/>
                <p14:nvPr/>
              </p14:nvContentPartPr>
              <p14:xfrm>
                <a:off x="6918720" y="4311813"/>
                <a:ext cx="215640" cy="308880"/>
              </p14:xfrm>
            </p:contentPart>
          </mc:Choice>
          <mc:Fallback>
            <p:pic>
              <p:nvPicPr>
                <p:cNvPr id="61442" name="Ink 61441">
                  <a:extLst>
                    <a:ext uri="{FF2B5EF4-FFF2-40B4-BE49-F238E27FC236}">
                      <a16:creationId xmlns:a16="http://schemas.microsoft.com/office/drawing/2014/main" id="{02CF133D-7A00-4668-B0DD-C8CF9B252501}"/>
                    </a:ext>
                  </a:extLst>
                </p:cNvPr>
                <p:cNvPicPr/>
                <p:nvPr/>
              </p:nvPicPr>
              <p:blipFill>
                <a:blip r:embed="rId144"/>
                <a:stretch>
                  <a:fillRect/>
                </a:stretch>
              </p:blipFill>
              <p:spPr>
                <a:xfrm>
                  <a:off x="6900720" y="4293813"/>
                  <a:ext cx="251280" cy="34452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61443" name="Ink 61442">
                  <a:extLst>
                    <a:ext uri="{FF2B5EF4-FFF2-40B4-BE49-F238E27FC236}">
                      <a16:creationId xmlns:a16="http://schemas.microsoft.com/office/drawing/2014/main" id="{64926C31-DC6D-4EC4-92ED-09DC3C6D118E}"/>
                    </a:ext>
                  </a:extLst>
                </p14:cNvPr>
                <p14:cNvContentPartPr/>
                <p14:nvPr/>
              </p14:nvContentPartPr>
              <p14:xfrm>
                <a:off x="7138680" y="4336653"/>
                <a:ext cx="206640" cy="194760"/>
              </p14:xfrm>
            </p:contentPart>
          </mc:Choice>
          <mc:Fallback>
            <p:pic>
              <p:nvPicPr>
                <p:cNvPr id="61443" name="Ink 61442">
                  <a:extLst>
                    <a:ext uri="{FF2B5EF4-FFF2-40B4-BE49-F238E27FC236}">
                      <a16:creationId xmlns:a16="http://schemas.microsoft.com/office/drawing/2014/main" id="{64926C31-DC6D-4EC4-92ED-09DC3C6D118E}"/>
                    </a:ext>
                  </a:extLst>
                </p:cNvPr>
                <p:cNvPicPr/>
                <p:nvPr/>
              </p:nvPicPr>
              <p:blipFill>
                <a:blip r:embed="rId146"/>
                <a:stretch>
                  <a:fillRect/>
                </a:stretch>
              </p:blipFill>
              <p:spPr>
                <a:xfrm>
                  <a:off x="7121040" y="4319013"/>
                  <a:ext cx="24228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61444" name="Ink 61443">
                  <a:extLst>
                    <a:ext uri="{FF2B5EF4-FFF2-40B4-BE49-F238E27FC236}">
                      <a16:creationId xmlns:a16="http://schemas.microsoft.com/office/drawing/2014/main" id="{0AA4FF46-425E-416F-B1FB-9029B9CD044F}"/>
                    </a:ext>
                  </a:extLst>
                </p14:cNvPr>
                <p14:cNvContentPartPr/>
                <p14:nvPr/>
              </p14:nvContentPartPr>
              <p14:xfrm>
                <a:off x="7369080" y="4275093"/>
                <a:ext cx="139680" cy="154440"/>
              </p14:xfrm>
            </p:contentPart>
          </mc:Choice>
          <mc:Fallback>
            <p:pic>
              <p:nvPicPr>
                <p:cNvPr id="61444" name="Ink 61443">
                  <a:extLst>
                    <a:ext uri="{FF2B5EF4-FFF2-40B4-BE49-F238E27FC236}">
                      <a16:creationId xmlns:a16="http://schemas.microsoft.com/office/drawing/2014/main" id="{0AA4FF46-425E-416F-B1FB-9029B9CD044F}"/>
                    </a:ext>
                  </a:extLst>
                </p:cNvPr>
                <p:cNvPicPr/>
                <p:nvPr/>
              </p:nvPicPr>
              <p:blipFill>
                <a:blip r:embed="rId148"/>
                <a:stretch>
                  <a:fillRect/>
                </a:stretch>
              </p:blipFill>
              <p:spPr>
                <a:xfrm>
                  <a:off x="7351440" y="4257093"/>
                  <a:ext cx="17532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61445" name="Ink 61444">
                  <a:extLst>
                    <a:ext uri="{FF2B5EF4-FFF2-40B4-BE49-F238E27FC236}">
                      <a16:creationId xmlns:a16="http://schemas.microsoft.com/office/drawing/2014/main" id="{3A9552AF-96A6-424D-8DDE-0E8669E035A1}"/>
                    </a:ext>
                  </a:extLst>
                </p14:cNvPr>
                <p14:cNvContentPartPr/>
                <p14:nvPr/>
              </p14:nvContentPartPr>
              <p14:xfrm>
                <a:off x="7715040" y="4040373"/>
                <a:ext cx="64440" cy="307080"/>
              </p14:xfrm>
            </p:contentPart>
          </mc:Choice>
          <mc:Fallback>
            <p:pic>
              <p:nvPicPr>
                <p:cNvPr id="61445" name="Ink 61444">
                  <a:extLst>
                    <a:ext uri="{FF2B5EF4-FFF2-40B4-BE49-F238E27FC236}">
                      <a16:creationId xmlns:a16="http://schemas.microsoft.com/office/drawing/2014/main" id="{3A9552AF-96A6-424D-8DDE-0E8669E035A1}"/>
                    </a:ext>
                  </a:extLst>
                </p:cNvPr>
                <p:cNvPicPr/>
                <p:nvPr/>
              </p:nvPicPr>
              <p:blipFill>
                <a:blip r:embed="rId150"/>
                <a:stretch>
                  <a:fillRect/>
                </a:stretch>
              </p:blipFill>
              <p:spPr>
                <a:xfrm>
                  <a:off x="7697040" y="4022373"/>
                  <a:ext cx="100080" cy="34272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61448" name="Ink 61447">
                  <a:extLst>
                    <a:ext uri="{FF2B5EF4-FFF2-40B4-BE49-F238E27FC236}">
                      <a16:creationId xmlns:a16="http://schemas.microsoft.com/office/drawing/2014/main" id="{94DEAEDC-6B67-4FB6-8269-688C7402946B}"/>
                    </a:ext>
                  </a:extLst>
                </p14:cNvPr>
                <p14:cNvContentPartPr/>
                <p14:nvPr/>
              </p14:nvContentPartPr>
              <p14:xfrm>
                <a:off x="7641600" y="3804573"/>
                <a:ext cx="767160" cy="412920"/>
              </p14:xfrm>
            </p:contentPart>
          </mc:Choice>
          <mc:Fallback>
            <p:pic>
              <p:nvPicPr>
                <p:cNvPr id="61448" name="Ink 61447">
                  <a:extLst>
                    <a:ext uri="{FF2B5EF4-FFF2-40B4-BE49-F238E27FC236}">
                      <a16:creationId xmlns:a16="http://schemas.microsoft.com/office/drawing/2014/main" id="{94DEAEDC-6B67-4FB6-8269-688C7402946B}"/>
                    </a:ext>
                  </a:extLst>
                </p:cNvPr>
                <p:cNvPicPr/>
                <p:nvPr/>
              </p:nvPicPr>
              <p:blipFill>
                <a:blip r:embed="rId152"/>
                <a:stretch>
                  <a:fillRect/>
                </a:stretch>
              </p:blipFill>
              <p:spPr>
                <a:xfrm>
                  <a:off x="7623600" y="3786933"/>
                  <a:ext cx="802800" cy="44856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61450" name="Ink 61449">
                  <a:extLst>
                    <a:ext uri="{FF2B5EF4-FFF2-40B4-BE49-F238E27FC236}">
                      <a16:creationId xmlns:a16="http://schemas.microsoft.com/office/drawing/2014/main" id="{AFC64979-EABB-4FCA-9A09-585E25C17FDB}"/>
                    </a:ext>
                  </a:extLst>
                </p14:cNvPr>
                <p14:cNvContentPartPr/>
                <p14:nvPr/>
              </p14:nvContentPartPr>
              <p14:xfrm>
                <a:off x="7693080" y="4753893"/>
                <a:ext cx="436320" cy="402480"/>
              </p14:xfrm>
            </p:contentPart>
          </mc:Choice>
          <mc:Fallback>
            <p:pic>
              <p:nvPicPr>
                <p:cNvPr id="61450" name="Ink 61449">
                  <a:extLst>
                    <a:ext uri="{FF2B5EF4-FFF2-40B4-BE49-F238E27FC236}">
                      <a16:creationId xmlns:a16="http://schemas.microsoft.com/office/drawing/2014/main" id="{AFC64979-EABB-4FCA-9A09-585E25C17FDB}"/>
                    </a:ext>
                  </a:extLst>
                </p:cNvPr>
                <p:cNvPicPr/>
                <p:nvPr/>
              </p:nvPicPr>
              <p:blipFill>
                <a:blip r:embed="rId154"/>
                <a:stretch>
                  <a:fillRect/>
                </a:stretch>
              </p:blipFill>
              <p:spPr>
                <a:xfrm>
                  <a:off x="7675440" y="4736253"/>
                  <a:ext cx="471960" cy="43812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61451" name="Ink 61450">
                  <a:extLst>
                    <a:ext uri="{FF2B5EF4-FFF2-40B4-BE49-F238E27FC236}">
                      <a16:creationId xmlns:a16="http://schemas.microsoft.com/office/drawing/2014/main" id="{D8FC200A-EDA9-4400-B31C-889BD4939FB4}"/>
                    </a:ext>
                  </a:extLst>
                </p14:cNvPr>
                <p14:cNvContentPartPr/>
                <p14:nvPr/>
              </p14:nvContentPartPr>
              <p14:xfrm>
                <a:off x="8187720" y="4403253"/>
                <a:ext cx="180360" cy="507960"/>
              </p14:xfrm>
            </p:contentPart>
          </mc:Choice>
          <mc:Fallback>
            <p:pic>
              <p:nvPicPr>
                <p:cNvPr id="61451" name="Ink 61450">
                  <a:extLst>
                    <a:ext uri="{FF2B5EF4-FFF2-40B4-BE49-F238E27FC236}">
                      <a16:creationId xmlns:a16="http://schemas.microsoft.com/office/drawing/2014/main" id="{D8FC200A-EDA9-4400-B31C-889BD4939FB4}"/>
                    </a:ext>
                  </a:extLst>
                </p:cNvPr>
                <p:cNvPicPr/>
                <p:nvPr/>
              </p:nvPicPr>
              <p:blipFill>
                <a:blip r:embed="rId156"/>
                <a:stretch>
                  <a:fillRect/>
                </a:stretch>
              </p:blipFill>
              <p:spPr>
                <a:xfrm>
                  <a:off x="8169720" y="4385253"/>
                  <a:ext cx="216000" cy="54360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61452" name="Ink 61451">
                  <a:extLst>
                    <a:ext uri="{FF2B5EF4-FFF2-40B4-BE49-F238E27FC236}">
                      <a16:creationId xmlns:a16="http://schemas.microsoft.com/office/drawing/2014/main" id="{F684F4E6-F0FD-44EF-BA36-A2A552E25D71}"/>
                    </a:ext>
                  </a:extLst>
                </p14:cNvPr>
                <p14:cNvContentPartPr/>
                <p14:nvPr/>
              </p14:nvContentPartPr>
              <p14:xfrm>
                <a:off x="8396520" y="4540053"/>
                <a:ext cx="293040" cy="333000"/>
              </p14:xfrm>
            </p:contentPart>
          </mc:Choice>
          <mc:Fallback>
            <p:pic>
              <p:nvPicPr>
                <p:cNvPr id="61452" name="Ink 61451">
                  <a:extLst>
                    <a:ext uri="{FF2B5EF4-FFF2-40B4-BE49-F238E27FC236}">
                      <a16:creationId xmlns:a16="http://schemas.microsoft.com/office/drawing/2014/main" id="{F684F4E6-F0FD-44EF-BA36-A2A552E25D71}"/>
                    </a:ext>
                  </a:extLst>
                </p:cNvPr>
                <p:cNvPicPr/>
                <p:nvPr/>
              </p:nvPicPr>
              <p:blipFill>
                <a:blip r:embed="rId158"/>
                <a:stretch>
                  <a:fillRect/>
                </a:stretch>
              </p:blipFill>
              <p:spPr>
                <a:xfrm>
                  <a:off x="8378520" y="4522053"/>
                  <a:ext cx="328680" cy="36864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61453" name="Ink 61452">
                  <a:extLst>
                    <a:ext uri="{FF2B5EF4-FFF2-40B4-BE49-F238E27FC236}">
                      <a16:creationId xmlns:a16="http://schemas.microsoft.com/office/drawing/2014/main" id="{F1C41A22-0F63-4DFC-8795-056A964E527E}"/>
                    </a:ext>
                  </a:extLst>
                </p14:cNvPr>
                <p14:cNvContentPartPr/>
                <p14:nvPr/>
              </p14:nvContentPartPr>
              <p14:xfrm>
                <a:off x="8676960" y="4133253"/>
                <a:ext cx="80280" cy="728280"/>
              </p14:xfrm>
            </p:contentPart>
          </mc:Choice>
          <mc:Fallback>
            <p:pic>
              <p:nvPicPr>
                <p:cNvPr id="61453" name="Ink 61452">
                  <a:extLst>
                    <a:ext uri="{FF2B5EF4-FFF2-40B4-BE49-F238E27FC236}">
                      <a16:creationId xmlns:a16="http://schemas.microsoft.com/office/drawing/2014/main" id="{F1C41A22-0F63-4DFC-8795-056A964E527E}"/>
                    </a:ext>
                  </a:extLst>
                </p:cNvPr>
                <p:cNvPicPr/>
                <p:nvPr/>
              </p:nvPicPr>
              <p:blipFill>
                <a:blip r:embed="rId160"/>
                <a:stretch>
                  <a:fillRect/>
                </a:stretch>
              </p:blipFill>
              <p:spPr>
                <a:xfrm>
                  <a:off x="8658960" y="4115253"/>
                  <a:ext cx="115920" cy="76392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61454" name="Ink 61453">
                  <a:extLst>
                    <a:ext uri="{FF2B5EF4-FFF2-40B4-BE49-F238E27FC236}">
                      <a16:creationId xmlns:a16="http://schemas.microsoft.com/office/drawing/2014/main" id="{21D58CEA-F43C-46F7-95B3-946437EF410C}"/>
                    </a:ext>
                  </a:extLst>
                </p14:cNvPr>
                <p14:cNvContentPartPr/>
                <p14:nvPr/>
              </p14:nvContentPartPr>
              <p14:xfrm>
                <a:off x="7662120" y="5268333"/>
                <a:ext cx="271440" cy="400680"/>
              </p14:xfrm>
            </p:contentPart>
          </mc:Choice>
          <mc:Fallback>
            <p:pic>
              <p:nvPicPr>
                <p:cNvPr id="61454" name="Ink 61453">
                  <a:extLst>
                    <a:ext uri="{FF2B5EF4-FFF2-40B4-BE49-F238E27FC236}">
                      <a16:creationId xmlns:a16="http://schemas.microsoft.com/office/drawing/2014/main" id="{21D58CEA-F43C-46F7-95B3-946437EF410C}"/>
                    </a:ext>
                  </a:extLst>
                </p:cNvPr>
                <p:cNvPicPr/>
                <p:nvPr/>
              </p:nvPicPr>
              <p:blipFill>
                <a:blip r:embed="rId162"/>
                <a:stretch>
                  <a:fillRect/>
                </a:stretch>
              </p:blipFill>
              <p:spPr>
                <a:xfrm>
                  <a:off x="7644120" y="5250693"/>
                  <a:ext cx="307080" cy="43632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61455" name="Ink 61454">
                  <a:extLst>
                    <a:ext uri="{FF2B5EF4-FFF2-40B4-BE49-F238E27FC236}">
                      <a16:creationId xmlns:a16="http://schemas.microsoft.com/office/drawing/2014/main" id="{627B2834-AD40-4F64-8944-4B652FE6E57E}"/>
                    </a:ext>
                  </a:extLst>
                </p14:cNvPr>
                <p14:cNvContentPartPr/>
                <p14:nvPr/>
              </p14:nvContentPartPr>
              <p14:xfrm>
                <a:off x="7992960" y="5281293"/>
                <a:ext cx="135000" cy="178920"/>
              </p14:xfrm>
            </p:contentPart>
          </mc:Choice>
          <mc:Fallback>
            <p:pic>
              <p:nvPicPr>
                <p:cNvPr id="61455" name="Ink 61454">
                  <a:extLst>
                    <a:ext uri="{FF2B5EF4-FFF2-40B4-BE49-F238E27FC236}">
                      <a16:creationId xmlns:a16="http://schemas.microsoft.com/office/drawing/2014/main" id="{627B2834-AD40-4F64-8944-4B652FE6E57E}"/>
                    </a:ext>
                  </a:extLst>
                </p:cNvPr>
                <p:cNvPicPr/>
                <p:nvPr/>
              </p:nvPicPr>
              <p:blipFill>
                <a:blip r:embed="rId164"/>
                <a:stretch>
                  <a:fillRect/>
                </a:stretch>
              </p:blipFill>
              <p:spPr>
                <a:xfrm>
                  <a:off x="7975320" y="5263653"/>
                  <a:ext cx="17064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61456" name="Ink 61455">
                  <a:extLst>
                    <a:ext uri="{FF2B5EF4-FFF2-40B4-BE49-F238E27FC236}">
                      <a16:creationId xmlns:a16="http://schemas.microsoft.com/office/drawing/2014/main" id="{66B61CB0-0A48-40A6-A305-531EA9031C24}"/>
                    </a:ext>
                  </a:extLst>
                </p14:cNvPr>
                <p14:cNvContentPartPr/>
                <p14:nvPr/>
              </p14:nvContentPartPr>
              <p14:xfrm>
                <a:off x="8185200" y="5178333"/>
                <a:ext cx="120240" cy="253440"/>
              </p14:xfrm>
            </p:contentPart>
          </mc:Choice>
          <mc:Fallback>
            <p:pic>
              <p:nvPicPr>
                <p:cNvPr id="61456" name="Ink 61455">
                  <a:extLst>
                    <a:ext uri="{FF2B5EF4-FFF2-40B4-BE49-F238E27FC236}">
                      <a16:creationId xmlns:a16="http://schemas.microsoft.com/office/drawing/2014/main" id="{66B61CB0-0A48-40A6-A305-531EA9031C24}"/>
                    </a:ext>
                  </a:extLst>
                </p:cNvPr>
                <p:cNvPicPr/>
                <p:nvPr/>
              </p:nvPicPr>
              <p:blipFill>
                <a:blip r:embed="rId166"/>
                <a:stretch>
                  <a:fillRect/>
                </a:stretch>
              </p:blipFill>
              <p:spPr>
                <a:xfrm>
                  <a:off x="8167200" y="5160333"/>
                  <a:ext cx="155880" cy="28908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61457" name="Ink 61456">
                  <a:extLst>
                    <a:ext uri="{FF2B5EF4-FFF2-40B4-BE49-F238E27FC236}">
                      <a16:creationId xmlns:a16="http://schemas.microsoft.com/office/drawing/2014/main" id="{10C18BBE-586A-49CF-9CD7-4D37A0F3E055}"/>
                    </a:ext>
                  </a:extLst>
                </p14:cNvPr>
                <p14:cNvContentPartPr/>
                <p14:nvPr/>
              </p14:nvContentPartPr>
              <p14:xfrm>
                <a:off x="7904400" y="5180133"/>
                <a:ext cx="230040" cy="275400"/>
              </p14:xfrm>
            </p:contentPart>
          </mc:Choice>
          <mc:Fallback>
            <p:pic>
              <p:nvPicPr>
                <p:cNvPr id="61457" name="Ink 61456">
                  <a:extLst>
                    <a:ext uri="{FF2B5EF4-FFF2-40B4-BE49-F238E27FC236}">
                      <a16:creationId xmlns:a16="http://schemas.microsoft.com/office/drawing/2014/main" id="{10C18BBE-586A-49CF-9CD7-4D37A0F3E055}"/>
                    </a:ext>
                  </a:extLst>
                </p:cNvPr>
                <p:cNvPicPr/>
                <p:nvPr/>
              </p:nvPicPr>
              <p:blipFill>
                <a:blip r:embed="rId168"/>
                <a:stretch>
                  <a:fillRect/>
                </a:stretch>
              </p:blipFill>
              <p:spPr>
                <a:xfrm>
                  <a:off x="7886400" y="5162133"/>
                  <a:ext cx="265680" cy="31104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61459" name="Ink 61458">
                  <a:extLst>
                    <a:ext uri="{FF2B5EF4-FFF2-40B4-BE49-F238E27FC236}">
                      <a16:creationId xmlns:a16="http://schemas.microsoft.com/office/drawing/2014/main" id="{02DC10C6-D498-41C3-B826-D246DE69FAEE}"/>
                    </a:ext>
                  </a:extLst>
                </p14:cNvPr>
                <p14:cNvContentPartPr/>
                <p14:nvPr/>
              </p14:nvContentPartPr>
              <p14:xfrm>
                <a:off x="7760400" y="5790693"/>
                <a:ext cx="132480" cy="274680"/>
              </p14:xfrm>
            </p:contentPart>
          </mc:Choice>
          <mc:Fallback>
            <p:pic>
              <p:nvPicPr>
                <p:cNvPr id="61459" name="Ink 61458">
                  <a:extLst>
                    <a:ext uri="{FF2B5EF4-FFF2-40B4-BE49-F238E27FC236}">
                      <a16:creationId xmlns:a16="http://schemas.microsoft.com/office/drawing/2014/main" id="{02DC10C6-D498-41C3-B826-D246DE69FAEE}"/>
                    </a:ext>
                  </a:extLst>
                </p:cNvPr>
                <p:cNvPicPr/>
                <p:nvPr/>
              </p:nvPicPr>
              <p:blipFill>
                <a:blip r:embed="rId170"/>
                <a:stretch>
                  <a:fillRect/>
                </a:stretch>
              </p:blipFill>
              <p:spPr>
                <a:xfrm>
                  <a:off x="7742400" y="5772693"/>
                  <a:ext cx="168120" cy="31032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61460" name="Ink 61459">
                  <a:extLst>
                    <a:ext uri="{FF2B5EF4-FFF2-40B4-BE49-F238E27FC236}">
                      <a16:creationId xmlns:a16="http://schemas.microsoft.com/office/drawing/2014/main" id="{75AB56C0-CD6F-4D78-8AA4-794D20E62C87}"/>
                    </a:ext>
                  </a:extLst>
                </p14:cNvPr>
                <p14:cNvContentPartPr/>
                <p14:nvPr/>
              </p14:nvContentPartPr>
              <p14:xfrm>
                <a:off x="7926000" y="5829933"/>
                <a:ext cx="127440" cy="169560"/>
              </p14:xfrm>
            </p:contentPart>
          </mc:Choice>
          <mc:Fallback>
            <p:pic>
              <p:nvPicPr>
                <p:cNvPr id="61460" name="Ink 61459">
                  <a:extLst>
                    <a:ext uri="{FF2B5EF4-FFF2-40B4-BE49-F238E27FC236}">
                      <a16:creationId xmlns:a16="http://schemas.microsoft.com/office/drawing/2014/main" id="{75AB56C0-CD6F-4D78-8AA4-794D20E62C87}"/>
                    </a:ext>
                  </a:extLst>
                </p:cNvPr>
                <p:cNvPicPr/>
                <p:nvPr/>
              </p:nvPicPr>
              <p:blipFill>
                <a:blip r:embed="rId172"/>
                <a:stretch>
                  <a:fillRect/>
                </a:stretch>
              </p:blipFill>
              <p:spPr>
                <a:xfrm>
                  <a:off x="7908000" y="5812293"/>
                  <a:ext cx="163080" cy="20520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61461" name="Ink 61460">
                  <a:extLst>
                    <a:ext uri="{FF2B5EF4-FFF2-40B4-BE49-F238E27FC236}">
                      <a16:creationId xmlns:a16="http://schemas.microsoft.com/office/drawing/2014/main" id="{7E4AFC64-02DF-4276-ABE0-198E1AADD37C}"/>
                    </a:ext>
                  </a:extLst>
                </p14:cNvPr>
                <p14:cNvContentPartPr/>
                <p14:nvPr/>
              </p14:nvContentPartPr>
              <p14:xfrm>
                <a:off x="8094120" y="5649933"/>
                <a:ext cx="141840" cy="145800"/>
              </p14:xfrm>
            </p:contentPart>
          </mc:Choice>
          <mc:Fallback>
            <p:pic>
              <p:nvPicPr>
                <p:cNvPr id="61461" name="Ink 61460">
                  <a:extLst>
                    <a:ext uri="{FF2B5EF4-FFF2-40B4-BE49-F238E27FC236}">
                      <a16:creationId xmlns:a16="http://schemas.microsoft.com/office/drawing/2014/main" id="{7E4AFC64-02DF-4276-ABE0-198E1AADD37C}"/>
                    </a:ext>
                  </a:extLst>
                </p:cNvPr>
                <p:cNvPicPr/>
                <p:nvPr/>
              </p:nvPicPr>
              <p:blipFill>
                <a:blip r:embed="rId174"/>
                <a:stretch>
                  <a:fillRect/>
                </a:stretch>
              </p:blipFill>
              <p:spPr>
                <a:xfrm>
                  <a:off x="8076120" y="5632293"/>
                  <a:ext cx="17748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61462" name="Ink 61461">
                  <a:extLst>
                    <a:ext uri="{FF2B5EF4-FFF2-40B4-BE49-F238E27FC236}">
                      <a16:creationId xmlns:a16="http://schemas.microsoft.com/office/drawing/2014/main" id="{A16A9108-2A83-45BB-B980-B9D1F34E32FE}"/>
                    </a:ext>
                  </a:extLst>
                </p14:cNvPr>
                <p14:cNvContentPartPr/>
                <p14:nvPr/>
              </p14:nvContentPartPr>
              <p14:xfrm>
                <a:off x="8276280" y="5525013"/>
                <a:ext cx="125280" cy="181800"/>
              </p14:xfrm>
            </p:contentPart>
          </mc:Choice>
          <mc:Fallback>
            <p:pic>
              <p:nvPicPr>
                <p:cNvPr id="61462" name="Ink 61461">
                  <a:extLst>
                    <a:ext uri="{FF2B5EF4-FFF2-40B4-BE49-F238E27FC236}">
                      <a16:creationId xmlns:a16="http://schemas.microsoft.com/office/drawing/2014/main" id="{A16A9108-2A83-45BB-B980-B9D1F34E32FE}"/>
                    </a:ext>
                  </a:extLst>
                </p:cNvPr>
                <p:cNvPicPr/>
                <p:nvPr/>
              </p:nvPicPr>
              <p:blipFill>
                <a:blip r:embed="rId176"/>
                <a:stretch>
                  <a:fillRect/>
                </a:stretch>
              </p:blipFill>
              <p:spPr>
                <a:xfrm>
                  <a:off x="8258640" y="5507013"/>
                  <a:ext cx="16092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61463" name="Ink 61462">
                  <a:extLst>
                    <a:ext uri="{FF2B5EF4-FFF2-40B4-BE49-F238E27FC236}">
                      <a16:creationId xmlns:a16="http://schemas.microsoft.com/office/drawing/2014/main" id="{346A6824-E74E-423C-B231-4CA94ADEF0A4}"/>
                    </a:ext>
                  </a:extLst>
                </p14:cNvPr>
                <p14:cNvContentPartPr/>
                <p14:nvPr/>
              </p14:nvContentPartPr>
              <p14:xfrm>
                <a:off x="8430000" y="5471373"/>
                <a:ext cx="165960" cy="149760"/>
              </p14:xfrm>
            </p:contentPart>
          </mc:Choice>
          <mc:Fallback>
            <p:pic>
              <p:nvPicPr>
                <p:cNvPr id="61463" name="Ink 61462">
                  <a:extLst>
                    <a:ext uri="{FF2B5EF4-FFF2-40B4-BE49-F238E27FC236}">
                      <a16:creationId xmlns:a16="http://schemas.microsoft.com/office/drawing/2014/main" id="{346A6824-E74E-423C-B231-4CA94ADEF0A4}"/>
                    </a:ext>
                  </a:extLst>
                </p:cNvPr>
                <p:cNvPicPr/>
                <p:nvPr/>
              </p:nvPicPr>
              <p:blipFill>
                <a:blip r:embed="rId178"/>
                <a:stretch>
                  <a:fillRect/>
                </a:stretch>
              </p:blipFill>
              <p:spPr>
                <a:xfrm>
                  <a:off x="8412000" y="5453733"/>
                  <a:ext cx="20160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61464" name="Ink 61463">
                  <a:extLst>
                    <a:ext uri="{FF2B5EF4-FFF2-40B4-BE49-F238E27FC236}">
                      <a16:creationId xmlns:a16="http://schemas.microsoft.com/office/drawing/2014/main" id="{DA2210F9-BD49-4B31-87B9-FFDAE21B1FEF}"/>
                    </a:ext>
                  </a:extLst>
                </p14:cNvPr>
                <p14:cNvContentPartPr/>
                <p14:nvPr/>
              </p14:nvContentPartPr>
              <p14:xfrm>
                <a:off x="8678760" y="4994013"/>
                <a:ext cx="277560" cy="561960"/>
              </p14:xfrm>
            </p:contentPart>
          </mc:Choice>
          <mc:Fallback>
            <p:pic>
              <p:nvPicPr>
                <p:cNvPr id="61464" name="Ink 61463">
                  <a:extLst>
                    <a:ext uri="{FF2B5EF4-FFF2-40B4-BE49-F238E27FC236}">
                      <a16:creationId xmlns:a16="http://schemas.microsoft.com/office/drawing/2014/main" id="{DA2210F9-BD49-4B31-87B9-FFDAE21B1FEF}"/>
                    </a:ext>
                  </a:extLst>
                </p:cNvPr>
                <p:cNvPicPr/>
                <p:nvPr/>
              </p:nvPicPr>
              <p:blipFill>
                <a:blip r:embed="rId180"/>
                <a:stretch>
                  <a:fillRect/>
                </a:stretch>
              </p:blipFill>
              <p:spPr>
                <a:xfrm>
                  <a:off x="8660760" y="4976013"/>
                  <a:ext cx="313200" cy="59760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61465" name="Ink 61464">
                  <a:extLst>
                    <a:ext uri="{FF2B5EF4-FFF2-40B4-BE49-F238E27FC236}">
                      <a16:creationId xmlns:a16="http://schemas.microsoft.com/office/drawing/2014/main" id="{3948DA5F-391B-400D-84EC-F636537F544D}"/>
                    </a:ext>
                  </a:extLst>
                </p14:cNvPr>
                <p14:cNvContentPartPr/>
                <p14:nvPr/>
              </p14:nvContentPartPr>
              <p14:xfrm>
                <a:off x="8819520" y="5134773"/>
                <a:ext cx="241920" cy="122040"/>
              </p14:xfrm>
            </p:contentPart>
          </mc:Choice>
          <mc:Fallback>
            <p:pic>
              <p:nvPicPr>
                <p:cNvPr id="61465" name="Ink 61464">
                  <a:extLst>
                    <a:ext uri="{FF2B5EF4-FFF2-40B4-BE49-F238E27FC236}">
                      <a16:creationId xmlns:a16="http://schemas.microsoft.com/office/drawing/2014/main" id="{3948DA5F-391B-400D-84EC-F636537F544D}"/>
                    </a:ext>
                  </a:extLst>
                </p:cNvPr>
                <p:cNvPicPr/>
                <p:nvPr/>
              </p:nvPicPr>
              <p:blipFill>
                <a:blip r:embed="rId182"/>
                <a:stretch>
                  <a:fillRect/>
                </a:stretch>
              </p:blipFill>
              <p:spPr>
                <a:xfrm>
                  <a:off x="8801520" y="5116773"/>
                  <a:ext cx="27756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61466" name="Ink 61465">
                  <a:extLst>
                    <a:ext uri="{FF2B5EF4-FFF2-40B4-BE49-F238E27FC236}">
                      <a16:creationId xmlns:a16="http://schemas.microsoft.com/office/drawing/2014/main" id="{C05868AA-A672-4AAD-AA75-DE793175B00B}"/>
                    </a:ext>
                  </a:extLst>
                </p14:cNvPr>
                <p14:cNvContentPartPr/>
                <p14:nvPr/>
              </p14:nvContentPartPr>
              <p14:xfrm>
                <a:off x="8132280" y="6020373"/>
                <a:ext cx="209520" cy="325800"/>
              </p14:xfrm>
            </p:contentPart>
          </mc:Choice>
          <mc:Fallback>
            <p:pic>
              <p:nvPicPr>
                <p:cNvPr id="61466" name="Ink 61465">
                  <a:extLst>
                    <a:ext uri="{FF2B5EF4-FFF2-40B4-BE49-F238E27FC236}">
                      <a16:creationId xmlns:a16="http://schemas.microsoft.com/office/drawing/2014/main" id="{C05868AA-A672-4AAD-AA75-DE793175B00B}"/>
                    </a:ext>
                  </a:extLst>
                </p:cNvPr>
                <p:cNvPicPr/>
                <p:nvPr/>
              </p:nvPicPr>
              <p:blipFill>
                <a:blip r:embed="rId184"/>
                <a:stretch>
                  <a:fillRect/>
                </a:stretch>
              </p:blipFill>
              <p:spPr>
                <a:xfrm>
                  <a:off x="8114280" y="6002733"/>
                  <a:ext cx="245160" cy="36144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61467" name="Ink 61466">
                  <a:extLst>
                    <a:ext uri="{FF2B5EF4-FFF2-40B4-BE49-F238E27FC236}">
                      <a16:creationId xmlns:a16="http://schemas.microsoft.com/office/drawing/2014/main" id="{344BDDF9-1A20-483E-B36A-05AEBAC34011}"/>
                    </a:ext>
                  </a:extLst>
                </p14:cNvPr>
                <p14:cNvContentPartPr/>
                <p14:nvPr/>
              </p14:nvContentPartPr>
              <p14:xfrm>
                <a:off x="8422800" y="5769453"/>
                <a:ext cx="103680" cy="416520"/>
              </p14:xfrm>
            </p:contentPart>
          </mc:Choice>
          <mc:Fallback>
            <p:pic>
              <p:nvPicPr>
                <p:cNvPr id="61467" name="Ink 61466">
                  <a:extLst>
                    <a:ext uri="{FF2B5EF4-FFF2-40B4-BE49-F238E27FC236}">
                      <a16:creationId xmlns:a16="http://schemas.microsoft.com/office/drawing/2014/main" id="{344BDDF9-1A20-483E-B36A-05AEBAC34011}"/>
                    </a:ext>
                  </a:extLst>
                </p:cNvPr>
                <p:cNvPicPr/>
                <p:nvPr/>
              </p:nvPicPr>
              <p:blipFill>
                <a:blip r:embed="rId186"/>
                <a:stretch>
                  <a:fillRect/>
                </a:stretch>
              </p:blipFill>
              <p:spPr>
                <a:xfrm>
                  <a:off x="8404800" y="5751813"/>
                  <a:ext cx="139320" cy="45216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61468" name="Ink 61467">
                  <a:extLst>
                    <a:ext uri="{FF2B5EF4-FFF2-40B4-BE49-F238E27FC236}">
                      <a16:creationId xmlns:a16="http://schemas.microsoft.com/office/drawing/2014/main" id="{C2F4372E-3F2E-4E78-B289-F0A0CC3E1AFC}"/>
                    </a:ext>
                  </a:extLst>
                </p14:cNvPr>
                <p14:cNvContentPartPr/>
                <p14:nvPr/>
              </p14:nvContentPartPr>
              <p14:xfrm>
                <a:off x="8564280" y="5882853"/>
                <a:ext cx="158760" cy="210960"/>
              </p14:xfrm>
            </p:contentPart>
          </mc:Choice>
          <mc:Fallback>
            <p:pic>
              <p:nvPicPr>
                <p:cNvPr id="61468" name="Ink 61467">
                  <a:extLst>
                    <a:ext uri="{FF2B5EF4-FFF2-40B4-BE49-F238E27FC236}">
                      <a16:creationId xmlns:a16="http://schemas.microsoft.com/office/drawing/2014/main" id="{C2F4372E-3F2E-4E78-B289-F0A0CC3E1AFC}"/>
                    </a:ext>
                  </a:extLst>
                </p:cNvPr>
                <p:cNvPicPr/>
                <p:nvPr/>
              </p:nvPicPr>
              <p:blipFill>
                <a:blip r:embed="rId188"/>
                <a:stretch>
                  <a:fillRect/>
                </a:stretch>
              </p:blipFill>
              <p:spPr>
                <a:xfrm>
                  <a:off x="8546640" y="5864853"/>
                  <a:ext cx="194400" cy="24660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61469" name="Ink 61468">
                  <a:extLst>
                    <a:ext uri="{FF2B5EF4-FFF2-40B4-BE49-F238E27FC236}">
                      <a16:creationId xmlns:a16="http://schemas.microsoft.com/office/drawing/2014/main" id="{D4F24AD6-8763-4AE9-AE1D-F248548D4B41}"/>
                    </a:ext>
                  </a:extLst>
                </p14:cNvPr>
                <p14:cNvContentPartPr/>
                <p14:nvPr/>
              </p14:nvContentPartPr>
              <p14:xfrm>
                <a:off x="8799360" y="5635893"/>
                <a:ext cx="118080" cy="345600"/>
              </p14:xfrm>
            </p:contentPart>
          </mc:Choice>
          <mc:Fallback>
            <p:pic>
              <p:nvPicPr>
                <p:cNvPr id="61469" name="Ink 61468">
                  <a:extLst>
                    <a:ext uri="{FF2B5EF4-FFF2-40B4-BE49-F238E27FC236}">
                      <a16:creationId xmlns:a16="http://schemas.microsoft.com/office/drawing/2014/main" id="{D4F24AD6-8763-4AE9-AE1D-F248548D4B41}"/>
                    </a:ext>
                  </a:extLst>
                </p:cNvPr>
                <p:cNvPicPr/>
                <p:nvPr/>
              </p:nvPicPr>
              <p:blipFill>
                <a:blip r:embed="rId190"/>
                <a:stretch>
                  <a:fillRect/>
                </a:stretch>
              </p:blipFill>
              <p:spPr>
                <a:xfrm>
                  <a:off x="8781720" y="5618253"/>
                  <a:ext cx="153720" cy="38124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61470" name="Ink 61469">
                  <a:extLst>
                    <a:ext uri="{FF2B5EF4-FFF2-40B4-BE49-F238E27FC236}">
                      <a16:creationId xmlns:a16="http://schemas.microsoft.com/office/drawing/2014/main" id="{68FAB7F2-6299-4DB8-AED8-BC4EBBC200FA}"/>
                    </a:ext>
                  </a:extLst>
                </p14:cNvPr>
                <p14:cNvContentPartPr/>
                <p14:nvPr/>
              </p14:nvContentPartPr>
              <p14:xfrm>
                <a:off x="8985120" y="5274093"/>
                <a:ext cx="225000" cy="600840"/>
              </p14:xfrm>
            </p:contentPart>
          </mc:Choice>
          <mc:Fallback>
            <p:pic>
              <p:nvPicPr>
                <p:cNvPr id="61470" name="Ink 61469">
                  <a:extLst>
                    <a:ext uri="{FF2B5EF4-FFF2-40B4-BE49-F238E27FC236}">
                      <a16:creationId xmlns:a16="http://schemas.microsoft.com/office/drawing/2014/main" id="{68FAB7F2-6299-4DB8-AED8-BC4EBBC200FA}"/>
                    </a:ext>
                  </a:extLst>
                </p:cNvPr>
                <p:cNvPicPr/>
                <p:nvPr/>
              </p:nvPicPr>
              <p:blipFill>
                <a:blip r:embed="rId192"/>
                <a:stretch>
                  <a:fillRect/>
                </a:stretch>
              </p:blipFill>
              <p:spPr>
                <a:xfrm>
                  <a:off x="8967480" y="5256093"/>
                  <a:ext cx="260640" cy="63648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61471" name="Ink 61470">
                  <a:extLst>
                    <a:ext uri="{FF2B5EF4-FFF2-40B4-BE49-F238E27FC236}">
                      <a16:creationId xmlns:a16="http://schemas.microsoft.com/office/drawing/2014/main" id="{B8708424-4AA5-4CBD-929F-024DA81F34BA}"/>
                    </a:ext>
                  </a:extLst>
                </p14:cNvPr>
                <p14:cNvContentPartPr/>
                <p14:nvPr/>
              </p14:nvContentPartPr>
              <p14:xfrm>
                <a:off x="9061440" y="5481093"/>
                <a:ext cx="228240" cy="111600"/>
              </p14:xfrm>
            </p:contentPart>
          </mc:Choice>
          <mc:Fallback>
            <p:pic>
              <p:nvPicPr>
                <p:cNvPr id="61471" name="Ink 61470">
                  <a:extLst>
                    <a:ext uri="{FF2B5EF4-FFF2-40B4-BE49-F238E27FC236}">
                      <a16:creationId xmlns:a16="http://schemas.microsoft.com/office/drawing/2014/main" id="{B8708424-4AA5-4CBD-929F-024DA81F34BA}"/>
                    </a:ext>
                  </a:extLst>
                </p:cNvPr>
                <p:cNvPicPr/>
                <p:nvPr/>
              </p:nvPicPr>
              <p:blipFill>
                <a:blip r:embed="rId194"/>
                <a:stretch>
                  <a:fillRect/>
                </a:stretch>
              </p:blipFill>
              <p:spPr>
                <a:xfrm>
                  <a:off x="9043440" y="5463453"/>
                  <a:ext cx="26388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61472" name="Ink 61471">
                  <a:extLst>
                    <a:ext uri="{FF2B5EF4-FFF2-40B4-BE49-F238E27FC236}">
                      <a16:creationId xmlns:a16="http://schemas.microsoft.com/office/drawing/2014/main" id="{1B38BE40-0C80-42A6-A18F-4F0D98B41FB7}"/>
                    </a:ext>
                  </a:extLst>
                </p14:cNvPr>
                <p14:cNvContentPartPr/>
                <p14:nvPr/>
              </p14:nvContentPartPr>
              <p14:xfrm>
                <a:off x="9318840" y="5520333"/>
                <a:ext cx="33120" cy="138600"/>
              </p14:xfrm>
            </p:contentPart>
          </mc:Choice>
          <mc:Fallback>
            <p:pic>
              <p:nvPicPr>
                <p:cNvPr id="61472" name="Ink 61471">
                  <a:extLst>
                    <a:ext uri="{FF2B5EF4-FFF2-40B4-BE49-F238E27FC236}">
                      <a16:creationId xmlns:a16="http://schemas.microsoft.com/office/drawing/2014/main" id="{1B38BE40-0C80-42A6-A18F-4F0D98B41FB7}"/>
                    </a:ext>
                  </a:extLst>
                </p:cNvPr>
                <p:cNvPicPr/>
                <p:nvPr/>
              </p:nvPicPr>
              <p:blipFill>
                <a:blip r:embed="rId196"/>
                <a:stretch>
                  <a:fillRect/>
                </a:stretch>
              </p:blipFill>
              <p:spPr>
                <a:xfrm>
                  <a:off x="9300840" y="5502693"/>
                  <a:ext cx="6876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61473" name="Ink 61472">
                  <a:extLst>
                    <a:ext uri="{FF2B5EF4-FFF2-40B4-BE49-F238E27FC236}">
                      <a16:creationId xmlns:a16="http://schemas.microsoft.com/office/drawing/2014/main" id="{0B1F95BC-0FB0-4DA1-AF13-2C8DBBC13A63}"/>
                    </a:ext>
                  </a:extLst>
                </p14:cNvPr>
                <p14:cNvContentPartPr/>
                <p14:nvPr/>
              </p14:nvContentPartPr>
              <p14:xfrm>
                <a:off x="9426480" y="5455533"/>
                <a:ext cx="72720" cy="170280"/>
              </p14:xfrm>
            </p:contentPart>
          </mc:Choice>
          <mc:Fallback>
            <p:pic>
              <p:nvPicPr>
                <p:cNvPr id="61473" name="Ink 61472">
                  <a:extLst>
                    <a:ext uri="{FF2B5EF4-FFF2-40B4-BE49-F238E27FC236}">
                      <a16:creationId xmlns:a16="http://schemas.microsoft.com/office/drawing/2014/main" id="{0B1F95BC-0FB0-4DA1-AF13-2C8DBBC13A63}"/>
                    </a:ext>
                  </a:extLst>
                </p:cNvPr>
                <p:cNvPicPr/>
                <p:nvPr/>
              </p:nvPicPr>
              <p:blipFill>
                <a:blip r:embed="rId198"/>
                <a:stretch>
                  <a:fillRect/>
                </a:stretch>
              </p:blipFill>
              <p:spPr>
                <a:xfrm>
                  <a:off x="9408840" y="5437893"/>
                  <a:ext cx="10836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61476" name="Ink 61475">
                  <a:extLst>
                    <a:ext uri="{FF2B5EF4-FFF2-40B4-BE49-F238E27FC236}">
                      <a16:creationId xmlns:a16="http://schemas.microsoft.com/office/drawing/2014/main" id="{B1AE7EBC-6C85-4B2A-AC24-2DBD9C024830}"/>
                    </a:ext>
                  </a:extLst>
                </p14:cNvPr>
                <p14:cNvContentPartPr/>
                <p14:nvPr/>
              </p14:nvContentPartPr>
              <p14:xfrm>
                <a:off x="9389760" y="5094813"/>
                <a:ext cx="34560" cy="38880"/>
              </p14:xfrm>
            </p:contentPart>
          </mc:Choice>
          <mc:Fallback>
            <p:pic>
              <p:nvPicPr>
                <p:cNvPr id="61476" name="Ink 61475">
                  <a:extLst>
                    <a:ext uri="{FF2B5EF4-FFF2-40B4-BE49-F238E27FC236}">
                      <a16:creationId xmlns:a16="http://schemas.microsoft.com/office/drawing/2014/main" id="{B1AE7EBC-6C85-4B2A-AC24-2DBD9C024830}"/>
                    </a:ext>
                  </a:extLst>
                </p:cNvPr>
                <p:cNvPicPr/>
                <p:nvPr/>
              </p:nvPicPr>
              <p:blipFill>
                <a:blip r:embed="rId200"/>
                <a:stretch>
                  <a:fillRect/>
                </a:stretch>
              </p:blipFill>
              <p:spPr>
                <a:xfrm>
                  <a:off x="9372120" y="5076813"/>
                  <a:ext cx="7020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855063" name="Ink 855062">
                  <a:extLst>
                    <a:ext uri="{FF2B5EF4-FFF2-40B4-BE49-F238E27FC236}">
                      <a16:creationId xmlns:a16="http://schemas.microsoft.com/office/drawing/2014/main" id="{4368793D-6D5F-4508-842C-D52AEAD5600C}"/>
                    </a:ext>
                  </a:extLst>
                </p14:cNvPr>
                <p14:cNvContentPartPr/>
                <p14:nvPr/>
              </p14:nvContentPartPr>
              <p14:xfrm>
                <a:off x="9548160" y="5308293"/>
                <a:ext cx="191520" cy="197280"/>
              </p14:xfrm>
            </p:contentPart>
          </mc:Choice>
          <mc:Fallback>
            <p:pic>
              <p:nvPicPr>
                <p:cNvPr id="855063" name="Ink 855062">
                  <a:extLst>
                    <a:ext uri="{FF2B5EF4-FFF2-40B4-BE49-F238E27FC236}">
                      <a16:creationId xmlns:a16="http://schemas.microsoft.com/office/drawing/2014/main" id="{4368793D-6D5F-4508-842C-D52AEAD5600C}"/>
                    </a:ext>
                  </a:extLst>
                </p:cNvPr>
                <p:cNvPicPr/>
                <p:nvPr/>
              </p:nvPicPr>
              <p:blipFill>
                <a:blip r:embed="rId202"/>
                <a:stretch>
                  <a:fillRect/>
                </a:stretch>
              </p:blipFill>
              <p:spPr>
                <a:xfrm>
                  <a:off x="9530520" y="5290293"/>
                  <a:ext cx="22716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855064" name="Ink 855063">
                  <a:extLst>
                    <a:ext uri="{FF2B5EF4-FFF2-40B4-BE49-F238E27FC236}">
                      <a16:creationId xmlns:a16="http://schemas.microsoft.com/office/drawing/2014/main" id="{71EB7510-7633-45F8-8965-6F41DD42B62E}"/>
                    </a:ext>
                  </a:extLst>
                </p14:cNvPr>
                <p14:cNvContentPartPr/>
                <p14:nvPr/>
              </p14:nvContentPartPr>
              <p14:xfrm>
                <a:off x="9824280" y="5169693"/>
                <a:ext cx="159480" cy="220680"/>
              </p14:xfrm>
            </p:contentPart>
          </mc:Choice>
          <mc:Fallback>
            <p:pic>
              <p:nvPicPr>
                <p:cNvPr id="855064" name="Ink 855063">
                  <a:extLst>
                    <a:ext uri="{FF2B5EF4-FFF2-40B4-BE49-F238E27FC236}">
                      <a16:creationId xmlns:a16="http://schemas.microsoft.com/office/drawing/2014/main" id="{71EB7510-7633-45F8-8965-6F41DD42B62E}"/>
                    </a:ext>
                  </a:extLst>
                </p:cNvPr>
                <p:cNvPicPr/>
                <p:nvPr/>
              </p:nvPicPr>
              <p:blipFill>
                <a:blip r:embed="rId204"/>
                <a:stretch>
                  <a:fillRect/>
                </a:stretch>
              </p:blipFill>
              <p:spPr>
                <a:xfrm>
                  <a:off x="9806640" y="5151693"/>
                  <a:ext cx="19512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855066" name="Ink 855065">
                  <a:extLst>
                    <a:ext uri="{FF2B5EF4-FFF2-40B4-BE49-F238E27FC236}">
                      <a16:creationId xmlns:a16="http://schemas.microsoft.com/office/drawing/2014/main" id="{CE4CA3E2-F1E4-45CE-BE65-277E7EA233B1}"/>
                    </a:ext>
                  </a:extLst>
                </p14:cNvPr>
                <p14:cNvContentPartPr/>
                <p14:nvPr/>
              </p14:nvContentPartPr>
              <p14:xfrm>
                <a:off x="8788920" y="6132333"/>
                <a:ext cx="226800" cy="371520"/>
              </p14:xfrm>
            </p:contentPart>
          </mc:Choice>
          <mc:Fallback>
            <p:pic>
              <p:nvPicPr>
                <p:cNvPr id="855066" name="Ink 855065">
                  <a:extLst>
                    <a:ext uri="{FF2B5EF4-FFF2-40B4-BE49-F238E27FC236}">
                      <a16:creationId xmlns:a16="http://schemas.microsoft.com/office/drawing/2014/main" id="{CE4CA3E2-F1E4-45CE-BE65-277E7EA233B1}"/>
                    </a:ext>
                  </a:extLst>
                </p:cNvPr>
                <p:cNvPicPr/>
                <p:nvPr/>
              </p:nvPicPr>
              <p:blipFill>
                <a:blip r:embed="rId206"/>
                <a:stretch>
                  <a:fillRect/>
                </a:stretch>
              </p:blipFill>
              <p:spPr>
                <a:xfrm>
                  <a:off x="8771280" y="6114693"/>
                  <a:ext cx="262440" cy="40716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855067" name="Ink 855066">
                  <a:extLst>
                    <a:ext uri="{FF2B5EF4-FFF2-40B4-BE49-F238E27FC236}">
                      <a16:creationId xmlns:a16="http://schemas.microsoft.com/office/drawing/2014/main" id="{F1463AE8-C3C2-4D43-B292-5CADCCCBDA0B}"/>
                    </a:ext>
                  </a:extLst>
                </p14:cNvPr>
                <p14:cNvContentPartPr/>
                <p14:nvPr/>
              </p14:nvContentPartPr>
              <p14:xfrm>
                <a:off x="9100680" y="5987613"/>
                <a:ext cx="55080" cy="352440"/>
              </p14:xfrm>
            </p:contentPart>
          </mc:Choice>
          <mc:Fallback>
            <p:pic>
              <p:nvPicPr>
                <p:cNvPr id="855067" name="Ink 855066">
                  <a:extLst>
                    <a:ext uri="{FF2B5EF4-FFF2-40B4-BE49-F238E27FC236}">
                      <a16:creationId xmlns:a16="http://schemas.microsoft.com/office/drawing/2014/main" id="{F1463AE8-C3C2-4D43-B292-5CADCCCBDA0B}"/>
                    </a:ext>
                  </a:extLst>
                </p:cNvPr>
                <p:cNvPicPr/>
                <p:nvPr/>
              </p:nvPicPr>
              <p:blipFill>
                <a:blip r:embed="rId208"/>
                <a:stretch>
                  <a:fillRect/>
                </a:stretch>
              </p:blipFill>
              <p:spPr>
                <a:xfrm>
                  <a:off x="9082680" y="5969613"/>
                  <a:ext cx="90720" cy="38808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855068" name="Ink 855067">
                  <a:extLst>
                    <a:ext uri="{FF2B5EF4-FFF2-40B4-BE49-F238E27FC236}">
                      <a16:creationId xmlns:a16="http://schemas.microsoft.com/office/drawing/2014/main" id="{2C2E77B8-2A4A-46C6-A488-77896DA8B8AD}"/>
                    </a:ext>
                  </a:extLst>
                </p14:cNvPr>
                <p14:cNvContentPartPr/>
                <p14:nvPr/>
              </p14:nvContentPartPr>
              <p14:xfrm>
                <a:off x="9022560" y="5917773"/>
                <a:ext cx="494640" cy="298440"/>
              </p14:xfrm>
            </p:contentPart>
          </mc:Choice>
          <mc:Fallback>
            <p:pic>
              <p:nvPicPr>
                <p:cNvPr id="855068" name="Ink 855067">
                  <a:extLst>
                    <a:ext uri="{FF2B5EF4-FFF2-40B4-BE49-F238E27FC236}">
                      <a16:creationId xmlns:a16="http://schemas.microsoft.com/office/drawing/2014/main" id="{2C2E77B8-2A4A-46C6-A488-77896DA8B8AD}"/>
                    </a:ext>
                  </a:extLst>
                </p:cNvPr>
                <p:cNvPicPr/>
                <p:nvPr/>
              </p:nvPicPr>
              <p:blipFill>
                <a:blip r:embed="rId210"/>
                <a:stretch>
                  <a:fillRect/>
                </a:stretch>
              </p:blipFill>
              <p:spPr>
                <a:xfrm>
                  <a:off x="9004920" y="5899773"/>
                  <a:ext cx="530280" cy="33408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855069" name="Ink 855068">
                  <a:extLst>
                    <a:ext uri="{FF2B5EF4-FFF2-40B4-BE49-F238E27FC236}">
                      <a16:creationId xmlns:a16="http://schemas.microsoft.com/office/drawing/2014/main" id="{DB0F8F65-0FF2-4D69-9DE2-641CEE2D0656}"/>
                    </a:ext>
                  </a:extLst>
                </p14:cNvPr>
                <p14:cNvContentPartPr/>
                <p14:nvPr/>
              </p14:nvContentPartPr>
              <p14:xfrm>
                <a:off x="9628440" y="5678733"/>
                <a:ext cx="104760" cy="332640"/>
              </p14:xfrm>
            </p:contentPart>
          </mc:Choice>
          <mc:Fallback>
            <p:pic>
              <p:nvPicPr>
                <p:cNvPr id="855069" name="Ink 855068">
                  <a:extLst>
                    <a:ext uri="{FF2B5EF4-FFF2-40B4-BE49-F238E27FC236}">
                      <a16:creationId xmlns:a16="http://schemas.microsoft.com/office/drawing/2014/main" id="{DB0F8F65-0FF2-4D69-9DE2-641CEE2D0656}"/>
                    </a:ext>
                  </a:extLst>
                </p:cNvPr>
                <p:cNvPicPr/>
                <p:nvPr/>
              </p:nvPicPr>
              <p:blipFill>
                <a:blip r:embed="rId212"/>
                <a:stretch>
                  <a:fillRect/>
                </a:stretch>
              </p:blipFill>
              <p:spPr>
                <a:xfrm>
                  <a:off x="9610800" y="5661093"/>
                  <a:ext cx="140400" cy="36828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855070" name="Ink 855069">
                  <a:extLst>
                    <a:ext uri="{FF2B5EF4-FFF2-40B4-BE49-F238E27FC236}">
                      <a16:creationId xmlns:a16="http://schemas.microsoft.com/office/drawing/2014/main" id="{C408475F-862E-49E6-BC71-666FA7715267}"/>
                    </a:ext>
                  </a:extLst>
                </p14:cNvPr>
                <p14:cNvContentPartPr/>
                <p14:nvPr/>
              </p14:nvContentPartPr>
              <p14:xfrm>
                <a:off x="9759480" y="5755773"/>
                <a:ext cx="141840" cy="131040"/>
              </p14:xfrm>
            </p:contentPart>
          </mc:Choice>
          <mc:Fallback>
            <p:pic>
              <p:nvPicPr>
                <p:cNvPr id="855070" name="Ink 855069">
                  <a:extLst>
                    <a:ext uri="{FF2B5EF4-FFF2-40B4-BE49-F238E27FC236}">
                      <a16:creationId xmlns:a16="http://schemas.microsoft.com/office/drawing/2014/main" id="{C408475F-862E-49E6-BC71-666FA7715267}"/>
                    </a:ext>
                  </a:extLst>
                </p:cNvPr>
                <p:cNvPicPr/>
                <p:nvPr/>
              </p:nvPicPr>
              <p:blipFill>
                <a:blip r:embed="rId214"/>
                <a:stretch>
                  <a:fillRect/>
                </a:stretch>
              </p:blipFill>
              <p:spPr>
                <a:xfrm>
                  <a:off x="9741840" y="5737773"/>
                  <a:ext cx="17748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855071" name="Ink 855070">
                  <a:extLst>
                    <a:ext uri="{FF2B5EF4-FFF2-40B4-BE49-F238E27FC236}">
                      <a16:creationId xmlns:a16="http://schemas.microsoft.com/office/drawing/2014/main" id="{6A03F5B6-FB60-4309-8E57-22FBC42EA39F}"/>
                    </a:ext>
                  </a:extLst>
                </p14:cNvPr>
                <p14:cNvContentPartPr/>
                <p14:nvPr/>
              </p14:nvContentPartPr>
              <p14:xfrm>
                <a:off x="9913200" y="5680533"/>
                <a:ext cx="158760" cy="169920"/>
              </p14:xfrm>
            </p:contentPart>
          </mc:Choice>
          <mc:Fallback>
            <p:pic>
              <p:nvPicPr>
                <p:cNvPr id="855071" name="Ink 855070">
                  <a:extLst>
                    <a:ext uri="{FF2B5EF4-FFF2-40B4-BE49-F238E27FC236}">
                      <a16:creationId xmlns:a16="http://schemas.microsoft.com/office/drawing/2014/main" id="{6A03F5B6-FB60-4309-8E57-22FBC42EA39F}"/>
                    </a:ext>
                  </a:extLst>
                </p:cNvPr>
                <p:cNvPicPr/>
                <p:nvPr/>
              </p:nvPicPr>
              <p:blipFill>
                <a:blip r:embed="rId216"/>
                <a:stretch>
                  <a:fillRect/>
                </a:stretch>
              </p:blipFill>
              <p:spPr>
                <a:xfrm>
                  <a:off x="9895200" y="5662893"/>
                  <a:ext cx="19440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855072" name="Ink 855071">
                  <a:extLst>
                    <a:ext uri="{FF2B5EF4-FFF2-40B4-BE49-F238E27FC236}">
                      <a16:creationId xmlns:a16="http://schemas.microsoft.com/office/drawing/2014/main" id="{C7076624-98F8-43F9-8AF3-28E7FEEE697C}"/>
                    </a:ext>
                  </a:extLst>
                </p14:cNvPr>
                <p14:cNvContentPartPr/>
                <p14:nvPr/>
              </p14:nvContentPartPr>
              <p14:xfrm>
                <a:off x="10111560" y="5282373"/>
                <a:ext cx="158400" cy="459360"/>
              </p14:xfrm>
            </p:contentPart>
          </mc:Choice>
          <mc:Fallback>
            <p:pic>
              <p:nvPicPr>
                <p:cNvPr id="855072" name="Ink 855071">
                  <a:extLst>
                    <a:ext uri="{FF2B5EF4-FFF2-40B4-BE49-F238E27FC236}">
                      <a16:creationId xmlns:a16="http://schemas.microsoft.com/office/drawing/2014/main" id="{C7076624-98F8-43F9-8AF3-28E7FEEE697C}"/>
                    </a:ext>
                  </a:extLst>
                </p:cNvPr>
                <p:cNvPicPr/>
                <p:nvPr/>
              </p:nvPicPr>
              <p:blipFill>
                <a:blip r:embed="rId218"/>
                <a:stretch>
                  <a:fillRect/>
                </a:stretch>
              </p:blipFill>
              <p:spPr>
                <a:xfrm>
                  <a:off x="10093920" y="5264733"/>
                  <a:ext cx="194040" cy="49500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855073" name="Ink 855072">
                  <a:extLst>
                    <a:ext uri="{FF2B5EF4-FFF2-40B4-BE49-F238E27FC236}">
                      <a16:creationId xmlns:a16="http://schemas.microsoft.com/office/drawing/2014/main" id="{1F30BC50-2112-4EAD-94A3-D3B51710ED19}"/>
                    </a:ext>
                  </a:extLst>
                </p14:cNvPr>
                <p14:cNvContentPartPr/>
                <p14:nvPr/>
              </p14:nvContentPartPr>
              <p14:xfrm>
                <a:off x="10455360" y="5376333"/>
                <a:ext cx="43560" cy="111240"/>
              </p14:xfrm>
            </p:contentPart>
          </mc:Choice>
          <mc:Fallback>
            <p:pic>
              <p:nvPicPr>
                <p:cNvPr id="855073" name="Ink 855072">
                  <a:extLst>
                    <a:ext uri="{FF2B5EF4-FFF2-40B4-BE49-F238E27FC236}">
                      <a16:creationId xmlns:a16="http://schemas.microsoft.com/office/drawing/2014/main" id="{1F30BC50-2112-4EAD-94A3-D3B51710ED19}"/>
                    </a:ext>
                  </a:extLst>
                </p:cNvPr>
                <p:cNvPicPr/>
                <p:nvPr/>
              </p:nvPicPr>
              <p:blipFill>
                <a:blip r:embed="rId220"/>
                <a:stretch>
                  <a:fillRect/>
                </a:stretch>
              </p:blipFill>
              <p:spPr>
                <a:xfrm>
                  <a:off x="10437720" y="5358693"/>
                  <a:ext cx="7920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855074" name="Ink 855073">
                  <a:extLst>
                    <a:ext uri="{FF2B5EF4-FFF2-40B4-BE49-F238E27FC236}">
                      <a16:creationId xmlns:a16="http://schemas.microsoft.com/office/drawing/2014/main" id="{A376EA62-4B7B-459E-8A6C-04AD8D7A707F}"/>
                    </a:ext>
                  </a:extLst>
                </p14:cNvPr>
                <p14:cNvContentPartPr/>
                <p14:nvPr/>
              </p14:nvContentPartPr>
              <p14:xfrm>
                <a:off x="10609080" y="5203173"/>
                <a:ext cx="79920" cy="213480"/>
              </p14:xfrm>
            </p:contentPart>
          </mc:Choice>
          <mc:Fallback>
            <p:pic>
              <p:nvPicPr>
                <p:cNvPr id="855074" name="Ink 855073">
                  <a:extLst>
                    <a:ext uri="{FF2B5EF4-FFF2-40B4-BE49-F238E27FC236}">
                      <a16:creationId xmlns:a16="http://schemas.microsoft.com/office/drawing/2014/main" id="{A376EA62-4B7B-459E-8A6C-04AD8D7A707F}"/>
                    </a:ext>
                  </a:extLst>
                </p:cNvPr>
                <p:cNvPicPr/>
                <p:nvPr/>
              </p:nvPicPr>
              <p:blipFill>
                <a:blip r:embed="rId222"/>
                <a:stretch>
                  <a:fillRect/>
                </a:stretch>
              </p:blipFill>
              <p:spPr>
                <a:xfrm>
                  <a:off x="10591080" y="5185533"/>
                  <a:ext cx="115560"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855075" name="Ink 855074">
                  <a:extLst>
                    <a:ext uri="{FF2B5EF4-FFF2-40B4-BE49-F238E27FC236}">
                      <a16:creationId xmlns:a16="http://schemas.microsoft.com/office/drawing/2014/main" id="{7F4296F2-5DB7-4522-954D-EDE74D76831C}"/>
                    </a:ext>
                  </a:extLst>
                </p14:cNvPr>
                <p14:cNvContentPartPr/>
                <p14:nvPr/>
              </p14:nvContentPartPr>
              <p14:xfrm>
                <a:off x="10522680" y="5026773"/>
                <a:ext cx="26640" cy="55080"/>
              </p14:xfrm>
            </p:contentPart>
          </mc:Choice>
          <mc:Fallback>
            <p:pic>
              <p:nvPicPr>
                <p:cNvPr id="855075" name="Ink 855074">
                  <a:extLst>
                    <a:ext uri="{FF2B5EF4-FFF2-40B4-BE49-F238E27FC236}">
                      <a16:creationId xmlns:a16="http://schemas.microsoft.com/office/drawing/2014/main" id="{7F4296F2-5DB7-4522-954D-EDE74D76831C}"/>
                    </a:ext>
                  </a:extLst>
                </p:cNvPr>
                <p:cNvPicPr/>
                <p:nvPr/>
              </p:nvPicPr>
              <p:blipFill>
                <a:blip r:embed="rId224"/>
                <a:stretch>
                  <a:fillRect/>
                </a:stretch>
              </p:blipFill>
              <p:spPr>
                <a:xfrm>
                  <a:off x="10504680" y="5008773"/>
                  <a:ext cx="6228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855077" name="Ink 855076">
                  <a:extLst>
                    <a:ext uri="{FF2B5EF4-FFF2-40B4-BE49-F238E27FC236}">
                      <a16:creationId xmlns:a16="http://schemas.microsoft.com/office/drawing/2014/main" id="{980E5CC1-D4F6-492F-BC15-1A13016DCFE4}"/>
                    </a:ext>
                  </a:extLst>
                </p14:cNvPr>
                <p14:cNvContentPartPr/>
                <p14:nvPr/>
              </p14:nvContentPartPr>
              <p14:xfrm>
                <a:off x="9720960" y="6113973"/>
                <a:ext cx="320400" cy="297000"/>
              </p14:xfrm>
            </p:contentPart>
          </mc:Choice>
          <mc:Fallback>
            <p:pic>
              <p:nvPicPr>
                <p:cNvPr id="855077" name="Ink 855076">
                  <a:extLst>
                    <a:ext uri="{FF2B5EF4-FFF2-40B4-BE49-F238E27FC236}">
                      <a16:creationId xmlns:a16="http://schemas.microsoft.com/office/drawing/2014/main" id="{980E5CC1-D4F6-492F-BC15-1A13016DCFE4}"/>
                    </a:ext>
                  </a:extLst>
                </p:cNvPr>
                <p:cNvPicPr/>
                <p:nvPr/>
              </p:nvPicPr>
              <p:blipFill>
                <a:blip r:embed="rId226"/>
                <a:stretch>
                  <a:fillRect/>
                </a:stretch>
              </p:blipFill>
              <p:spPr>
                <a:xfrm>
                  <a:off x="9702960" y="6096333"/>
                  <a:ext cx="356040" cy="33264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855078" name="Ink 855077">
                  <a:extLst>
                    <a:ext uri="{FF2B5EF4-FFF2-40B4-BE49-F238E27FC236}">
                      <a16:creationId xmlns:a16="http://schemas.microsoft.com/office/drawing/2014/main" id="{286C53FB-C824-4E9F-994A-046AB169F01E}"/>
                    </a:ext>
                  </a:extLst>
                </p14:cNvPr>
                <p14:cNvContentPartPr/>
                <p14:nvPr/>
              </p14:nvContentPartPr>
              <p14:xfrm>
                <a:off x="10099680" y="5943693"/>
                <a:ext cx="168840" cy="226800"/>
              </p14:xfrm>
            </p:contentPart>
          </mc:Choice>
          <mc:Fallback>
            <p:pic>
              <p:nvPicPr>
                <p:cNvPr id="855078" name="Ink 855077">
                  <a:extLst>
                    <a:ext uri="{FF2B5EF4-FFF2-40B4-BE49-F238E27FC236}">
                      <a16:creationId xmlns:a16="http://schemas.microsoft.com/office/drawing/2014/main" id="{286C53FB-C824-4E9F-994A-046AB169F01E}"/>
                    </a:ext>
                  </a:extLst>
                </p:cNvPr>
                <p:cNvPicPr/>
                <p:nvPr/>
              </p:nvPicPr>
              <p:blipFill>
                <a:blip r:embed="rId228"/>
                <a:stretch>
                  <a:fillRect/>
                </a:stretch>
              </p:blipFill>
              <p:spPr>
                <a:xfrm>
                  <a:off x="10082040" y="5926053"/>
                  <a:ext cx="20448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855079" name="Ink 855078">
                  <a:extLst>
                    <a:ext uri="{FF2B5EF4-FFF2-40B4-BE49-F238E27FC236}">
                      <a16:creationId xmlns:a16="http://schemas.microsoft.com/office/drawing/2014/main" id="{276CB433-DA5C-4813-99CA-62BD8573B3D4}"/>
                    </a:ext>
                  </a:extLst>
                </p14:cNvPr>
                <p14:cNvContentPartPr/>
                <p14:nvPr/>
              </p14:nvContentPartPr>
              <p14:xfrm>
                <a:off x="10389480" y="5856213"/>
                <a:ext cx="111960" cy="154440"/>
              </p14:xfrm>
            </p:contentPart>
          </mc:Choice>
          <mc:Fallback>
            <p:pic>
              <p:nvPicPr>
                <p:cNvPr id="855079" name="Ink 855078">
                  <a:extLst>
                    <a:ext uri="{FF2B5EF4-FFF2-40B4-BE49-F238E27FC236}">
                      <a16:creationId xmlns:a16="http://schemas.microsoft.com/office/drawing/2014/main" id="{276CB433-DA5C-4813-99CA-62BD8573B3D4}"/>
                    </a:ext>
                  </a:extLst>
                </p:cNvPr>
                <p:cNvPicPr/>
                <p:nvPr/>
              </p:nvPicPr>
              <p:blipFill>
                <a:blip r:embed="rId230"/>
                <a:stretch>
                  <a:fillRect/>
                </a:stretch>
              </p:blipFill>
              <p:spPr>
                <a:xfrm>
                  <a:off x="10371480" y="5838573"/>
                  <a:ext cx="14760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855080" name="Ink 855079">
                  <a:extLst>
                    <a:ext uri="{FF2B5EF4-FFF2-40B4-BE49-F238E27FC236}">
                      <a16:creationId xmlns:a16="http://schemas.microsoft.com/office/drawing/2014/main" id="{C8599E4E-B277-41D9-B65A-28FE0178E2CD}"/>
                    </a:ext>
                  </a:extLst>
                </p14:cNvPr>
                <p14:cNvContentPartPr/>
                <p14:nvPr/>
              </p14:nvContentPartPr>
              <p14:xfrm>
                <a:off x="10534560" y="5734893"/>
                <a:ext cx="154080" cy="203400"/>
              </p14:xfrm>
            </p:contentPart>
          </mc:Choice>
          <mc:Fallback>
            <p:pic>
              <p:nvPicPr>
                <p:cNvPr id="855080" name="Ink 855079">
                  <a:extLst>
                    <a:ext uri="{FF2B5EF4-FFF2-40B4-BE49-F238E27FC236}">
                      <a16:creationId xmlns:a16="http://schemas.microsoft.com/office/drawing/2014/main" id="{C8599E4E-B277-41D9-B65A-28FE0178E2CD}"/>
                    </a:ext>
                  </a:extLst>
                </p:cNvPr>
                <p:cNvPicPr/>
                <p:nvPr/>
              </p:nvPicPr>
              <p:blipFill>
                <a:blip r:embed="rId232"/>
                <a:stretch>
                  <a:fillRect/>
                </a:stretch>
              </p:blipFill>
              <p:spPr>
                <a:xfrm>
                  <a:off x="10516920" y="5717253"/>
                  <a:ext cx="189720" cy="23904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855081" name="Ink 855080">
                  <a:extLst>
                    <a:ext uri="{FF2B5EF4-FFF2-40B4-BE49-F238E27FC236}">
                      <a16:creationId xmlns:a16="http://schemas.microsoft.com/office/drawing/2014/main" id="{B560523B-21A5-414D-B27B-D57DBE8DE128}"/>
                    </a:ext>
                  </a:extLst>
                </p14:cNvPr>
                <p14:cNvContentPartPr/>
                <p14:nvPr/>
              </p14:nvContentPartPr>
              <p14:xfrm>
                <a:off x="10578120" y="5530413"/>
                <a:ext cx="318240" cy="542880"/>
              </p14:xfrm>
            </p:contentPart>
          </mc:Choice>
          <mc:Fallback>
            <p:pic>
              <p:nvPicPr>
                <p:cNvPr id="855081" name="Ink 855080">
                  <a:extLst>
                    <a:ext uri="{FF2B5EF4-FFF2-40B4-BE49-F238E27FC236}">
                      <a16:creationId xmlns:a16="http://schemas.microsoft.com/office/drawing/2014/main" id="{B560523B-21A5-414D-B27B-D57DBE8DE128}"/>
                    </a:ext>
                  </a:extLst>
                </p:cNvPr>
                <p:cNvPicPr/>
                <p:nvPr/>
              </p:nvPicPr>
              <p:blipFill>
                <a:blip r:embed="rId234"/>
                <a:stretch>
                  <a:fillRect/>
                </a:stretch>
              </p:blipFill>
              <p:spPr>
                <a:xfrm>
                  <a:off x="10560480" y="5512773"/>
                  <a:ext cx="353880" cy="578520"/>
                </a:xfrm>
                <a:prstGeom prst="rect">
                  <a:avLst/>
                </a:prstGeom>
              </p:spPr>
            </p:pic>
          </mc:Fallback>
        </mc:AlternateContent>
      </p:grpSp>
    </p:spTree>
    <p:custDataLst>
      <p:tags r:id="rId1"/>
    </p:custDataLst>
    <p:extLst>
      <p:ext uri="{BB962C8B-B14F-4D97-AF65-F5344CB8AC3E}">
        <p14:creationId xmlns:p14="http://schemas.microsoft.com/office/powerpoint/2010/main" val="4251547497"/>
      </p:ext>
    </p:extLst>
  </p:cSld>
  <p:clrMapOvr>
    <a:masterClrMapping/>
  </p:clrMapOvr>
  <mc:AlternateContent xmlns:mc="http://schemas.openxmlformats.org/markup-compatibility/2006" xmlns:p14="http://schemas.microsoft.com/office/powerpoint/2010/main">
    <mc:Choice Requires="p14">
      <p:transition spd="slow" p14:dur="2000" advTm="89876"/>
    </mc:Choice>
    <mc:Fallback xmlns="">
      <p:transition spd="slow" advTm="89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8AE79AA-6B7C-4255-8EC1-3DCD6454A756}" type="slidenum">
              <a:rPr lang="en-US" smtClean="0"/>
              <a:pPr/>
              <a:t>18</a:t>
            </a:fld>
            <a:endParaRPr lang="en-US"/>
          </a:p>
        </p:txBody>
      </p:sp>
      <p:sp>
        <p:nvSpPr>
          <p:cNvPr id="6147" name="Rectangle 2"/>
          <p:cNvSpPr>
            <a:spLocks noGrp="1" noChangeArrowheads="1"/>
          </p:cNvSpPr>
          <p:nvPr>
            <p:ph type="title"/>
          </p:nvPr>
        </p:nvSpPr>
        <p:spPr/>
        <p:txBody>
          <a:bodyPr>
            <a:normAutofit fontScale="90000"/>
          </a:bodyPr>
          <a:lstStyle/>
          <a:p>
            <a:pPr eaLnBrk="1" hangingPunct="1"/>
            <a:r>
              <a:rPr lang="en-US" i="1" dirty="0"/>
              <a:t>In re Katrina Canal Breaches Consolidated Litigation</a:t>
            </a:r>
            <a:r>
              <a:rPr lang="en-US" dirty="0"/>
              <a:t>, 647 F.Supp.2d 644 (</a:t>
            </a:r>
            <a:r>
              <a:rPr lang="en-US" dirty="0" err="1"/>
              <a:t>E.D.La</a:t>
            </a:r>
            <a:r>
              <a:rPr lang="en-US" dirty="0"/>
              <a:t>. 2009) </a:t>
            </a:r>
          </a:p>
        </p:txBody>
      </p:sp>
      <p:sp>
        <p:nvSpPr>
          <p:cNvPr id="6148" name="Rectangle 3"/>
          <p:cNvSpPr>
            <a:spLocks noGrp="1" noChangeArrowheads="1"/>
          </p:cNvSpPr>
          <p:nvPr>
            <p:ph type="body" idx="1"/>
          </p:nvPr>
        </p:nvSpPr>
        <p:spPr/>
        <p:txBody>
          <a:bodyPr>
            <a:normAutofit/>
          </a:bodyPr>
          <a:lstStyle/>
          <a:p>
            <a:pPr eaLnBrk="1" hangingPunct="1"/>
            <a:r>
              <a:rPr lang="en-US" dirty="0"/>
              <a:t>The government defended this case on immunity and presented only limited expert testimony to rebut the plaintiffs’ facts.</a:t>
            </a:r>
          </a:p>
          <a:p>
            <a:pPr lvl="1" eaLnBrk="1" hangingPunct="1"/>
            <a:r>
              <a:rPr lang="en-US" dirty="0"/>
              <a:t>FCA and FTCA</a:t>
            </a:r>
          </a:p>
          <a:p>
            <a:pPr eaLnBrk="1" hangingPunct="1"/>
            <a:r>
              <a:rPr lang="en-US" dirty="0"/>
              <a:t>The Court recognizes that it must distinguish this case from the 17th St. Canal cases. It comes up with the rationale on the next slide. (P2 in the case)</a:t>
            </a:r>
          </a:p>
        </p:txBody>
      </p:sp>
      <p:pic>
        <p:nvPicPr>
          <p:cNvPr id="2" name="Audio 1">
            <a:hlinkClick r:id="" action="ppaction://media"/>
            <a:extLst>
              <a:ext uri="{FF2B5EF4-FFF2-40B4-BE49-F238E27FC236}">
                <a16:creationId xmlns:a16="http://schemas.microsoft.com/office/drawing/2014/main" id="{7F29DC27-070D-4197-9482-572E65C765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956680687"/>
      </p:ext>
    </p:extLst>
  </p:cSld>
  <p:clrMapOvr>
    <a:masterClrMapping/>
  </p:clrMapOvr>
  <mc:AlternateContent xmlns:mc="http://schemas.openxmlformats.org/markup-compatibility/2006" xmlns:p14="http://schemas.microsoft.com/office/powerpoint/2010/main">
    <mc:Choice Requires="p14">
      <p:transition spd="slow" p14:dur="2000" advTm="109576"/>
    </mc:Choice>
    <mc:Fallback xmlns="">
      <p:transition spd="slow" advTm="10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A635F3-A924-45FF-ADBD-D15ABCECE299}" type="slidenum">
              <a:rPr lang="en-US" smtClean="0"/>
              <a:pPr/>
              <a:t>19</a:t>
            </a:fld>
            <a:endParaRPr lang="en-US"/>
          </a:p>
        </p:txBody>
      </p:sp>
      <p:sp>
        <p:nvSpPr>
          <p:cNvPr id="7171" name="Rectangle 2"/>
          <p:cNvSpPr>
            <a:spLocks noGrp="1" noChangeArrowheads="1"/>
          </p:cNvSpPr>
          <p:nvPr>
            <p:ph type="title"/>
          </p:nvPr>
        </p:nvSpPr>
        <p:spPr/>
        <p:txBody>
          <a:bodyPr/>
          <a:lstStyle/>
          <a:p>
            <a:pPr eaLnBrk="1" hangingPunct="1"/>
            <a:r>
              <a:rPr lang="en-US" dirty="0"/>
              <a:t>The Rationale</a:t>
            </a:r>
          </a:p>
        </p:txBody>
      </p:sp>
      <p:sp>
        <p:nvSpPr>
          <p:cNvPr id="7172" name="Rectangle 3"/>
          <p:cNvSpPr>
            <a:spLocks noGrp="1" noChangeArrowheads="1"/>
          </p:cNvSpPr>
          <p:nvPr>
            <p:ph type="body" idx="1"/>
          </p:nvPr>
        </p:nvSpPr>
        <p:spPr>
          <a:xfrm>
            <a:off x="712922" y="1499462"/>
            <a:ext cx="8839200" cy="4648200"/>
          </a:xfrm>
        </p:spPr>
        <p:txBody>
          <a:bodyPr/>
          <a:lstStyle/>
          <a:p>
            <a:pPr eaLnBrk="1" hangingPunct="1">
              <a:lnSpc>
                <a:spcPct val="80000"/>
              </a:lnSpc>
            </a:pPr>
            <a:r>
              <a:rPr lang="en-US" dirty="0"/>
              <a:t>“For example, would the United States be immune for all damages if a Navy vessel lost control and broke through a levee where the sole cause of the failure of that levee was the Navy vessel’s negligence? </a:t>
            </a:r>
          </a:p>
          <a:p>
            <a:pPr eaLnBrk="1" hangingPunct="1">
              <a:lnSpc>
                <a:spcPct val="80000"/>
              </a:lnSpc>
            </a:pPr>
            <a:r>
              <a:rPr lang="en-US" dirty="0"/>
              <a:t>Thus contrary to the Government’s contention that </a:t>
            </a:r>
            <a:r>
              <a:rPr lang="en-US" i="1" dirty="0"/>
              <a:t>Central Green </a:t>
            </a:r>
            <a:r>
              <a:rPr lang="en-US" dirty="0"/>
              <a:t>broadens the immunity provided by § 702c, in realty </a:t>
            </a:r>
            <a:r>
              <a:rPr lang="en-US" i="1" dirty="0"/>
              <a:t>Central Green </a:t>
            </a:r>
            <a:r>
              <a:rPr lang="en-US" dirty="0"/>
              <a:t>requires the Court to identify the cause of the damage rather than base a decision on the mere fact that a flood control project was involved. </a:t>
            </a:r>
            <a:r>
              <a:rPr lang="en-US" i="1" dirty="0"/>
              <a:t>Central Green </a:t>
            </a:r>
            <a:r>
              <a:rPr lang="en-US" dirty="0"/>
              <a:t>does not answer the question of what nexus to a flood control project is required for floodwaters to trigger immunity.”</a:t>
            </a:r>
          </a:p>
        </p:txBody>
      </p:sp>
      <p:pic>
        <p:nvPicPr>
          <p:cNvPr id="2" name="Audio 1">
            <a:hlinkClick r:id="" action="ppaction://media"/>
            <a:extLst>
              <a:ext uri="{FF2B5EF4-FFF2-40B4-BE49-F238E27FC236}">
                <a16:creationId xmlns:a16="http://schemas.microsoft.com/office/drawing/2014/main" id="{9E375320-8C5D-4923-9026-71E42FFE73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71493712"/>
      </p:ext>
    </p:extLst>
  </p:cSld>
  <p:clrMapOvr>
    <a:masterClrMapping/>
  </p:clrMapOvr>
  <mc:AlternateContent xmlns:mc="http://schemas.openxmlformats.org/markup-compatibility/2006" xmlns:p14="http://schemas.microsoft.com/office/powerpoint/2010/main">
    <mc:Choice Requires="p14">
      <p:transition spd="slow" p14:dur="2000" advTm="127356"/>
    </mc:Choice>
    <mc:Fallback xmlns="">
      <p:transition spd="slow" advTm="12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From Hurricane Betsy to Hurricane Katrina to Hurricane ??</a:t>
            </a:r>
          </a:p>
        </p:txBody>
      </p:sp>
      <p:sp>
        <p:nvSpPr>
          <p:cNvPr id="3" name="Subtitle 2"/>
          <p:cNvSpPr>
            <a:spLocks noGrp="1"/>
          </p:cNvSpPr>
          <p:nvPr>
            <p:ph type="subTitle" idx="1"/>
          </p:nvPr>
        </p:nvSpPr>
        <p:spPr/>
        <p:txBody>
          <a:bodyPr/>
          <a:lstStyle/>
          <a:p>
            <a:r>
              <a:rPr lang="en-US" dirty="0"/>
              <a:t>The Hurricane Katrina Levee Breach Litigation</a:t>
            </a:r>
          </a:p>
        </p:txBody>
      </p:sp>
      <p:pic>
        <p:nvPicPr>
          <p:cNvPr id="4" name="Audio 3">
            <a:hlinkClick r:id="" action="ppaction://media"/>
            <a:extLst>
              <a:ext uri="{FF2B5EF4-FFF2-40B4-BE49-F238E27FC236}">
                <a16:creationId xmlns:a16="http://schemas.microsoft.com/office/drawing/2014/main" id="{58B95849-B0DA-46B8-987A-BDBBB93E3F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52440" y="6347606"/>
            <a:ext cx="347662" cy="347662"/>
          </a:xfrm>
          <a:prstGeom prst="rect">
            <a:avLst/>
          </a:prstGeom>
        </p:spPr>
      </p:pic>
    </p:spTree>
    <p:extLst>
      <p:ext uri="{BB962C8B-B14F-4D97-AF65-F5344CB8AC3E}">
        <p14:creationId xmlns:p14="http://schemas.microsoft.com/office/powerpoint/2010/main" val="3216575614"/>
      </p:ext>
    </p:extLst>
  </p:cSld>
  <p:clrMapOvr>
    <a:masterClrMapping/>
  </p:clrMapOvr>
  <mc:AlternateContent xmlns:mc="http://schemas.openxmlformats.org/markup-compatibility/2006" xmlns:p14="http://schemas.microsoft.com/office/powerpoint/2010/main">
    <mc:Choice Requires="p14">
      <p:transition spd="slow" p14:dur="2000" advTm="28324"/>
    </mc:Choice>
    <mc:Fallback xmlns="">
      <p:transition spd="slow" advTm="28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7948FD-9825-4223-9117-797F0B61EE8A}" type="slidenum">
              <a:rPr lang="en-US" smtClean="0"/>
              <a:pPr/>
              <a:t>20</a:t>
            </a:fld>
            <a:endParaRPr lang="en-US"/>
          </a:p>
        </p:txBody>
      </p:sp>
      <p:sp>
        <p:nvSpPr>
          <p:cNvPr id="8195" name="Rectangle 2"/>
          <p:cNvSpPr>
            <a:spLocks noGrp="1" noChangeArrowheads="1"/>
          </p:cNvSpPr>
          <p:nvPr>
            <p:ph type="title"/>
          </p:nvPr>
        </p:nvSpPr>
        <p:spPr/>
        <p:txBody>
          <a:bodyPr/>
          <a:lstStyle/>
          <a:p>
            <a:pPr eaLnBrk="1" hangingPunct="1"/>
            <a:r>
              <a:rPr lang="en-US" dirty="0"/>
              <a:t>Reading </a:t>
            </a:r>
            <a:r>
              <a:rPr lang="en-US" i="1" dirty="0"/>
              <a:t>Central Green</a:t>
            </a:r>
          </a:p>
        </p:txBody>
      </p:sp>
      <p:sp>
        <p:nvSpPr>
          <p:cNvPr id="8196" name="Rectangle 3"/>
          <p:cNvSpPr>
            <a:spLocks noGrp="1" noChangeArrowheads="1"/>
          </p:cNvSpPr>
          <p:nvPr>
            <p:ph type="body" idx="1"/>
          </p:nvPr>
        </p:nvSpPr>
        <p:spPr/>
        <p:txBody>
          <a:bodyPr>
            <a:normAutofit fontScale="92500" lnSpcReduction="10000"/>
          </a:bodyPr>
          <a:lstStyle/>
          <a:p>
            <a:pPr eaLnBrk="1" hangingPunct="1">
              <a:lnSpc>
                <a:spcPct val="90000"/>
              </a:lnSpc>
            </a:pPr>
            <a:r>
              <a:rPr lang="en-US" dirty="0"/>
              <a:t>"... in realty </a:t>
            </a:r>
            <a:r>
              <a:rPr lang="en-US" i="1" dirty="0"/>
              <a:t>Central Green </a:t>
            </a:r>
            <a:r>
              <a:rPr lang="en-US" dirty="0"/>
              <a:t>requires the Court to identify the cause of the damage rather than base a decision on the mere fact that a flood control project was involved.."</a:t>
            </a:r>
          </a:p>
          <a:p>
            <a:pPr eaLnBrk="1" hangingPunct="1">
              <a:lnSpc>
                <a:spcPct val="90000"/>
              </a:lnSpc>
            </a:pPr>
            <a:r>
              <a:rPr lang="en-US" dirty="0"/>
              <a:t>Was that really the key holding in </a:t>
            </a:r>
            <a:r>
              <a:rPr lang="en-US" i="1" dirty="0"/>
              <a:t>Central Green</a:t>
            </a:r>
            <a:r>
              <a:rPr lang="en-US" dirty="0"/>
              <a:t>?</a:t>
            </a:r>
          </a:p>
          <a:p>
            <a:pPr lvl="1" eaLnBrk="1" hangingPunct="1">
              <a:lnSpc>
                <a:spcPct val="90000"/>
              </a:lnSpc>
            </a:pPr>
            <a:r>
              <a:rPr lang="en-US" dirty="0"/>
              <a:t>“Accordingly, in determining whether §702c immunity attaches, courts should consider the character of the waters that cause the relevant damage rather than the relation between that damage and a flood control project.” (par 53)</a:t>
            </a:r>
          </a:p>
          <a:p>
            <a:pPr eaLnBrk="1" hangingPunct="1">
              <a:lnSpc>
                <a:spcPct val="90000"/>
              </a:lnSpc>
            </a:pPr>
            <a:r>
              <a:rPr lang="en-US" dirty="0"/>
              <a:t>What caused the hypothetical ship to breach the levee?</a:t>
            </a:r>
          </a:p>
          <a:p>
            <a:pPr eaLnBrk="1" hangingPunct="1">
              <a:lnSpc>
                <a:spcPct val="90000"/>
              </a:lnSpc>
            </a:pPr>
            <a:r>
              <a:rPr lang="en-US" dirty="0"/>
              <a:t>What caused the damage once the levee was breached?</a:t>
            </a:r>
          </a:p>
          <a:p>
            <a:pPr eaLnBrk="1" hangingPunct="1">
              <a:lnSpc>
                <a:spcPct val="90000"/>
              </a:lnSpc>
            </a:pPr>
            <a:r>
              <a:rPr lang="en-US" dirty="0"/>
              <a:t>Why would this be different at 17</a:t>
            </a:r>
            <a:r>
              <a:rPr lang="en-US" baseline="30000" dirty="0"/>
              <a:t>th</a:t>
            </a:r>
            <a:r>
              <a:rPr lang="en-US" dirty="0"/>
              <a:t> Street?</a:t>
            </a:r>
          </a:p>
        </p:txBody>
      </p:sp>
      <p:pic>
        <p:nvPicPr>
          <p:cNvPr id="2" name="Audio 1">
            <a:hlinkClick r:id="" action="ppaction://media"/>
            <a:extLst>
              <a:ext uri="{FF2B5EF4-FFF2-40B4-BE49-F238E27FC236}">
                <a16:creationId xmlns:a16="http://schemas.microsoft.com/office/drawing/2014/main" id="{146F4199-5D16-4FBA-9CE8-A63CB37EED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246552086"/>
      </p:ext>
    </p:extLst>
  </p:cSld>
  <p:clrMapOvr>
    <a:masterClrMapping/>
  </p:clrMapOvr>
  <mc:AlternateContent xmlns:mc="http://schemas.openxmlformats.org/markup-compatibility/2006" xmlns:p14="http://schemas.microsoft.com/office/powerpoint/2010/main">
    <mc:Choice Requires="p14">
      <p:transition spd="slow" p14:dur="2000" advTm="67219"/>
    </mc:Choice>
    <mc:Fallback xmlns="">
      <p:transition spd="slow" advTm="6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347E661-9943-425C-B8DB-DF19F5B6897F}" type="slidenum">
              <a:rPr lang="en-US" smtClean="0"/>
              <a:pPr/>
              <a:t>21</a:t>
            </a:fld>
            <a:endParaRPr lang="en-US"/>
          </a:p>
        </p:txBody>
      </p:sp>
      <p:sp>
        <p:nvSpPr>
          <p:cNvPr id="9219" name="Rectangle 2"/>
          <p:cNvSpPr>
            <a:spLocks noGrp="1" noChangeArrowheads="1"/>
          </p:cNvSpPr>
          <p:nvPr>
            <p:ph type="title"/>
          </p:nvPr>
        </p:nvSpPr>
        <p:spPr/>
        <p:txBody>
          <a:bodyPr/>
          <a:lstStyle/>
          <a:p>
            <a:pPr eaLnBrk="1" hangingPunct="1"/>
            <a:r>
              <a:rPr lang="en-US" dirty="0"/>
              <a:t>The MRGO</a:t>
            </a:r>
          </a:p>
        </p:txBody>
      </p:sp>
      <p:sp>
        <p:nvSpPr>
          <p:cNvPr id="9220" name="Rectangle 3"/>
          <p:cNvSpPr>
            <a:spLocks noGrp="1" noChangeArrowheads="1"/>
          </p:cNvSpPr>
          <p:nvPr>
            <p:ph type="body" idx="1"/>
          </p:nvPr>
        </p:nvSpPr>
        <p:spPr/>
        <p:txBody>
          <a:bodyPr/>
          <a:lstStyle/>
          <a:p>
            <a:pPr eaLnBrk="1" hangingPunct="1"/>
            <a:r>
              <a:rPr lang="en-US" dirty="0"/>
              <a:t>The first 10 pages discuss the history of the MRGO and outline the construction of the levees between the MRGO and the city</a:t>
            </a:r>
          </a:p>
          <a:p>
            <a:pPr eaLnBrk="1" hangingPunct="1"/>
            <a:r>
              <a:rPr lang="en-US" dirty="0"/>
              <a:t>Sec. 3, p10, begins the discussion of how the MRGO increased the likelihood of a flood and what the Corps knew about this.</a:t>
            </a:r>
          </a:p>
          <a:p>
            <a:pPr lvl="1" eaLnBrk="1" hangingPunct="1"/>
            <a:r>
              <a:rPr lang="en-US" dirty="0"/>
              <a:t>Remember, there is nothing objective in this opinion, the court only has information from the briefs of the parties, and only uses what it chooses.</a:t>
            </a:r>
          </a:p>
        </p:txBody>
      </p:sp>
      <p:pic>
        <p:nvPicPr>
          <p:cNvPr id="2" name="Audio 1">
            <a:hlinkClick r:id="" action="ppaction://media"/>
            <a:extLst>
              <a:ext uri="{FF2B5EF4-FFF2-40B4-BE49-F238E27FC236}">
                <a16:creationId xmlns:a16="http://schemas.microsoft.com/office/drawing/2014/main" id="{03228893-803B-4CE3-947C-8CC08BCB57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762422973"/>
      </p:ext>
    </p:extLst>
  </p:cSld>
  <p:clrMapOvr>
    <a:masterClrMapping/>
  </p:clrMapOvr>
  <mc:AlternateContent xmlns:mc="http://schemas.openxmlformats.org/markup-compatibility/2006" xmlns:p14="http://schemas.microsoft.com/office/powerpoint/2010/main">
    <mc:Choice Requires="p14">
      <p:transition spd="slow" p14:dur="2000" advTm="69715"/>
    </mc:Choice>
    <mc:Fallback xmlns="">
      <p:transition spd="slow" advTm="6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0C6B142-C407-4E4E-8F7C-1D5832DC663A}" type="slidenum">
              <a:rPr lang="en-US" smtClean="0"/>
              <a:pPr/>
              <a:t>22</a:t>
            </a:fld>
            <a:endParaRPr lang="en-US"/>
          </a:p>
        </p:txBody>
      </p:sp>
      <p:sp>
        <p:nvSpPr>
          <p:cNvPr id="10243" name="Rectangle 2"/>
          <p:cNvSpPr>
            <a:spLocks noGrp="1" noChangeArrowheads="1"/>
          </p:cNvSpPr>
          <p:nvPr>
            <p:ph type="title"/>
          </p:nvPr>
        </p:nvSpPr>
        <p:spPr/>
        <p:txBody>
          <a:bodyPr/>
          <a:lstStyle/>
          <a:p>
            <a:pPr eaLnBrk="1" hangingPunct="1"/>
            <a:r>
              <a:rPr lang="en-US" dirty="0"/>
              <a:t>What did the Corps Know?</a:t>
            </a:r>
          </a:p>
        </p:txBody>
      </p:sp>
      <p:sp>
        <p:nvSpPr>
          <p:cNvPr id="10244" name="Rectangle 3"/>
          <p:cNvSpPr>
            <a:spLocks noGrp="1" noChangeArrowheads="1"/>
          </p:cNvSpPr>
          <p:nvPr>
            <p:ph type="body" idx="1"/>
          </p:nvPr>
        </p:nvSpPr>
        <p:spPr/>
        <p:txBody>
          <a:bodyPr/>
          <a:lstStyle/>
          <a:p>
            <a:pPr eaLnBrk="1" hangingPunct="1">
              <a:lnSpc>
                <a:spcPct val="90000"/>
              </a:lnSpc>
            </a:pPr>
            <a:r>
              <a:rPr lang="en-US" dirty="0"/>
              <a:t>Is this relevant to FCA immunity?</a:t>
            </a:r>
          </a:p>
          <a:p>
            <a:pPr eaLnBrk="1" hangingPunct="1">
              <a:lnSpc>
                <a:spcPct val="90000"/>
              </a:lnSpc>
            </a:pPr>
            <a:r>
              <a:rPr lang="en-US" dirty="0"/>
              <a:t>The court is trying to bootstrap FTCA liability by using the Corps knowledge to create a theory of a non-flood control project error that would not be subject to FCA immunity.</a:t>
            </a:r>
          </a:p>
          <a:p>
            <a:pPr eaLnBrk="1" hangingPunct="1">
              <a:lnSpc>
                <a:spcPct val="90000"/>
              </a:lnSpc>
            </a:pPr>
            <a:r>
              <a:rPr lang="en-US" dirty="0"/>
              <a:t>What is the balance between showing what the Corps knows and avoiding the discretionary function exception?</a:t>
            </a:r>
          </a:p>
          <a:p>
            <a:pPr eaLnBrk="1" hangingPunct="1">
              <a:lnSpc>
                <a:spcPct val="90000"/>
              </a:lnSpc>
            </a:pPr>
            <a:r>
              <a:rPr lang="en-US" dirty="0"/>
              <a:t>What does </a:t>
            </a:r>
            <a:r>
              <a:rPr lang="en-US" i="1" dirty="0"/>
              <a:t>Berkowitz</a:t>
            </a:r>
            <a:r>
              <a:rPr lang="en-US" dirty="0"/>
              <a:t> tell us is the best way to defeat the defense?</a:t>
            </a:r>
          </a:p>
        </p:txBody>
      </p:sp>
      <p:pic>
        <p:nvPicPr>
          <p:cNvPr id="3" name="Audio 2">
            <a:hlinkClick r:id="" action="ppaction://media"/>
            <a:extLst>
              <a:ext uri="{FF2B5EF4-FFF2-40B4-BE49-F238E27FC236}">
                <a16:creationId xmlns:a16="http://schemas.microsoft.com/office/drawing/2014/main" id="{B6852D29-949A-4D12-9E7C-BCCE1B05F4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688376690"/>
      </p:ext>
    </p:extLst>
  </p:cSld>
  <p:clrMapOvr>
    <a:masterClrMapping/>
  </p:clrMapOvr>
  <mc:AlternateContent xmlns:mc="http://schemas.openxmlformats.org/markup-compatibility/2006" xmlns:p14="http://schemas.microsoft.com/office/powerpoint/2010/main">
    <mc:Choice Requires="p14">
      <p:transition spd="slow" p14:dur="2000" advTm="453"/>
    </mc:Choice>
    <mc:Fallback xmlns="">
      <p:transition spd="slow" advTm="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C713678-ABBE-43AE-9718-FCC57FB69145}" type="slidenum">
              <a:rPr lang="en-US" smtClean="0"/>
              <a:pPr/>
              <a:t>23</a:t>
            </a:fld>
            <a:endParaRPr lang="en-US"/>
          </a:p>
        </p:txBody>
      </p:sp>
      <p:sp>
        <p:nvSpPr>
          <p:cNvPr id="11267" name="Rectangle 2"/>
          <p:cNvSpPr>
            <a:spLocks noGrp="1" noChangeArrowheads="1"/>
          </p:cNvSpPr>
          <p:nvPr>
            <p:ph type="title"/>
          </p:nvPr>
        </p:nvSpPr>
        <p:spPr/>
        <p:txBody>
          <a:bodyPr/>
          <a:lstStyle/>
          <a:p>
            <a:pPr eaLnBrk="1" hangingPunct="1"/>
            <a:r>
              <a:rPr lang="en-US" dirty="0"/>
              <a:t>The Erosion of the Sides of the MRGO</a:t>
            </a:r>
          </a:p>
        </p:txBody>
      </p:sp>
      <p:sp>
        <p:nvSpPr>
          <p:cNvPr id="11268" name="Rectangle 3"/>
          <p:cNvSpPr>
            <a:spLocks noGrp="1" noChangeArrowheads="1"/>
          </p:cNvSpPr>
          <p:nvPr>
            <p:ph type="body" idx="1"/>
          </p:nvPr>
        </p:nvSpPr>
        <p:spPr/>
        <p:txBody>
          <a:bodyPr/>
          <a:lstStyle/>
          <a:p>
            <a:pPr eaLnBrk="1" hangingPunct="1"/>
            <a:r>
              <a:rPr lang="en-US"/>
              <a:t>A key notion in the attack on the FCA immunity is that the real issue is the improper maintenance of MRGO.</a:t>
            </a:r>
          </a:p>
          <a:p>
            <a:pPr eaLnBrk="1" hangingPunct="1"/>
            <a:r>
              <a:rPr lang="en-US"/>
              <a:t>According to the court, waves pushed by sea going vessels are a major source of this erosion.</a:t>
            </a:r>
          </a:p>
          <a:p>
            <a:pPr lvl="1" eaLnBrk="1" hangingPunct="1"/>
            <a:r>
              <a:rPr lang="en-US"/>
              <a:t>P 14 has evidence of this erosion presented by the Corps</a:t>
            </a:r>
          </a:p>
          <a:p>
            <a:pPr lvl="1" eaLnBrk="1" hangingPunct="1"/>
            <a:r>
              <a:rPr lang="en-US"/>
              <a:t>This establishes that the Corps knew this</a:t>
            </a:r>
          </a:p>
          <a:p>
            <a:pPr eaLnBrk="1" hangingPunct="1"/>
            <a:endParaRPr lang="en-US"/>
          </a:p>
        </p:txBody>
      </p:sp>
      <p:pic>
        <p:nvPicPr>
          <p:cNvPr id="2" name="Audio 1">
            <a:hlinkClick r:id="" action="ppaction://media"/>
            <a:extLst>
              <a:ext uri="{FF2B5EF4-FFF2-40B4-BE49-F238E27FC236}">
                <a16:creationId xmlns:a16="http://schemas.microsoft.com/office/drawing/2014/main" id="{80F15EF3-D045-4907-B558-2AD3EB5637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42222030"/>
      </p:ext>
    </p:extLst>
  </p:cSld>
  <p:clrMapOvr>
    <a:masterClrMapping/>
  </p:clrMapOvr>
  <mc:AlternateContent xmlns:mc="http://schemas.openxmlformats.org/markup-compatibility/2006" xmlns:p14="http://schemas.microsoft.com/office/powerpoint/2010/main">
    <mc:Choice Requires="p14">
      <p:transition spd="slow" p14:dur="2000" advTm="92794"/>
    </mc:Choice>
    <mc:Fallback xmlns="">
      <p:transition spd="slow" advTm="92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006D639-F2F3-4F3E-8C0E-84A65FD47472}" type="slidenum">
              <a:rPr lang="en-US" smtClean="0"/>
              <a:pPr/>
              <a:t>24</a:t>
            </a:fld>
            <a:endParaRPr lang="en-US"/>
          </a:p>
        </p:txBody>
      </p:sp>
      <p:sp>
        <p:nvSpPr>
          <p:cNvPr id="12291" name="Rectangle 2"/>
          <p:cNvSpPr>
            <a:spLocks noGrp="1" noChangeArrowheads="1"/>
          </p:cNvSpPr>
          <p:nvPr>
            <p:ph type="title"/>
          </p:nvPr>
        </p:nvSpPr>
        <p:spPr/>
        <p:txBody>
          <a:bodyPr/>
          <a:lstStyle/>
          <a:p>
            <a:pPr eaLnBrk="1" hangingPunct="1"/>
            <a:r>
              <a:rPr lang="en-US" dirty="0"/>
              <a:t>Armoring MRGO</a:t>
            </a:r>
          </a:p>
        </p:txBody>
      </p:sp>
      <p:sp>
        <p:nvSpPr>
          <p:cNvPr id="12292" name="Rectangle 3"/>
          <p:cNvSpPr>
            <a:spLocks noGrp="1" noChangeArrowheads="1"/>
          </p:cNvSpPr>
          <p:nvPr>
            <p:ph type="body" idx="1"/>
          </p:nvPr>
        </p:nvSpPr>
        <p:spPr/>
        <p:txBody>
          <a:bodyPr/>
          <a:lstStyle/>
          <a:p>
            <a:pPr eaLnBrk="1" hangingPunct="1">
              <a:lnSpc>
                <a:spcPct val="80000"/>
              </a:lnSpc>
            </a:pPr>
            <a:r>
              <a:rPr lang="en-US"/>
              <a:t>The plaintiffs argue, and the court buys this, that the Corps had a duty to put riprap along the navigation channel to prevent erosion.</a:t>
            </a:r>
          </a:p>
          <a:p>
            <a:pPr lvl="1" eaLnBrk="1" hangingPunct="1">
              <a:lnSpc>
                <a:spcPct val="80000"/>
              </a:lnSpc>
            </a:pPr>
            <a:r>
              <a:rPr lang="en-US"/>
              <a:t>Why might the Corps not do this?</a:t>
            </a:r>
          </a:p>
          <a:p>
            <a:pPr eaLnBrk="1" hangingPunct="1">
              <a:lnSpc>
                <a:spcPct val="80000"/>
              </a:lnSpc>
            </a:pPr>
            <a:r>
              <a:rPr lang="en-US"/>
              <a:t>The Corps argues that armoring the MRGO was part of the decisionmaking in the Lake Pontchartain and Vicinity Hurricane Protection Plan (“LPV”).</a:t>
            </a:r>
          </a:p>
          <a:p>
            <a:pPr eaLnBrk="1" hangingPunct="1">
              <a:lnSpc>
                <a:spcPct val="80000"/>
              </a:lnSpc>
            </a:pPr>
            <a:r>
              <a:rPr lang="en-US"/>
              <a:t>The Court rejects this, finding:</a:t>
            </a:r>
          </a:p>
          <a:p>
            <a:pPr lvl="1" eaLnBrk="1" hangingPunct="1">
              <a:lnSpc>
                <a:spcPct val="80000"/>
              </a:lnSpc>
            </a:pPr>
            <a:r>
              <a:rPr lang="en-US"/>
              <a:t>"The fact remains that the failure to provide foreshore protection worked as the Navy vessel hitting the levee."</a:t>
            </a:r>
          </a:p>
        </p:txBody>
      </p:sp>
      <p:pic>
        <p:nvPicPr>
          <p:cNvPr id="2" name="Audio 1">
            <a:hlinkClick r:id="" action="ppaction://media"/>
            <a:extLst>
              <a:ext uri="{FF2B5EF4-FFF2-40B4-BE49-F238E27FC236}">
                <a16:creationId xmlns:a16="http://schemas.microsoft.com/office/drawing/2014/main" id="{784BD6E4-A8EE-414C-81E8-E1679F6695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372260667"/>
      </p:ext>
    </p:extLst>
  </p:cSld>
  <p:clrMapOvr>
    <a:masterClrMapping/>
  </p:clrMapOvr>
  <mc:AlternateContent xmlns:mc="http://schemas.openxmlformats.org/markup-compatibility/2006" xmlns:p14="http://schemas.microsoft.com/office/powerpoint/2010/main">
    <mc:Choice Requires="p14">
      <p:transition spd="slow" p14:dur="2000" advTm="111470"/>
    </mc:Choice>
    <mc:Fallback xmlns="">
      <p:transition spd="slow" advTm="11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7514F77-99FA-4D6A-8566-C47EA46F8C6B}" type="slidenum">
              <a:rPr lang="en-US" smtClean="0"/>
              <a:pPr/>
              <a:t>25</a:t>
            </a:fld>
            <a:endParaRPr lang="en-US"/>
          </a:p>
        </p:txBody>
      </p:sp>
      <p:sp>
        <p:nvSpPr>
          <p:cNvPr id="13315" name="Rectangle 2"/>
          <p:cNvSpPr>
            <a:spLocks noGrp="1" noChangeArrowheads="1"/>
          </p:cNvSpPr>
          <p:nvPr>
            <p:ph type="title"/>
          </p:nvPr>
        </p:nvSpPr>
        <p:spPr/>
        <p:txBody>
          <a:bodyPr/>
          <a:lstStyle/>
          <a:p>
            <a:pPr eaLnBrk="1" hangingPunct="1"/>
            <a:r>
              <a:rPr lang="en-US" dirty="0"/>
              <a:t>Is this a Discretionary Function?</a:t>
            </a:r>
          </a:p>
        </p:txBody>
      </p:sp>
      <p:sp>
        <p:nvSpPr>
          <p:cNvPr id="13316" name="Rectangle 3"/>
          <p:cNvSpPr>
            <a:spLocks noGrp="1" noChangeArrowheads="1"/>
          </p:cNvSpPr>
          <p:nvPr>
            <p:ph type="body" idx="1"/>
          </p:nvPr>
        </p:nvSpPr>
        <p:spPr/>
        <p:txBody>
          <a:bodyPr/>
          <a:lstStyle/>
          <a:p>
            <a:pPr eaLnBrk="1" hangingPunct="1">
              <a:lnSpc>
                <a:spcPct val="80000"/>
              </a:lnSpc>
            </a:pPr>
            <a:r>
              <a:rPr lang="en-US" dirty="0"/>
              <a:t>P 25 - The court says that a Corps report acknowledged that MRGO should be armored, and that the Corps failed to seek funding.</a:t>
            </a:r>
          </a:p>
          <a:p>
            <a:pPr lvl="1" eaLnBrk="1" hangingPunct="1">
              <a:lnSpc>
                <a:spcPct val="80000"/>
              </a:lnSpc>
            </a:pPr>
            <a:r>
              <a:rPr lang="en-US" dirty="0"/>
              <a:t>Is seeking funding from Congress a Corps duty?</a:t>
            </a:r>
          </a:p>
          <a:p>
            <a:pPr lvl="1" eaLnBrk="1" hangingPunct="1">
              <a:lnSpc>
                <a:spcPct val="80000"/>
              </a:lnSpc>
            </a:pPr>
            <a:r>
              <a:rPr lang="en-US" dirty="0"/>
              <a:t>Can the Corps be negligent in failing to get Congress to fund a project that Congress knows about and has decided to not fund?</a:t>
            </a:r>
          </a:p>
        </p:txBody>
      </p:sp>
      <p:pic>
        <p:nvPicPr>
          <p:cNvPr id="2" name="Audio 1">
            <a:hlinkClick r:id="" action="ppaction://media"/>
            <a:extLst>
              <a:ext uri="{FF2B5EF4-FFF2-40B4-BE49-F238E27FC236}">
                <a16:creationId xmlns:a16="http://schemas.microsoft.com/office/drawing/2014/main" id="{E712A674-85DF-41D6-B329-6A57F077A8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390291633"/>
      </p:ext>
    </p:extLst>
  </p:cSld>
  <p:clrMapOvr>
    <a:masterClrMapping/>
  </p:clrMapOvr>
  <mc:AlternateContent xmlns:mc="http://schemas.openxmlformats.org/markup-compatibility/2006" xmlns:p14="http://schemas.microsoft.com/office/powerpoint/2010/main">
    <mc:Choice Requires="p14">
      <p:transition spd="slow" p14:dur="2000" advTm="53536"/>
    </mc:Choice>
    <mc:Fallback xmlns="">
      <p:transition spd="slow" advTm="53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D1C3547-6AD7-4E0A-8273-66B30E70BBB8}" type="slidenum">
              <a:rPr lang="en-US" smtClean="0"/>
              <a:pPr/>
              <a:t>26</a:t>
            </a:fld>
            <a:endParaRPr lang="en-US"/>
          </a:p>
        </p:txBody>
      </p:sp>
      <p:sp>
        <p:nvSpPr>
          <p:cNvPr id="14339" name="Rectangle 2"/>
          <p:cNvSpPr>
            <a:spLocks noGrp="1" noChangeArrowheads="1"/>
          </p:cNvSpPr>
          <p:nvPr>
            <p:ph type="title"/>
          </p:nvPr>
        </p:nvSpPr>
        <p:spPr/>
        <p:txBody>
          <a:bodyPr/>
          <a:lstStyle/>
          <a:p>
            <a:pPr eaLnBrk="1" hangingPunct="1"/>
            <a:r>
              <a:rPr lang="en-US" dirty="0"/>
              <a:t>The Effect on the Flood Control Levee</a:t>
            </a:r>
          </a:p>
        </p:txBody>
      </p:sp>
      <p:sp>
        <p:nvSpPr>
          <p:cNvPr id="14340" name="Rectangle 3"/>
          <p:cNvSpPr>
            <a:spLocks noGrp="1" noChangeArrowheads="1"/>
          </p:cNvSpPr>
          <p:nvPr>
            <p:ph type="body" idx="1"/>
          </p:nvPr>
        </p:nvSpPr>
        <p:spPr/>
        <p:txBody>
          <a:bodyPr>
            <a:normAutofit fontScale="92500" lnSpcReduction="10000"/>
          </a:bodyPr>
          <a:lstStyle/>
          <a:p>
            <a:pPr eaLnBrk="1" hangingPunct="1">
              <a:lnSpc>
                <a:spcPct val="80000"/>
              </a:lnSpc>
            </a:pPr>
            <a:r>
              <a:rPr lang="en-US" dirty="0"/>
              <a:t>From P 41-87 the court moves from the story of the failure to armor MRGO to the effect of this failure on the flood control levees.</a:t>
            </a:r>
          </a:p>
          <a:p>
            <a:pPr eaLnBrk="1" hangingPunct="1">
              <a:lnSpc>
                <a:spcPct val="80000"/>
              </a:lnSpc>
            </a:pPr>
            <a:r>
              <a:rPr lang="en-US" dirty="0"/>
              <a:t>The court argues the levees were too low and had other problems because the Corps did not properly factor in effects of the eroding soil related to MRGO on the levees.</a:t>
            </a:r>
          </a:p>
          <a:p>
            <a:pPr lvl="1" eaLnBrk="1" hangingPunct="1">
              <a:lnSpc>
                <a:spcPct val="80000"/>
              </a:lnSpc>
            </a:pPr>
            <a:r>
              <a:rPr lang="en-US" dirty="0"/>
              <a:t>The court is using plaintiff's geology. The real problem is that subsidence, plus some ocean rise, has changed the elevations and destabilized the area.</a:t>
            </a:r>
          </a:p>
          <a:p>
            <a:pPr eaLnBrk="1" hangingPunct="1">
              <a:lnSpc>
                <a:spcPct val="80000"/>
              </a:lnSpc>
            </a:pPr>
            <a:r>
              <a:rPr lang="en-US" dirty="0"/>
              <a:t>What is the FCA problem with this analysis?</a:t>
            </a:r>
          </a:p>
          <a:p>
            <a:pPr eaLnBrk="1" hangingPunct="1">
              <a:lnSpc>
                <a:spcPct val="80000"/>
              </a:lnSpc>
            </a:pPr>
            <a:r>
              <a:rPr lang="en-US" dirty="0">
                <a:highlight>
                  <a:srgbClr val="FFFF00"/>
                </a:highlight>
              </a:rPr>
              <a:t>The court rejects plaintiffs' argument that the Corps had a duty to build a surge barrier</a:t>
            </a:r>
          </a:p>
          <a:p>
            <a:pPr lvl="1" eaLnBrk="1" hangingPunct="1">
              <a:lnSpc>
                <a:spcPct val="80000"/>
              </a:lnSpc>
            </a:pPr>
            <a:r>
              <a:rPr lang="en-US" dirty="0">
                <a:highlight>
                  <a:srgbClr val="FFFF00"/>
                </a:highlight>
              </a:rPr>
              <a:t>The court recognizes this is an FCA issue.</a:t>
            </a:r>
          </a:p>
        </p:txBody>
      </p:sp>
      <p:pic>
        <p:nvPicPr>
          <p:cNvPr id="2" name="Audio 1">
            <a:hlinkClick r:id="" action="ppaction://media"/>
            <a:extLst>
              <a:ext uri="{FF2B5EF4-FFF2-40B4-BE49-F238E27FC236}">
                <a16:creationId xmlns:a16="http://schemas.microsoft.com/office/drawing/2014/main" id="{DF790E01-3FD6-48C3-9C3F-F674DE187C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068166061"/>
      </p:ext>
    </p:extLst>
  </p:cSld>
  <p:clrMapOvr>
    <a:masterClrMapping/>
  </p:clrMapOvr>
  <mc:AlternateContent xmlns:mc="http://schemas.openxmlformats.org/markup-compatibility/2006" xmlns:p14="http://schemas.microsoft.com/office/powerpoint/2010/main">
    <mc:Choice Requires="p14">
      <p:transition spd="slow" p14:dur="2000" advTm="74740"/>
    </mc:Choice>
    <mc:Fallback xmlns="">
      <p:transition spd="slow" advTm="7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84A5E16-6886-47B3-ABF2-680E69077E1D}" type="slidenum">
              <a:rPr lang="en-US" smtClean="0"/>
              <a:pPr/>
              <a:t>27</a:t>
            </a:fld>
            <a:endParaRPr lang="en-US"/>
          </a:p>
        </p:txBody>
      </p:sp>
      <p:sp>
        <p:nvSpPr>
          <p:cNvPr id="15363" name="Rectangle 2"/>
          <p:cNvSpPr>
            <a:spLocks noGrp="1" noChangeArrowheads="1"/>
          </p:cNvSpPr>
          <p:nvPr>
            <p:ph type="title"/>
          </p:nvPr>
        </p:nvSpPr>
        <p:spPr/>
        <p:txBody>
          <a:bodyPr/>
          <a:lstStyle/>
          <a:p>
            <a:pPr eaLnBrk="1" hangingPunct="1"/>
            <a:r>
              <a:rPr lang="en-US" dirty="0"/>
              <a:t>Causation</a:t>
            </a:r>
          </a:p>
        </p:txBody>
      </p:sp>
      <p:sp>
        <p:nvSpPr>
          <p:cNvPr id="15364" name="Rectangle 3"/>
          <p:cNvSpPr>
            <a:spLocks noGrp="1" noChangeArrowheads="1"/>
          </p:cNvSpPr>
          <p:nvPr>
            <p:ph type="body" idx="1"/>
          </p:nvPr>
        </p:nvSpPr>
        <p:spPr/>
        <p:txBody>
          <a:bodyPr/>
          <a:lstStyle/>
          <a:p>
            <a:pPr eaLnBrk="1" hangingPunct="1">
              <a:lnSpc>
                <a:spcPct val="90000"/>
              </a:lnSpc>
            </a:pPr>
            <a:r>
              <a:rPr lang="en-US" sz="2400" dirty="0"/>
              <a:t>Based on the foregoing analysis, the Court finds that the Corps’ negligent failure to maintain and operate the MRGO properly was a substantial cause for the fatal breaching of the Reach 2 Levee and the subsequent catastrophic flooding of the St. Bernard Polder occurred. </a:t>
            </a:r>
            <a:r>
              <a:rPr lang="en-US" sz="2400" dirty="0">
                <a:highlight>
                  <a:srgbClr val="FFFF00"/>
                </a:highlight>
              </a:rPr>
              <a:t>This Court is utterly convinced that the Corps’ failure to provide timely foreshore protection doomed the channel to grow to two to three times its design width and destroyed the banks which would have helped to protect the Reach 2 Levee from front-side wave attack as well as loss of height. </a:t>
            </a:r>
            <a:r>
              <a:rPr lang="en-US" sz="2400" dirty="0"/>
              <a:t>In addition, the added width of the channel provided an added fetch which created a more forceful frontal wave attack on the levee.</a:t>
            </a:r>
          </a:p>
        </p:txBody>
      </p:sp>
      <p:pic>
        <p:nvPicPr>
          <p:cNvPr id="2" name="Audio 1">
            <a:hlinkClick r:id="" action="ppaction://media"/>
            <a:extLst>
              <a:ext uri="{FF2B5EF4-FFF2-40B4-BE49-F238E27FC236}">
                <a16:creationId xmlns:a16="http://schemas.microsoft.com/office/drawing/2014/main" id="{F0C910C0-44E5-4DD2-A4BA-71450F5833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224143796"/>
      </p:ext>
    </p:extLst>
  </p:cSld>
  <p:clrMapOvr>
    <a:masterClrMapping/>
  </p:clrMapOvr>
  <mc:AlternateContent xmlns:mc="http://schemas.openxmlformats.org/markup-compatibility/2006" xmlns:p14="http://schemas.microsoft.com/office/powerpoint/2010/main">
    <mc:Choice Requires="p14">
      <p:transition spd="slow" p14:dur="2000" advTm="63348"/>
    </mc:Choice>
    <mc:Fallback xmlns="">
      <p:transition spd="slow" advTm="6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F60C928-DE1C-49CF-AB67-557406070A78}" type="slidenum">
              <a:rPr lang="en-US" smtClean="0"/>
              <a:pPr/>
              <a:t>28</a:t>
            </a:fld>
            <a:endParaRPr lang="en-US"/>
          </a:p>
        </p:txBody>
      </p:sp>
      <p:sp>
        <p:nvSpPr>
          <p:cNvPr id="16387" name="Rectangle 2"/>
          <p:cNvSpPr>
            <a:spLocks noGrp="1" noChangeArrowheads="1"/>
          </p:cNvSpPr>
          <p:nvPr>
            <p:ph type="title"/>
          </p:nvPr>
        </p:nvSpPr>
        <p:spPr/>
        <p:txBody>
          <a:bodyPr/>
          <a:lstStyle/>
          <a:p>
            <a:pPr eaLnBrk="1" hangingPunct="1"/>
            <a:r>
              <a:rPr lang="en-US" dirty="0"/>
              <a:t>The Navy Vessel Metaphor</a:t>
            </a:r>
          </a:p>
        </p:txBody>
      </p:sp>
      <p:sp>
        <p:nvSpPr>
          <p:cNvPr id="16388" name="Rectangle 3"/>
          <p:cNvSpPr>
            <a:spLocks noGrp="1" noChangeArrowheads="1"/>
          </p:cNvSpPr>
          <p:nvPr>
            <p:ph type="body" idx="1"/>
          </p:nvPr>
        </p:nvSpPr>
        <p:spPr/>
        <p:txBody>
          <a:bodyPr/>
          <a:lstStyle/>
          <a:p>
            <a:pPr eaLnBrk="1" hangingPunct="1">
              <a:lnSpc>
                <a:spcPct val="80000"/>
              </a:lnSpc>
            </a:pPr>
            <a:r>
              <a:rPr lang="en-US"/>
              <a:t>As the court tells us at the beginning, its analysis is based on the dicta in </a:t>
            </a:r>
            <a:r>
              <a:rPr lang="en-US" i="1"/>
              <a:t>Graci</a:t>
            </a:r>
            <a:r>
              <a:rPr lang="en-US"/>
              <a:t> that the government might be liable if a Navy vessel having nothing to do with flood control crashed through a levee. On P 89 the ship comes in:</a:t>
            </a:r>
          </a:p>
          <a:p>
            <a:pPr lvl="1" eaLnBrk="1" hangingPunct="1">
              <a:lnSpc>
                <a:spcPct val="80000"/>
              </a:lnSpc>
            </a:pPr>
            <a:r>
              <a:rPr lang="en-US"/>
              <a:t>"Finally, the white encased numbers show the pre-Katrina sill heights and the teal marks show with accuracy and specificity the effect of the Corps’ failures on its own levee–the specific breaches and the resulting sill heights. Indeed, a picture speaks a thousand words. The Corps’ “Navy vessel” devastated this levee."</a:t>
            </a:r>
          </a:p>
        </p:txBody>
      </p:sp>
      <p:pic>
        <p:nvPicPr>
          <p:cNvPr id="2" name="Audio 1">
            <a:hlinkClick r:id="" action="ppaction://media"/>
            <a:extLst>
              <a:ext uri="{FF2B5EF4-FFF2-40B4-BE49-F238E27FC236}">
                <a16:creationId xmlns:a16="http://schemas.microsoft.com/office/drawing/2014/main" id="{C1860DC6-0DD1-4D8E-9E89-29DF96205C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038939540"/>
      </p:ext>
    </p:extLst>
  </p:cSld>
  <p:clrMapOvr>
    <a:masterClrMapping/>
  </p:clrMapOvr>
  <mc:AlternateContent xmlns:mc="http://schemas.openxmlformats.org/markup-compatibility/2006" xmlns:p14="http://schemas.microsoft.com/office/powerpoint/2010/main">
    <mc:Choice Requires="p14">
      <p:transition spd="slow" p14:dur="2000" advTm="64741"/>
    </mc:Choice>
    <mc:Fallback xmlns="">
      <p:transition spd="slow" advTm="64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03EBC14-41B9-4C76-B345-CA725F1B6B15}" type="slidenum">
              <a:rPr lang="en-US" smtClean="0"/>
              <a:pPr/>
              <a:t>29</a:t>
            </a:fld>
            <a:endParaRPr lang="en-US"/>
          </a:p>
        </p:txBody>
      </p:sp>
      <p:sp>
        <p:nvSpPr>
          <p:cNvPr id="17411" name="Rectangle 2"/>
          <p:cNvSpPr>
            <a:spLocks noGrp="1" noChangeArrowheads="1"/>
          </p:cNvSpPr>
          <p:nvPr>
            <p:ph type="title"/>
          </p:nvPr>
        </p:nvSpPr>
        <p:spPr/>
        <p:txBody>
          <a:bodyPr/>
          <a:lstStyle/>
          <a:p>
            <a:pPr eaLnBrk="1" hangingPunct="1"/>
            <a:r>
              <a:rPr lang="en-US" dirty="0"/>
              <a:t>The Navy Vessel and Central Green</a:t>
            </a:r>
          </a:p>
        </p:txBody>
      </p:sp>
      <p:sp>
        <p:nvSpPr>
          <p:cNvPr id="17412" name="Rectangle 3"/>
          <p:cNvSpPr>
            <a:spLocks noGrp="1" noChangeArrowheads="1"/>
          </p:cNvSpPr>
          <p:nvPr>
            <p:ph type="body" idx="1"/>
          </p:nvPr>
        </p:nvSpPr>
        <p:spPr/>
        <p:txBody>
          <a:bodyPr/>
          <a:lstStyle/>
          <a:p>
            <a:pPr eaLnBrk="1" hangingPunct="1">
              <a:lnSpc>
                <a:spcPct val="80000"/>
              </a:lnSpc>
            </a:pPr>
            <a:r>
              <a:rPr lang="en-US" dirty="0"/>
              <a:t>What is the Navy vessel in the court's metaphor made of?</a:t>
            </a:r>
          </a:p>
          <a:p>
            <a:pPr eaLnBrk="1" hangingPunct="1">
              <a:lnSpc>
                <a:spcPct val="80000"/>
              </a:lnSpc>
            </a:pPr>
            <a:r>
              <a:rPr lang="en-US" dirty="0"/>
              <a:t>What did </a:t>
            </a:r>
            <a:r>
              <a:rPr lang="en-US" i="1" dirty="0"/>
              <a:t>Central Green </a:t>
            </a:r>
            <a:r>
              <a:rPr lang="en-US" dirty="0"/>
              <a:t>tell us was the key question in a flood control case?</a:t>
            </a:r>
          </a:p>
          <a:p>
            <a:pPr eaLnBrk="1" hangingPunct="1">
              <a:lnSpc>
                <a:spcPct val="80000"/>
              </a:lnSpc>
            </a:pPr>
            <a:r>
              <a:rPr lang="en-US" dirty="0"/>
              <a:t>How did the court address this?</a:t>
            </a:r>
          </a:p>
          <a:p>
            <a:pPr lvl="1" eaLnBrk="1" hangingPunct="1">
              <a:lnSpc>
                <a:spcPct val="80000"/>
              </a:lnSpc>
            </a:pPr>
            <a:r>
              <a:rPr lang="en-US" dirty="0"/>
              <a:t>Thus, the Corps’ decisions were made in the context of the MRGO project, not within the context of the LPV. ...Thus, the failures at issue here are extrinsic to the LPV and are not subject to §702c immunity. There is no reason for the Court to revisit its decision with respect to the Flood Control Act, and it will not do so.</a:t>
            </a:r>
          </a:p>
          <a:p>
            <a:pPr eaLnBrk="1" hangingPunct="1">
              <a:lnSpc>
                <a:spcPct val="80000"/>
              </a:lnSpc>
            </a:pPr>
            <a:r>
              <a:rPr lang="en-US" dirty="0"/>
              <a:t>That is all we get.</a:t>
            </a:r>
          </a:p>
        </p:txBody>
      </p:sp>
      <p:pic>
        <p:nvPicPr>
          <p:cNvPr id="2" name="Audio 1">
            <a:hlinkClick r:id="" action="ppaction://media"/>
            <a:extLst>
              <a:ext uri="{FF2B5EF4-FFF2-40B4-BE49-F238E27FC236}">
                <a16:creationId xmlns:a16="http://schemas.microsoft.com/office/drawing/2014/main" id="{2EB98474-E469-4000-A28D-DF6975A6BD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184153043"/>
      </p:ext>
    </p:extLst>
  </p:cSld>
  <p:clrMapOvr>
    <a:masterClrMapping/>
  </p:clrMapOvr>
  <mc:AlternateContent xmlns:mc="http://schemas.openxmlformats.org/markup-compatibility/2006" xmlns:p14="http://schemas.microsoft.com/office/powerpoint/2010/main">
    <mc:Choice Requires="p14">
      <p:transition spd="slow" p14:dur="2000" advTm="49205"/>
    </mc:Choice>
    <mc:Fallback xmlns="">
      <p:transition spd="slow" advTm="4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EB0258-C33A-495E-8560-C9714EA8E06A}"/>
              </a:ext>
            </a:extLst>
          </p:cNvPr>
          <p:cNvSpPr>
            <a:spLocks noGrp="1"/>
          </p:cNvSpPr>
          <p:nvPr>
            <p:ph type="ctrTitle"/>
          </p:nvPr>
        </p:nvSpPr>
        <p:spPr/>
        <p:txBody>
          <a:bodyPr>
            <a:normAutofit fontScale="90000"/>
          </a:bodyPr>
          <a:lstStyle/>
          <a:p>
            <a:r>
              <a:rPr lang="en-US" dirty="0"/>
              <a:t>What Happened Between Betsy in 1965 and Katrina in 2005?</a:t>
            </a:r>
          </a:p>
        </p:txBody>
      </p:sp>
      <p:sp>
        <p:nvSpPr>
          <p:cNvPr id="5" name="Subtitle 4">
            <a:extLst>
              <a:ext uri="{FF2B5EF4-FFF2-40B4-BE49-F238E27FC236}">
                <a16:creationId xmlns:a16="http://schemas.microsoft.com/office/drawing/2014/main" id="{4F83FE05-79FA-439B-B1AC-47D7B85F51DA}"/>
              </a:ext>
            </a:extLst>
          </p:cNvPr>
          <p:cNvSpPr>
            <a:spLocks noGrp="1"/>
          </p:cNvSpPr>
          <p:nvPr>
            <p:ph type="subTitle" idx="1"/>
          </p:nvPr>
        </p:nvSpPr>
        <p:spPr/>
        <p:txBody>
          <a:bodyPr/>
          <a:lstStyle/>
          <a:p>
            <a:r>
              <a:rPr lang="en-US" dirty="0"/>
              <a:t>Geology</a:t>
            </a:r>
          </a:p>
        </p:txBody>
      </p:sp>
      <p:pic>
        <p:nvPicPr>
          <p:cNvPr id="2" name="Audio 1">
            <a:hlinkClick r:id="" action="ppaction://media"/>
            <a:extLst>
              <a:ext uri="{FF2B5EF4-FFF2-40B4-BE49-F238E27FC236}">
                <a16:creationId xmlns:a16="http://schemas.microsoft.com/office/drawing/2014/main" id="{D2DE1113-CCE8-4BD1-ADC4-A30D7C00B2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064878831"/>
      </p:ext>
    </p:extLst>
  </p:cSld>
  <p:clrMapOvr>
    <a:masterClrMapping/>
  </p:clrMapOvr>
  <mc:AlternateContent xmlns:mc="http://schemas.openxmlformats.org/markup-compatibility/2006" xmlns:p14="http://schemas.microsoft.com/office/powerpoint/2010/main">
    <mc:Choice Requires="p14">
      <p:transition spd="slow" p14:dur="2000" advTm="31719"/>
    </mc:Choice>
    <mc:Fallback xmlns="">
      <p:transition spd="slow" advTm="3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F83CDAD-A832-4CA6-9991-DA6E443FD30B}" type="slidenum">
              <a:rPr lang="en-US" smtClean="0"/>
              <a:pPr/>
              <a:t>30</a:t>
            </a:fld>
            <a:endParaRPr lang="en-US"/>
          </a:p>
        </p:txBody>
      </p:sp>
      <p:sp>
        <p:nvSpPr>
          <p:cNvPr id="18435" name="Rectangle 2"/>
          <p:cNvSpPr>
            <a:spLocks noGrp="1" noChangeArrowheads="1"/>
          </p:cNvSpPr>
          <p:nvPr>
            <p:ph type="title"/>
          </p:nvPr>
        </p:nvSpPr>
        <p:spPr/>
        <p:txBody>
          <a:bodyPr/>
          <a:lstStyle/>
          <a:p>
            <a:pPr eaLnBrk="1" hangingPunct="1"/>
            <a:r>
              <a:rPr lang="en-US" dirty="0"/>
              <a:t>FTCA and MRGO</a:t>
            </a:r>
          </a:p>
        </p:txBody>
      </p:sp>
      <p:sp>
        <p:nvSpPr>
          <p:cNvPr id="18436" name="Rectangle 3"/>
          <p:cNvSpPr>
            <a:spLocks noGrp="1" noChangeArrowheads="1"/>
          </p:cNvSpPr>
          <p:nvPr>
            <p:ph type="body" idx="1"/>
          </p:nvPr>
        </p:nvSpPr>
        <p:spPr/>
        <p:txBody>
          <a:bodyPr>
            <a:normAutofit fontScale="92500"/>
          </a:bodyPr>
          <a:lstStyle/>
          <a:p>
            <a:pPr eaLnBrk="1" hangingPunct="1">
              <a:lnSpc>
                <a:spcPct val="90000"/>
              </a:lnSpc>
            </a:pPr>
            <a:r>
              <a:rPr lang="en-US" dirty="0"/>
              <a:t>The remainder of the opinion, 50 or so pages, is a detailed discussion of how the court decides that the Corps was negligent in the maintenance of MRGO and why not armoring the MRGO was a ministerial (non-discretionary) act.</a:t>
            </a:r>
          </a:p>
          <a:p>
            <a:pPr lvl="1" eaLnBrk="1" hangingPunct="1">
              <a:lnSpc>
                <a:spcPct val="90000"/>
              </a:lnSpc>
            </a:pPr>
            <a:r>
              <a:rPr lang="en-US" dirty="0"/>
              <a:t>(Even though the feds do not recognize that Louisiana distinction.)</a:t>
            </a:r>
          </a:p>
          <a:p>
            <a:pPr eaLnBrk="1" hangingPunct="1">
              <a:lnSpc>
                <a:spcPct val="90000"/>
              </a:lnSpc>
            </a:pPr>
            <a:r>
              <a:rPr lang="en-US" dirty="0"/>
              <a:t>This is based on the notion that failing to do so put the region at risk and that the Corps had a duty to protect the city - the court dealt with </a:t>
            </a:r>
            <a:r>
              <a:rPr lang="en-US" i="1" dirty="0"/>
              <a:t>Allen</a:t>
            </a:r>
            <a:r>
              <a:rPr lang="en-US" dirty="0"/>
              <a:t> by not even citing it.</a:t>
            </a:r>
          </a:p>
          <a:p>
            <a:pPr eaLnBrk="1" hangingPunct="1">
              <a:lnSpc>
                <a:spcPct val="90000"/>
              </a:lnSpc>
            </a:pPr>
            <a:r>
              <a:rPr lang="en-US" dirty="0"/>
              <a:t>More fundamentally, once the levees were built, the decisions about armoring MRGO became system decisions of the LPV plan – overall flood control plan – which would clearly trigger 702 immunity.</a:t>
            </a:r>
          </a:p>
        </p:txBody>
      </p:sp>
      <p:pic>
        <p:nvPicPr>
          <p:cNvPr id="3" name="Audio 2">
            <a:hlinkClick r:id="" action="ppaction://media"/>
            <a:extLst>
              <a:ext uri="{FF2B5EF4-FFF2-40B4-BE49-F238E27FC236}">
                <a16:creationId xmlns:a16="http://schemas.microsoft.com/office/drawing/2014/main" id="{367E17F2-7A5D-437C-BF07-913887515D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999426157"/>
      </p:ext>
    </p:extLst>
  </p:cSld>
  <p:clrMapOvr>
    <a:masterClrMapping/>
  </p:clrMapOvr>
  <mc:AlternateContent xmlns:mc="http://schemas.openxmlformats.org/markup-compatibility/2006" xmlns:p14="http://schemas.microsoft.com/office/powerpoint/2010/main">
    <mc:Choice Requires="p14">
      <p:transition spd="slow" p14:dur="2000" advTm="209204"/>
    </mc:Choice>
    <mc:Fallback xmlns="">
      <p:transition spd="slow" advTm="209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baseline="30000" dirty="0"/>
              <a:t>th</a:t>
            </a:r>
            <a:r>
              <a:rPr lang="en-US" dirty="0"/>
              <a:t> Circuit</a:t>
            </a:r>
          </a:p>
        </p:txBody>
      </p:sp>
      <p:sp>
        <p:nvSpPr>
          <p:cNvPr id="3" name="Content Placeholder 2"/>
          <p:cNvSpPr>
            <a:spLocks noGrp="1"/>
          </p:cNvSpPr>
          <p:nvPr>
            <p:ph idx="1"/>
          </p:nvPr>
        </p:nvSpPr>
        <p:spPr/>
        <p:txBody>
          <a:bodyPr>
            <a:normAutofit/>
          </a:bodyPr>
          <a:lstStyle/>
          <a:p>
            <a:r>
              <a:rPr lang="en-US" dirty="0"/>
              <a:t>In spring 2012, the 5th Circuit basically upheld the case, based entirely on its own analysis in </a:t>
            </a:r>
            <a:r>
              <a:rPr lang="en-US" dirty="0" err="1"/>
              <a:t>Graci</a:t>
            </a:r>
            <a:r>
              <a:rPr lang="en-US" dirty="0"/>
              <a:t>.</a:t>
            </a:r>
          </a:p>
          <a:p>
            <a:r>
              <a:rPr lang="en-US" dirty="0"/>
              <a:t>The government moved for </a:t>
            </a:r>
            <a:r>
              <a:rPr lang="en-US" dirty="0" err="1"/>
              <a:t>en</a:t>
            </a:r>
            <a:r>
              <a:rPr lang="en-US" dirty="0"/>
              <a:t> banc rehearing.</a:t>
            </a:r>
          </a:p>
          <a:p>
            <a:r>
              <a:rPr lang="en-US" dirty="0"/>
              <a:t>After several months, the original panel withdrew its opinion and substituted a new opinion.</a:t>
            </a:r>
          </a:p>
        </p:txBody>
      </p:sp>
      <p:sp>
        <p:nvSpPr>
          <p:cNvPr id="4" name="Slide Number Placeholder 3"/>
          <p:cNvSpPr>
            <a:spLocks noGrp="1"/>
          </p:cNvSpPr>
          <p:nvPr>
            <p:ph type="sldNum" sz="quarter" idx="12"/>
          </p:nvPr>
        </p:nvSpPr>
        <p:spPr/>
        <p:txBody>
          <a:bodyPr/>
          <a:lstStyle/>
          <a:p>
            <a:pPr>
              <a:defRPr/>
            </a:pPr>
            <a:fld id="{B474118F-178E-44C8-B9A1-C0AFFFCF757A}" type="slidenum">
              <a:rPr lang="en-US" smtClean="0"/>
              <a:pPr>
                <a:defRPr/>
              </a:pPr>
              <a:t>31</a:t>
            </a:fld>
            <a:endParaRPr lang="en-US"/>
          </a:p>
        </p:txBody>
      </p:sp>
      <p:pic>
        <p:nvPicPr>
          <p:cNvPr id="5" name="Audio 4">
            <a:hlinkClick r:id="" action="ppaction://media"/>
            <a:extLst>
              <a:ext uri="{FF2B5EF4-FFF2-40B4-BE49-F238E27FC236}">
                <a16:creationId xmlns:a16="http://schemas.microsoft.com/office/drawing/2014/main" id="{D2470F08-EB96-41FE-8F9F-AD11DCD6C1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246544248"/>
      </p:ext>
    </p:extLst>
  </p:cSld>
  <p:clrMapOvr>
    <a:masterClrMapping/>
  </p:clrMapOvr>
  <mc:AlternateContent xmlns:mc="http://schemas.openxmlformats.org/markup-compatibility/2006" xmlns:p14="http://schemas.microsoft.com/office/powerpoint/2010/main">
    <mc:Choice Requires="p14">
      <p:transition spd="slow" p14:dur="2000" advTm="77758"/>
    </mc:Choice>
    <mc:Fallback xmlns="">
      <p:transition spd="slow" advTm="7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CD96-767B-411B-AB03-3BB81CE5E036}"/>
              </a:ext>
            </a:extLst>
          </p:cNvPr>
          <p:cNvSpPr>
            <a:spLocks noGrp="1"/>
          </p:cNvSpPr>
          <p:nvPr>
            <p:ph type="title"/>
          </p:nvPr>
        </p:nvSpPr>
        <p:spPr/>
        <p:txBody>
          <a:bodyPr>
            <a:normAutofit fontScale="90000"/>
          </a:bodyPr>
          <a:lstStyle/>
          <a:p>
            <a:r>
              <a:rPr lang="en-US" dirty="0"/>
              <a:t>In re Katrina Canal Breaches Litigation, 696 F.3d 436 (5th Cir.(La.) 2012) (second opinion)</a:t>
            </a:r>
          </a:p>
        </p:txBody>
      </p:sp>
      <p:sp>
        <p:nvSpPr>
          <p:cNvPr id="3" name="Content Placeholder 2">
            <a:extLst>
              <a:ext uri="{FF2B5EF4-FFF2-40B4-BE49-F238E27FC236}">
                <a16:creationId xmlns:a16="http://schemas.microsoft.com/office/drawing/2014/main" id="{4DE117FF-97A4-4F60-BE73-1CD173BB9BBC}"/>
              </a:ext>
            </a:extLst>
          </p:cNvPr>
          <p:cNvSpPr>
            <a:spLocks noGrp="1"/>
          </p:cNvSpPr>
          <p:nvPr>
            <p:ph idx="1"/>
          </p:nvPr>
        </p:nvSpPr>
        <p:spPr/>
        <p:txBody>
          <a:bodyPr>
            <a:normAutofit lnSpcReduction="10000"/>
          </a:bodyPr>
          <a:lstStyle/>
          <a:p>
            <a:r>
              <a:rPr lang="en-US" dirty="0"/>
              <a:t>Distinguishing </a:t>
            </a:r>
            <a:r>
              <a:rPr lang="en-US" i="1" dirty="0"/>
              <a:t>Central Green</a:t>
            </a:r>
            <a:r>
              <a:rPr lang="en-US" dirty="0"/>
              <a:t>:</a:t>
            </a:r>
          </a:p>
          <a:p>
            <a:r>
              <a:rPr lang="en-US" dirty="0"/>
              <a:t>Thus, after Central Green, waters have the immune character of "flood waters" if the government's link to the waters is through flood-control activity. That is to say, the government's acting upon waters for the purpose of flood control is flood-control activity, and flood-control activity is what gives waters an immune "character." We therefore reject the government's interpretation of the scope of Section 702c and conclude, instead, </a:t>
            </a:r>
            <a:r>
              <a:rPr lang="en-US" dirty="0">
                <a:highlight>
                  <a:srgbClr val="FFFF00"/>
                </a:highlight>
              </a:rPr>
              <a:t>that the United States enjoys immunity under that section only where damages result from waters released by flood-control activity or negligence therein.</a:t>
            </a:r>
          </a:p>
        </p:txBody>
      </p:sp>
      <p:pic>
        <p:nvPicPr>
          <p:cNvPr id="4" name="Audio 3">
            <a:hlinkClick r:id="" action="ppaction://media"/>
            <a:extLst>
              <a:ext uri="{FF2B5EF4-FFF2-40B4-BE49-F238E27FC236}">
                <a16:creationId xmlns:a16="http://schemas.microsoft.com/office/drawing/2014/main" id="{D452006D-2BAB-4CF0-A587-C52CDC02E2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523931043"/>
      </p:ext>
    </p:extLst>
  </p:cSld>
  <p:clrMapOvr>
    <a:masterClrMapping/>
  </p:clrMapOvr>
  <mc:AlternateContent xmlns:mc="http://schemas.openxmlformats.org/markup-compatibility/2006" xmlns:p14="http://schemas.microsoft.com/office/powerpoint/2010/main">
    <mc:Choice Requires="p14">
      <p:transition spd="slow" p14:dur="2000" advTm="53922"/>
    </mc:Choice>
    <mc:Fallback xmlns="">
      <p:transition spd="slow" advTm="5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E0B5-9DB0-41BB-8D57-180EBB64253C}"/>
              </a:ext>
            </a:extLst>
          </p:cNvPr>
          <p:cNvSpPr>
            <a:spLocks noGrp="1"/>
          </p:cNvSpPr>
          <p:nvPr>
            <p:ph type="title"/>
          </p:nvPr>
        </p:nvSpPr>
        <p:spPr/>
        <p:txBody>
          <a:bodyPr/>
          <a:lstStyle/>
          <a:p>
            <a:r>
              <a:rPr lang="en-US" dirty="0"/>
              <a:t>Moving Toward Central Green </a:t>
            </a:r>
          </a:p>
        </p:txBody>
      </p:sp>
      <p:sp>
        <p:nvSpPr>
          <p:cNvPr id="3" name="Content Placeholder 2">
            <a:extLst>
              <a:ext uri="{FF2B5EF4-FFF2-40B4-BE49-F238E27FC236}">
                <a16:creationId xmlns:a16="http://schemas.microsoft.com/office/drawing/2014/main" id="{7A17273E-77F3-4C7F-B9B3-444DA3B498CE}"/>
              </a:ext>
            </a:extLst>
          </p:cNvPr>
          <p:cNvSpPr>
            <a:spLocks noGrp="1"/>
          </p:cNvSpPr>
          <p:nvPr>
            <p:ph idx="1"/>
          </p:nvPr>
        </p:nvSpPr>
        <p:spPr/>
        <p:txBody>
          <a:bodyPr>
            <a:normAutofit/>
          </a:bodyPr>
          <a:lstStyle/>
          <a:p>
            <a:r>
              <a:rPr lang="en-US" dirty="0"/>
              <a:t>Thus, for example, if the government had attempted foreshore protection inside MRGO, but that protection (whether by design or negligence) caused or exacerbated flood damage, the district court's rule would grant the Corps no immunity, because MRGO was not a flood-control project. </a:t>
            </a:r>
            <a:r>
              <a:rPr lang="en-US" dirty="0">
                <a:highlight>
                  <a:srgbClr val="FFFF00"/>
                </a:highlight>
              </a:rPr>
              <a:t>Our rule, by contrast, attaches immunity if the foreshore protection had flood control as its purpose-that is, if installing and maintaining foreshore protection was a flood-control activity regardless of the nature of MRGO, the overall project.</a:t>
            </a:r>
          </a:p>
        </p:txBody>
      </p:sp>
      <p:pic>
        <p:nvPicPr>
          <p:cNvPr id="4" name="Audio 3">
            <a:hlinkClick r:id="" action="ppaction://media"/>
            <a:extLst>
              <a:ext uri="{FF2B5EF4-FFF2-40B4-BE49-F238E27FC236}">
                <a16:creationId xmlns:a16="http://schemas.microsoft.com/office/drawing/2014/main" id="{9B8B2FE6-E141-4D31-BB58-5FA211A037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804847168"/>
      </p:ext>
    </p:extLst>
  </p:cSld>
  <p:clrMapOvr>
    <a:masterClrMapping/>
  </p:clrMapOvr>
  <mc:AlternateContent xmlns:mc="http://schemas.openxmlformats.org/markup-compatibility/2006" xmlns:p14="http://schemas.microsoft.com/office/powerpoint/2010/main">
    <mc:Choice Requires="p14">
      <p:transition spd="slow" p14:dur="2000" advTm="37367"/>
    </mc:Choice>
    <mc:Fallback xmlns="">
      <p:transition spd="slow" advTm="37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A7528-B91B-4049-BAC9-4240B697CCEE}"/>
              </a:ext>
            </a:extLst>
          </p:cNvPr>
          <p:cNvSpPr>
            <a:spLocks noGrp="1"/>
          </p:cNvSpPr>
          <p:nvPr>
            <p:ph type="title"/>
          </p:nvPr>
        </p:nvSpPr>
        <p:spPr/>
        <p:txBody>
          <a:bodyPr/>
          <a:lstStyle/>
          <a:p>
            <a:r>
              <a:rPr lang="en-US" dirty="0"/>
              <a:t>But Not Very Far</a:t>
            </a:r>
          </a:p>
        </p:txBody>
      </p:sp>
      <p:sp>
        <p:nvSpPr>
          <p:cNvPr id="3" name="Content Placeholder 2">
            <a:extLst>
              <a:ext uri="{FF2B5EF4-FFF2-40B4-BE49-F238E27FC236}">
                <a16:creationId xmlns:a16="http://schemas.microsoft.com/office/drawing/2014/main" id="{B3ADF40D-695F-4182-B0C2-176D0580265F}"/>
              </a:ext>
            </a:extLst>
          </p:cNvPr>
          <p:cNvSpPr>
            <a:spLocks noGrp="1"/>
          </p:cNvSpPr>
          <p:nvPr>
            <p:ph idx="1"/>
          </p:nvPr>
        </p:nvSpPr>
        <p:spPr/>
        <p:txBody>
          <a:bodyPr/>
          <a:lstStyle/>
          <a:p>
            <a:r>
              <a:rPr lang="en-US" dirty="0"/>
              <a:t>Thus, the government cannot claim Section 702c immunity for MRGO's role in breaching the Reach 2 levee. The dredging of MRGO was not a flood-control activity, nor was MRGO so interconnected with the LPV as to make it part of the LPV. </a:t>
            </a:r>
            <a:r>
              <a:rPr lang="en-US" dirty="0">
                <a:highlight>
                  <a:srgbClr val="FFFF00"/>
                </a:highlight>
              </a:rPr>
              <a:t>Therefore, the flood waters that destroyed the plaintiffs' property were not released by any flood-control activity or negligence therein.</a:t>
            </a:r>
          </a:p>
        </p:txBody>
      </p:sp>
      <p:pic>
        <p:nvPicPr>
          <p:cNvPr id="4" name="Audio 3">
            <a:hlinkClick r:id="" action="ppaction://media"/>
            <a:extLst>
              <a:ext uri="{FF2B5EF4-FFF2-40B4-BE49-F238E27FC236}">
                <a16:creationId xmlns:a16="http://schemas.microsoft.com/office/drawing/2014/main" id="{89EEFAFB-0616-42C7-AC87-2225D9FA19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257216331"/>
      </p:ext>
    </p:extLst>
  </p:cSld>
  <p:clrMapOvr>
    <a:masterClrMapping/>
  </p:clrMapOvr>
  <mc:AlternateContent xmlns:mc="http://schemas.openxmlformats.org/markup-compatibility/2006" xmlns:p14="http://schemas.microsoft.com/office/powerpoint/2010/main">
    <mc:Choice Requires="p14">
      <p:transition spd="slow" p14:dur="2000" advTm="22022"/>
    </mc:Choice>
    <mc:Fallback xmlns="">
      <p:transition spd="slow" advTm="2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0C64-043C-49A3-AC9A-310916E53971}"/>
              </a:ext>
            </a:extLst>
          </p:cNvPr>
          <p:cNvSpPr>
            <a:spLocks noGrp="1"/>
          </p:cNvSpPr>
          <p:nvPr>
            <p:ph type="title"/>
          </p:nvPr>
        </p:nvSpPr>
        <p:spPr/>
        <p:txBody>
          <a:bodyPr/>
          <a:lstStyle/>
          <a:p>
            <a:r>
              <a:rPr lang="en-US" dirty="0"/>
              <a:t>DFE on Armoring</a:t>
            </a:r>
          </a:p>
        </p:txBody>
      </p:sp>
      <p:sp>
        <p:nvSpPr>
          <p:cNvPr id="3" name="Content Placeholder 2">
            <a:extLst>
              <a:ext uri="{FF2B5EF4-FFF2-40B4-BE49-F238E27FC236}">
                <a16:creationId xmlns:a16="http://schemas.microsoft.com/office/drawing/2014/main" id="{452A7542-223C-4544-BB78-D01F120221B3}"/>
              </a:ext>
            </a:extLst>
          </p:cNvPr>
          <p:cNvSpPr>
            <a:spLocks noGrp="1"/>
          </p:cNvSpPr>
          <p:nvPr>
            <p:ph idx="1"/>
          </p:nvPr>
        </p:nvSpPr>
        <p:spPr/>
        <p:txBody>
          <a:bodyPr>
            <a:normAutofit/>
          </a:bodyPr>
          <a:lstStyle/>
          <a:p>
            <a:r>
              <a:rPr lang="en-US" dirty="0"/>
              <a:t>Although the Corps appears to have appreciated the benefit of foreshore protection as early as 1967, the record shows that it also had reason to consider alternatives (such as dredging and levee "lifts") and feasibility before committing to an armoring strategy that, in hindsight, may well have been optimal. </a:t>
            </a:r>
            <a:r>
              <a:rPr lang="en-US" dirty="0">
                <a:highlight>
                  <a:srgbClr val="FFFF00"/>
                </a:highlight>
              </a:rPr>
              <a:t>The </a:t>
            </a:r>
            <a:r>
              <a:rPr lang="en-US" dirty="0" err="1">
                <a:highlight>
                  <a:srgbClr val="FFFF00"/>
                </a:highlight>
              </a:rPr>
              <a:t>Corps's</a:t>
            </a:r>
            <a:r>
              <a:rPr lang="en-US" dirty="0">
                <a:highlight>
                  <a:srgbClr val="FFFF00"/>
                </a:highlight>
              </a:rPr>
              <a:t> actual reasons for the delay are varied and sometimes unknown, but there can be little dispute that the decisions here were susceptible to policy considerations.</a:t>
            </a:r>
            <a:r>
              <a:rPr lang="en-US" dirty="0"/>
              <a:t> </a:t>
            </a:r>
            <a:r>
              <a:rPr lang="en-US" dirty="0">
                <a:highlight>
                  <a:srgbClr val="FFFF00"/>
                </a:highlight>
              </a:rPr>
              <a:t>Whatever the actual reasons for the delay, the </a:t>
            </a:r>
            <a:r>
              <a:rPr lang="en-US" dirty="0" err="1">
                <a:highlight>
                  <a:srgbClr val="FFFF00"/>
                </a:highlight>
              </a:rPr>
              <a:t>Corps's</a:t>
            </a:r>
            <a:r>
              <a:rPr lang="en-US" dirty="0">
                <a:highlight>
                  <a:srgbClr val="FFFF00"/>
                </a:highlight>
              </a:rPr>
              <a:t> failure to armor timely Reach 2 is shielded by the DFE.</a:t>
            </a:r>
          </a:p>
        </p:txBody>
      </p:sp>
      <p:pic>
        <p:nvPicPr>
          <p:cNvPr id="4" name="Audio 3">
            <a:hlinkClick r:id="" action="ppaction://media"/>
            <a:extLst>
              <a:ext uri="{FF2B5EF4-FFF2-40B4-BE49-F238E27FC236}">
                <a16:creationId xmlns:a16="http://schemas.microsoft.com/office/drawing/2014/main" id="{D24ADBFB-F617-4A3D-8DCF-E31DEAA0FB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556882856"/>
      </p:ext>
    </p:extLst>
  </p:cSld>
  <p:clrMapOvr>
    <a:masterClrMapping/>
  </p:clrMapOvr>
  <mc:AlternateContent xmlns:mc="http://schemas.openxmlformats.org/markup-compatibility/2006" xmlns:p14="http://schemas.microsoft.com/office/powerpoint/2010/main">
    <mc:Choice Requires="p14">
      <p:transition spd="slow" p14:dur="2000" advTm="101531"/>
    </mc:Choice>
    <mc:Fallback xmlns="">
      <p:transition spd="slow" advTm="101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4048-A49A-4DF3-8FBB-8594A522F8B2}"/>
              </a:ext>
            </a:extLst>
          </p:cNvPr>
          <p:cNvSpPr>
            <a:spLocks noGrp="1"/>
          </p:cNvSpPr>
          <p:nvPr>
            <p:ph type="title"/>
          </p:nvPr>
        </p:nvSpPr>
        <p:spPr/>
        <p:txBody>
          <a:bodyPr/>
          <a:lstStyle/>
          <a:p>
            <a:r>
              <a:rPr lang="en-US" dirty="0"/>
              <a:t>Bottom Line</a:t>
            </a:r>
          </a:p>
        </p:txBody>
      </p:sp>
      <p:sp>
        <p:nvSpPr>
          <p:cNvPr id="3" name="Content Placeholder 2">
            <a:extLst>
              <a:ext uri="{FF2B5EF4-FFF2-40B4-BE49-F238E27FC236}">
                <a16:creationId xmlns:a16="http://schemas.microsoft.com/office/drawing/2014/main" id="{2702A09C-0E7D-4008-BC1F-FE3E2D3A4164}"/>
              </a:ext>
            </a:extLst>
          </p:cNvPr>
          <p:cNvSpPr>
            <a:spLocks noGrp="1"/>
          </p:cNvSpPr>
          <p:nvPr>
            <p:ph idx="1"/>
          </p:nvPr>
        </p:nvSpPr>
        <p:spPr/>
        <p:txBody>
          <a:bodyPr/>
          <a:lstStyle/>
          <a:p>
            <a:r>
              <a:rPr lang="en-US" dirty="0"/>
              <a:t>Unfortunately for the </a:t>
            </a:r>
            <a:r>
              <a:rPr lang="en-US" dirty="0" err="1"/>
              <a:t>Franzes</a:t>
            </a:r>
            <a:r>
              <a:rPr lang="en-US" dirty="0"/>
              <a:t>, our application of the DFE moots their causation argument. Because the Corps may not be held liable for damages stemming from MRGO's role in the St. Bernard flooding, we reverse the partial judgment in the </a:t>
            </a:r>
            <a:r>
              <a:rPr lang="en-US" dirty="0" err="1"/>
              <a:t>Franzes</a:t>
            </a:r>
            <a:r>
              <a:rPr lang="en-US" dirty="0"/>
              <a:t>' favor and instead find for the government in full.</a:t>
            </a:r>
          </a:p>
        </p:txBody>
      </p:sp>
      <p:pic>
        <p:nvPicPr>
          <p:cNvPr id="4" name="Audio 3">
            <a:hlinkClick r:id="" action="ppaction://media"/>
            <a:extLst>
              <a:ext uri="{FF2B5EF4-FFF2-40B4-BE49-F238E27FC236}">
                <a16:creationId xmlns:a16="http://schemas.microsoft.com/office/drawing/2014/main" id="{7572D259-D30C-4D91-AA0F-96C8239129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611346274"/>
      </p:ext>
    </p:extLst>
  </p:cSld>
  <p:clrMapOvr>
    <a:masterClrMapping/>
  </p:clrMapOvr>
  <mc:AlternateContent xmlns:mc="http://schemas.openxmlformats.org/markup-compatibility/2006" xmlns:p14="http://schemas.microsoft.com/office/powerpoint/2010/main">
    <mc:Choice Requires="p14">
      <p:transition spd="slow" p14:dur="2000" advTm="26864"/>
    </mc:Choice>
    <mc:Fallback xmlns="">
      <p:transition spd="slow" advTm="26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Aftermath</a:t>
            </a:r>
          </a:p>
        </p:txBody>
      </p:sp>
      <p:sp>
        <p:nvSpPr>
          <p:cNvPr id="3" name="Content Placeholder 2"/>
          <p:cNvSpPr>
            <a:spLocks noGrp="1"/>
          </p:cNvSpPr>
          <p:nvPr>
            <p:ph idx="1"/>
          </p:nvPr>
        </p:nvSpPr>
        <p:spPr/>
        <p:txBody>
          <a:bodyPr>
            <a:normAutofit/>
          </a:bodyPr>
          <a:lstStyle/>
          <a:p>
            <a:r>
              <a:rPr lang="en-US" dirty="0"/>
              <a:t>The biggest non-legal problem with this case is that almost all of the geology, hydrology, and ecology in the opinion is junk science. But people believe it because the court said it is true.</a:t>
            </a:r>
          </a:p>
          <a:p>
            <a:pPr lvl="1"/>
            <a:r>
              <a:rPr lang="en-US" dirty="0"/>
              <a:t>Like the breast implant litigation and many other cases.</a:t>
            </a:r>
          </a:p>
          <a:p>
            <a:r>
              <a:rPr lang="en-US" dirty="0"/>
              <a:t>Cert. was denied in the case, so, as with </a:t>
            </a:r>
            <a:r>
              <a:rPr lang="en-US" i="1" dirty="0"/>
              <a:t>Graci,</a:t>
            </a:r>
            <a:r>
              <a:rPr lang="en-US" dirty="0"/>
              <a:t> the Corps wins on DFE so the FCA 702 question conflict with </a:t>
            </a:r>
            <a:r>
              <a:rPr lang="en-US" i="1" dirty="0"/>
              <a:t>Central Green </a:t>
            </a:r>
            <a:r>
              <a:rPr lang="en-US" dirty="0"/>
              <a:t>is not resolved by the Supreme Court.</a:t>
            </a:r>
          </a:p>
        </p:txBody>
      </p:sp>
      <p:sp>
        <p:nvSpPr>
          <p:cNvPr id="4" name="Slide Number Placeholder 3"/>
          <p:cNvSpPr>
            <a:spLocks noGrp="1"/>
          </p:cNvSpPr>
          <p:nvPr>
            <p:ph type="sldNum" sz="quarter" idx="12"/>
          </p:nvPr>
        </p:nvSpPr>
        <p:spPr/>
        <p:txBody>
          <a:bodyPr/>
          <a:lstStyle/>
          <a:p>
            <a:pPr>
              <a:defRPr/>
            </a:pPr>
            <a:fld id="{B474118F-178E-44C8-B9A1-C0AFFFCF757A}" type="slidenum">
              <a:rPr lang="en-US" smtClean="0"/>
              <a:pPr>
                <a:defRPr/>
              </a:pPr>
              <a:t>37</a:t>
            </a:fld>
            <a:endParaRPr lang="en-US"/>
          </a:p>
        </p:txBody>
      </p:sp>
      <p:pic>
        <p:nvPicPr>
          <p:cNvPr id="6" name="Audio 5">
            <a:hlinkClick r:id="" action="ppaction://media"/>
            <a:extLst>
              <a:ext uri="{FF2B5EF4-FFF2-40B4-BE49-F238E27FC236}">
                <a16:creationId xmlns:a16="http://schemas.microsoft.com/office/drawing/2014/main" id="{2101AB6C-642F-4DA4-A3B1-F0F50AC9AD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67524769"/>
      </p:ext>
    </p:extLst>
  </p:cSld>
  <p:clrMapOvr>
    <a:masterClrMapping/>
  </p:clrMapOvr>
  <mc:AlternateContent xmlns:mc="http://schemas.openxmlformats.org/markup-compatibility/2006" xmlns:p14="http://schemas.microsoft.com/office/powerpoint/2010/main">
    <mc:Choice Requires="p14">
      <p:transition spd="slow" p14:dur="2000" advTm="79399"/>
    </mc:Choice>
    <mc:Fallback xmlns="">
      <p:transition spd="slow" advTm="79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A46C-849E-4011-BF05-CB45CB9C38B8}"/>
              </a:ext>
            </a:extLst>
          </p:cNvPr>
          <p:cNvSpPr>
            <a:spLocks noGrp="1"/>
          </p:cNvSpPr>
          <p:nvPr>
            <p:ph type="title"/>
          </p:nvPr>
        </p:nvSpPr>
        <p:spPr/>
        <p:txBody>
          <a:bodyPr/>
          <a:lstStyle/>
          <a:p>
            <a:r>
              <a:rPr lang="en-US" dirty="0"/>
              <a:t>Fort Proctor</a:t>
            </a:r>
          </a:p>
        </p:txBody>
      </p:sp>
      <p:pic>
        <p:nvPicPr>
          <p:cNvPr id="1026" name="Picture 2">
            <a:extLst>
              <a:ext uri="{FF2B5EF4-FFF2-40B4-BE49-F238E27FC236}">
                <a16:creationId xmlns:a16="http://schemas.microsoft.com/office/drawing/2014/main" id="{874A2F41-4EC9-4899-98A3-3963B456461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84530" y="1752285"/>
            <a:ext cx="6281978" cy="484316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545889B-B3DF-4005-A166-9A7CB479A5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106381763"/>
      </p:ext>
    </p:extLst>
  </p:cSld>
  <p:clrMapOvr>
    <a:masterClrMapping/>
  </p:clrMapOvr>
  <mc:AlternateContent xmlns:mc="http://schemas.openxmlformats.org/markup-compatibility/2006" xmlns:p14="http://schemas.microsoft.com/office/powerpoint/2010/main">
    <mc:Choice Requires="p14">
      <p:transition spd="slow" p14:dur="2000" advTm="26891"/>
    </mc:Choice>
    <mc:Fallback xmlns="">
      <p:transition spd="slow" advTm="2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BE9B-E3D6-4557-94A1-12AA9606AC06}"/>
              </a:ext>
            </a:extLst>
          </p:cNvPr>
          <p:cNvSpPr>
            <a:spLocks noGrp="1"/>
          </p:cNvSpPr>
          <p:nvPr>
            <p:ph type="title"/>
          </p:nvPr>
        </p:nvSpPr>
        <p:spPr/>
        <p:txBody>
          <a:bodyPr/>
          <a:lstStyle/>
          <a:p>
            <a:endParaRPr lang="en-US"/>
          </a:p>
        </p:txBody>
      </p:sp>
      <p:pic>
        <p:nvPicPr>
          <p:cNvPr id="2050" name="Picture 2" descr="Fort Proctor map">
            <a:extLst>
              <a:ext uri="{FF2B5EF4-FFF2-40B4-BE49-F238E27FC236}">
                <a16:creationId xmlns:a16="http://schemas.microsoft.com/office/drawing/2014/main" id="{D0FC0835-24DA-4D14-A4DC-5FEC74F519E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33600" y="225347"/>
            <a:ext cx="8009194" cy="640946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AA30223-0FB3-4A0C-9047-37527C5EFD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grpSp>
        <p:nvGrpSpPr>
          <p:cNvPr id="6" name="Group 5">
            <a:extLst>
              <a:ext uri="{FF2B5EF4-FFF2-40B4-BE49-F238E27FC236}">
                <a16:creationId xmlns:a16="http://schemas.microsoft.com/office/drawing/2014/main" id="{71E5FCCF-24EC-4232-BB61-48212BD6F326}"/>
              </a:ext>
            </a:extLst>
          </p:cNvPr>
          <p:cNvGrpSpPr/>
          <p:nvPr/>
        </p:nvGrpSpPr>
        <p:grpSpPr>
          <a:xfrm>
            <a:off x="8118240" y="5848653"/>
            <a:ext cx="934560" cy="283680"/>
            <a:chOff x="8118240" y="5848653"/>
            <a:chExt cx="934560" cy="283680"/>
          </a:xfrm>
        </p:grpSpPr>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69AA187C-F2C6-4101-8131-A6411855B4DD}"/>
                    </a:ext>
                  </a:extLst>
                </p14:cNvPr>
                <p14:cNvContentPartPr/>
                <p14:nvPr/>
              </p14:nvContentPartPr>
              <p14:xfrm>
                <a:off x="8118240" y="5848653"/>
                <a:ext cx="748800" cy="222840"/>
              </p14:xfrm>
            </p:contentPart>
          </mc:Choice>
          <mc:Fallback>
            <p:pic>
              <p:nvPicPr>
                <p:cNvPr id="4" name="Ink 3">
                  <a:extLst>
                    <a:ext uri="{FF2B5EF4-FFF2-40B4-BE49-F238E27FC236}">
                      <a16:creationId xmlns:a16="http://schemas.microsoft.com/office/drawing/2014/main" id="{69AA187C-F2C6-4101-8131-A6411855B4DD}"/>
                    </a:ext>
                  </a:extLst>
                </p:cNvPr>
                <p:cNvPicPr/>
                <p:nvPr/>
              </p:nvPicPr>
              <p:blipFill>
                <a:blip r:embed="rId7"/>
                <a:stretch>
                  <a:fillRect/>
                </a:stretch>
              </p:blipFill>
              <p:spPr>
                <a:xfrm>
                  <a:off x="8100240" y="5830653"/>
                  <a:ext cx="784440"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8DC31A4B-361D-4501-8009-BF09C71658AE}"/>
                    </a:ext>
                  </a:extLst>
                </p14:cNvPr>
                <p14:cNvContentPartPr/>
                <p14:nvPr/>
              </p14:nvContentPartPr>
              <p14:xfrm>
                <a:off x="8739600" y="5888973"/>
                <a:ext cx="313200" cy="243360"/>
              </p14:xfrm>
            </p:contentPart>
          </mc:Choice>
          <mc:Fallback>
            <p:pic>
              <p:nvPicPr>
                <p:cNvPr id="5" name="Ink 4">
                  <a:extLst>
                    <a:ext uri="{FF2B5EF4-FFF2-40B4-BE49-F238E27FC236}">
                      <a16:creationId xmlns:a16="http://schemas.microsoft.com/office/drawing/2014/main" id="{8DC31A4B-361D-4501-8009-BF09C71658AE}"/>
                    </a:ext>
                  </a:extLst>
                </p:cNvPr>
                <p:cNvPicPr/>
                <p:nvPr/>
              </p:nvPicPr>
              <p:blipFill>
                <a:blip r:embed="rId9"/>
                <a:stretch>
                  <a:fillRect/>
                </a:stretch>
              </p:blipFill>
              <p:spPr>
                <a:xfrm>
                  <a:off x="8721600" y="5871333"/>
                  <a:ext cx="348840" cy="279000"/>
                </a:xfrm>
                <a:prstGeom prst="rect">
                  <a:avLst/>
                </a:prstGeom>
              </p:spPr>
            </p:pic>
          </mc:Fallback>
        </mc:AlternateContent>
      </p:grpSp>
      <p:grpSp>
        <p:nvGrpSpPr>
          <p:cNvPr id="23" name="Group 22">
            <a:extLst>
              <a:ext uri="{FF2B5EF4-FFF2-40B4-BE49-F238E27FC236}">
                <a16:creationId xmlns:a16="http://schemas.microsoft.com/office/drawing/2014/main" id="{137940EB-AC57-4A1B-9323-A0762BC06D53}"/>
              </a:ext>
            </a:extLst>
          </p:cNvPr>
          <p:cNvGrpSpPr/>
          <p:nvPr/>
        </p:nvGrpSpPr>
        <p:grpSpPr>
          <a:xfrm>
            <a:off x="6910800" y="5802573"/>
            <a:ext cx="1392480" cy="735120"/>
            <a:chOff x="6910800" y="5802573"/>
            <a:chExt cx="1392480" cy="735120"/>
          </a:xfrm>
        </p:grpSpPr>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7A51F225-4A71-474A-A34C-85C8C6871F93}"/>
                    </a:ext>
                  </a:extLst>
                </p14:cNvPr>
                <p14:cNvContentPartPr/>
                <p14:nvPr/>
              </p14:nvContentPartPr>
              <p14:xfrm>
                <a:off x="6927360" y="6035853"/>
                <a:ext cx="84240" cy="214560"/>
              </p14:xfrm>
            </p:contentPart>
          </mc:Choice>
          <mc:Fallback>
            <p:pic>
              <p:nvPicPr>
                <p:cNvPr id="7" name="Ink 6">
                  <a:extLst>
                    <a:ext uri="{FF2B5EF4-FFF2-40B4-BE49-F238E27FC236}">
                      <a16:creationId xmlns:a16="http://schemas.microsoft.com/office/drawing/2014/main" id="{7A51F225-4A71-474A-A34C-85C8C6871F93}"/>
                    </a:ext>
                  </a:extLst>
                </p:cNvPr>
                <p:cNvPicPr/>
                <p:nvPr/>
              </p:nvPicPr>
              <p:blipFill>
                <a:blip r:embed="rId11"/>
                <a:stretch>
                  <a:fillRect/>
                </a:stretch>
              </p:blipFill>
              <p:spPr>
                <a:xfrm>
                  <a:off x="6909360" y="6018213"/>
                  <a:ext cx="119880" cy="250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 7">
                  <a:extLst>
                    <a:ext uri="{FF2B5EF4-FFF2-40B4-BE49-F238E27FC236}">
                      <a16:creationId xmlns:a16="http://schemas.microsoft.com/office/drawing/2014/main" id="{82700BF1-6411-4853-94CA-FD8271A29EC2}"/>
                    </a:ext>
                  </a:extLst>
                </p14:cNvPr>
                <p14:cNvContentPartPr/>
                <p14:nvPr/>
              </p14:nvContentPartPr>
              <p14:xfrm>
                <a:off x="6910800" y="5953053"/>
                <a:ext cx="221760" cy="100800"/>
              </p14:xfrm>
            </p:contentPart>
          </mc:Choice>
          <mc:Fallback>
            <p:pic>
              <p:nvPicPr>
                <p:cNvPr id="8" name="Ink 7">
                  <a:extLst>
                    <a:ext uri="{FF2B5EF4-FFF2-40B4-BE49-F238E27FC236}">
                      <a16:creationId xmlns:a16="http://schemas.microsoft.com/office/drawing/2014/main" id="{82700BF1-6411-4853-94CA-FD8271A29EC2}"/>
                    </a:ext>
                  </a:extLst>
                </p:cNvPr>
                <p:cNvPicPr/>
                <p:nvPr/>
              </p:nvPicPr>
              <p:blipFill>
                <a:blip r:embed="rId13"/>
                <a:stretch>
                  <a:fillRect/>
                </a:stretch>
              </p:blipFill>
              <p:spPr>
                <a:xfrm>
                  <a:off x="6893160" y="5935053"/>
                  <a:ext cx="25740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 name="Ink 10">
                  <a:extLst>
                    <a:ext uri="{FF2B5EF4-FFF2-40B4-BE49-F238E27FC236}">
                      <a16:creationId xmlns:a16="http://schemas.microsoft.com/office/drawing/2014/main" id="{6AF4FF9E-14F5-4D00-8D14-53988B32D4BD}"/>
                    </a:ext>
                  </a:extLst>
                </p14:cNvPr>
                <p14:cNvContentPartPr/>
                <p14:nvPr/>
              </p14:nvContentPartPr>
              <p14:xfrm>
                <a:off x="6927720" y="6087693"/>
                <a:ext cx="103680" cy="30600"/>
              </p14:xfrm>
            </p:contentPart>
          </mc:Choice>
          <mc:Fallback>
            <p:pic>
              <p:nvPicPr>
                <p:cNvPr id="11" name="Ink 10">
                  <a:extLst>
                    <a:ext uri="{FF2B5EF4-FFF2-40B4-BE49-F238E27FC236}">
                      <a16:creationId xmlns:a16="http://schemas.microsoft.com/office/drawing/2014/main" id="{6AF4FF9E-14F5-4D00-8D14-53988B32D4BD}"/>
                    </a:ext>
                  </a:extLst>
                </p:cNvPr>
                <p:cNvPicPr/>
                <p:nvPr/>
              </p:nvPicPr>
              <p:blipFill>
                <a:blip r:embed="rId15"/>
                <a:stretch>
                  <a:fillRect/>
                </a:stretch>
              </p:blipFill>
              <p:spPr>
                <a:xfrm>
                  <a:off x="6909720" y="6070053"/>
                  <a:ext cx="13932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Ink 11">
                  <a:extLst>
                    <a:ext uri="{FF2B5EF4-FFF2-40B4-BE49-F238E27FC236}">
                      <a16:creationId xmlns:a16="http://schemas.microsoft.com/office/drawing/2014/main" id="{47B1B476-F34C-4751-94B2-37E57CEB4DF1}"/>
                    </a:ext>
                  </a:extLst>
                </p14:cNvPr>
                <p14:cNvContentPartPr/>
                <p14:nvPr/>
              </p14:nvContentPartPr>
              <p14:xfrm>
                <a:off x="7108440" y="6007053"/>
                <a:ext cx="100440" cy="124920"/>
              </p14:xfrm>
            </p:contentPart>
          </mc:Choice>
          <mc:Fallback>
            <p:pic>
              <p:nvPicPr>
                <p:cNvPr id="12" name="Ink 11">
                  <a:extLst>
                    <a:ext uri="{FF2B5EF4-FFF2-40B4-BE49-F238E27FC236}">
                      <a16:creationId xmlns:a16="http://schemas.microsoft.com/office/drawing/2014/main" id="{47B1B476-F34C-4751-94B2-37E57CEB4DF1}"/>
                    </a:ext>
                  </a:extLst>
                </p:cNvPr>
                <p:cNvPicPr/>
                <p:nvPr/>
              </p:nvPicPr>
              <p:blipFill>
                <a:blip r:embed="rId17"/>
                <a:stretch>
                  <a:fillRect/>
                </a:stretch>
              </p:blipFill>
              <p:spPr>
                <a:xfrm>
                  <a:off x="7090800" y="5989413"/>
                  <a:ext cx="13608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3" name="Ink 12">
                  <a:extLst>
                    <a:ext uri="{FF2B5EF4-FFF2-40B4-BE49-F238E27FC236}">
                      <a16:creationId xmlns:a16="http://schemas.microsoft.com/office/drawing/2014/main" id="{F19BFDC7-E68F-4E61-B7BD-EB330F04CED2}"/>
                    </a:ext>
                  </a:extLst>
                </p14:cNvPr>
                <p14:cNvContentPartPr/>
                <p14:nvPr/>
              </p14:nvContentPartPr>
              <p14:xfrm>
                <a:off x="7294920" y="5979693"/>
                <a:ext cx="93960" cy="125280"/>
              </p14:xfrm>
            </p:contentPart>
          </mc:Choice>
          <mc:Fallback>
            <p:pic>
              <p:nvPicPr>
                <p:cNvPr id="13" name="Ink 12">
                  <a:extLst>
                    <a:ext uri="{FF2B5EF4-FFF2-40B4-BE49-F238E27FC236}">
                      <a16:creationId xmlns:a16="http://schemas.microsoft.com/office/drawing/2014/main" id="{F19BFDC7-E68F-4E61-B7BD-EB330F04CED2}"/>
                    </a:ext>
                  </a:extLst>
                </p:cNvPr>
                <p:cNvPicPr/>
                <p:nvPr/>
              </p:nvPicPr>
              <p:blipFill>
                <a:blip r:embed="rId19"/>
                <a:stretch>
                  <a:fillRect/>
                </a:stretch>
              </p:blipFill>
              <p:spPr>
                <a:xfrm>
                  <a:off x="7276920" y="5962053"/>
                  <a:ext cx="12960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4" name="Ink 13">
                  <a:extLst>
                    <a:ext uri="{FF2B5EF4-FFF2-40B4-BE49-F238E27FC236}">
                      <a16:creationId xmlns:a16="http://schemas.microsoft.com/office/drawing/2014/main" id="{4D14A0EC-2C0E-4779-99F1-11F7A440CFA9}"/>
                    </a:ext>
                  </a:extLst>
                </p14:cNvPr>
                <p14:cNvContentPartPr/>
                <p14:nvPr/>
              </p14:nvContentPartPr>
              <p14:xfrm>
                <a:off x="7496520" y="5802573"/>
                <a:ext cx="34200" cy="335520"/>
              </p14:xfrm>
            </p:contentPart>
          </mc:Choice>
          <mc:Fallback>
            <p:pic>
              <p:nvPicPr>
                <p:cNvPr id="14" name="Ink 13">
                  <a:extLst>
                    <a:ext uri="{FF2B5EF4-FFF2-40B4-BE49-F238E27FC236}">
                      <a16:creationId xmlns:a16="http://schemas.microsoft.com/office/drawing/2014/main" id="{4D14A0EC-2C0E-4779-99F1-11F7A440CFA9}"/>
                    </a:ext>
                  </a:extLst>
                </p:cNvPr>
                <p:cNvPicPr/>
                <p:nvPr/>
              </p:nvPicPr>
              <p:blipFill>
                <a:blip r:embed="rId21"/>
                <a:stretch>
                  <a:fillRect/>
                </a:stretch>
              </p:blipFill>
              <p:spPr>
                <a:xfrm>
                  <a:off x="7478520" y="5784933"/>
                  <a:ext cx="69840" cy="3711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5" name="Ink 14">
                  <a:extLst>
                    <a:ext uri="{FF2B5EF4-FFF2-40B4-BE49-F238E27FC236}">
                      <a16:creationId xmlns:a16="http://schemas.microsoft.com/office/drawing/2014/main" id="{A6EAED33-0338-4D8D-B237-6F4D5926C408}"/>
                    </a:ext>
                  </a:extLst>
                </p14:cNvPr>
                <p14:cNvContentPartPr/>
                <p14:nvPr/>
              </p14:nvContentPartPr>
              <p14:xfrm>
                <a:off x="7410120" y="5899053"/>
                <a:ext cx="177840" cy="39240"/>
              </p14:xfrm>
            </p:contentPart>
          </mc:Choice>
          <mc:Fallback>
            <p:pic>
              <p:nvPicPr>
                <p:cNvPr id="15" name="Ink 14">
                  <a:extLst>
                    <a:ext uri="{FF2B5EF4-FFF2-40B4-BE49-F238E27FC236}">
                      <a16:creationId xmlns:a16="http://schemas.microsoft.com/office/drawing/2014/main" id="{A6EAED33-0338-4D8D-B237-6F4D5926C408}"/>
                    </a:ext>
                  </a:extLst>
                </p:cNvPr>
                <p:cNvPicPr/>
                <p:nvPr/>
              </p:nvPicPr>
              <p:blipFill>
                <a:blip r:embed="rId23"/>
                <a:stretch>
                  <a:fillRect/>
                </a:stretch>
              </p:blipFill>
              <p:spPr>
                <a:xfrm>
                  <a:off x="7392480" y="5881413"/>
                  <a:ext cx="21348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6" name="Ink 15">
                  <a:extLst>
                    <a:ext uri="{FF2B5EF4-FFF2-40B4-BE49-F238E27FC236}">
                      <a16:creationId xmlns:a16="http://schemas.microsoft.com/office/drawing/2014/main" id="{446B6E2F-8965-4460-8D71-7D6042FAF455}"/>
                    </a:ext>
                  </a:extLst>
                </p14:cNvPr>
                <p14:cNvContentPartPr/>
                <p14:nvPr/>
              </p14:nvContentPartPr>
              <p14:xfrm>
                <a:off x="7081080" y="6281733"/>
                <a:ext cx="120960" cy="255960"/>
              </p14:xfrm>
            </p:contentPart>
          </mc:Choice>
          <mc:Fallback>
            <p:pic>
              <p:nvPicPr>
                <p:cNvPr id="16" name="Ink 15">
                  <a:extLst>
                    <a:ext uri="{FF2B5EF4-FFF2-40B4-BE49-F238E27FC236}">
                      <a16:creationId xmlns:a16="http://schemas.microsoft.com/office/drawing/2014/main" id="{446B6E2F-8965-4460-8D71-7D6042FAF455}"/>
                    </a:ext>
                  </a:extLst>
                </p:cNvPr>
                <p:cNvPicPr/>
                <p:nvPr/>
              </p:nvPicPr>
              <p:blipFill>
                <a:blip r:embed="rId25"/>
                <a:stretch>
                  <a:fillRect/>
                </a:stretch>
              </p:blipFill>
              <p:spPr>
                <a:xfrm>
                  <a:off x="7063080" y="6264093"/>
                  <a:ext cx="156600" cy="2916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7" name="Ink 16">
                  <a:extLst>
                    <a:ext uri="{FF2B5EF4-FFF2-40B4-BE49-F238E27FC236}">
                      <a16:creationId xmlns:a16="http://schemas.microsoft.com/office/drawing/2014/main" id="{73F70925-B596-4F08-8F7A-5F21EB1B643C}"/>
                    </a:ext>
                  </a:extLst>
                </p14:cNvPr>
                <p14:cNvContentPartPr/>
                <p14:nvPr/>
              </p14:nvContentPartPr>
              <p14:xfrm>
                <a:off x="7297440" y="6305133"/>
                <a:ext cx="91080" cy="161640"/>
              </p14:xfrm>
            </p:contentPart>
          </mc:Choice>
          <mc:Fallback>
            <p:pic>
              <p:nvPicPr>
                <p:cNvPr id="17" name="Ink 16">
                  <a:extLst>
                    <a:ext uri="{FF2B5EF4-FFF2-40B4-BE49-F238E27FC236}">
                      <a16:creationId xmlns:a16="http://schemas.microsoft.com/office/drawing/2014/main" id="{73F70925-B596-4F08-8F7A-5F21EB1B643C}"/>
                    </a:ext>
                  </a:extLst>
                </p:cNvPr>
                <p:cNvPicPr/>
                <p:nvPr/>
              </p:nvPicPr>
              <p:blipFill>
                <a:blip r:embed="rId27"/>
                <a:stretch>
                  <a:fillRect/>
                </a:stretch>
              </p:blipFill>
              <p:spPr>
                <a:xfrm>
                  <a:off x="7279800" y="6287493"/>
                  <a:ext cx="12672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8" name="Ink 17">
                  <a:extLst>
                    <a:ext uri="{FF2B5EF4-FFF2-40B4-BE49-F238E27FC236}">
                      <a16:creationId xmlns:a16="http://schemas.microsoft.com/office/drawing/2014/main" id="{57672A87-DA7E-44A0-8C36-B8DA12307403}"/>
                    </a:ext>
                  </a:extLst>
                </p14:cNvPr>
                <p14:cNvContentPartPr/>
                <p14:nvPr/>
              </p14:nvContentPartPr>
              <p14:xfrm>
                <a:off x="7375200" y="6285693"/>
                <a:ext cx="124200" cy="146160"/>
              </p14:xfrm>
            </p:contentPart>
          </mc:Choice>
          <mc:Fallback>
            <p:pic>
              <p:nvPicPr>
                <p:cNvPr id="18" name="Ink 17">
                  <a:extLst>
                    <a:ext uri="{FF2B5EF4-FFF2-40B4-BE49-F238E27FC236}">
                      <a16:creationId xmlns:a16="http://schemas.microsoft.com/office/drawing/2014/main" id="{57672A87-DA7E-44A0-8C36-B8DA12307403}"/>
                    </a:ext>
                  </a:extLst>
                </p:cNvPr>
                <p:cNvPicPr/>
                <p:nvPr/>
              </p:nvPicPr>
              <p:blipFill>
                <a:blip r:embed="rId29"/>
                <a:stretch>
                  <a:fillRect/>
                </a:stretch>
              </p:blipFill>
              <p:spPr>
                <a:xfrm>
                  <a:off x="7357560" y="6268053"/>
                  <a:ext cx="15984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9" name="Ink 18">
                  <a:extLst>
                    <a:ext uri="{FF2B5EF4-FFF2-40B4-BE49-F238E27FC236}">
                      <a16:creationId xmlns:a16="http://schemas.microsoft.com/office/drawing/2014/main" id="{8EF54A1D-F212-493F-AE10-E6F7BEE2DC80}"/>
                    </a:ext>
                  </a:extLst>
                </p14:cNvPr>
                <p14:cNvContentPartPr/>
                <p14:nvPr/>
              </p14:nvContentPartPr>
              <p14:xfrm>
                <a:off x="7577880" y="6288213"/>
                <a:ext cx="173160" cy="142560"/>
              </p14:xfrm>
            </p:contentPart>
          </mc:Choice>
          <mc:Fallback>
            <p:pic>
              <p:nvPicPr>
                <p:cNvPr id="19" name="Ink 18">
                  <a:extLst>
                    <a:ext uri="{FF2B5EF4-FFF2-40B4-BE49-F238E27FC236}">
                      <a16:creationId xmlns:a16="http://schemas.microsoft.com/office/drawing/2014/main" id="{8EF54A1D-F212-493F-AE10-E6F7BEE2DC80}"/>
                    </a:ext>
                  </a:extLst>
                </p:cNvPr>
                <p:cNvPicPr/>
                <p:nvPr/>
              </p:nvPicPr>
              <p:blipFill>
                <a:blip r:embed="rId31"/>
                <a:stretch>
                  <a:fillRect/>
                </a:stretch>
              </p:blipFill>
              <p:spPr>
                <a:xfrm>
                  <a:off x="7559880" y="6270213"/>
                  <a:ext cx="20880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0" name="Ink 19">
                  <a:extLst>
                    <a:ext uri="{FF2B5EF4-FFF2-40B4-BE49-F238E27FC236}">
                      <a16:creationId xmlns:a16="http://schemas.microsoft.com/office/drawing/2014/main" id="{B7B25E37-E5BD-46E8-9CC6-538EB8F79447}"/>
                    </a:ext>
                  </a:extLst>
                </p14:cNvPr>
                <p14:cNvContentPartPr/>
                <p14:nvPr/>
              </p14:nvContentPartPr>
              <p14:xfrm>
                <a:off x="7788840" y="5991213"/>
                <a:ext cx="27000" cy="318600"/>
              </p14:xfrm>
            </p:contentPart>
          </mc:Choice>
          <mc:Fallback>
            <p:pic>
              <p:nvPicPr>
                <p:cNvPr id="20" name="Ink 19">
                  <a:extLst>
                    <a:ext uri="{FF2B5EF4-FFF2-40B4-BE49-F238E27FC236}">
                      <a16:creationId xmlns:a16="http://schemas.microsoft.com/office/drawing/2014/main" id="{B7B25E37-E5BD-46E8-9CC6-538EB8F79447}"/>
                    </a:ext>
                  </a:extLst>
                </p:cNvPr>
                <p:cNvPicPr/>
                <p:nvPr/>
              </p:nvPicPr>
              <p:blipFill>
                <a:blip r:embed="rId33"/>
                <a:stretch>
                  <a:fillRect/>
                </a:stretch>
              </p:blipFill>
              <p:spPr>
                <a:xfrm>
                  <a:off x="7771200" y="5973573"/>
                  <a:ext cx="62640" cy="3542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1" name="Ink 20">
                  <a:extLst>
                    <a:ext uri="{FF2B5EF4-FFF2-40B4-BE49-F238E27FC236}">
                      <a16:creationId xmlns:a16="http://schemas.microsoft.com/office/drawing/2014/main" id="{2F2B03D1-3D8D-4086-B54A-B207DB005C7A}"/>
                    </a:ext>
                  </a:extLst>
                </p14:cNvPr>
                <p14:cNvContentPartPr/>
                <p14:nvPr/>
              </p14:nvContentPartPr>
              <p14:xfrm>
                <a:off x="7675080" y="6189573"/>
                <a:ext cx="287280" cy="163440"/>
              </p14:xfrm>
            </p:contentPart>
          </mc:Choice>
          <mc:Fallback>
            <p:pic>
              <p:nvPicPr>
                <p:cNvPr id="21" name="Ink 20">
                  <a:extLst>
                    <a:ext uri="{FF2B5EF4-FFF2-40B4-BE49-F238E27FC236}">
                      <a16:creationId xmlns:a16="http://schemas.microsoft.com/office/drawing/2014/main" id="{2F2B03D1-3D8D-4086-B54A-B207DB005C7A}"/>
                    </a:ext>
                  </a:extLst>
                </p:cNvPr>
                <p:cNvPicPr/>
                <p:nvPr/>
              </p:nvPicPr>
              <p:blipFill>
                <a:blip r:embed="rId35"/>
                <a:stretch>
                  <a:fillRect/>
                </a:stretch>
              </p:blipFill>
              <p:spPr>
                <a:xfrm>
                  <a:off x="7657080" y="6171933"/>
                  <a:ext cx="32292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2" name="Ink 21">
                  <a:extLst>
                    <a:ext uri="{FF2B5EF4-FFF2-40B4-BE49-F238E27FC236}">
                      <a16:creationId xmlns:a16="http://schemas.microsoft.com/office/drawing/2014/main" id="{17289D06-B7C1-4FEB-B9A4-A9B3FC30E642}"/>
                    </a:ext>
                  </a:extLst>
                </p14:cNvPr>
                <p14:cNvContentPartPr/>
                <p14:nvPr/>
              </p14:nvContentPartPr>
              <p14:xfrm>
                <a:off x="8088360" y="6200013"/>
                <a:ext cx="214920" cy="148680"/>
              </p14:xfrm>
            </p:contentPart>
          </mc:Choice>
          <mc:Fallback>
            <p:pic>
              <p:nvPicPr>
                <p:cNvPr id="22" name="Ink 21">
                  <a:extLst>
                    <a:ext uri="{FF2B5EF4-FFF2-40B4-BE49-F238E27FC236}">
                      <a16:creationId xmlns:a16="http://schemas.microsoft.com/office/drawing/2014/main" id="{17289D06-B7C1-4FEB-B9A4-A9B3FC30E642}"/>
                    </a:ext>
                  </a:extLst>
                </p:cNvPr>
                <p:cNvPicPr/>
                <p:nvPr/>
              </p:nvPicPr>
              <p:blipFill>
                <a:blip r:embed="rId37"/>
                <a:stretch>
                  <a:fillRect/>
                </a:stretch>
              </p:blipFill>
              <p:spPr>
                <a:xfrm>
                  <a:off x="8070360" y="6182373"/>
                  <a:ext cx="250560" cy="184320"/>
                </a:xfrm>
                <a:prstGeom prst="rect">
                  <a:avLst/>
                </a:prstGeom>
              </p:spPr>
            </p:pic>
          </mc:Fallback>
        </mc:AlternateContent>
      </p:grpSp>
    </p:spTree>
    <p:extLst>
      <p:ext uri="{BB962C8B-B14F-4D97-AF65-F5344CB8AC3E}">
        <p14:creationId xmlns:p14="http://schemas.microsoft.com/office/powerpoint/2010/main" val="992364907"/>
      </p:ext>
    </p:extLst>
  </p:cSld>
  <p:clrMapOvr>
    <a:masterClrMapping/>
  </p:clrMapOvr>
  <mc:AlternateContent xmlns:mc="http://schemas.openxmlformats.org/markup-compatibility/2006" xmlns:p14="http://schemas.microsoft.com/office/powerpoint/2010/main">
    <mc:Choice Requires="p14">
      <p:transition spd="slow" p14:dur="2000" advTm="19058"/>
    </mc:Choice>
    <mc:Fallback xmlns="">
      <p:transition spd="slow" advTm="19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468E5-3C45-4E07-93A5-24B937B6695F}"/>
              </a:ext>
            </a:extLst>
          </p:cNvPr>
          <p:cNvSpPr>
            <a:spLocks noGrp="1"/>
          </p:cNvSpPr>
          <p:nvPr>
            <p:ph type="title"/>
          </p:nvPr>
        </p:nvSpPr>
        <p:spPr/>
        <p:txBody>
          <a:bodyPr/>
          <a:lstStyle/>
          <a:p>
            <a:r>
              <a:rPr lang="en-US" dirty="0"/>
              <a:t>Subsidence Monitoring Station at Shell Beach</a:t>
            </a:r>
          </a:p>
        </p:txBody>
      </p:sp>
      <p:pic>
        <p:nvPicPr>
          <p:cNvPr id="3074" name="Picture 2" descr="CORS">
            <a:extLst>
              <a:ext uri="{FF2B5EF4-FFF2-40B4-BE49-F238E27FC236}">
                <a16:creationId xmlns:a16="http://schemas.microsoft.com/office/drawing/2014/main" id="{5466624B-D835-4045-A97B-F9173A7C9DF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3849" y="1523978"/>
            <a:ext cx="10386204" cy="525975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00CA006-0C02-4222-95C3-C2A42FE493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463666138"/>
      </p:ext>
    </p:extLst>
  </p:cSld>
  <p:clrMapOvr>
    <a:masterClrMapping/>
  </p:clrMapOvr>
  <mc:AlternateContent xmlns:mc="http://schemas.openxmlformats.org/markup-compatibility/2006" xmlns:p14="http://schemas.microsoft.com/office/powerpoint/2010/main">
    <mc:Choice Requires="p14">
      <p:transition spd="slow" p14:dur="2000" advTm="48104"/>
    </mc:Choice>
    <mc:Fallback xmlns="">
      <p:transition spd="slow" advTm="4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6371-73EC-4D17-BBCC-3D35E752ECD9}"/>
              </a:ext>
            </a:extLst>
          </p:cNvPr>
          <p:cNvSpPr>
            <a:spLocks noGrp="1"/>
          </p:cNvSpPr>
          <p:nvPr>
            <p:ph type="title"/>
          </p:nvPr>
        </p:nvSpPr>
        <p:spPr/>
        <p:txBody>
          <a:bodyPr/>
          <a:lstStyle/>
          <a:p>
            <a:endParaRPr lang="en-US"/>
          </a:p>
        </p:txBody>
      </p:sp>
      <p:pic>
        <p:nvPicPr>
          <p:cNvPr id="4100" name="Picture 4">
            <a:extLst>
              <a:ext uri="{FF2B5EF4-FFF2-40B4-BE49-F238E27FC236}">
                <a16:creationId xmlns:a16="http://schemas.microsoft.com/office/drawing/2014/main" id="{9AAF443B-6C39-4299-882C-55323CF7D32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24443" y="380706"/>
            <a:ext cx="8743533" cy="617249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881F76E-120B-4652-83B4-E999F6F8DE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777796553"/>
      </p:ext>
    </p:extLst>
  </p:cSld>
  <p:clrMapOvr>
    <a:masterClrMapping/>
  </p:clrMapOvr>
  <mc:AlternateContent xmlns:mc="http://schemas.openxmlformats.org/markup-compatibility/2006" xmlns:p14="http://schemas.microsoft.com/office/powerpoint/2010/main">
    <mc:Choice Requires="p14">
      <p:transition spd="slow" p14:dur="2000" advTm="51182"/>
    </mc:Choice>
    <mc:Fallback xmlns="">
      <p:transition spd="slow" advTm="51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69B56-DC34-48EF-BA85-1228C262B80D}"/>
              </a:ext>
            </a:extLst>
          </p:cNvPr>
          <p:cNvSpPr>
            <a:spLocks noGrp="1"/>
          </p:cNvSpPr>
          <p:nvPr>
            <p:ph type="title"/>
          </p:nvPr>
        </p:nvSpPr>
        <p:spPr/>
        <p:txBody>
          <a:bodyPr/>
          <a:lstStyle/>
          <a:p>
            <a:endParaRPr lang="en-US" dirty="0"/>
          </a:p>
        </p:txBody>
      </p:sp>
      <p:pic>
        <p:nvPicPr>
          <p:cNvPr id="5122" name="Picture 2" descr="1939">
            <a:extLst>
              <a:ext uri="{FF2B5EF4-FFF2-40B4-BE49-F238E27FC236}">
                <a16:creationId xmlns:a16="http://schemas.microsoft.com/office/drawing/2014/main" id="{4CF6C294-2066-4F6A-AF50-617E0A56D30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49326" y="135412"/>
            <a:ext cx="8613874" cy="641778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2C61B07-1D82-4DE5-A5D1-2DA0740AED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716269"/>
      </p:ext>
    </p:extLst>
  </p:cSld>
  <p:clrMapOvr>
    <a:masterClrMapping/>
  </p:clrMapOvr>
  <mc:AlternateContent xmlns:mc="http://schemas.openxmlformats.org/markup-compatibility/2006" xmlns:p14="http://schemas.microsoft.com/office/powerpoint/2010/main">
    <mc:Choice Requires="p14">
      <p:transition spd="slow" p14:dur="2000" advTm="34595"/>
    </mc:Choice>
    <mc:Fallback xmlns="">
      <p:transition spd="slow" advTm="34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D798D-FCBB-4E37-AD80-4D47ACB47073}"/>
              </a:ext>
            </a:extLst>
          </p:cNvPr>
          <p:cNvSpPr>
            <a:spLocks noGrp="1"/>
          </p:cNvSpPr>
          <p:nvPr>
            <p:ph type="title"/>
          </p:nvPr>
        </p:nvSpPr>
        <p:spPr/>
        <p:txBody>
          <a:bodyPr/>
          <a:lstStyle/>
          <a:p>
            <a:endParaRPr lang="en-US" dirty="0"/>
          </a:p>
        </p:txBody>
      </p:sp>
      <p:pic>
        <p:nvPicPr>
          <p:cNvPr id="6146" name="Picture 2" descr="1967">
            <a:extLst>
              <a:ext uri="{FF2B5EF4-FFF2-40B4-BE49-F238E27FC236}">
                <a16:creationId xmlns:a16="http://schemas.microsoft.com/office/drawing/2014/main" id="{7D8F9A58-46BC-4FBE-BBD1-B2B1DC06F93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91278" y="108870"/>
            <a:ext cx="8695722" cy="636813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7F22B75-2B82-4563-AF78-CC753DDA6C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464540624"/>
      </p:ext>
    </p:extLst>
  </p:cSld>
  <p:clrMapOvr>
    <a:masterClrMapping/>
  </p:clrMapOvr>
  <mc:AlternateContent xmlns:mc="http://schemas.openxmlformats.org/markup-compatibility/2006" xmlns:p14="http://schemas.microsoft.com/office/powerpoint/2010/main">
    <mc:Choice Requires="p14">
      <p:transition spd="slow" p14:dur="2000" advTm="40269"/>
    </mc:Choice>
    <mc:Fallback xmlns="">
      <p:transition spd="slow" advTm="40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223</TotalTime>
  <Words>2364</Words>
  <Application>Microsoft Office PowerPoint</Application>
  <PresentationFormat>Widescreen</PresentationFormat>
  <Paragraphs>147</Paragraphs>
  <Slides>37</Slides>
  <Notes>1</Notes>
  <HiddenSlides>0</HiddenSlides>
  <MMClips>37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Atkinson Hyperlegible</vt:lpstr>
      <vt:lpstr>Calibri</vt:lpstr>
      <vt:lpstr>Tahoma</vt:lpstr>
      <vt:lpstr>Times New Roman</vt:lpstr>
      <vt:lpstr>Office Theme</vt:lpstr>
      <vt:lpstr>PowerPoint Presentation</vt:lpstr>
      <vt:lpstr>From Hurricane Betsy to Hurricane Katrina to Hurricane ??</vt:lpstr>
      <vt:lpstr>What Happened Between Betsy in 1965 and Katrina in 2005?</vt:lpstr>
      <vt:lpstr>Fort Proctor</vt:lpstr>
      <vt:lpstr>PowerPoint Presentation</vt:lpstr>
      <vt:lpstr>Subsidence Monitoring Station at Shell Beach</vt:lpstr>
      <vt:lpstr>PowerPoint Presentation</vt:lpstr>
      <vt:lpstr>PowerPoint Presentation</vt:lpstr>
      <vt:lpstr>PowerPoint Presentation</vt:lpstr>
      <vt:lpstr>PowerPoint Presentation</vt:lpstr>
      <vt:lpstr>Post-Betsy Levee System</vt:lpstr>
      <vt:lpstr>Katrina - not just levees breaking</vt:lpstr>
      <vt:lpstr>In Re Katrina Canal Breaches Consolidated Litigation</vt:lpstr>
      <vt:lpstr>Background for MRGO - Graci</vt:lpstr>
      <vt:lpstr>Katrina</vt:lpstr>
      <vt:lpstr>Plaintiffs’ Theory of the Case</vt:lpstr>
      <vt:lpstr>PowerPoint Presentation</vt:lpstr>
      <vt:lpstr>In re Katrina Canal Breaches Consolidated Litigation, 647 F.Supp.2d 644 (E.D.La. 2009) </vt:lpstr>
      <vt:lpstr>The Rationale</vt:lpstr>
      <vt:lpstr>Reading Central Green</vt:lpstr>
      <vt:lpstr>The MRGO</vt:lpstr>
      <vt:lpstr>What did the Corps Know?</vt:lpstr>
      <vt:lpstr>The Erosion of the Sides of the MRGO</vt:lpstr>
      <vt:lpstr>Armoring MRGO</vt:lpstr>
      <vt:lpstr>Is this a Discretionary Function?</vt:lpstr>
      <vt:lpstr>The Effect on the Flood Control Levee</vt:lpstr>
      <vt:lpstr>Causation</vt:lpstr>
      <vt:lpstr>The Navy Vessel Metaphor</vt:lpstr>
      <vt:lpstr>The Navy Vessel and Central Green</vt:lpstr>
      <vt:lpstr>FTCA and MRGO</vt:lpstr>
      <vt:lpstr>5th Circuit</vt:lpstr>
      <vt:lpstr>In re Katrina Canal Breaches Litigation, 696 F.3d 436 (5th Cir.(La.) 2012) (second opinion)</vt:lpstr>
      <vt:lpstr>Moving Toward Central Green </vt:lpstr>
      <vt:lpstr>But Not Very Far</vt:lpstr>
      <vt:lpstr>DFE on Armoring</vt:lpstr>
      <vt:lpstr>Bottom Line</vt:lpstr>
      <vt:lpstr>The Aftermath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Suing the Government after Hurricane Betsy</dc:title>
  <dc:creator>Edward P Richards</dc:creator>
  <cp:lastModifiedBy>Edward P Richards</cp:lastModifiedBy>
  <cp:revision>9</cp:revision>
  <dcterms:created xsi:type="dcterms:W3CDTF">2021-07-09T18:17:40Z</dcterms:created>
  <dcterms:modified xsi:type="dcterms:W3CDTF">2021-07-10T00:40:54Z</dcterms:modified>
</cp:coreProperties>
</file>