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40" r:id="rId2"/>
    <p:sldId id="310" r:id="rId3"/>
    <p:sldId id="341" r:id="rId4"/>
    <p:sldId id="311" r:id="rId5"/>
    <p:sldId id="306" r:id="rId6"/>
    <p:sldId id="312" r:id="rId7"/>
    <p:sldId id="313" r:id="rId8"/>
    <p:sldId id="342" r:id="rId9"/>
    <p:sldId id="343" r:id="rId10"/>
    <p:sldId id="292" r:id="rId11"/>
    <p:sldId id="344" r:id="rId12"/>
    <p:sldId id="309" r:id="rId13"/>
    <p:sldId id="294" r:id="rId14"/>
    <p:sldId id="345" r:id="rId15"/>
    <p:sldId id="295" r:id="rId16"/>
    <p:sldId id="296" r:id="rId17"/>
    <p:sldId id="297"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01" autoAdjust="0"/>
    <p:restoredTop sz="86350" autoAdjust="0"/>
  </p:normalViewPr>
  <p:slideViewPr>
    <p:cSldViewPr snapToGrid="0">
      <p:cViewPr varScale="1">
        <p:scale>
          <a:sx n="113" d="100"/>
          <a:sy n="113" d="100"/>
        </p:scale>
        <p:origin x="108" y="2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8:27.163"/>
    </inkml:context>
    <inkml:brush xml:id="br0">
      <inkml:brushProperty name="width" value="0.1" units="cm"/>
      <inkml:brushProperty name="height" value="0.1" units="cm"/>
      <inkml:brushProperty name="color" value="#E71224"/>
    </inkml:brush>
  </inkml:definitions>
  <inkml:trace contextRef="#ctx0" brushRef="#br0">0 1 300 0 0,'0'0'17926'0'0,"24"20"-16790"0"0,-1-2-902 0 0,0 0 1 0 0,31 16 0 0 0,22 16 1310 0 0,18 17 675 0 0,76 61 533 0 0,-155-115-2670 0 0,65 60 783 0 0,112 77 0 0 0,95 76 881 0 0,-117-86-1432 0 0,77 70-267 0 0,21-8-245 0 0,-208-158 201 0 0,53 47 83 0 0,156 164 1 0 0,-219-205-70 0 0,448 470-35 0 0,-252-251-48 0 0,-194-215 31 0 0,81 74-72 0 0,339 270 54 0 0,-192-148 40 0 0,-5 10-13 0 0,-190-178 22 0 0,103 118 23 0 0,-58-57-19 0 0,-15-23-86 0 0,234 232 63 0 0,-187-194-7 0 0,108 96-4 0 0,-102-92 41 0 0,40 37 105 0 0,55 50 216 0 0,-155-146-310 0 0,51 43-8 0 0,33 30 11 0 0,-47-40 3 0 0,566 507 92 0 0,-506-469-147 0 0,-17-16 14 0 0,164 172 258 0 0,-1-46 313 0 0,-54-49-12 0 0,127 87-396 0 0,-123-102 12 0 0,37 23 131 0 0,-89-68-182 0 0,-62-51-55 0 0,-102-70-31 0 0,360 195-19 0 0,-277-154-3 0 0,-49-22 0 0 0,-19-11 0 0 0,416 237 0 0 0,204 74 0 0 0,-223-91 0 0 0,-360-199 0 0 0,563 391 0 0 0,-224-142 0 0 0,-350-261 0 0 0,-26-17 0 0 0,-95-53 0 0 0,19 9 0 0 0,-16-3-75 0 0,-7-5-453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08.585"/>
    </inkml:context>
    <inkml:brush xml:id="br0">
      <inkml:brushProperty name="width" value="0.1" units="cm"/>
      <inkml:brushProperty name="height" value="0.1" units="cm"/>
      <inkml:brushProperty name="color" value="#E71224"/>
    </inkml:brush>
  </inkml:definitions>
  <inkml:trace contextRef="#ctx0" brushRef="#br0">770 175 188 0 0,'0'0'1488'0'0,"8"-36"12100"0"0,-12 3-10940 0 0,3 28-2589 0 0,-1-1 1 0 0,1 1 0 0 0,-1-1 0 0 0,-1 1-1 0 0,1 0 1 0 0,-1 0 0 0 0,0 0-1 0 0,0 0 1 0 0,0 0 0 0 0,-1 1 0 0 0,-5-6-1 0 0,4 6 62 0 0,0 0 1 0 0,0 0-1 0 0,-1 0 0 0 0,0 1 0 0 0,1 0 0 0 0,-1 0 0 0 0,0 0 0 0 0,-1 1 0 0 0,1 0 0 0 0,0 0 0 0 0,-1 0 0 0 0,1 1 0 0 0,-11-1 0 0 0,6 2-107 0 0,-1 0-1 0 0,1 1 0 0 0,0 0 1 0 0,-1 1-1 0 0,1 0 0 0 0,0 1 0 0 0,-14 4 1 0 0,-5 6-173 0 0,0 1 0 0 0,1 1 0 0 0,1 1 0 0 0,-43 32 0 0 0,35-20 110 0 0,0 0 0 0 0,3 3 0 0 0,0 1 1 0 0,2 1-1 0 0,1 1 0 0 0,2 2 0 0 0,2 1 0 0 0,-40 73 0 0 0,60-97 149 0 0,0 1-1 0 0,1 0 1 0 0,0 0-1 0 0,-4 24 1 0 0,8-33-35 0 0,1-1 1 0 0,-1 1 0 0 0,1-1 0 0 0,0 1 0 0 0,0-1-1 0 0,0 1 1 0 0,1-1 0 0 0,-1 1 0 0 0,1-1-1 0 0,0 0 1 0 0,1 1 0 0 0,-1-1 0 0 0,1 0-1 0 0,0 0 1 0 0,0 1 0 0 0,0-2 0 0 0,0 1-1 0 0,1 0 1 0 0,3 4 0 0 0,0-2 96 0 0,1 0 0 0 0,-1 0-1 0 0,1-1 1 0 0,0 0 0 0 0,1-1 0 0 0,-1 1 0 0 0,1-1-1 0 0,0-1 1 0 0,0 1 0 0 0,0-2 0 0 0,16 5 0 0 0,-9-5-13 0 0,0 0-1 0 0,0 0 1 0 0,0-2 0 0 0,0 0 0 0 0,0-1 0 0 0,20-3 0 0 0,-6-2-97 0 0,1-1 0 0 0,-2-1 0 0 0,1-1 0 0 0,-2-2 0 0 0,1-1 0 0 0,36-22 0 0 0,-11 4-559 0 0,-29 17-1268 0 0,-1 0 0 0 0,0-2-1 0 0,30-25 1 0 0,-14 7-4297 0 0,1 5-3912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39.930"/>
    </inkml:context>
    <inkml:brush xml:id="br0">
      <inkml:brushProperty name="width" value="0.1" units="cm"/>
      <inkml:brushProperty name="height" value="0.1" units="cm"/>
      <inkml:brushProperty name="color" value="#E71224"/>
    </inkml:brush>
  </inkml:definitions>
  <inkml:trace contextRef="#ctx0" brushRef="#br0">39 43 68 0 0,'-24'-34'10434'0'0,"10"25"-7172"0"0,23 13-2455 0 0,29 16-185 0 0,-24-10-100 0 0,-1 1 0 0 0,0 0 0 0 0,-1 0 0 0 0,0 2 0 0 0,-1-1 0 0 0,0 1 0 0 0,-1 1 0 0 0,9 15 0 0 0,39 49 600 0 0,-33-48-866 0 0,-2 1 0 0 0,21 38 0 0 0,-24-37-141 0 0,73 130 523 0 0,-55-92-126 0 0,167 284 1009 0 0,-34-89-344 0 0,186 271-930 0 0,101 248 794 0 0,-370-593-927 0 0,0 1-117 0 0,-18-43 3 0 0,14 34 46 0 0,-30-60-36 0 0,236 628 1135 0 0,-243-613-901 0 0,15 34 100 0 0,10 55-67 0 0,56 155-67 0 0,-56-169-132 0 0,8 32 22 0 0,-17-22 80 0 0,52 215 150 0 0,-92-333-260 0 0,24 141 169 0 0,9 134 333 0 0,16 805 334 0 0,-56-707-848 0 0,-53 427 348 0 0,36-878-398 0 0,-2 45 6 0 0,-4 44-8 0 0,-17 200-2 0 0,-24 107-30 0 0,-24 52 162 0 0,8-152-31 0 0,18-113 34 0 0,-45 154-116 0 0,3-49-23 0 0,31-130 0 0 0,-69 213 0 0 0,95-286 0 0 0,-59 232 0 0 0,51-212 0 0 0,7-34 0 0 0,-118 360 0 0 0,45-153 0 0 0,18-51 0 0 0,-42 144 0 0 0,57-152 0 0 0,-39 132 0 0 0,111-376 0 0 0,-26 74 0 0 0,-13 50 0 0 0,-96 284 0 0 0,110-340 0 0 0,-26 70 0 0 0,-73 185 0 0 0,-21 39 0 0 0,9 10 0 0 0,64-178 0 0 0,22-56 0 0 0,-3-10 0 0 0,-2 26 0 0 0,5-18 0 0 0,44-117 0 0 0,-11 34 0 0 0,16-47-7 0 0,1-7-54 0 0,-10 25-1000 0 0,5-20 1057 0 0,-4 26-46 0 0,-2-8 77 0 0,9-22-219 0 0,1 0 1 0 0,-1 0 0 0 0,1 0 0 0 0,0 0 0 0 0,0 0 0 0 0,0 1-1 0 0,0-1 1 0 0,0 0 0 0 0,0 1 0 0 0,1-1 0 0 0,-1 4 0 0 0,-2 6-3174 0 0,3-11 3282 0 0,0-1-1 0 0,-1 1 1 0 0,1-1 0 0 0,0 0-1 0 0,0 1 1 0 0,0-1-1 0 0,0 1 1 0 0,0-1-1 0 0,0 1 1 0 0,0-1 0 0 0,0 1-1 0 0,0-1 1 0 0,0 1-1 0 0,0-1 1 0 0,0 1-1 0 0,0-1 1 0 0,0 0 0 0 0,0 1-1 0 0,1-1 1 0 0,-1 1-1 0 0,0-1 1 0 0,0 1-1 0 0,0-1 1 0 0,1 0 0 0 0,-1 1-1 0 0,0-1 1 0 0,1 0-1 0 0,0 1 1 0 0,1 3-1156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51.645"/>
    </inkml:context>
    <inkml:brush xml:id="br0">
      <inkml:brushProperty name="width" value="0.1" units="cm"/>
      <inkml:brushProperty name="height" value="0.1" units="cm"/>
      <inkml:brushProperty name="color" value="#E71224"/>
    </inkml:brush>
  </inkml:definitions>
  <inkml:trace contextRef="#ctx0" brushRef="#br0">2944 270 92 0 0,'-50'-23'10269'0'0,"-6"7"-6104"0"0,-25-5-2395 0 0,-99-19 1452 0 0,-453-17 2474 0 0,-2 38-5757 0 0,588 18 133 0 0,-671-1-1113 0 0,477 1-1568 0 0,188-2 544 0 0,0-2 0 0 0,-79-19 0 0 0,89 7-1302 0 0,42 17 3071 0 0,-1 0 0 0 0,1-1 0 0 0,0 1 0 0 0,0 0 0 0 0,0-1 0 0 0,0 1 0 0 0,0-1 0 0 0,0 0-1 0 0,0 1 1 0 0,0-1 0 0 0,0 0 0 0 0,1 1 0 0 0,-1-1 0 0 0,0 0 0 0 0,0 0 0 0 0,1 0 0 0 0,-1 0 0 0 0,0 0 0 0 0,1 0 0 0 0,-1 0-1 0 0,1 0 1 0 0,-1 0 0 0 0,1 0 0 0 0,-1 0 0 0 0,1 0 0 0 0,0 0 0 0 0,0 0 0 0 0,-1 0 0 0 0,1 0 0 0 0,0 0 0 0 0,0-1-1 0 0,0 1 1 0 0,0 0 0 0 0,1 0 0 0 0,-1-1 0 0 0,7-7-834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52.098"/>
    </inkml:context>
    <inkml:brush xml:id="br0">
      <inkml:brushProperty name="width" value="0.1" units="cm"/>
      <inkml:brushProperty name="height" value="0.1" units="cm"/>
      <inkml:brushProperty name="color" value="#E71224"/>
    </inkml:brush>
  </inkml:definitions>
  <inkml:trace contextRef="#ctx0" brushRef="#br0">2048 7 316 0 0,'-4'-1'888'0'0,"0"-1"1"0"0,1 1-1 0 0,-1 0 0 0 0,0 1 1 0 0,1-1-1 0 0,-1 1 0 0 0,0-1 0 0 0,0 1 1 0 0,0 0-1 0 0,1 1 0 0 0,-1-1 1 0 0,0 0-1 0 0,-6 3 0 0 0,-21 0 3857 0 0,-171 7-2432 0 0,-104 28-5541 0 0,86-9 1683 0 0,-279 44 1478 0 0,343-41 226 0 0,-177 60 1 0 0,306-83-33 0 0,0 2 0 0 0,1 0 0 0 0,-45 26 0 0 0,64-33-24 0 0,0 1-1 0 0,1-1 0 0 0,0 1 1 0 0,0 0-1 0 0,0 1 0 0 0,0 0 1 0 0,1-1-1 0 0,0 2 0 0 0,0-1 1 0 0,1 0-1 0 0,0 1 0 0 0,0 0 1 0 0,0 0-1 0 0,1 0 0 0 0,0 1 1 0 0,0-1-1 0 0,1 1 0 0 0,-2 10 1 0 0,4-8 74 0 0,0-1 0 0 0,1 0 1 0 0,0 0-1 0 0,1 0 1 0 0,0 0-1 0 0,0 0 0 0 0,1-1 1 0 0,0 1-1 0 0,0 0 0 0 0,1-1 1 0 0,0 0-1 0 0,9 12 0 0 0,5 8 326 0 0,2 0-1 0 0,24 25 1 0 0,-14-22-263 0 0,0-2 0 0 0,2 0 0 0 0,2-3 0 0 0,0 0 0 0 0,39 20 0 0 0,197 94-3269 0 0,-133-74-1980 0 0,134 59-9065 0 0,-223-105 13255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53.264"/>
    </inkml:context>
    <inkml:brush xml:id="br0">
      <inkml:brushProperty name="width" value="0.1" units="cm"/>
      <inkml:brushProperty name="height" value="0.1" units="cm"/>
      <inkml:brushProperty name="color" value="#E71224"/>
    </inkml:brush>
  </inkml:definitions>
  <inkml:trace contextRef="#ctx0" brushRef="#br0">2561 649 664 0 0,'-7'-20'14914'0'0,"6"12"-15250"0"0,0 4 498 0 0,1 0-1 0 0,-1 0 1 0 0,0 0 0 0 0,0 1 0 0 0,-1-1-1 0 0,1 0 1 0 0,0 1 0 0 0,-1 0-1 0 0,0-1 1 0 0,0 1 0 0 0,0 0 0 0 0,-1 0-1 0 0,1 0 1 0 0,0 0 0 0 0,-1 0-1 0 0,0 0 1 0 0,0 1 0 0 0,0-1 0 0 0,0 1-1 0 0,0 0 1 0 0,0 0 0 0 0,-1 0-1 0 0,1 0 1 0 0,-1 1 0 0 0,1 0-1 0 0,-1-1 1 0 0,-6 0 0 0 0,-14-5 323 0 0,0 1 0 0 0,-1 1 0 0 0,-28-1 0 0 0,35 4-702 0 0,-520-99 2663 0 0,8-40-1629 0 0,72 16-1195 0 0,300 84-403 0 0,-160-37-3493 0 0,105 49-4311 0 0,190 28 5299 0 0,-1 2-1 0 0,-40 4 0 0 0,54-1 2477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53.721"/>
    </inkml:context>
    <inkml:brush xml:id="br0">
      <inkml:brushProperty name="width" value="0.1" units="cm"/>
      <inkml:brushProperty name="height" value="0.1" units="cm"/>
      <inkml:brushProperty name="color" value="#E71224"/>
    </inkml:brush>
  </inkml:definitions>
  <inkml:trace contextRef="#ctx0" brushRef="#br0">1713 167 276 0 0,'-55'-11'7515'0'0,"-82"-28"1"0"0,53 14-3816 0 0,0 5-4025 0 0,-126-11-1046 0 0,-342-5-1 0 0,449 32 1645 0 0,-1 5-1 0 0,0 4 0 0 0,-102 20 0 0 0,198-24-232 0 0,1 1-1 0 0,0 0 1 0 0,-1 0-1 0 0,1 1 1 0 0,-12 6-1 0 0,17-8-19 0 0,1 0-1 0 0,0-1 1 0 0,0 1 0 0 0,0 0-1 0 0,0-1 1 0 0,0 1-1 0 0,0 0 1 0 0,1 0-1 0 0,-1 0 1 0 0,0 0 0 0 0,0 0-1 0 0,0 0 1 0 0,1 0-1 0 0,-1 0 1 0 0,1 0-1 0 0,-1 0 1 0 0,1 0 0 0 0,-1 1-1 0 0,1-1 1 0 0,-1 0-1 0 0,1 0 1 0 0,0 0 0 0 0,0 1-1 0 0,0-1 1 0 0,0 0-1 0 0,0 0 1 0 0,0 1-1 0 0,0-1 1 0 0,0 0 0 0 0,0 0-1 0 0,1 1 1 0 0,-1-1-1 0 0,0 0 1 0 0,1 0 0 0 0,-1 0-1 0 0,1 0 1 0 0,-1 0-1 0 0,1 1 1 0 0,0-1-1 0 0,-1 0 1 0 0,1 0 0 0 0,0 0-1 0 0,0-1 1 0 0,1 3-1 0 0,12 12 293 0 0,0-1 0 0 0,1-1 0 0 0,0 0 0 0 0,1-1 1 0 0,21 12-1 0 0,96 49 326 0 0,-97-55-570 0 0,85 43-498 0 0,81 42-2973 0 0,-7 16-6994 0 0,-101-51 5409 0 0,-52-35 3717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54.552"/>
    </inkml:context>
    <inkml:brush xml:id="br0">
      <inkml:brushProperty name="width" value="0.1" units="cm"/>
      <inkml:brushProperty name="height" value="0.1" units="cm"/>
      <inkml:brushProperty name="color" value="#E71224"/>
    </inkml:brush>
  </inkml:definitions>
  <inkml:trace contextRef="#ctx0" brushRef="#br0">2649 360 288 0 0,'-16'-14'24739'0'0,"16"10"-26046"0"0,-1 3 1312 0 0,1 0 1 0 0,0 0 0 0 0,-1-1 0 0 0,1 1 0 0 0,-1 0-1 0 0,1 0 1 0 0,-1 0 0 0 0,0 0 0 0 0,1 0 0 0 0,-1 0-1 0 0,0 0 1 0 0,0 0 0 0 0,0 1 0 0 0,1-1 0 0 0,-1 0-1 0 0,0 0 1 0 0,0 1 0 0 0,0-1 0 0 0,0 0 0 0 0,0 1-1 0 0,-1-1 1 0 0,1 1 0 0 0,0 0 0 0 0,0-1 0 0 0,0 1-1 0 0,0 0 1 0 0,0-1 0 0 0,-1 1 0 0 0,-1 0 0 0 0,-41-3-965 0 0,41 3 957 0 0,-339 24 253 0 0,47-1 873 0 0,76-20-1156 0 0,-333-40 0 0 0,174-30-2658 0 0,7-42-3813 0 0,315 89 5213 0 0,-248-95-11267 0 0,264 96 11569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54.992"/>
    </inkml:context>
    <inkml:brush xml:id="br0">
      <inkml:brushProperty name="width" value="0.1" units="cm"/>
      <inkml:brushProperty name="height" value="0.1" units="cm"/>
      <inkml:brushProperty name="color" value="#E71224"/>
    </inkml:brush>
  </inkml:definitions>
  <inkml:trace contextRef="#ctx0" brushRef="#br0">1611 29 404 0 0,'-39'-2'8465'0'0,"-60"-10"0"0"0,31 2-4557 0 0,3 5-4263 0 0,-82 9-3128 0 0,-273 43-1 0 0,50 31 2511 0 0,193-28 1208 0 0,147-40-74 0 0,0 2 0 0 0,0 1-1 0 0,-46 28 1 0 0,71-38-58 0 0,1 0 0 0 0,-1 0 0 0 0,1 1 0 0 0,-1 0 0 0 0,1 0-1 0 0,0 0 1 0 0,1 0 0 0 0,-1 0 0 0 0,1 1 0 0 0,0 0 0 0 0,0 0-1 0 0,0 0 1 0 0,0 0 0 0 0,-1 6 0 0 0,3-7 22 0 0,0-1 0 0 0,1 1 0 0 0,0 0-1 0 0,-1 0 1 0 0,1-1 0 0 0,1 1 0 0 0,-1 0 0 0 0,0-1-1 0 0,1 1 1 0 0,0 0 0 0 0,0-1 0 0 0,0 1 0 0 0,0-1 0 0 0,1 1-1 0 0,-1-1 1 0 0,1 0 0 0 0,0 1 0 0 0,0-1 0 0 0,0 0 0 0 0,0 0-1 0 0,1 0 1 0 0,4 4 0 0 0,13 12 304 0 0,0-2 1 0 0,2 0-1 0 0,-1-1 0 0 0,2-1 0 0 0,0-2 1 0 0,26 12-1 0 0,12 2-61 0 0,83 25-1 0 0,292 55-1812 0 0,-230-61-3762 0 0,-1 8-6602 0 0,-151-39 9627 0 0,-4-1 1002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23.031"/>
    </inkml:context>
    <inkml:brush xml:id="br0">
      <inkml:brushProperty name="width" value="0.1" units="cm"/>
      <inkml:brushProperty name="height" value="0.1" units="cm"/>
      <inkml:brushProperty name="color" value="#E71224"/>
    </inkml:brush>
  </inkml:definitions>
  <inkml:trace contextRef="#ctx0" brushRef="#br0">25 731 112 0 0,'0'0'10666'0'0,"-22"-31"-1050"0"0,22 30-9354 0 0,-1 1 0 0 0,1-1 0 0 0,0 1-1 0 0,0-1 1 0 0,-1 0 0 0 0,1 1 0 0 0,0-1 0 0 0,0 0 0 0 0,0 1-1 0 0,0-1 1 0 0,0 0 0 0 0,0 1 0 0 0,0-1 0 0 0,0 0 0 0 0,0 1 0 0 0,0-1-1 0 0,1-1 1 0 0,24-11 1297 0 0,42-15-375 0 0,110-64 0 0 0,11-5-447 0 0,465-224 64 0 0,-501 231-1870 0 0,-125 69-1110 0 0,-21 15 251 0 0,6-5 2953 0 0,-3 4-3132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23.596"/>
    </inkml:context>
    <inkml:brush xml:id="br0">
      <inkml:brushProperty name="width" value="0.1" units="cm"/>
      <inkml:brushProperty name="height" value="0.1" units="cm"/>
      <inkml:brushProperty name="color" value="#E71224"/>
    </inkml:brush>
  </inkml:definitions>
  <inkml:trace contextRef="#ctx0" brushRef="#br0">172 99 172 0 0,'18'-18'2248'0'0,"-14"-15"5675"0"0,-4 31-7480 0 0,0 0 1 0 0,0-1-1 0 0,0 1 1 0 0,0-1-1 0 0,0 1 1 0 0,0 0-1 0 0,1-1 1 0 0,-1 1-1 0 0,1 0 1 0 0,0-1-1 0 0,-1 1 1 0 0,1 0 0 0 0,0 0-1 0 0,3-14 5155 0 0,-5 16-5567 0 0,0 1 1 0 0,0 0 0 0 0,0-1-1 0 0,0 1 1 0 0,0-1 0 0 0,0 1-1 0 0,0 0 1 0 0,1 0-1 0 0,-1 0 1 0 0,0-1 0 0 0,0 1-1 0 0,1 0 1 0 0,-1 0 0 0 0,0 0-1 0 0,1 0 1 0 0,-2 2-1 0 0,-50 138-1593 0 0,16-39 746 0 0,9-24 480 0 0,15-41 288 0 0,-2-1 0 0 0,-19 37 0 0 0,30-67 27 0 0,1 0-1 0 0,0-1 1 0 0,1 1-1 0 0,-1 0 1 0 0,1 0 0 0 0,-1 12-1 0 0,2-16 37 0 0,0 1-1 0 0,0 0 0 0 0,0-1 1 0 0,0 1-1 0 0,0 0 0 0 0,0-1 1 0 0,0 1-1 0 0,1-1 1 0 0,0 1-1 0 0,-1 0 0 0 0,1-1 1 0 0,0 0-1 0 0,0 1 1 0 0,0-1-1 0 0,1 1 0 0 0,-1-1 1 0 0,0 0-1 0 0,3 3 0 0 0,8 1 272 0 0,1 1 0 0 0,0-1 0 0 0,0-1 0 0 0,0-1 0 0 0,1 0 0 0 0,-1 0 0 0 0,1-1 0 0 0,0-1 0 0 0,20 1 0 0 0,-14-1-48 0 0,33 3 177 0 0,1-2 0 0 0,-1-2 0 0 0,62-8 0 0 0,156-33-1792 0 0,-167 22-1154 0 0,-94 16 2308 0 0,58-6-5852 0 0,-63 8 5065 0 0,0 0 0 0 0,0 0-1 0 0,0 1 1 0 0,0-1 0 0 0,0 1-1 0 0,0 0 1 0 0,0 0 0 0 0,0 1 0 0 0,0 0-1 0 0,8 3 1 0 0,-5 2-1110 0 0,-7 1 993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25.561"/>
    </inkml:context>
    <inkml:brush xml:id="br0">
      <inkml:brushProperty name="width" value="0.1" units="cm"/>
      <inkml:brushProperty name="height" value="0.1" units="cm"/>
      <inkml:brushProperty name="color" value="#E71224"/>
    </inkml:brush>
  </inkml:definitions>
  <inkml:trace contextRef="#ctx0" brushRef="#br0">16 620 308 0 0,'-15'-26'19724'0'0,"14"33"-21001"0"0,4 7 1219 0 0,-1 0 0 0 0,2 0 0 0 0,0-1 0 0 0,1 1 0 0 0,0-1 0 0 0,1 0 0 0 0,11 18 0 0 0,3 10 51 0 0,61 150 44 0 0,-60-141-30 0 0,-14-36 62 0 0,0 0-1 0 0,-2 0 1 0 0,1 0-1 0 0,-2 1 1 0 0,0-1-1 0 0,3 30 1195 0 0,-5-47-1042 0 0,-1-5-191 0 0,1 1 1 0 0,-1-1-1 0 0,0 0 1 0 0,-1 1-1 0 0,1-1 1 0 0,-2 0-1 0 0,1 0 1 0 0,-3-13-1 0 0,-1-23-48 0 0,-20-245-266 0 0,11 185 47 0 0,4-71-214 0 0,7 105 436 0 0,26 91-305 0 0,22 39 348 0 0,53 94 1 0 0,-34-49-154 0 0,93 154-811 0 0,-151-248 922 0 0,-5-9 23 0 0,0 1 0 0 0,0 0 0 0 0,0-1 0 0 0,-1 1 0 0 0,1 0 0 0 0,-1 0 0 0 0,0 0 0 0 0,0 0-1 0 0,0 0 1 0 0,1 5 0 0 0,-2-6 657 0 0,0-6-432 0 0,-3-62-523 0 0,-24-121 0 0 0,8 68-237 0 0,0-4-4 0 0,4 32 438 0 0,-6-152 0 0 0,21 211 607 0 0,1-1 0 0 0,1 0 0 0 0,10-46 0 0 0,-12 78-489 0 0,0 1-1 0 0,0 0 1 0 0,0-1 0 0 0,0 1 0 0 0,0 0 0 0 0,0-1-1 0 0,1 1 1 0 0,-1 0 0 0 0,0 0 0 0 0,0-1 0 0 0,0 1-1 0 0,0 0 1 0 0,1 0 0 0 0,-1-1 0 0 0,0 1 0 0 0,0 0 0 0 0,1 0-1 0 0,-1-1 1 0 0,0 1 0 0 0,0 0 0 0 0,1 0 0 0 0,-1 0-1 0 0,0 0 1 0 0,1-1 0 0 0,-1 1 0 0 0,0 0 0 0 0,0 0-1 0 0,1 0 1 0 0,-1 0 0 0 0,0 0 0 0 0,1 0 0 0 0,-1 0 0 0 0,0 0-1 0 0,1 0 1 0 0,-1 0 0 0 0,0 0 0 0 0,1 0 0 0 0,-1 0-1 0 0,0 0 1 0 0,1 0 0 0 0,-1 0 0 0 0,0 0 0 0 0,1 1-1 0 0,-1-1 1 0 0,0 0 0 0 0,1 0 0 0 0,19 16 551 0 0,15 25 37 0 0,84 139 77 0 0,104 172-2521 0 0,-212-332 1200 0 0,-2 1-1 0 0,0 0 1 0 0,6 24-1 0 0,-11-33-1036 0 0,-2 0 0 0 0,1 0 0 0 0,-2 0 0 0 0,1 14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08.929"/>
    </inkml:context>
    <inkml:brush xml:id="br0">
      <inkml:brushProperty name="width" value="0.1" units="cm"/>
      <inkml:brushProperty name="height" value="0.1" units="cm"/>
      <inkml:brushProperty name="color" value="#E71224"/>
    </inkml:brush>
  </inkml:definitions>
  <inkml:trace contextRef="#ctx0" brushRef="#br0">0 154 84 0 0,'1'-3'16131'0'0,"16"-13"-14781"0"0,40-10-820 0 0,1 2 1 0 0,1 3-1 0 0,81-17 0 0 0,-95 29-2159 0 0,0 2-1 0 0,87-2 1 0 0,-116 8 335 0 0,0 2 1 0 0,0 0-1 0 0,0 1 1 0 0,-1 0-1 0 0,1 2 1 0 0,0 0-1 0 0,15 6 1 0 0,1-4-1966 0 0,-16-2 2348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26.186"/>
    </inkml:context>
    <inkml:brush xml:id="br0">
      <inkml:brushProperty name="width" value="0.1" units="cm"/>
      <inkml:brushProperty name="height" value="0.1" units="cm"/>
      <inkml:brushProperty name="color" value="#E71224"/>
    </inkml:brush>
  </inkml:definitions>
  <inkml:trace contextRef="#ctx0" brushRef="#br0">2 273 80 0 0,'32'-58'15425'0'0,"-24"66"-14502"0"0,1 8-807 0 0,-1 0 1 0 0,-1 1 0 0 0,7 27 0 0 0,-4-14-60 0 0,110 267 92 0 0,-84-200-171 0 0,24 77-47 0 0,-45-120 72 0 0,-7-26 111 0 0,0 0 0 0 0,-2 1 0 0 0,-1-1 0 0 0,1 42 812 0 0,-8-71-959 0 0,-1-1-1 0 0,0 1 1 0 0,1-1-1 0 0,-1 0 1 0 0,1 0-1 0 0,0 0 1 0 0,0 0 0 0 0,0-1-1 0 0,0 1 1 0 0,0-1-1 0 0,0 1 1 0 0,1-1-1 0 0,-1 1 1 0 0,1-1 0 0 0,0 0-1 0 0,-2-5 1 0 0,-3-3-180 0 0,-58-111-2089 0 0,-74-196 0 0 0,109 247 1798 0 0,7 16 540 0 0,-22-86-1 0 0,39 123 290 0 0,2-1 0 0 0,0 1 0 0 0,1-1 0 0 0,0 0-1 0 0,2 1 1 0 0,0-1 0 0 0,1 0 0 0 0,7-35 0 0 0,-5 46-188 0 0,-1 1 1 0 0,1-1 0 0 0,0 0-1 0 0,1 1 1 0 0,0 0-1 0 0,0-1 1 0 0,1 2 0 0 0,0-1-1 0 0,0 0 1 0 0,0 1-1 0 0,1 0 1 0 0,7-6 0 0 0,-2 3-65 0 0,1 1 1 0 0,-1 0 0 0 0,2 1 0 0 0,-1 0-1 0 0,1 1 1 0 0,21-7 0 0 0,-7 4-471 0 0,1 2 0 0 0,0 1 0 0 0,0 2 1 0 0,0 0-1 0 0,0 2 0 0 0,44 2 0 0 0,19 11-1818 0 0,-86-11 2152 0 0,0 1 0 0 0,1 1 0 0 0,-1-1 0 0 0,0 1 1 0 0,-1 0-1 0 0,1 0 0 0 0,0 0 0 0 0,-1 1 0 0 0,1-1 0 0 0,-1 1 0 0 0,1 0 0 0 0,-1 1 0 0 0,0-1 0 0 0,6 7 0 0 0,-9-7 191 0 0,0-1 0 0 0,0 0-1 0 0,-1 0 1 0 0,1 1 0 0 0,0-1 0 0 0,-1 1-1 0 0,1-1 1 0 0,-1 1 0 0 0,0-1-1 0 0,0 1 1 0 0,0-1 0 0 0,0 0 0 0 0,0 1-1 0 0,0-1 1 0 0,-1 1 0 0 0,-1 3 0 0 0,-15 41 2051 0 0,11-31-1427 0 0,-67 136 3747 0 0,51-114-3922 0 0,3 2 0 0 0,1 0 0 0 0,-17 57 0 0 0,33-91-607 0 0,1 0 1 0 0,-1 0-1 0 0,1 0 0 0 0,1 0 0 0 0,-1 0 1 0 0,1-1-1 0 0,0 1 0 0 0,0 0 1 0 0,1 0-1 0 0,0 0 0 0 0,0 0 1 0 0,0 0-1 0 0,1 0 0 0 0,0-1 1 0 0,0 1-1 0 0,0-1 0 0 0,1 1 1 0 0,-1-1-1 0 0,1 0 0 0 0,1 0 1 0 0,4 6-1 0 0,-4-7-249 0 0,1 1 0 0 0,0-1 0 0 0,0 0-1 0 0,1-1 1 0 0,-1 1 0 0 0,1-1 0 0 0,0 0 0 0 0,0-1-1 0 0,0 0 1 0 0,0 1 0 0 0,0-2 0 0 0,1 1 0 0 0,-1-1 0 0 0,0 0-1 0 0,1 0 1 0 0,-1-1 0 0 0,1 1 0 0 0,12-3 0 0 0,-6 1-857 0 0,-1-1 0 0 0,1 0 0 0 0,-1-1 0 0 0,0 0 0 0 0,0-1 1 0 0,0-1-1 0 0,-1 0 0 0 0,1 0 0 0 0,-1-1 0 0 0,0-1 0 0 0,-1 1 1 0 0,1-2-1 0 0,-1 0 0 0 0,12-12 0 0 0,2-4 396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27.114"/>
    </inkml:context>
    <inkml:brush xml:id="br0">
      <inkml:brushProperty name="width" value="0.1" units="cm"/>
      <inkml:brushProperty name="height" value="0.1" units="cm"/>
      <inkml:brushProperty name="color" value="#E71224"/>
    </inkml:brush>
  </inkml:definitions>
  <inkml:trace contextRef="#ctx0" brushRef="#br0">397 207 376 0 0,'2'-8'788'0'0,"-1"1"1"0"0,0-1-1 0 0,0 0 0 0 0,-1 1 1 0 0,0-1-1 0 0,0 0 0 0 0,-1 1 1 0 0,0-1-1 0 0,0 1 1 0 0,-3-10-1 0 0,1 4 774 0 0,-1 1 0 0 0,-1-1 1 0 0,0 1-1 0 0,0 1 0 0 0,-11-17 1 0 0,15 26-1492 0 0,0 0 0 0 0,0 1 0 0 0,-1-1 0 0 0,1 0 0 0 0,0 1 0 0 0,-1-1 0 0 0,1 1 0 0 0,-1 0 0 0 0,0-1 0 0 0,0 1 0 0 0,1 0 0 0 0,-1 0 0 0 0,0 0 0 0 0,0 0 0 0 0,0 0 0 0 0,0 1 0 0 0,0-1 0 0 0,0 0 0 0 0,0 1 0 0 0,0 0 0 0 0,0-1 0 0 0,0 1 0 0 0,0 0 0 0 0,-1 0 0 0 0,1 0 0 0 0,0 0 0 0 0,0 1 0 0 0,0-1 0 0 0,0 1 1 0 0,0-1-1 0 0,0 1 0 0 0,0 0 0 0 0,0-1 0 0 0,0 1 0 0 0,0 0 0 0 0,0 0 0 0 0,1 1 0 0 0,-1-1 0 0 0,0 0 0 0 0,-2 3 0 0 0,-7 5-156 0 0,0 1 1 0 0,0 0-1 0 0,1 1 0 0 0,-12 17 1 0 0,19-24 145 0 0,-18 25-57 0 0,2 1 1 0 0,1 1-1 0 0,1 0 0 0 0,-22 60 1 0 0,-33 139 296 0 0,67-213-281 0 0,-1 5 2 0 0,1 1 0 0 0,1 0 0 0 0,1 0-1 0 0,1 1 1 0 0,2-1 0 0 0,0 0 0 0 0,1 1 0 0 0,1-1 0 0 0,7 33-1 0 0,-7-52-12 0 0,-1 1 0 0 0,1 0 0 0 0,1-1 0 0 0,-1 1 0 0 0,0-1-1 0 0,1 0 1 0 0,0 0 0 0 0,0 0 0 0 0,0 0 0 0 0,1-1 0 0 0,6 7-1 0 0,-9-9 4 0 0,1 0-1 0 0,-1 0 0 0 0,1 0 1 0 0,-1 0-1 0 0,1 0 0 0 0,-1 0 0 0 0,1 0 1 0 0,0-1-1 0 0,0 1 0 0 0,-1 0 0 0 0,1-1 1 0 0,0 0-1 0 0,0 1 0 0 0,-1-1 1 0 0,1 0-1 0 0,0 0 0 0 0,0 0 0 0 0,0 0 1 0 0,0 0-1 0 0,-1 0 0 0 0,1-1 0 0 0,0 1 1 0 0,0-1-1 0 0,-1 1 0 0 0,1-1 1 0 0,0 0-1 0 0,-1 1 0 0 0,1-1 0 0 0,0 0 1 0 0,-1 0-1 0 0,1 0 0 0 0,-1 0 0 0 0,0-1 1 0 0,3-1-1 0 0,2-4-258 0 0,0 0 0 0 0,-1-1 0 0 0,0 0 0 0 0,0 0 0 0 0,0-1 0 0 0,-1 1 0 0 0,0-1 0 0 0,-1 0 0 0 0,0 0 0 0 0,0 0 0 0 0,-1-1 0 0 0,0 1 0 0 0,-1-1 0 0 0,0 1 1 0 0,-1-1-1 0 0,1 1 0 0 0,-3-11 0 0 0,1 4-85 0 0,0 1 0 0 0,-2-1 0 0 0,0 1 0 0 0,-1 0 0 0 0,0 0 0 0 0,-2 0 0 0 0,1 0 0 0 0,-2 1 0 0 0,-15-26 0 0 0,21 39 384 0 0,1 0 1 0 0,-1 0-1 0 0,0 0 0 0 0,0 0 1 0 0,0 0-1 0 0,0 0 1 0 0,0 0-1 0 0,0 1 1 0 0,0-1-1 0 0,0 0 0 0 0,0 1 1 0 0,0-1-1 0 0,0 0 1 0 0,0 1-1 0 0,-3-1 1 0 0,-10-6 5336 0 0,29-6-4883 0 0,1 0 0 0 0,0 0 0 0 0,0 2 0 0 0,1 0 0 0 0,1 0 0 0 0,21-7 0 0 0,115-40-3282 0 0,-110 43 86 0 0,36-17-8147 0 0,-73 29 10025 0 0,-1-1 1 0 0,1 0-1 0 0,-1 0 1 0 0,1 0-1 0 0,-1-1 1 0 0,0 0-1 0 0,-1 0 1 0 0,9-10-1 0 0,-5 0 384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27.441"/>
    </inkml:context>
    <inkml:brush xml:id="br0">
      <inkml:brushProperty name="width" value="0.1" units="cm"/>
      <inkml:brushProperty name="height" value="0.1" units="cm"/>
      <inkml:brushProperty name="color" value="#E71224"/>
    </inkml:brush>
  </inkml:definitions>
  <inkml:trace contextRef="#ctx0" brushRef="#br0">152 371 40 0 0,'4'-25'1314'0'0,"-3"23"-879"0"0,0 1 0 0 0,-1-1-1 0 0,1 0 1 0 0,-1 0 0 0 0,1 0 0 0 0,-1 1 0 0 0,0-1-1 0 0,0 0 1 0 0,0 0 0 0 0,0 0 0 0 0,0 0 0 0 0,0 0-1 0 0,-1 0 1 0 0,1 1 0 0 0,0-1 0 0 0,-1 0 0 0 0,0 0 0 0 0,1 0-1 0 0,-1 1 1 0 0,-9-11 4440 0 0,9 12-4628 0 0,0 0 0 0 0,1 0-1 0 0,-1 0 1 0 0,1 0 0 0 0,-1 0 0 0 0,1 0-1 0 0,-1 0 1 0 0,0 0 0 0 0,1 0-1 0 0,-1 0 1 0 0,-2 1 1233 0 0,1 0-1233 0 0,-12 21 2067 0 0,11-14-2243 0 0,0 0 1 0 0,1 0 0 0 0,0 1-1 0 0,1-1 1 0 0,-1 11-1 0 0,3 3 111 0 0,0 0 1 0 0,2-1-1 0 0,1 1 0 0 0,0-1 0 0 0,2 1 0 0 0,10 27 0 0 0,-12-38-182 0 0,1-1-1 0 0,-1 1 1 0 0,2-1 0 0 0,-1-1 0 0 0,1 1-1 0 0,1-1 1 0 0,0 0 0 0 0,0 0-1 0 0,1-1 1 0 0,0 0 0 0 0,0 0-1 0 0,1-1 1 0 0,-1 0 0 0 0,14 7-1 0 0,-18-12 24 0 0,0 0 0 0 0,1 0 0 0 0,-1-1-1 0 0,0 0 1 0 0,1 0 0 0 0,-1 0 0 0 0,1 0-1 0 0,-1 0 1 0 0,1-1 0 0 0,-1 0 0 0 0,1 0-1 0 0,-1 0 1 0 0,1-1 0 0 0,0 0 0 0 0,-1 1-1 0 0,6-3 1 0 0,-2 0 71 0 0,-1 0 1 0 0,0-1-1 0 0,0 0 0 0 0,0 0 0 0 0,0 0 0 0 0,-1-1 1 0 0,0 0-1 0 0,10-10 0 0 0,-2-1 156 0 0,0 0 0 0 0,-2 0 0 0 0,0-2 0 0 0,-1 0 0 0 0,0 0 0 0 0,10-26 0 0 0,-12 20-46 0 0,0 0 0 0 0,-2-1 0 0 0,0 0 1 0 0,-2 0-1 0 0,-1 0 0 0 0,-1-1 0 0 0,-1 1 0 0 0,-2-38 1 0 0,0 51-283 0 0,-1 0 0 0 0,-1 1 0 0 0,0-1 0 0 0,-1 1 0 0 0,0-1 0 0 0,0 1 0 0 0,-1 0 1 0 0,-1 0-1 0 0,0 1 0 0 0,0-1 0 0 0,-1 1 0 0 0,0 0 0 0 0,-1 1 0 0 0,0-1 1 0 0,0 1-1 0 0,-1 1 0 0 0,-1 0 0 0 0,1 0 0 0 0,-1 0 0 0 0,-16-9 0 0 0,18 12-90 0 0,-1 1-1 0 0,0 0 1 0 0,0 0-1 0 0,0 1 1 0 0,-1 1-1 0 0,1-1 1 0 0,-1 1-1 0 0,0 0 1 0 0,1 1-1 0 0,-11 0 1 0 0,10 1-540 0 0,0 0 0 0 0,-1 1 0 0 0,1 1 0 0 0,0-1 0 0 0,0 2 0 0 0,0-1 0 0 0,0 1 0 0 0,-11 5 0 0 0,-2 5-1954 0 0,0 0 1 0 0,1 2-1 0 0,0 0 1 0 0,1 1-1 0 0,-33 35 1 0 0,16-16 943 0 0,3-2 1080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49.912"/>
    </inkml:context>
    <inkml:brush xml:id="br0">
      <inkml:brushProperty name="width" value="0.1" units="cm"/>
      <inkml:brushProperty name="height" value="0.1" units="cm"/>
      <inkml:brushProperty name="color" value="#E71224"/>
    </inkml:brush>
  </inkml:definitions>
  <inkml:trace contextRef="#ctx0" brushRef="#br0">2944 106 140 0 0,'-36'-3'2238'0'0,"31"1"-1053"0"0,0 0 0 0 0,1 0 0 0 0,-1 0-1 0 0,1 0 1 0 0,0-1 0 0 0,-1 1 0 0 0,1-1 0 0 0,-5-5 0 0 0,-3 0-457 0 0,0 0 1 0 0,0 1-1 0 0,-1 1 1 0 0,0 0-1 0 0,0 1 1 0 0,0 0-1 0 0,-1 1 1 0 0,1 0-1 0 0,-15-1 1 0 0,-133-12 1577 0 0,139 16-1764 0 0,-58 1-125 0 0,0 4 1 0 0,1 4-1 0 0,-100 22 1 0 0,62-10-263 0 0,-259 43 29 0 0,-184 27-74 0 0,143-25-578 0 0,193-29-1713 0 0,0-3-3352 0 0,186-28 3979 0 0,15-1-1080 0 0,1-1 0 0 0,-1 0 0 0 0,0-2 1 0 0,-32-3-1 0 0,41-3 1080 0 0,12-3 775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4:50.399"/>
    </inkml:context>
    <inkml:brush xml:id="br0">
      <inkml:brushProperty name="width" value="0.1" units="cm"/>
      <inkml:brushProperty name="height" value="0.1" units="cm"/>
      <inkml:brushProperty name="color" value="#E71224"/>
    </inkml:brush>
  </inkml:definitions>
  <inkml:trace contextRef="#ctx0" brushRef="#br0">1533 3 212 0 0,'-25'2'3355'0'0,"0"0"0"0"0,-45-5-1 0 0,2 0 1869 0 0,22 5-4789 0 0,-34 10 0 0 0,1 3 0 0 0,0 3 0 0 0,1 4 0 0 0,-78 33 0 0 0,37-4-571 0 0,-200 117 0 0 0,265-135-11 0 0,2 2 0 0 0,-49 43 0 0 0,79-58 84 0 0,0 0 0 0 0,2 2 0 0 0,0 1 0 0 0,1 0 0 0 0,2 1 0 0 0,-22 38 1 0 0,36-56 101 0 0,-1 1 0 0 0,2-1 1 0 0,-1 1-1 0 0,0 0 1 0 0,1 0-1 0 0,1 0 1 0 0,-1 0-1 0 0,1 0 1 0 0,0 0-1 0 0,0 0 1 0 0,1 0-1 0 0,0 1 1 0 0,1-1-1 0 0,-1 0 1 0 0,1 0-1 0 0,3 9 1 0 0,-1-8 170 0 0,0 0-1 0 0,1 0 1 0 0,0 0 0 0 0,0 0 0 0 0,1-1 0 0 0,0 0 0 0 0,0 0 0 0 0,1 0 0 0 0,0 0 0 0 0,0-1 0 0 0,12 9 0 0 0,3 1 368 0 0,2-2 1 0 0,0 0-1 0 0,0-2 1 0 0,1 0-1 0 0,1-2 1 0 0,0-1-1 0 0,45 11 1 0 0,299 39 2435 0 0,-45-10-3773 0 0,-249-29-792 0 0,0 11-3470 0 0,-68-27 3997 0 0,1 0 1 0 0,-1 0 0 0 0,0 1-1 0 0,0 0 1 0 0,-1 1 0 0 0,1-1-1 0 0,-1 1 1 0 0,0 0 0 0 0,-1 1-1 0 0,1 0 1 0 0,-1-1-1 0 0,-1 2 1 0 0,1-1 0 0 0,-1 0-1 0 0,0 1 1 0 0,3 10 0 0 0,1 7-947 0 0,0-8 1042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39.077"/>
    </inkml:context>
    <inkml:brush xml:id="br0">
      <inkml:brushProperty name="width" value="0.1" units="cm"/>
      <inkml:brushProperty name="height" value="0.1" units="cm"/>
      <inkml:brushProperty name="color" value="#E71224"/>
    </inkml:brush>
  </inkml:definitions>
  <inkml:trace contextRef="#ctx0" brushRef="#br0">0 759 744 0 0,'14'-25'12479'0'0,"-8"12"-9274"0"0,0 3-3514 0 0,-5 8 449 0 0,0-1 0 0 0,0 1 0 0 0,0-1-1 0 0,0 0 1 0 0,0 0 0 0 0,0 1 0 0 0,-1-1-1 0 0,0 0 1 0 0,1 0 0 0 0,-1 0 0 0 0,0 0-1 0 0,-1-4 2152 0 0,48 23-283 0 0,2-17-1034 0 0,-1-3-1 0 0,79-16 0 0 0,95-36 1452 0 0,-120 29-1602 0 0,345-80 241 0 0,278-78 672 0 0,86-74-7675 0 0,-764 238-169 0 0,-33 14 888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39.721"/>
    </inkml:context>
    <inkml:brush xml:id="br0">
      <inkml:brushProperty name="width" value="0.1" units="cm"/>
      <inkml:brushProperty name="height" value="0.1" units="cm"/>
      <inkml:brushProperty name="color" value="#E71224"/>
    </inkml:brush>
  </inkml:definitions>
  <inkml:trace contextRef="#ctx0" brushRef="#br0">0 1008 200 0 0,'7'-1'16915'0'0,"8"-19"-13415"0"0,6-17-5499 0 0,-16 23 3496 0 0,22-37 601 0 0,-21 38-1596 0 0,1 0 0 0 0,0 0 0 0 0,1 1 0 0 0,1 0 0 0 0,0 0 0 0 0,17-17 0 0 0,192-184 2744 0 0,-55 58-3105 0 0,-31 29-1109 0 0,20-19-4637 0 0,-118 110 2681 0 0,12-13-4486 0 0,-6-2-3397 0 0,-38 42 9585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40.243"/>
    </inkml:context>
    <inkml:brush xml:id="br0">
      <inkml:brushProperty name="width" value="0.1" units="cm"/>
      <inkml:brushProperty name="height" value="0.1" units="cm"/>
      <inkml:brushProperty name="color" value="#E71224"/>
    </inkml:brush>
  </inkml:definitions>
  <inkml:trace contextRef="#ctx0" brushRef="#br0">0 0 292 0 0,'4'1'21262'0'0,"26"-1"-21096"0"0,-24-1 545 0 0,10 4-705 0 0,-1-1 0 0 0,0 2 0 0 0,0 0 0 0 0,0 1 0 0 0,0 0 0 0 0,-1 1 0 0 0,19 11 0 0 0,9 2 227 0 0,358 124 3678 0 0,-127-51-2849 0 0,-231-75-1204 0 0,-1 1 0 0 0,69 41 1 0 0,-79-39-1714 0 0,52 46 0 0 0,-61-46 155 0 0,28 25-1631 0 0,-23-29-1793 0 0,0-10-4649 0 0,-20-9 7684 0 0,-6-1 796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41.897"/>
    </inkml:context>
    <inkml:brush xml:id="br0">
      <inkml:brushProperty name="width" value="0.1" units="cm"/>
      <inkml:brushProperty name="height" value="0.1" units="cm"/>
      <inkml:brushProperty name="color" value="#E71224"/>
    </inkml:brush>
  </inkml:definitions>
  <inkml:trace contextRef="#ctx0" brushRef="#br0">27 1407 44 0 0,'-26'4'12271'0'0,"26"-4"-12109"0"0,4-5-21 0 0,0 1-1 0 0,0 0 1 0 0,1 0 0 0 0,-1 0-1 0 0,1 1 1 0 0,0-1-1 0 0,8-3 1 0 0,-12 6-84 0 0,268-140 1733 0 0,-43 25-1034 0 0,62-45 2192 0 0,269-157-302 0 0,-431 244-2460 0 0,229-151 359 0 0,-229 136-519 0 0,95-79-184 0 0,-148 113-145 0 0,-34 27-1135 0 0,-78 83-18955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42.936"/>
    </inkml:context>
    <inkml:brush xml:id="br0">
      <inkml:brushProperty name="width" value="0.1" units="cm"/>
      <inkml:brushProperty name="height" value="0.1" units="cm"/>
      <inkml:brushProperty name="color" value="#E71224"/>
    </inkml:brush>
  </inkml:definitions>
  <inkml:trace contextRef="#ctx0" brushRef="#br0">647 19 216 0 0,'3'-18'22065'0'0,"-13"28"-22912"0"0,-4 31 60 0 0,2-5 665 0 0,-18 33 52 0 0,-21 41 109 0 0,-20 18-49 0 0,-6-3 0 0 0,-120 148 0 0 0,49-107 522 0 0,142-160-502 0 0,1 1 0 0 0,-1 0 0 0 0,1-1-1 0 0,0 2 1 0 0,-8 13 0 0 0,13-20 222 0 0,4-3-16 0 0,-1 0 1 0 0,0 0 0 0 0,0 0 0 0 0,0-1-1 0 0,0 1 1 0 0,-1-1 0 0 0,1 0 0 0 0,0 1-1 0 0,2-5 1 0 0,25-22-564 0 0,-18 23 346 0 0,1 1 0 0 0,0 1 0 0 0,0 0 0 0 0,1 1 0 0 0,-1 0 0 0 0,1 1-1 0 0,-1 1 1 0 0,17-1 0 0 0,35-4 157 0 0,54-8-17 0 0,2 5 0 0 0,0 6 1 0 0,-1 4-1 0 0,164 25 1 0 0,-127-11 1194 0 0,-118-13-3174 0 0,3 0-4343 0 0,0-1-6097 0 0,-41-1 11940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09.367"/>
    </inkml:context>
    <inkml:brush xml:id="br0">
      <inkml:brushProperty name="width" value="0.1" units="cm"/>
      <inkml:brushProperty name="height" value="0.1" units="cm"/>
      <inkml:brushProperty name="color" value="#E71224"/>
    </inkml:brush>
  </inkml:definitions>
  <inkml:trace contextRef="#ctx0" brushRef="#br0">51 95 64 0 0,'0'0'17472'0'0,"-13"11"-17044"0"0,11-7-441 0 0,0 0 0 0 0,0 1 0 0 0,0 0 0 0 0,1-1 0 0 0,0 1 0 0 0,0 0 0 0 0,-1 9 0 0 0,-4 16-20 0 0,0-1 44 0 0,1 0 0 0 0,1 0 0 0 0,2 1 0 0 0,1-1 0 0 0,2 31 0 0 0,0-9 210 0 0,0-40-80 0 0,-1-1-1 0 0,2 0 0 0 0,0 1 0 0 0,0-1 0 0 0,0 0 0 0 0,2 0 1 0 0,6 16-1 0 0,-10-26-83 0 0,0 1 0 0 0,1 0-1 0 0,-1 0 1 0 0,0-1 0 0 0,0 1 0 0 0,1 0 0 0 0,-1-1 0 0 0,1 1 0 0 0,-1-1 0 0 0,1 1 0 0 0,-1-1 0 0 0,1 1 0 0 0,-1-1-1 0 0,1 1 1 0 0,-1-1 0 0 0,1 1 0 0 0,0-1 0 0 0,-1 1 0 0 0,1-1 0 0 0,0 0 0 0 0,-1 1 0 0 0,1-1 0 0 0,0 0 0 0 0,-1 0-1 0 0,1 0 1 0 0,0 1 0 0 0,0-1 0 0 0,-1 0 0 0 0,1 0 0 0 0,1 0 0 0 0,22-13 1023 0 0,17-31-149 0 0,-26 22-1174 0 0,-1-1 0 0 0,0 0 0 0 0,-2-1 0 0 0,0 0 0 0 0,10-37 0 0 0,28-130-1175 0 0,-40 96 2472 0 0,-11 70 261 0 0,1 20-298 0 0,5 15-1153 0 0,32 114-219 0 0,-11-47 121 0 0,5 14-982 0 0,3-5-983 0 0,-26-61 835 0 0,2 1 1 0 0,0-1-1 0 0,23 37 0 0 0,-32-61 1245 0 0,-1-1 1 0 0,0 1-1 0 0,1-1 0 0 0,-1 0 1 0 0,1 1-1 0 0,-1-1 0 0 0,1 0 1 0 0,-1 1-1 0 0,1-1 1 0 0,-1 0-1 0 0,1 1 0 0 0,-1-1 1 0 0,1 0-1 0 0,-1 0 0 0 0,1 0 1 0 0,0 0-1 0 0,-1 1 0 0 0,1-1 1 0 0,-1 0-1 0 0,1 0 0 0 0,0 0 1 0 0,-1 0-1 0 0,1 0 1 0 0,-1-1-1 0 0,1 1 0 0 0,-1 0 1 0 0,1 0-1 0 0,0 0 0 0 0,-1 0 1 0 0,1-1-1 0 0,-1 1 0 0 0,1 0 1 0 0,-1 0-1 0 0,1-1 0 0 0,-1 1 1 0 0,1-1-1 0 0,-1 1 1 0 0,1 0-1 0 0,-1-1 0 0 0,0 1 1 0 0,1-1-1 0 0,-1 1 0 0 0,0-1 1 0 0,1 1-1 0 0,-1-1 0 0 0,0 1 1 0 0,0-1-1 0 0,1 1 0 0 0,-1-1 1 0 0,0 1-1 0 0,0-1 1 0 0,0-1-1 0 0,16-34-2945 0 0,-1-37-427 0 0,-14 27 2592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44.229"/>
    </inkml:context>
    <inkml:brush xml:id="br0">
      <inkml:brushProperty name="width" value="0.1" units="cm"/>
      <inkml:brushProperty name="height" value="0.1" units="cm"/>
      <inkml:brushProperty name="color" value="#E71224"/>
    </inkml:brush>
  </inkml:definitions>
  <inkml:trace contextRef="#ctx0" brushRef="#br0">1 1729 120 0 0,'0'-6'9709'0'0,"0"-20"-6584"0"0,0 21-2906 0 0,1 0 0 0 0,0 0 0 0 0,0 0 0 0 0,1 1 0 0 0,-1-1 0 0 0,1 0 0 0 0,0 1 0 0 0,1-1 0 0 0,-1 1 0 0 0,1 0 0 0 0,-1 0 0 0 0,6-5 0 0 0,46-51 646 0 0,-30 35-403 0 0,52-49 1012 0 0,3 3-1 0 0,158-109 1 0 0,-106 85-404 0 0,620-448 1411 0 0,-294 199-4441 0 0,-364 261-430 0 0,27-20-4668 0 0,-105 92 3831 0 0,0 2 1 0 0,1-1-1 0 0,27-10 1 0 0,-36 16 2492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44.871"/>
    </inkml:context>
    <inkml:brush xml:id="br0">
      <inkml:brushProperty name="width" value="0.1" units="cm"/>
      <inkml:brushProperty name="height" value="0.1" units="cm"/>
      <inkml:brushProperty name="color" value="#E71224"/>
    </inkml:brush>
  </inkml:definitions>
  <inkml:trace contextRef="#ctx0" brushRef="#br0">573 13 188 0 0,'-10'6'2166'0'0,"-28"-13"14243"0"0,33-4-15518 0 0,5 11-941 0 0,-3 0-455 0 0,1 1 343 0 0,-1 0 1 0 0,1 0-1 0 0,-1-1 0 0 0,1 2 1 0 0,-1-1-1 0 0,1 0 0 0 0,-1 0 1 0 0,1 1-1 0 0,0 0 1 0 0,0-1-1 0 0,0 1 0 0 0,0 0 1 0 0,0 0-1 0 0,0 0 1 0 0,0 0-1 0 0,1 0 0 0 0,-3 4 1 0 0,-24 44-821 0 0,-185 361-2436 0 0,18-37 4346 0 0,191-366-766 0 0,-2 5 328 0 0,0-1-1 0 0,0 1 1 0 0,2 0-1 0 0,-1 0 1 0 0,-3 21-1 0 0,8-31-396 0 0,0 0 0 0 0,0-1 0 0 0,-1 1 1 0 0,2-1-1 0 0,-1 1 0 0 0,0 0 0 0 0,0-1 0 0 0,1 1 0 0 0,0-1 0 0 0,-1 1 0 0 0,1-1 0 0 0,0 1 0 0 0,0-1 0 0 0,0 1 0 0 0,0-1 0 0 0,1 0 0 0 0,-1 0 0 0 0,1 1 0 0 0,-1-1 0 0 0,1 0 0 0 0,0-1 0 0 0,0 1 0 0 0,0 0 0 0 0,0 0 0 0 0,0-1 0 0 0,0 1 0 0 0,0-1 0 0 0,1 0 0 0 0,-1 1 1 0 0,1-1-1 0 0,-1 0 0 0 0,0-1 0 0 0,1 1 0 0 0,0 0 0 0 0,-1-1 0 0 0,4 1 0 0 0,10 2 110 0 0,1-1-1 0 0,0-1 1 0 0,0 0 0 0 0,0-2 0 0 0,0 0 0 0 0,-1 0 0 0 0,19-5 0 0 0,117-34 19 0 0,-132 34-230 0 0,237-86-2670 0 0,-8-15-6336 0 0,-169 71 4365 0 0,9-8 838 0 0,-44 24 2958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46.014"/>
    </inkml:context>
    <inkml:brush xml:id="br0">
      <inkml:brushProperty name="width" value="0.1" units="cm"/>
      <inkml:brushProperty name="height" value="0.1" units="cm"/>
      <inkml:brushProperty name="color" value="#E71224"/>
    </inkml:brush>
  </inkml:definitions>
  <inkml:trace contextRef="#ctx0" brushRef="#br0">0 1249 48 0 0,'0'-31'11874'0'0,"0"20"-11272"0"0,1 5-472 0 0,-1 0-1 0 0,1 0 1 0 0,0 0-1 0 0,0 0 1 0 0,1 0-1 0 0,-1 0 1 0 0,1 1-1 0 0,1-1 1 0 0,-1 1-1 0 0,1-1 1 0 0,0 1-1 0 0,7-10 1 0 0,3 0 473 0 0,0 0 0 0 0,25-21 0 0 0,8-9 741 0 0,142-131 2198 0 0,-148 142-3140 0 0,218-175 2365 0 0,-130 109-2159 0 0,-93 72-684 0 0,277-214 31 0 0,-93 96-4844 0 0,-132 102-320 0 0,-73 38 3258 0 0,2 0 0 0 0,-1 1 1 0 0,1 1-1 0 0,0 0 0 0 0,0 1 1 0 0,31-1-1 0 0,-34 4 1205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46.567"/>
    </inkml:context>
    <inkml:brush xml:id="br0">
      <inkml:brushProperty name="width" value="0.1" units="cm"/>
      <inkml:brushProperty name="height" value="0.1" units="cm"/>
      <inkml:brushProperty name="color" value="#E71224"/>
    </inkml:brush>
  </inkml:definitions>
  <inkml:trace contextRef="#ctx0" brushRef="#br0">673 1 168 0 0,'-39'7'6609'0'0,"33"-6"-5352"0"0,1-1-1 0 0,0 1 1 0 0,-1 0-1 0 0,1 1 1 0 0,-1-1-1 0 0,-8 5 1 0 0,11-4-1258 0 0,0 0-1 0 0,0 0 1 0 0,0 0 0 0 0,1 0 0 0 0,-1 1-1 0 0,1-1 1 0 0,0 1 0 0 0,0-1-1 0 0,-3 4 1 0 0,-12 24-309 0 0,1 1-1 0 0,2 1 1 0 0,1 0 0 0 0,-10 37-1 0 0,-8 20-915 0 0,-22 56-740 0 0,-33 79 146 0 0,65-176 2069 0 0,-3-1-1 0 0,-44 68 1 0 0,59-103-79 0 0,-121 160 4603 0 0,124-165-4475 0 0,-1 0 103 0 0,0 0 1 0 0,1 1-1 0 0,0 0 1 0 0,0 0-1 0 0,1 1 1 0 0,-5 9 0 0 0,9-17-366 0 0,1 0 1 0 0,0-1-1 0 0,0 1 1 0 0,0 0-1 0 0,0 0 1 0 0,0-1 0 0 0,0 1-1 0 0,0 0 1 0 0,0 0-1 0 0,0 0 1 0 0,1-1-1 0 0,-1 1 1 0 0,0 0-1 0 0,0-1 1 0 0,1 1 0 0 0,-1 0-1 0 0,0 0 1 0 0,1-1-1 0 0,-1 1 1 0 0,1-1-1 0 0,-1 1 1 0 0,1 0-1 0 0,-1-1 1 0 0,1 1 0 0 0,-1-1-1 0 0,1 1 1 0 0,0-1-1 0 0,-1 1 1 0 0,1-1-1 0 0,0 0 1 0 0,-1 1-1 0 0,1-1 1 0 0,0 0 0 0 0,-1 0-1 0 0,1 1 1 0 0,0-1-1 0 0,0 0 1 0 0,-1 0-1 0 0,1 0 1 0 0,0 0-1 0 0,1 0 1 0 0,33 2 763 0 0,-1-7-278 0 0,-1-1 1 0 0,0-2 0 0 0,0-1 0 0 0,51-21 0 0 0,-27 9-145 0 0,217-79 83 0 0,105-36-5839 0 0,-123 60-7725 0 0,-175 52 8993 0 0,-46 12 3211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47.704"/>
    </inkml:context>
    <inkml:brush xml:id="br0">
      <inkml:brushProperty name="width" value="0.1" units="cm"/>
      <inkml:brushProperty name="height" value="0.1" units="cm"/>
      <inkml:brushProperty name="color" value="#E71224"/>
    </inkml:brush>
  </inkml:definitions>
  <inkml:trace contextRef="#ctx0" brushRef="#br0">1 704 272 0 0,'18'2'2746'0'0,"1"-1"1"0"0,-1-1-1 0 0,1 0 0 0 0,36-6 1 0 0,75-23 1862 0 0,-48 9-3810 0 0,816-253 2688 0 0,-612 174-2924 0 0,-75 27-581 0 0,138-46-2774 0 0,-115 49-5626 0 0,-114 49-3182 0 0,-113 19 10990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48.195"/>
    </inkml:context>
    <inkml:brush xml:id="br0">
      <inkml:brushProperty name="width" value="0.1" units="cm"/>
      <inkml:brushProperty name="height" value="0.1" units="cm"/>
      <inkml:brushProperty name="color" value="#E71224"/>
    </inkml:brush>
  </inkml:definitions>
  <inkml:trace contextRef="#ctx0" brushRef="#br0">729 0 292 0 0,'-31'9'3430'0'0,"0"0"815"0"0,1 0-1 0 0,-44 22 0 0 0,61-24-4064 0 0,0 1-1 0 0,1 0 0 0 0,0 1 0 0 0,-20 18 1 0 0,-24 29-839 0 0,1 1 1 0 0,3 3-1 0 0,3 2 0 0 0,3 3 1 0 0,2 1-1 0 0,-39 82 1 0 0,65-112 445 0 0,-2 5-164 0 0,-22 62 1 0 0,39-92 419 0 0,-1 0 0 0 0,2 1 0 0 0,-1-1 0 0 0,1 1 0 0 0,1-1 0 0 0,0 1 0 0 0,1 0 1 0 0,0 0-1 0 0,1-1 0 0 0,4 22 0 0 0,-4-27 111 0 0,1-1 1 0 0,0 0 0 0 0,1 0 0 0 0,-1 1-1 0 0,1-2 1 0 0,0 1 0 0 0,0 0-1 0 0,0 0 1 0 0,1-1 0 0 0,0 0-1 0 0,0 0 1 0 0,0 0 0 0 0,8 6-1 0 0,-3-4 149 0 0,1 0 0 0 0,0-1 0 0 0,0 0 0 0 0,0 0 0 0 0,1-1 0 0 0,15 4 0 0 0,6-1 400 0 0,0-1-1 0 0,0-2 1 0 0,60 0-1 0 0,69-13-352 0 0,298-53 0 0 0,-259 29-4025 0 0,-1 7-3923 0 0,74 1-494 0 0,-193 17 7431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55.370"/>
    </inkml:context>
    <inkml:brush xml:id="br0">
      <inkml:brushProperty name="width" value="0.1" units="cm"/>
      <inkml:brushProperty name="height" value="0.1" units="cm"/>
      <inkml:brushProperty name="color" value="#E71224"/>
    </inkml:brush>
  </inkml:definitions>
  <inkml:trace contextRef="#ctx0" brushRef="#br0">8 41 280 0 0,'-7'-28'12316'0'0,"8"16"-8302"0"0,13 41-4809 0 0,17 41 2469 0 0,34 119-1 0 0,-35-96-1025 0 0,5 11-218 0 0,1-3-146 0 0,33 153 1 0 0,-54-154-677 0 0,-10-33-2650 0 0,-15-27-2488 0 0,10-38 5070 0 0,0-1 1 0 0,-1 1 0 0 0,0 0-1 0 0,1-1 1 0 0,-1 1 0 0 0,0-1-1 0 0,1 0 1 0 0,-1 1 0 0 0,0-1-1 0 0,0 1 1 0 0,0-1-1 0 0,0 0 1 0 0,0 0 0 0 0,-1 0-1 0 0,1 0 1 0 0,0 0 0 0 0,-1 0-1 0 0,1 0 1 0 0,0 0 0 0 0,-1 0-1 0 0,1-1 1 0 0,-3 2-1 0 0,-8-2-643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55.764"/>
    </inkml:context>
    <inkml:brush xml:id="br0">
      <inkml:brushProperty name="width" value="0.1" units="cm"/>
      <inkml:brushProperty name="height" value="0.1" units="cm"/>
      <inkml:brushProperty name="color" value="#E71224"/>
    </inkml:brush>
  </inkml:definitions>
  <inkml:trace contextRef="#ctx0" brushRef="#br0">126 1132 100 0 0,'-12'-10'2003'0'0,"-1"0"0"0"0,-1 1 0 0 0,1 1 0 0 0,-1 0 0 0 0,-1 0 0 0 0,-23-7 0 0 0,38 15-1886 0 0,0 0 0 0 0,-1 0 0 0 0,1-1 0 0 0,0 1 0 0 0,-1 0-1 0 0,1 0 1 0 0,-1 0 0 0 0,1-1 0 0 0,0 1 0 0 0,0 0 0 0 0,-1-1-1 0 0,1 1 1 0 0,0 0 0 0 0,-1 0 0 0 0,1-1 0 0 0,0 1 0 0 0,0 0 0 0 0,0-1-1 0 0,-1 1 1 0 0,1-1 0 0 0,0 1 0 0 0,0 0 0 0 0,0-1 0 0 0,0 1 0 0 0,0-1-1 0 0,0 1 1 0 0,0 0 0 0 0,0-1 0 0 0,0 1 0 0 0,0-1 0 0 0,0 1-1 0 0,0 0 1 0 0,0-1 0 0 0,0 1 0 0 0,0-1 0 0 0,0 1 0 0 0,0 0 0 0 0,0-1-1 0 0,0 1 1 0 0,1 0 0 0 0,-1-1 0 0 0,0 1 0 0 0,0-1 0 0 0,1 1 0 0 0,-1 0-1 0 0,0 0 1 0 0,0-1 0 0 0,1 1 0 0 0,-1 0 0 0 0,0-1 0 0 0,1 1-1 0 0,-1 0 1 0 0,0 0 0 0 0,1 0 0 0 0,-1-1 0 0 0,0 1 0 0 0,1 0 0 0 0,0 0-1 0 0,32-23-109 0 0,-13 11 972 0 0,19-20-182 0 0,-2-3 1 0 0,-1 0-1 0 0,51-67 0 0 0,81-134-707 0 0,-129 177-22 0 0,109-178-745 0 0,-129 202-128 0 0,-2-2 0 0 0,-2 1-1 0 0,-1-2 1 0 0,-2 0 0 0 0,8-40-1 0 0,-19 65-3309 0 0,-4 25 2137 0 0,-6 26-315 0 0,3 29-2776 0 0,5 116 0 0 0,7-123 4042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57.246"/>
    </inkml:context>
    <inkml:brush xml:id="br0">
      <inkml:brushProperty name="width" value="0.1" units="cm"/>
      <inkml:brushProperty name="height" value="0.1" units="cm"/>
      <inkml:brushProperty name="color" value="#E71224"/>
    </inkml:brush>
  </inkml:definitions>
  <inkml:trace contextRef="#ctx0" brushRef="#br0">62 177 168 0 0,'-9'-17'2368'0'0,"2"0"0"0"0,0-1 1 0 0,-4-18-1 0 0,-9-24 3793 0 0,13 32-3471 0 0,7 30-1698 0 0,2 9-1160 0 0,84 388 1333 0 0,-72-346-1154 0 0,47 172-31 0 0,22 88-228 0 0,-72-272 255 0 0,-6-28 113 0 0,-2 0-1 0 0,0 0 1 0 0,0 0-1 0 0,0 19 906 0 0,18-59 689 0 0,-11-3-1691 0 0,-1-1-1 0 0,-1 0 0 0 0,6-61 1 0 0,4-17-903 0 0,-7 48 385 0 0,-9 42 516 0 0,1 0 1 0 0,1 1-1 0 0,0 0 1 0 0,1 0-1 0 0,1 0 1 0 0,1 1-1 0 0,11-21 1 0 0,-17 38-9 0 0,-1 0 1 0 0,1 0-1 0 0,-1 0 1 0 0,1 0-1 0 0,0 1 1 0 0,-1-1-1 0 0,1 0 1 0 0,-1 0-1 0 0,1 0 1 0 0,-1 1-1 0 0,1-1 1 0 0,-1 0 0 0 0,1 1-1 0 0,-1-1 1 0 0,1 0-1 0 0,-1 1 1 0 0,1-1-1 0 0,-1 1 1 0 0,1-1-1 0 0,-1 1 1 0 0,0-1-1 0 0,1 1 1 0 0,-1-1-1 0 0,0 1 1 0 0,1-1-1 0 0,-1 1 1 0 0,0-1-1 0 0,0 1 1 0 0,0 0-1 0 0,1-1 1 0 0,-1 1 0 0 0,0-1-1 0 0,0 1 1 0 0,0 1-1 0 0,11 26 118 0 0,0 10 52 0 0,9 60 0 0 0,4 20-1151 0 0,28 58-4283 0 0,-52-176 5191 0 0,0 1 0 0 0,0-1 0 0 0,0 0 0 0 0,0 0 0 0 0,0 0 0 0 0,0 0 0 0 0,0 1 0 0 0,0-1 0 0 0,0 0 0 0 0,0 0-1 0 0,0 0 1 0 0,0 0 0 0 0,0 0 0 0 0,1 1 0 0 0,13-17-4428 0 0,-1-23 2696 0 0,10-76-2963 0 0,-3 17 3305 0 0,4 1 4546 0 0,-19 76-1597 0 0,-5 16-980 0 0,1 1 1 0 0,0-1-1 0 0,1 0 0 0 0,-1 1 1 0 0,1-1-1 0 0,0 1 0 0 0,0 0 1 0 0,0 0-1 0 0,6-8 1065 0 0,-7 11-1443 0 0,-1 1-1 0 0,1 0 0 0 0,0-1 0 0 0,-1 1 0 0 0,1-1 1 0 0,0 1-1 0 0,0 0 0 0 0,-1-1 0 0 0,1 1 0 0 0,0 0 1 0 0,0 0-1 0 0,-1 0 0 0 0,1-1 0 0 0,0 1 0 0 0,0 0 1 0 0,-1 0-1 0 0,1 0 0 0 0,0 0 0 0 0,0 0 0 0 0,0 0 1 0 0,-1 1-1 0 0,1-1 0 0 0,0 0 0 0 0,0 0 0 0 0,-1 1 1 0 0,1-1-1 0 0,0 0 0 0 0,-1 1 0 0 0,1-1 0 0 0,0 0 1 0 0,0 2-1 0 0,29 11 181 0 0,-13-1 44 0 0,1 0-1 0 0,0-1 1 0 0,1-1-1 0 0,31 12 1 0 0,-41-18-165 0 0,0-1 0 0 0,0-1 0 0 0,1 1 0 0 0,-1-1-1 0 0,1-1 1 0 0,0 0 0 0 0,-1 0 0 0 0,1-1 0 0 0,0 0 0 0 0,0 0 0 0 0,-1-1 0 0 0,15-4 0 0 0,-15 1-123 0 0,1 0 1 0 0,-1-1-1 0 0,0 0 1 0 0,0 0 0 0 0,0-1-1 0 0,-1-1 1 0 0,0 1-1 0 0,0-1 1 0 0,0-1-1 0 0,-1 1 1 0 0,0-1-1 0 0,-1-1 1 0 0,0 1-1 0 0,0-1 1 0 0,-1 0-1 0 0,0 0 1 0 0,0-1-1 0 0,3-10 1 0 0,-6 14-343 0 0,1 0 0 0 0,-1-1 0 0 0,0 1 0 0 0,-1 0 0 0 0,1-1 0 0 0,-1 0 0 0 0,0 1 0 0 0,-1-1 0 0 0,0 1 0 0 0,0-1 0 0 0,0 0 0 0 0,-1 1 0 0 0,0-1-1 0 0,0 0 1 0 0,-1 1 0 0 0,0 0 0 0 0,0-1 0 0 0,0 1 0 0 0,-1 0 0 0 0,0 0 0 0 0,0 0 0 0 0,-1 0 0 0 0,1 1 0 0 0,-1 0 0 0 0,-1-1 0 0 0,1 1 0 0 0,-1 0 0 0 0,1 1 0 0 0,-10-7 0 0 0,11 8 155 0 0,-1 1 1 0 0,1 0-1 0 0,0 0 1 0 0,-1 1-1 0 0,1-1 1 0 0,-1 1-1 0 0,0 0 1 0 0,1 0-1 0 0,-1 0 1 0 0,0 0-1 0 0,0 0 1 0 0,0 1-1 0 0,0 0 1 0 0,0 0-1 0 0,1 0 1 0 0,-1 0-1 0 0,0 1 1 0 0,-6 1-1 0 0,3 0 109 0 0,0 0-1 0 0,1 1 0 0 0,0 0 1 0 0,-1 1-1 0 0,1-1 1 0 0,0 1-1 0 0,1 0 0 0 0,-1 1 1 0 0,-8 8-1 0 0,1 1 336 0 0,1 0-1 0 0,0 1 1 0 0,1 1-1 0 0,0 0 0 0 0,1 0 1 0 0,-13 33-1 0 0,16-29 8 0 0,1 0 1 0 0,0 1-1 0 0,1 0 0 0 0,2 0 0 0 0,0 0 0 0 0,1 0 0 0 0,1 1 1 0 0,1-1-1 0 0,1 0 0 0 0,1 1 0 0 0,6 25 0 0 0,-6-37-211 0 0,1-1 0 0 0,0 1 1 0 0,1-1-1 0 0,0 1 0 0 0,0-1 0 0 0,1 0 0 0 0,0-1 0 0 0,0 1 0 0 0,1-1 0 0 0,1 0 0 0 0,8 8 1 0 0,-9-11-5 0 0,0 0 1 0 0,0 0 0 0 0,1-1-1 0 0,0 1 1 0 0,0-2 0 0 0,0 1-1 0 0,0-1 1 0 0,1 0 0 0 0,-1-1-1 0 0,1 0 1 0 0,0 0 0 0 0,-1 0-1 0 0,1-1 1 0 0,0 0 0 0 0,14-1-1 0 0,-7-1-61 0 0,-1 0 1 0 0,0-1-1 0 0,1-1 0 0 0,-1 0 0 0 0,0-1 0 0 0,0-1 0 0 0,-1 0 0 0 0,1-1 1 0 0,-1 0-1 0 0,-1-1 0 0 0,1-1 0 0 0,-1 0 0 0 0,16-13 0 0 0,-15 10-1451 0 0,0-1 0 0 0,-1 0 0 0 0,-1-1 0 0 0,17-23 0 0 0,-21 25-930 0 0,-1 0-1 0 0,1 0 0 0 0,-2-1 1 0 0,1 0-1 0 0,-2 0 1 0 0,5-16-1 0 0,-7-1 234 0 0,-2-2 1228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59.446"/>
    </inkml:context>
    <inkml:brush xml:id="br0">
      <inkml:brushProperty name="width" value="0.1" units="cm"/>
      <inkml:brushProperty name="height" value="0.1" units="cm"/>
      <inkml:brushProperty name="color" value="#E71224"/>
    </inkml:brush>
  </inkml:definitions>
  <inkml:trace contextRef="#ctx0" brushRef="#br0">634 45 440 0 0,'1'-2'551'0'0,"0"1"-1"0"0,-1 0 1 0 0,1-1 0 0 0,0 1-1 0 0,-1-1 1 0 0,1 1 0 0 0,-1-1-1 0 0,0 1 1 0 0,0-1 0 0 0,1 0-1 0 0,-1 1 1 0 0,0-1 0 0 0,0 1-1 0 0,0-1 1 0 0,0 0 0 0 0,-1 1-1 0 0,1-1 1 0 0,0 1 0 0 0,-1-1-1 0 0,1 1 1 0 0,-2-3 0 0 0,1 3-235 0 0,0 0 0 0 0,0 0 1 0 0,0 0-1 0 0,0 1 0 0 0,0-1 0 0 0,0 0 1 0 0,-1 1-1 0 0,1-1 0 0 0,0 1 1 0 0,0 0-1 0 0,0-1 0 0 0,-1 1 1 0 0,1 0-1 0 0,0 0 0 0 0,-1 0 0 0 0,1 0 1 0 0,0 0-1 0 0,-1 0 0 0 0,1 0 1 0 0,-2 0-1 0 0,-5 2-55 0 0,0-1 0 0 0,-1 2 0 0 0,1-1 0 0 0,0 1 0 0 0,0 0 0 0 0,-13 7 0 0 0,-6 11-349 0 0,1 1 0 0 0,1 1 0 0 0,1 1 1 0 0,-41 53-1 0 0,48-56 74 0 0,-218 289-50 0 0,177-230 65 0 0,-2-4-542 0 0,59-74 74 0 0,3-2-218 0 0,0 1 569 0 0,0-1 1 0 0,0 0-1 0 0,0 0 0 0 0,0 0 0 0 0,0 0 1 0 0,0 0-1 0 0,0 0 0 0 0,0-1 0 0 0,0 1 0 0 0,2-2 1 0 0,216-144-937 0 0,-201 134 1091 0 0,0 1 1 0 0,1 1 0 0 0,0 1 0 0 0,0 0 0 0 0,39-9-1 0 0,-55 17 5 0 0,0 0-1 0 0,1 0 1 0 0,-1 1-1 0 0,1-1 1 0 0,-1 1-1 0 0,1 0 1 0 0,0 0-1 0 0,-1 1 1 0 0,1-1-1 0 0,-1 1 1 0 0,1 0-1 0 0,-1 0 1 0 0,0 1-1 0 0,1-1 1 0 0,-1 1-1 0 0,0 0 1 0 0,0 0-1 0 0,0 0 1 0 0,0 1-1 0 0,0-1 1 0 0,-1 1-1 0 0,1 0 1 0 0,-1 0-1 0 0,0 0 1 0 0,0 1-1 0 0,0-1 0 0 0,0 1 1 0 0,0 0-1 0 0,-1-1 1 0 0,0 1-1 0 0,0 0 1 0 0,0 1-1 0 0,0-1 1 0 0,2 8-1 0 0,2 7 93 0 0,-1 1 0 0 0,-1 0-1 0 0,-1 0 1 0 0,0 0-1 0 0,-1 33 1 0 0,-12 104-115 0 0,2-65-274 0 0,5-59-245 0 0,-16 62-1 0 0,8-48-1032 0 0,38-101-11927 0 0,-17 32 12074 0 0,14-24 210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09.710"/>
    </inkml:context>
    <inkml:brush xml:id="br0">
      <inkml:brushProperty name="width" value="0.1" units="cm"/>
      <inkml:brushProperty name="height" value="0.1" units="cm"/>
      <inkml:brushProperty name="color" value="#E71224"/>
    </inkml:brush>
  </inkml:definitions>
  <inkml:trace contextRef="#ctx0" brushRef="#br0">0 0 220 0 0,'2'21'12626'0'0,"3"8"-6305"0"0,2 2-4347 0 0,17 65-4091 0 0,-14-62 3559 0 0,150 584-2502 0 0,-151-575 848 0 0,-4-22-585 0 0,-1 0-1 0 0,-1 0 0 0 0,0 22 0 0 0,3-19-5329 0 0,0-21 3691 0 0,-6-3 2273 0 0,1 0 1 0 0,-1 0 0 0 0,1 0-1 0 0,-1 0 1 0 0,1 0-1 0 0,-1 0 1 0 0,0 0-1 0 0,1 0 1 0 0,-1 0 0 0 0,1 0-1 0 0,-1 0 1 0 0,1 0-1 0 0,-1-1 1 0 0,0 1-1 0 0,1 0 1 0 0,-1 0 0 0 0,1 0-1 0 0,3-8-2923 0 0,4-9 1856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5:59.900"/>
    </inkml:context>
    <inkml:brush xml:id="br0">
      <inkml:brushProperty name="width" value="0.1" units="cm"/>
      <inkml:brushProperty name="height" value="0.1" units="cm"/>
      <inkml:brushProperty name="color" value="#E71224"/>
    </inkml:brush>
  </inkml:definitions>
  <inkml:trace contextRef="#ctx0" brushRef="#br0">0 295 52 0 0,'6'-5'267'0'0,"48"-54"13735"0"0,-68 108-10021 0 0,8-9-3318 0 0,0-5-48 0 0,-1 57 0 0 0,6-67-591 0 0,2 1 0 0 0,1 0 0 0 0,1-1 0 0 0,1 0 0 0 0,1 0 0 0 0,13 38 0 0 0,-11-43-44 0 0,-5-14 1 0 0,-1 0 0 0 0,2 0-1 0 0,-1 0 1 0 0,1-1 0 0 0,0 1-1 0 0,0-1 1 0 0,4 6 0 0 0,-6-10 52 0 0,0 0 1 0 0,1 0 0 0 0,-1 0-1 0 0,0 0 1 0 0,1 0-1 0 0,-1 0 1 0 0,1 0-1 0 0,-1-1 1 0 0,1 1-1 0 0,-1-1 1 0 0,1 1 0 0 0,-1-1-1 0 0,1 1 1 0 0,-1-1-1 0 0,1 0 1 0 0,0 0-1 0 0,-1 0 1 0 0,1 0 0 0 0,-1 0-1 0 0,1 0 1 0 0,0-1-1 0 0,-1 1 1 0 0,1 0-1 0 0,-1-1 1 0 0,1 1-1 0 0,-1-1 1 0 0,1 1 0 0 0,-1-1-1 0 0,1 0 1 0 0,-1 0-1 0 0,0 0 1 0 0,1 0-1 0 0,0-1 1 0 0,7-4 112 0 0,0-1 0 0 0,-1 0 1 0 0,0 0-1 0 0,-1-1 0 0 0,0 0 0 0 0,0-1 0 0 0,0 1 0 0 0,5-11 1 0 0,43-81-431 0 0,-45 80 113 0 0,32-73-1064 0 0,44-142 0 0 0,-55 144 1028 0 0,5-25 1322 0 0,-50 170 320 0 0,3 1-1 0 0,-8 94 0 0 0,17-121-1873 0 0,1 0-1 0 0,2 0 1 0 0,0 0-1 0 0,2 0 0 0 0,1 0 1 0 0,2-1-1 0 0,0 1 1 0 0,12 28-1 0 0,-18-54 237 0 0,0-1 0 0 0,0 0 0 0 0,1 0-1 0 0,-1 0 1 0 0,0 0 0 0 0,0 0 0 0 0,1 0 0 0 0,-1 0 0 0 0,1-1 0 0 0,-1 1 0 0 0,1 0 0 0 0,-1 0 0 0 0,1 0-1 0 0,0 0 1 0 0,-1-1 0 0 0,1 1 0 0 0,0 0 0 0 0,0 0 0 0 0,0-1 0 0 0,-1 1 0 0 0,1-1 0 0 0,0 1-1 0 0,0-1 1 0 0,0 1 0 0 0,0-1 0 0 0,0 1 0 0 0,0-1 0 0 0,0 0 0 0 0,0 0 0 0 0,0 1 0 0 0,0-1-1 0 0,0 0 1 0 0,0 0 0 0 0,0 0 0 0 0,0 0 0 0 0,0 0 0 0 0,0 0 0 0 0,0-1 0 0 0,0 1 0 0 0,1 0-1 0 0,-1 0 1 0 0,1-1 0 0 0,1-2-638 0 0,1 0-1 0 0,0 0 0 0 0,-1 0 1 0 0,0 0-1 0 0,1-1 0 0 0,-1 1 0 0 0,-1-1 1 0 0,6-7-1 0 0,-1 0-140 0 0,-1-1 1 0 0,0 1-1 0 0,7-19 0 0 0,0-12 278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0.230"/>
    </inkml:context>
    <inkml:brush xml:id="br0">
      <inkml:brushProperty name="width" value="0.1" units="cm"/>
      <inkml:brushProperty name="height" value="0.1" units="cm"/>
      <inkml:brushProperty name="color" value="#E71224"/>
    </inkml:brush>
  </inkml:definitions>
  <inkml:trace contextRef="#ctx0" brushRef="#br0">0 1 564 0 0,'14'6'11855'0'0,"-13"-5"-11506"0"0,4 25 3376 0 0,-9 36-4445 0 0,3-54 1781 0 0,0 22-781 0 0,1-1 0 0 0,1 1 1 0 0,8 38-1 0 0,-1 8-85 0 0,11 44-85 0 0,-11-81-93 0 0,-2-18 1265 0 0,-2-36 844 0 0,1-3-2494 0 0,17-82 334 0 0,-14 58-163 0 0,1 1 0 0 0,3 0 1 0 0,31-74-1 0 0,-41 111 218 0 0,1 0 0 0 0,-1 0 0 0 0,1 0 0 0 0,0 0 0 0 0,0 0 0 0 0,0 1 0 0 0,1 0 0 0 0,-1 0 0 0 0,5-4 0 0 0,-1 3-760 0 0,-1 0 1 0 0,0 1 0 0 0,1 0 0 0 0,-1 0 0 0 0,12-3 0 0 0,-6 3-1404 0 0,0 0-1 0 0,1 1 1 0 0,-1 0-1 0 0,1 1 0 0 0,-1 1 1 0 0,22 1-1 0 0,-14 0 1020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0.706"/>
    </inkml:context>
    <inkml:brush xml:id="br0">
      <inkml:brushProperty name="width" value="0.1" units="cm"/>
      <inkml:brushProperty name="height" value="0.1" units="cm"/>
      <inkml:brushProperty name="color" value="#E71224"/>
    </inkml:brush>
  </inkml:definitions>
  <inkml:trace contextRef="#ctx0" brushRef="#br0">95 200 44 0 0,'8'-7'1292'0'0,"1"-1"-1"0"0,-1 0 1 0 0,0 0 0 0 0,-1 0 0 0 0,0-1-1 0 0,0 0 1 0 0,-1-1 0 0 0,0 0 0 0 0,0 0-1 0 0,-1 0 1 0 0,-1 0 0 0 0,0-1-1 0 0,0 1 1 0 0,-1-1 0 0 0,0 0 0 0 0,1-22-1 0 0,-4 32-1227 0 0,0 1-1 0 0,0-1 0 0 0,0 0 0 0 0,0 0 0 0 0,-1 1 0 0 0,1-1 1 0 0,0 0-1 0 0,-1 0 0 0 0,1 1 0 0 0,0-1 0 0 0,-1 0 1 0 0,1 1-1 0 0,-1-1 0 0 0,1 1 0 0 0,-1-1 0 0 0,1 0 0 0 0,-1 1 1 0 0,0-1-1 0 0,1 1 0 0 0,-1 0 0 0 0,0-1 0 0 0,1 1 1 0 0,-1-1-1 0 0,0 1 0 0 0,1 0 0 0 0,-1 0 0 0 0,0-1 0 0 0,0 1 1 0 0,1 0-1 0 0,-1 0 0 0 0,0 0 0 0 0,0 0 0 0 0,0 0 1 0 0,1 0-1 0 0,-1 0 0 0 0,0 0 0 0 0,0 0 0 0 0,-1 1 1 0 0,-27 5-242 0 0,21-1 96 0 0,-1 0-1 0 0,1 1 1 0 0,0 0-1 0 0,1 0 1 0 0,-1 1-1 0 0,2 0 1 0 0,-1 1-1 0 0,0-1 1 0 0,1 1-1 0 0,1 0 1 0 0,-1 1-1 0 0,2-1 1 0 0,-7 15-1 0 0,3-5-104 0 0,1 1 0 0 0,1 0 0 0 0,0 0 0 0 0,1 0 0 0 0,-3 34 0 0 0,7-41-30 0 0,1 1 0 0 0,0-1 0 0 0,1 0 1 0 0,0 1-1 0 0,1-1 0 0 0,0 0 0 0 0,1 0 0 0 0,0 0 0 0 0,1 0 0 0 0,1-1 0 0 0,-1 1 0 0 0,2-1 0 0 0,7 12 0 0 0,-9-16 133 0 0,1 0 0 0 0,1 0 0 0 0,0 0 0 0 0,0-1 0 0 0,0 0-1 0 0,0 0 1 0 0,1 0 0 0 0,0-1 0 0 0,0 0 0 0 0,1-1 0 0 0,-1 1 0 0 0,1-1 0 0 0,0-1 0 0 0,0 1 0 0 0,0-2 0 0 0,1 1-1 0 0,-1-1 1 0 0,17 3 0 0 0,-22-5 85 0 0,5 0 32 0 0,-1 1-1 0 0,1 0 1 0 0,-1 1-1 0 0,0-1 1 0 0,9 4-1 0 0,-14-4-10 0 0,0 0-1 0 0,0 0 0 0 0,0 1 0 0 0,-1-1 0 0 0,1 0 1 0 0,0 0-1 0 0,-1 1 0 0 0,1-1 0 0 0,-1 1 1 0 0,1 0-1 0 0,-1-1 0 0 0,1 1 0 0 0,-1 0 0 0 0,0 0 1 0 0,0 0-1 0 0,0 0 0 0 0,0 0 0 0 0,-1 0 0 0 0,1 0 1 0 0,0 0-1 0 0,-1 0 0 0 0,1 4 0 0 0,0 18-78 0 0,0 0 0 0 0,-2 0-1 0 0,-1 0 1 0 0,0 0 0 0 0,-2 0-1 0 0,-1 0 1 0 0,-1-1 0 0 0,-1 0-1 0 0,-1 0 1 0 0,-12 25 0 0 0,17-42 34 0 0,0-1 1 0 0,0 1-1 0 0,-1-1 1 0 0,1 0 0 0 0,-1 0-1 0 0,0-1 1 0 0,0 1 0 0 0,-1-1-1 0 0,-5 5 1 0 0,9-8-37 0 0,0 0 1 0 0,0 0-1 0 0,0 0 1 0 0,-1-1-1 0 0,1 1 1 0 0,0 0-1 0 0,0-1 1 0 0,0 1-1 0 0,-1 0 1 0 0,1-1-1 0 0,0 1 1 0 0,-1-1-1 0 0,1 0 1 0 0,0 0-1 0 0,-1 1 1 0 0,1-1-1 0 0,-1 0 1 0 0,1 0-1 0 0,0 0 1 0 0,-1 0 0 0 0,1-1-1 0 0,-1 1 1 0 0,1 0-1 0 0,0 0 1 0 0,-1-1-1 0 0,1 1 1 0 0,0-1-1 0 0,0 1 1 0 0,-1-1-1 0 0,1 0 1 0 0,0 0-1 0 0,0 1 1 0 0,0-1-1 0 0,0 0 1 0 0,0 0-1 0 0,0 0 1 0 0,0 0-1 0 0,0 0 1 0 0,0 0-1 0 0,0 0 1 0 0,0-1-1 0 0,1 1 1 0 0,-1 0-1 0 0,0 0 1 0 0,0-3-1 0 0,-1-5-977 0 0,0 0-1 0 0,1 0 0 0 0,1 0 1 0 0,-1-1-1 0 0,1 1 0 0 0,1 0 1 0 0,2-16-1 0 0,-2 13-99 0 0,11-70-2879 0 0,-5 38 3062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1.178"/>
    </inkml:context>
    <inkml:brush xml:id="br0">
      <inkml:brushProperty name="width" value="0.1" units="cm"/>
      <inkml:brushProperty name="height" value="0.1" units="cm"/>
      <inkml:brushProperty name="color" value="#E71224"/>
    </inkml:brush>
  </inkml:definitions>
  <inkml:trace contextRef="#ctx0" brushRef="#br0">0 551 4 0 0,'20'-18'667'0'0,"-13"10"2607"0"0,2 0-1 0 0,-1 1 1 0 0,19-12 0 0 0,-24 17-2599 0 0,0 0 0 0 0,0 1 0 0 0,1-1 0 0 0,-1 1 0 0 0,0 0 0 0 0,1 0 0 0 0,0 1 0 0 0,4-2 0 0 0,20 6-1427 0 0,-12 0 1072 0 0,1-1 1 0 0,0 0-1 0 0,0-2 0 0 0,0 0 0 0 0,0 0 1 0 0,0-2-1 0 0,0 0 0 0 0,0-1 0 0 0,0-1 1 0 0,0 0-1 0 0,-1-1 0 0 0,1-1 0 0 0,-1-1 1 0 0,0 0-1 0 0,29-17 0 0 0,-14 6-149 0 0,-2-2-1 0 0,0-1 0 0 0,-1-1 1 0 0,-1-2-1 0 0,-1-1 0 0 0,40-47 1 0 0,-60 62-403 0 0,0 1 0 0 0,-1-1 1 0 0,0-1-1 0 0,-1 1 0 0 0,0-1 1 0 0,0 0-1 0 0,-1 0 1 0 0,0 0-1 0 0,-1 0 0 0 0,0 0 1 0 0,-1 0-1 0 0,1-19 0 0 0,-2 25 124 0 0,0 0 1 0 0,0 0-1 0 0,0 0 0 0 0,0 0 0 0 0,0 0 1 0 0,-1 0-1 0 0,0 1 0 0 0,0-1 0 0 0,0 0 0 0 0,0 0 1 0 0,-1 0-1 0 0,1 1 0 0 0,-1-1 0 0 0,0 1 0 0 0,0-1 1 0 0,-1 1-1 0 0,1 0 0 0 0,0 0 0 0 0,-1 0 0 0 0,0 0 1 0 0,0 0-1 0 0,0 1 0 0 0,0-1 0 0 0,0 1 0 0 0,-1 0 1 0 0,1 0-1 0 0,0 0 0 0 0,-1 0 0 0 0,0 0 0 0 0,1 1 1 0 0,-1 0-1 0 0,0 0 0 0 0,0 0 0 0 0,0 0 1 0 0,-7 0-1 0 0,1 1 101 0 0,0 1 1 0 0,0 0 0 0 0,0 1-1 0 0,0 0 1 0 0,0 1 0 0 0,0 0-1 0 0,0 0 1 0 0,1 1-1 0 0,0 0 1 0 0,0 1 0 0 0,0 0-1 0 0,0 0 1 0 0,1 1 0 0 0,-14 12-1 0 0,1 0 324 0 0,1 1-1 0 0,1 1 0 0 0,0 0 1 0 0,-19 31-1 0 0,21-26 87 0 0,1 1-1 0 0,1 0 1 0 0,1 1 0 0 0,-12 35 0 0 0,20-44-320 0 0,1 1-1 0 0,0 0 1 0 0,2-1-1 0 0,0 1 1 0 0,1 0 0 0 0,0 1-1 0 0,4 33 1 0 0,-2-47-106 0 0,0 0 1 0 0,1 0-1 0 0,0-1 0 0 0,1 1 1 0 0,-1 0-1 0 0,1-1 0 0 0,0 1 1 0 0,0-1-1 0 0,1 0 1 0 0,0 0-1 0 0,0 0 0 0 0,0 0 1 0 0,0 0-1 0 0,1 0 0 0 0,0-1 1 0 0,0 0-1 0 0,0 0 1 0 0,5 4-1 0 0,-2-3 40 0 0,0-1 0 0 0,0 0 1 0 0,1-1-1 0 0,0 1 0 0 0,0-1 0 0 0,0-1 0 0 0,0 0 0 0 0,0 0 1 0 0,0 0-1 0 0,1-1 0 0 0,9 0 0 0 0,11-1-228 0 0,-1-1 1 0 0,0-2-1 0 0,1-1 0 0 0,-1-1 0 0 0,-1-1 1 0 0,34-13-1 0 0,33-14-3933 0 0,119-57-12198 0 0,-180 74 15856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3.217"/>
    </inkml:context>
    <inkml:brush xml:id="br0">
      <inkml:brushProperty name="width" value="0.1" units="cm"/>
      <inkml:brushProperty name="height" value="0.1" units="cm"/>
      <inkml:brushProperty name="color" value="#E71224"/>
    </inkml:brush>
  </inkml:definitions>
  <inkml:trace contextRef="#ctx0" brushRef="#br0">108 19 284 0 0,'-3'-18'18136'0'0,"-1"23"-18081"0"0,-1 0-1 0 0,1 1 1 0 0,0 0 0 0 0,0 0 0 0 0,1 0 0 0 0,0 0 0 0 0,0 1 0 0 0,0-1 0 0 0,1 1 0 0 0,0-1 0 0 0,0 1-1 0 0,-2 14 1 0 0,0 13 122 0 0,0 49 1 0 0,3-43-24 0 0,-5 459 33 0 0,7-337-614 0 0,-15-30-2004 0 0,-3-162-9227 0 0,16 24 10878 0 0,0 0 1 0 0,1 1-1 0 0,0-10 0 0 0,-3-19-703 0 0,-8-12 796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3.548"/>
    </inkml:context>
    <inkml:brush xml:id="br0">
      <inkml:brushProperty name="width" value="0.1" units="cm"/>
      <inkml:brushProperty name="height" value="0.1" units="cm"/>
      <inkml:brushProperty name="color" value="#E71224"/>
    </inkml:brush>
  </inkml:definitions>
  <inkml:trace contextRef="#ctx0" brushRef="#br0">1 343 220 0 0,'49'-37'13873'0'0,"18"-32"-8389"0"0,10-9-4302 0 0,42-14-857 0 0,-104 81-1168 0 0,1 2-1 0 0,0 0 1 0 0,1 1 0 0 0,0 0 0 0 0,0 1 0 0 0,18-4-1 0 0,-34 11 623 0 0,0-1 0 0 0,0 1 0 0 0,0-1 0 0 0,0 1 0 0 0,0-1 0 0 0,0 1 0 0 0,0 0 0 0 0,0 0 0 0 0,0-1 0 0 0,0 1 0 0 0,0 0-1 0 0,1 0 1 0 0,-1 0 0 0 0,0 0 0 0 0,0 0 0 0 0,0 1 0 0 0,0-1 0 0 0,0 0 0 0 0,0 0 0 0 0,0 1 0 0 0,0-1 0 0 0,0 1 0 0 0,0-1-1 0 0,0 1 1 0 0,0-1 0 0 0,0 1 0 0 0,-1-1 0 0 0,1 1 0 0 0,0 0 0 0 0,0-1 0 0 0,-1 1 0 0 0,1 0 0 0 0,0 0 0 0 0,-1 0 0 0 0,1 0 0 0 0,0-1-1 0 0,-1 1 1 0 0,1 0 0 0 0,-1 0 0 0 0,0 0 0 0 0,1 0 0 0 0,-1 0 0 0 0,0 0 0 0 0,1 0 0 0 0,-1 0 0 0 0,0 0 0 0 0,0 1 0 0 0,0-1-1 0 0,0 0 1 0 0,0 2 0 0 0,-1 4-274 0 0,-1-1 0 0 0,1 1 0 0 0,-1 0 0 0 0,0-1-1 0 0,0 1 1 0 0,-4 7 0 0 0,-8 14 59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3.906"/>
    </inkml:context>
    <inkml:brush xml:id="br0">
      <inkml:brushProperty name="width" value="0.1" units="cm"/>
      <inkml:brushProperty name="height" value="0.1" units="cm"/>
      <inkml:brushProperty name="color" value="#E71224"/>
    </inkml:brush>
  </inkml:definitions>
  <inkml:trace contextRef="#ctx0" brushRef="#br0">181 101 4 0 0,'-85'109'3228'0'0,"-11"15"14009"0"0,117-135-14647 0 0,35-33-2256 0 0,-53 42 144 0 0,115-81-255 0 0,5 13-5397 0 0,-82 49 1122 0 0,48-28-6661 0 0,-34 15 7089 0 0,-33 15 3097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4.237"/>
    </inkml:context>
    <inkml:brush xml:id="br0">
      <inkml:brushProperty name="width" value="0.1" units="cm"/>
      <inkml:brushProperty name="height" value="0.1" units="cm"/>
      <inkml:brushProperty name="color" value="#E71224"/>
    </inkml:brush>
  </inkml:definitions>
  <inkml:trace contextRef="#ctx0" brushRef="#br0">94 317 180 0 0,'-8'9'3990'0'0,"0"1"-1858"0"0,1 1-1 0 0,0-1 0 0 0,0 2 0 0 0,1-1 0 0 0,-7 20 0 0 0,6-10-886 0 0,0 1 0 0 0,-5 35 0 0 0,6 0-1003 0 0,1 91 1 0 0,18 9 1404 0 0,-5-167 282 0 0,4-8-1657 0 0,-1 0 0 0 0,0-1 0 0 0,-1-1 0 0 0,-1 0-1 0 0,6-21 1 0 0,14-29-328 0 0,-13 37 10 0 0,10-23-114 0 0,3 1 0 0 0,62-89 0 0 0,-58 109 402 0 0,5 9-3986 0 0,-27 21 1642 0 0,0 0 0 0 0,0 0 0 0 0,1 1 0 0 0,0 1 0 0 0,-1 0-1 0 0,1 1 1 0 0,0 0 0 0 0,1 1 0 0 0,17 0 0 0 0,-10 1 983 0 0</inkml:trace>
  <inkml:trace contextRef="#ctx0" brushRef="#br0" timeOffset="1">614 229 28 0 0,'-5'-30'15743'0'0,"3"30"-15441"0"0,-23-3 7471 0 0,10 8-7773 0 0,9-1 156 0 0,0 1 0 0 0,0 0 0 0 0,1 1 0 0 0,0-1 0 0 0,0 1 0 0 0,0 0 0 0 0,0 0 1 0 0,1 1-1 0 0,0-1 0 0 0,1 1 0 0 0,-1 0 0 0 0,1 0 0 0 0,1 0 0 0 0,-4 11 1 0 0,1 1-34 0 0,1 0 0 0 0,1 0 1 0 0,0 0-1 0 0,1 30 0 0 0,2-41-130 0 0,0-1-1 0 0,1 1 0 0 0,0 0 1 0 0,0-1-1 0 0,1 1 0 0 0,0-1 1 0 0,0 1-1 0 0,1-1 0 0 0,0 0 1 0 0,0 0-1 0 0,1 0 0 0 0,0-1 1 0 0,0 1-1 0 0,7 7 0 0 0,-8-10 18 0 0,0-1 0 0 0,0 0 0 0 0,0 0 0 0 0,1-1-1 0 0,-1 1 1 0 0,1-1 0 0 0,0 0 0 0 0,0 0 0 0 0,0 0 0 0 0,0 0-1 0 0,0 0 1 0 0,0-1 0 0 0,0 0 0 0 0,1 0 0 0 0,-1 0-1 0 0,0-1 1 0 0,1 1 0 0 0,-1-1 0 0 0,1 0 0 0 0,-1 0 0 0 0,1 0-1 0 0,-1-1 1 0 0,0 0 0 0 0,1 0 0 0 0,-1 0 0 0 0,5-2-1 0 0,6-3 30 0 0,0-1 0 0 0,0 0 0 0 0,-1-1 0 0 0,0 0-1 0 0,0-2 1 0 0,-1 1 0 0 0,21-21 0 0 0,-10 6-611 0 0,-1-1 0 0 0,35-49 0 0 0,-28 19-1362 0 0,-22 35-562 0 0,-1 0-1 0 0,6-34 0 0 0,7-108-11147 0 0,-19 150 13040 0 0,0-28-989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4.740"/>
    </inkml:context>
    <inkml:brush xml:id="br0">
      <inkml:brushProperty name="width" value="0.1" units="cm"/>
      <inkml:brushProperty name="height" value="0.1" units="cm"/>
      <inkml:brushProperty name="color" value="#E71224"/>
    </inkml:brush>
  </inkml:definitions>
  <inkml:trace contextRef="#ctx0" brushRef="#br0">34 151 132 0 0,'47'-16'20207'0'0,"-54"37"-20425"0"0,-15 64 104 0 0,4 1 0 0 0,-8 95 0 0 0,19-26 3308 0 0,21-173-1161 0 0,18-48-2082 0 0,40-119 0 0 0,-31 74-376 0 0,-32 87 321 0 0,1-6 72 0 0,1 1 0 0 0,1 1 0 0 0,2 0 0 0 0,1 0 0 0 0,1 2 0 0 0,38-49 0 0 0,-53 74 11 0 0,-1 0 0 0 0,1 0 0 0 0,0 0-1 0 0,0 0 1 0 0,0 0 0 0 0,0 0 0 0 0,0 0 0 0 0,0 0 0 0 0,0 1 0 0 0,1-1 0 0 0,-1 0 0 0 0,0 0 0 0 0,0 1 0 0 0,0-1-1 0 0,1 1 1 0 0,-1 0 0 0 0,0-1 0 0 0,1 1 0 0 0,-1 0 0 0 0,1-1 0 0 0,-1 1 0 0 0,0 0 0 0 0,1 0 0 0 0,-1 0 0 0 0,3 1-1 0 0,-2 0 5 0 0,-1 0-1 0 0,1 0 0 0 0,-1 0 0 0 0,1 1 1 0 0,-1-1-1 0 0,0 0 0 0 0,1 1 0 0 0,-1-1 1 0 0,0 1-1 0 0,0 0 0 0 0,0-1 0 0 0,0 1 1 0 0,-1 0-1 0 0,1-1 0 0 0,0 1 0 0 0,0 3 1 0 0,3 11 13 0 0,0 1 1 0 0,-2-1 0 0 0,2 23 0 0 0,-3-32 48 0 0,13 114-161 0 0,4 84-3244 0 0,-15-168 2614 0 0,-1-20-502 0 0,-1 2-3364 0 0,13-25-593 0 0,-9 2 4529 0 0,1-1-1 0 0,-1 0 1 0 0,0 0 0 0 0,0 0-1 0 0,-1-1 1 0 0,1 1-1 0 0,-1-1 1 0 0,0 0 0 0 0,4-11-1 0 0,-6 13 500 0 0,18-34-812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5.067"/>
    </inkml:context>
    <inkml:brush xml:id="br0">
      <inkml:brushProperty name="width" value="0.1" units="cm"/>
      <inkml:brushProperty name="height" value="0.1" units="cm"/>
      <inkml:brushProperty name="color" value="#E71224"/>
    </inkml:brush>
  </inkml:definitions>
  <inkml:trace contextRef="#ctx0" brushRef="#br0">20 237 196 0 0,'17'-35'652'0'0,"36"-70"4095"0"0,-40 83-636 0 0,0-1 1 0 0,25-28 2825 0 0,-39 54-6073 0 0,-19 68 389 0 0,4 1 0 0 0,-7 77 0 0 0,9-59-932 0 0,-25 388-809 0 0,33-355-851 0 0,6-45-27 0 0,1-54 196 0 0,-1 0 0 0 0,-1 0 0 0 0,-8 43 0 0 0,-17-126-16552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0.117"/>
    </inkml:context>
    <inkml:brush xml:id="br0">
      <inkml:brushProperty name="width" value="0.1" units="cm"/>
      <inkml:brushProperty name="height" value="0.1" units="cm"/>
      <inkml:brushProperty name="color" value="#E71224"/>
    </inkml:brush>
  </inkml:definitions>
  <inkml:trace contextRef="#ctx0" brushRef="#br0">168 841 272 0 0,'7'-3'1018'0'0,"0"0"0"0"0,0-1 1 0 0,-1 1-1 0 0,1-2 0 0 0,5-4 0 0 0,-7 5 811 0 0,-1 0-1 0 0,1 0 1 0 0,-1-1-1 0 0,0 1 0 0 0,-1-1 1 0 0,6-9-1 0 0,6-5 1488 0 0,-14 18-3208 0 0,1-1-1 0 0,-1 1 1 0 0,1-1-1 0 0,-1 1 1 0 0,0-1-1 0 0,0 0 0 0 0,1 0 1 0 0,-1 1-1 0 0,0-1 1 0 0,-1 0-1 0 0,1 0 1 0 0,0 0-1 0 0,0 0 1 0 0,-1 0-1 0 0,1 0 0 0 0,-1-2 1 0 0,0 2-796 0 0,-1-26-1950 0 0,-8-1 2403 0 0,2 0 0 0 0,2-1 1 0 0,0 1-1 0 0,2-1 0 0 0,1-49 0 0 0,-1 16 276 0 0,-4 0-1 0 0,-21-99 0 0 0,18 114-244 0 0,-9-22-181 0 0,18 66 340 0 0,-1-1 0 0 0,0 0 0 0 0,0 1 0 0 0,0-1 0 0 0,-1 1 0 0 0,1 0 0 0 0,-1 0 0 0 0,0 0 0 0 0,0 0 0 0 0,-1 0 0 0 0,1 1 0 0 0,-5-5 0 0 0,6 8 29 0 0,1-1 0 0 0,-1 1 0 0 0,1-1-1 0 0,-1 1 1 0 0,1 0 0 0 0,-1 0 0 0 0,1-1 0 0 0,-1 1 0 0 0,1 0-1 0 0,-1 0 1 0 0,0 1 0 0 0,1-1 0 0 0,-1 0 0 0 0,1 0 0 0 0,-1 1 0 0 0,1-1-1 0 0,-1 1 1 0 0,1-1 0 0 0,0 1 0 0 0,-1 0 0 0 0,1 0 0 0 0,0-1-1 0 0,-1 1 1 0 0,1 0 0 0 0,-2 2 0 0 0,-29 32-144 0 0,22-20 246 0 0,2 1 0 0 0,0 1 0 0 0,1-1 0 0 0,0 1 1 0 0,2 1-1 0 0,0-1 0 0 0,0 1 0 0 0,-2 32 0 0 0,-2 153 688 0 0,9-200-766 0 0,1 137 91 0 0,29 207 0 0 0,-20-281-213 0 0,10 73-738 0 0,72 258 0 0 0,-37-238 380 0 0,-49-140 5 0 0,-44-75-16410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6:05.428"/>
    </inkml:context>
    <inkml:brush xml:id="br0">
      <inkml:brushProperty name="width" value="0.1" units="cm"/>
      <inkml:brushProperty name="height" value="0.1" units="cm"/>
      <inkml:brushProperty name="color" value="#E71224"/>
    </inkml:brush>
  </inkml:definitions>
  <inkml:trace contextRef="#ctx0" brushRef="#br0">18 437 4 0 0,'-18'-6'19961'0'0,"34"-8"-14210"0"0,35-10-4490 0 0,262-76 1979 0 0,-104 29-4344 0 0,-51 18-4142 0 0,-2 1-5576 0 0,-112 38 6799 0 0,0-2 1 0 0,69-35-1 0 0,-59 16 3102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0.491"/>
    </inkml:context>
    <inkml:brush xml:id="br0">
      <inkml:brushProperty name="width" value="0.1" units="cm"/>
      <inkml:brushProperty name="height" value="0.1" units="cm"/>
      <inkml:brushProperty name="color" value="#E71224"/>
    </inkml:brush>
  </inkml:definitions>
  <inkml:trace contextRef="#ctx0" brushRef="#br0">56 211 80 0 0,'-56'-53'21392'0'0,"65"42"-16741"0"0,6-8-4229 0 0,5 6-671 0 0,0 1-1 0 0,0 0 1 0 0,1 2-1 0 0,25-9 1 0 0,90-24-5634 0 0,-111 37 3599 0 0,1 1 0 0 0,0 1 0 0 0,0 2 0 0 0,0 1 0 0 0,0 0 0 0 0,1 2 0 0 0,39 7 0 0 0,-33-3 1349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1.101"/>
    </inkml:context>
    <inkml:brush xml:id="br0">
      <inkml:brushProperty name="width" value="0.1" units="cm"/>
      <inkml:brushProperty name="height" value="0.1" units="cm"/>
      <inkml:brushProperty name="color" value="#E71224"/>
    </inkml:brush>
  </inkml:definitions>
  <inkml:trace contextRef="#ctx0" brushRef="#br0">131 28 196 0 0,'7'-11'15184'0'0,"-8"10"-15043"0"0,1 0 0 0 0,-1 1 0 0 0,0-1 0 0 0,1 0 0 0 0,-1 1-1 0 0,0-1 1 0 0,1 1 0 0 0,-1-1 0 0 0,0 1 0 0 0,0-1 0 0 0,0 1 0 0 0,1-1 0 0 0,-1 1 0 0 0,0 0-1 0 0,0 0 1 0 0,0-1 0 0 0,0 1 0 0 0,0 0 0 0 0,0 0 0 0 0,0 0 0 0 0,0 0 0 0 0,1 0 0 0 0,-1 0-1 0 0,0 0 1 0 0,0 0 0 0 0,0 1 0 0 0,-1-1 0 0 0,-24 18-205 0 0,20-11-214 0 0,1-1 1 0 0,0 1 0 0 0,0 0 0 0 0,1 0-1 0 0,-7 13 1 0 0,1 8 237 0 0,0 1 0 0 0,2-1 0 0 0,1 1 0 0 0,1 1 0 0 0,1-1 0 0 0,2 1-1 0 0,1 0 1 0 0,2 0 0 0 0,3 42 0 0 0,-2-66 128 0 0,0 0-1 0 0,0 0 0 0 0,1 0 1 0 0,-1 0-1 0 0,1 0 0 0 0,0 0 1 0 0,1-1-1 0 0,0 1 0 0 0,0-1 1 0 0,0 1-1 0 0,0-1 0 0 0,7 7 1 0 0,-8-10-45 0 0,0 0 1 0 0,0-1-1 0 0,0 0 1 0 0,0 0 0 0 0,0 1-1 0 0,0-1 1 0 0,0 0-1 0 0,0-1 1 0 0,1 1-1 0 0,-1 0 1 0 0,0-1 0 0 0,1 1-1 0 0,-1-1 1 0 0,0 0-1 0 0,1 1 1 0 0,-1-1-1 0 0,1-1 1 0 0,-1 1-1 0 0,0 0 1 0 0,1 0 0 0 0,-1-1-1 0 0,0 1 1 0 0,1-1-1 0 0,-1 0 1 0 0,0 0-1 0 0,0 0 1 0 0,0 0 0 0 0,1 0-1 0 0,-1 0 1 0 0,0-1-1 0 0,0 1 1 0 0,-1-1-1 0 0,1 1 1 0 0,3-4-1 0 0,9-8-99 0 0,0 0 0 0 0,0-2 0 0 0,-1 1 0 0 0,-1-1 0 0 0,-1-1 0 0 0,0 0 0 0 0,-1-1 0 0 0,-1 0 0 0 0,0 0 0 0 0,-1-1 0 0 0,6-22 0 0 0,-10 28-179 0 0,0 0-1 0 0,-1-1 1 0 0,-1 0 0 0 0,0 1-1 0 0,0-1 1 0 0,-2 0-1 0 0,1 0 1 0 0,-2 0-1 0 0,0 0 1 0 0,0 0 0 0 0,-1 0-1 0 0,0 0 1 0 0,-2 1-1 0 0,1-1 1 0 0,-1 1 0 0 0,-1 0-1 0 0,-11-20 1 0 0,15 30 144 0 0,-1-1 0 0 0,1 1 0 0 0,-1-1 0 0 0,0 1 0 0 0,0-1 0 0 0,0 1 0 0 0,0 0 1 0 0,-1 0-1 0 0,1 0 0 0 0,-1 1 0 0 0,1-1 0 0 0,-1 0 0 0 0,1 1 0 0 0,-4-2 0 0 0,4 3-72 0 0,0-1 0 0 0,1 1 0 0 0,-1 0 0 0 0,0 0 0 0 0,1 0 0 0 0,-1 0 0 0 0,0 0 0 0 0,1 0 0 0 0,-1 0 0 0 0,1 0 0 0 0,-1 0 0 0 0,0 1 0 0 0,1-1 0 0 0,-1 1 0 0 0,1-1 0 0 0,-1 1-1 0 0,0 0 1 0 0,1 0 0 0 0,-2 1 0 0 0,0 0-201 0 0,1 0 1 0 0,-1 1-1 0 0,1-1 0 0 0,0 1 0 0 0,0 0 1 0 0,0-1-1 0 0,0 1 0 0 0,0 0 0 0 0,1 0 0 0 0,0 0 1 0 0,-1 1-1 0 0,1-1 0 0 0,0 0 0 0 0,0 0 1 0 0,1 1-1 0 0,-1-1 0 0 0,1 0 0 0 0,-1 1 0 0 0,1-1 1 0 0,0 1-1 0 0,1-1 0 0 0,-1 0 0 0 0,1 6 0 0 0,6 14-679 0 0,1 1 511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1.554"/>
    </inkml:context>
    <inkml:brush xml:id="br0">
      <inkml:brushProperty name="width" value="0.1" units="cm"/>
      <inkml:brushProperty name="height" value="0.1" units="cm"/>
      <inkml:brushProperty name="color" value="#E71224"/>
    </inkml:brush>
  </inkml:definitions>
  <inkml:trace contextRef="#ctx0" brushRef="#br0">43 1292 228 0 0,'41'-6'3943'0'0,"-37"5"-2791"0"0,1-1 1 0 0,-1 0-1 0 0,1 0 0 0 0,-1-1 0 0 0,0 1 1 0 0,0-1-1 0 0,0 0 0 0 0,0 0 0 0 0,0 0 1 0 0,-1 0-1 0 0,1-1 0 0 0,-1 0 0 0 0,0 1 0 0 0,0-1 1 0 0,4-7-1 0 0,7-21 581 0 0,3-12-361 0 0,-3 10-1285 0 0,11-47 0 0 0,-16 29-206 0 0,-3-1 0 0 0,-2 1-1 0 0,-5-102 1 0 0,-1 52 226 0 0,1-16-277 0 0,-6-1 0 0 0,-25-136 0 0 0,28 240-1 0 0,0 0 0 0 0,-1 1 0 0 0,0-1 0 0 0,-1 1 0 0 0,-15-24 0 0 0,18 34 73 0 0,3 2 32 0 0,-1 1 1 0 0,0 0-1 0 0,1-1 1 0 0,-1 1-1 0 0,0 0 1 0 0,0 0-1 0 0,0 0 1 0 0,0 0-1 0 0,0 0 1 0 0,0 0-1 0 0,0 0 1 0 0,0 0-1 0 0,0 0 1 0 0,0 0-1 0 0,0 1 1 0 0,-1-1-1 0 0,1 0 1 0 0,0 1-1 0 0,-1-1 1 0 0,1 1-1 0 0,0-1 1 0 0,-1 1-1 0 0,1 0 1 0 0,0 0-1 0 0,-1-1 1 0 0,1 1-1 0 0,-1 0 1 0 0,1 0-1 0 0,-1 0 1 0 0,1 1-1 0 0,0-1 1 0 0,-1 0-1 0 0,1 0 1 0 0,-1 1-1 0 0,1-1 1 0 0,0 1-1 0 0,-1-1 1 0 0,1 1-1 0 0,0 0 1 0 0,0 0-1 0 0,0-1 1 0 0,-1 1-1 0 0,1 0 1 0 0,-2 2-1 0 0,-1 1-89 0 0,-1 0 0 0 0,1 0 0 0 0,0 1 1 0 0,0 0-1 0 0,0-1 0 0 0,1 1 0 0 0,0 1 0 0 0,0-1 0 0 0,-3 6 0 0 0,-6 27 83 0 0,1 0 0 0 0,2 1-1 0 0,1 0 1 0 0,2 1 0 0 0,2 0-1 0 0,2 68 1 0 0,8-3 161 0 0,24 139 1 0 0,90 430-2621 0 0,-102-589 2262 0 0,-12-63 316 0 0,-1 0 0 0 0,-1 0 0 0 0,0 1 1 0 0,-2-1-1 0 0,-1 1 0 0 0,-1 0 0 0 0,-2 24 1 0 0,-8-23-1292 0 0,9-23 896 0 0,0 0 1 0 0,0 0-1 0 0,0 0 0 0 0,-1 0 1 0 0,1 0-1 0 0,0-1 1 0 0,0 1-1 0 0,-1 0 1 0 0,1 0-1 0 0,0-1 0 0 0,-1 1 1 0 0,1-1-1 0 0,0 1 1 0 0,-1-1-1 0 0,1 0 0 0 0,-1 1 1 0 0,1-1-1 0 0,-3 0 1 0 0,-27-8-6116 0 0,12-5 5470 0 0,-5-11-175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1.913"/>
    </inkml:context>
    <inkml:brush xml:id="br0">
      <inkml:brushProperty name="width" value="0.1" units="cm"/>
      <inkml:brushProperty name="height" value="0.1" units="cm"/>
      <inkml:brushProperty name="color" value="#E71224"/>
    </inkml:brush>
  </inkml:definitions>
  <inkml:trace contextRef="#ctx0" brushRef="#br0">14 309 244 0 0,'-7'-18'2012'0'0,"0"-12"7476"0"0,11 0-169 0 0,9 12-7835 0 0,13-3-830 0 0,1 0 0 0 0,1 2 0 0 0,1 1 0 0 0,50-24 0 0 0,-38 24-1426 0 0,2 1-1 0 0,0 2 1 0 0,47-9-1 0 0,-36 14-752 0 0,-34 7-802 0 0,1 1 0 0 0,30 0 1 0 0,-44 2 1671 0 0,-1 0 0 0 0,0 0 1 0 0,1 1-1 0 0,-1 0 1 0 0,0 0-1 0 0,1 0 0 0 0,-1 1 1 0 0,0 0-1 0 0,0 0 0 0 0,0 1 1 0 0,-1-1-1 0 0,1 1 0 0 0,0 0 1 0 0,-1 1-1 0 0,0 0 0 0 0,0-1 1 0 0,0 2-1 0 0,0-1 0 0 0,-1 0 1 0 0,7 10-1 0 0,4 5 185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2.648"/>
    </inkml:context>
    <inkml:brush xml:id="br0">
      <inkml:brushProperty name="width" value="0.1" units="cm"/>
      <inkml:brushProperty name="height" value="0.1" units="cm"/>
      <inkml:brushProperty name="color" value="#E71224"/>
    </inkml:brush>
  </inkml:definitions>
  <inkml:trace contextRef="#ctx0" brushRef="#br0">0 259 500 0 0,'32'-15'15427'0'0,"-23"20"-12156"0"0,14 13-3473 0 0,-13-10 255 0 0,-4-3-164 0 0,0 1 0 0 0,0 0 0 0 0,0 1 0 0 0,-1-1 0 0 0,1 1 0 0 0,-2 0 0 0 0,8 14 0 0 0,26 61-1450 0 0,-27-57 1051 0 0,16 49-1719 0 0,36 150 1 0 0,-48-165 2062 0 0,1 42 2369 0 0,-16-100-2079 0 0,1-1-1 0 0,-1 1 1 0 0,0-1 0 0 0,0 1 0 0 0,1 0 0 0 0,-1-1-1 0 0,0 1 1 0 0,0 0 0 0 0,0-1 0 0 0,0 1-1 0 0,0 0 1 0 0,0-1 0 0 0,0 1 0 0 0,0 0-1 0 0,0-1 1 0 0,0 1 0 0 0,0 0 0 0 0,0-1-1 0 0,0 1 1 0 0,-1 0 0 0 0,1-1 0 0 0,0 1 0 0 0,0 0-1 0 0,-1-1 1 0 0,1 1 0 0 0,0-1 0 0 0,-1 1-1 0 0,1-1 1 0 0,-1 1 0 0 0,1-1 0 0 0,-1 1-1 0 0,1-1 1 0 0,-1 1 0 0 0,1-1 0 0 0,-1 0-1 0 0,1 1 1 0 0,-1-1 0 0 0,0 0 0 0 0,0 1 0 0 0,0-1-28 0 0,0 0 0 0 0,-1 0 1 0 0,1-1-1 0 0,0 1 1 0 0,0 0-1 0 0,0-1 1 0 0,0 1-1 0 0,0 0 1 0 0,0-1-1 0 0,0 0 0 0 0,0 1 1 0 0,0-1-1 0 0,0 0 1 0 0,0 1-1 0 0,0-1 1 0 0,0 0-1 0 0,0 0 1 0 0,1 0-1 0 0,-1 1 0 0 0,0-3 1 0 0,-7-11-116 0 0,2-1 0 0 0,0 0 1 0 0,1 0-1 0 0,1-1 0 0 0,0 1 0 0 0,-2-25 1 0 0,-19-127-1427 0 0,-11-157-779 0 0,32 258 2266 0 0,3 57 17 0 0,-2-65 552 0 0,3 69-470 0 0,0 1 0 0 0,1-1 1 0 0,-1 0-1 0 0,1 0 0 0 0,0 1 1 0 0,0-1-1 0 0,0 0 0 0 0,1 1 1 0 0,0-1-1 0 0,0 1 0 0 0,4-7 1 0 0,-5 9 54 0 0,9 14 7 0 0,57 93-217 0 0,62 126 0 0 0,41 67-1263 0 0,-146-253 2894 0 0,-24-85-776 0 0,-8-197-2692 0 0,0-42 216 0 0,23 94 4070 0 0,-15 182-2244 0 0,0 1 0 0 0,1-1-1 0 0,-1 1 1 0 0,1 0 0 0 0,0-1 0 0 0,-1 1-1 0 0,1 0 1 0 0,0 0 0 0 0,1-1 0 0 0,1-3-1 0 0,6 6 707 0 0,4 15-798 0 0,143 296 979 0 0,0-1-5070 0 0,-121-236 1416 0 0,9 17-2059 0 0,-38-82 3077 0 0,0-1 1 0 0,0 0-1 0 0,1 0 1 0 0,10 10-1 0 0,-16-17 1456 0 0,-1-1 0 0 0,1 0 0 0 0,-1 1-1 0 0,1-1 1 0 0,-1 0 0 0 0,1 1 0 0 0,-1-1-1 0 0,1 0 1 0 0,-1 0 0 0 0,1 1 0 0 0,0-1-1 0 0,-1 0 1 0 0,1 0 0 0 0,-1 0 0 0 0,1 0-1 0 0,0 0 1 0 0,-1 0 0 0 0,1 0 0 0 0,-1 0-1 0 0,1 0 1 0 0,0 0 0 0 0,-1 0 0 0 0,1 0-1 0 0,-1-1 1 0 0,1 1 0 0 0,0 0 0 0 0,-1 0-1 0 0,1-1 1 0 0,-1 1 0 0 0,1 0 0 0 0,-1 0-1 0 0,1-1 1 0 0,-1 1 0 0 0,1-1 0 0 0,-1 1-1 0 0,1-1 1 0 0,-1 0 0 0 0,3-15-841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8:29.695"/>
    </inkml:context>
    <inkml:brush xml:id="br0">
      <inkml:brushProperty name="width" value="0.1" units="cm"/>
      <inkml:brushProperty name="height" value="0.1" units="cm"/>
      <inkml:brushProperty name="color" value="#E71224"/>
    </inkml:brush>
  </inkml:definitions>
  <inkml:trace contextRef="#ctx0" brushRef="#br0">1 18 216 0 0,'20'-18'21228'0'0,"-10"24"-19843"0"0,0 1-3903 0 0,64 48 3595 0 0,-21-14-511 0 0,80 61 960 0 0,-88-65-1042 0 0,372 321 1675 0 0,-35-29-427 0 0,-95-84-1158 0 0,34 28-483 0 0,-241-210-51 0 0,264 233 167 0 0,-84-52-163 0 0,-232-219-28 0 0,380 317 34 0 0,-250-196 77 0 0,138 119-72 0 0,274 210 221 0 0,109 79 62 0 0,-566-464-214 0 0,57 40-46 0 0,85 71 90 0 0,62 59-123 0 0,-112-105-55 0 0,33 30 121 0 0,34 36 9 0 0,181 115-108 0 0,-194-146 71 0 0,-188-135-64 0 0,202 151 7 0 0,118 92 42 0 0,-141-105 39 0 0,108 88-34 0 0,121 94 71 0 0,-135-111 13 0 0,-171-124-13 0 0,253 196 85 0 0,-223-175-79 0 0,11 9-23 0 0,-95-83-54 0 0,281 195 324 0 0,-294-211-259 0 0,77 46 82 0 0,65 40 9 0 0,-129-79-167 0 0,15 9-62 0 0,17 12 0 0 0,220 108 0 0 0,-183-105 0 0 0,-79-40 0 0 0,154 105 0 0 0,-263-167 0 0 0,57 38 0 0 0,54 40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3.071"/>
    </inkml:context>
    <inkml:brush xml:id="br0">
      <inkml:brushProperty name="width" value="0.1" units="cm"/>
      <inkml:brushProperty name="height" value="0.1" units="cm"/>
      <inkml:brushProperty name="color" value="#E71224"/>
    </inkml:brush>
  </inkml:definitions>
  <inkml:trace contextRef="#ctx0" brushRef="#br0">30 203 144 0 0,'24'0'12676'0'0,"0"0"-6476"0"0,-2 0-4477 0 0,68 0-4233 0 0,-83 0 2531 0 0,0-1 0 0 0,0 0 0 0 0,0 0 0 0 0,0-1 0 0 0,0 0 0 0 0,0 0 0 0 0,0 0 0 0 0,-1-1-1 0 0,1 0 1 0 0,-1 0 0 0 0,0-1 0 0 0,0 0 0 0 0,0 0 0 0 0,10-9 0 0 0,-12 9 36 0 0,-1 1 0 0 0,0 0-1 0 0,0-1 1 0 0,0 0 0 0 0,0 1 0 0 0,-1-1-1 0 0,1-1 1 0 0,-1 1 0 0 0,0 0 0 0 0,0 0-1 0 0,-1-1 1 0 0,1 1 0 0 0,-1-1 0 0 0,0 1-1 0 0,0-1 1 0 0,0 0 0 0 0,-1 1 0 0 0,0-1-1 0 0,0 0 1 0 0,0 1 0 0 0,0-1 0 0 0,-1 0-1 0 0,-1-6 1 0 0,1 8-105 0 0,-1 0 0 0 0,1 1-1 0 0,0-1 1 0 0,-1 0 0 0 0,0 0-1 0 0,1 1 1 0 0,-1-1 0 0 0,0 1 0 0 0,-1 0-1 0 0,1-1 1 0 0,0 1 0 0 0,-1 0 0 0 0,1 0-1 0 0,-1 0 1 0 0,1 1 0 0 0,-1-1-1 0 0,0 1 1 0 0,0-1 0 0 0,0 1 0 0 0,0 0-1 0 0,0 0 1 0 0,0 0 0 0 0,0 1-1 0 0,0-1 1 0 0,0 1 0 0 0,0 0 0 0 0,0-1-1 0 0,-1 1 1 0 0,1 1 0 0 0,0-1-1 0 0,0 0 1 0 0,-4 2 0 0 0,-3-1 83 0 0,1 1 1 0 0,-1 0-1 0 0,1 0 0 0 0,0 1 1 0 0,0 0-1 0 0,0 1 1 0 0,0 0-1 0 0,1 0 0 0 0,-13 9 1 0 0,9-3 133 0 0,-1 2 1 0 0,2-1-1 0 0,-1 2 1 0 0,2 0 0 0 0,-1 0-1 0 0,2 1 1 0 0,0 0-1 0 0,0 0 1 0 0,2 1 0 0 0,0 0-1 0 0,0 1 1 0 0,2-1-1 0 0,0 1 1 0 0,0 1 0 0 0,2-1-1 0 0,0 0 1 0 0,1 1-1 0 0,0 0 1 0 0,2-1 0 0 0,0 1-1 0 0,0 0 1 0 0,2-1-1 0 0,0 1 1 0 0,1 0 0 0 0,1-1-1 0 0,7 23 1 0 0,-9-34-267 0 0,0 1 1 0 0,1-1-1 0 0,-1 0 1 0 0,1 0-1 0 0,0-1 1 0 0,0 1-1 0 0,1 0 1 0 0,-1-1-1 0 0,1 0 1 0 0,0 0-1 0 0,0 0 1 0 0,0 0-1 0 0,1-1 1 0 0,-1 0-1 0 0,1 1 1 0 0,0-2-1 0 0,0 1 1 0 0,0-1-1 0 0,0 1 1 0 0,1-1-1 0 0,-1-1 1 0 0,0 1-1 0 0,1-1 1 0 0,5 1-1 0 0,-2-1-301 0 0,0-1-1 0 0,0 1 1 0 0,-1-2-1 0 0,1 1 1 0 0,0-1 0 0 0,0-1-1 0 0,-1 0 1 0 0,1 0-1 0 0,-1 0 1 0 0,0-1-1 0 0,0-1 1 0 0,0 1-1 0 0,0-1 1 0 0,11-8-1 0 0,0 0-1183 0 0,-1-1 0 0 0,0-1 0 0 0,0-1 0 0 0,-1 0 0 0 0,-1-2-1 0 0,-1 0 1 0 0,-1 0 0 0 0,13-21 0 0 0,-4 5 982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3.475"/>
    </inkml:context>
    <inkml:brush xml:id="br0">
      <inkml:brushProperty name="width" value="0.1" units="cm"/>
      <inkml:brushProperty name="height" value="0.1" units="cm"/>
      <inkml:brushProperty name="color" value="#E71224"/>
    </inkml:brush>
  </inkml:definitions>
  <inkml:trace contextRef="#ctx0" brushRef="#br0">0 114 92 0 0,'14'-35'4921'0'0,"8"-18"4635"0"0,-21 52-9329 0 0,0-1-1 0 0,0 0 1 0 0,0 1 0 0 0,0-1-1 0 0,0 0 1 0 0,0 1-1 0 0,1 0 1 0 0,-1-1-1 0 0,0 1 1 0 0,1 0 0 0 0,-1 0-1 0 0,1 0 1 0 0,-1-1-1 0 0,1 2 1 0 0,0-1-1 0 0,0 0 1 0 0,-1 0 0 0 0,1 0-1 0 0,0 1 1 0 0,0-1-1 0 0,0 1 1 0 0,2-1-1 0 0,-1 2-109 0 0,0 0 0 0 0,0 0-1 0 0,-1 0 1 0 0,1 0-1 0 0,0 0 1 0 0,-1 1 0 0 0,1-1-1 0 0,-1 1 1 0 0,1-1-1 0 0,-1 1 1 0 0,0 0-1 0 0,0 0 1 0 0,0 0 0 0 0,0 1-1 0 0,0-1 1 0 0,0 0-1 0 0,2 5 1 0 0,28 47 777 0 0,-30-50-802 0 0,159 288 1173 0 0,-57-85-3598 0 0,-33-62-1457 0 0,-69-141 3531 0 0,25 59-1580 0 0,-23-36-2342 0 0,-20-58-6202 0 0,8 3 9210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3.867"/>
    </inkml:context>
    <inkml:brush xml:id="br0">
      <inkml:brushProperty name="width" value="0.1" units="cm"/>
      <inkml:brushProperty name="height" value="0.1" units="cm"/>
      <inkml:brushProperty name="color" value="#E71224"/>
    </inkml:brush>
  </inkml:definitions>
  <inkml:trace contextRef="#ctx0" brushRef="#br0">185 0 272 0 0,'20'16'16330'0'0,"-17"-12"-15226"0"0,-2 6-647 0 0,0-1 0 0 0,-1 1 1 0 0,0-1-1 0 0,0 1 0 0 0,-1-1 0 0 0,-2 14 0 0 0,-2 27-384 0 0,1 24-1511 0 0,-4 0 1 0 0,-28 119-1 0 0,11-65 522 0 0,-50 213 592 0 0,70-318 179 0 0,-13 40-770 0 0,-4 18-3654 0 0,14-58 227 0 0,9-45-1057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4.257"/>
    </inkml:context>
    <inkml:brush xml:id="br0">
      <inkml:brushProperty name="width" value="0.1" units="cm"/>
      <inkml:brushProperty name="height" value="0.1" units="cm"/>
      <inkml:brushProperty name="color" value="#E71224"/>
    </inkml:brush>
  </inkml:definitions>
  <inkml:trace contextRef="#ctx0" brushRef="#br0">104 121 432 0 0,'0'1'20182'0'0,"0"13"-17603"0"0,-4 81 1064 0 0,-7-1-5184 0 0,-47 186-16477 0 0,30-145 11527 0 0,25-92 5757 0 0</inkml:trace>
  <inkml:trace contextRef="#ctx0" brushRef="#br0" timeOffset="1">520 1 300 0 0,'6'19'14117'0'0,"-7"-16"-13287"0"0,-9 25 5586 0 0,-28 26-5329 0 0,26-38-333 0 0,-18 28-1698 0 0,-102 151-1957 0 0,54-62 3978 0 0,70-116-642 0 0,0 0 0 0 0,1 0 0 0 0,-6 24 0 0 0,12-35-436 0 0,-1 0 0 0 0,1 0 0 0 0,0 0 0 0 0,0 0 0 0 0,1 0 0 0 0,0 0 0 0 0,0 0 0 0 0,0 0 0 0 0,1 0 0 0 0,0 0 0 0 0,0 0 0 0 0,1 0 0 0 0,2 8 0 0 0,-3-12-223 0 0,0 0 1 0 0,1 0-1 0 0,-1 0 0 0 0,1-1 1 0 0,-1 1-1 0 0,1 0 0 0 0,0 0 1 0 0,-1-1-1 0 0,1 1 0 0 0,0-1 1 0 0,0 1-1 0 0,0-1 0 0 0,0 0 1 0 0,0 0-1 0 0,0 0 0 0 0,1 0 1 0 0,-1 0-1 0 0,0-1 0 0 0,1 1 1 0 0,-1 0-1 0 0,0-1 0 0 0,1 0 1 0 0,-1 0-1 0 0,0 0 0 0 0,1 0 1 0 0,-1 0-1 0 0,1 0 0 0 0,-1 0 1 0 0,0-1-1 0 0,1 1 0 0 0,-1-1 1 0 0,0 0-1 0 0,4-1 0 0 0,9-3-2444 0 0,-1-1-1 0 0,1-1 1 0 0,24-16-1 0 0,-34 20 2270 0 0,34-21-1882 0 0,1-4 978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4.631"/>
    </inkml:context>
    <inkml:brush xml:id="br0">
      <inkml:brushProperty name="width" value="0.1" units="cm"/>
      <inkml:brushProperty name="height" value="0.1" units="cm"/>
      <inkml:brushProperty name="color" value="#E71224"/>
    </inkml:brush>
  </inkml:definitions>
  <inkml:trace contextRef="#ctx0" brushRef="#br0">201 161 308 0 0,'-11'11'1171'0'0,"-18"19"2517"0"0,12-3 2874 0 0,-17 19 4007 0 0,-3 3-6443 0 0,25-24-4313 0 0,0 1-1 0 0,2 0 0 0 0,1 0 0 0 0,1 1 0 0 0,2 0 0 0 0,0 1 0 0 0,2 0 0 0 0,1-1 0 0 0,1 50 1 0 0,2-75 202 0 0,0 0 1 0 0,0 0-1 0 0,0 0 1 0 0,0 0 0 0 0,0 0-1 0 0,0 0 1 0 0,1-1-1 0 0,-1 1 1 0 0,1 0 0 0 0,-1 0-1 0 0,1 0 1 0 0,0 0-1 0 0,0-1 1 0 0,0 1-1 0 0,0 0 1 0 0,0-1 0 0 0,0 1-1 0 0,0-1 1 0 0,0 1-1 0 0,1-1 1 0 0,-1 1 0 0 0,1-1-1 0 0,-1 0 1 0 0,1 0-1 0 0,-1 0 1 0 0,1 0 0 0 0,0 0-1 0 0,-1 0 1 0 0,1 0-1 0 0,0 0 1 0 0,0-1 0 0 0,0 1-1 0 0,0-1 1 0 0,0 1-1 0 0,2-1 1 0 0,0 1 55 0 0,1-2 0 0 0,-1 1 1 0 0,1 0-1 0 0,-1-1 0 0 0,1 0 0 0 0,-1 0 0 0 0,0 0 1 0 0,1 0-1 0 0,-1-1 0 0 0,0 0 0 0 0,0 1 1 0 0,0-2-1 0 0,0 1 0 0 0,0 0 0 0 0,3-4 0 0 0,19-18-245 0 0,-2-1 0 0 0,-1-1 0 0 0,-1-1 0 0 0,-1-1-1 0 0,-1-1 1 0 0,16-33 0 0 0,-17 31-37 0 0,-8 11-86 0 0,-1-1 0 0 0,-1 0-1 0 0,-1-1 1 0 0,-1 0 0 0 0,-1 0 0 0 0,5-33-1 0 0,-10 46-173 0 0,0-1 0 0 0,-1 1 0 0 0,0 0-1 0 0,0 0 1 0 0,-1-1 0 0 0,-1 1 0 0 0,0 0-1 0 0,0 0 1 0 0,0 0 0 0 0,-1 0 0 0 0,-1 1-1 0 0,-6-14 1 0 0,6 14-427 0 0,0 0 0 0 0,-1 1 0 0 0,0 0 0 0 0,0 0 0 0 0,0 0 0 0 0,-1 0 0 0 0,0 1 0 0 0,0 0 0 0 0,-1 0 0 0 0,0 1 0 0 0,0 0 0 0 0,0 0 0 0 0,-11-5 0 0 0,15 9 624 0 0,-1-1 1 0 0,0 1-1 0 0,0 0 1 0 0,1 0-1 0 0,-1 0 1 0 0,0 1-1 0 0,0 0 1 0 0,0-1-1 0 0,0 1 0 0 0,0 0 1 0 0,0 1-1 0 0,-7 1 1 0 0,-21 2-204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15.053"/>
    </inkml:context>
    <inkml:brush xml:id="br0">
      <inkml:brushProperty name="width" value="0.1" units="cm"/>
      <inkml:brushProperty name="height" value="0.1" units="cm"/>
      <inkml:brushProperty name="color" value="#E71224"/>
    </inkml:brush>
  </inkml:definitions>
  <inkml:trace contextRef="#ctx0" brushRef="#br0">192 168 688 0 0,'-32'10'3220'0'0,"-8"-10"1905"0"0,-8-10 1495 0 0,8-4 849 0 0,16-1-5001 0 0,16 6-3712 0 0,72-68-22406 0 0,-64 24 23014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2.085"/>
    </inkml:context>
    <inkml:brush xml:id="br0">
      <inkml:brushProperty name="width" value="0.1" units="cm"/>
      <inkml:brushProperty name="height" value="0.1" units="cm"/>
      <inkml:brushProperty name="color" value="#E71224"/>
    </inkml:brush>
  </inkml:definitions>
  <inkml:trace contextRef="#ctx0" brushRef="#br0">90 118 32 0 0,'-21'-41'2011'0'0,"-22"-9"5562"0"0,18 23 1020 0 0,49 53-7909 0 0,8 9-742 0 0,255 304 3820 0 0,-157-180-2235 0 0,111 168 787 0 0,-182-248-2466 0 0,-45-63-5458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2.554"/>
    </inkml:context>
    <inkml:brush xml:id="br0">
      <inkml:brushProperty name="width" value="0.1" units="cm"/>
      <inkml:brushProperty name="height" value="0.1" units="cm"/>
      <inkml:brushProperty name="color" value="#E71224"/>
    </inkml:brush>
  </inkml:definitions>
  <inkml:trace contextRef="#ctx0" brushRef="#br0">64 248 720 0 0,'-20'-2'3408'0'0,"-24"-15"12929"0"0,53 17-16202 0 0,1 1-1 0 0,-1 1 1 0 0,0 0-1 0 0,0 0 1 0 0,0 1-1 0 0,0 0 1 0 0,-1 1-1 0 0,17 8 1 0 0,61 44 74 0 0,-83-54-195 0 0,323 222-34 0 0,-263-191 309 0 0,-62-32 82 0 0,1-24 1693 0 0,-1 18-1945 0 0,-1 0 0 0 0,0-1 0 0 0,0 1 0 0 0,0 0 1 0 0,0 0-1 0 0,-1 0 0 0 0,-1-5 0 0 0,-50-274 435 0 0,40 92-5651 0 0,12 190 4826 0 0,0 1 0 0 0,0-1-1 0 0,0 1 1 0 0,0 0 0 0 0,0-1-1 0 0,0 1 1 0 0,0 0 0 0 0,0-1 0 0 0,1 1-1 0 0,-1-1 1 0 0,0 1 0 0 0,1 0-1 0 0,-1 0 1 0 0,1-1 0 0 0,0 1-1 0 0,-1 0 1 0 0,1 0 0 0 0,0 0-1 0 0,1-2 1 0 0,-2 3 4 0 0,1 0 0 0 0,0 0 1 0 0,-1 0-1 0 0,1 0 0 0 0,0 0 0 0 0,-1 0 0 0 0,1 0 0 0 0,0 0 0 0 0,-1 0 1 0 0,1 0-1 0 0,0 0 0 0 0,-1 0 0 0 0,1 1 0 0 0,-1-1 0 0 0,1 0 0 0 0,26 32-9215 0 0,-19-14 8916 0 0,-5 10-559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6.743"/>
    </inkml:context>
    <inkml:brush xml:id="br0">
      <inkml:brushProperty name="width" value="0.1" units="cm"/>
      <inkml:brushProperty name="height" value="0.1" units="cm"/>
      <inkml:brushProperty name="color" value="#E71224"/>
    </inkml:brush>
  </inkml:definitions>
  <inkml:trace contextRef="#ctx0" brushRef="#br0">40 34 208 0 0,'2'-33'18993'0'0,"-5"44"-19833"0"0,0 9 883 0 0,2 1 0 0 0,0 0 0 0 0,1 0 0 0 0,1 0 0 0 0,1-1 0 0 0,6 26 0 0 0,-3-14 3 0 0,1 46 0 0 0,-3 1 7 0 0,-1-45-122 0 0,-1 0 0 0 0,-5 42 0 0 0,2-43-281 0 0,-6 26-1117 0 0,1-16-567 0 0,7-35 858 0 0,-1-1 0 0 0,0 1-1 0 0,0 0 1 0 0,-1-1 0 0 0,1 1-1 0 0,-2-1 1 0 0,1 1 0 0 0,-1-1 0 0 0,-8 13-1 0 0,3-15-571 0 0,0-4 698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7.101"/>
    </inkml:context>
    <inkml:brush xml:id="br0">
      <inkml:brushProperty name="width" value="0.1" units="cm"/>
      <inkml:brushProperty name="height" value="0.1" units="cm"/>
      <inkml:brushProperty name="color" value="#E71224"/>
    </inkml:brush>
  </inkml:definitions>
  <inkml:trace contextRef="#ctx0" brushRef="#br0">0 372 116 0 0,'8'-29'6043'0'0,"-7"23"-5334"0"0,0-1 1 0 0,1 0-1 0 0,-1 1 0 0 0,1 0 0 0 0,0-1 0 0 0,1 1 0 0 0,0 0 1 0 0,0 0-1 0 0,0 1 0 0 0,0-1 0 0 0,1 1 0 0 0,0-1 0 0 0,7-6 1 0 0,10-12 653 0 0,36-29 0 0 0,-42 40-555 0 0,20-15-156 0 0,0 2-1 0 0,62-34 0 0 0,-64 40-702 0 0,-25 16-157 0 0,0 0 0 0 0,0 0-1 0 0,0 1 1 0 0,0 0-1 0 0,0 1 1 0 0,15-3 0 0 0,-17 4-741 0 0,0 0 1 0 0,0 1-1 0 0,0 0 1 0 0,0 0-1 0 0,12 2 1 0 0,-16-1 609 0 0,0-1 1 0 0,0 1-1 0 0,0 0 0 0 0,0 0 0 0 0,0 0 1 0 0,0 0-1 0 0,0 0 0 0 0,0 0 1 0 0,0 1-1 0 0,-1-1 0 0 0,1 1 0 0 0,-1-1 1 0 0,1 1-1 0 0,-1-1 0 0 0,1 1 0 0 0,-1 0 1 0 0,0 0-1 0 0,0 0 0 0 0,0 0 1 0 0,0 0-1 0 0,0 0 0 0 0,0 0 0 0 0,-1 0 1 0 0,1 0-1 0 0,-1 0 0 0 0,1 0 1 0 0,-1 0-1 0 0,0 4 0 0 0,1 2-299 0 0,-1 1 1 0 0,0 0-1 0 0,0-1 0 0 0,-1 1 0 0 0,-4 14 1 0 0,-3 10-30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8:34.726"/>
    </inkml:context>
    <inkml:brush xml:id="br0">
      <inkml:brushProperty name="width" value="0.1" units="cm"/>
      <inkml:brushProperty name="height" value="0.1" units="cm"/>
      <inkml:brushProperty name="color" value="#E71224"/>
    </inkml:brush>
  </inkml:definitions>
  <inkml:trace contextRef="#ctx0" brushRef="#br0">95 479 328 0 0,'-28'-33'8838'0'0,"22"27"-6201"0"0,-1 1-1 0 0,1 1 0 0 0,-10-6 1 0 0,15 9-2446 0 0,1 1 1 0 0,-1-1 0 0 0,0 1-1 0 0,1 0 1 0 0,-1-1 0 0 0,0 1-1 0 0,1-1 1 0 0,-1 1 0 0 0,0 0-1 0 0,0 0 1 0 0,0-1-1 0 0,1 1 1 0 0,-1 0 0 0 0,0 0-1 0 0,0 0 1 0 0,0 0 0 0 0,0 0-1 0 0,1 0 1 0 0,-1 0 0 0 0,0 0-1 0 0,0 0 1 0 0,0 1 0 0 0,1-1-1 0 0,-1 0 1 0 0,0 0-1 0 0,0 1 1 0 0,-1 0 0 0 0,1 0-109 0 0,0 0 0 0 0,0 0 0 0 0,1 1 0 0 0,-1-1 0 0 0,0 0 0 0 0,1 1 0 0 0,-1-1 0 0 0,0 0 0 0 0,1 1 1 0 0,0-1-1 0 0,-1 1 0 0 0,1-1 0 0 0,0 1 0 0 0,0 1 0 0 0,3 61-1153 0 0,-2-54 1636 0 0,13 89-205 0 0,36 137 0 0 0,47 95-342 0 0,-40-146 22 0 0,-36-113 60 0 0,3-2-1 0 0,56 114 0 0 0,-80-188 1131 0 0,-5-104-624 0 0,-32-266-2806 0 0,11 94 802 0 0,18 195 1234 0 0,3-1 0 0 0,4 1-1 0 0,15-123 1 0 0,-14 205 178 0 0,1 0-1 0 0,-1 0 0 0 0,1 1 0 0 0,0-1 1 0 0,0 0-1 0 0,0 0 0 0 0,0 1 1 0 0,1-1-1 0 0,-1 1 0 0 0,3-5 1 0 0,6 22 516 0 0,61 189 767 0 0,-29-78-1705 0 0,5-2 1 0 0,71 134-1 0 0,-79-184 74 0 0,26 44 14 0 0,-58-108 318 0 0,-4-6 25 0 0,1 1-1 0 0,-1 0 0 0 0,0 0 0 0 0,0 1 1 0 0,0-1-1 0 0,-1 1 0 0 0,0-1 0 0 0,2 8 1 0 0,4-49 892 0 0,-14-318-2058 0 0,12-352-2159 0 0,-3 654 3403 0 0,-2 14 342 0 0,2-1 1 0 0,2 1-1 0 0,1 0 1 0 0,14-45 0 0 0,-10 60 301 0 0,-2 20 385 0 0,8 39 259 0 0,-15-33-1409 0 0,19 63 808 0 0,16 87-1 0 0,-17-70-533 0 0,37 102 0 0 0,-20-75-166 0 0,97 316-2059 0 0,-123-386-572 0 0,-2 1 0 0 0,5 66 0 0 0,-10-44-3798 0 0,-2-1-3380 0 0,-4-49 7573 0 0,-10-11 1044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7.475"/>
    </inkml:context>
    <inkml:brush xml:id="br0">
      <inkml:brushProperty name="width" value="0.1" units="cm"/>
      <inkml:brushProperty name="height" value="0.1" units="cm"/>
      <inkml:brushProperty name="color" value="#E71224"/>
    </inkml:brush>
  </inkml:definitions>
  <inkml:trace contextRef="#ctx0" brushRef="#br0">47 139 56 0 0,'-19'42'1154'0'0,"-8"44"13567"0"0,27-85-14500 0 0,20-6 2852 0 0,27-24-2433 0 0,-42 25 10 0 0,71-51 9 0 0,48-32-1971 0 0,-59 52-3721 0 0,3 11-4977 0 0,-65 23 9599 0 0,0 0-1 0 0,0 0 1 0 0,0 0 0 0 0,-1 0-1 0 0,1-1 1 0 0,0 1 0 0 0,-1-1-1 0 0,5-3 1 0 0,-3 1 128 0 0,12-6-495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7.835"/>
    </inkml:context>
    <inkml:brush xml:id="br0">
      <inkml:brushProperty name="width" value="0.1" units="cm"/>
      <inkml:brushProperty name="height" value="0.1" units="cm"/>
      <inkml:brushProperty name="color" value="#E71224"/>
    </inkml:brush>
  </inkml:definitions>
  <inkml:trace contextRef="#ctx0" brushRef="#br0">0 59 216 0 0,'0'0'17786'0'0,"2"30"-17417"0"0,59 195 702 0 0,-21-87-992 0 0,-39-126-106 0 0,-1-9 598 0 0,23-24 285 0 0,-17 9-926 0 0,-1-1 0 0 0,0 1 0 0 0,-1-1-1 0 0,0 0 1 0 0,-1 0 0 0 0,2-20 0 0 0,6-21-533 0 0,4-15-112 0 0,-12 48 672 0 0,1 0 0 0 0,1 1 0 0 0,1-1 1 0 0,1 1-1 0 0,0 0 0 0 0,2 1 0 0 0,12-22 0 0 0,-13 29 339 0 0,-7 10-254 0 0,-1 1 0 0 0,1-1 1 0 0,0 1-1 0 0,0 0 1 0 0,0 0-1 0 0,0 0 0 0 0,0-1 1 0 0,0 1-1 0 0,0 0 0 0 0,0 0 1 0 0,0 0-1 0 0,0 0 1 0 0,0 1-1 0 0,2-2 0 0 0,-2 3-34 0 0,0-1 1 0 0,1 1-1 0 0,-1-1 0 0 0,0 1 0 0 0,0 0 0 0 0,0 0 0 0 0,0 0 0 0 0,0 0 0 0 0,-1 0 0 0 0,1 0 0 0 0,0 0 0 0 0,0 0 1 0 0,-1 0-1 0 0,1 0 0 0 0,0 0 0 0 0,-1 0 0 0 0,1 0 0 0 0,-1 1 0 0 0,0-1 0 0 0,1 0 0 0 0,-1 0 0 0 0,0 3 0 0 0,26 80-42 0 0,-5 1 0 0 0,-3 2 0 0 0,8 100-1 0 0,-22-152-431 0 0,-3-2-173 0 0,-1-28 357 0 0,-1 0-1 0 0,1-1 1 0 0,1 1 0 0 0,-1 0-1 0 0,1-1 1 0 0,-1 1 0 0 0,1 0-1 0 0,1-1 1 0 0,1 6 0 0 0,-2-65-15251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8.227"/>
    </inkml:context>
    <inkml:brush xml:id="br0">
      <inkml:brushProperty name="width" value="0.1" units="cm"/>
      <inkml:brushProperty name="height" value="0.1" units="cm"/>
      <inkml:brushProperty name="color" value="#E71224"/>
    </inkml:brush>
  </inkml:definitions>
  <inkml:trace contextRef="#ctx0" brushRef="#br0">13 0 44 0 0,'0'0'13867'0'0,"-1"3"-13268"0"0,-2 7-285 0 0,0 1-1 0 0,1-1 1 0 0,1 0-1 0 0,0 1 1 0 0,0-1-1 0 0,1 15 1 0 0,6 68 620 0 0,34 289 73 0 0,-31-280-1224 0 0,-2-30 881 0 0,-3-24-3301 0 0,-2-8-2983 0 0,-2 0-4233 0 0,0-48 8958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8.663"/>
    </inkml:context>
    <inkml:brush xml:id="br0">
      <inkml:brushProperty name="width" value="0.1" units="cm"/>
      <inkml:brushProperty name="height" value="0.1" units="cm"/>
      <inkml:brushProperty name="color" value="#E71224"/>
    </inkml:brush>
  </inkml:definitions>
  <inkml:trace contextRef="#ctx0" brushRef="#br0">14 227 84 0 0,'-1'-1'371'0'0,"0"1"1"0"0,0-1-1 0 0,0 0 0 0 0,0 0 0 0 0,1 1 1 0 0,-1-1-1 0 0,0 0 0 0 0,0 0 1 0 0,0 0-1 0 0,1 0 0 0 0,-1 0 1 0 0,1 0-1 0 0,-1 0 0 0 0,0 0 0 0 0,1-1 1 0 0,0 1-1 0 0,-1 0 0 0 0,1 0 1 0 0,0 0-1 0 0,0 0 0 0 0,-1-1 1 0 0,1 1-1 0 0,0 0 0 0 0,0 0 0 0 0,0-1 1 0 0,1 0-1 0 0,10-33 3976 0 0,-10 32-4315 0 0,2-1 226 0 0,-1 0 0 0 0,1 1 1 0 0,0-1-1 0 0,0 1 0 0 0,1-1 0 0 0,-1 1 1 0 0,1 0-1 0 0,-1 0 0 0 0,1 1 0 0 0,0-1 1 0 0,0 1-1 0 0,0 0 0 0 0,0 0 0 0 0,5-2 0 0 0,81-27 1449 0 0,-44 16-1073 0 0,-8 0-397 0 0,83-26 800 0 0,-106 37-1662 0 0,0 1 1 0 0,0 1 0 0 0,0 1 0 0 0,0 0 0 0 0,1 0 0 0 0,21 3 0 0 0,-33-1-35 0 0,-1 0 0 0 0,1 0 0 0 0,0 1 1 0 0,-1-1-1 0 0,1 1 0 0 0,-1 0 0 0 0,0-1 0 0 0,1 2 0 0 0,-1-1 1 0 0,0 0-1 0 0,0 1 0 0 0,0-1 0 0 0,-1 1 0 0 0,1 0 0 0 0,-1 0 1 0 0,1 0-1 0 0,2 4 0 0 0,-3-4 211 0 0,0 1 0 0 0,-1-1 0 0 0,1 0 0 0 0,-1 1 1 0 0,1-1-1 0 0,-1 1 0 0 0,0-1 0 0 0,0 1 0 0 0,-1-1 0 0 0,1 7 0 0 0,-1 9-317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9.085"/>
    </inkml:context>
    <inkml:brush xml:id="br0">
      <inkml:brushProperty name="width" value="0.1" units="cm"/>
      <inkml:brushProperty name="height" value="0.1" units="cm"/>
      <inkml:brushProperty name="color" value="#E71224"/>
    </inkml:brush>
  </inkml:definitions>
  <inkml:trace contextRef="#ctx0" brushRef="#br0">0 158 8 0 0,'0'0'1437'0'0,"23"-4"2830"0"0,81-8 2716 0 0,-74 9-5456 0 0,0 0 1 0 0,47-13 0 0 0,-64 12-1322 0 0,0-1 0 0 0,0-1 0 0 0,0 1 0 0 0,-1-2 1 0 0,0 0-1 0 0,-1-1 0 0 0,12-8 0 0 0,-22 15-207 0 0,-1 0 1 0 0,1 0-1 0 0,0 1 0 0 0,0-1 0 0 0,-1 0 1 0 0,1 0-1 0 0,0 0 0 0 0,-1 0 0 0 0,1 0 1 0 0,-1 0-1 0 0,1 0 0 0 0,-1 0 0 0 0,1 0 1 0 0,-1 0-1 0 0,0 0 0 0 0,0 0 1 0 0,1 0-1 0 0,-1-1 0 0 0,0 1 0 0 0,0 0 1 0 0,0 0-1 0 0,0 0 0 0 0,0 0 0 0 0,0 0 1 0 0,-1 0-1 0 0,1-1 0 0 0,0 1 0 0 0,-1 0 1 0 0,1 0-1 0 0,-1 0 0 0 0,1 0 0 0 0,-1 0 1 0 0,1 0-1 0 0,-1 0 0 0 0,1 0 0 0 0,-1 0 1 0 0,0 1-1 0 0,0-1 0 0 0,1 0 1 0 0,-1 0-1 0 0,0 1 0 0 0,0-1 0 0 0,-1-1 1 0 0,-1 0-121 0 0,0 0 1 0 0,1 1-1 0 0,-1-1 1 0 0,0 0 0 0 0,0 1-1 0 0,0 0 1 0 0,0-1 0 0 0,-1 1-1 0 0,1 0 1 0 0,0 1-1 0 0,0-1 1 0 0,-1 0 0 0 0,1 1-1 0 0,-6 0 1 0 0,2 1 154 0 0,0 1 0 0 0,0 0 1 0 0,1 0-1 0 0,-1 1 0 0 0,1 0 1 0 0,-1 0-1 0 0,1 0 0 0 0,0 1 0 0 0,0 0 1 0 0,0 0-1 0 0,1 0 0 0 0,-1 1 0 0 0,1 0 1 0 0,0 0-1 0 0,1 0 0 0 0,-1 1 0 0 0,1 0 1 0 0,0 0-1 0 0,0 0 0 0 0,-4 11 0 0 0,-1 1 347 0 0,2 0-1 0 0,0 0 1 0 0,2 0-1 0 0,0 1 0 0 0,0 0 1 0 0,-1 28-1 0 0,5-30-213 0 0,1 0 0 0 0,1 1 0 0 0,1-1 0 0 0,0 0 0 0 0,2 0 0 0 0,0 0-1 0 0,0 0 1 0 0,2 0 0 0 0,12 25 0 0 0,-16-37-176 0 0,0-1 0 0 0,1 0 0 0 0,0 0 0 0 0,0-1 0 0 0,0 1-1 0 0,0-1 1 0 0,1 1 0 0 0,-1-1 0 0 0,1 0 0 0 0,0 0 0 0 0,0-1 0 0 0,0 1 0 0 0,0-1 0 0 0,0 0 0 0 0,1 0 0 0 0,-1 0-1 0 0,1-1 1 0 0,-1 1 0 0 0,1-1 0 0 0,-1 0 0 0 0,9 0 0 0 0,-9-1-161 0 0,0 0 0 0 0,0 0-1 0 0,0-1 1 0 0,0 0 0 0 0,-1 0 0 0 0,1 0 0 0 0,0 0-1 0 0,0 0 1 0 0,-1-1 0 0 0,1 0 0 0 0,-1 1 0 0 0,1-1-1 0 0,-1-1 1 0 0,0 1 0 0 0,0 0 0 0 0,0-1 0 0 0,4-4-1 0 0,4-5-1176 0 0,0-1-1 0 0,-1-1 0 0 0,-1 0 0 0 0,-1 0 0 0 0,0-1 0 0 0,8-18 1 0 0,29-99-6873 0 0,-25 69 7105 0 0,-14 44 1251 0 0,18-78 18139 0 0,0 142-16665 0 0,-17-26-1489 0 0,1-1 1 0 0,1 0 0 0 0,1 0-1 0 0,0-1 1 0 0,1 0 0 0 0,1-1-1 0 0,1 0 1 0 0,19 20 0 0 0,-30-35-116 0 0,-1 0 0 0 0,1 0 0 0 0,-1 0 0 0 0,1 0-1 0 0,-1 0 1 0 0,1 0 0 0 0,0 0 0 0 0,0 0 0 0 0,-1-1 0 0 0,1 1 0 0 0,0-1 0 0 0,0 1 0 0 0,0-1 0 0 0,-1 0 0 0 0,1 0 0 0 0,0 0 0 0 0,0 0 0 0 0,0 0 0 0 0,0 0 0 0 0,0 0 0 0 0,-1-1 0 0 0,1 1 0 0 0,0-1 0 0 0,0 1 0 0 0,-1-1 0 0 0,1 0 0 0 0,0 0 0 0 0,0 0 0 0 0,-1 1 0 0 0,1-2 0 0 0,-1 1 0 0 0,3-2 0 0 0,6-5 37 0 0,-1-1 0 0 0,0-1 0 0 0,16-19 0 0 0,-1 0-228 0 0,-9 16-905 0 0,0 0 0 0 0,0 1-1 0 0,25-14 1 0 0,-32 22-634 0 0,0 0 1 0 0,0 1-1 0 0,0 0 0 0 0,1 0 1 0 0,-1 1-1 0 0,10-2 0 0 0,13-5-2356 0 0,-22 5 3252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19.632"/>
    </inkml:context>
    <inkml:brush xml:id="br0">
      <inkml:brushProperty name="width" value="0.1" units="cm"/>
      <inkml:brushProperty name="height" value="0.1" units="cm"/>
      <inkml:brushProperty name="color" value="#E71224"/>
    </inkml:brush>
  </inkml:definitions>
  <inkml:trace contextRef="#ctx0" brushRef="#br0">538 6 240 0 0,'-3'-1'577'0'0,"-1"0"1"0"0,0 0-1 0 0,0 0 1 0 0,0 0-1 0 0,0 1 1 0 0,0-1-1 0 0,0 1 1 0 0,0 0-1 0 0,0 0 1 0 0,0 1-1 0 0,0-1 1 0 0,1 1-1 0 0,-1 0 0 0 0,0 0 1 0 0,0 0-1 0 0,0 0 1 0 0,-3 2-1 0 0,-68 33 2266 0 0,65-30-2890 0 0,-28 17 935 0 0,1 1 1 0 0,2 2 0 0 0,1 1-1 0 0,0 2 1 0 0,3 2-1 0 0,0 0 1 0 0,-49 69 0 0 0,72-89-631 0 0,0 0 0 0 0,1 1 0 0 0,1 0 0 0 0,0 0 1 0 0,1 0-1 0 0,0 1 0 0 0,1 0 0 0 0,-3 13 0 0 0,6-22-210 0 0,0 0 0 0 0,0 0 0 0 0,1-1 0 0 0,0 1 0 0 0,0 0 0 0 0,0 0 0 0 0,0 0 0 0 0,1 0 0 0 0,-1 0 0 0 0,1 0 0 0 0,0 0 0 0 0,0 0 0 0 0,0-1 0 0 0,1 1 0 0 0,-1 0 0 0 0,1-1 0 0 0,0 1 0 0 0,0-1 0 0 0,0 0 0 0 0,1 0 0 0 0,-1 0 0 0 0,1 0 0 0 0,0 0 0 0 0,-1 0 0 0 0,1 0 0 0 0,0-1 0 0 0,1 0 0 0 0,-1 0 0 0 0,0 0 0 0 0,1 0 0 0 0,6 3 0 0 0,1-1 6 0 0,1-1 0 0 0,0 0 0 0 0,-1 0 0 0 0,1-1 0 0 0,1-1 1 0 0,-1 0-1 0 0,0-1 0 0 0,0 0 0 0 0,0-1 0 0 0,0 0 0 0 0,20-5 0 0 0,13-5-883 0 0,74-29 0 0 0,-102 34 429 0 0,72-31-1794 0 0,0-11-3313 0 0,-68 35 3477 0 0,-2 0 0 0 0,1-2 0 0 0,-2 0 0 0 0,0-1 0 0 0,-1-1 0 0 0,20-24 0 0 0,-15 17 1060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0.007"/>
    </inkml:context>
    <inkml:brush xml:id="br0">
      <inkml:brushProperty name="width" value="0.1" units="cm"/>
      <inkml:brushProperty name="height" value="0.1" units="cm"/>
      <inkml:brushProperty name="color" value="#E71224"/>
    </inkml:brush>
  </inkml:definitions>
  <inkml:trace contextRef="#ctx0" brushRef="#br0">96 111 128 0 0,'-16'-15'21040'0'0,"15"15"-21033"0"0,1-1 1 0 0,-1 1-1 0 0,0-1 0 0 0,0 1 1 0 0,0 0-1 0 0,0-1 0 0 0,0 1 0 0 0,0 0 1 0 0,0 0-1 0 0,0 0 0 0 0,0 0 1 0 0,0-1-1 0 0,0 2 0 0 0,0-1 1 0 0,0 0-1 0 0,0 0 0 0 0,0 0 1 0 0,0 0-1 0 0,0 1 0 0 0,0-1 0 0 0,0 0 1 0 0,0 1-1 0 0,0-1 0 0 0,1 0 1 0 0,-1 1-1 0 0,0 0 0 0 0,0-1 1 0 0,0 1-1 0 0,1-1 0 0 0,-1 1 1 0 0,0 0-1 0 0,0 0 0 0 0,1-1 1 0 0,-1 1-1 0 0,1 0 0 0 0,-1 0 0 0 0,1 0 1 0 0,-1 1-1 0 0,-22 36 356 0 0,20-30-243 0 0,-1 0-37 0 0,1 0-1 0 0,0 0 1 0 0,0 0 0 0 0,1 0-1 0 0,0 1 1 0 0,1-1 0 0 0,-1 1-1 0 0,2-1 1 0 0,-1 1 0 0 0,1 0-1 0 0,0-1 1 0 0,3 14 0 0 0,0-13-24 0 0,0 1-1 0 0,1 0 1 0 0,0-1 0 0 0,1 0-1 0 0,0 0 1 0 0,0 0 0 0 0,12 15 0 0 0,-14-21-14 0 0,0 0 1 0 0,0 0 0 0 0,0-1 0 0 0,0 1 0 0 0,0-1 0 0 0,0 0 0 0 0,1 0-1 0 0,-1 0 1 0 0,1 0 0 0 0,0 0 0 0 0,-1-1 0 0 0,1 0 0 0 0,0 1 0 0 0,0-2-1 0 0,0 1 1 0 0,0 0 0 0 0,0-1 0 0 0,0 1 0 0 0,0-1 0 0 0,0 0 0 0 0,0-1-1 0 0,0 1 1 0 0,0-1 0 0 0,6-1 0 0 0,-1-1-57 0 0,0 0 0 0 0,-1 0 0 0 0,1-1-1 0 0,-1-1 1 0 0,1 1 0 0 0,-1-1 0 0 0,0 0 0 0 0,-1-1 0 0 0,0 0 0 0 0,1 0 0 0 0,-2-1 0 0 0,1 0-1 0 0,-1 0 1 0 0,0 0 0 0 0,-1-1 0 0 0,1 0 0 0 0,-2 0 0 0 0,1-1 0 0 0,-1 1 0 0 0,0-1 0 0 0,-1 0-1 0 0,0 0 1 0 0,0 0 0 0 0,-1 0 0 0 0,0 0 0 0 0,0-14 0 0 0,-2 14-458 0 0,-1-1-1 0 0,0 1 1 0 0,0 0 0 0 0,-1-1 0 0 0,0 1-1 0 0,-1 0 1 0 0,0 0 0 0 0,0 1-1 0 0,-1-1 1 0 0,0 1 0 0 0,-1 0 0 0 0,1 0-1 0 0,-11-12 1 0 0,11 14-297 0 0,-2 1-1 0 0,1-1 0 0 0,-1 1 1 0 0,1 1-1 0 0,-1-1 1 0 0,-1 1-1 0 0,-9-6 0 0 0,10 7-410 0 0,-1 0-1 0 0,1 1 1 0 0,-1 0-1 0 0,0 0 0 0 0,0 0 1 0 0,1 1-1 0 0,-1 0 1 0 0,-13 0-1 0 0,12 1 284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0.570"/>
    </inkml:context>
    <inkml:brush xml:id="br0">
      <inkml:brushProperty name="width" value="0.1" units="cm"/>
      <inkml:brushProperty name="height" value="0.1" units="cm"/>
      <inkml:brushProperty name="color" value="#E71224"/>
    </inkml:brush>
  </inkml:definitions>
  <inkml:trace contextRef="#ctx0" brushRef="#br0">0 136 248 0 0,'2'-4'10319'0'0,"14"-17"-6015"0"0,-3 9-3831 0 0,1 1 1 0 0,1 1 0 0 0,0 0-1 0 0,0 0 1 0 0,1 2 0 0 0,0 0 0 0 0,0 1-1 0 0,30-8 1 0 0,-30 10-455 0 0,-1 0 0 0 0,1 2 0 0 0,0 0 0 0 0,0 1 0 0 0,1 1 0 0 0,-1 0 0 0 0,0 1 0 0 0,1 1 0 0 0,29 5 0 0 0,-37-3-57 0 0,1 0 0 0 0,-1 1-1 0 0,0 0 1 0 0,0 1-1 0 0,0 0 1 0 0,-1 0 0 0 0,0 0-1 0 0,0 2 1 0 0,0-1-1 0 0,-1 1 1 0 0,0 0-1 0 0,0 0 1 0 0,0 0 0 0 0,-1 1-1 0 0,-1 0 1 0 0,6 10-1 0 0,-8-14 39 0 0,-1 1-1 0 0,1 0 1 0 0,-1 0 0 0 0,0 0-1 0 0,-1 0 1 0 0,1 0-1 0 0,-1 0 1 0 0,0 0-1 0 0,0 1 1 0 0,-1-1 0 0 0,1 0-1 0 0,-1 0 1 0 0,0 1-1 0 0,-1-1 1 0 0,1 0-1 0 0,-1 1 1 0 0,0-1-1 0 0,0 0 1 0 0,-1 0 0 0 0,0 0-1 0 0,0 0 1 0 0,0 0-1 0 0,0 0 1 0 0,-1-1-1 0 0,0 1 1 0 0,0-1-1 0 0,0 0 1 0 0,0 1 0 0 0,-1-2-1 0 0,-6 7 1 0 0,6-5 101 0 0,-1-1 1 0 0,0 0 0 0 0,0 0-1 0 0,-1 0 1 0 0,1-1-1 0 0,-1 0 1 0 0,0 0 0 0 0,0 0-1 0 0,0-1 1 0 0,0 0 0 0 0,0 0-1 0 0,0 0 1 0 0,-9 0-1 0 0,11-2-42 0 0,0 0-1 0 0,0 0 0 0 0,-1-1 0 0 0,1 1 1 0 0,0-1-1 0 0,0 0 0 0 0,0-1 1 0 0,0 1-1 0 0,0-1 0 0 0,0 0 0 0 0,0 0 1 0 0,0 0-1 0 0,1 0 0 0 0,-1-1 0 0 0,1 1 1 0 0,-1-1-1 0 0,1 0 0 0 0,0 0 0 0 0,0 0 1 0 0,-3-5-1 0 0,-63-77-285 0 0,68 85 216 0 0,0-1 0 0 0,0 1-1 0 0,0 0 1 0 0,0-1 0 0 0,0 1 0 0 0,0 0 0 0 0,0 0 0 0 0,0 0 0 0 0,0 0 0 0 0,0 0 0 0 0,0 0 0 0 0,0 0 0 0 0,0 0 0 0 0,0 0 0 0 0,0 0 0 0 0,0 1 0 0 0,0-1 0 0 0,0 0 0 0 0,0 1 0 0 0,0-1 0 0 0,0 1 0 0 0,0-1 0 0 0,0 1 0 0 0,0-1 0 0 0,0 2 0 0 0,-21 13-163 0 0,18-10 156 0 0,1 0 0 0 0,0 1 0 0 0,0 0 0 0 0,1-1 0 0 0,-1 1 1 0 0,1 0-1 0 0,1 1 0 0 0,-1-1 0 0 0,1 0 0 0 0,-1 12 0 0 0,2-8-349 0 0,1 1 1 0 0,0-1-1 0 0,1 0 0 0 0,0 1 1 0 0,0-1-1 0 0,1 0 0 0 0,1 0 0 0 0,0 0 1 0 0,0 0-1 0 0,1-1 0 0 0,10 17 1 0 0,-12-22-151 0 0,1 1 1 0 0,-1-1 0 0 0,1 1 0 0 0,0-1 0 0 0,0-1 0 0 0,1 1 0 0 0,-1 0-1 0 0,1-1 1 0 0,0 0 0 0 0,-1 0 0 0 0,2 0 0 0 0,-1-1 0 0 0,0 0-1 0 0,0 0 1 0 0,1 0 0 0 0,-1 0 0 0 0,1-1 0 0 0,-1 0 0 0 0,1 0 0 0 0,0-1-1 0 0,-1 1 1 0 0,1-1 0 0 0,8-1 0 0 0,-5-1 124 0 0,0 1 0 0 0,-1-2 0 0 0,1 1 1 0 0,-1-1-1 0 0,0 0 0 0 0,0-1 0 0 0,13-7 0 0 0,19-16-100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1.007"/>
    </inkml:context>
    <inkml:brush xml:id="br0">
      <inkml:brushProperty name="width" value="0.1" units="cm"/>
      <inkml:brushProperty name="height" value="0.1" units="cm"/>
      <inkml:brushProperty name="color" value="#E71224"/>
    </inkml:brush>
  </inkml:definitions>
  <inkml:trace contextRef="#ctx0" brushRef="#br0">208 86 116 0 0,'25'-44'3865'0'0,"-25"4"10099"0"0,-1 40-13741 0 0,-17-2 1771 0 0,-10 7-1885 0 0,16 1-127 0 0,1 0-1 0 0,0 1 1 0 0,1 0-1 0 0,-1 0 1 0 0,1 1-1 0 0,1 0 1 0 0,0 1-1 0 0,0 0 1 0 0,1 1-1 0 0,0 0 0 0 0,-12 19 1 0 0,-12 13-236 0 0,27-36-83 0 0,1 1 1 0 0,0-1-1 0 0,1 1 0 0 0,0 0 1 0 0,-4 11-1 0 0,18-6-2727 0 0,-10-11 2995 0 0,-1-1 0 0 0,0 1 0 0 0,1 0 0 0 0,-1 0 0 0 0,1-1 0 0 0,-1 1 0 0 0,1 0 0 0 0,-1-1 0 0 0,1 1 0 0 0,0 0 0 0 0,-1-1 0 0 0,1 1 0 0 0,0-1 0 0 0,-1 1 0 0 0,1-1 0 0 0,0 1 0 0 0,0-1 0 0 0,-1 1 0 0 0,1-1 0 0 0,0 0 0 0 0,0 0 0 0 0,0 1 0 0 0,0-1 0 0 0,0 0 0 0 0,-1 0 0 0 0,1 0 0 0 0,0 0 0 0 0,0 0 0 0 0,2 0 0 0 0,80-24-2418 0 0,-59 15 3060 0 0,0 2 0 0 0,27-4-1 0 0,-49 10-426 0 0,1 1 0 0 0,-1-1 0 0 0,0 1 0 0 0,1-1 0 0 0,-1 1 0 0 0,0 0 0 0 0,1 0 0 0 0,-1 0 0 0 0,1 1 0 0 0,-1-1-1 0 0,0 1 1 0 0,1-1 0 0 0,-1 1 0 0 0,0 0 0 0 0,0-1 0 0 0,0 1 0 0 0,1 0 0 0 0,-1 1 0 0 0,0-1 0 0 0,0 0 0 0 0,-1 1-1 0 0,1-1 1 0 0,0 1 0 0 0,0-1 0 0 0,-1 1 0 0 0,1 0 0 0 0,-1 0 0 0 0,1-1 0 0 0,-1 1 0 0 0,2 3 0 0 0,-1 0-69 0 0,-1 0 0 0 0,0 0 0 0 0,0 0 0 0 0,0 0 0 0 0,-1 0 0 0 0,0 0 0 0 0,0 0 0 0 0,0 0 0 0 0,0 1 0 0 0,-1-1 0 0 0,0 0 0 0 0,0 0 0 0 0,-3 7 0 0 0,-4 17-36 0 0,2-9-535 0 0,0 0 0 0 0,-1-1 0 0 0,-11 22 0 0 0,9-26-2451 0 0,24-45-9183 0 0,0 7 11666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1.460"/>
    </inkml:context>
    <inkml:brush xml:id="br0">
      <inkml:brushProperty name="width" value="0.1" units="cm"/>
      <inkml:brushProperty name="height" value="0.1" units="cm"/>
      <inkml:brushProperty name="color" value="#E71224"/>
    </inkml:brush>
  </inkml:definitions>
  <inkml:trace contextRef="#ctx0" brushRef="#br0">48 1 196 0 0,'7'12'11239'0'0,"-23"45"-6090"0"0,2-6-3585 0 0,8-27-989 0 0,1 0-1 0 0,1 1 1 0 0,1-1 0 0 0,1 40 0 0 0,-2 1-70 0 0,4-22-394 0 0,1-1 0 0 0,13 81 0 0 0,-5-49-199 0 0,2-14-420 0 0,-7-42-913 0 0,-1 0 1 0 0,2 34-1 0 0,-5-50 926 0 0,0-1-1 0 0,0 0 0 0 0,0 0 1 0 0,0 0-1 0 0,0 1 1 0 0,-1-1-1 0 0,1 0 1 0 0,0 0-1 0 0,-1 0 0 0 0,1 1 1 0 0,-6 6-2974 0 0,6-8 3271 0 0,-1 1 0 0 0,1-1 0 0 0,-1 0 0 0 0,1 0 0 0 0,-1 1 1 0 0,1-1-1 0 0,-1 0 0 0 0,0 0 0 0 0,1 0 0 0 0,-1 1 0 0 0,1-1 0 0 0,-1 0 1 0 0,1 0-1 0 0,-1 0 0 0 0,0 0 0 0 0,1 0 0 0 0,-1 0 0 0 0,1-1 1 0 0,-1 1-1 0 0,0 0 0 0 0,1 0 0 0 0,-1 0 0 0 0,1 0 0 0 0,-1-1 0 0 0,1 1 1 0 0,-1 0-1 0 0,1-1 0 0 0,-1 1 0 0 0,1 0 0 0 0,-1-1 0 0 0,-1 0-395 0 0,-11-8-586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8:35.476"/>
    </inkml:context>
    <inkml:brush xml:id="br0">
      <inkml:brushProperty name="width" value="0.1" units="cm"/>
      <inkml:brushProperty name="height" value="0.1" units="cm"/>
      <inkml:brushProperty name="color" value="#E71224"/>
    </inkml:brush>
  </inkml:definitions>
  <inkml:trace contextRef="#ctx0" brushRef="#br0">161 588 36 0 0,'5'-47'13193'0'0,"-7"48"-13066"0"0,-1-1 0 0 0,1 1-1 0 0,0 0 1 0 0,-1 0 0 0 0,1 0-1 0 0,0 0 1 0 0,0 0 0 0 0,0 0-1 0 0,0 1 1 0 0,0-1 0 0 0,0 1 0 0 0,0 0-1 0 0,0-1 1 0 0,0 1 0 0 0,1 0-1 0 0,-1 0 1 0 0,1 0 0 0 0,0 0-1 0 0,-1 0 1 0 0,1 0 0 0 0,0 0 0 0 0,0 1-1 0 0,0-1 1 0 0,1 0 0 0 0,-1 1-1 0 0,0-1 1 0 0,1 0 0 0 0,0 1-1 0 0,-1-1 1 0 0,1 1 0 0 0,0-1 0 0 0,1 5-1 0 0,-2 34 612 0 0,2-1 0 0 0,2 1 0 0 0,2-1 1 0 0,12 53-1 0 0,2-23-324 0 0,33 108 109 0 0,68 200-704 0 0,-108-345 157 0 0,17 47-40 0 0,32 138 0 0 0,-61-204 1175 0 0,-9-18 1125 0 0,-11-22-1054 0 0,-16-44-2433 0 0,3-2 1 0 0,-39-125-1 0 0,12 30-822 0 0,-74-212 5 0 0,113 304 2095 0 0,3-2-1 0 0,3 0 1 0 0,-4-86-1 0 0,18 144 118 0 0,1 1 0 0 0,0-1-1 0 0,2 1 1 0 0,0-1 0 0 0,1 1 0 0 0,8-28 0 0 0,-7 35-27 0 0,0 0 1 0 0,1 0 0 0 0,0 1 0 0 0,1-1 0 0 0,0 1-1 0 0,0 0 1 0 0,1 1 0 0 0,1 0 0 0 0,-1 0 0 0 0,2 0-1 0 0,10-8 1 0 0,18-9-89 0 0,1 1 0 0 0,1 2 0 0 0,1 1-1 0 0,1 3 1 0 0,60-20 0 0 0,-52 19-10 0 0,-7 4-41 0 0,80-18 0 0 0,-100 29-12 0 0,0 1-1 0 0,0 1 0 0 0,0 1 0 0 0,0 2 0 0 0,37 2 0 0 0,-54-2-4 0 0,0 1 0 0 0,0 0 0 0 0,0 0 0 0 0,-1 0 0 0 0,1 0 0 0 0,0 1 0 0 0,-1 0 0 0 0,1 0 1 0 0,-1 0-1 0 0,0 0 0 0 0,0 1 0 0 0,0 0 0 0 0,7 5 0 0 0,-9-4-18 0 0,1-1 0 0 0,-1 0 1 0 0,0 1-1 0 0,0-1 0 0 0,-1 1 0 0 0,1-1 1 0 0,-1 1-1 0 0,0 0 0 0 0,0 0 1 0 0,0-1-1 0 0,0 1 0 0 0,-1 0 0 0 0,1 0 1 0 0,-1 0-1 0 0,0 0 0 0 0,0 0 0 0 0,-2 7 1 0 0,-2 17-108 0 0,-1-1 1 0 0,-1 0 0 0 0,-2 0-1 0 0,-16 39 1 0 0,-56 102 674 0 0,65-138-326 0 0,-175 390 4143 0 0,175-383-3325 0 0,-18 73 1 0 0,29-94-774 0 0,1-1 0 0 0,1 1 0 0 0,0 0 0 0 0,1-1 0 0 0,1 1 0 0 0,0 0 0 0 0,4 24 0 0 0,-3-35-174 0 0,0 0 0 0 0,0-1-1 0 0,1 1 1 0 0,-1-1-1 0 0,1 0 1 0 0,0 1-1 0 0,0-1 1 0 0,1 0-1 0 0,-1 0 1 0 0,1 0-1 0 0,0-1 1 0 0,0 1-1 0 0,0-1 1 0 0,0 1-1 0 0,0-1 1 0 0,1 0-1 0 0,7 5 1 0 0,-5-5 25 0 0,1 0 0 0 0,-1-1 0 0 0,0 0 0 0 0,1 0 1 0 0,0 0-1 0 0,-1-1 0 0 0,1 0 0 0 0,0 0 0 0 0,-1-1 1 0 0,1 1-1 0 0,8-2 0 0 0,10-2 150 0 0,1-2 1 0 0,-1 0-1 0 0,0-1 0 0 0,-1-2 1 0 0,32-14-1 0 0,85-43-308 0 0,30-11-2517 0 0,-82 47-4236 0 0,3 12-6270 0 0,-56 12 6755 0 0,-13 1 4879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1.960"/>
    </inkml:context>
    <inkml:brush xml:id="br0">
      <inkml:brushProperty name="width" value="0.1" units="cm"/>
      <inkml:brushProperty name="height" value="0.1" units="cm"/>
      <inkml:brushProperty name="color" value="#E71224"/>
    </inkml:brush>
  </inkml:definitions>
  <inkml:trace contextRef="#ctx0" brushRef="#br0">0 192 4 0 0,'2'-3'12900'0'0,"11"-12"-11675"0"0,-2 9-893 0 0,1 1 1 0 0,0 0-1 0 0,0 1 0 0 0,0 0 1 0 0,1 1-1 0 0,-1 1 1 0 0,1 0-1 0 0,0 0 1 0 0,-1 1-1 0 0,18 1 1 0 0,18 3-216 0 0,62 10 0 0 0,-94-10 23 0 0,9 0-161 0 0,-1 2 1 0 0,0 1-1 0 0,0 0 1 0 0,0 2-1 0 0,-1 1 1 0 0,23 12-1 0 0,-40-18 34 0 0,-1 0 0 0 0,1 1-1 0 0,-1 0 1 0 0,0 0 0 0 0,0 0-1 0 0,0 1 1 0 0,-1 0 0 0 0,1 0-1 0 0,-1 0 1 0 0,0 0 0 0 0,5 11-1 0 0,-7-11 43 0 0,0-1 0 0 0,-1 1 0 0 0,1 0 0 0 0,-1 0-1 0 0,0 0 1 0 0,-1-1 0 0 0,1 1 0 0 0,-1 0 0 0 0,0 0 0 0 0,-1 0 0 0 0,1 0 0 0 0,-1 0-1 0 0,0 0 1 0 0,0 0 0 0 0,0-1 0 0 0,-1 1 0 0 0,-3 8 0 0 0,-1 0 69 0 0,0 0 1 0 0,-1 0-1 0 0,0-1 1 0 0,-1 0-1 0 0,0 0 1 0 0,-1-1 0 0 0,0 0-1 0 0,-12 10 1 0 0,18-18-125 0 0,1-1 1 0 0,-1 1 0 0 0,0-1 0 0 0,0 0 0 0 0,0 0 0 0 0,0 0 0 0 0,0 0 0 0 0,-1-1-1 0 0,1 1 1 0 0,-1-1 0 0 0,1 0 0 0 0,-1 0 0 0 0,1 0 0 0 0,-1 0 0 0 0,1-1-1 0 0,-1 0 1 0 0,0 1 0 0 0,1-1 0 0 0,-1-1 0 0 0,0 1 0 0 0,1 0 0 0 0,-1-1-1 0 0,1 0 1 0 0,-1 0 0 0 0,1 0 0 0 0,-1 0 0 0 0,1 0 0 0 0,-1-1 0 0 0,1 1 0 0 0,0-1-1 0 0,0 0 1 0 0,0 0 0 0 0,0-1 0 0 0,0 1 0 0 0,1 0 0 0 0,-6-6 0 0 0,-48-62-576 0 0,34 54 247 0 0,22 16 349 0 0,-1 1 1 0 0,0-1-1 0 0,0 0 1 0 0,0 0-1 0 0,1 0 1 0 0,-1 0-1 0 0,0 1 1 0 0,0-1-1 0 0,1 0 1 0 0,-1 1-1 0 0,0-1 1 0 0,1 1-1 0 0,-1-1 1 0 0,0 1-1 0 0,1-1 1 0 0,-1 1-1 0 0,0-1 1 0 0,1 1-1 0 0,-1-1 1 0 0,1 1-1 0 0,-1 0 1 0 0,1-1-1 0 0,0 1 1 0 0,-1 0-1 0 0,1 0 0 0 0,0-1 1 0 0,-1 1-1 0 0,1 0 1 0 0,0 0-1 0 0,0-1 1 0 0,0 1-1 0 0,0 0 1 0 0,-1 0-1 0 0,1 1 1 0 0,0 1 79 0 0,0 1 1 0 0,0-1 0 0 0,0 1-1 0 0,0-1 1 0 0,1 1-1 0 0,-1-1 1 0 0,1 1-1 0 0,0-1 1 0 0,0 1 0 0 0,0-1-1 0 0,1 0 1 0 0,-1 1-1 0 0,1-1 1 0 0,-1 0-1 0 0,1 0 1 0 0,5 5-1 0 0,37 44 597 0 0,-40-49-679 0 0,0 0-1 0 0,0 0 1 0 0,0 0 0 0 0,0-1 0 0 0,1 1-1 0 0,-1-1 1 0 0,0 0 0 0 0,1-1-1 0 0,0 1 1 0 0,-1-1 0 0 0,1 0-1 0 0,0 0 1 0 0,0 0 0 0 0,-1-1-1 0 0,1 1 1 0 0,0-1 0 0 0,0-1 0 0 0,0 1-1 0 0,0-1 1 0 0,0 1 0 0 0,-1-1-1 0 0,1-1 1 0 0,0 1 0 0 0,-1-1-1 0 0,1 1 1 0 0,6-5 0 0 0,9-4-697 0 0,0 0 0 0 0,-1-2 1 0 0,0 0-1 0 0,21-19 0 0 0,3-4-2036 0 0,-3-2-1 0 0,-1-1 0 0 0,62-80 0 0 0,-63 69 101 0 0,59-82-2103 0 0,-56 63 3489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2.320"/>
    </inkml:context>
    <inkml:brush xml:id="br0">
      <inkml:brushProperty name="width" value="0.1" units="cm"/>
      <inkml:brushProperty name="height" value="0.1" units="cm"/>
      <inkml:brushProperty name="color" value="#E71224"/>
    </inkml:brush>
  </inkml:definitions>
  <inkml:trace contextRef="#ctx0" brushRef="#br0">112 87 80 0 0,'24'-50'1346'0'0,"-8"14"11687"0"0,-40 89-8612 0 0,17-35-3864 0 0,0-1 0 0 0,2 1 1 0 0,0 0-1 0 0,1 1 0 0 0,-1 20 0 0 0,-19 191 2786 0 0,-6 192-2393 0 0,28-386-1256 0 0,-13 134-2313 0 0,0-60-5239 0 0,6-52-6207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2.819"/>
    </inkml:context>
    <inkml:brush xml:id="br0">
      <inkml:brushProperty name="width" value="0.1" units="cm"/>
      <inkml:brushProperty name="height" value="0.1" units="cm"/>
      <inkml:brushProperty name="color" value="#E71224"/>
    </inkml:brush>
  </inkml:definitions>
  <inkml:trace contextRef="#ctx0" brushRef="#br0">0 238 284 0 0,'8'-46'16524'0'0,"-8"64"-15723"0"0,1 20-581 0 0,2 0 0 0 0,2-1 0 0 0,1 1 0 0 0,21 69 0 0 0,-22-93-177 0 0,0 0 0 0 0,1-1 0 0 0,1 0 0 0 0,14 21 0 0 0,-17-28 2 0 0,0-1 1 0 0,0 0-1 0 0,0 0 0 0 0,1 0 0 0 0,0-1 0 0 0,-1 0 1 0 0,2 1-1 0 0,-1-2 0 0 0,0 1 0 0 0,1-1 0 0 0,0 1 1 0 0,10 3-1 0 0,-12-7-7 0 0,0 0 0 0 0,-1 0 1 0 0,1 0-1 0 0,0 0 0 0 0,-1-1 1 0 0,1 1-1 0 0,-1-1 0 0 0,1 0 0 0 0,-1 0 1 0 0,1-1-1 0 0,-1 1 0 0 0,0-1 1 0 0,1 1-1 0 0,-1-1 0 0 0,0 0 0 0 0,0 0 1 0 0,0-1-1 0 0,0 1 0 0 0,4-6 1 0 0,7-5-46 0 0,0-1 0 0 0,14-21 0 0 0,-6 3-613 0 0,-2-2 0 0 0,-1 0 1 0 0,-2-1-1 0 0,25-73 1 0 0,-20 29-656 0 0,-17 58 1046 0 0,1-1 0 0 0,1 1 0 0 0,17-38 1065 0 0,-49 104 608 0 0,21-35-1305 0 0,0 0 0 0 0,0 0 0 0 0,1 0 0 0 0,0 1-1 0 0,1-1 1 0 0,1 1 0 0 0,-1 0 0 0 0,2 0 0 0 0,-1-1 0 0 0,2 1 0 0 0,1 16 0 0 0,3 1 250 0 0,0-1 0 0 0,2 0 1 0 0,14 34-1 0 0,-20-58-322 0 0,0 0 0 0 0,-1 0 0 0 0,1 0-1 0 0,0-1 1 0 0,1 1 0 0 0,-1 0 0 0 0,0-1-1 0 0,1 1 1 0 0,0-1 0 0 0,-1 0 0 0 0,1 1 0 0 0,0-1-1 0 0,0 0 1 0 0,0 0 0 0 0,1 0 0 0 0,-1 0-1 0 0,0-1 1 0 0,1 1 0 0 0,-1 0 0 0 0,1-1 0 0 0,0 0-1 0 0,-1 0 1 0 0,1 0 0 0 0,0 0 0 0 0,0 0-1 0 0,-1 0 1 0 0,1-1 0 0 0,0 1 0 0 0,0-1 0 0 0,0 0-1 0 0,0 0 1 0 0,0 0 0 0 0,0 0 0 0 0,0 0-1 0 0,0-1 1 0 0,0 0 0 0 0,-1 1 0 0 0,1-1 0 0 0,0 0-1 0 0,0 0 1 0 0,-1 0 0 0 0,1-1 0 0 0,0 1-1 0 0,2-2 1 0 0,8-6 36 0 0,0-1-1 0 0,-1 1 1 0 0,0-2-1 0 0,0 0 0 0 0,-1 0 1 0 0,0-1-1 0 0,-1-1 1 0 0,11-17-1 0 0,0 2-6 0 0,-2 1-35 0 0,-1-2 0 0 0,19-42 0 0 0,14-21-369 0 0,-4 6-2656 0 0,-36 82-2152 0 0,-10 4 4775 0 0,0 0 0 0 0,0 1 0 0 0,0-1 0 0 0,-1 0 0 0 0,1 0 0 0 0,0 0-1 0 0,45 38-8220 0 0,-27-20 5338 0 0,-3-6 1861 0 0,0-1 525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3.272"/>
    </inkml:context>
    <inkml:brush xml:id="br0">
      <inkml:brushProperty name="width" value="0.1" units="cm"/>
      <inkml:brushProperty name="height" value="0.1" units="cm"/>
      <inkml:brushProperty name="color" value="#E71224"/>
    </inkml:brush>
  </inkml:definitions>
  <inkml:trace contextRef="#ctx0" brushRef="#br0">84 53 160 0 0,'48'-52'17768'0'0,"-24"92"-17164"0"0,-20-29-556 0 0,-2 1-1 0 0,1 0 1 0 0,-2 0-1 0 0,1 0 1 0 0,-2 24-1 0 0,3 15 24 0 0,-2-37-37 0 0,0 0 0 0 0,0 0 0 0 0,-1 1 0 0 0,-1-1 0 0 0,-1 0 0 0 0,0 0 0 0 0,-1 0 0 0 0,-7 22 0 0 0,10-34-14 0 0,-1-1 1 0 0,1 1-1 0 0,-1 0 1 0 0,1-1-1 0 0,-1 1 0 0 0,0-1 1 0 0,0 1-1 0 0,0-1 1 0 0,0 1-1 0 0,0-1 1 0 0,0 1-1 0 0,0-1 0 0 0,-1 0 1 0 0,1 0-1 0 0,0 0 1 0 0,-1 1-1 0 0,1-1 1 0 0,-1 0-1 0 0,1-1 0 0 0,-1 1 1 0 0,1 0-1 0 0,-1 0 1 0 0,0-1-1 0 0,1 1 1 0 0,-1-1-1 0 0,0 1 1 0 0,1-1-1 0 0,-1 0 0 0 0,-3 0 1 0 0,1-1 0 0 0,0-1 0 0 0,0 0 0 0 0,1 0 0 0 0,-1 0 0 0 0,1 0 0 0 0,-1-1 0 0 0,1 1 0 0 0,0-1 0 0 0,0 0 0 0 0,0 0 0 0 0,1 0 0 0 0,-4-5 0 0 0,-5-7-75 0 0,2 0 0 0 0,0 0 1 0 0,1-1-1 0 0,1 0 0 0 0,0 0 0 0 0,-6-25 1 0 0,10 32 19 0 0,1 5-122 0 0,2 7 118 0 0,2 15 205 0 0,9 26 367 0 0,-5-30-456 0 0,0 0-1 0 0,1-1 0 0 0,1 0 1 0 0,1-1-1 0 0,-1 0 1 0 0,2 0-1 0 0,0-1 1 0 0,0 0-1 0 0,20 16 0 0 0,-25-23-301 0 0,-1 0 0 0 0,1-1 0 0 0,0 0 0 0 0,0 0-1 0 0,1 0 1 0 0,-1-1 0 0 0,0 0 0 0 0,1 1 0 0 0,0-2 0 0 0,-1 1-1 0 0,1-1 1 0 0,0 0 0 0 0,0 0 0 0 0,0-1 0 0 0,0 1 0 0 0,0-1-1 0 0,0-1 1 0 0,0 1 0 0 0,0-1 0 0 0,-1 0 0 0 0,1 0 0 0 0,0-1-1 0 0,0 0 1 0 0,-1 0 0 0 0,1 0 0 0 0,9-6 0 0 0,-5 1-939 0 0,-1 0 0 0 0,1-1 1 0 0,-1 0-1 0 0,-1 0 1 0 0,1-1-1 0 0,-2 0 0 0 0,14-19 1 0 0,-4-1-1358 0 0,24-49-1 0 0,-24 35 1976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3.710"/>
    </inkml:context>
    <inkml:brush xml:id="br0">
      <inkml:brushProperty name="width" value="0.1" units="cm"/>
      <inkml:brushProperty name="height" value="0.1" units="cm"/>
      <inkml:brushProperty name="color" value="#E71224"/>
    </inkml:brush>
  </inkml:definitions>
  <inkml:trace contextRef="#ctx0" brushRef="#br0">0 88 132 0 0,'16'-87'18730'0'0,"-14"135"-17256"0"0,12 73 0 0 0,54 200-704 0 0,-33-168-1329 0 0,-29-125 282 0 0,3 8-748 0 0,-2 0-1 0 0,-2 0 1 0 0,1 44-1 0 0,-6-79 803 0 0,1 0 0 0 0,-1 1 0 0 0,0-1 0 0 0,0 1 0 0 0,0-1 0 0 0,0 0-1 0 0,0 1 1 0 0,0-1 0 0 0,-1 0 0 0 0,1 0 0 0 0,0 1 0 0 0,-1-1 0 0 0,1 0 0 0 0,-1 1 0 0 0,1-1-1 0 0,-1 0 1 0 0,0 0 0 0 0,1 0 0 0 0,-1 0 0 0 0,0 0 0 0 0,0 0 0 0 0,0 0 0 0 0,0 0 0 0 0,0 0-1 0 0,0 0 1 0 0,-1 1 0 0 0,0-2-196 0 0,0 0-1 0 0,0 0 0 0 0,0 0 0 0 0,0 0 1 0 0,0-1-1 0 0,0 1 0 0 0,0-1 1 0 0,0 1-1 0 0,0-1 0 0 0,0 1 0 0 0,0-1 1 0 0,0 0-1 0 0,1 0 0 0 0,-1 0 1 0 0,0 0-1 0 0,0-1 0 0 0,1 1 0 0 0,-2-2 1 0 0,-3-1-98 0 0,1 0 0 0 0,0-1 0 0 0,0 1 0 0 0,1-1 0 0 0,-9-11 0 0 0,-3-8-13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4.210"/>
    </inkml:context>
    <inkml:brush xml:id="br0">
      <inkml:brushProperty name="width" value="0.1" units="cm"/>
      <inkml:brushProperty name="height" value="0.1" units="cm"/>
      <inkml:brushProperty name="color" value="#E71224"/>
    </inkml:brush>
  </inkml:definitions>
  <inkml:trace contextRef="#ctx0" brushRef="#br0">9 148 72 0 0,'-7'-33'901'0'0,"6"26"196"0"0,1 1 0 0 0,-1 0-1 0 0,1 0 1 0 0,0 0-1 0 0,1 0 1 0 0,1-9-1 0 0,-1 13-683 0 0,-1 0-1 0 0,1 0 0 0 0,-1 0 0 0 0,1 0 0 0 0,0 0 1 0 0,0 0-1 0 0,0 0 0 0 0,0 1 0 0 0,0-1 0 0 0,1 0 1 0 0,-1 1-1 0 0,0-1 0 0 0,1 0 0 0 0,-1 1 0 0 0,1 0 1 0 0,0-1-1 0 0,-1 1 0 0 0,1 0 0 0 0,2-1 0 0 0,-1 1-251 0 0,0 0 1 0 0,0 0-1 0 0,0 0 0 0 0,-1 0 0 0 0,1 1 0 0 0,0 0 0 0 0,0-1 0 0 0,0 1 0 0 0,0 0 1 0 0,6 1-1 0 0,3 1 0 0 0,1 1 1 0 0,-1 0-1 0 0,0 1 1 0 0,0 0-1 0 0,0 1 1 0 0,0 0-1 0 0,-1 1 1 0 0,18 11-1 0 0,5 7-60 0 0,40 38 0 0 0,-52-42-101 0 0,0 0 0 0 0,2-2 0 0 0,47 28 0 0 0,-60-40 122 0 0,0-1 0 0 0,0 0 1 0 0,1 0-1 0 0,0-1 0 0 0,23 4 0 0 0,-32-7-91 0 0,0-1-1 0 0,1 0 1 0 0,-1 0 0 0 0,0 0 0 0 0,0-1 0 0 0,1 1 0 0 0,-1-1-1 0 0,0 1 1 0 0,0-1 0 0 0,0 0 0 0 0,0 0 0 0 0,0-1-1 0 0,0 1 1 0 0,0 0 0 0 0,0-1 0 0 0,-1 0 0 0 0,1 0 0 0 0,0 0-1 0 0,-1 0 1 0 0,0 0 0 0 0,1 0 0 0 0,-1-1 0 0 0,0 1-1 0 0,0-1 1 0 0,0 1 0 0 0,-1-1 0 0 0,3-4 0 0 0,0-1-97 0 0,0-1 0 0 0,-1 1 0 0 0,0-1 0 0 0,0 0 0 0 0,-1 0 0 0 0,-1 0 0 0 0,1 0 0 0 0,-1 0 0 0 0,-1 0 0 0 0,0 0 0 0 0,0 0 0 0 0,0 0 0 0 0,-1 0 0 0 0,-1 0 0 0 0,0 0 0 0 0,0 0 0 0 0,0 0 0 0 0,-1 0 0 0 0,-1 1 0 0 0,0-1 0 0 0,0 1 0 0 0,0 0 0 0 0,-1 0 0 0 0,-10-13 0 0 0,14 20 62 0 0,-1-1 0 0 0,1 0 0 0 0,0 1 0 0 0,-1-1 1 0 0,1 1-1 0 0,-1-1 0 0 0,1 1 0 0 0,-1 0 0 0 0,0 0 1 0 0,0-1-1 0 0,0 1 0 0 0,1 0 0 0 0,-1 1 0 0 0,0-1 1 0 0,0 0-1 0 0,0 1 0 0 0,0-1 0 0 0,-1 1 0 0 0,1-1 1 0 0,0 1-1 0 0,0 0 0 0 0,0 0 0 0 0,-3 0 0 0 0,2 1 67 0 0,0 0 1 0 0,0 0-1 0 0,0 0 0 0 0,1 1 0 0 0,-1-1 0 0 0,0 1 0 0 0,1 0 0 0 0,-1 0 0 0 0,1 0 0 0 0,0 0 1 0 0,-1 0-1 0 0,1 0 0 0 0,0 0 0 0 0,-2 4 0 0 0,-3 5 264 0 0,0 0 0 0 0,0 1 0 0 0,1 0 0 0 0,1 0 0 0 0,0 0 0 0 0,-4 16 0 0 0,7-16-243 0 0,0 0-1 0 0,1 0 1 0 0,0-1 0 0 0,1 1-1 0 0,1 0 1 0 0,0 0 0 0 0,0 0 0 0 0,1 0-1 0 0,0-1 1 0 0,8 21 0 0 0,-5-17-523 0 0,1-1 1 0 0,0 0-1 0 0,1 0 0 0 0,1 0 1 0 0,0-1-1 0 0,0 0 1 0 0,18 19-1 0 0,-24-30 216 0 0,1 1-1 0 0,-1-1 0 0 0,0 0 1 0 0,1 0-1 0 0,-1 0 0 0 0,1 0 1 0 0,0 0-1 0 0,0-1 0 0 0,0 1 1 0 0,0-1-1 0 0,0 0 0 0 0,0 0 1 0 0,0 0-1 0 0,0 0 1 0 0,0 0-1 0 0,1-1 0 0 0,-1 1 1 0 0,0-1-1 0 0,0 0 0 0 0,6 0 1 0 0,-4-1-190 0 0,0-1 0 0 0,0 1 0 0 0,0-1 0 0 0,0 0 1 0 0,0 0-1 0 0,0-1 0 0 0,-1 1 0 0 0,1-1 0 0 0,-1 0 1 0 0,1 0-1 0 0,5-7 0 0 0,2-2-143 0 0,0-1-1 0 0,-1-1 1 0 0,0 0 0 0 0,-1-1-1 0 0,0 0 1 0 0,10-23 0 0 0,-2 2 1556 0 0,11-17 11483 0 0,-24 74-10401 0 0,0 31-1257 0 0,-3-27-419 0 0,0 0-1 0 0,2-1 0 0 0,0 1 0 0 0,9 25 1 0 0,-12-49-357 0 0,-1 1 0 0 0,0-1 0 0 0,0 0 0 0 0,0 0 1 0 0,0 0-1 0 0,1 0 0 0 0,-1 0 0 0 0,1 0 0 0 0,-1 0 1 0 0,1 0-1 0 0,-1 0 0 0 0,1 0 0 0 0,-1 0 0 0 0,1 0 1 0 0,0 0-1 0 0,0 0 0 0 0,-1 0 0 0 0,1-1 0 0 0,0 1 1 0 0,0 0-1 0 0,0 0 0 0 0,0-1 0 0 0,0 1 0 0 0,0-1 1 0 0,0 1-1 0 0,0-1 0 0 0,0 1 0 0 0,0-1 0 0 0,0 0 1 0 0,1 1-1 0 0,-1-1 0 0 0,0 0 0 0 0,0 0 0 0 0,0 0 1 0 0,0 0-1 0 0,0 0 0 0 0,0 0 0 0 0,1 0 0 0 0,-1 0 1 0 0,0-1-1 0 0,0 1 0 0 0,0 0 0 0 0,0-1 0 0 0,0 1 1 0 0,0-1-1 0 0,0 1 0 0 0,0-1 0 0 0,0 1 0 0 0,2-2 1 0 0,6-5 143 0 0,0 0 1 0 0,0 0-1 0 0,-1-1 1 0 0,10-11-1 0 0,-3 4-193 0 0,7-4-213 0 0,20-17-979 0 0,60-41 0 0 0,-80 65-1413 0 0,-1 0 1 0 0,1 1-1 0 0,27-10 0 0 0,7 5-7115 0 0,0-1 4008 0 0,-25 8 5061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4.944"/>
    </inkml:context>
    <inkml:brush xml:id="br0">
      <inkml:brushProperty name="width" value="0.1" units="cm"/>
      <inkml:brushProperty name="height" value="0.1" units="cm"/>
      <inkml:brushProperty name="color" value="#E71224"/>
    </inkml:brush>
  </inkml:definitions>
  <inkml:trace contextRef="#ctx0" brushRef="#br0">0 198 352 0 0,'16'-36'5313'0'0,"0"0"5057"0"0,-11 23-7930 0 0,4-9 2753 0 0,-4 22-3783 0 0,-1 12-1730 0 0,6 67 354 0 0,-8-53 46 0 0,1-1-1 0 0,2-1 0 0 0,7 27 1 0 0,7 16-82 0 0,-17-53 61 0 0,2 1 0 0 0,0-1 0 0 0,1 0 0 0 0,0-1 0 0 0,1 1 0 0 0,0-1 0 0 0,1 0-1 0 0,15 20 1 0 0,-22-32-9 0 0,1-1 0 0 0,0 0 0 0 0,-1 1 0 0 0,1-1-1 0 0,0 0 1 0 0,0 1 0 0 0,-1-1 0 0 0,1 0 0 0 0,0 0-1 0 0,-1 0 1 0 0,1 0 0 0 0,0 0 0 0 0,0 0 0 0 0,-1 0-1 0 0,1 0 1 0 0,0 0 0 0 0,0 0 0 0 0,-1 0 0 0 0,1 0-1 0 0,0 0 1 0 0,0-1 0 0 0,-1 1 0 0 0,1 0 0 0 0,0-1-1 0 0,-1 1 1 0 0,1 0 0 0 0,0-1 0 0 0,-1 1 0 0 0,1-1-1 0 0,-1 1 1 0 0,2-2 0 0 0,15-13 257 0 0,-4-3-358 0 0,-1 0 0 0 0,-1 0 0 0 0,0-1 0 0 0,-1-1 0 0 0,7-22 0 0 0,47-191-3121 0 0,-71 266 1295 0 0,-3 39 2775 0 0,10-43-413 0 0,1 0 0 0 0,2 0 0 0 0,9 45 0 0 0,-10-64-331 0 0,1 1 1 0 0,1-1-1 0 0,-1 0 1 0 0,2 0-1 0 0,-1-1 1 0 0,1 1-1 0 0,1-1 1 0 0,0 0-1 0 0,0 0 1 0 0,1-1-1 0 0,0 0 1 0 0,0 0-1 0 0,9 7 0 0 0,-13-13-58 0 0,0-1 0 0 0,0 1-1 0 0,0-1 1 0 0,-1 0 0 0 0,1 0-1 0 0,0-1 1 0 0,0 1-1 0 0,0 0 1 0 0,1-1 0 0 0,-1 0-1 0 0,0 0 1 0 0,0 0 0 0 0,0 0-1 0 0,0 0 1 0 0,0 0-1 0 0,0-1 1 0 0,0 0 0 0 0,0 1-1 0 0,0-1 1 0 0,0 0 0 0 0,0-1-1 0 0,0 1 1 0 0,-1 0-1 0 0,1-1 1 0 0,0 0 0 0 0,-1 1-1 0 0,4-4 1 0 0,9-6 99 0 0,0-1 0 0 0,-1 0 0 0 0,14-16 0 0 0,-27 27-200 0 0,35-39-464 0 0,-1-1 0 0 0,47-74 0 0 0,39-102-8590 0 0,-119 215 8952 0 0,20-34-5033 0 0,10 26-8667 0 0,-25 10 12830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5.413"/>
    </inkml:context>
    <inkml:brush xml:id="br0">
      <inkml:brushProperty name="width" value="0.1" units="cm"/>
      <inkml:brushProperty name="height" value="0.1" units="cm"/>
      <inkml:brushProperty name="color" value="#E71224"/>
    </inkml:brush>
  </inkml:definitions>
  <inkml:trace contextRef="#ctx0" brushRef="#br0">69 19 60 0 0,'28'-6'2450'0'0,"-23"5"-1108"0"0,0 1 0 0 0,0-2 0 0 0,1 1-1 0 0,-1-1 1 0 0,0 1 0 0 0,7-5-1 0 0,-9 8-911 0 0,0-1 0 0 0,0 0-1 0 0,0 1 1 0 0,0-1 0 0 0,0 1-1 0 0,-1 0 1 0 0,1 0-1 0 0,0 0 1 0 0,-1 0 0 0 0,0 0-1 0 0,1 1 1 0 0,2 3 0 0 0,0 4-113 0 0,-1 0 1 0 0,0 0-1 0 0,-1 0 0 0 0,0 0 1 0 0,0 0-1 0 0,-1 1 1 0 0,1 15-1 0 0,-2 77 115 0 0,-2-59-222 0 0,0-37-235 0 0,0-1 1 0 0,0 0-1 0 0,0 0 1 0 0,-1 0-1 0 0,0 0 1 0 0,0-1-1 0 0,-1 1 1 0 0,0-1-1 0 0,0 1 1 0 0,0-1 0 0 0,-6 8-1 0 0,8-12-58 0 0,1 0-1 0 0,-1 1 1 0 0,0-1-1 0 0,0 0 1 0 0,0 0 0 0 0,0 0-1 0 0,-1 0 1 0 0,1 1-1 0 0,0-2 1 0 0,0 1-1 0 0,-1 0 1 0 0,1 0 0 0 0,0 0-1 0 0,-1-1 1 0 0,1 1-1 0 0,-1 0 1 0 0,1-1 0 0 0,-1 0-1 0 0,1 1 1 0 0,-1-1-1 0 0,1 0 1 0 0,-1 0-1 0 0,1 0 1 0 0,-1 1 0 0 0,0-2-1 0 0,1 1 1 0 0,-1 0-1 0 0,1 0 1 0 0,-1 0 0 0 0,1-1-1 0 0,-1 1 1 0 0,1-1-1 0 0,-1 1 1 0 0,1-1-1 0 0,-1 0 1 0 0,1 0 0 0 0,0 1-1 0 0,-1-1 1 0 0,1 0-1 0 0,0 0 1 0 0,0 0 0 0 0,0 0-1 0 0,0-1 1 0 0,0 1-1 0 0,0 0 1 0 0,0 0-1 0 0,0-1 1 0 0,0 1 0 0 0,0 0-1 0 0,0-3 1 0 0,-21-24-540 0 0,16 21 670 0 0,0 0 0 0 0,1 0 0 0 0,0-1 0 0 0,-7-14 0 0 0,10 18 127 0 0,1 0 113 0 0,0 1 0 0 0,-1-1 0 0 0,1 1 0 0 0,-1-1 0 0 0,0 1 0 0 0,0-1 0 0 0,0 1 0 0 0,0 0 0 0 0,-1 0 0 0 0,1 0 0 0 0,-1 1 0 0 0,-4-4 2013 0 0,-8 30 191 0 0,13-12-2095 0 0,1 0 1 0 0,-1 0 0 0 0,2 0-1 0 0,0 0 1 0 0,0 0 0 0 0,1 0-1 0 0,1 0 1 0 0,0 0 0 0 0,4 15-1 0 0,-4-21-350 0 0,0 0 0 0 0,0-1 0 0 0,0 1 0 0 0,1-1 0 0 0,-1 0-1 0 0,1 0 1 0 0,1 0 0 0 0,-1 0 0 0 0,1 0 0 0 0,-1-1 0 0 0,2 1 0 0 0,-1-1-1 0 0,0 0 1 0 0,1 0 0 0 0,-1-1 0 0 0,1 1 0 0 0,0-1 0 0 0,1 0 0 0 0,-1-1-1 0 0,11 5 1 0 0,-10-5-246 0 0,0 0 0 0 0,1 0-1 0 0,-1-1 1 0 0,0 0 0 0 0,1 0-1 0 0,-1 0 1 0 0,0-1 0 0 0,1 0-1 0 0,-1 0 1 0 0,1-1-1 0 0,-1 0 1 0 0,0 0 0 0 0,1 0-1 0 0,-1-1 1 0 0,0 0 0 0 0,0 0-1 0 0,0-1 1 0 0,0 1 0 0 0,0-1-1 0 0,-1-1 1 0 0,8-4 0 0 0,2-4-2309 0 0,-1-1 0 0 0,0-1 1 0 0,0 0-1 0 0,-1-1 1 0 0,-1 0-1 0 0,13-23 0 0 0,13-15-2539 0 0,-15 20 3632 0 0,-6-5 797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25.772"/>
    </inkml:context>
    <inkml:brush xml:id="br0">
      <inkml:brushProperty name="width" value="0.1" units="cm"/>
      <inkml:brushProperty name="height" value="0.1" units="cm"/>
      <inkml:brushProperty name="color" value="#E71224"/>
    </inkml:brush>
  </inkml:definitions>
  <inkml:trace contextRef="#ctx0" brushRef="#br0">480 154 108 0 0,'34'-35'2111'0'0,"-26"25"-258"0"0,1 1-1 0 0,-2-1 1 0 0,1-1-1 0 0,-1 1 1 0 0,-1-1-1 0 0,0-1 1 0 0,6-14 0 0 0,-8 7 3709 0 0,-13 32 127 0 0,-4 10-5980 0 0,-19 35 1293 0 0,2 1 0 0 0,4 2 1 0 0,-36 120-1 0 0,4-10-585 0 0,-93 248-1718 0 0,58-140-3639 0 0,57-162 1134 0 0,-2 8-3696 0 0,31-104 4679 0 0,0 1 0 0 0,1 1 1 0 0,1-1-1 0 0,-3 37 0 0 0,8-52 2092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31.069"/>
    </inkml:context>
    <inkml:brush xml:id="br0">
      <inkml:brushProperty name="width" value="0.1" units="cm"/>
      <inkml:brushProperty name="height" value="0.1" units="cm"/>
      <inkml:brushProperty name="color" value="#E71224"/>
    </inkml:brush>
  </inkml:definitions>
  <inkml:trace contextRef="#ctx0" brushRef="#br0">2449 381 380 0 0,'0'-4'5274'0'0,"0"-8"-1555"0"0,0-33 5230 0 0,-9 2-7234 0 0,5 37-1858 0 0,-1 1-1 0 0,0 1 1 0 0,0-1-1 0 0,0 1 1 0 0,0-1-1 0 0,-1 2 1 0 0,1-1-1 0 0,-1 1 1 0 0,0-1-1 0 0,0 2 1 0 0,-10-4-1 0 0,5 1 174 0 0,-21-9 332 0 0,-1 2 0 0 0,0 1 0 0 0,0 2 0 0 0,-1 1 0 0 0,-35-3 1 0 0,-180-9 596 0 0,162 16-926 0 0,28 4-57 0 0,0 2 0 0 0,0 3-1 0 0,1 3 1 0 0,0 2 0 0 0,0 3 0 0 0,1 2-1 0 0,1 2 1 0 0,-102 48 0 0 0,80-26-142 0 0,-131 88 0 0 0,-56 71 109 0 0,184-135 36 0 0,3 3-1 0 0,3 3 1 0 0,3 4 0 0 0,-89 116 0 0 0,137-156-61 0 0,1 1 0 0 0,1 1 0 0 0,-22 51 0 0 0,38-73 70 0 0,1 1 0 0 0,0 0 0 0 0,1 0 0 0 0,1 0 0 0 0,0 1 0 0 0,1-1 0 0 0,1 1 0 0 0,0-1 0 0 0,1 1 0 0 0,0-1 0 0 0,1 1 0 0 0,1 0 0 0 0,3 15 0 0 0,2-10 24 0 0,0-1 0 0 0,0 0 0 0 0,2 0 0 0 0,0 0 0 0 0,2-1 0 0 0,0-1 0 0 0,0 0 0 0 0,2 0 0 0 0,0-1 0 0 0,1-1 0 0 0,1 0 0 0 0,0-1 0 0 0,27 20 0 0 0,2 2 3 0 0,42 30 66 0 0,-14-17-50 0 0,-26-17-67 0 0,52 28 0 0 0,-60-39 111 0 0,2-2 0 0 0,0-2 0 0 0,1-1 0 0 0,0-3 0 0 0,1-1 0 0 0,1-2 0 0 0,0-2 0 0 0,0-2 0 0 0,1-1 0 0 0,46-2 0 0 0,14-10 402 0 0,0-4 1 0 0,-1-5-1 0 0,137-40 1 0 0,-110 17-176 0 0,-1-6 0 0 0,137-69 0 0 0,-142 48 153 0 0,-3-6 0 0 0,-3-4 0 0 0,-4-6 0 0 0,202-188 0 0 0,-273 229-97 0 0,-3-2 1 0 0,52-71-1 0 0,-70 82-234 0 0,-2 0 0 0 0,-1-1-1 0 0,-2-1 1 0 0,26-70 0 0 0,-25 51-76 0 0,-2-2 1 0 0,-2 0-1 0 0,-3 0 1 0 0,5-88-1 0 0,-15 123-105 0 0,-1 1-1 0 0,-1-1 1 0 0,-1 1-1 0 0,0 0 1 0 0,-2 0-1 0 0,0 0 1 0 0,-1 0 0 0 0,-1 1-1 0 0,-1 0 1 0 0,0 0-1 0 0,-2 0 1 0 0,0 1-1 0 0,0 0 1 0 0,-2 1-1 0 0,0 0 1 0 0,-1 1-1 0 0,-14-15 1 0 0,10 15-197 0 0,-1 1 1 0 0,-1 1-1 0 0,0 0 1 0 0,0 2-1 0 0,-1 0 1 0 0,-1 1-1 0 0,0 0 1 0 0,0 2-1 0 0,0 1 1 0 0,-1 0-1 0 0,-1 1 1 0 0,1 2-1 0 0,-1 0 1 0 0,-24-1-1 0 0,-9 2-823 0 0,-1 3-1 0 0,1 2 1 0 0,0 2-1 0 0,-78 17 1 0 0,40 0-1604 0 0,1 4-1 0 0,2 4 1 0 0,-147 68 0 0 0,-243 162-3859 0 0,289-146 5721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8:53.491"/>
    </inkml:context>
    <inkml:brush xml:id="br0">
      <inkml:brushProperty name="width" value="0.1" units="cm"/>
      <inkml:brushProperty name="height" value="0.1" units="cm"/>
      <inkml:brushProperty name="color" value="#E71224"/>
    </inkml:brush>
  </inkml:definitions>
  <inkml:trace contextRef="#ctx0" brushRef="#br0">953 178 88 0 0,'0'-17'1669'0'0,"0"0"1"0"0,-1 0-1 0 0,-1 0 1 0 0,0 0-1 0 0,-8-27 0 0 0,6 33-1153 0 0,4 10-438 0 0,0-1 0 0 0,0 0 0 0 0,-1 0 0 0 0,1 1 1 0 0,-1-1-1 0 0,1 0 0 0 0,-1 1 0 0 0,0-1 0 0 0,0 1 0 0 0,1-1 0 0 0,-1 1 0 0 0,0-1 0 0 0,-1 1 0 0 0,1 0 0 0 0,0-1 0 0 0,0 1 0 0 0,0 0 1 0 0,-1 0-1 0 0,1 0 0 0 0,-1 0 0 0 0,1 0 0 0 0,-1 0 0 0 0,1 0 0 0 0,-1 0 0 0 0,1 1 0 0 0,-1-1 0 0 0,0 1 0 0 0,1-1 0 0 0,-1 1 0 0 0,-2-1 1 0 0,-2 1-9 0 0,-1-1 0 0 0,1 1 0 0 0,-1 1 0 0 0,1-1 1 0 0,0 1-1 0 0,-1 0 0 0 0,1 0 0 0 0,0 1 1 0 0,0 0-1 0 0,0 0 0 0 0,0 1 0 0 0,0-1 1 0 0,0 1-1 0 0,1 0 0 0 0,-1 1 0 0 0,-6 5 1 0 0,-12 10-131 0 0,0 0 1 0 0,-23 28 0 0 0,33-33 107 0 0,-105 114 1029 0 0,-127 179-1 0 0,185-218 530 0 0,-94 189 0 0 0,135-236-1370 0 0,1 1 1 0 0,-17 62-1 0 0,29-83-245 0 0,2 1 0 0 0,1 0 0 0 0,1 0 0 0 0,0 0 0 0 0,2 0 0 0 0,3 39 1 0 0,-2-57-3 0 0,1 0 0 0 0,-1-1 0 0 0,1 1 0 0 0,0-1 0 0 0,1 0 0 0 0,-1 1 0 0 0,1-1 0 0 0,0 0 0 0 0,0 0 0 0 0,0 0 1 0 0,0 0-1 0 0,1 0 0 0 0,-1 0 0 0 0,1 0 0 0 0,0-1 0 0 0,0 0 0 0 0,1 1 0 0 0,-1-1 0 0 0,1-1 0 0 0,-1 1 0 0 0,1 0 0 0 0,0-1 1 0 0,0 0-1 0 0,6 3 0 0 0,-3-3 38 0 0,0 0 0 0 0,1 0 0 0 0,0-1 0 0 0,-1 0 0 0 0,1 0 0 0 0,0-1 0 0 0,-1 0 0 0 0,1-1 0 0 0,0 1 0 0 0,0-1 0 0 0,-1-1 0 0 0,1 1 0 0 0,11-5 1 0 0,1-2 228 0 0,-1-1 1 0 0,0 0 0 0 0,-1-1 0 0 0,0-1 0 0 0,23-18 0 0 0,77-73 1166 0 0,170-204 256 0 0,-230 240-1932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34.585"/>
    </inkml:context>
    <inkml:brush xml:id="br0">
      <inkml:brushProperty name="width" value="0.1" units="cm"/>
      <inkml:brushProperty name="height" value="0.1" units="cm"/>
      <inkml:brushProperty name="color" value="#E71224"/>
    </inkml:brush>
  </inkml:definitions>
  <inkml:trace contextRef="#ctx0" brushRef="#br0">0 3330 176 0 0,'23'-1'12134'0'0,"-20"-1"-11420"0"0,18-19 4481 0 0,11-46-5763 0 0,-15 28 1462 0 0,-9 24-838 0 0,-1-1 1 0 0,0 0-1 0 0,-2 0 0 0 0,8-33 0 0 0,11-35 397 0 0,7-1 892 0 0,29-134 0 0 0,-39 133-199 0 0,29-109 1245 0 0,100-369 293 0 0,57-83-2460 0 0,-118 336-201 0 0,-42 138-75 0 0,42-301 0 0 0,-75 336-962 0 0,-12 45-4243 0 0,-5 74 2053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34.991"/>
    </inkml:context>
    <inkml:brush xml:id="br0">
      <inkml:brushProperty name="width" value="0.1" units="cm"/>
      <inkml:brushProperty name="height" value="0.1" units="cm"/>
      <inkml:brushProperty name="color" value="#E71224"/>
    </inkml:brush>
  </inkml:definitions>
  <inkml:trace contextRef="#ctx0" brushRef="#br0">25 787 212 0 0,'-2'-2'661'0'0,"0"-1"-1"0"0,-1 1 1 0 0,1-1-1 0 0,0 0 1 0 0,0 1-1 0 0,1-1 1 0 0,-1 0-1 0 0,1 0 1 0 0,-1 0-1 0 0,1 0 1 0 0,0-1-1 0 0,0 1 1 0 0,0 0-1 0 0,0-1 1 0 0,1 1-1 0 0,0 0 1 0 0,-1-1-1 0 0,1 1 1 0 0,0 0 0 0 0,1-1-1 0 0,-1 1 1 0 0,2-7-1 0 0,1-3-148 0 0,1-1 0 0 0,0 1-1 0 0,1 0 1 0 0,0 0 0 0 0,1 1 0 0 0,1 0-1 0 0,10-16 1 0 0,64-76-366 0 0,-79 101-117 0 0,160-172-398 0 0,-28 32 30 0 0,-43 50 144 0 0,-80 83 172 0 0,0 1-1 0 0,0 0 1 0 0,1 1 0 0 0,0 0-1 0 0,1 1 1 0 0,25-10-1 0 0,-33 15 70 0 0,0 1-1 0 0,0 0 0 0 0,0 0 0 0 0,0 1 0 0 0,1-1 0 0 0,-1 1 0 0 0,0 0 1 0 0,0 1-1 0 0,0-1 0 0 0,0 1 0 0 0,0 0 0 0 0,1 0 0 0 0,-2 1 1 0 0,1-1-1 0 0,0 1 0 0 0,0 0 0 0 0,0 1 0 0 0,-1-1 0 0 0,1 1 1 0 0,-1 0-1 0 0,0 0 0 0 0,0 0 0 0 0,0 1 0 0 0,0-1 0 0 0,-1 1 0 0 0,1 0 1 0 0,3 6-1 0 0,7 9 333 0 0,-1 0 1 0 0,-1 1-1 0 0,-1 0 1 0 0,14 38-1 0 0,3 14 575 0 0,35 151 0 0 0,-6 82-2510 0 0,-21-96-3750 0 0,11-4-5057 0 0,-39-176 7683 0 0,8 56 0 0 0,-15-49 1698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39.350"/>
    </inkml:context>
    <inkml:brush xml:id="br0">
      <inkml:brushProperty name="width" value="0.1" units="cm"/>
      <inkml:brushProperty name="height" value="0.1" units="cm"/>
      <inkml:brushProperty name="color" value="#E71224"/>
    </inkml:brush>
  </inkml:definitions>
  <inkml:trace contextRef="#ctx0" brushRef="#br0">117 1 228 0 0,'-19'11'2031'0'0,"-44"30"10322"0"0,41-21-9945 0 0,21-17-2268 0 0,-1-1 0 0 0,1 1 1 0 0,-1 0-1 0 0,1 0 1 0 0,0 0-1 0 0,0 0 0 0 0,0 0 1 0 0,0 0-1 0 0,0 0 1 0 0,1 1-1 0 0,0-1 0 0 0,-1 0 1 0 0,1 4-1 0 0,5 46 1025 0 0,-3-41-879 0 0,8 37 579 0 0,2 0-1 0 0,2-1 1 0 0,2-1 0 0 0,36 73-1 0 0,-15-35-447 0 0,120 259-619 0 0,-153-335 159 0 0,27 59-1960 0 0,41 135 0 0 0,-63-162-1247 0 0,4 53 1 0 0,-11-77 1746 0 0,-1-12 769 0 0,-1 1 1 0 0,1 0 0 0 0,-2 0 0 0 0,1-1 0 0 0,0 1 0 0 0,-1 0 0 0 0,0 0 0 0 0,-1-1 0 0 0,1 1 0 0 0,-1-1 0 0 0,0 1 0 0 0,0-1 0 0 0,-1 0 0 0 0,1 0 0 0 0,-7 8 0 0 0,-6-2-329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0.070"/>
    </inkml:context>
    <inkml:brush xml:id="br0">
      <inkml:brushProperty name="width" value="0.1" units="cm"/>
      <inkml:brushProperty name="height" value="0.1" units="cm"/>
      <inkml:brushProperty name="color" value="#E71224"/>
    </inkml:brush>
  </inkml:definitions>
  <inkml:trace contextRef="#ctx0" brushRef="#br0">53 1260 164 0 0,'-17'12'10321'0'0,"0"-12"-3802"0"0,3-13-2352 0 0,13 12-4090 0 0,0 0 1 0 0,1-1 0 0 0,-1 1 0 0 0,1-1-1 0 0,-1 1 1 0 0,1-1 0 0 0,0 0 0 0 0,0 1 0 0 0,-1-1-1 0 0,1 1 1 0 0,0-1 0 0 0,1 1 0 0 0,-1-1 0 0 0,0 0-1 0 0,0 1 1 0 0,1-1 0 0 0,-1 1 0 0 0,1-1 0 0 0,-1 1-1 0 0,2-2 1 0 0,40-77 1675 0 0,59-81-1 0 0,-51 85-1601 0 0,45-91 1 0 0,-83 141-144 0 0,254-558-108 0 0,-260 571 75 0 0,28-60-119 0 0,-32 69 104 0 0,0 1 0 0 0,0 0 0 0 0,1 0 0 0 0,-1 0 0 0 0,1 0 0 0 0,-1 0-1 0 0,1 0 1 0 0,0 1 0 0 0,0-1 0 0 0,0 1 0 0 0,0 0 0 0 0,1 0 0 0 0,-1 0 0 0 0,0 0-1 0 0,1 0 1 0 0,0 1 0 0 0,4-2 0 0 0,-5 3 13 0 0,-1 0 0 0 0,0 1 0 0 0,0-1 0 0 0,0 0 0 0 0,0 1 0 0 0,-1-1 0 0 0,1 1 0 0 0,0 0 0 0 0,0 0 0 0 0,0 0 0 0 0,0-1 0 0 0,0 2 0 0 0,-1-1 0 0 0,1 0 0 0 0,-1 0 0 0 0,1 0 0 0 0,-1 1 0 0 0,3 2 0 0 0,23 31-149 0 0,1 12 179 0 0,-2 2 1 0 0,23 63-1 0 0,-30-67 21 0 0,256 550-711 0 0,-202-443 176 0 0,-25-33 760 0 0,-56-147 1997 0 0,-2-47-2225 0 0,-2-3-403 0 0,9 60 291 0 0,0 0-1 0 0,2 0 1 0 0,0-1 0 0 0,0 1 0 0 0,2-1 0 0 0,0 1 0 0 0,2 0 0 0 0,0-1-1 0 0,8-26 1 0 0,-11 44 100 0 0,0 1 0 0 0,0 0-1 0 0,0-1 1 0 0,1 1 0 0 0,-1-1 0 0 0,0 1-1 0 0,0-1 1 0 0,1 1 0 0 0,-1-1-1 0 0,0 1 1 0 0,1 0 0 0 0,-1-1 0 0 0,0 1-1 0 0,1 0 1 0 0,-1-1 0 0 0,1 1-1 0 0,-1 0 1 0 0,1 0 0 0 0,-1-1 0 0 0,1 1-1 0 0,-1 0 1 0 0,0 0 0 0 0,1 0-1 0 0,-1-1 1 0 0,1 1 0 0 0,-1 0 0 0 0,1 0-1 0 0,-1 0 1 0 0,1 0 0 0 0,0 0-1 0 0,-1 0 1 0 0,1 0 0 0 0,-1 0 0 0 0,1 0-1 0 0,-1 0 1 0 0,1 1 0 0 0,24 12 388 0 0,15 26 342 0 0,34 65-2 0 0,50 74-1243 0 0,-53-55-3043 0 0,-39-61-3611 0 0,-23-95-7507 0 0,-9 10 13519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0.523"/>
    </inkml:context>
    <inkml:brush xml:id="br0">
      <inkml:brushProperty name="width" value="0.1" units="cm"/>
      <inkml:brushProperty name="height" value="0.1" units="cm"/>
      <inkml:brushProperty name="color" value="#E71224"/>
    </inkml:brush>
  </inkml:definitions>
  <inkml:trace contextRef="#ctx0" brushRef="#br0">0 313 172 0 0,'5'-25'1674'0'0,"5"-11"8186"0"0,2 13-2586 0 0,-11 22-7215 0 0,-1 0 1 0 0,0-1-1 0 0,1 1 0 0 0,-1 0 0 0 0,1 0 0 0 0,0 0 1 0 0,-1 0-1 0 0,1 0 0 0 0,0 0 0 0 0,0 0 1 0 0,0 0-1 0 0,-1 0 0 0 0,1 0 0 0 0,0 0 0 0 0,0 0 1 0 0,0 1-1 0 0,0-1 0 0 0,1 0 0 0 0,-1 1 0 0 0,0-1 1 0 0,0 1-1 0 0,0-1 0 0 0,0 1 0 0 0,1 0 1 0 0,-1-1-1 0 0,0 1 0 0 0,0 0 0 0 0,1 0 0 0 0,-1 0 1 0 0,2 0-1 0 0,65-8 2079 0 0,-54 8-1886 0 0,0-1 0 0 0,0-1 0 0 0,0 0-1 0 0,0-1 1 0 0,0 0 0 0 0,16-7 0 0 0,-12 3-160 0 0,-14 5-60 0 0,0 1 0 0 0,0-1 0 0 0,0 0 0 0 0,0 0-1 0 0,-1 0 1 0 0,1 0 0 0 0,-1 0 0 0 0,1-1 0 0 0,-1 0 0 0 0,0 0 0 0 0,0 0-1 0 0,0 0 1 0 0,0 0 0 0 0,2-5 0 0 0,-1 3-25 0 0,-1 0-1 0 0,0 0 1 0 0,0-1-1 0 0,0 1 1 0 0,-1-1-1 0 0,0 1 1 0 0,0-1-1 0 0,-1 0 1 0 0,1 0-1 0 0,-1 0 1 0 0,0-10-1 0 0,-1 13-102 0 0,0 1-1 0 0,-1-1 0 0 0,1 1 0 0 0,-1 0 0 0 0,0-1 0 0 0,0 1 0 0 0,0 0 0 0 0,0 0 0 0 0,0-1 0 0 0,0 1 0 0 0,-1 0 0 0 0,1 0 0 0 0,-1 0 0 0 0,1 1 0 0 0,-1-1 0 0 0,0 0 0 0 0,0 1 0 0 0,0-1 0 0 0,0 1 0 0 0,0-1 0 0 0,0 1 0 0 0,0 0 0 0 0,0 0 0 0 0,0 0 0 0 0,-1 0 0 0 0,1 0 0 0 0,0 1 0 0 0,-1-1 1 0 0,1 1-1 0 0,-1-1 0 0 0,1 1 0 0 0,0 0 0 0 0,-5 0 0 0 0,-2-1 3 0 0,1 1 0 0 0,-1 0 0 0 0,0 0 0 0 0,1 0 0 0 0,-1 1 0 0 0,0 1 0 0 0,1 0 0 0 0,0 0 0 0 0,-1 0 0 0 0,1 1 0 0 0,0 0 1 0 0,0 1-1 0 0,0 0 0 0 0,1 0 0 0 0,-1 1 0 0 0,-7 5 0 0 0,10-5 198 0 0,0-1 0 0 0,0 1 0 0 0,1 0 0 0 0,-1 0 0 0 0,1 0 0 0 0,0 1 1 0 0,1 0-1 0 0,-1-1 0 0 0,1 1 0 0 0,0 0 0 0 0,0 1 0 0 0,1-1 0 0 0,0 0 0 0 0,0 1 0 0 0,1 0 0 0 0,-1-1 1 0 0,2 1-1 0 0,-1 0 0 0 0,1-1 0 0 0,0 1 0 0 0,1 10 0 0 0,0 1 265 0 0,1-1-1 0 0,1 0 1 0 0,1 0 0 0 0,0 0 0 0 0,2 0-1 0 0,-1-1 1 0 0,2 0 0 0 0,0 0-1 0 0,1 0 1 0 0,1-1 0 0 0,0 0-1 0 0,19 22 1 0 0,-21-29-313 0 0,0 0 1 0 0,1-1-1 0 0,0 1 0 0 0,0-2 0 0 0,1 1 1 0 0,0-1-1 0 0,0 0 0 0 0,0-1 0 0 0,1 0 1 0 0,0-1-1 0 0,15 5 0 0 0,-16-7-97 0 0,-1 0 0 0 0,1-1 0 0 0,-1-1 0 0 0,1 1 0 0 0,0-1 0 0 0,-1-1 0 0 0,1 0 0 0 0,0 0 0 0 0,-1-1 1 0 0,1 1-1 0 0,-1-2 0 0 0,0 0 0 0 0,0 0 0 0 0,10-5 0 0 0,-2 0-693 0 0,-1-1 0 0 0,0 0 0 0 0,0-1 0 0 0,-1-1 0 0 0,0-1 1 0 0,-1 0-1 0 0,15-17 0 0 0,-5 1-4149 0 0,0-2 0 0 0,26-47 0 0 0,-39 59 2964 0 0,-1 0 1 0 0,12-36-1 0 0,-5 6 735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0.960"/>
    </inkml:context>
    <inkml:brush xml:id="br0">
      <inkml:brushProperty name="width" value="0.1" units="cm"/>
      <inkml:brushProperty name="height" value="0.1" units="cm"/>
      <inkml:brushProperty name="color" value="#E71224"/>
    </inkml:brush>
  </inkml:definitions>
  <inkml:trace contextRef="#ctx0" brushRef="#br0">8 0 412 0 0,'-8'0'21419'0'0,"16"12"-20263"0"0,-4-4-1137 0 0,-1 1 0 0 0,0 1 0 0 0,-1-1 0 0 0,0 0 1 0 0,0 0-1 0 0,0 11 0 0 0,6 30-16 0 0,182 544 3028 0 0,41-15-1661 0 0,-229-574-1396 0 0,8 20-556 0 0,0-1 0 0 0,2 0-1 0 0,1 0 1 0 0,20 28 0 0 0,-32-51 405 0 0,-1-1-1 0 0,1 1 1 0 0,-1 0 0 0 0,1 0 0 0 0,0 0 0 0 0,-1-1 0 0 0,1 1 0 0 0,0 0 0 0 0,0-1 0 0 0,0 1 0 0 0,-1-1 0 0 0,1 1 0 0 0,0-1 0 0 0,0 1-1 0 0,0-1 1 0 0,0 0 0 0 0,0 1 0 0 0,0-1 0 0 0,0 0 0 0 0,0 0 0 0 0,0 0 0 0 0,0 1 0 0 0,0-1 0 0 0,0 0 0 0 0,0 0 0 0 0,0-1 0 0 0,0 1-1 0 0,0 0 1 0 0,0 0 0 0 0,0 0 0 0 0,2-1 0 0 0,-1-1-281 0 0,0 0-1 0 0,1 1 0 0 0,-1-1 1 0 0,0 0-1 0 0,0 0 0 0 0,0-1 1 0 0,0 1-1 0 0,-1 0 1 0 0,1-1-1 0 0,-1 1 0 0 0,2-4 1 0 0,3-6-1192 0 0,0-1 0 0 0,-2 0 0 0 0,1 1 0 0 0,1-15 0 0 0,16-69-2641 0 0,-20 40 3478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1.382"/>
    </inkml:context>
    <inkml:brush xml:id="br0">
      <inkml:brushProperty name="width" value="0.1" units="cm"/>
      <inkml:brushProperty name="height" value="0.1" units="cm"/>
      <inkml:brushProperty name="color" value="#E71224"/>
    </inkml:brush>
  </inkml:definitions>
  <inkml:trace contextRef="#ctx0" brushRef="#br0">0 323 132 0 0,'24'-67'22058'0'0,"-33"92"-19629"0"0,6-10-2267 0 0,1 1 0 0 0,1-1 0 0 0,1 0 0 0 0,0 1 1 0 0,0-1-1 0 0,2 0 0 0 0,0 1 0 0 0,1-1 0 0 0,7 24 0 0 0,1-5 47 0 0,2-1 0 0 0,0 0 0 0 0,22 34 0 0 0,-30-58-199 0 0,0 1-1 0 0,1-2 0 0 0,1 1 0 0 0,-1-1 0 0 0,1 0 0 0 0,1 0 0 0 0,-1-1 0 0 0,1 0 0 0 0,12 8 0 0 0,-17-13-1 0 0,-1 0 0 0 0,1-1-1 0 0,0 1 1 0 0,0-1 0 0 0,0 0-1 0 0,0 0 1 0 0,1 0-1 0 0,-1 0 1 0 0,0-1 0 0 0,0 1-1 0 0,1-1 1 0 0,-1 0 0 0 0,0 0-1 0 0,1 0 1 0 0,-1 0 0 0 0,0 0-1 0 0,0-1 1 0 0,1 1 0 0 0,-1-1-1 0 0,0 0 1 0 0,0 0-1 0 0,0 0 1 0 0,0-1 0 0 0,0 1-1 0 0,0-1 1 0 0,0 0 0 0 0,0 1-1 0 0,-1-1 1 0 0,1-1 0 0 0,-1 1-1 0 0,1 0 1 0 0,-1 0 0 0 0,2-4-1 0 0,8-8-10 0 0,-1-1 0 0 0,-1 0-1 0 0,-1-1 1 0 0,0 0 0 0 0,-1 0-1 0 0,0-1 1 0 0,-2 0 0 0 0,0 0-1 0 0,5-25 1 0 0,-5 17-4 0 0,-2 0-1 0 0,-1 0 1 0 0,-1 0-1 0 0,-1-1 1 0 0,-1 1-1 0 0,-4-32 1 0 0,1 39-82 0 0,-1 0 0 0 0,0 0 0 0 0,-2 1 0 0 0,0-1 0 0 0,-1 1 0 0 0,0 0-1 0 0,-1 1 1 0 0,-1 0 0 0 0,-1 0 0 0 0,0 1 0 0 0,-1 0 0 0 0,-1 1 0 0 0,0 0 0 0 0,-1 1 0 0 0,-15-12 0 0 0,21 20-93 0 0,0 1 0 0 0,0 0 0 0 0,-1 0-1 0 0,0 0 1 0 0,0 1 0 0 0,0 0 0 0 0,0 1 0 0 0,0 0 0 0 0,0 0 0 0 0,-1 1-1 0 0,-10-1 1 0 0,13 2-357 0 0,0 0 0 0 0,1 0-1 0 0,-1 0 1 0 0,0 1 0 0 0,0-1 0 0 0,1 2-1 0 0,-1-1 1 0 0,0 1 0 0 0,1-1 0 0 0,-1 1-1 0 0,1 1 1 0 0,0-1 0 0 0,0 1 0 0 0,0 0 0 0 0,0 0-1 0 0,-8 8 1 0 0,12-10 135 0 0,-1 1 1 0 0,1 0-1 0 0,0-1 0 0 0,1 1 1 0 0,-1 0-1 0 0,0 0 1 0 0,0-1-1 0 0,1 1 0 0 0,-1 0 1 0 0,1 0-1 0 0,-1 0 0 0 0,1 0 1 0 0,0 0-1 0 0,0 0 1 0 0,0 0-1 0 0,0 0 0 0 0,0 0 1 0 0,1 0-1 0 0,-1-1 0 0 0,0 1 1 0 0,1 0-1 0 0,-1 0 1 0 0,1 0-1 0 0,0 0 0 0 0,0-1 1 0 0,0 1-1 0 0,0 0 0 0 0,0 0 1 0 0,0-1-1 0 0,0 1 1 0 0,0-1-1 0 0,1 1 0 0 0,1 1 1 0 0,5 3-378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1.773"/>
    </inkml:context>
    <inkml:brush xml:id="br0">
      <inkml:brushProperty name="width" value="0.1" units="cm"/>
      <inkml:brushProperty name="height" value="0.1" units="cm"/>
      <inkml:brushProperty name="color" value="#E71224"/>
    </inkml:brush>
  </inkml:definitions>
  <inkml:trace contextRef="#ctx0" brushRef="#br0">269 106 160 0 0,'8'-7'3559'0'0,"-8"6"-3236"0"0,1 1 1 0 0,-1-1-1 0 0,1 0 1 0 0,-1 0-1 0 0,0 0 1 0 0,1 1-1 0 0,-1-1 1 0 0,0 0-1 0 0,0 0 1 0 0,0 0-1 0 0,1 0 1 0 0,-1 0-1 0 0,0 0 1 0 0,0 0 0 0 0,0 1-1 0 0,-1-1 1 0 0,1 0-1 0 0,0 0 1 0 0,0 0-1 0 0,0 0 1 0 0,-7-9 3881 0 0,5 9-3881 0 0,-18-15 5719 0 0,1 6-4905 0 0,17 10-1143 0 0,0 0 0 0 0,0 1-1 0 0,0-1 1 0 0,0 0 0 0 0,0 1-1 0 0,0-1 1 0 0,0 1-1 0 0,0 0 1 0 0,0 0 0 0 0,1 0-1 0 0,-1 0 1 0 0,0 0 0 0 0,0 0-1 0 0,-1 2 1 0 0,0-1-39 0 0,-6 2-10 0 0,1 2 0 0 0,0-1 0 0 0,1 1 0 0 0,0 0 0 0 0,-1 0-1 0 0,2 1 1 0 0,-1 0 0 0 0,1 1 0 0 0,-10 15 0 0 0,-3 7 459 0 0,-18 41 1 0 0,31-57-189 0 0,-3 3 106 0 0,0 1 0 0 0,2 0 0 0 0,0 1 0 0 0,1 0 0 0 0,1 0 0 0 0,1 1 0 0 0,1-1 0 0 0,0 1 0 0 0,2-1 0 0 0,0 1 0 0 0,1 0 0 0 0,1 0 0 0 0,1-1 0 0 0,8 38 0 0 0,-9-53-312 0 0,1 0 0 0 0,-1-1 1 0 0,0 1-1 0 0,1-1 0 0 0,0 1 1 0 0,0-1-1 0 0,0 0 0 0 0,0 0 1 0 0,0 0-1 0 0,1 0 0 0 0,-1 0 1 0 0,1 0-1 0 0,0-1 0 0 0,0 1 1 0 0,0-1-1 0 0,0 0 0 0 0,0 0 1 0 0,1 0-1 0 0,-1 0 0 0 0,0 0 1 0 0,1-1-1 0 0,0 0 0 0 0,-1 1 1 0 0,1-2-1 0 0,0 1 0 0 0,-1 0 1 0 0,5 0-1 0 0,-1-1 5 0 0,0 0 1 0 0,0 0-1 0 0,0-1 0 0 0,-1 0 0 0 0,1 0 1 0 0,0-1-1 0 0,0 0 0 0 0,-1 0 0 0 0,0 0 1 0 0,1-1-1 0 0,-1 0 0 0 0,0 0 0 0 0,0-1 1 0 0,6-4-1 0 0,8-8-306 0 0,0-2 0 0 0,-2 1 0 0 0,0-2 0 0 0,-1 0 0 0 0,18-28 0 0 0,60-111-6345 0 0,-76 117 3063 0 0,-1-1-1 0 0,-3-1 1 0 0,-1-1 0 0 0,8-49-1 0 0,-13 40 2082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2.132"/>
    </inkml:context>
    <inkml:brush xml:id="br0">
      <inkml:brushProperty name="width" value="0.1" units="cm"/>
      <inkml:brushProperty name="height" value="0.1" units="cm"/>
      <inkml:brushProperty name="color" value="#E71224"/>
    </inkml:brush>
  </inkml:definitions>
  <inkml:trace contextRef="#ctx0" brushRef="#br0">18 1 256 0 0,'0'3'20207'0'0,"-8"14"-19222"0"0,6-13-869 0 0,1 0 0 0 0,-1 1 0 0 0,1-1 0 0 0,0 1 0 0 0,0 0 0 0 0,0-1 1 0 0,1 1-1 0 0,-1 0 0 0 0,1-1 0 0 0,0 1 0 0 0,1 0 0 0 0,-1 0 0 0 0,1-1 0 0 0,1 6 0 0 0,19 70 835 0 0,-18-72-839 0 0,19 57-166 0 0,2-2-1 0 0,35 62 1 0 0,-32-75-2516 0 0,39 54 0 0 0,-60-96 1556 0 0,0 0 0 0 0,1 1 1 0 0,0-2-1 0 0,0 1 0 0 0,14 10 0 0 0,-20-17 781 0 0,1 0-1 0 0,-1 0 0 0 0,1 0 1 0 0,-1 0-1 0 0,1 0 1 0 0,0 0-1 0 0,-1-1 1 0 0,1 1-1 0 0,0-1 0 0 0,-1 1 1 0 0,1-1-1 0 0,0 0 1 0 0,0 0-1 0 0,0 1 1 0 0,-1-1-1 0 0,1 0 0 0 0,0-1 1 0 0,0 1-1 0 0,-1 0 1 0 0,1-1-1 0 0,0 1 1 0 0,0 0-1 0 0,-1-1 0 0 0,1 0 1 0 0,0 1-1 0 0,-1-1 1 0 0,1 0-1 0 0,-1 0 1 0 0,1 0-1 0 0,-1 0 0 0 0,1 0 1 0 0,-1-1-1 0 0,0 1 1 0 0,1 0-1 0 0,-1-1 1 0 0,0 1-1 0 0,0 0 0 0 0,0-1 1 0 0,0 1-1 0 0,1-3 1 0 0,10-24-1618 0 0,2-5 660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2.507"/>
    </inkml:context>
    <inkml:brush xml:id="br0">
      <inkml:brushProperty name="width" value="0.1" units="cm"/>
      <inkml:brushProperty name="height" value="0.1" units="cm"/>
      <inkml:brushProperty name="color" value="#E71224"/>
    </inkml:brush>
  </inkml:definitions>
  <inkml:trace contextRef="#ctx0" brushRef="#br0">234 108 180 0 0,'5'-27'903'0'0,"9"-54"19799"0"0,-41 174-20851 0 0,-22 103-127 0 0,31-132 365 0 0,-35 79 0 0 0,21-61 702 0 0,4-15 327 0 0,16-42-324 0 0,2 0 1 0 0,-10 35-1 0 0,19-59-777 0 0,1 0 0 0 0,-1-1-1 0 0,1 1 1 0 0,0 0 0 0 0,0 0-1 0 0,-1 0 1 0 0,1 0 0 0 0,0 0-1 0 0,0 0 1 0 0,0 0 0 0 0,0 0-1 0 0,0 0 1 0 0,0-1 0 0 0,0 1-1 0 0,0 0 1 0 0,0 0 0 0 0,1 0-1 0 0,-1 0 1 0 0,0 0 0 0 0,1 0-1 0 0,-1 0 1 0 0,0-1 0 0 0,1 1-1 0 0,-1 0 1 0 0,1 0 0 0 0,-1 0-1 0 0,1-1 1 0 0,0 1 0 0 0,-1 0-1 0 0,1-1 1 0 0,0 1 0 0 0,-1-1-1 0 0,1 1 1 0 0,0 0 0 0 0,0-1-1 0 0,-1 0 1 0 0,1 1 0 0 0,0-1-1 0 0,0 1 1 0 0,0-1 0 0 0,0 0-1 0 0,0 0 1 0 0,0 1 0 0 0,-1-1-1 0 0,1 0 1 0 0,0 0 0 0 0,0 0 0 0 0,0 0-1 0 0,0 0 1 0 0,0 0 0 0 0,0-1-1 0 0,0 1 1 0 0,0 0 0 0 0,0 0-1 0 0,1-1 1 0 0,9-2 106 0 0,-1 1 0 0 0,1-2 0 0 0,16-7 1 0 0,-17 7 45 0 0,53-25 333 0 0,84-52 0 0 0,-16 7-1264 0 0,-65 39 120 0 0,67-32-8062 0 0,-119 61 6321 0 0,1 0-1 0 0,0 2 1 0 0,1-1 0 0 0,-1 2-1 0 0,1 0 1 0 0,30-1 0 0 0,-29 4 972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8:55.695"/>
    </inkml:context>
    <inkml:brush xml:id="br0">
      <inkml:brushProperty name="width" value="0.1" units="cm"/>
      <inkml:brushProperty name="height" value="0.1" units="cm"/>
      <inkml:brushProperty name="color" value="#E71224"/>
    </inkml:brush>
  </inkml:definitions>
  <inkml:trace contextRef="#ctx0" brushRef="#br0">1 354 104 0 0,'12'11'15323'0'0,"-6"-8"-15959"0"0,2-3 1035 0 0,1-1 1 0 0,-1 0 0 0 0,0-1-1 0 0,0 1 1 0 0,0-2 0 0 0,0 1-1 0 0,-1-1 1 0 0,1 0-1 0 0,14-9 1 0 0,-13 6 275 0 0,1 0-1 0 0,1 1 0 0 0,-1 0 1 0 0,1 0-1 0 0,12-3 1 0 0,0-1 666 0 0,31-12 236 0 0,355-158 786 0 0,-380 164-2360 0 0,47-29-132 0 0,-51 30-62 0 0,-21 13 13 0 0,1-1-1 0 0,-1 0 1 0 0,0-1 0 0 0,0 1-1 0 0,0-1 1 0 0,0 0-1 0 0,3-4 1 0 0,3 68-24422 0 0,-10-57 24196 0 0,0 7-675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3.304"/>
    </inkml:context>
    <inkml:brush xml:id="br0">
      <inkml:brushProperty name="width" value="0.1" units="cm"/>
      <inkml:brushProperty name="height" value="0.1" units="cm"/>
      <inkml:brushProperty name="color" value="#E71224"/>
    </inkml:brush>
  </inkml:definitions>
  <inkml:trace contextRef="#ctx0" brushRef="#br0">99 414 140 0 0,'0'-6'472'0'0,"1"2"261"0"0,0 0 1 0 0,-1 0-1 0 0,0 0 1 0 0,0 0-1 0 0,0-1 0 0 0,-1 1 1 0 0,1 0-1 0 0,-1 0 1 0 0,0 0-1 0 0,0 0 1 0 0,-1 0-1 0 0,1 0 1 0 0,-1 1-1 0 0,0-1 1 0 0,1 0-1 0 0,-2 1 0 0 0,1-1 1 0 0,-5-5-1 0 0,-30-14 4582 0 0,36 22-5266 0 0,0 1-1 0 0,0 0 0 0 0,0 0 1 0 0,0-1-1 0 0,0 1 1 0 0,0 0-1 0 0,0 0 1 0 0,1 0-1 0 0,-1 0 0 0 0,0 0 1 0 0,0 0-1 0 0,0 0 1 0 0,0 1-1 0 0,0-1 1 0 0,0 0-1 0 0,0 0 0 0 0,0 1 1 0 0,0-1-1 0 0,1 0 1 0 0,-1 1-1 0 0,0-1 1 0 0,0 1-1 0 0,1-1 0 0 0,-1 1 1 0 0,0 0-1 0 0,0-1 1 0 0,1 1-1 0 0,-1 0 0 0 0,1-1 1 0 0,-1 1-1 0 0,0 0 1 0 0,1 0-1 0 0,0-1 1 0 0,-1 1-1 0 0,1 0 0 0 0,-1 0 1 0 0,1 0-1 0 0,0 0 1 0 0,0 0-1 0 0,-1 0 1 0 0,1 1-1 0 0,-3 8 108 0 0,2-5-82 0 0,-1-1 1 0 0,1 0-1 0 0,0 1 1 0 0,0-1-1 0 0,1 1 0 0 0,-1 0 1 0 0,1-1-1 0 0,0 1 1 0 0,0-1-1 0 0,1 1 1 0 0,0-1-1 0 0,0 6 0 0 0,8 34 518 0 0,2 0 0 0 0,2 0 0 0 0,1-2 0 0 0,27 56 0 0 0,-34-85-463 0 0,11 23 152 0 0,2-1 1 0 0,39 55-1 0 0,-53-82-258 0 0,0-1-1 0 0,0 1 1 0 0,1-2-1 0 0,-1 1 1 0 0,2-1 0 0 0,-1 0-1 0 0,1 0 1 0 0,-1-1-1 0 0,1 0 1 0 0,1 0-1 0 0,-1-1 1 0 0,1 0-1 0 0,0-1 1 0 0,0 0-1 0 0,0 0 1 0 0,0-1-1 0 0,12 2 1 0 0,-15-4-9 0 0,-1 0-1 0 0,0 0 1 0 0,0 0 0 0 0,0-1-1 0 0,0 0 1 0 0,0 0 0 0 0,0 0-1 0 0,0-1 1 0 0,0 0 0 0 0,-1 0-1 0 0,1 0 1 0 0,-1 0 0 0 0,1-1-1 0 0,-1 0 1 0 0,5-3 0 0 0,-2 0 12 0 0,0-1-1 0 0,0 0 1 0 0,0-1 0 0 0,-1 1 0 0 0,0-1 0 0 0,-1 0 0 0 0,7-12 0 0 0,0-8 17 0 0,0 0 1 0 0,-1 0-1 0 0,-2-1 1 0 0,6-32-1 0 0,-8 25-143 0 0,-2 0 0 0 0,-2 0 0 0 0,-1 0 0 0 0,-1-1 0 0 0,-2 1 0 0 0,-2-1 0 0 0,-10-49-1 0 0,7 64-405 0 0,-2 0 0 0 0,0 1 0 0 0,-1 0 0 0 0,-1 0-1 0 0,-2 1 1 0 0,1 1 0 0 0,-2 0 0 0 0,-1 0 0 0 0,0 1-1 0 0,-1 1 1 0 0,-1 1 0 0 0,-32-27 0 0 0,40 38 113 0 0,-1-1 0 0 0,0 1 0 0 0,0 0 0 0 0,0 1 0 0 0,0 0 0 0 0,-1 1 0 0 0,1-1 0 0 0,-1 2 0 0 0,-16-3 0 0 0,22 4 242 0 0,0 0 0 0 0,0 1-1 0 0,0-1 1 0 0,0 1 0 0 0,0 0-1 0 0,0 0 1 0 0,0 1 0 0 0,0-1 0 0 0,0 1-1 0 0,0 0 1 0 0,0 0 0 0 0,0 0-1 0 0,0 0 1 0 0,0 1 0 0 0,1-1-1 0 0,-1 1 1 0 0,1 0 0 0 0,-1 0 0 0 0,1 1-1 0 0,0-1 1 0 0,-1 1 0 0 0,1-1-1 0 0,0 1 1 0 0,1 0 0 0 0,-1 0-1 0 0,-2 4 1 0 0,-1 3-1105 0 0,0 1-1 0 0,1 0 0 0 0,-7 23 1 0 0,11-30 810 0 0,0 0 0 0 0,0 1 1 0 0,1-1-1 0 0,-1 1 1 0 0,1-1-1 0 0,0 1 0 0 0,1-1 1 0 0,-1 1-1 0 0,1-1 1 0 0,0 0-1 0 0,0 1 1 0 0,0-1-1 0 0,0 0 0 0 0,3 6 1 0 0,4 6-374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3.741"/>
    </inkml:context>
    <inkml:brush xml:id="br0">
      <inkml:brushProperty name="width" value="0.1" units="cm"/>
      <inkml:brushProperty name="height" value="0.1" units="cm"/>
      <inkml:brushProperty name="color" value="#E71224"/>
    </inkml:brush>
  </inkml:definitions>
  <inkml:trace contextRef="#ctx0" brushRef="#br0">0 58 260 0 0,'1'0'357'0'0,"1"-1"0"0"0,-1 0 0 0 0,0 0-1 0 0,0 1 1 0 0,0-1 0 0 0,1 1 0 0 0,-1-1 0 0 0,0 1 0 0 0,0 0-1 0 0,1-1 1 0 0,-1 1 0 0 0,0 0 0 0 0,1 0 0 0 0,-1 0 0 0 0,0 0 0 0 0,1 0-1 0 0,-1 0 1 0 0,0 0 0 0 0,1 1 0 0 0,-1-1 0 0 0,0 0 0 0 0,0 1 0 0 0,1-1-1 0 0,-1 1 1 0 0,0-1 0 0 0,0 1 0 0 0,0 0 0 0 0,0-1 0 0 0,0 1-1 0 0,1 0 1 0 0,-1 0 0 0 0,-1 0 0 0 0,1 0 0 0 0,0 0 0 0 0,0 0 0 0 0,0 0-1 0 0,0 0 1 0 0,-1 0 0 0 0,2 1 0 0 0,2 7 720 0 0,0-1 0 0 0,0 1 0 0 0,-1-1 0 0 0,4 17 0 0 0,-2-8-1472 0 0,30 74 1290 0 0,4-2 0 0 0,61 100 0 0 0,-77-149-472 0 0,1-1 0 0 0,32 39 1 0 0,-55-76 198 0 0,14-33 162 0 0,-14 14-803 0 0,-1 0 0 0 0,-1-1 0 0 0,0 1 0 0 0,-2 0 0 0 0,-4-19 0 0 0,3 15-70 0 0,-58-265-1970 0 0,53 242 2397 0 0,2 0-1 0 0,-3-80 0 0 0,33 139 216 0 0,-8 0-389 0 0,-1 1-1 0 0,-1 1 1 0 0,0 0 0 0 0,-1 1-1 0 0,-1 0 1 0 0,-1 1 0 0 0,13 31-1 0 0,3 4-108 0 0,-3-14-1018 0 0,52 73-1 0 0,3-23-4767 0 0,-77-89 5370 0 0,0 1 1 0 0,0-1-1 0 0,1 0 0 0 0,-1 1 0 0 0,0-1 0 0 0,0 0 0 0 0,1 0 1 0 0,-1 0-1 0 0,0 0 0 0 0,1 0 0 0 0,-1-1 0 0 0,1 1 0 0 0,-1 0 0 0 0,1-1 1 0 0,-1 1-1 0 0,1-1 0 0 0,0 1 0 0 0,-1-1 0 0 0,1 0 0 0 0,0 0 1 0 0,-1 1-1 0 0,1-1 0 0 0,0 0 0 0 0,-1-1 0 0 0,1 1 0 0 0,0 0 1 0 0,-1 0-1 0 0,3-1 0 0 0,15-18-5807 0 0,-11 0 5585 0 0,0-5-72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4.147"/>
    </inkml:context>
    <inkml:brush xml:id="br0">
      <inkml:brushProperty name="width" value="0.1" units="cm"/>
      <inkml:brushProperty name="height" value="0.1" units="cm"/>
      <inkml:brushProperty name="color" value="#E71224"/>
    </inkml:brush>
  </inkml:definitions>
  <inkml:trace contextRef="#ctx0" brushRef="#br0">8 1 312 0 0,'0'0'19132'0'0,"-8"25"-17185"0"0,9-11-1725 0 0,1 1 1 0 0,0-1-1 0 0,1 0 1 0 0,1 1 0 0 0,7 17-1 0 0,5 22 403 0 0,-7-24-28 0 0,22 53 0 0 0,-6-19-60 0 0,8 18 83 0 0,60 113 0 0 0,60 68-1127 0 0,-129-223 262 0 0,13 18-449 0 0,-20-34-510 0 0,-1 1 1 0 0,-1 1 0 0 0,-2 0-1 0 0,17 44 1 0 0,-94-112-16965 0 0,33 14 17505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4.960"/>
    </inkml:context>
    <inkml:brush xml:id="br0">
      <inkml:brushProperty name="width" value="0.1" units="cm"/>
      <inkml:brushProperty name="height" value="0.1" units="cm"/>
      <inkml:brushProperty name="color" value="#E71224"/>
    </inkml:brush>
  </inkml:definitions>
  <inkml:trace contextRef="#ctx0" brushRef="#br0">0 1461 84 0 0,'2'-3'12401'0'0,"7"-13"-10704"0"0,33-24 1338 0 0,-31 31-2540 0 0,0-1 0 0 0,-1 0 1 0 0,9-11-1 0 0,1-5 181 0 0,-7 9-108 0 0,-1 0 1 0 0,0 0-1 0 0,-2-1 0 0 0,14-29 0 0 0,6-31-27 0 0,-4-1 1 0 0,-4-2-1 0 0,14-86 0 0 0,17-252-487 0 0,-23 148-78 0 0,-27 252-22 0 0,-3 9-51 0 0,2 0-1 0 0,-1 0 1 0 0,1 0-1 0 0,1 0 1 0 0,0 0-1 0 0,7-18 1 0 0,-10 28 89 0 0,0 0 0 0 0,1-1 0 0 0,-1 1 0 0 0,0 0 0 0 0,0-1 0 0 0,0 1 0 0 0,0 0 0 0 0,1-1 0 0 0,-1 1 0 0 0,0 0 0 0 0,0-1 0 0 0,1 1 0 0 0,-1 0 0 0 0,0-1 0 0 0,0 1 1 0 0,1 0-1 0 0,-1 0 0 0 0,0-1 0 0 0,1 1 0 0 0,-1 0 0 0 0,0 0 0 0 0,1 0 0 0 0,-1 0 0 0 0,0-1 0 0 0,1 1 0 0 0,-1 0 0 0 0,1 0 0 0 0,-1 0 0 0 0,0 0 0 0 0,1 0 0 0 0,-1 0 1 0 0,1 0-1 0 0,-1 0 0 0 0,0 0 0 0 0,1 0 0 0 0,-1 0 0 0 0,0 0 0 0 0,1 0 0 0 0,-1 0 0 0 0,1 1 0 0 0,-1-1 0 0 0,0 0 0 0 0,1 0 0 0 0,-1 0 0 0 0,0 0 0 0 0,1 1 0 0 0,-1-1 1 0 0,0 0-1 0 0,1 0 0 0 0,-1 1 0 0 0,0 0 0 0 0,14 21 46 0 0,-10-16 0 0 0,47 97 748 0 0,41 118 0 0 0,-21-43-579 0 0,-31-86-183 0 0,62 136-277 0 0,-41-99-129 0 0,36 67-403 0 0,-80-156 751 0 0,1-2 76 0 0,-17-36-57 0 0,-1-14-71 0 0,-2-21-286 0 0,-1-1-1 0 0,-10-39 1 0 0,-2-24-441 0 0,0-26 763 0 0,15 122 43 0 0,0 1 0 0 0,0-1 0 0 0,1 1-1 0 0,-1 0 1 0 0,0-1 0 0 0,0 1 0 0 0,0 0-1 0 0,0-1 1 0 0,0 1 0 0 0,0 0 0 0 0,1-1-1 0 0,-1 1 1 0 0,0 0 0 0 0,0 0 0 0 0,1-1-1 0 0,-1 1 1 0 0,0 0 0 0 0,0-1 0 0 0,1 1-1 0 0,-1 0 1 0 0,0 0 0 0 0,1 0 0 0 0,-1-1-1 0 0,0 1 1 0 0,1 0 0 0 0,-1 0 0 0 0,0 0-1 0 0,1 0 1 0 0,-1 0 0 0 0,0 0 0 0 0,1 0-1 0 0,-1 0 1 0 0,1 0 0 0 0,-1 0 0 0 0,0 0-1 0 0,1 0 1 0 0,-1 0 0 0 0,0 0 0 0 0,1 0-1 0 0,-1 0 1 0 0,0 0 0 0 0,1 0 0 0 0,-1 0-1 0 0,1 0 1 0 0,-1 1 0 0 0,0-1 0 0 0,1 0-1 0 0,-1 0 1 0 0,0 0 0 0 0,0 1 0 0 0,1-1-1 0 0,15 10-115 0 0,42 73 190 0 0,-45-61-51 0 0,2 0 0 0 0,1-1 0 0 0,19 21-1 0 0,8 3 24 0 0,-28-28 79 0 0,0 0 0 0 0,2-2 0 0 0,0 0 1 0 0,35 24-1 0 0,-51-39-95 0 0,0 1 0 0 0,0-1 0 0 0,0 0 0 0 0,0 0 0 0 0,0 0-1 0 0,1 1 1 0 0,-1-1 0 0 0,0 0 0 0 0,0-1 0 0 0,0 1 0 0 0,0 0 0 0 0,0 0 0 0 0,0 0 0 0 0,0-1 0 0 0,1 1 0 0 0,-1 0 0 0 0,0-1 0 0 0,0 1 0 0 0,0-1 0 0 0,0 1 0 0 0,-1-1 0 0 0,1 0 0 0 0,0 1 0 0 0,0-1 0 0 0,0 0 0 0 0,0 0 0 0 0,0-1 0 0 0,21-23 171 0 0,-14 12-215 0 0,-1 0-1 0 0,0 0 1 0 0,0-1 0 0 0,-1 0-1 0 0,-1-1 1 0 0,4-16 0 0 0,16-95-227 0 0,-21 97 210 0 0,7-40-38 0 0,2-93-1 0 0,-12 128 227 0 0,-2-1 1 0 0,-2 1-1 0 0,-1-1 0 0 0,-14-55 0 0 0,18 90-155 0 0,-1-1 0 0 0,1 0-1 0 0,0 1 1 0 0,0-1 0 0 0,-1 1-1 0 0,1-1 1 0 0,-1 1-1 0 0,1-1 1 0 0,0 1 0 0 0,-1-1-1 0 0,1 1 1 0 0,-1-1 0 0 0,1 1-1 0 0,-1-1 1 0 0,1 1-1 0 0,-1 0 1 0 0,0-1 0 0 0,1 1-1 0 0,-1 0 1 0 0,1 0 0 0 0,-1-1-1 0 0,0 1 1 0 0,1 0-1 0 0,-1 0 1 0 0,0 0 0 0 0,1 0-1 0 0,-1 0 1 0 0,0 0 0 0 0,1 0-1 0 0,-1 0 1 0 0,0 0-1 0 0,1 0 1 0 0,-1 0 0 0 0,1 0-1 0 0,-1 0 1 0 0,0 1 0 0 0,1-1-1 0 0,-1 0 1 0 0,0 0-1 0 0,1 1 1 0 0,-1-1 0 0 0,1 1-1 0 0,-1-1 1 0 0,1 0 0 0 0,-1 1-1 0 0,1-1 1 0 0,-1 1-1 0 0,1-1 1 0 0,0 1 0 0 0,-1 0-1 0 0,-27 26-444 0 0,19-11 528 0 0,0 0-1 0 0,2 0 0 0 0,-1 1 0 0 0,2 0 0 0 0,0 0 0 0 0,1 1 0 0 0,-4 31 0 0 0,5-15 555 0 0,1 0 0 0 0,2 1 0 0 0,3 40 0 0 0,0-41-188 0 0,2 0 0 0 0,1 0 0 0 0,12 42 0 0 0,-15-68-412 0 0,1 0 0 0 0,0 0-1 0 0,0 0 1 0 0,1 0 0 0 0,0 0 0 0 0,0-1-1 0 0,0 0 1 0 0,1 0 0 0 0,0 0-1 0 0,1 0 1 0 0,0-1 0 0 0,0 0-1 0 0,0 0 1 0 0,1 0 0 0 0,-1-1-1 0 0,1 0 1 0 0,1 0 0 0 0,12 6 0 0 0,-15-10-33 0 0,-1 1 0 0 0,1-1 0 0 0,-1 0 1 0 0,1-1-1 0 0,-1 1 0 0 0,1-1 0 0 0,-1 1 1 0 0,1-1-1 0 0,0-1 0 0 0,-1 1 0 0 0,1-1 1 0 0,-1 1-1 0 0,9-4 0 0 0,-4 1-500 0 0,0-1-1 0 0,0 0 1 0 0,0 0-1 0 0,-1-1 1 0 0,0 0-1 0 0,10-8 1 0 0,42-45-7645 0 0,-15 1-5769 0 0,-36 43 12019 0 0,-1 4 1183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5.601"/>
    </inkml:context>
    <inkml:brush xml:id="br0">
      <inkml:brushProperty name="width" value="0.1" units="cm"/>
      <inkml:brushProperty name="height" value="0.1" units="cm"/>
      <inkml:brushProperty name="color" value="#E71224"/>
    </inkml:brush>
  </inkml:definitions>
  <inkml:trace contextRef="#ctx0" brushRef="#br0">111 306 124 0 0,'-3'-3'931'0'0,"0"0"0"0"0,0 0 1 0 0,0 1-1 0 0,-1 0 0 0 0,1-1 0 0 0,-1 1 1 0 0,0 1-1 0 0,0-1 0 0 0,0 0 0 0 0,1 1 1 0 0,-1 0-1 0 0,-1 0 0 0 0,-7-1 0 0 0,10 2-480 0 0,-1-1 0 0 0,1 1 0 0 0,0 0 0 0 0,-1 0-1 0 0,1 1 1 0 0,-1-1 0 0 0,1 0 0 0 0,-1 1-1 0 0,1-1 1 0 0,0 1 0 0 0,-1 0 0 0 0,1 0 0 0 0,-4 2-1 0 0,5-2-363 0 0,0 0 0 0 0,-1 0 0 0 0,1 0-1 0 0,0 0 1 0 0,0 0 0 0 0,0 0 0 0 0,0 1 0 0 0,0-1-1 0 0,1 0 1 0 0,-1 1 0 0 0,0-1 0 0 0,0 0-1 0 0,1 1 1 0 0,-1 2 0 0 0,1-1-41 0 0,0 0 0 0 0,0 0 1 0 0,0 0-1 0 0,1 0 0 0 0,0-1 1 0 0,-1 1-1 0 0,1 0 0 0 0,0 0 0 0 0,0 0 1 0 0,1 0-1 0 0,-1-1 0 0 0,0 1 0 0 0,1-1 1 0 0,0 1-1 0 0,3 4 0 0 0,7 12 182 0 0,7 17 117 0 0,2 0 0 0 0,48 62 0 0 0,66 60-54 0 0,-43-52-194 0 0,-51-56-88 0 0,78 88-124 0 0,-103-125 449 0 0,-16-13-315 0 0,0 0 0 0 0,1 1 0 0 0,-1-1 0 0 0,0 0 1 0 0,0 0-1 0 0,0 0 0 0 0,0 0 0 0 0,0 0 0 0 0,1 0 0 0 0,-1 0 0 0 0,0 0 0 0 0,0 0 0 0 0,0 0 0 0 0,0 0 0 0 0,0 0 1 0 0,1 0-1 0 0,-1 0 0 0 0,0 0 0 0 0,0 0 0 0 0,0 0 0 0 0,0 0 0 0 0,0 0 0 0 0,1 0 0 0 0,-1 0 0 0 0,0-1 0 0 0,0 1 0 0 0,0 0 1 0 0,0 0-1 0 0,0 0 0 0 0,0 0 0 0 0,1 0 0 0 0,-1 0 0 0 0,0 0 0 0 0,0 0 0 0 0,0 0 0 0 0,0-1 0 0 0,0 1 0 0 0,0 0 1 0 0,0 0-1 0 0,0 0 0 0 0,0 0 0 0 0,0 0 0 0 0,0-1 0 0 0,0 1 0 0 0,1 0 0 0 0,-1 0 0 0 0,0 0 0 0 0,0 0 0 0 0,0 0 0 0 0,0-1 1 0 0,0 1-1 0 0,-7-34 1982 0 0,0 8-2206 0 0,-57-251-25 0 0,35 167-237 0 0,-22-171 1 0 0,46 231 410 0 0,1 23 21 0 0,1-1-1 0 0,1 0 1 0 0,2 0 0 0 0,0 1 0 0 0,8-44 0 0 0,-8 70 41 0 0,0 1 0 0 0,0-1 0 0 0,0 0 0 0 0,0 0 0 0 0,1 0 1 0 0,-1 0-1 0 0,0 0 0 0 0,1 1 0 0 0,-1-1 0 0 0,0 0 0 0 0,1 0 1 0 0,-1 1-1 0 0,1-1 0 0 0,0 0 0 0 0,-1 1 0 0 0,1-1 0 0 0,-1 0 0 0 0,1 1 1 0 0,0-1-1 0 0,-1 1 0 0 0,1-1 0 0 0,0 1 0 0 0,0 0 0 0 0,-1-1 1 0 0,1 1-1 0 0,0 0 0 0 0,0-1 0 0 0,0 1 0 0 0,0 0 0 0 0,-1 0 1 0 0,1 0-1 0 0,0 0 0 0 0,0-1 0 0 0,0 1 0 0 0,0 0 0 0 0,0 1 1 0 0,0-1-1 0 0,-1 0 0 0 0,1 0 0 0 0,0 0 0 0 0,0 0 0 0 0,0 1 0 0 0,0-1 1 0 0,-1 0-1 0 0,1 1 0 0 0,0-1 0 0 0,0 1 0 0 0,0 0 0 0 0,4 1 56 0 0,0 1 0 0 0,-1 0 0 0 0,0 0 0 0 0,1 1 0 0 0,-1-1 0 0 0,0 1-1 0 0,3 4 1 0 0,120 173 1170 0 0,-36-47-1038 0 0,69 75-1234 0 0,-51-75-6800 0 0,-110-181-6112 0 0,-14-25 10325 0 0,0 29 3116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6.054"/>
    </inkml:context>
    <inkml:brush xml:id="br0">
      <inkml:brushProperty name="width" value="0.1" units="cm"/>
      <inkml:brushProperty name="height" value="0.1" units="cm"/>
      <inkml:brushProperty name="color" value="#E71224"/>
    </inkml:brush>
  </inkml:definitions>
  <inkml:trace contextRef="#ctx0" brushRef="#br0">0 262 32 0 0,'24'-13'2904'0'0,"-21"12"-1845"0"0,0 0 1 0 0,0 0-1 0 0,0 0 0 0 0,0 0 0 0 0,-1 1 0 0 0,1-1 0 0 0,0 1 0 0 0,0 0 1 0 0,0 0-1 0 0,0 0 0 0 0,0 0 0 0 0,0 0 0 0 0,6 2 0 0 0,6 3 610 0 0,2 2-3621 0 0,-5-1 2230 0 0,22 11 582 0 0,71 23 0 0 0,-98-37-705 0 0,0-1 0 0 0,1 0 0 0 0,-1-1 0 0 0,1 1 0 0 0,-1-1 0 0 0,1-1 0 0 0,0 1 1 0 0,0-1-1 0 0,-1-1 0 0 0,1 1 0 0 0,0-1 0 0 0,-1-1 0 0 0,1 1 0 0 0,-1-1 0 0 0,1-1 0 0 0,8-3 0 0 0,-13 3-120 0 0,0 1 0 0 0,0-1 0 0 0,0 0 1 0 0,-1 0-1 0 0,1 0 0 0 0,-1 0 0 0 0,0-1 0 0 0,1 1 1 0 0,-2 0-1 0 0,1-1 0 0 0,0 0 0 0 0,-1 1 0 0 0,1-1 1 0 0,-1 0-1 0 0,0 0 0 0 0,0 0 0 0 0,-1 0 0 0 0,1 1 1 0 0,-1-1-1 0 0,0 0 0 0 0,0 0 0 0 0,0 0 0 0 0,-1 0 1 0 0,0-4-1 0 0,-1-8-634 0 0,-1 1 0 0 0,0 0 0 0 0,-1 0 0 0 0,-10-24 0 0 0,10 31 248 0 0,-1 0 1 0 0,0 0 0 0 0,0 0-1 0 0,0 1 1 0 0,-1-1-1 0 0,0 1 1 0 0,-1 1-1 0 0,1-1 1 0 0,-1 1 0 0 0,-1 0-1 0 0,1 1 1 0 0,-1-1-1 0 0,0 2 1 0 0,0-1-1 0 0,-1 1 1 0 0,1 0-1 0 0,-17-4 1 0 0,19 6 439 0 0,0 0 1 0 0,0 0-1 0 0,-1 1 0 0 0,1 0 1 0 0,0 1-1 0 0,-1-1 0 0 0,1 1 1 0 0,-1 0-1 0 0,1 1 0 0 0,0 0 0 0 0,-1 0 1 0 0,1 0-1 0 0,0 1 0 0 0,0-1 1 0 0,0 2-1 0 0,0-1 0 0 0,0 1 1 0 0,0-1-1 0 0,1 2 0 0 0,-1-1 1 0 0,1 1-1 0 0,0-1 0 0 0,0 1 1 0 0,0 1-1 0 0,0-1 0 0 0,-5 8 0 0 0,5-4 184 0 0,1-1-1 0 0,0 1 0 0 0,0 0 0 0 0,1 0 1 0 0,0 0-1 0 0,0 0 0 0 0,1 1 0 0 0,0-1 1 0 0,1 1-1 0 0,0 0 0 0 0,0-1 0 0 0,1 1 1 0 0,0 0-1 0 0,0-1 0 0 0,1 1 0 0 0,0-1 0 0 0,1 1 1 0 0,-1-1-1 0 0,2 1 0 0 0,5 13 0 0 0,-5-12-117 0 0,1 0 0 0 0,1 0-1 0 0,0 0 1 0 0,0-1-1 0 0,1 1 1 0 0,0-1 0 0 0,1-1-1 0 0,0 1 1 0 0,0-1 0 0 0,1 0-1 0 0,0-1 1 0 0,0 0-1 0 0,1 0 1 0 0,0-1 0 0 0,0 0-1 0 0,12 6 1 0 0,-8-7-66 0 0,-1-1 0 0 0,1 0 1 0 0,0-1-1 0 0,0 0 0 0 0,0-1 1 0 0,0-1-1 0 0,0 0 0 0 0,0-1 0 0 0,25-2 1 0 0,-20 0-681 0 0,-1-2 1 0 0,0 0 0 0 0,0-1-1 0 0,0 0 1 0 0,0-2-1 0 0,27-14 1 0 0,-21 8-1081 0 0,-1-1-1 0 0,-1-1 1 0 0,-1-1 0 0 0,23-22 0 0 0,-23 17-1274 0 0,-1 0 0 0 0,0-1 1 0 0,21-35-1 0 0,-16 18 1975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6.398"/>
    </inkml:context>
    <inkml:brush xml:id="br0">
      <inkml:brushProperty name="width" value="0.1" units="cm"/>
      <inkml:brushProperty name="height" value="0.1" units="cm"/>
      <inkml:brushProperty name="color" value="#E71224"/>
    </inkml:brush>
  </inkml:definitions>
  <inkml:trace contextRef="#ctx0" brushRef="#br0">0 0 272 0 0,'7'3'11556'0'0,"9"7"-6252"0"0,44 32-2664 0 0,37 37-1760 0 0,117 125-1 0 0,-31 8-3041 0 0,-26 18-5481 0 0,-140-198 5459 0 0,-12-22-421 0 0,-17-40-4184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6.819"/>
    </inkml:context>
    <inkml:brush xml:id="br0">
      <inkml:brushProperty name="width" value="0.1" units="cm"/>
      <inkml:brushProperty name="height" value="0.1" units="cm"/>
      <inkml:brushProperty name="color" value="#E71224"/>
    </inkml:brush>
  </inkml:definitions>
  <inkml:trace contextRef="#ctx0" brushRef="#br0">139 1015 144 0 0,'0'-23'696'0'0,"-1"-39"2436"0"0,-13 16 11653 0 0,13 46-14635 0 0,-14 18 1463 0 0,-10 33-2151 0 0,25-51 601 0 0,-11 32 162 0 0,1 0-1 0 0,2 0 1 0 0,1 1-1 0 0,-4 60 1 0 0,1-17 275 0 0,-4 51-385 0 0,6 2 1 0 0,5-1-1 0 0,6 0 1 0 0,20 135-1 0 0,-19-231-948 0 0,1-1-1 0 0,12 38 0 0 0,-14-57 57 0 0,2-1 1 0 0,-1 0 0 0 0,1 0-1 0 0,1 0 1 0 0,8 11-1 0 0,-14-21 602 0 0,1 0 0 0 0,-1-1 0 0 0,1 1 0 0 0,-1 0 0 0 0,0-1 0 0 0,1 1 0 0 0,0-1 0 0 0,-1 1 0 0 0,1-1 0 0 0,-1 1 0 0 0,1-1 0 0 0,0 1 0 0 0,-1-1 0 0 0,1 1 0 0 0,0-1 0 0 0,0 0 0 0 0,-1 1 0 0 0,1-1 0 0 0,0 0 0 0 0,0 0 0 0 0,-1 0 0 0 0,1 0 0 0 0,0 0 0 0 0,0 1 0 0 0,-1-1 0 0 0,1 0 0 0 0,0-1 0 0 0,0 1 0 0 0,0 0 0 0 0,19-17-3986 0 0,4-33-106 0 0,-15 9 3048 0 0</inkml:trace>
  <inkml:trace contextRef="#ctx0" brushRef="#br0" timeOffset="1">179 88 332 0 0,'19'-88'21822'0'0,"-2"139"-18313"0"0,14 39-4180 0 0,152 296 1452 0 0,-101-223-3821 0 0,82 227 1 0 0,-149-349 1879 0 0,11 41-1660 0 0,-19-27-6277 0 0,-20-67 3647 0 0,2 4 4828 0 0,-5-14 85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7.195"/>
    </inkml:context>
    <inkml:brush xml:id="br0">
      <inkml:brushProperty name="width" value="0.1" units="cm"/>
      <inkml:brushProperty name="height" value="0.1" units="cm"/>
      <inkml:brushProperty name="color" value="#E71224"/>
    </inkml:brush>
  </inkml:definitions>
  <inkml:trace contextRef="#ctx0" brushRef="#br0">72 658 204 0 0,'-72'-10'23965'0'0,"75"-4"-21226"0"0,11-8-2504 0 0,2 1 0 0 0,0 1 0 0 0,1 0 0 0 0,34-29 0 0 0,-8 7-177 0 0,57-56 274 0 0,5 4-4272 0 0,-21 25-8001 0 0,171-109 0 0 0,-215 157 11302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7.632"/>
    </inkml:context>
    <inkml:brush xml:id="br0">
      <inkml:brushProperty name="width" value="0.1" units="cm"/>
      <inkml:brushProperty name="height" value="0.1" units="cm"/>
      <inkml:brushProperty name="color" value="#E71224"/>
    </inkml:brush>
  </inkml:definitions>
  <inkml:trace contextRef="#ctx0" brushRef="#br0">344 201 212 0 0,'6'-16'1514'0'0,"-1"-1"0"0"0,0 1-1 0 0,3-29 1 0 0,-7 35 471 0 0,-1 0 0 0 0,0 0 0 0 0,0 0 0 0 0,-1 0 0 0 0,0 0 0 0 0,0 1 0 0 0,-6-19 0 0 0,7 28-1883 0 0,0-1 0 0 0,0 1 0 0 0,0-1-1 0 0,-1 1 1 0 0,1 0 0 0 0,0-1 0 0 0,0 1 0 0 0,0-1-1 0 0,-1 1 1 0 0,1 0 0 0 0,0-1 0 0 0,0 1-1 0 0,-1-1 1 0 0,1 1 0 0 0,0 0 0 0 0,-1-1 0 0 0,1 1-1 0 0,0 0 1 0 0,-1 0 0 0 0,1-1 0 0 0,-1 1-1 0 0,1 0 1 0 0,0 0 0 0 0,-1 0 0 0 0,1-1 0 0 0,-1 1-1 0 0,1 0 1 0 0,-1 0 0 0 0,1 0 0 0 0,-1 0-1 0 0,1 0 1 0 0,0 0 0 0 0,-1 0 0 0 0,0 0 0 0 0,-15 10 750 0 0,-11 24-1038 0 0,-11 47 28 0 0,3 1-1 0 0,-45 161 1 0 0,43-120 148 0 0,-69 165-839 0 0,98-265-828 0 0,20-40-775 0 0,0-3 2590 0 0,-11 18-147 0 0,19-29 0 0 0,1 1 0 0 0,1 0 0 0 0,2 2 0 0 0,48-46 0 0 0,-55 59 91 0 0,0 2 1 0 0,1 0-1 0 0,0 1 0 0 0,1 1 0 0 0,0 0 0 0 0,1 2 1 0 0,35-13-1 0 0,-47 20-67 0 0,0 0-1 0 0,0 1 1 0 0,0-1 0 0 0,-1 2 0 0 0,1-1 0 0 0,0 1-1 0 0,0 0 1 0 0,0 1 0 0 0,0 0 0 0 0,0 0 0 0 0,0 1 0 0 0,0-1-1 0 0,-1 2 1 0 0,1-1 0 0 0,-1 1 0 0 0,0 1 0 0 0,1-1 0 0 0,-1 1-1 0 0,-1 0 1 0 0,1 1 0 0 0,-1-1 0 0 0,0 1 0 0 0,0 1 0 0 0,8 7-1 0 0,-1 2-68 0 0,-1 1-1 0 0,-1 0 1 0 0,0 1 0 0 0,-1 0-1 0 0,12 28 1 0 0,30 96-1209 0 0,-47-127 1066 0 0,3 12-614 0 0,-1 0 0 0 0,-1 1 1 0 0,-1 0-1 0 0,-1 0 1 0 0,-1 28-1 0 0,-7-71-5365 0 0,-1-5 3751 0 0,-2-148-3872 0 0,7 166 6269 0 0,0-81-417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8:56.632"/>
    </inkml:context>
    <inkml:brush xml:id="br0">
      <inkml:brushProperty name="width" value="0.1" units="cm"/>
      <inkml:brushProperty name="height" value="0.1" units="cm"/>
      <inkml:brushProperty name="color" value="#E71224"/>
    </inkml:brush>
  </inkml:definitions>
  <inkml:trace contextRef="#ctx0" brushRef="#br0">134 271 380 0 0,'-16'-12'2516'0'0,"-5"-11"6975"0"0,4 6-3723 0 0,17 16-5691 0 0,-1 1 0 0 0,1 0 0 0 0,0 0 0 0 0,-1-1 0 0 0,1 1-1 0 0,-1 0 1 0 0,1 0 0 0 0,0 0 0 0 0,-1-1 0 0 0,1 1 0 0 0,-1 0 0 0 0,1 0 0 0 0,-1 0 0 0 0,1 0 0 0 0,-1 0 0 0 0,1 0 0 0 0,-1 0-1 0 0,1 0 1 0 0,-1 0 0 0 0,1 0 0 0 0,-1 0 0 0 0,1 0 0 0 0,-1 0 0 0 0,1 1 0 0 0,-1-1 0 0 0,1 0 0 0 0,0 0 0 0 0,-1 0 0 0 0,1 1-1 0 0,-1-1 1 0 0,1 0 0 0 0,0 1 0 0 0,-1-1 0 0 0,1 0 0 0 0,0 1 0 0 0,-1-1 0 0 0,1 0 0 0 0,0 1 0 0 0,-1-1 0 0 0,1 1 0 0 0,0-1-1 0 0,0 0 1 0 0,0 1 0 0 0,-1-1 0 0 0,1 1 0 0 0,0-1 0 0 0,0 2 0 0 0,-10 26-886 0 0,9-24 1040 0 0,-16 71-454 0 0,4 1 0 0 0,3 0 1 0 0,3 1-1 0 0,3 0 0 0 0,11 120 0 0 0,-5-181 246 0 0,0 0 1 0 0,2-1 0 0 0,-1 1-1 0 0,2-1 1 0 0,0 0 0 0 0,1 0-1 0 0,1-1 1 0 0,10 18-1 0 0,-14-26 120 0 0,1 1-1 0 0,0-1 0 0 0,0 0 1 0 0,1 0-1 0 0,0 0 0 0 0,0-1 1 0 0,0 0-1 0 0,1 0 0 0 0,-1 0 1 0 0,1-1-1 0 0,0 1 0 0 0,1-1 1 0 0,-1-1-1 0 0,1 1 0 0 0,-1-1 0 0 0,1 0 1 0 0,0-1-1 0 0,0 0 0 0 0,10 2 1 0 0,-8-4 19 0 0,-1 0 0 0 0,1-1 0 0 0,0 0 0 0 0,-1-1 1 0 0,0 0-1 0 0,1 0 0 0 0,-1-1 0 0 0,0 0 0 0 0,0 0 0 0 0,0-1 0 0 0,-1 0 1 0 0,1 0-1 0 0,-1 0 0 0 0,0-1 0 0 0,9-8 0 0 0,8-8 176 0 0,-1-2-1 0 0,35-41 1 0 0,-34 34-141 0 0,-1 0 1 0 0,-2-2-1 0 0,0 0 1 0 0,-3-1-1 0 0,0-2 1 0 0,17-49 0 0 0,-27 59-42 0 0,-1 0 1 0 0,-1-1 0 0 0,-1 0 0 0 0,-1 0 0 0 0,-2 0-1 0 0,0 0 1 0 0,-2-1 0 0 0,-1 1 0 0 0,-1 0 0 0 0,-7-32-1 0 0,5 38-157 0 0,-1 1-1 0 0,-2-1 1 0 0,0 1-1 0 0,0 0 1 0 0,-2 1-1 0 0,0 0 1 0 0,-2 0-1 0 0,0 1 1 0 0,0 0-1 0 0,-2 1 1 0 0,0 1 0 0 0,-1 0-1 0 0,0 0 1 0 0,-1 1-1 0 0,-1 1 1 0 0,-32-21-1 0 0,41 30-370 0 0,0 1 1 0 0,0 0-1 0 0,-1 1 0 0 0,1-1 1 0 0,0 1-1 0 0,-1 1 1 0 0,1-1-1 0 0,-1 1 0 0 0,0 1 1 0 0,1-1-1 0 0,-1 1 0 0 0,0 1 1 0 0,1-1-1 0 0,-10 3 0 0 0,9-1-733 0 0,0 1-1 0 0,0-1 0 0 0,1 1 1 0 0,-1 1-1 0 0,1 0 0 0 0,0 0 1 0 0,0 0-1 0 0,0 1 0 0 0,1-1 1 0 0,-1 2-1 0 0,1-1 0 0 0,0 1 1 0 0,-5 7-1 0 0,-5 7-1664 0 0,7-8 1427 0 0,-1-1 0 0 0,0 0 1 0 0,-19 16-1 0 0,-1-7 862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7.992"/>
    </inkml:context>
    <inkml:brush xml:id="br0">
      <inkml:brushProperty name="width" value="0.1" units="cm"/>
      <inkml:brushProperty name="height" value="0.1" units="cm"/>
      <inkml:brushProperty name="color" value="#E71224"/>
    </inkml:brush>
  </inkml:definitions>
  <inkml:trace contextRef="#ctx0" brushRef="#br0">0 87 336 0 0,'13'-50'1907'0'0,"-2"14"6337"0"0,-12 57 478 0 0,9 13-6367 0 0,0-1-1578 0 0,-4 41 553 0 0,-2-37-741 0 0,0 0 1 0 0,17 73 0 0 0,56 126 431 0 0,124 267 1 0 0,-58-160-1641 0 0,-69-176-1497 0 0,-18-61-4994 0 0,-30-137-5156 0 0,-22 26 11709 0 0,0 0 0 0 0,-1-1 0 0 0,1 1 0 0 0,-1 0 0 0 0,-1-1 0 0 0,1-8 0 0 0,-1-26-720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8.351"/>
    </inkml:context>
    <inkml:brush xml:id="br0">
      <inkml:brushProperty name="width" value="0.1" units="cm"/>
      <inkml:brushProperty name="height" value="0.1" units="cm"/>
      <inkml:brushProperty name="color" value="#E71224"/>
    </inkml:brush>
  </inkml:definitions>
  <inkml:trace contextRef="#ctx0" brushRef="#br0">0 42 384 0 0,'1'-42'22849'0'0,"6"57"-21892"0"0,-2 0-326 0 0,-1 0 0 0 0,0 1 0 0 0,3 26 0 0 0,6 32 41 0 0,89 215-1767 0 0,-16-110-6840 0 0,-82-172 6537 0 0,0 0 0 0 0,0 0 0 0 0,1-1 0 0 0,0 0 0 0 0,7 8 0 0 0,-11-13 1214 0 0,0-1 0 0 0,0 1 1 0 0,-1 0-1 0 0,1-1 1 0 0,0 1-1 0 0,0 0 1 0 0,0-1-1 0 0,0 1 1 0 0,-1-1-1 0 0,1 0 1 0 0,0 1-1 0 0,0-1 0 0 0,0 0 1 0 0,0 1-1 0 0,0-1 1 0 0,0 0-1 0 0,0 0 1 0 0,0 0-1 0 0,0 0 1 0 0,0 0-1 0 0,0 0 1 0 0,0 0-1 0 0,0 0 0 0 0,0-1 1 0 0,0 1-1 0 0,0 0 1 0 0,0-1-1 0 0,0 1 1 0 0,0 0-1 0 0,0-1 1 0 0,0 1-1 0 0,0-1 1 0 0,0 1-1 0 0,0-1 0 0 0,-1 0 1 0 0,1 1-1 0 0,0-1 1 0 0,-1 0-1 0 0,1 0 1 0 0,0 1-1 0 0,-1-1 1 0 0,1 0-1 0 0,-1 0 1 0 0,1 0-1 0 0,-1 0 0 0 0,1 0 1 0 0,-1 0-1 0 0,0 0 1 0 0,1 0-1 0 0,-1-1 1 0 0,8-17-408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8.710"/>
    </inkml:context>
    <inkml:brush xml:id="br0">
      <inkml:brushProperty name="width" value="0.1" units="cm"/>
      <inkml:brushProperty name="height" value="0.1" units="cm"/>
      <inkml:brushProperty name="color" value="#E71224"/>
    </inkml:brush>
  </inkml:definitions>
  <inkml:trace contextRef="#ctx0" brushRef="#br0">62 1 372 0 0,'1'0'16308'0'0,"6"11"-14528"0"0,-1 3-1269 0 0,0 1 1 0 0,-1 0-1 0 0,-1 0 0 0 0,5 31 0 0 0,1 3-349 0 0,253 744-1879 0 0,-159-511 20 0 0,-72-194 1314 0 0,41 128 1454 0 0,-66-196-761 0 0,2 19 416 0 0,-42-66-1953 0 0,-55-76-669 0 0,49 54 1405 0 0,-58-55 0 0 0,62 70 416 0 0,6 6 291 0 0,-34-27 1 0 0,56 50-8 0 0,0-1 0 0 0,-1 1 0 0 0,0 1 0 0 0,0-1 0 0 0,0 1 0 0 0,0 1 1 0 0,0-1-1 0 0,-1 1 0 0 0,0 1 0 0 0,-14-3 0 0 0,20 5-94 0 0,-1 0-1 0 0,0 0 1 0 0,0 1-1 0 0,0-1 1 0 0,1 1 0 0 0,-1 0-1 0 0,0 0 1 0 0,1 0 0 0 0,-1 0-1 0 0,0 1 1 0 0,1 0-1 0 0,0-1 1 0 0,-1 1 0 0 0,1 0-1 0 0,0 1 1 0 0,0-1 0 0 0,0 1-1 0 0,0-1 1 0 0,1 1-1 0 0,-1 0 1 0 0,1 0 0 0 0,-1 0-1 0 0,1 0 1 0 0,0 0 0 0 0,0 1-1 0 0,1-1 1 0 0,-1 1 0 0 0,-2 5-1 0 0,0 4 155 0 0,0 1 1 0 0,0-1-1 0 0,1 1 0 0 0,1-1 0 0 0,0 1 0 0 0,0 24 0 0 0,2-10-42 0 0,2 0 0 0 0,1 0-1 0 0,2-1 1 0 0,0 1-1 0 0,2-1 1 0 0,0 0 0 0 0,21 44-1 0 0,-24-61-428 0 0,2 0 0 0 0,-1-1-1 0 0,1 0 1 0 0,0 0 0 0 0,1 0 0 0 0,0-1 0 0 0,1 0-1 0 0,0 0 1 0 0,0-1 0 0 0,10 7 0 0 0,-12-10-296 0 0,1 0 0 0 0,-1-1 0 0 0,1 0 0 0 0,0 0 0 0 0,0-1 0 0 0,0 0 0 0 0,0 0 0 0 0,0-1 0 0 0,1 1 0 0 0,-1-2 0 0 0,0 1 0 0 0,1-1 0 0 0,-1 0 0 0 0,0 0 0 0 0,1-1 0 0 0,9-2 0 0 0,-9 1-377 0 0,0 0 1 0 0,-1 0-1 0 0,1-1 0 0 0,-1 0 1 0 0,0 0-1 0 0,0-1 0 0 0,0 0 1 0 0,-1 0-1 0 0,1-1 0 0 0,5-5 1 0 0,-4 4 149 0 0,-2-1 1 0 0,1 0-1 0 0,-1-1 1 0 0,10-14-1 0 0,8-20-291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9.164"/>
    </inkml:context>
    <inkml:brush xml:id="br0">
      <inkml:brushProperty name="width" value="0.1" units="cm"/>
      <inkml:brushProperty name="height" value="0.1" units="cm"/>
      <inkml:brushProperty name="color" value="#E71224"/>
    </inkml:brush>
  </inkml:definitions>
  <inkml:trace contextRef="#ctx0" brushRef="#br0">0 399 336 0 0,'32'-9'14552'0'0,"-12"13"-9129"0"0,17 18-5943 0 0,-30-18 1031 0 0,5 3-275 0 0,1 0-1 0 0,-1-1 1 0 0,1-1 0 0 0,0 0 0 0 0,1 0-1 0 0,-1-1 1 0 0,1-1 0 0 0,0-1 0 0 0,0 0-1 0 0,0 0 1 0 0,0-2 0 0 0,28-1 0 0 0,-34 0-187 0 0,0 0-1 0 0,0-1 1 0 0,0 0 0 0 0,0-1 0 0 0,0 0 0 0 0,-1 0 0 0 0,1 0-1 0 0,-1-1 1 0 0,1 0 0 0 0,-1-1 0 0 0,-1 1 0 0 0,1-1 0 0 0,-1-1 0 0 0,0 1-1 0 0,0-1 1 0 0,0 0 0 0 0,-1 0 0 0 0,0-1 0 0 0,0 0 0 0 0,0 0-1 0 0,-1 0 1 0 0,0 0 0 0 0,3-9 0 0 0,-2 2-168 0 0,0 0 0 0 0,0 1-1 0 0,-2-1 1 0 0,4-23 0 0 0,-6 30 44 0 0,0 1 0 0 0,-1-1-1 0 0,0 0 1 0 0,-1 1 0 0 0,0-1 0 0 0,0 1 0 0 0,0-1-1 0 0,0 1 1 0 0,-1 0 0 0 0,0 0 0 0 0,-1-1 0 0 0,-3-6-1 0 0,-2 0-156 0 0,0 0-1 0 0,-1 1 0 0 0,-1 0 0 0 0,0 1 0 0 0,-1 0 0 0 0,0 0 0 0 0,0 1 0 0 0,-1 0 0 0 0,-1 1 0 0 0,-19-11 1 0 0,24 16 264 0 0,-1-1 0 0 0,0 1 0 0 0,0 0 0 0 0,0 1 1 0 0,0 0-1 0 0,0 1 0 0 0,-1-1 0 0 0,1 2 0 0 0,-1 0 1 0 0,0 0-1 0 0,1 0 0 0 0,-1 1 0 0 0,0 1 0 0 0,0 0 1 0 0,1 0-1 0 0,-1 0 0 0 0,-16 6 0 0 0,19-3 170 0 0,0-1 0 0 0,1 1 0 0 0,-1 0-1 0 0,1 0 1 0 0,0 1 0 0 0,0 0 0 0 0,0 0 0 0 0,1 0-1 0 0,0 1 1 0 0,0-1 0 0 0,0 1 0 0 0,1 1-1 0 0,-1-1 1 0 0,2 0 0 0 0,-1 1 0 0 0,1 0 0 0 0,0 0-1 0 0,0 0 1 0 0,1 0 0 0 0,0 1 0 0 0,0-1-1 0 0,-1 16 1 0 0,-1 8 433 0 0,2 0 0 0 0,2 0 0 0 0,1 0 0 0 0,5 37 0 0 0,0-19-346 0 0,2-2 0 0 0,2 1 0 0 0,2-1-1 0 0,3-1 1 0 0,1 0 0 0 0,2-1 0 0 0,33 59 0 0 0,-39-86-380 0 0,1-1 1 0 0,0 0-1 0 0,28 26 0 0 0,-41-42-16 0 0,1 0 0 0 0,0 0-1 0 0,0 0 1 0 0,0 0 0 0 0,0 0-1 0 0,-1 0 1 0 0,1-1 0 0 0,0 1-1 0 0,0 0 1 0 0,0-1 0 0 0,0 1-1 0 0,1-1 1 0 0,-1 1 0 0 0,0-1-1 0 0,0 0 1 0 0,0 1 0 0 0,0-1-1 0 0,0 0 1 0 0,1 0 0 0 0,-1 0-1 0 0,0 0 1 0 0,0 0 0 0 0,0 0-1 0 0,1 0 1 0 0,-1 0 0 0 0,0 0-1 0 0,0-1 1 0 0,0 1 0 0 0,0 0-1 0 0,0-1 1 0 0,1 1 0 0 0,-1-1-1 0 0,0 1 1 0 0,0-1 0 0 0,0 1-1 0 0,0-1 1 0 0,0 0 0 0 0,-1 0-1 0 0,1 1 1 0 0,0-1 0 0 0,0 0-1 0 0,0 0 1 0 0,-1 0 0 0 0,1 0-1 0 0,0 0 1 0 0,-1 0 0 0 0,1 0-1 0 0,-1 0 1 0 0,1 0 0 0 0,0-2-1 0 0,2-3-1370 0 0,-1 0 0 0 0,1-1-1 0 0,-1 1 1 0 0,-1-1 0 0 0,1 1-1 0 0,-1-1 1 0 0,1-11 0 0 0,-7-22-5040 0 0,-15-18 1447 0 0,18 55 4872 0 0,-19-40-1236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0:49.586"/>
    </inkml:context>
    <inkml:brush xml:id="br0">
      <inkml:brushProperty name="width" value="0.1" units="cm"/>
      <inkml:brushProperty name="height" value="0.1" units="cm"/>
      <inkml:brushProperty name="color" value="#E71224"/>
    </inkml:brush>
  </inkml:definitions>
  <inkml:trace contextRef="#ctx0" brushRef="#br0">136 0 100 0 0,'-16'53'2128'0'0,"-8"-10"2261"0"0,0-14 1791 0 0,0-15 1305 0 0,8-4-1969 0 0,0 4-4532 0 0,24 1-7240 0 0,0 4 107 0 0,-8 0 417 0 0,-32-4-2733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1:35.054"/>
    </inkml:context>
    <inkml:brush xml:id="br0">
      <inkml:brushProperty name="width" value="0.1" units="cm"/>
      <inkml:brushProperty name="height" value="0.1" units="cm"/>
      <inkml:brushProperty name="color" value="#E71224"/>
    </inkml:brush>
  </inkml:definitions>
  <inkml:trace contextRef="#ctx0" brushRef="#br0">3037 648 264 0 0,'-2'3'4110'0'0,"-18"30"3534"0"0,4-9-4839 0 0,4 3-3427 0 0,-42 185 588 0 0,33-131 181 0 0,-43 113 0 0 0,59-181-105 0 0,-141 354 2117 0 0,-42 123-148 0 0,84-191-1528 0 0,49-132-384 0 0,-36 122-96 0 0,15-56-52 0 0,26-88 36 0 0,6-13 67 0 0,-34 109 256 0 0,18-72 42 0 0,18-57-61 0 0,-26 91 311 0 0,-63 173 565 0 0,35-88-661 0 0,-8 20-269 0 0,0-20 150 0 0,-24 76 273 0 0,-17 53-157 0 0,73-200-474 0 0,-232 811 270 0 0,256-782-253 0 0,17-75-109 0 0,6 1 6 0 0,12-65 36 0 0,-26 217 72 0 0,14-87 175 0 0,1-38 58 0 0,-34 226 69 0 0,34-262-303 0 0,-17 82-60 0 0,-16 34-35 0 0,-7 18 41 0 0,0 1 116 0 0,23-101 12 0 0,2-6 0 0 0,-10 40-135 0 0,-20 243 1 0 0,60-400-14 0 0,-15 247-68 0 0,15-153 36 0 0,6-93-18 0 0,3 0-1 0 0,13 90 0 0 0,36 150-34 0 0,-43-284 104 0 0,18 77-70 0 0,39 106-1 0 0,-45-156 30 0 0,11 27 10 0 0,3-1 0 0 0,4-1 0 0 0,3-2-1 0 0,55 81 1 0 0,-37-63 90 0 0,-32-54-153 0 0,39 54 1 0 0,-47-77 16 0 0,0-1 0 0 0,1-2 0 0 0,1 0 0 0 0,1 0 0 0 0,1-2 1 0 0,33 22-1 0 0,-36-29 56 0 0,0 0 1 0 0,1-1 0 0 0,0-1 0 0 0,0-1 0 0 0,1 0-1 0 0,-1-2 1 0 0,2 0 0 0 0,-1-1 0 0 0,24 1 0 0 0,-6-3 38 0 0,0-2 0 0 0,-1-2 1 0 0,1-2-1 0 0,0-1 1 0 0,-1-1-1 0 0,0-2 1 0 0,-1-2-1 0 0,55-22 1 0 0,-26 2 66 0 0,-1-2-1 0 0,-1-2 1 0 0,91-68 0 0 0,279-257 182 0 0,-412 340-258 0 0,297-287-12 0 0,-236 220 60 0 0,120-166-1 0 0,15-36-100 0 0,-91 123-15 0 0,65-94 48 0 0,-145 193 33 0 0,166-265 129 0 0,-4-16-9 0 0,64-121-81 0 0,-135 214-33 0 0,30-59 4 0 0,55-126 17 0 0,76-164 46 0 0,-15-98-3 0 0,-110 260-22 0 0,75-154-60 0 0,54-188 44 0 0,-54 127-62 0 0,-110 281-2 0 0,-50 129 30 0 0,16-69 43 0 0,-8 25-10 0 0,-4-9-5 0 0,8-20 139 0 0,69-207 73 0 0,-98 293-188 0 0,49-250 123 0 0,-34-7-180 0 0,-54 274 26 0 0,-9 14-6 0 0,-11 78-136 0 0,-5 0 0 0 0,-5-1 0 0 0,-6 1 0 0 0,-26-166 0 0 0,-16 101-160 0 0,18 89 170 0 0,14 56 71 0 0,-2 1 0 0 0,-2 0 0 0 0,-2 2 0 0 0,-30-48 0 0 0,17 38-4 0 0,-1 2 1 0 0,-2 0-1 0 0,-3 3 0 0 0,-1 1 1 0 0,-74-62-1 0 0,52 57-41 0 0,-3 2 1 0 0,-1 3-1 0 0,-127-63 0 0 0,100 66 95 0 0,-3 4-1 0 0,-1 4 0 0 0,-1 4 0 0 0,-118-19 1 0 0,-286-18-139 0 0,434 61 33 0 0,-1 3 0 0 0,1 2-1 0 0,0 4 1 0 0,0 3 0 0 0,0 3-1 0 0,0 2 1 0 0,2 4 0 0 0,0 2-1 0 0,0 4 1 0 0,2 2 0 0 0,-61 32-1 0 0,-26 28-1596 0 0,-270 198-1 0 0,327-214 851 0 0,-83 61-1019 0 0,5 8 0 0 0,-188 192 0 0 0,290-250-686 0 0,4 2-1 0 0,-97 154 1 0 0,-78 201-3057 0 0,140-242 4796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08.398"/>
    </inkml:context>
    <inkml:brush xml:id="br0">
      <inkml:brushProperty name="width" value="0.1" units="cm"/>
      <inkml:brushProperty name="height" value="0.1" units="cm"/>
      <inkml:brushProperty name="color" value="#E71224"/>
    </inkml:brush>
  </inkml:definitions>
  <inkml:trace contextRef="#ctx0" brushRef="#br0">43 942 172 0 0,'-42'-12'24188'0'0,"42"4"-23758"0"0,3 4-331 0 0,-1 0 0 0 0,1 0 0 0 0,-1 0 0 0 0,2 0 0 0 0,-1 0 0 0 0,0 0 0 0 0,1 1 0 0 0,-1-1 0 0 0,1 1-1 0 0,0 0 1 0 0,5-3 0 0 0,54-28 771 0 0,-31 18-459 0 0,170-103 826 0 0,361-284 0 0 0,-428 292-2058 0 0,90-70-6715 0 0,-212 171 8148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08.899"/>
    </inkml:context>
    <inkml:brush xml:id="br0">
      <inkml:brushProperty name="width" value="0.1" units="cm"/>
      <inkml:brushProperty name="height" value="0.1" units="cm"/>
      <inkml:brushProperty name="color" value="#E71224"/>
    </inkml:brush>
  </inkml:definitions>
  <inkml:trace contextRef="#ctx0" brushRef="#br0">656 159 268 0 0,'-3'-33'2776'0'0,"-10"-10"7770"0"0,1 6-4387 0 0,1 3-3055 0 0,10 33-3080 0 0,1 1 0 0 0,-1-1 0 0 0,1 0 0 0 0,-1 0-1 0 0,0 0 1 0 0,1 1 0 0 0,-1-1 0 0 0,0 0 0 0 0,0 1 0 0 0,1-1-1 0 0,-1 1 1 0 0,0-1 0 0 0,0 1 0 0 0,0-1 0 0 0,0 1-1 0 0,0 0 1 0 0,0-1 0 0 0,0 1 0 0 0,0 0 0 0 0,0 0-1 0 0,0-1 1 0 0,0 1 0 0 0,0 0 0 0 0,0 0 0 0 0,0 0 0 0 0,0 0-1 0 0,0 0 1 0 0,0 1 0 0 0,0-1 0 0 0,1 0 0 0 0,-1 0-1 0 0,0 1 1 0 0,0-1 0 0 0,0 0 0 0 0,0 1 0 0 0,0-1-1 0 0,0 1 1 0 0,0 0 0 0 0,1-1 0 0 0,-1 1 0 0 0,0-1 0 0 0,0 1-1 0 0,1 0 1 0 0,-1 0 0 0 0,0 0 0 0 0,-37 42-1060 0 0,34-37 1134 0 0,-29 42-456 0 0,2 2 0 0 0,-42 93 0 0 0,18-31-88 0 0,-143 219-389 0 0,107-162 601 0 0,37-66-288 0 0,54-102 520 0 0,0 0 1 0 0,-1 0-1 0 0,1 0 1 0 0,0 0-1 0 0,0-1 1 0 0,0 1-1 0 0,0 0 1 0 0,1 0-1 0 0,-1 0 1 0 0,0 0-1 0 0,0-1 1 0 0,0 1-1 0 0,1 0 1 0 0,-1 0-1 0 0,0 0 1 0 0,1-1-1 0 0,-1 1 1 0 0,1 0-1 0 0,-1 0 1 0 0,1-1-1 0 0,-1 1 1 0 0,1-1-1 0 0,-1 1 1 0 0,1 0-1 0 0,0-1 1 0 0,-1 1-1 0 0,1-1 1 0 0,0 1-1 0 0,-1-1 1 0 0,1 0-1 0 0,0 1 1 0 0,1 0-1 0 0,28 11 943 0 0,-11-11-529 0 0,0-1-1 0 0,0 0 1 0 0,0-2-1 0 0,0 0 1 0 0,0-1-1 0 0,31-9 1 0 0,116-46 475 0 0,-107 35-868 0 0,-14 7-1317 0 0,1 1-1 0 0,59-10 0 0 0,-81 22-958 0 0,0 0-1 0 0,31 1 0 0 0,-39 3-60 0 0,1 0-1 0 0,-1 1 0 0 0,0 1 1 0 0,19 5-1 0 0,-11 0 770 0 0,0-7 826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09.429"/>
    </inkml:context>
    <inkml:brush xml:id="br0">
      <inkml:brushProperty name="width" value="0.1" units="cm"/>
      <inkml:brushProperty name="height" value="0.1" units="cm"/>
      <inkml:brushProperty name="color" value="#E71224"/>
    </inkml:brush>
  </inkml:definitions>
  <inkml:trace contextRef="#ctx0" brushRef="#br0">56 25 412 0 0,'-56'-25'18756'0'0,"61"87"-18496"0"0,1 0 0 0 0,4-1 0 0 0,25 88-1 0 0,5 33 339 0 0,13 80-247 0 0,29 213-4081 0 0,-81-393 661 0 0,-1-76 2152 0 0,-1 1 0 0 0,0-1 0 0 0,0 0-1 0 0,0 0 1 0 0,-1 0 0 0 0,1 0 0 0 0,-2 0 0 0 0,1-1 0 0 0,0 1 0 0 0,-8 10-1 0 0,10-16 840 0 0,0 0 0 0 0,0 1 1 0 0,-1-1-1 0 0,1 1 0 0 0,0-1 0 0 0,-1 0 0 0 0,1 0 0 0 0,-1 1 0 0 0,1-1 0 0 0,0 0 0 0 0,-1 0 0 0 0,1 1 0 0 0,-1-1 0 0 0,1 0 0 0 0,0 0 0 0 0,-1 0 0 0 0,1 0 0 0 0,-1 0 0 0 0,1 1 0 0 0,-1-1 0 0 0,1 0 1 0 0,-1 0-1 0 0,1 0 0 0 0,-1 0 0 0 0,1 0 0 0 0,-1-1 0 0 0,1 1 0 0 0,-1 0 0 0 0,1 0 0 0 0,0 0 0 0 0,-1 0 0 0 0,1 0 0 0 0,-1-1 0 0 0,1 1 0 0 0,-1 0 0 0 0,1 0 0 0 0,0-1 0 0 0,-1 1 0 0 0,1 0 0 0 0,0-1 0 0 0,-1 1 1 0 0,1 0-1 0 0,0-1 0 0 0,-1 1 0 0 0,1-1 0 0 0,-22-16-573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10.507"/>
    </inkml:context>
    <inkml:brush xml:id="br0">
      <inkml:brushProperty name="width" value="0.1" units="cm"/>
      <inkml:brushProperty name="height" value="0.1" units="cm"/>
      <inkml:brushProperty name="color" value="#E71224"/>
    </inkml:brush>
  </inkml:definitions>
  <inkml:trace contextRef="#ctx0" brushRef="#br0">37 607 452 0 0,'-37'-79'19388'0'0,"104"52"-19688"0"0,-51 23 332 0 0,-2-2 1 0 0,1 0-1 0 0,-1 0 0 0 0,16-10 1 0 0,23-26 24 0 0,-2-2 0 0 0,-2-2 1 0 0,-1-2-1 0 0,72-98 1 0 0,-88 102-43 0 0,-21 28-49 0 0,0 0 0 0 0,1 1-1 0 0,18-18 1 0 0,-28 32 31 0 0,-1 0-1 0 0,0 0 1 0 0,0 0 0 0 0,0 0-1 0 0,1 0 1 0 0,-1 0 0 0 0,0 0-1 0 0,1 0 1 0 0,-1 1 0 0 0,1-1-1 0 0,-1 0 1 0 0,1 1-1 0 0,-1-1 1 0 0,1 1 0 0 0,-1 0-1 0 0,1 0 1 0 0,0-1 0 0 0,-1 1-1 0 0,1 0 1 0 0,-1 0 0 0 0,1 0-1 0 0,0 1 1 0 0,-1-1-1 0 0,1 0 1 0 0,-1 1 0 0 0,1-1-1 0 0,-1 1 1 0 0,1-1 0 0 0,-1 1-1 0 0,1 0 1 0 0,-1-1 0 0 0,1 1-1 0 0,-1 0 1 0 0,0 0-1 0 0,1 0 1 0 0,-1 0 0 0 0,0 0-1 0 0,0 0 1 0 0,0 1 0 0 0,0-1-1 0 0,0 0 1 0 0,0 1 0 0 0,0-1-1 0 0,1 3 1 0 0,5 9 83 0 0,0 0 1 0 0,-1 1 0 0 0,0 0-1 0 0,4 15 1 0 0,-2-6 12 0 0,145 395 462 0 0,-38-101-273 0 0,-102-280-299 0 0,-7-19 3 0 0,0 0 0 0 0,2-1 0 0 0,0 1-1 0 0,0-1 1 0 0,2-1 0 0 0,11 16 0 0 0,-20-30 108 0 0,2-4-61 0 0,-1 1 0 0 0,0-1 0 0 0,1 0 0 0 0,-1 1 0 0 0,0-1-1 0 0,0 0 1 0 0,0 0 0 0 0,0-1 0 0 0,-1 1 0 0 0,1 0 0 0 0,-1-1 0 0 0,1 1 0 0 0,-1-1 0 0 0,2-3 0 0 0,4-21-188 0 0,-1 1-1 0 0,-2-1 1 0 0,2-35-1 0 0,5-30-336 0 0,-5 60 373 0 0,-3 13 126 0 0,0 0 1 0 0,2 0-1 0 0,9-26 0 0 0,-14 44-7 0 0,0 1 1 0 0,0-1-1 0 0,0 1 0 0 0,1 0 0 0 0,-1-1 1 0 0,0 1-1 0 0,0 0 0 0 0,0-1 0 0 0,0 1 1 0 0,1 0-1 0 0,-1-1 0 0 0,0 1 1 0 0,0 0-1 0 0,1-1 0 0 0,-1 1 0 0 0,0 0 1 0 0,1 0-1 0 0,-1-1 0 0 0,0 1 0 0 0,1 0 1 0 0,-1 0-1 0 0,0 0 0 0 0,1 0 0 0 0,-1-1 1 0 0,0 1-1 0 0,1 0 0 0 0,-1 0 0 0 0,1 0 1 0 0,-1 0-1 0 0,0 0 0 0 0,1 0 0 0 0,-1 0 1 0 0,0 0-1 0 0,1 0 0 0 0,-1 0 0 0 0,1 0 1 0 0,-1 0-1 0 0,0 0 0 0 0,1 0 0 0 0,-1 0 1 0 0,1 1-1 0 0,-1-1 0 0 0,0 0 0 0 0,1 0 1 0 0,17 20 36 0 0,7 30 21 0 0,2 26-476 0 0,-18-54 20 0 0,-1 0 0 0 0,-1 1-1 0 0,-1-1 1 0 0,-1 2 0 0 0,0-1 0 0 0,0 35 0 0 0,-5-57 429 0 0,0 0 1 0 0,0 0-1 0 0,0-1 0 0 0,0 1 1 0 0,0 0-1 0 0,0 0 1 0 0,0 0-1 0 0,1-1 0 0 0,-1 1 1 0 0,0 0-1 0 0,0 0 1 0 0,0-1-1 0 0,1 1 0 0 0,-1 0 1 0 0,1 0-1 0 0,-1-1 1 0 0,0 1-1 0 0,1 0 0 0 0,-1-1 1 0 0,1 1-1 0 0,-1 0 0 0 0,1-1 1 0 0,0 1-1 0 0,-1-1 1 0 0,1 1-1 0 0,0-1 0 0 0,-1 0 1 0 0,1 1-1 0 0,0-1 1 0 0,-1 1-1 0 0,2-1 0 0 0,0 0 46 0 0,1 1 0 0 0,-1-1-1 0 0,0 0 1 0 0,1 0 0 0 0,-1-1-1 0 0,1 1 1 0 0,-1 0 0 0 0,0-1-1 0 0,0 0 1 0 0,1 1-1 0 0,1-2 1 0 0,63-35 1680 0 0,-58 32-1314 0 0,64-43 1162 0 0,118-102 0 0 0,-168 129-1540 0 0,-2-1 1 0 0,0-2 0 0 0,20-29-1 0 0,8-9-122 0 0,-35 45-76 0 0,-6 8-234 0 0,0 0 0 0 0,0-1-1 0 0,-1 0 1 0 0,0 0 0 0 0,5-12 0 0 0,-10 17 283 0 0,0 0-453 0 0,0 1 1 0 0,0-1-1 0 0,-1 0 0 0 0,1 0 1 0 0,-1 0-1 0 0,0 0 0 0 0,0 0 0 0 0,-1-8 1 0 0,0 9 409 0 0,-1 0 0 0 0,0 0 1 0 0,0 0-1 0 0,0 0 1 0 0,-1 1-1 0 0,1-1 0 0 0,-1 0 1 0 0,0 0-1 0 0,0 1 0 0 0,0-1 1 0 0,-1 1-1 0 0,1 0 1 0 0,-1 0-1 0 0,1 0 0 0 0,-1 0 1 0 0,0 0-1 0 0,-1 0 1 0 0,1 1-1 0 0,0-1 0 0 0,-1 1 1 0 0,-4-2-1 0 0,-1-1 147 0 0,1 0 0 0 0,-1 1 0 0 0,-1 0 0 0 0,1 1 0 0 0,0 0 0 0 0,-1 1 0 0 0,-15-3 0 0 0,17 4 214 0 0,0 1 0 0 0,0 1 1 0 0,0-1-1 0 0,0 1 0 0 0,0 1 0 0 0,1-1 0 0 0,-1 2 0 0 0,0-1 1 0 0,1 1-1 0 0,0 0 0 0 0,-1 0 0 0 0,1 1 0 0 0,0 0 0 0 0,1 0 1 0 0,-1 0-1 0 0,1 1 0 0 0,0 0 0 0 0,0 1 0 0 0,0-1 1 0 0,1 1-1 0 0,0 0 0 0 0,0 0 0 0 0,-4 7 0 0 0,1 0 196 0 0,1 0 0 0 0,0 0 0 0 0,1 1 0 0 0,0-1 0 0 0,1 1 0 0 0,0 0 0 0 0,1 1 0 0 0,1-1 0 0 0,0 1 0 0 0,1 0 0 0 0,0 19 0 0 0,2-14-167 0 0,1 1 0 0 0,1-1 0 0 0,1 0 0 0 0,0 0 0 0 0,2 0 0 0 0,8 26 0 0 0,-10-39-239 0 0,0 0-1 0 0,0 0 0 0 0,0 0 0 0 0,1 0 0 0 0,0-1 1 0 0,1 1-1 0 0,-1-1 0 0 0,1 0 0 0 0,0 0 0 0 0,1-1 1 0 0,-1 0-1 0 0,1 0 0 0 0,0 0 0 0 0,0-1 0 0 0,1 1 1 0 0,-1-1-1 0 0,1-1 0 0 0,0 0 0 0 0,0 0 0 0 0,10 3 1 0 0,-2-3-285 0 0,1-1-1 0 0,0-1 1 0 0,-1 0 0 0 0,1-1 0 0 0,0-1 0 0 0,0 0 0 0 0,-1-1 0 0 0,1-1 0 0 0,-1 0 0 0 0,0-1 0 0 0,0-1 0 0 0,29-13 0 0 0,-15 5-2890 0 0,51-32-1 0 0,10-23-7498 0 0,-89 68 10583 0 0,10-10-1459 0 0,0 0 0 0 0,0 0-1 0 0,18-24 1 0 0,-11-3 238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04.054"/>
    </inkml:context>
    <inkml:brush xml:id="br0">
      <inkml:brushProperty name="width" value="0.1" units="cm"/>
      <inkml:brushProperty name="height" value="0.1" units="cm"/>
      <inkml:brushProperty name="color" value="#E71224"/>
    </inkml:brush>
  </inkml:definitions>
  <inkml:trace contextRef="#ctx0" brushRef="#br0">64 19 28 0 0,'0'0'176'0'0,"0"-1"0"0"0,-1 0 0 0 0,1 0 0 0 0,0 0 0 0 0,-1 0 0 0 0,1 0 0 0 0,-1 0 0 0 0,1 1 0 0 0,-1-1 0 0 0,1 0-1 0 0,-1 0 1 0 0,0 1 0 0 0,1-1 0 0 0,-1 0 0 0 0,0 1 0 0 0,0-1 0 0 0,1 1 0 0 0,-1-1 0 0 0,0 1 0 0 0,0-1 0 0 0,0 1 0 0 0,0 0 0 0 0,0-1 0 0 0,0 1 0 0 0,1 0 0 0 0,-1 0 0 0 0,0 0 0 0 0,0-1 0 0 0,0 1 0 0 0,-1 0-1 0 0,-40-2 17280 0 0,52 21-15638 0 0,63 37-209 0 0,116 64-1 0 0,96 33-738 0 0,37 22-64 0 0,-165-85-399 0 0,150 99 241 0 0,-268-163-1321 0 0,-14-10-2664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11.163"/>
    </inkml:context>
    <inkml:brush xml:id="br0">
      <inkml:brushProperty name="width" value="0.1" units="cm"/>
      <inkml:brushProperty name="height" value="0.1" units="cm"/>
      <inkml:brushProperty name="color" value="#E71224"/>
    </inkml:brush>
  </inkml:definitions>
  <inkml:trace contextRef="#ctx0" brushRef="#br0">54 230 464 0 0,'-6'-18'1585'0'0,"2"1"1"0"0,0-1-1 0 0,-3-30 0 0 0,6 30 1137 0 0,-2 0 0 0 0,0 0-1 0 0,-10-28 1 0 0,10 36-2018 0 0,-3-9 352 0 0,3 19-858 0 0,2 11-357 0 0,16 100-243 0 0,24 202 376 0 0,0-5 53 0 0,-36-271-14 0 0,10 121 1138 0 0,-11 223 0 0 0,-3-364-973 0 0,-2 12 283 0 0,1 1 1 0 0,2 0-1 0 0,6 55 0 0 0,-6-84-409 0 0,0 0 0 0 0,0 1 1 0 0,0-1-1 0 0,1 0 0 0 0,-1 1 0 0 0,0-1 0 0 0,1 0 1 0 0,-1 0-1 0 0,1 1 0 0 0,0-1 0 0 0,-1 0 0 0 0,1 0 0 0 0,0 0 1 0 0,-1 0-1 0 0,1 0 0 0 0,0 0 0 0 0,0 0 0 0 0,0 0 0 0 0,0 0 1 0 0,0 0-1 0 0,0 0 0 0 0,0-1 0 0 0,1 1 0 0 0,-1 0 1 0 0,0-1-1 0 0,0 1 0 0 0,0-1 0 0 0,1 1 0 0 0,-1-1 0 0 0,0 0 1 0 0,1 1-1 0 0,-1-1 0 0 0,0 0 0 0 0,1 0 0 0 0,-1 0 0 0 0,0 0 1 0 0,1 0-1 0 0,-1 0 0 0 0,0-1 0 0 0,1 1 0 0 0,-1 0 1 0 0,0-1-1 0 0,0 1 0 0 0,2-1 0 0 0,7-4 223 0 0,0 1-1 0 0,-1-1 1 0 0,0-1-1 0 0,14-10 1 0 0,-8 6-208 0 0,140-107 110 0 0,7-5-3905 0 0,-85 76-1556 0 0,-39 24-3154 0 0,71-54 0 0 0,-84 52 7129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11.554"/>
    </inkml:context>
    <inkml:brush xml:id="br0">
      <inkml:brushProperty name="width" value="0.1" units="cm"/>
      <inkml:brushProperty name="height" value="0.1" units="cm"/>
      <inkml:brushProperty name="color" value="#E71224"/>
    </inkml:brush>
  </inkml:definitions>
  <inkml:trace contextRef="#ctx0" brushRef="#br0">93 312 356 0 0,'-10'-41'25556'0'0,"9"41"-25414"0"0,-10 5 134 0 0,6 0-297 0 0,0 0 0 0 0,1 0 0 0 0,0 1-1 0 0,0-1 1 0 0,0 1 0 0 0,1 0-1 0 0,-1 0 1 0 0,1 1 0 0 0,1-1-1 0 0,0 1 1 0 0,-2 7 0 0 0,-15 72 322 0 0,19-85-299 0 0,-3 20 2 0 0,0-1 0 0 0,2 1 0 0 0,0-1 1 0 0,1 1-1 0 0,1 0 0 0 0,1-1 0 0 0,9 38 0 0 0,-10-53-31 0 0,1 0 0 0 0,-1 0 0 0 0,1 0 0 0 0,0-1 0 0 0,0 1 0 0 0,1-1 0 0 0,-1 1 0 0 0,1-1 0 0 0,0 0 0 0 0,0 0 0 0 0,1 0 0 0 0,-1 0 0 0 0,1-1 0 0 0,0 1 0 0 0,0-1 0 0 0,0 0 0 0 0,0 0-1 0 0,0-1 1 0 0,1 1 0 0 0,-1-1 0 0 0,1 0 0 0 0,0 0 0 0 0,0 0 0 0 0,0-1 0 0 0,-1 0 0 0 0,1 0 0 0 0,0 0 0 0 0,1 0 0 0 0,-1-1 0 0 0,0 0 0 0 0,0 0 0 0 0,0 0 0 0 0,0-1 0 0 0,0 0-1 0 0,0 0 1 0 0,9-3 0 0 0,8-2 18 0 0,0-1 0 0 0,0-1 0 0 0,-1-1-1 0 0,0-1 1 0 0,-1-1 0 0 0,0-1 0 0 0,0 0-1 0 0,-1-2 1 0 0,-1 0 0 0 0,24-24 0 0 0,-12 7 15 0 0,-1-1 1 0 0,-2-1-1 0 0,-1-2 1 0 0,37-65-1 0 0,-54 83-5 0 0,-1 0 1 0 0,0 0-1 0 0,-2 0 1 0 0,0-1-1 0 0,-1 0 1 0 0,5-35-1 0 0,-8 43-42 0 0,-2 1 0 0 0,1 0 0 0 0,-1-1 0 0 0,-1 1 0 0 0,0-1 0 0 0,0 1 0 0 0,0 0 0 0 0,-2-1 0 0 0,1 1 1 0 0,-1 0-1 0 0,0 0 0 0 0,-1 1 0 0 0,0-1 0 0 0,0 1 0 0 0,-9-13 0 0 0,10 17-10 0 0,-1 1 0 0 0,1-1 1 0 0,-1 1-1 0 0,0 0 1 0 0,0 0-1 0 0,0 0 1 0 0,0 1-1 0 0,-1-1 1 0 0,1 1-1 0 0,-1 0 1 0 0,1 0-1 0 0,-1 0 0 0 0,0 1 1 0 0,0 0-1 0 0,0 0 1 0 0,0 0-1 0 0,0 0 1 0 0,0 1-1 0 0,0 0 1 0 0,0 0-1 0 0,0 0 0 0 0,0 1 1 0 0,0 0-1 0 0,0 0 1 0 0,1 0-1 0 0,-1 0 1 0 0,0 1-1 0 0,-8 3 1 0 0,3-1-358 0 0,0 1 0 0 0,0 0 0 0 0,0 0 0 0 0,0 1 0 0 0,1 0 0 0 0,0 1 0 0 0,0 0 1 0 0,1 1-1 0 0,0-1 0 0 0,0 1 0 0 0,-12 18 0 0 0,19-25 184 0 0,0 1-1 0 0,0-1 1 0 0,0 0-1 0 0,0 1 1 0 0,0-1-1 0 0,0 1 1 0 0,1-1-1 0 0,-1 1 1 0 0,1-1-1 0 0,-1 1 1 0 0,1 0-1 0 0,-1-1 1 0 0,1 1-1 0 0,0 0 1 0 0,0-1-1 0 0,0 1 1 0 0,0 0-1 0 0,0-1 1 0 0,0 1-1 0 0,1 0 1 0 0,-1-1-1 0 0,0 1 1 0 0,1 0-1 0 0,-1-1 1 0 0,2 2-1 0 0,-1-1-141 0 0,1 0 1 0 0,0-1-1 0 0,-1 1 0 0 0,1-1 1 0 0,0 1-1 0 0,0-1 0 0 0,0 0 1 0 0,0 0-1 0 0,0 0 0 0 0,0 0 1 0 0,0 0-1 0 0,1 0 0 0 0,-1 0 1 0 0,0-1-1 0 0,4 1 0 0 0,6 1-549 0 0,1-1 0 0 0,0 0 0 0 0,0-1 0 0 0,0-1 0 0 0,12-1 0 0 0,23-7-102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11.929"/>
    </inkml:context>
    <inkml:brush xml:id="br0">
      <inkml:brushProperty name="width" value="0.1" units="cm"/>
      <inkml:brushProperty name="height" value="0.1" units="cm"/>
      <inkml:brushProperty name="color" value="#E71224"/>
    </inkml:brush>
  </inkml:definitions>
  <inkml:trace contextRef="#ctx0" brushRef="#br0">446 52 152 0 0,'15'-12'873'0'0,"26"-19"10397"0"0,-60 23-4543 0 0,-5 9-4354 0 0,-21 12-1218 0 0,13 1-749 0 0,0 2 0 0 0,1 1 0 0 0,0 1 0 0 0,2 2 0 0 0,0 1 0 0 0,1 1 0 0 0,1 1 0 0 0,1 2 0 0 0,2 0 0 0 0,0 2 0 0 0,-37 56 1 0 0,55-75-312 0 0,1 1 1 0 0,1-1 0 0 0,0 1 0 0 0,0 0 0 0 0,0 1-1 0 0,1-1 1 0 0,1 0 0 0 0,0 1 0 0 0,0 0 0 0 0,0-1 0 0 0,1 1-1 0 0,1 0 1 0 0,0 0 0 0 0,0 0 0 0 0,3 13 0 0 0,-2-16-79 0 0,1-1 1 0 0,0 1 0 0 0,0-1 0 0 0,1 1 0 0 0,0-1-1 0 0,0 0 1 0 0,0 0 0 0 0,1 0 0 0 0,0 0-1 0 0,0-1 1 0 0,0 0 0 0 0,1 0 0 0 0,0 0 0 0 0,0 0-1 0 0,0-1 1 0 0,0 1 0 0 0,1-1 0 0 0,0-1 0 0 0,0 1-1 0 0,0-1 1 0 0,0 0 0 0 0,10 3 0 0 0,-1-2-25 0 0,-1 0 1 0 0,1-1 0 0 0,0-1-1 0 0,0 0 1 0 0,-1-1 0 0 0,1-1-1 0 0,0 0 1 0 0,0-1 0 0 0,0-1-1 0 0,0 0 1 0 0,0-1 0 0 0,-1 0 0 0 0,0-2-1 0 0,1 1 1 0 0,-1-2 0 0 0,-1 0-1 0 0,14-8 1 0 0,2-2-863 0 0,0-1 1 0 0,37-29-1 0 0,39-46-5506 0 0,-86 73 3754 0 0,-2-1 0 0 0,0-1 0 0 0,-1 0 0 0 0,-1-1 1 0 0,12-25-1 0 0,5-25-791 0 0,-15 15 2387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19.867"/>
    </inkml:context>
    <inkml:brush xml:id="br0">
      <inkml:brushProperty name="width" value="0.1" units="cm"/>
      <inkml:brushProperty name="height" value="0.1" units="cm"/>
      <inkml:brushProperty name="color" value="#E71224"/>
    </inkml:brush>
  </inkml:definitions>
  <inkml:trace contextRef="#ctx0" brushRef="#br0">121 163 284 0 0,'-3'-7'1120'0'0,"-1"0"0"0"0,0 1-1 0 0,-1-1 1 0 0,0 1 0 0 0,0 0 0 0 0,-11-10-1 0 0,9 9 345 0 0,1 0-1 0 0,-1 0 1 0 0,2 0-1 0 0,-8-11 0 0 0,-5-8 1022 0 0,14 23-2085 0 0,1-1-1 0 0,1 1 1 0 0,-1-1 0 0 0,0 0-1 0 0,1 0 1 0 0,0 0 0 0 0,-2-5-1 0 0,15 28 3167 0 0,53 126-2598 0 0,-1 62-174 0 0,-9 2 1 0 0,45 350-1 0 0,-86-464-608 0 0,6 60 274 0 0,-8-72-152 0 0,-7-57-151 0 0,3 48-1 0 0,-7-66-237 0 0,1 0-1 0 0,-1 0 1 0 0,1-1-1 0 0,1 1 1 0 0,-1 0-1 0 0,1-1 1 0 0,6 14-1 0 0,-7-18-766 0 0,3-48-17129 0 0,-3 0 13312 0 0,1-20 1363 0 0,-1 4 1725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20.398"/>
    </inkml:context>
    <inkml:brush xml:id="br0">
      <inkml:brushProperty name="width" value="0.1" units="cm"/>
      <inkml:brushProperty name="height" value="0.1" units="cm"/>
      <inkml:brushProperty name="color" value="#E71224"/>
    </inkml:brush>
  </inkml:definitions>
  <inkml:trace contextRef="#ctx0" brushRef="#br0">320 58 112 0 0,'24'-57'19967'0'0,"-23"61"-19761"0"0,0 0 1 0 0,-1 1-1 0 0,0-1 0 0 0,0 0 0 0 0,0 1 1 0 0,-1-1-1 0 0,1 0 0 0 0,-1 0 1 0 0,0 1-1 0 0,-3 6 0 0 0,0 8 546 0 0,1-6-283 0 0,-1 1 0 0 0,0 0 0 0 0,-11 23 1 0 0,-7 19 314 0 0,9-20-493 0 0,-2 0 0 0 0,-29 52 0 0 0,5-13-51 0 0,-24 43 205 0 0,41-81-339 0 0,1 1 1 0 0,3 0-1 0 0,0 1 1 0 0,-14 54-1 0 0,31-89-119 0 0,1 0 0 0 0,-1-1 0 0 0,1 1 0 0 0,0 0 0 0 0,0-1 0 0 0,1 1 0 0 0,-1 0 0 0 0,1-1 0 0 0,-1 1 0 0 0,1 0 0 0 0,1-1 0 0 0,-1 1 0 0 0,0-1 0 0 0,1 0 0 0 0,-1 1 0 0 0,1-1 0 0 0,0 0-1 0 0,0 0 1 0 0,1 0 0 0 0,-1 0 0 0 0,1-1 0 0 0,-1 1 0 0 0,1 0 0 0 0,0-1 0 0 0,0 0 0 0 0,0 0 0 0 0,0 0 0 0 0,0 0 0 0 0,7 3 0 0 0,10 5 123 0 0,1-1-1 0 0,0-1 1 0 0,40 9 0 0 0,-44-13 2 0 0,110 29 532 0 0,-48-15-438 0 0,-1 4 0 0 0,-2 3 1 0 0,98 46-1 0 0,-139-52-368 0 0,-2 2 1 0 0,0 1-1 0 0,-2 1 0 0 0,-1 2 0 0 0,0 1 1 0 0,26 31-1 0 0,-54-56 146 0 0,-1 1 1 0 0,1-1-1 0 0,-1 1 1 0 0,0 0-1 0 0,0 0 0 0 0,0-1 1 0 0,1 1-1 0 0,-2 0 1 0 0,1 0-1 0 0,0 0 1 0 0,0 0-1 0 0,-1 0 0 0 0,1 0 1 0 0,-1 0-1 0 0,0 0 1 0 0,1 1-1 0 0,-1-1 0 0 0,0 2 1 0 0,0-2-435 0 0,-1 0 0 0 0,1 0 0 0 0,-1 0 0 0 0,1 0 0 0 0,-1 0 0 0 0,0 0 0 0 0,0-1 0 0 0,0 1 0 0 0,0 0 0 0 0,0 0 1 0 0,0-1-1 0 0,0 1 0 0 0,-1-1 0 0 0,1 1 0 0 0,0-1 0 0 0,-3 2 0 0 0,2-1-233 0 0,0-1 0 0 0,0 1 0 0 0,-1-1 1 0 0,1 0-1 0 0,-1 1 0 0 0,1-1 0 0 0,-1 0 0 0 0,0 0 1 0 0,1-1-1 0 0,-1 1 0 0 0,0-1 0 0 0,1 1 0 0 0,-1-1 1 0 0,0 0-1 0 0,0 0 0 0 0,1 0 0 0 0,-1 0 0 0 0,0-1 0 0 0,0 1 1 0 0,1-1-1 0 0,-1 1 0 0 0,0-1 0 0 0,1 0 0 0 0,-1 0 1 0 0,1 0-1 0 0,-1-1 0 0 0,1 1 0 0 0,-4-3 0 0 0,-10-9 90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2.163"/>
    </inkml:context>
    <inkml:brush xml:id="br0">
      <inkml:brushProperty name="width" value="0.1" units="cm"/>
      <inkml:brushProperty name="height" value="0.1" units="cm"/>
      <inkml:brushProperty name="color" value="#E71224"/>
    </inkml:brush>
  </inkml:definitions>
  <inkml:trace contextRef="#ctx0" brushRef="#br0">161 29 344 0 0,'-19'-29'15607'0'0,"17"29"-15433"0"0,-1 1 0 0 0,1-1 0 0 0,0 1 0 0 0,-1-1-1 0 0,1 1 1 0 0,0 0 0 0 0,0 0 0 0 0,-1 0 0 0 0,1 0 0 0 0,0 1 0 0 0,0-1 0 0 0,0 0 0 0 0,1 1 0 0 0,-1-1 0 0 0,0 1 0 0 0,0 0 0 0 0,1 0 0 0 0,-1-1 0 0 0,1 1-1 0 0,0 0 1 0 0,-1 0 0 0 0,1 1 0 0 0,0-1 0 0 0,0 0 0 0 0,0 0 0 0 0,1 0 0 0 0,-1 1 0 0 0,0-1 0 0 0,1 3 0 0 0,-4 12 125 0 0,0 0 0 0 0,2 0 0 0 0,-1 19 0 0 0,2-20 46 0 0,-8 198 1242 0 0,18 213 0 0 0,-4-295-2062 0 0,-23 243 0 0 0,17-352 1075 0 0,-3 13-9862 0 0,-40-133-6241 0 0,28 41 14770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2.679"/>
    </inkml:context>
    <inkml:brush xml:id="br0">
      <inkml:brushProperty name="width" value="0.1" units="cm"/>
      <inkml:brushProperty name="height" value="0.1" units="cm"/>
      <inkml:brushProperty name="color" value="#E71224"/>
    </inkml:brush>
  </inkml:definitions>
  <inkml:trace contextRef="#ctx0" brushRef="#br0">1 512 304 0 0,'0'-43'21081'0'0,"1"28"-16326"0"0,-1 12-4622 0 0,0-1 0 0 0,0 1 0 0 0,1 0 1 0 0,-1 0-1 0 0,1 0 0 0 0,0-1 0 0 0,0 1 0 0 0,3-5 0 0 0,16-8-213 0 0,0 0 0 0 0,2 1-1 0 0,-1 2 1 0 0,2 0 0 0 0,0 1-1 0 0,35-12 1 0 0,35-20-78 0 0,96-51-865 0 0,-172 85 763 0 0,0 0 0 0 0,1 2 0 0 0,33-12 1 0 0,-48 19 1 0 0,3 26 135 0 0,-4-11 286 0 0,-1 1 1 0 0,-1-1-1 0 0,0 1 0 0 0,-1-1 1 0 0,-1 1-1 0 0,0-1 0 0 0,-7 23 1 0 0,0 6 40 0 0,6-21-200 0 0,0 0 0 0 0,2 0 0 0 0,1 0 0 0 0,0 0-1 0 0,2 0 1 0 0,0 1 0 0 0,1-2 0 0 0,2 1 0 0 0,0 0 0 0 0,15 36-1 0 0,-17-51-3 0 0,0 0-1 0 0,1 0 0 0 0,0 0 0 0 0,0 0 0 0 0,1-1 1 0 0,0 0-1 0 0,0 0 0 0 0,0 0 0 0 0,1-1 0 0 0,0 0 1 0 0,0 0-1 0 0,0 0 0 0 0,0-1 0 0 0,1 1 1 0 0,0-2-1 0 0,0 1 0 0 0,0-1 0 0 0,0 0 0 0 0,1 0 1 0 0,10 1-1 0 0,-8-2 31 0 0,-1-1 0 0 0,1 0 1 0 0,0-1-1 0 0,0 0 0 0 0,-1-1 1 0 0,1 0-1 0 0,0 0 0 0 0,-1-1 0 0 0,1-1 1 0 0,-1 1-1 0 0,0-1 0 0 0,0-1 1 0 0,0 0-1 0 0,0 0 0 0 0,16-11 0 0 0,-1-2 51 0 0,0-1-1 0 0,0-1 1 0 0,-2-2-1 0 0,-1 0 1 0 0,0-1-1 0 0,-1-1 1 0 0,-2-1-1 0 0,29-47 0 0 0,-39 56-20 0 0,-1 1 0 0 0,0-1-1 0 0,0 0 1 0 0,-2 0-1 0 0,0-1 1 0 0,-1 1-1 0 0,0-1 1 0 0,-1 0-1 0 0,-1-1 1 0 0,-1 1-1 0 0,0 0 1 0 0,-1 0-1 0 0,-1-1 1 0 0,0 1-1 0 0,-1 0 1 0 0,-1 0-1 0 0,-9-30 1 0 0,8 37-45 0 0,0 1 1 0 0,-1 0-1 0 0,1 1 1 0 0,-1-1-1 0 0,-1 1 1 0 0,1 0-1 0 0,-1 0 1 0 0,-1 0-1 0 0,1 1 1 0 0,-1 0-1 0 0,0 1 1 0 0,0-1-1 0 0,-1 1 1 0 0,0 1-1 0 0,0-1 1 0 0,0 1-1 0 0,0 1 1 0 0,-1-1-1 0 0,1 2 1 0 0,-1-1-1 0 0,0 1 1 0 0,-11-1-1 0 0,9 1-245 0 0,1 1 0 0 0,-1 1 0 0 0,0-1 0 0 0,1 2 0 0 0,-1 0 0 0 0,1 0-1 0 0,-1 1 1 0 0,-14 4 0 0 0,17-3-397 0 0,0 0 0 0 0,1 0 0 0 0,-1 0 1 0 0,1 1-1 0 0,0 1 0 0 0,0-1 0 0 0,0 1 0 0 0,0 0 0 0 0,1 1 0 0 0,0-1 0 0 0,-6 8 0 0 0,5-2-4017 0 0,7-10 4371 0 0,0 0 0 0 0,0-1 0 0 0,0 1 0 0 0,0 0-1 0 0,0 0 1 0 0,0-1 0 0 0,0 1 0 0 0,1 0 0 0 0,-1 0-1 0 0,0-1 1 0 0,0 1 0 0 0,1 0 0 0 0,-1-1 0 0 0,0 1-1 0 0,1 0 1 0 0,-1-1 0 0 0,4 4-1366 0 0,-2-2 1155 0 0,0-1 0 0 0,0 0 0 0 0,1 0 0 0 0,-1 0 0 0 0,0 0 0 0 0,1 0 0 0 0,-1 0-1 0 0,0-1 1 0 0,1 1 0 0 0,-1-1 0 0 0,1 0 0 0 0,3 0 0 0 0,24-3-842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3.101"/>
    </inkml:context>
    <inkml:brush xml:id="br0">
      <inkml:brushProperty name="width" value="0.1" units="cm"/>
      <inkml:brushProperty name="height" value="0.1" units="cm"/>
      <inkml:brushProperty name="color" value="#E71224"/>
    </inkml:brush>
  </inkml:definitions>
  <inkml:trace contextRef="#ctx0" brushRef="#br0">32 16 108 0 0,'-32'-15'22006'0'0,"36"43"-21546"0"0,0-1-1 0 0,1 1 1 0 0,2-1 0 0 0,1 0-1 0 0,22 50 1 0 0,0 4-128 0 0,68 181-228 0 0,35 118-3023 0 0,-129-367 2439 0 0,-1 0 0 0 0,-1 0-1 0 0,0 0 1 0 0,0 1-1 0 0,-2-1 1 0 0,0 0 0 0 0,0 1-1 0 0,-1-1 1 0 0,-3 15 0 0 0,4-27 250 0 0,0 0 1 0 0,0 0 0 0 0,-1 0-1 0 0,1 0 1 0 0,-1 0 0 0 0,1 0 0 0 0,0 0-1 0 0,-1 0 1 0 0,0 0 0 0 0,1 0-1 0 0,-1 0 1 0 0,1 0 0 0 0,-1-1-1 0 0,0 1 1 0 0,0 0 0 0 0,1 0 0 0 0,-1-1-1 0 0,0 1 1 0 0,0 0 0 0 0,0-1-1 0 0,0 1 1 0 0,0-1 0 0 0,0 1 0 0 0,0-1-1 0 0,0 1 1 0 0,0-1 0 0 0,-1 0-1 0 0,-1 0-154 0 0,1 0-1 0 0,0 0 1 0 0,-1 0-1 0 0,1-1 1 0 0,0 1-1 0 0,0-1 1 0 0,-1 0-1 0 0,1 1 1 0 0,0-1-1 0 0,0 0 1 0 0,0 0-1 0 0,-2-2 0 0 0,-6-3-607 0 0,1-1-1 0 0,1 0 1 0 0,-1-1-1 0 0,-8-9 0 0 0,-14-16-78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3.945"/>
    </inkml:context>
    <inkml:brush xml:id="br0">
      <inkml:brushProperty name="width" value="0.1" units="cm"/>
      <inkml:brushProperty name="height" value="0.1" units="cm"/>
      <inkml:brushProperty name="color" value="#E71224"/>
    </inkml:brush>
  </inkml:definitions>
  <inkml:trace contextRef="#ctx0" brushRef="#br0">25 1133 148 0 0,'-25'-39'14244'0'0,"26"36"-13610"0"0,13-20 7376 0 0,6 5-10773 0 0,29-25 3991 0 0,-2-2 1 0 0,77-95 0 0 0,-78 77-1030 0 0,-3-2-1 0 0,-2-2 1 0 0,-4-1 0 0 0,33-83 0 0 0,55-178-331 0 0,-111 300 39 0 0,-11 25 20 0 0,-1 0 0 0 0,1-1 1 0 0,-1 1-1 0 0,0-1 0 0 0,0 0 0 0 0,-1 1 0 0 0,0-1 0 0 0,1-6 0 0 0,-2 8-377 0 0,10 28 530 0 0,-1 0 1 0 0,-1 0-1 0 0,-2 1 0 0 0,-1 0 0 0 0,0 0 1 0 0,0 28-1 0 0,3 15 274 0 0,15 92 288 0 0,34 204-405 0 0,-37-268-831 0 0,56 163 0 0 0,-65-230 452 0 0,-6-14 93 0 0,0 0 0 0 0,1 0 0 0 0,1-1 0 0 0,1 0 0 0 0,0 0 0 0 0,0-1 0 0 0,2 0 0 0 0,12 14 0 0 0,-22-27 67 0 0,1 0 0 0 0,0-1 0 0 0,-1 1 1 0 0,1-1-1 0 0,0 1 0 0 0,0-1 1 0 0,-1 1-1 0 0,1-1 0 0 0,0 0 1 0 0,0 1-1 0 0,0-1 0 0 0,-1 0 1 0 0,1 1-1 0 0,0-1 0 0 0,0 0 0 0 0,0 0 1 0 0,0 0-1 0 0,0 0 0 0 0,0 0 1 0 0,-1 0-1 0 0,1 0 0 0 0,0 0 1 0 0,0 0-1 0 0,0-1 0 0 0,0 1 1 0 0,0 0-1 0 0,-1-1 0 0 0,1 1 1 0 0,0 0-1 0 0,0-1 0 0 0,0 1 0 0 0,-1-1 1 0 0,1 1-1 0 0,0-1 0 0 0,-1 1 1 0 0,1-1-1 0 0,0 0 0 0 0,-1 1 1 0 0,1-1-1 0 0,-1 0 0 0 0,1 1 1 0 0,-1-1-1 0 0,1 0 0 0 0,-1 0 1 0 0,0 1-1 0 0,1-1 0 0 0,-1 0 0 0 0,1-2 1 0 0,16-46 339 0 0,-6-26-628 0 0,-4-1-1 0 0,-2-99 1 0 0,0-14-1009 0 0,6 119 1098 0 0,-7 52 199 0 0,-1-1 0 0 0,1-28-1 0 0,20 67-339 0 0,26 94 364 0 0,19 39 76 0 0,-58-132-106 0 0,2 0 0 0 0,0-1 0 0 0,1 0-1 0 0,31 32 1 0 0,-36-44 57 0 0,1-1 1 0 0,0 0-1 0 0,0 0 0 0 0,0-1 0 0 0,1 0 1 0 0,0-1-1 0 0,0 0 0 0 0,0-1 0 0 0,0 0 1 0 0,1-1-1 0 0,0-1 0 0 0,0 1 0 0 0,-1-2 1 0 0,1 0-1 0 0,0 0 0 0 0,0-1 0 0 0,1 0 1 0 0,-1-1-1 0 0,-1-1 0 0 0,1 0 1 0 0,0 0-1 0 0,0-1 0 0 0,-1-1 0 0 0,1 0 1 0 0,-1 0-1 0 0,0-1 0 0 0,-1-1 0 0 0,1 0 1 0 0,-1 0-1 0 0,0-1 0 0 0,0 0 0 0 0,12-13 1 0 0,-4 1 14 0 0,-2-1 1 0 0,-1 0-1 0 0,0-1 1 0 0,-1-1-1 0 0,-2 0 1 0 0,0-1-1 0 0,-1 0 1 0 0,-2-1-1 0 0,0 0 1 0 0,-1 0-1 0 0,-2-1 1 0 0,-1 0 0 0 0,4-37-1 0 0,-8 54-110 0 0,-1 0-1 0 0,0-1 1 0 0,0 1 0 0 0,-1 0-1 0 0,0 0 1 0 0,-1 0-1 0 0,0 0 1 0 0,0 0 0 0 0,0 0-1 0 0,-1 0 1 0 0,0 1-1 0 0,-8-14 1 0 0,9 18-2 0 0,0 1-1 0 0,1-1 1 0 0,-1 1 0 0 0,-1-1 0 0 0,1 1-1 0 0,0 0 1 0 0,0 0 0 0 0,-1 0 0 0 0,1 0-1 0 0,-1 1 1 0 0,0-1 0 0 0,0 1 0 0 0,1-1-1 0 0,-1 1 1 0 0,0 0 0 0 0,0 0-1 0 0,0 0 1 0 0,0 0 0 0 0,0 1 0 0 0,0-1-1 0 0,-1 1 1 0 0,1 0 0 0 0,0 0 0 0 0,0 0-1 0 0,0 0 1 0 0,0 1 0 0 0,0-1-1 0 0,0 1 1 0 0,0 0 0 0 0,0 0 0 0 0,0 0-1 0 0,0 0 1 0 0,0 0 0 0 0,0 1 0 0 0,-3 1-1 0 0,-3 2 75 0 0,1 0 0 0 0,-1 1 0 0 0,1 0 0 0 0,0 0 0 0 0,0 0 0 0 0,1 1 0 0 0,0 1 0 0 0,0-1 0 0 0,1 1 0 0 0,0 0 0 0 0,0 1 0 0 0,-6 12 0 0 0,5-7 180 0 0,1 1 0 0 0,1-1 0 0 0,1 1 1 0 0,0 0-1 0 0,0 1 0 0 0,2-1 0 0 0,-2 24 0 0 0,3-11 43 0 0,2 0 0 0 0,1-1 0 0 0,1 1 0 0 0,1-1 0 0 0,2 0 0 0 0,0 0 1 0 0,2 0-1 0 0,21 47 0 0 0,-21-57-293 0 0,0 0 1 0 0,2-2 0 0 0,-1 1 0 0 0,2-1 0 0 0,0 0-1 0 0,1-1 1 0 0,24 23 0 0 0,-30-32-131 0 0,0-1 0 0 0,0 1-1 0 0,1-1 1 0 0,-1 0 0 0 0,1-1 0 0 0,0 1 0 0 0,0-2 0 0 0,1 1 0 0 0,-1-1-1 0 0,1 0 1 0 0,-1 0 0 0 0,1-1 0 0 0,0 0 0 0 0,-1 0 0 0 0,1-1-1 0 0,0 0 1 0 0,-1 0 0 0 0,1-1 0 0 0,0 0 0 0 0,14-4 0 0 0,29-16-3959 0 0,-39 14 1781 0 0,0 0 0 0 0,-1-1-1 0 0,0 0 1 0 0,0-1 0 0 0,-1-1 0 0 0,0 1-1 0 0,16-22 1 0 0,-4-8-406 0 0,-13 10 2157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5.225"/>
    </inkml:context>
    <inkml:brush xml:id="br0">
      <inkml:brushProperty name="width" value="0.1" units="cm"/>
      <inkml:brushProperty name="height" value="0.1" units="cm"/>
      <inkml:brushProperty name="color" value="#E71224"/>
    </inkml:brush>
  </inkml:definitions>
  <inkml:trace contextRef="#ctx0" brushRef="#br0">46 239 300 0 0,'0'-4'382'0'0,"-1"1"0"0"0,1-1 0 0 0,-1 0-1 0 0,1 0 1 0 0,-1 0 0 0 0,0 0 0 0 0,0 1 0 0 0,-1-1-1 0 0,-36-37 15663 0 0,38 41-15942 0 0,-1 15 915 0 0,7 18-1401 0 0,8 6 436 0 0,1-1 0 0 0,3-1 0 0 0,1 0 0 0 0,28 40 0 0 0,-14-22 7 0 0,42 63-5 0 0,24 42-129 0 0,-29-34-72 0 0,-4-8 5 0 0,68 164 1 0 0,-124-244 1779 0 0,-12-44 1115 0 0,-35-134-2337 0 0,-15-153-1302 0 0,-49-353-1329 0 0,93 596 2206 0 0,5 39 9 0 0,1 0 0 0 0,0 0-1 0 0,1 1 1 0 0,0-1 0 0 0,1 0 0 0 0,0 0-1 0 0,1 0 1 0 0,0 0 0 0 0,4-18-1 0 0,-3 25-180 0 0,5 9 166 0 0,-1 1 0 0 0,1-1-1 0 0,-1 1 1 0 0,0 1 0 0 0,0-1 0 0 0,-1 1 0 0 0,0 0-1 0 0,0 0 1 0 0,0 0 0 0 0,4 11 0 0 0,-4-10 19 0 0,81 160 356 0 0,-22-41-236 0 0,136 265-333 0 0,-187-361 182 0 0,-12-27 39 0 0,0 0-1 0 0,1-1 0 0 0,-1 1 1 0 0,1 0-1 0 0,-1-1 1 0 0,1 1-1 0 0,0-1 0 0 0,0 0 1 0 0,1 0-1 0 0,-1 0 1 0 0,6 6-1 0 0,-6-8 118 0 0,-2-24-334 0 0,-4-41-1218 0 0,-11-65 0 0 0,2 18 145 0 0,1-4 281 0 0,1 28 752 0 0,3-163-1 0 0,9 222 549 0 0,-1 18-83 0 0,0 1 0 0 0,0-1 0 0 0,1 1 0 0 0,0-1 0 0 0,1 1 0 0 0,0-1 0 0 0,1 1 1 0 0,-1 0-1 0 0,7-13 0 0 0,-8 21-156 0 0,0 0-1 0 0,-1 0 1 0 0,1 1 0 0 0,0-1 0 0 0,0 0 0 0 0,-1 0-1 0 0,1 1 1 0 0,0-1 0 0 0,0 0 0 0 0,0 1-1 0 0,0-1 1 0 0,0 1 0 0 0,0-1 0 0 0,0 1 0 0 0,0-1-1 0 0,0 1 1 0 0,1 0 0 0 0,-1 0 0 0 0,0-1 0 0 0,0 1-1 0 0,0 0 1 0 0,0 0 0 0 0,0 0 0 0 0,0 0 0 0 0,1 0-1 0 0,-1 1 1 0 0,0-1 0 0 0,0 0 0 0 0,0 0 0 0 0,0 1-1 0 0,0-1 1 0 0,0 1 0 0 0,0-1 0 0 0,0 1 0 0 0,0-1-1 0 0,0 1 1 0 0,0-1 0 0 0,0 1 0 0 0,0 0 0 0 0,0 0-1 0 0,-1 0 1 0 0,1-1 0 0 0,0 1 0 0 0,0 0 0 0 0,0 2-1 0 0,40 49 1381 0 0,-36-44-1139 0 0,160 279 2469 0 0,-67-107-2576 0 0,-90-166-226 0 0,110 174-2629 0 0,-106-171 2966 0 0,-9-12-2022 0 0,0 0 0 0 0,0-1 0 0 0,0 1 0 0 0,1-1 0 0 0,0 0 0 0 0,6 6 0 0 0,12-41-8736 0 0,-20-1 8940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19:04.585"/>
    </inkml:context>
    <inkml:brush xml:id="br0">
      <inkml:brushProperty name="width" value="0.1" units="cm"/>
      <inkml:brushProperty name="height" value="0.1" units="cm"/>
      <inkml:brushProperty name="color" value="#E71224"/>
    </inkml:brush>
  </inkml:definitions>
  <inkml:trace contextRef="#ctx0" brushRef="#br0">73 793 224 0 0,'-9'4'5036'0'0,"-54"16"14500"0"0,63-21-19659 0 0,0 1 114 0 0,0 0 0 0 0,0 0-1 0 0,0-1 1 0 0,-1 1 0 0 0,1 0 0 0 0,0 0 0 0 0,0 0-1 0 0,0-1 1 0 0,0 1 0 0 0,0 0 0 0 0,0 0-1 0 0,0 0 1 0 0,0-1 0 0 0,0 1 0 0 0,0 0 0 0 0,0 0-1 0 0,0-1 1 0 0,0 1 0 0 0,0 0 0 0 0,0 0-1 0 0,1 0 1 0 0,-1-1 0 0 0,0 1 0 0 0,0 0 0 0 0,0 0-1 0 0,0 0 1 0 0,0 0 0 0 0,0-1 0 0 0,1 1-1 0 0,-1 0 1 0 0,0 0 0 0 0,0 0 0 0 0,0 0 0 0 0,0-1-1 0 0,1 1 1 0 0,-1 0 0 0 0,0 0 0 0 0,0 0-1 0 0,0 0 1 0 0,0 0 0 0 0,1 0 0 0 0,-1 0-1 0 0,0 0 1 0 0,0 0 0 0 0,1 0 0 0 0,-1 0 0 0 0,6-2-9 0 0,1 0 1 0 0,-1 1-1 0 0,1-1 1 0 0,-1 2-1 0 0,1-1 1 0 0,0 1-1 0 0,-1 0 1 0 0,1 0 0 0 0,6 2-1 0 0,67 13 211 0 0,-43-6-118 0 0,86 22 113 0 0,155 59-1 0 0,79 23 117 0 0,-344-110-196 0 0,-1 1 0 0 0,1-2 0 0 0,0 0 0 0 0,1 0 0 0 0,-1-1 0 0 0,0-1 1 0 0,0 0-1 0 0,1-1 0 0 0,-1-1 0 0 0,24-5 0 0 0,-35 6-55 0 0,1 0 1 0 0,0-1-1 0 0,-1 0 0 0 0,1 1 0 0 0,-1-1 1 0 0,0 0-1 0 0,0 0 0 0 0,0-1 0 0 0,0 1 1 0 0,0 0-1 0 0,0-1 0 0 0,0 1 1 0 0,-1-1-1 0 0,1 1 0 0 0,-1-1 0 0 0,0 0 1 0 0,0 0-1 0 0,0 1 0 0 0,0-1 0 0 0,0 0 1 0 0,0 0-1 0 0,-1-5 0 0 0,2-3 62 0 0,-1 0 1 0 0,-1 0-1 0 0,0 0 0 0 0,-1 0 0 0 0,-2-12 0 0 0,-17-74 139 0 0,-67-185 1 0 0,53 184-504 0 0,7 16-116 0 0,-65-204-2540 0 0,90 277 2521 0 0,0 1 1 0 0,0-1-1 0 0,1 0 0 0 0,0 0 1 0 0,1-11-1 0 0,-1 19 226 0 0,1 0 1 0 0,1 1-1 0 0,-1-1 1 0 0,0 0-1 0 0,0 0 0 0 0,0 0 1 0 0,0 0-1 0 0,1 0 0 0 0,-1 0 1 0 0,0 1-1 0 0,1-1 1 0 0,-1 0-1 0 0,0 0 0 0 0,1 1 1 0 0,-1-1-1 0 0,1 0 0 0 0,0 0 1 0 0,-1 1-1 0 0,1-1 1 0 0,-1 1-1 0 0,1-1 0 0 0,0 0 1 0 0,1 0-1 0 0,0 1-183 0 0,-1 0 1 0 0,1 0-1 0 0,-1 0 0 0 0,1 0 0 0 0,0 0 1 0 0,-1 0-1 0 0,1 1 0 0 0,-1-1 1 0 0,1 1-1 0 0,-1-1 0 0 0,1 1 0 0 0,-1 0 1 0 0,1-1-1 0 0,-1 1 0 0 0,0 0 1 0 0,1 0-1 0 0,-1 0 0 0 0,2 2 0 0 0,6 3-1629 0 0,-1 1 0 0 0,0 0 0 0 0,12 17-1 0 0,18 27-1990 0 0,-35-47 3836 0 0,14 25-448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5.726"/>
    </inkml:context>
    <inkml:brush xml:id="br0">
      <inkml:brushProperty name="width" value="0.1" units="cm"/>
      <inkml:brushProperty name="height" value="0.1" units="cm"/>
      <inkml:brushProperty name="color" value="#E71224"/>
    </inkml:brush>
  </inkml:definitions>
  <inkml:trace contextRef="#ctx0" brushRef="#br0">233 89 396 0 0,'21'-89'27189'0'0,"-44"93"-25679"0"0,16 1-1528 0 0,0 1 0 0 0,0 1 0 0 0,0-1-1 0 0,1 1 1 0 0,0 1 0 0 0,1-1 0 0 0,-1 1-1 0 0,1 0 1 0 0,1 0 0 0 0,-1 0 0 0 0,2 1-1 0 0,-6 16 1 0 0,-10 16 34 0 0,2 1 21 0 0,1 1 0 0 0,-12 52 0 0 0,-5 16 37 0 0,24-86-228 0 0,1 0 0 0 0,1 0 0 0 0,1 1 0 0 0,2 0 0 0 0,-2 39 0 0 0,6-65 136 0 0,0 1 1 0 0,0-1 0 0 0,1 1-1 0 0,-1-1 1 0 0,0 1 0 0 0,1-1 0 0 0,-1 0-1 0 0,1 1 1 0 0,-1-1 0 0 0,0 1-1 0 0,1-1 1 0 0,-1 0 0 0 0,1 1 0 0 0,-1-1-1 0 0,1 0 1 0 0,-1 0 0 0 0,1 1 0 0 0,-1-1-1 0 0,1 0 1 0 0,-1 0 0 0 0,1 0-1 0 0,0 0 1 0 0,-1 0 0 0 0,1 0 0 0 0,-1 0-1 0 0,1 0 1 0 0,-1 0 0 0 0,1 0-1 0 0,0 0 1 0 0,-1 0 0 0 0,1 0 0 0 0,-1 0-1 0 0,1 0 1 0 0,-1-1 0 0 0,1 1-1 0 0,0 0 1 0 0,21-6-16 0 0,-5-7 85 0 0,0-1 1 0 0,0 0-1 0 0,-1-1 1 0 0,-1-1-1 0 0,-1 0 1 0 0,15-20-1 0 0,-12 13-24 0 0,2 1 0 0 0,36-33 0 0 0,-42 43 8 0 0,2 1 0 0 0,0 0 0 0 0,0 1 1 0 0,1 0-1 0 0,20-8 0 0 0,-32 16-14 0 0,-1 1 1 0 0,1 0-1 0 0,-1-1 0 0 0,1 2 1 0 0,0-1-1 0 0,-1 0 0 0 0,1 1 1 0 0,0-1-1 0 0,0 1 0 0 0,0 0 1 0 0,-1 0-1 0 0,1 1 0 0 0,0-1 1 0 0,0 1-1 0 0,-1 0 0 0 0,1 0 1 0 0,0 0-1 0 0,-1 0 0 0 0,1 1 0 0 0,-1-1 1 0 0,0 1-1 0 0,1 0 0 0 0,-1 0 1 0 0,0 0-1 0 0,0 1 0 0 0,0-1 1 0 0,0 1-1 0 0,-1-1 0 0 0,1 1 1 0 0,-1 0-1 0 0,1 0 0 0 0,2 5 1 0 0,2 4 66 0 0,0 1 1 0 0,-1 0-1 0 0,0 1 0 0 0,-1-1 1 0 0,0 1-1 0 0,-1 0 1 0 0,-1 1-1 0 0,0-1 1 0 0,-1 0-1 0 0,0 1 1 0 0,-1 20-1 0 0,-2-2 12 0 0,-2 0-1 0 0,-1 1 1 0 0,-17 63 0 0 0,9-60-397 0 0,-21 45 1 0 0,17-45-399 0 0,-2 0-121 0 0,11-26-1991 0 0,37-112-17949 0 0,-4 5 16940 0 0,-10 26 3004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6.210"/>
    </inkml:context>
    <inkml:brush xml:id="br0">
      <inkml:brushProperty name="width" value="0.1" units="cm"/>
      <inkml:brushProperty name="height" value="0.1" units="cm"/>
      <inkml:brushProperty name="color" value="#E71224"/>
    </inkml:brush>
  </inkml:definitions>
  <inkml:trace contextRef="#ctx0" brushRef="#br0">145 202 240 0 0,'11'-26'1744'0'0,"2"0"0"0"0,18-27 1 0 0,16-9 7449 0 0,-45 61-8784 0 0,-1-1 0 0 0,1 1 0 0 0,-1-1-1 0 0,1 1 1 0 0,-1-1 0 0 0,0 0 0 0 0,0 0 0 0 0,0 0-1 0 0,0 0 1 0 0,0 0 0 0 0,0 0 0 0 0,0 0 0 0 0,1-9 4295 0 0,-5 13-4569 0 0,0 0 1 0 0,0 1 0 0 0,0-1 0 0 0,1 1 0 0 0,-1-1-1 0 0,1 1 1 0 0,0 0 0 0 0,-1 0 0 0 0,2 0 0 0 0,-1 0-1 0 0,-3 6 1 0 0,5-7-66 0 0,-166 365 487 0 0,150-320-538 0 0,12-34-115 0 0,0 0 1 0 0,-1 0 0 0 0,0 0 0 0 0,-1 0 0 0 0,-1-1 0 0 0,-11 17 0 0 0,17-28-459 0 0,10-4-2130 0 0,-3 0 2634 0 0,1 0 1 0 0,-1 0 0 0 0,0-1 0 0 0,0 0 0 0 0,0 0-1 0 0,0-1 1 0 0,8-8 0 0 0,41-51 226 0 0,-39 46-201 0 0,-6 5 100 0 0,1 0-1 0 0,0 2 1 0 0,1-1-1 0 0,0 1 1 0 0,27-17-1 0 0,-36 26-30 0 0,1 0-1 0 0,0 0 0 0 0,0 0 1 0 0,0 0-1 0 0,0 1 1 0 0,0-1-1 0 0,0 1 0 0 0,1 0 1 0 0,-1 1-1 0 0,0-1 1 0 0,0 1-1 0 0,1 0 0 0 0,-1 0 1 0 0,0 0-1 0 0,1 0 0 0 0,-1 1 1 0 0,0-1-1 0 0,0 1 1 0 0,1 1-1 0 0,-1-1 0 0 0,0 0 1 0 0,0 1-1 0 0,0 0 1 0 0,0 0-1 0 0,-1 0 0 0 0,1 0 1 0 0,6 6-1 0 0,4 4 83 0 0,0 1 0 0 0,0 1 0 0 0,-1 0 0 0 0,0 1 0 0 0,-2 0-1 0 0,0 1 1 0 0,0 0 0 0 0,-2 1 0 0 0,0 0 0 0 0,-1 1 0 0 0,0 0 0 0 0,-2 0 0 0 0,6 24-1 0 0,-9-27-409 0 0,0 0 0 0 0,-1 0 0 0 0,-1 0 0 0 0,0 1 0 0 0,-1-1 0 0 0,-1 0 0 0 0,0 1 0 0 0,-1-1 0 0 0,-1 0-1 0 0,0 0 1 0 0,-1 0 0 0 0,0-1 0 0 0,-2 1 0 0 0,0-1 0 0 0,0 0 0 0 0,-1-1 0 0 0,-11 16 0 0 0,13-22 118 0 0,-2 5-1516 0 0,-1-1 1 0 0,-1-1 0 0 0,1 1-1 0 0,-13 9 1 0 0,20-18 1336 0 0,-1-1 0 0 0,1 0 0 0 0,-1 1 0 0 0,1-1 0 0 0,-1 0 0 0 0,0 0 0 0 0,0 1 1 0 0,0-1-1 0 0,1-1 0 0 0,-1 1 0 0 0,0 0 0 0 0,0 0 0 0 0,0-1 0 0 0,0 1 0 0 0,-1-1 0 0 0,1 0 0 0 0,0 1 0 0 0,0-1 0 0 0,0 0 0 0 0,0 0 0 0 0,0-1 1 0 0,0 1-1 0 0,0 0 0 0 0,0-1 0 0 0,0 1 0 0 0,0-1 0 0 0,0 0 0 0 0,0 1 0 0 0,0-1 0 0 0,0 0 0 0 0,0 0 0 0 0,0 0 0 0 0,1-1 0 0 0,-3-1 0 0 0,-12-14-364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6.836"/>
    </inkml:context>
    <inkml:brush xml:id="br0">
      <inkml:brushProperty name="width" value="0.1" units="cm"/>
      <inkml:brushProperty name="height" value="0.1" units="cm"/>
      <inkml:brushProperty name="color" value="#E71224"/>
    </inkml:brush>
  </inkml:definitions>
  <inkml:trace contextRef="#ctx0" brushRef="#br0">108 1 152 0 0,'-18'1'6792'0'0,"-11"9"878"0"0,-11 3-2169 0 0,39-13-5457 0 0,0 0 1 0 0,0 1-1 0 0,0-1 0 0 0,0 1 1 0 0,0-1-1 0 0,0 1 0 0 0,0-1 1 0 0,0 1-1 0 0,0-1 0 0 0,0 1 1 0 0,0 0-1 0 0,0 0 0 0 0,1-1 1 0 0,-1 1-1 0 0,0 0 0 0 0,1 0 0 0 0,-1 0 1 0 0,0 0-1 0 0,1 0 0 0 0,-1 0 1 0 0,1 0-1 0 0,-1 0 0 0 0,1 0 1 0 0,0 0-1 0 0,-1 0 0 0 0,1 0 1 0 0,0 0-1 0 0,0 0 0 0 0,0 0 1 0 0,0 1-1 0 0,0-1 0 0 0,0 0 1 0 0,0 0-1 0 0,0 0 0 0 0,0 0 0 0 0,1 0 1 0 0,-1 1-1 0 0,1 4 48 0 0,-1-1-1 0 0,1 1 1 0 0,0-1 0 0 0,1 0-1 0 0,-1 1 1 0 0,4 5 0 0 0,58 113 2301 0 0,41 60-478 0 0,-7-5-1038 0 0,-34-57-654 0 0,23 61-1588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8.180"/>
    </inkml:context>
    <inkml:brush xml:id="br0">
      <inkml:brushProperty name="width" value="0.1" units="cm"/>
      <inkml:brushProperty name="height" value="0.1" units="cm"/>
      <inkml:brushProperty name="color" value="#E71224"/>
    </inkml:brush>
  </inkml:definitions>
  <inkml:trace contextRef="#ctx0" brushRef="#br0">48 68 288 0 0,'-21'-23'7421'0'0,"-6"-21"9869"0"0,42 80-16535 0 0,-2 1 1 0 0,10 46-1 0 0,-2-4-764 0 0,35 147-3400 0 0,-49-185 1551 0 0,4 13-5752 0 0,-11-54 7467 0 0,0 1 1 0 0,0-1 0 0 0,0 0-1 0 0,0 1 1 0 0,0-1 0 0 0,0 1-1 0 0,0-1 1 0 0,0 0 0 0 0,0 1 0 0 0,0-1-1 0 0,0 1 1 0 0,0-1 0 0 0,1 0-1 0 0,-1 1 1 0 0,0-1 0 0 0,0 0-1 0 0,0 1 1 0 0,6 2-2420 0 0,-5-3 2420 0 0,-1 0 0 0 0,0 0-1 0 0,1 0 1 0 0,-1 0 0 0 0,1 0 0 0 0,-1 0-1 0 0,0 0 1 0 0,1 0 0 0 0,-1 0-1 0 0,1 0 1 0 0,-1 0 0 0 0,0 0-1 0 0,1-1 1 0 0,-1 1 0 0 0,0 0-1 0 0,1 0 1 0 0,-1 0 0 0 0,4-6-1993 0 0,8-23-1207 0 0,-4-7 2261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8.617"/>
    </inkml:context>
    <inkml:brush xml:id="br0">
      <inkml:brushProperty name="width" value="0.1" units="cm"/>
      <inkml:brushProperty name="height" value="0.1" units="cm"/>
      <inkml:brushProperty name="color" value="#E71224"/>
    </inkml:brush>
  </inkml:definitions>
  <inkml:trace contextRef="#ctx0" brushRef="#br0">160 111 160 0 0,'88'-110'24598'0'0,"-102"116"-22162"0"0,5 5-2356 0 0,0 0-1 0 0,0 1 0 0 0,2 0 0 0 0,-1 0 1 0 0,2 0-1 0 0,-9 22 0 0 0,-140 329-117 0 0,141-335-320 0 0,12-25-63 0 0,13 6-2973 0 0,0-10 3396 0 0,-1-2-1 0 0,0 1 1 0 0,1-1-1 0 0,-1 0 1 0 0,0-1-1 0 0,-1-1 1 0 0,1 1 0 0 0,-1-1-1 0 0,0-1 1 0 0,0 0-1 0 0,0 0 1 0 0,12-12-1 0 0,-8 7 377 0 0,2 1-1 0 0,30-17 1 0 0,-43 26-330 0 0,-1 0 0 0 0,1 0 0 0 0,0 1 0 0 0,0-1 0 0 0,0 1 1 0 0,0 0-1 0 0,0-1 0 0 0,0 1 0 0 0,0 0 0 0 0,0 0 0 0 0,0 0 0 0 0,0 0 0 0 0,0 1 0 0 0,-1-1 0 0 0,1 0 0 0 0,0 1 1 0 0,0 0-1 0 0,0-1 0 0 0,0 1 0 0 0,0 0 0 0 0,-1 0 0 0 0,1 0 0 0 0,0 0 0 0 0,-1 0 0 0 0,1 0 0 0 0,-1 0 1 0 0,1 1-1 0 0,-1-1 0 0 0,0 0 0 0 0,1 1 0 0 0,-1 0 0 0 0,0-1 0 0 0,0 1 0 0 0,0 0 0 0 0,0-1 0 0 0,0 1 0 0 0,0 0 1 0 0,0 2-1 0 0,4 9 201 0 0,0 1-1 0 0,-1 0 1 0 0,0 0 0 0 0,1 15 0 0 0,-3-20-185 0 0,2 26 169 0 0,-2 2 0 0 0,-3 70 1 0 0,-2-30-317 0 0,3-46-197 0 0,-1-20-270 0 0,0 0 1 0 0,1 0-1 0 0,1 0 0 0 0,0-1 1 0 0,0 1-1 0 0,1 0 0 0 0,5 16 1 0 0,-7-27 345 0 0,1 1 0 0 0,-1-1 0 0 0,1 0 0 0 0,-1 1 0 0 0,1-1 0 0 0,0 0-1 0 0,-1 1 1 0 0,1-1 0 0 0,-1 0 0 0 0,1 0 0 0 0,0 0 0 0 0,-1 1 0 0 0,1-1 0 0 0,-1 0 0 0 0,1 0 0 0 0,0 0 0 0 0,-1 0 0 0 0,1 0 0 0 0,0 0 0 0 0,-1 0 0 0 0,1-1 0 0 0,0 1 0 0 0,-1 0 0 0 0,1 0 0 0 0,-1 0 0 0 0,1-1-1 0 0,0 1 1 0 0,-1 0 0 0 0,1-1 0 0 0,-1 1 0 0 0,1 0 0 0 0,-1-1 0 0 0,1 1 0 0 0,1-2-612 0 0,-2 2 612 0 0,0-1 0 0 0,1 0 0 0 0,-1 1 0 0 0,1-2 0 0 0,20-22-3736 0 0,15-44-2826 0 0,-7-4 3772 0 0,-29 71 2956 0 0,24-62-1117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9.070"/>
    </inkml:context>
    <inkml:brush xml:id="br0">
      <inkml:brushProperty name="width" value="0.1" units="cm"/>
      <inkml:brushProperty name="height" value="0.1" units="cm"/>
      <inkml:brushProperty name="color" value="#E71224"/>
    </inkml:brush>
  </inkml:definitions>
  <inkml:trace contextRef="#ctx0" brushRef="#br0">392 63 160 0 0,'56'-62'17941'0'0,"-98"100"-12743"0"0,-20 21-3810 0 0,-240 361 1870 0 0,300-417-3289 0 0,-4 5-122 0 0,1 0-1 0 0,0 0 1 0 0,1 0-1 0 0,-1 1 1 0 0,2 0-1 0 0,-1 0 1 0 0,-4 17-1 0 0,9-26 101 0 0,-1 0 0 0 0,0 1-1 0 0,0-1 1 0 0,1 1 0 0 0,-1-1-1 0 0,0 1 1 0 0,0-1 0 0 0,1 0-1 0 0,-1 1 1 0 0,0-1 0 0 0,1 0-1 0 0,-1 1 1 0 0,1-1 0 0 0,-1 0-1 0 0,0 1 1 0 0,1-1 0 0 0,-1 0-1 0 0,1 0 1 0 0,-1 0 0 0 0,1 1-1 0 0,-1-1 1 0 0,1 0-1 0 0,-1 0 1 0 0,1 0 0 0 0,-1 0-1 0 0,1 0 1 0 0,-1 0 0 0 0,1 0-1 0 0,-1 0 1 0 0,1 0 0 0 0,-1 0-1 0 0,1 0 1 0 0,-1 0 0 0 0,1 0-1 0 0,18-3-393 0 0,4-8 304 0 0,0 0-1 0 0,0-1 1 0 0,20-16 0 0 0,-17 11-3 0 0,55-26 0 0 0,-73 39 172 0 0,0 1 1 0 0,0 0-1 0 0,1 1 1 0 0,-1 0-1 0 0,1 0 0 0 0,0 1 1 0 0,0 0-1 0 0,-1 0 1 0 0,1 1-1 0 0,0 0 1 0 0,11 2-1 0 0,-14 0 64 0 0,-1-1 0 0 0,1 1 1 0 0,-1 0-1 0 0,1 1 0 0 0,-1-1 0 0 0,0 1 0 0 0,0 0 0 0 0,0 1 0 0 0,0-1 1 0 0,-1 1-1 0 0,1 0 0 0 0,-1 0 0 0 0,0 0 0 0 0,0 1 0 0 0,-1-1 0 0 0,1 1 1 0 0,-1 0-1 0 0,0 0 0 0 0,0 0 0 0 0,3 9 0 0 0,4 9 186 0 0,-2 1 1 0 0,0 1-1 0 0,5 32 1 0 0,-12-53-256 0 0,4 32 152 0 0,-1 1 0 0 0,-2 0 0 0 0,-3 44-1 0 0,0-25-217 0 0,-4 9-307 0 0,4-51-4342 0 0,23-102-16489 0 0,-14 41 20062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9.415"/>
    </inkml:context>
    <inkml:brush xml:id="br0">
      <inkml:brushProperty name="width" value="0.1" units="cm"/>
      <inkml:brushProperty name="height" value="0.1" units="cm"/>
      <inkml:brushProperty name="color" value="#E71224"/>
    </inkml:brush>
  </inkml:definitions>
  <inkml:trace contextRef="#ctx0" brushRef="#br0">0 0 196 0 0,'13'10'23989'0'0,"0"58"-23487"0"0,-7-20 755 0 0,48 286 1366 0 0,-28-147-2623 0 0,-12-46-879 0 0,-12-94-1913 0 0,-2-1-3656 0 0,0-111-11944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2:59.836"/>
    </inkml:context>
    <inkml:brush xml:id="br0">
      <inkml:brushProperty name="width" value="0.1" units="cm"/>
      <inkml:brushProperty name="height" value="0.1" units="cm"/>
      <inkml:brushProperty name="color" value="#E71224"/>
    </inkml:brush>
  </inkml:definitions>
  <inkml:trace contextRef="#ctx0" brushRef="#br0">0 580 260 0 0,'26'-10'21931'0'0,"-24"11"-21117"0"0,3 3-151 0 0,9 17-3597 0 0,-6-6 3205 0 0,-2 0 1 0 0,1 0-1 0 0,-2 1 1 0 0,0-1-1 0 0,-1 1 1 0 0,4 29-1 0 0,8 28 425 0 0,30 88-226 0 0,-8 2-1 0 0,19 173 1 0 0,-56-331-350 0 0,0 0 0 0 0,-1 1 0 0 0,0-1 0 0 0,0 0 0 0 0,0 0 0 0 0,0 1 0 0 0,-1-1 0 0 0,0 0 0 0 0,0 0 0 0 0,0 0 0 0 0,-1 0 0 0 0,0 0 0 0 0,0 0 0 0 0,0 0 0 0 0,0 0 0 0 0,-1-1 0 0 0,-3 6 0 0 0,5-10-56 0 0,0 0 0 0 0,0-1 0 0 0,-1 1 0 0 0,1 0 0 0 0,0-1 0 0 0,0 1 0 0 0,0-1 0 0 0,0 1 0 0 0,1-1-1 0 0,-1 1 1 0 0,0-1 0 0 0,0 0 0 0 0,0 1 0 0 0,0-1 0 0 0,1 0 0 0 0,-1 0 0 0 0,-1 0 0 0 0,-6-9-58 0 0,1 1 0 0 0,0-1 0 0 0,0 0 0 0 0,1-1 0 0 0,0 0 0 0 0,1 0-1 0 0,-7-19 1 0 0,-18-88-885 0 0,21 79 577 0 0,-10-69-1776 0 0,-10-204-1 0 0,22 210 879 0 0,4 30 144 0 0,2-1 0 0 0,12-100 0 0 0,-4 125 1102 0 0,2 0 0 0 0,2 1 0 0 0,1 0-1 0 0,32-72 1 0 0,-39 108 173 0 0,0 0 0 0 0,1 1 0 0 0,0 0 0 0 0,1 0 0 0 0,0 1 0 0 0,0 0 0 0 0,1 0 0 0 0,16-13 0 0 0,-18 17-163 0 0,0 1 1 0 0,0-1-1 0 0,1 1 0 0 0,0 0 1 0 0,0 1-1 0 0,0 0 0 0 0,0 0 1 0 0,1 0-1 0 0,-1 1 1 0 0,1 0-1 0 0,-1 0 0 0 0,1 1 1 0 0,14-1-1 0 0,-19 3-108 0 0,0-1-1 0 0,0 0 1 0 0,1 0 0 0 0,-1 1-1 0 0,0 0 1 0 0,0 0 0 0 0,0 0-1 0 0,0 0 1 0 0,0 0 0 0 0,0 1-1 0 0,0-1 1 0 0,0 1 0 0 0,-1-1-1 0 0,1 1 1 0 0,-1 0 0 0 0,1 0 0 0 0,-1 1-1 0 0,1-1 1 0 0,-1 0 0 0 0,0 1-1 0 0,0-1 1 0 0,0 1 0 0 0,-1 0-1 0 0,1 0 1 0 0,-1 0 0 0 0,1 0-1 0 0,-1 0 1 0 0,1 5 0 0 0,1 1-230 0 0,-1 1 1 0 0,0 0 0 0 0,0 1-1 0 0,-1-1 1 0 0,-1 0-1 0 0,1 0 1 0 0,-3 15 0 0 0,-3 5-628 0 0,-2-1 0 0 0,0-1 0 0 0,-2 0 1 0 0,-1 0-1 0 0,-17 33 0 0 0,5-12-369 0 0,12-27 398 0 0,-1-1-1 0 0,-20 31 1 0 0,-10 2-4389 0 0,38-62 2306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3:00.319"/>
    </inkml:context>
    <inkml:brush xml:id="br0">
      <inkml:brushProperty name="width" value="0.1" units="cm"/>
      <inkml:brushProperty name="height" value="0.1" units="cm"/>
      <inkml:brushProperty name="color" value="#E71224"/>
    </inkml:brush>
  </inkml:definitions>
  <inkml:trace contextRef="#ctx0" brushRef="#br0">0 341 20 0 0,'30'-12'378'0'0,"-19"7"688"0"0,-1 1 0 0 0,1 0 0 0 0,0 0-1 0 0,15-2 1 0 0,-23 6-618 0 0,0-1 1 0 0,0 1-1 0 0,0 0 1 0 0,0 0-1 0 0,0 0 0 0 0,-1 1 1 0 0,1-1-1 0 0,0 1 1 0 0,0-1-1 0 0,0 1 1 0 0,0 0-1 0 0,0 0 0 0 0,0 0 1 0 0,-1 1-1 0 0,1-1 1 0 0,-1 1-1 0 0,1-1 0 0 0,-1 1 1 0 0,1 0-1 0 0,-1 0 1 0 0,3 3-1 0 0,1 3 26 0 0,0 0 1 0 0,0 1-1 0 0,-1-1 0 0 0,0 2 1 0 0,-1-1-1 0 0,0 0 0 0 0,0 1 1 0 0,-1 0-1 0 0,0-1 0 0 0,1 13 1 0 0,4 21 577 0 0,0 48 0 0 0,-4-40-522 0 0,20 504 432 0 0,-24-494-1049 0 0,-2 0 1 0 0,-14 75 0 0 0,-6-71 278 0 0,20-61-130 0 0,0 0-1 0 0,0 0 1 0 0,0 0-1 0 0,0 0 0 0 0,0-1 1 0 0,-1 1-1 0 0,0-1 1 0 0,1 1-1 0 0,-1-1 0 0 0,-1 0 1 0 0,1 0-1 0 0,0 0 1 0 0,-5 2-1 0 0,7-5-40 0 0,-1 0 0 0 0,1 0 1 0 0,-1 0-1 0 0,1 0 0 0 0,0 0 0 0 0,-1 0 0 0 0,1-1 1 0 0,-1 1-1 0 0,1-1 0 0 0,0 1 0 0 0,-1-1 0 0 0,1 1 1 0 0,0-1-1 0 0,0 0 0 0 0,-1 1 0 0 0,1-1 0 0 0,0 0 0 0 0,0 0 1 0 0,0 0-1 0 0,0 0 0 0 0,0 0 0 0 0,0 0 0 0 0,0 0 1 0 0,1 0-1 0 0,-1-1 0 0 0,0 1 0 0 0,0 0 0 0 0,1 0 1 0 0,-1-1-1 0 0,1 1 0 0 0,-1 0 0 0 0,1-1 0 0 0,-1-1 1 0 0,-15-51-98 0 0,5-22-448 0 0,-1-129-1 0 0,10 127-216 0 0,3-91-2086 0 0,30-227 0 0 0,-25 343 3066 0 0,3 1 0 0 0,3 0 0 0 0,1 0-1 0 0,3 1 1 0 0,2 1 0 0 0,26-52 0 0 0,-36 89 89 0 0,-1 0 1 0 0,2 0 0 0 0,0 1-1 0 0,0 0 1 0 0,1 0 0 0 0,1 1-1 0 0,14-12 1 0 0,-21 19-290 0 0,-1 2 0 0 0,1-1 1 0 0,0 0-1 0 0,1 1 0 0 0,-1 0 0 0 0,0 0 1 0 0,1 0-1 0 0,-1 0 0 0 0,1 1 1 0 0,0 0-1 0 0,8-1 0 0 0,-10 2-69 0 0,0 0 0 0 0,0 0 0 0 0,0 0 0 0 0,0 1 1 0 0,0-1-1 0 0,-1 1 0 0 0,1 0 0 0 0,0 0 0 0 0,0 0 0 0 0,0 1 0 0 0,-1-1 0 0 0,1 0 0 0 0,0 1 0 0 0,-1 0 1 0 0,1 0-1 0 0,-1 0 0 0 0,0 0 0 0 0,0 0 0 0 0,0 0 0 0 0,3 3 0 0 0,-2 0-65 0 0,0 0-1 0 0,0 0 1 0 0,0 1-1 0 0,-1-1 1 0 0,1 1-1 0 0,-1-1 1 0 0,-1 1 0 0 0,1 0-1 0 0,-1 0 1 0 0,0 0-1 0 0,0 0 1 0 0,-1-1-1 0 0,0 1 1 0 0,0 0-1 0 0,-1 8 1 0 0,-1 9-325 0 0,-2 1 0 0 0,-8 29 0 0 0,10-44 377 0 0,-4 13-1338 0 0,0 1 0 0 0,-2-1 0 0 0,0 0 1 0 0,-1-1-1 0 0,-2 0 0 0 0,-21 34 0 0 0,6-16-2526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10T00:23:00.679"/>
    </inkml:context>
    <inkml:brush xml:id="br0">
      <inkml:brushProperty name="width" value="0.1" units="cm"/>
      <inkml:brushProperty name="height" value="0.1" units="cm"/>
      <inkml:brushProperty name="color" value="#E71224"/>
    </inkml:brush>
  </inkml:definitions>
  <inkml:trace contextRef="#ctx0" brushRef="#br0">13 72 172 0 0,'6'-71'28535'0'0,"-7"71"-28551"0"0,0 1 0 0 0,0-1 0 0 0,0 1 0 0 0,0-1 0 0 0,1 1 0 0 0,-1-1 0 0 0,0 1 0 0 0,1 0 1 0 0,-1 0-1 0 0,0-1 0 0 0,1 1 0 0 0,-1 0 0 0 0,1 0 0 0 0,-1 0 0 0 0,1-1 0 0 0,-1 1 0 0 0,1 2 0 0 0,-3 14-7 0 0,1-1 1 0 0,1 1-1 0 0,1 0 0 0 0,2 24 1 0 0,0 11 72 0 0,11 392-1236 0 0,-3 184-9451 0 0,-17-289-4236 0 0,6-310 13681 0 0,-6-8 727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7F876C-AE8E-4933-9F78-1A2BB7012F15}" type="slidenum">
              <a:rPr lang="en-US">
                <a:latin typeface="Arial" charset="0"/>
              </a:rPr>
              <a:pPr/>
              <a:t>10</a:t>
            </a:fld>
            <a:endParaRPr lang="en-US" dirty="0">
              <a:latin typeface="Arial"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dirty="0"/>
              <a:t>St Bernard and </a:t>
            </a:r>
            <a:r>
              <a:rPr lang="en-US" dirty="0" err="1"/>
              <a:t>Plaquamines</a:t>
            </a:r>
            <a:r>
              <a:rPr lang="en-US" dirty="0"/>
              <a:t> - Betsy</a:t>
            </a:r>
          </a:p>
          <a:p>
            <a:pPr eaLnBrk="1" hangingPunct="1"/>
            <a:r>
              <a:rPr lang="en-US" dirty="0"/>
              <a:t>Mississippi River -- Gulf Outlet, a navigation project that provided a short-cut from the Gulf of Mexico to New Orleans.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17" Type="http://schemas.openxmlformats.org/officeDocument/2006/relationships/image" Target="../media/image58.png"/><Relationship Id="rId21" Type="http://schemas.openxmlformats.org/officeDocument/2006/relationships/image" Target="../media/image10.png"/><Relationship Id="rId42" Type="http://schemas.openxmlformats.org/officeDocument/2006/relationships/customXml" Target="../ink/ink19.xml"/><Relationship Id="rId63" Type="http://schemas.openxmlformats.org/officeDocument/2006/relationships/image" Target="../media/image31.png"/><Relationship Id="rId84" Type="http://schemas.openxmlformats.org/officeDocument/2006/relationships/customXml" Target="../ink/ink40.xml"/><Relationship Id="rId138" Type="http://schemas.openxmlformats.org/officeDocument/2006/relationships/customXml" Target="../ink/ink67.xml"/><Relationship Id="rId107" Type="http://schemas.openxmlformats.org/officeDocument/2006/relationships/image" Target="../media/image53.png"/><Relationship Id="rId11" Type="http://schemas.openxmlformats.org/officeDocument/2006/relationships/image" Target="../media/image5.png"/><Relationship Id="rId32" Type="http://schemas.openxmlformats.org/officeDocument/2006/relationships/customXml" Target="../ink/ink14.xml"/><Relationship Id="rId53" Type="http://schemas.openxmlformats.org/officeDocument/2006/relationships/image" Target="../media/image26.png"/><Relationship Id="rId74" Type="http://schemas.openxmlformats.org/officeDocument/2006/relationships/customXml" Target="../ink/ink35.xml"/><Relationship Id="rId128" Type="http://schemas.openxmlformats.org/officeDocument/2006/relationships/customXml" Target="../ink/ink62.xml"/><Relationship Id="rId149" Type="http://schemas.openxmlformats.org/officeDocument/2006/relationships/image" Target="../media/image74.png"/><Relationship Id="rId5" Type="http://schemas.openxmlformats.org/officeDocument/2006/relationships/image" Target="../media/image1.png"/><Relationship Id="rId95" Type="http://schemas.openxmlformats.org/officeDocument/2006/relationships/image" Target="../media/image47.png"/><Relationship Id="rId22" Type="http://schemas.openxmlformats.org/officeDocument/2006/relationships/customXml" Target="../ink/ink9.xml"/><Relationship Id="rId27" Type="http://schemas.openxmlformats.org/officeDocument/2006/relationships/image" Target="../media/image13.png"/><Relationship Id="rId43" Type="http://schemas.openxmlformats.org/officeDocument/2006/relationships/image" Target="../media/image21.png"/><Relationship Id="rId48" Type="http://schemas.openxmlformats.org/officeDocument/2006/relationships/customXml" Target="../ink/ink22.xml"/><Relationship Id="rId64" Type="http://schemas.openxmlformats.org/officeDocument/2006/relationships/customXml" Target="../ink/ink30.xml"/><Relationship Id="rId69" Type="http://schemas.openxmlformats.org/officeDocument/2006/relationships/image" Target="../media/image34.png"/><Relationship Id="rId113" Type="http://schemas.openxmlformats.org/officeDocument/2006/relationships/image" Target="../media/image56.png"/><Relationship Id="rId118" Type="http://schemas.openxmlformats.org/officeDocument/2006/relationships/customXml" Target="../ink/ink57.xml"/><Relationship Id="rId134" Type="http://schemas.openxmlformats.org/officeDocument/2006/relationships/customXml" Target="../ink/ink65.xml"/><Relationship Id="rId139" Type="http://schemas.openxmlformats.org/officeDocument/2006/relationships/image" Target="../media/image69.png"/><Relationship Id="rId80" Type="http://schemas.openxmlformats.org/officeDocument/2006/relationships/customXml" Target="../ink/ink38.xml"/><Relationship Id="rId85" Type="http://schemas.openxmlformats.org/officeDocument/2006/relationships/image" Target="../media/image42.png"/><Relationship Id="rId150" Type="http://schemas.openxmlformats.org/officeDocument/2006/relationships/customXml" Target="../ink/ink73.xml"/><Relationship Id="rId12" Type="http://schemas.openxmlformats.org/officeDocument/2006/relationships/customXml" Target="../ink/ink4.xml"/><Relationship Id="rId17"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customXml" Target="../ink/ink17.xml"/><Relationship Id="rId59" Type="http://schemas.openxmlformats.org/officeDocument/2006/relationships/image" Target="../media/image29.png"/><Relationship Id="rId103" Type="http://schemas.openxmlformats.org/officeDocument/2006/relationships/image" Target="../media/image51.png"/><Relationship Id="rId108" Type="http://schemas.openxmlformats.org/officeDocument/2006/relationships/customXml" Target="../ink/ink52.xml"/><Relationship Id="rId124" Type="http://schemas.openxmlformats.org/officeDocument/2006/relationships/customXml" Target="../ink/ink60.xml"/><Relationship Id="rId129" Type="http://schemas.openxmlformats.org/officeDocument/2006/relationships/image" Target="../media/image64.png"/><Relationship Id="rId54" Type="http://schemas.openxmlformats.org/officeDocument/2006/relationships/customXml" Target="../ink/ink25.xml"/><Relationship Id="rId70" Type="http://schemas.openxmlformats.org/officeDocument/2006/relationships/customXml" Target="../ink/ink33.xml"/><Relationship Id="rId75" Type="http://schemas.openxmlformats.org/officeDocument/2006/relationships/image" Target="../media/image37.png"/><Relationship Id="rId91" Type="http://schemas.openxmlformats.org/officeDocument/2006/relationships/image" Target="../media/image45.png"/><Relationship Id="rId96" Type="http://schemas.openxmlformats.org/officeDocument/2006/relationships/customXml" Target="../ink/ink46.xml"/><Relationship Id="rId140" Type="http://schemas.openxmlformats.org/officeDocument/2006/relationships/customXml" Target="../ink/ink68.xml"/><Relationship Id="rId145" Type="http://schemas.openxmlformats.org/officeDocument/2006/relationships/image" Target="../media/image72.png"/><Relationship Id="rId1" Type="http://schemas.microsoft.com/office/2007/relationships/media" Target="../media/media2.m4a"/><Relationship Id="rId6" Type="http://schemas.openxmlformats.org/officeDocument/2006/relationships/customXml" Target="../ink/ink1.xml"/><Relationship Id="rId23" Type="http://schemas.openxmlformats.org/officeDocument/2006/relationships/image" Target="../media/image11.png"/><Relationship Id="rId28" Type="http://schemas.openxmlformats.org/officeDocument/2006/relationships/customXml" Target="../ink/ink12.xml"/><Relationship Id="rId49" Type="http://schemas.openxmlformats.org/officeDocument/2006/relationships/image" Target="../media/image24.png"/><Relationship Id="rId114" Type="http://schemas.openxmlformats.org/officeDocument/2006/relationships/customXml" Target="../ink/ink55.xml"/><Relationship Id="rId119" Type="http://schemas.openxmlformats.org/officeDocument/2006/relationships/image" Target="../media/image59.png"/><Relationship Id="rId44" Type="http://schemas.openxmlformats.org/officeDocument/2006/relationships/customXml" Target="../ink/ink20.xml"/><Relationship Id="rId60" Type="http://schemas.openxmlformats.org/officeDocument/2006/relationships/customXml" Target="../ink/ink28.xml"/><Relationship Id="rId65" Type="http://schemas.openxmlformats.org/officeDocument/2006/relationships/image" Target="../media/image32.png"/><Relationship Id="rId81" Type="http://schemas.openxmlformats.org/officeDocument/2006/relationships/image" Target="../media/image40.png"/><Relationship Id="rId86" Type="http://schemas.openxmlformats.org/officeDocument/2006/relationships/customXml" Target="../ink/ink41.xml"/><Relationship Id="rId130" Type="http://schemas.openxmlformats.org/officeDocument/2006/relationships/customXml" Target="../ink/ink63.xml"/><Relationship Id="rId135" Type="http://schemas.openxmlformats.org/officeDocument/2006/relationships/image" Target="../media/image67.png"/><Relationship Id="rId151" Type="http://schemas.openxmlformats.org/officeDocument/2006/relationships/image" Target="../media/image75.png"/><Relationship Id="rId13" Type="http://schemas.openxmlformats.org/officeDocument/2006/relationships/image" Target="../media/image6.png"/><Relationship Id="rId18" Type="http://schemas.openxmlformats.org/officeDocument/2006/relationships/customXml" Target="../ink/ink7.xml"/><Relationship Id="rId39" Type="http://schemas.openxmlformats.org/officeDocument/2006/relationships/image" Target="../media/image19.png"/><Relationship Id="rId109" Type="http://schemas.openxmlformats.org/officeDocument/2006/relationships/image" Target="../media/image54.png"/><Relationship Id="rId34" Type="http://schemas.openxmlformats.org/officeDocument/2006/relationships/customXml" Target="../ink/ink15.xml"/><Relationship Id="rId50" Type="http://schemas.openxmlformats.org/officeDocument/2006/relationships/customXml" Target="../ink/ink23.xml"/><Relationship Id="rId55" Type="http://schemas.openxmlformats.org/officeDocument/2006/relationships/image" Target="../media/image27.png"/><Relationship Id="rId76" Type="http://schemas.openxmlformats.org/officeDocument/2006/relationships/customXml" Target="../ink/ink36.xml"/><Relationship Id="rId97" Type="http://schemas.openxmlformats.org/officeDocument/2006/relationships/image" Target="../media/image48.png"/><Relationship Id="rId104" Type="http://schemas.openxmlformats.org/officeDocument/2006/relationships/customXml" Target="../ink/ink50.xml"/><Relationship Id="rId120" Type="http://schemas.openxmlformats.org/officeDocument/2006/relationships/customXml" Target="../ink/ink58.xml"/><Relationship Id="rId125" Type="http://schemas.openxmlformats.org/officeDocument/2006/relationships/image" Target="../media/image62.png"/><Relationship Id="rId141" Type="http://schemas.openxmlformats.org/officeDocument/2006/relationships/image" Target="../media/image70.png"/><Relationship Id="rId146" Type="http://schemas.openxmlformats.org/officeDocument/2006/relationships/customXml" Target="../ink/ink71.xml"/><Relationship Id="rId7" Type="http://schemas.openxmlformats.org/officeDocument/2006/relationships/image" Target="../media/image3.png"/><Relationship Id="rId71" Type="http://schemas.openxmlformats.org/officeDocument/2006/relationships/image" Target="../media/image35.png"/><Relationship Id="rId92" Type="http://schemas.openxmlformats.org/officeDocument/2006/relationships/customXml" Target="../ink/ink44.xml"/><Relationship Id="rId2" Type="http://schemas.openxmlformats.org/officeDocument/2006/relationships/audio" Target="../media/media2.m4a"/><Relationship Id="rId29" Type="http://schemas.openxmlformats.org/officeDocument/2006/relationships/image" Target="../media/image14.png"/><Relationship Id="rId24" Type="http://schemas.openxmlformats.org/officeDocument/2006/relationships/customXml" Target="../ink/ink10.xml"/><Relationship Id="rId40" Type="http://schemas.openxmlformats.org/officeDocument/2006/relationships/customXml" Target="../ink/ink18.xml"/><Relationship Id="rId45" Type="http://schemas.openxmlformats.org/officeDocument/2006/relationships/image" Target="../media/image22.png"/><Relationship Id="rId66" Type="http://schemas.openxmlformats.org/officeDocument/2006/relationships/customXml" Target="../ink/ink31.xml"/><Relationship Id="rId87" Type="http://schemas.openxmlformats.org/officeDocument/2006/relationships/image" Target="../media/image43.png"/><Relationship Id="rId110" Type="http://schemas.openxmlformats.org/officeDocument/2006/relationships/customXml" Target="../ink/ink53.xml"/><Relationship Id="rId115" Type="http://schemas.openxmlformats.org/officeDocument/2006/relationships/image" Target="../media/image57.png"/><Relationship Id="rId131" Type="http://schemas.openxmlformats.org/officeDocument/2006/relationships/image" Target="../media/image65.png"/><Relationship Id="rId136" Type="http://schemas.openxmlformats.org/officeDocument/2006/relationships/customXml" Target="../ink/ink66.xml"/><Relationship Id="rId61" Type="http://schemas.openxmlformats.org/officeDocument/2006/relationships/image" Target="../media/image30.png"/><Relationship Id="rId82" Type="http://schemas.openxmlformats.org/officeDocument/2006/relationships/customXml" Target="../ink/ink39.xml"/><Relationship Id="rId152" Type="http://schemas.openxmlformats.org/officeDocument/2006/relationships/customXml" Target="../ink/ink74.xml"/><Relationship Id="rId19" Type="http://schemas.openxmlformats.org/officeDocument/2006/relationships/image" Target="../media/image9.png"/><Relationship Id="rId14" Type="http://schemas.openxmlformats.org/officeDocument/2006/relationships/customXml" Target="../ink/ink5.xml"/><Relationship Id="rId30" Type="http://schemas.openxmlformats.org/officeDocument/2006/relationships/customXml" Target="../ink/ink13.xml"/><Relationship Id="rId35" Type="http://schemas.openxmlformats.org/officeDocument/2006/relationships/image" Target="../media/image17.png"/><Relationship Id="rId56" Type="http://schemas.openxmlformats.org/officeDocument/2006/relationships/customXml" Target="../ink/ink26.xml"/><Relationship Id="rId77" Type="http://schemas.openxmlformats.org/officeDocument/2006/relationships/image" Target="../media/image38.png"/><Relationship Id="rId100" Type="http://schemas.openxmlformats.org/officeDocument/2006/relationships/customXml" Target="../ink/ink48.xml"/><Relationship Id="rId105" Type="http://schemas.openxmlformats.org/officeDocument/2006/relationships/image" Target="../media/image52.png"/><Relationship Id="rId126" Type="http://schemas.openxmlformats.org/officeDocument/2006/relationships/customXml" Target="../ink/ink61.xml"/><Relationship Id="rId147" Type="http://schemas.openxmlformats.org/officeDocument/2006/relationships/image" Target="../media/image73.png"/><Relationship Id="rId8" Type="http://schemas.openxmlformats.org/officeDocument/2006/relationships/customXml" Target="../ink/ink2.xml"/><Relationship Id="rId51" Type="http://schemas.openxmlformats.org/officeDocument/2006/relationships/image" Target="../media/image25.png"/><Relationship Id="rId72" Type="http://schemas.openxmlformats.org/officeDocument/2006/relationships/customXml" Target="../ink/ink34.xml"/><Relationship Id="rId93" Type="http://schemas.openxmlformats.org/officeDocument/2006/relationships/image" Target="../media/image46.png"/><Relationship Id="rId98" Type="http://schemas.openxmlformats.org/officeDocument/2006/relationships/customXml" Target="../ink/ink47.xml"/><Relationship Id="rId121" Type="http://schemas.openxmlformats.org/officeDocument/2006/relationships/image" Target="../media/image60.png"/><Relationship Id="rId142" Type="http://schemas.openxmlformats.org/officeDocument/2006/relationships/customXml" Target="../ink/ink69.xml"/><Relationship Id="rId3" Type="http://schemas.openxmlformats.org/officeDocument/2006/relationships/slideLayout" Target="../slideLayouts/slideLayout2.xml"/><Relationship Id="rId25" Type="http://schemas.openxmlformats.org/officeDocument/2006/relationships/image" Target="../media/image12.png"/><Relationship Id="rId46" Type="http://schemas.openxmlformats.org/officeDocument/2006/relationships/customXml" Target="../ink/ink21.xml"/><Relationship Id="rId67" Type="http://schemas.openxmlformats.org/officeDocument/2006/relationships/image" Target="../media/image33.png"/><Relationship Id="rId116" Type="http://schemas.openxmlformats.org/officeDocument/2006/relationships/customXml" Target="../ink/ink56.xml"/><Relationship Id="rId137" Type="http://schemas.openxmlformats.org/officeDocument/2006/relationships/image" Target="../media/image68.png"/><Relationship Id="rId20" Type="http://schemas.openxmlformats.org/officeDocument/2006/relationships/customXml" Target="../ink/ink8.xml"/><Relationship Id="rId41" Type="http://schemas.openxmlformats.org/officeDocument/2006/relationships/image" Target="../media/image20.png"/><Relationship Id="rId62" Type="http://schemas.openxmlformats.org/officeDocument/2006/relationships/customXml" Target="../ink/ink29.xml"/><Relationship Id="rId83" Type="http://schemas.openxmlformats.org/officeDocument/2006/relationships/image" Target="../media/image41.png"/><Relationship Id="rId88" Type="http://schemas.openxmlformats.org/officeDocument/2006/relationships/customXml" Target="../ink/ink42.xml"/><Relationship Id="rId111" Type="http://schemas.openxmlformats.org/officeDocument/2006/relationships/image" Target="../media/image55.png"/><Relationship Id="rId132" Type="http://schemas.openxmlformats.org/officeDocument/2006/relationships/customXml" Target="../ink/ink64.xml"/><Relationship Id="rId153" Type="http://schemas.openxmlformats.org/officeDocument/2006/relationships/image" Target="../media/image76.png"/><Relationship Id="rId15" Type="http://schemas.openxmlformats.org/officeDocument/2006/relationships/image" Target="../media/image7.png"/><Relationship Id="rId36" Type="http://schemas.openxmlformats.org/officeDocument/2006/relationships/customXml" Target="../ink/ink16.xml"/><Relationship Id="rId57" Type="http://schemas.openxmlformats.org/officeDocument/2006/relationships/image" Target="../media/image28.png"/><Relationship Id="rId106" Type="http://schemas.openxmlformats.org/officeDocument/2006/relationships/customXml" Target="../ink/ink51.xml"/><Relationship Id="rId127" Type="http://schemas.openxmlformats.org/officeDocument/2006/relationships/image" Target="../media/image63.png"/><Relationship Id="rId10" Type="http://schemas.openxmlformats.org/officeDocument/2006/relationships/customXml" Target="../ink/ink3.xml"/><Relationship Id="rId31" Type="http://schemas.openxmlformats.org/officeDocument/2006/relationships/image" Target="../media/image15.png"/><Relationship Id="rId52" Type="http://schemas.openxmlformats.org/officeDocument/2006/relationships/customXml" Target="../ink/ink24.xml"/><Relationship Id="rId73" Type="http://schemas.openxmlformats.org/officeDocument/2006/relationships/image" Target="../media/image36.png"/><Relationship Id="rId78" Type="http://schemas.openxmlformats.org/officeDocument/2006/relationships/customXml" Target="../ink/ink37.xml"/><Relationship Id="rId94" Type="http://schemas.openxmlformats.org/officeDocument/2006/relationships/customXml" Target="../ink/ink45.xml"/><Relationship Id="rId99" Type="http://schemas.openxmlformats.org/officeDocument/2006/relationships/image" Target="../media/image49.png"/><Relationship Id="rId101" Type="http://schemas.openxmlformats.org/officeDocument/2006/relationships/image" Target="../media/image50.png"/><Relationship Id="rId122" Type="http://schemas.openxmlformats.org/officeDocument/2006/relationships/customXml" Target="../ink/ink59.xml"/><Relationship Id="rId143" Type="http://schemas.openxmlformats.org/officeDocument/2006/relationships/image" Target="../media/image71.png"/><Relationship Id="rId148" Type="http://schemas.openxmlformats.org/officeDocument/2006/relationships/customXml" Target="../ink/ink72.xml"/><Relationship Id="rId4" Type="http://schemas.openxmlformats.org/officeDocument/2006/relationships/image" Target="../media/image2.jpeg"/><Relationship Id="rId9" Type="http://schemas.openxmlformats.org/officeDocument/2006/relationships/image" Target="../media/image4.png"/><Relationship Id="rId26" Type="http://schemas.openxmlformats.org/officeDocument/2006/relationships/customXml" Target="../ink/ink11.xml"/><Relationship Id="rId47" Type="http://schemas.openxmlformats.org/officeDocument/2006/relationships/image" Target="../media/image23.png"/><Relationship Id="rId68" Type="http://schemas.openxmlformats.org/officeDocument/2006/relationships/customXml" Target="../ink/ink32.xml"/><Relationship Id="rId89" Type="http://schemas.openxmlformats.org/officeDocument/2006/relationships/image" Target="../media/image44.png"/><Relationship Id="rId112" Type="http://schemas.openxmlformats.org/officeDocument/2006/relationships/customXml" Target="../ink/ink54.xml"/><Relationship Id="rId133" Type="http://schemas.openxmlformats.org/officeDocument/2006/relationships/image" Target="../media/image66.png"/><Relationship Id="rId16" Type="http://schemas.openxmlformats.org/officeDocument/2006/relationships/customXml" Target="../ink/ink6.xml"/><Relationship Id="rId37" Type="http://schemas.openxmlformats.org/officeDocument/2006/relationships/image" Target="../media/image18.png"/><Relationship Id="rId58" Type="http://schemas.openxmlformats.org/officeDocument/2006/relationships/customXml" Target="../ink/ink27.xml"/><Relationship Id="rId79" Type="http://schemas.openxmlformats.org/officeDocument/2006/relationships/image" Target="../media/image39.png"/><Relationship Id="rId102" Type="http://schemas.openxmlformats.org/officeDocument/2006/relationships/customXml" Target="../ink/ink49.xml"/><Relationship Id="rId123" Type="http://schemas.openxmlformats.org/officeDocument/2006/relationships/image" Target="../media/image61.png"/><Relationship Id="rId144" Type="http://schemas.openxmlformats.org/officeDocument/2006/relationships/customXml" Target="../ink/ink70.xml"/><Relationship Id="rId90" Type="http://schemas.openxmlformats.org/officeDocument/2006/relationships/customXml" Target="../ink/ink43.xml"/></Relationships>
</file>

<file path=ppt/slides/_rels/slide3.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customXml" Target="../ink/ink81.xml"/><Relationship Id="rId26" Type="http://schemas.openxmlformats.org/officeDocument/2006/relationships/customXml" Target="../ink/ink85.xml"/><Relationship Id="rId39" Type="http://schemas.openxmlformats.org/officeDocument/2006/relationships/image" Target="../media/image94.png"/><Relationship Id="rId21" Type="http://schemas.openxmlformats.org/officeDocument/2006/relationships/image" Target="../media/image85.png"/><Relationship Id="rId34" Type="http://schemas.openxmlformats.org/officeDocument/2006/relationships/customXml" Target="../ink/ink89.xml"/><Relationship Id="rId42" Type="http://schemas.openxmlformats.org/officeDocument/2006/relationships/customXml" Target="../ink/ink93.xml"/><Relationship Id="rId47" Type="http://schemas.openxmlformats.org/officeDocument/2006/relationships/image" Target="../media/image98.png"/><Relationship Id="rId50" Type="http://schemas.openxmlformats.org/officeDocument/2006/relationships/customXml" Target="../ink/ink97.xml"/><Relationship Id="rId55" Type="http://schemas.openxmlformats.org/officeDocument/2006/relationships/image" Target="../media/image102.png"/><Relationship Id="rId7" Type="http://schemas.openxmlformats.org/officeDocument/2006/relationships/image" Target="../media/image78.png"/><Relationship Id="rId2" Type="http://schemas.openxmlformats.org/officeDocument/2006/relationships/audio" Target="../media/media3.m4a"/><Relationship Id="rId16" Type="http://schemas.openxmlformats.org/officeDocument/2006/relationships/customXml" Target="../ink/ink80.xml"/><Relationship Id="rId29" Type="http://schemas.openxmlformats.org/officeDocument/2006/relationships/image" Target="../media/image89.png"/><Relationship Id="rId11" Type="http://schemas.openxmlformats.org/officeDocument/2006/relationships/image" Target="../media/image80.png"/><Relationship Id="rId24" Type="http://schemas.openxmlformats.org/officeDocument/2006/relationships/customXml" Target="../ink/ink84.xml"/><Relationship Id="rId32" Type="http://schemas.openxmlformats.org/officeDocument/2006/relationships/customXml" Target="../ink/ink88.xml"/><Relationship Id="rId37" Type="http://schemas.openxmlformats.org/officeDocument/2006/relationships/image" Target="../media/image93.png"/><Relationship Id="rId40" Type="http://schemas.openxmlformats.org/officeDocument/2006/relationships/customXml" Target="../ink/ink92.xml"/><Relationship Id="rId45" Type="http://schemas.openxmlformats.org/officeDocument/2006/relationships/image" Target="../media/image97.png"/><Relationship Id="rId53" Type="http://schemas.openxmlformats.org/officeDocument/2006/relationships/image" Target="../media/image101.png"/><Relationship Id="rId5" Type="http://schemas.openxmlformats.org/officeDocument/2006/relationships/image" Target="../media/image1.png"/><Relationship Id="rId10" Type="http://schemas.openxmlformats.org/officeDocument/2006/relationships/customXml" Target="../ink/ink77.xml"/><Relationship Id="rId19" Type="http://schemas.openxmlformats.org/officeDocument/2006/relationships/image" Target="../media/image84.png"/><Relationship Id="rId31" Type="http://schemas.openxmlformats.org/officeDocument/2006/relationships/image" Target="../media/image90.png"/><Relationship Id="rId44" Type="http://schemas.openxmlformats.org/officeDocument/2006/relationships/customXml" Target="../ink/ink94.xml"/><Relationship Id="rId52" Type="http://schemas.openxmlformats.org/officeDocument/2006/relationships/customXml" Target="../ink/ink98.xml"/><Relationship Id="rId4" Type="http://schemas.openxmlformats.org/officeDocument/2006/relationships/image" Target="../media/image77.emf"/><Relationship Id="rId9" Type="http://schemas.openxmlformats.org/officeDocument/2006/relationships/image" Target="../media/image79.png"/><Relationship Id="rId14" Type="http://schemas.openxmlformats.org/officeDocument/2006/relationships/customXml" Target="../ink/ink79.xml"/><Relationship Id="rId22" Type="http://schemas.openxmlformats.org/officeDocument/2006/relationships/customXml" Target="../ink/ink83.xml"/><Relationship Id="rId27" Type="http://schemas.openxmlformats.org/officeDocument/2006/relationships/image" Target="../media/image88.png"/><Relationship Id="rId30" Type="http://schemas.openxmlformats.org/officeDocument/2006/relationships/customXml" Target="../ink/ink87.xml"/><Relationship Id="rId35" Type="http://schemas.openxmlformats.org/officeDocument/2006/relationships/image" Target="../media/image92.png"/><Relationship Id="rId43" Type="http://schemas.openxmlformats.org/officeDocument/2006/relationships/image" Target="../media/image96.png"/><Relationship Id="rId48" Type="http://schemas.openxmlformats.org/officeDocument/2006/relationships/customXml" Target="../ink/ink96.xml"/><Relationship Id="rId8" Type="http://schemas.openxmlformats.org/officeDocument/2006/relationships/customXml" Target="../ink/ink76.xml"/><Relationship Id="rId51" Type="http://schemas.openxmlformats.org/officeDocument/2006/relationships/image" Target="../media/image100.png"/><Relationship Id="rId3" Type="http://schemas.openxmlformats.org/officeDocument/2006/relationships/slideLayout" Target="../slideLayouts/slideLayout2.xml"/><Relationship Id="rId12" Type="http://schemas.openxmlformats.org/officeDocument/2006/relationships/customXml" Target="../ink/ink78.xml"/><Relationship Id="rId17" Type="http://schemas.openxmlformats.org/officeDocument/2006/relationships/image" Target="../media/image83.png"/><Relationship Id="rId25" Type="http://schemas.openxmlformats.org/officeDocument/2006/relationships/image" Target="../media/image87.png"/><Relationship Id="rId33" Type="http://schemas.openxmlformats.org/officeDocument/2006/relationships/image" Target="../media/image91.png"/><Relationship Id="rId38" Type="http://schemas.openxmlformats.org/officeDocument/2006/relationships/customXml" Target="../ink/ink91.xml"/><Relationship Id="rId46" Type="http://schemas.openxmlformats.org/officeDocument/2006/relationships/customXml" Target="../ink/ink95.xml"/><Relationship Id="rId20" Type="http://schemas.openxmlformats.org/officeDocument/2006/relationships/customXml" Target="../ink/ink82.xml"/><Relationship Id="rId41" Type="http://schemas.openxmlformats.org/officeDocument/2006/relationships/image" Target="../media/image95.png"/><Relationship Id="rId54" Type="http://schemas.openxmlformats.org/officeDocument/2006/relationships/customXml" Target="../ink/ink99.xml"/><Relationship Id="rId1" Type="http://schemas.microsoft.com/office/2007/relationships/media" Target="../media/media3.m4a"/><Relationship Id="rId6" Type="http://schemas.openxmlformats.org/officeDocument/2006/relationships/customXml" Target="../ink/ink75.xml"/><Relationship Id="rId15" Type="http://schemas.openxmlformats.org/officeDocument/2006/relationships/image" Target="../media/image82.png"/><Relationship Id="rId23" Type="http://schemas.openxmlformats.org/officeDocument/2006/relationships/image" Target="../media/image86.png"/><Relationship Id="rId28" Type="http://schemas.openxmlformats.org/officeDocument/2006/relationships/customXml" Target="../ink/ink86.xml"/><Relationship Id="rId36" Type="http://schemas.openxmlformats.org/officeDocument/2006/relationships/customXml" Target="../ink/ink90.xml"/><Relationship Id="rId49" Type="http://schemas.openxmlformats.org/officeDocument/2006/relationships/image" Target="../media/image99.png"/></Relationships>
</file>

<file path=ppt/slides/_rels/slide4.xml.rels><?xml version="1.0" encoding="UTF-8" standalone="yes"?>
<Relationships xmlns="http://schemas.openxmlformats.org/package/2006/relationships"><Relationship Id="rId26" Type="http://schemas.openxmlformats.org/officeDocument/2006/relationships/customXml" Target="../ink/ink110.xml"/><Relationship Id="rId21" Type="http://schemas.openxmlformats.org/officeDocument/2006/relationships/image" Target="../media/image111.png"/><Relationship Id="rId42" Type="http://schemas.openxmlformats.org/officeDocument/2006/relationships/customXml" Target="../ink/ink118.xml"/><Relationship Id="rId47" Type="http://schemas.openxmlformats.org/officeDocument/2006/relationships/image" Target="../media/image124.png"/><Relationship Id="rId63" Type="http://schemas.openxmlformats.org/officeDocument/2006/relationships/image" Target="../media/image132.png"/><Relationship Id="rId68" Type="http://schemas.openxmlformats.org/officeDocument/2006/relationships/customXml" Target="../ink/ink131.xml"/><Relationship Id="rId84" Type="http://schemas.openxmlformats.org/officeDocument/2006/relationships/customXml" Target="../ink/ink139.xml"/><Relationship Id="rId16" Type="http://schemas.openxmlformats.org/officeDocument/2006/relationships/customXml" Target="../ink/ink105.xml"/><Relationship Id="rId11" Type="http://schemas.openxmlformats.org/officeDocument/2006/relationships/image" Target="../media/image106.png"/><Relationship Id="rId32" Type="http://schemas.openxmlformats.org/officeDocument/2006/relationships/customXml" Target="../ink/ink113.xml"/><Relationship Id="rId37" Type="http://schemas.openxmlformats.org/officeDocument/2006/relationships/image" Target="../media/image119.png"/><Relationship Id="rId53" Type="http://schemas.openxmlformats.org/officeDocument/2006/relationships/image" Target="../media/image127.png"/><Relationship Id="rId58" Type="http://schemas.openxmlformats.org/officeDocument/2006/relationships/customXml" Target="../ink/ink126.xml"/><Relationship Id="rId74" Type="http://schemas.openxmlformats.org/officeDocument/2006/relationships/customXml" Target="../ink/ink134.xml"/><Relationship Id="rId79" Type="http://schemas.openxmlformats.org/officeDocument/2006/relationships/image" Target="../media/image140.png"/><Relationship Id="rId5" Type="http://schemas.openxmlformats.org/officeDocument/2006/relationships/image" Target="../media/image1.png"/><Relationship Id="rId19" Type="http://schemas.openxmlformats.org/officeDocument/2006/relationships/image" Target="../media/image110.png"/><Relationship Id="rId14" Type="http://schemas.openxmlformats.org/officeDocument/2006/relationships/customXml" Target="../ink/ink104.xml"/><Relationship Id="rId22" Type="http://schemas.openxmlformats.org/officeDocument/2006/relationships/customXml" Target="../ink/ink108.xml"/><Relationship Id="rId27" Type="http://schemas.openxmlformats.org/officeDocument/2006/relationships/image" Target="../media/image114.png"/><Relationship Id="rId30" Type="http://schemas.openxmlformats.org/officeDocument/2006/relationships/customXml" Target="../ink/ink112.xml"/><Relationship Id="rId35" Type="http://schemas.openxmlformats.org/officeDocument/2006/relationships/image" Target="../media/image118.png"/><Relationship Id="rId43" Type="http://schemas.openxmlformats.org/officeDocument/2006/relationships/image" Target="../media/image122.png"/><Relationship Id="rId48" Type="http://schemas.openxmlformats.org/officeDocument/2006/relationships/customXml" Target="../ink/ink121.xml"/><Relationship Id="rId56" Type="http://schemas.openxmlformats.org/officeDocument/2006/relationships/customXml" Target="../ink/ink125.xml"/><Relationship Id="rId64" Type="http://schemas.openxmlformats.org/officeDocument/2006/relationships/customXml" Target="../ink/ink129.xml"/><Relationship Id="rId69" Type="http://schemas.openxmlformats.org/officeDocument/2006/relationships/image" Target="../media/image135.png"/><Relationship Id="rId77" Type="http://schemas.openxmlformats.org/officeDocument/2006/relationships/image" Target="../media/image139.png"/><Relationship Id="rId8" Type="http://schemas.openxmlformats.org/officeDocument/2006/relationships/customXml" Target="../ink/ink101.xml"/><Relationship Id="rId51" Type="http://schemas.openxmlformats.org/officeDocument/2006/relationships/image" Target="../media/image126.png"/><Relationship Id="rId72" Type="http://schemas.openxmlformats.org/officeDocument/2006/relationships/customXml" Target="../ink/ink133.xml"/><Relationship Id="rId80" Type="http://schemas.openxmlformats.org/officeDocument/2006/relationships/customXml" Target="../ink/ink137.xml"/><Relationship Id="rId85" Type="http://schemas.openxmlformats.org/officeDocument/2006/relationships/image" Target="../media/image143.png"/><Relationship Id="rId3" Type="http://schemas.openxmlformats.org/officeDocument/2006/relationships/slideLayout" Target="../slideLayouts/slideLayout2.xml"/><Relationship Id="rId12" Type="http://schemas.openxmlformats.org/officeDocument/2006/relationships/customXml" Target="../ink/ink103.xml"/><Relationship Id="rId17" Type="http://schemas.openxmlformats.org/officeDocument/2006/relationships/image" Target="../media/image109.png"/><Relationship Id="rId25" Type="http://schemas.openxmlformats.org/officeDocument/2006/relationships/image" Target="../media/image113.png"/><Relationship Id="rId33" Type="http://schemas.openxmlformats.org/officeDocument/2006/relationships/image" Target="../media/image117.png"/><Relationship Id="rId38" Type="http://schemas.openxmlformats.org/officeDocument/2006/relationships/customXml" Target="../ink/ink116.xml"/><Relationship Id="rId46" Type="http://schemas.openxmlformats.org/officeDocument/2006/relationships/customXml" Target="../ink/ink120.xml"/><Relationship Id="rId59" Type="http://schemas.openxmlformats.org/officeDocument/2006/relationships/image" Target="../media/image130.png"/><Relationship Id="rId67" Type="http://schemas.openxmlformats.org/officeDocument/2006/relationships/image" Target="../media/image134.png"/><Relationship Id="rId20" Type="http://schemas.openxmlformats.org/officeDocument/2006/relationships/customXml" Target="../ink/ink107.xml"/><Relationship Id="rId41" Type="http://schemas.openxmlformats.org/officeDocument/2006/relationships/image" Target="../media/image121.png"/><Relationship Id="rId54" Type="http://schemas.openxmlformats.org/officeDocument/2006/relationships/customXml" Target="../ink/ink124.xml"/><Relationship Id="rId62" Type="http://schemas.openxmlformats.org/officeDocument/2006/relationships/customXml" Target="../ink/ink128.xml"/><Relationship Id="rId70" Type="http://schemas.openxmlformats.org/officeDocument/2006/relationships/customXml" Target="../ink/ink132.xml"/><Relationship Id="rId75" Type="http://schemas.openxmlformats.org/officeDocument/2006/relationships/image" Target="../media/image138.png"/><Relationship Id="rId83" Type="http://schemas.openxmlformats.org/officeDocument/2006/relationships/image" Target="../media/image142.png"/><Relationship Id="rId1" Type="http://schemas.microsoft.com/office/2007/relationships/media" Target="../media/media4.m4a"/><Relationship Id="rId6" Type="http://schemas.openxmlformats.org/officeDocument/2006/relationships/customXml" Target="../ink/ink100.xml"/><Relationship Id="rId15" Type="http://schemas.openxmlformats.org/officeDocument/2006/relationships/image" Target="../media/image108.png"/><Relationship Id="rId23" Type="http://schemas.openxmlformats.org/officeDocument/2006/relationships/image" Target="../media/image112.png"/><Relationship Id="rId28" Type="http://schemas.openxmlformats.org/officeDocument/2006/relationships/customXml" Target="../ink/ink111.xml"/><Relationship Id="rId36" Type="http://schemas.openxmlformats.org/officeDocument/2006/relationships/customXml" Target="../ink/ink115.xml"/><Relationship Id="rId49" Type="http://schemas.openxmlformats.org/officeDocument/2006/relationships/image" Target="../media/image125.png"/><Relationship Id="rId57" Type="http://schemas.openxmlformats.org/officeDocument/2006/relationships/image" Target="../media/image129.png"/><Relationship Id="rId10" Type="http://schemas.openxmlformats.org/officeDocument/2006/relationships/customXml" Target="../ink/ink102.xml"/><Relationship Id="rId31" Type="http://schemas.openxmlformats.org/officeDocument/2006/relationships/image" Target="../media/image116.png"/><Relationship Id="rId44" Type="http://schemas.openxmlformats.org/officeDocument/2006/relationships/customXml" Target="../ink/ink119.xml"/><Relationship Id="rId52" Type="http://schemas.openxmlformats.org/officeDocument/2006/relationships/customXml" Target="../ink/ink123.xml"/><Relationship Id="rId60" Type="http://schemas.openxmlformats.org/officeDocument/2006/relationships/customXml" Target="../ink/ink127.xml"/><Relationship Id="rId65" Type="http://schemas.openxmlformats.org/officeDocument/2006/relationships/image" Target="../media/image133.png"/><Relationship Id="rId73" Type="http://schemas.openxmlformats.org/officeDocument/2006/relationships/image" Target="../media/image137.png"/><Relationship Id="rId78" Type="http://schemas.openxmlformats.org/officeDocument/2006/relationships/customXml" Target="../ink/ink136.xml"/><Relationship Id="rId81" Type="http://schemas.openxmlformats.org/officeDocument/2006/relationships/image" Target="../media/image141.png"/><Relationship Id="rId86" Type="http://schemas.openxmlformats.org/officeDocument/2006/relationships/customXml" Target="../ink/ink140.xml"/><Relationship Id="rId4" Type="http://schemas.openxmlformats.org/officeDocument/2006/relationships/image" Target="../media/image103.png"/><Relationship Id="rId9" Type="http://schemas.openxmlformats.org/officeDocument/2006/relationships/image" Target="../media/image105.png"/><Relationship Id="rId13" Type="http://schemas.openxmlformats.org/officeDocument/2006/relationships/image" Target="../media/image107.png"/><Relationship Id="rId18" Type="http://schemas.openxmlformats.org/officeDocument/2006/relationships/customXml" Target="../ink/ink106.xml"/><Relationship Id="rId39" Type="http://schemas.openxmlformats.org/officeDocument/2006/relationships/image" Target="../media/image120.png"/><Relationship Id="rId34" Type="http://schemas.openxmlformats.org/officeDocument/2006/relationships/customXml" Target="../ink/ink114.xml"/><Relationship Id="rId50" Type="http://schemas.openxmlformats.org/officeDocument/2006/relationships/customXml" Target="../ink/ink122.xml"/><Relationship Id="rId55" Type="http://schemas.openxmlformats.org/officeDocument/2006/relationships/image" Target="../media/image128.png"/><Relationship Id="rId76" Type="http://schemas.openxmlformats.org/officeDocument/2006/relationships/customXml" Target="../ink/ink135.xml"/><Relationship Id="rId7" Type="http://schemas.openxmlformats.org/officeDocument/2006/relationships/image" Target="../media/image104.png"/><Relationship Id="rId71" Type="http://schemas.openxmlformats.org/officeDocument/2006/relationships/image" Target="../media/image136.png"/><Relationship Id="rId2" Type="http://schemas.openxmlformats.org/officeDocument/2006/relationships/audio" Target="../media/media4.m4a"/><Relationship Id="rId29" Type="http://schemas.openxmlformats.org/officeDocument/2006/relationships/image" Target="../media/image115.png"/><Relationship Id="rId24" Type="http://schemas.openxmlformats.org/officeDocument/2006/relationships/customXml" Target="../ink/ink109.xml"/><Relationship Id="rId40" Type="http://schemas.openxmlformats.org/officeDocument/2006/relationships/customXml" Target="../ink/ink117.xml"/><Relationship Id="rId45" Type="http://schemas.openxmlformats.org/officeDocument/2006/relationships/image" Target="../media/image123.png"/><Relationship Id="rId66" Type="http://schemas.openxmlformats.org/officeDocument/2006/relationships/customXml" Target="../ink/ink130.xml"/><Relationship Id="rId87" Type="http://schemas.openxmlformats.org/officeDocument/2006/relationships/image" Target="../media/image144.png"/><Relationship Id="rId61" Type="http://schemas.openxmlformats.org/officeDocument/2006/relationships/image" Target="../media/image131.png"/><Relationship Id="rId82" Type="http://schemas.openxmlformats.org/officeDocument/2006/relationships/customXml" Target="../ink/ink13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Suing the Government after Hurricane Betsy</a:t>
            </a:r>
          </a:p>
        </p:txBody>
      </p:sp>
      <p:sp>
        <p:nvSpPr>
          <p:cNvPr id="3" name="Subtitle 2"/>
          <p:cNvSpPr>
            <a:spLocks noGrp="1"/>
          </p:cNvSpPr>
          <p:nvPr>
            <p:ph type="subTitle" idx="1"/>
          </p:nvPr>
        </p:nvSpPr>
        <p:spPr/>
        <p:txBody>
          <a:bodyPr/>
          <a:lstStyle/>
          <a:p>
            <a:r>
              <a:rPr lang="en-US" dirty="0"/>
              <a:t>The Flood Control Act of 1928 and the Federal Tort Claims Act</a:t>
            </a:r>
          </a:p>
        </p:txBody>
      </p:sp>
      <p:pic>
        <p:nvPicPr>
          <p:cNvPr id="6" name="Audio 5">
            <a:hlinkClick r:id="" action="ppaction://media"/>
            <a:extLst>
              <a:ext uri="{FF2B5EF4-FFF2-40B4-BE49-F238E27FC236}">
                <a16:creationId xmlns:a16="http://schemas.microsoft.com/office/drawing/2014/main" id="{65EC4447-1E6E-479F-A872-05463FA7F5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786090452"/>
      </p:ext>
    </p:extLst>
  </p:cSld>
  <p:clrMapOvr>
    <a:masterClrMapping/>
  </p:clrMapOvr>
  <mc:AlternateContent xmlns:mc="http://schemas.openxmlformats.org/markup-compatibility/2006" xmlns:p14="http://schemas.microsoft.com/office/powerpoint/2010/main">
    <mc:Choice Requires="p14">
      <p:transition spd="slow" p14:dur="2000" advTm="22971"/>
    </mc:Choice>
    <mc:Fallback xmlns="">
      <p:transition spd="slow" advTm="2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i="1" dirty="0" err="1"/>
              <a:t>Graci</a:t>
            </a:r>
            <a:r>
              <a:rPr lang="en-US" i="1" dirty="0"/>
              <a:t> v. United States</a:t>
            </a:r>
            <a:r>
              <a:rPr lang="en-US" dirty="0"/>
              <a:t>, 456 F.2d 20 (5th Cir. 1971)</a:t>
            </a:r>
          </a:p>
        </p:txBody>
      </p:sp>
      <p:sp>
        <p:nvSpPr>
          <p:cNvPr id="9219" name="Rectangle 3"/>
          <p:cNvSpPr>
            <a:spLocks noGrp="1" noChangeArrowheads="1"/>
          </p:cNvSpPr>
          <p:nvPr>
            <p:ph type="body" idx="1"/>
          </p:nvPr>
        </p:nvSpPr>
        <p:spPr/>
        <p:txBody>
          <a:bodyPr/>
          <a:lstStyle/>
          <a:p>
            <a:pPr eaLnBrk="1" hangingPunct="1"/>
            <a:r>
              <a:rPr lang="en-US" dirty="0"/>
              <a:t>Plaintiff sued the Corps under the FTCA, arguing that the Corps was negligent in the construction of the MRGO, which worsened the flooding from Hurricane Betsy.</a:t>
            </a:r>
          </a:p>
          <a:p>
            <a:pPr eaLnBrk="1" hangingPunct="1"/>
            <a:r>
              <a:rPr lang="en-US" dirty="0"/>
              <a:t>The plaintiff’s first hurdle was getting past the </a:t>
            </a:r>
            <a:r>
              <a:rPr lang="en-US" dirty="0" err="1"/>
              <a:t>FCA</a:t>
            </a:r>
            <a:r>
              <a:rPr lang="en-US" dirty="0"/>
              <a:t> immunity. </a:t>
            </a:r>
          </a:p>
        </p:txBody>
      </p:sp>
      <p:pic>
        <p:nvPicPr>
          <p:cNvPr id="6" name="Audio 5">
            <a:hlinkClick r:id="" action="ppaction://media"/>
            <a:extLst>
              <a:ext uri="{FF2B5EF4-FFF2-40B4-BE49-F238E27FC236}">
                <a16:creationId xmlns:a16="http://schemas.microsoft.com/office/drawing/2014/main" id="{2C7B3176-5B22-4843-8000-D534285766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772919597"/>
      </p:ext>
    </p:extLst>
  </p:cSld>
  <p:clrMapOvr>
    <a:masterClrMapping/>
  </p:clrMapOvr>
  <mc:AlternateContent xmlns:mc="http://schemas.openxmlformats.org/markup-compatibility/2006" xmlns:p14="http://schemas.microsoft.com/office/powerpoint/2010/main">
    <mc:Choice Requires="p14">
      <p:transition spd="slow" p14:dur="2000" advTm="31237"/>
    </mc:Choice>
    <mc:Fallback xmlns="">
      <p:transition spd="slow" advTm="3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A939D-24EE-4AA1-96D3-28FF390440D7}"/>
              </a:ext>
            </a:extLst>
          </p:cNvPr>
          <p:cNvSpPr>
            <a:spLocks noGrp="1"/>
          </p:cNvSpPr>
          <p:nvPr>
            <p:ph type="title"/>
          </p:nvPr>
        </p:nvSpPr>
        <p:spPr/>
        <p:txBody>
          <a:bodyPr/>
          <a:lstStyle/>
          <a:p>
            <a:r>
              <a:rPr lang="en-US" dirty="0"/>
              <a:t>The</a:t>
            </a:r>
            <a:r>
              <a:rPr lang="en-US" baseline="0" dirty="0"/>
              <a:t> Application of the </a:t>
            </a:r>
            <a:r>
              <a:rPr lang="en-US" dirty="0" err="1"/>
              <a:t>FCA</a:t>
            </a:r>
            <a:endParaRPr lang="en-US" dirty="0"/>
          </a:p>
        </p:txBody>
      </p:sp>
      <p:sp>
        <p:nvSpPr>
          <p:cNvPr id="3" name="Content Placeholder 2">
            <a:extLst>
              <a:ext uri="{FF2B5EF4-FFF2-40B4-BE49-F238E27FC236}">
                <a16:creationId xmlns:a16="http://schemas.microsoft.com/office/drawing/2014/main" id="{4FBBD0FE-D383-4CF1-B7C0-3791EFB0E6CA}"/>
              </a:ext>
            </a:extLst>
          </p:cNvPr>
          <p:cNvSpPr>
            <a:spLocks noGrp="1"/>
          </p:cNvSpPr>
          <p:nvPr>
            <p:ph idx="1"/>
          </p:nvPr>
        </p:nvSpPr>
        <p:spPr/>
        <p:txBody>
          <a:bodyPr>
            <a:normAutofit/>
          </a:bodyPr>
          <a:lstStyle/>
          <a:p>
            <a:r>
              <a:rPr lang="en-US" dirty="0"/>
              <a:t>Prior to the FTCA, the only exceptions to </a:t>
            </a:r>
            <a:r>
              <a:rPr lang="en-US" dirty="0" err="1"/>
              <a:t>FCA</a:t>
            </a:r>
            <a:r>
              <a:rPr lang="en-US" dirty="0"/>
              <a:t> immunity were takings claims.</a:t>
            </a:r>
          </a:p>
          <a:p>
            <a:r>
              <a:rPr lang="en-US" dirty="0"/>
              <a:t>After the FTCA, courts looked more closely at the </a:t>
            </a:r>
            <a:r>
              <a:rPr lang="en-US" dirty="0" err="1"/>
              <a:t>FCA</a:t>
            </a:r>
            <a:r>
              <a:rPr lang="en-US" dirty="0"/>
              <a:t> and found that the FTCA did not waive the </a:t>
            </a:r>
            <a:r>
              <a:rPr lang="en-US" dirty="0" err="1"/>
              <a:t>FCA</a:t>
            </a:r>
            <a:r>
              <a:rPr lang="en-US" dirty="0"/>
              <a:t> immunity. </a:t>
            </a:r>
          </a:p>
          <a:p>
            <a:r>
              <a:rPr lang="en-US" dirty="0"/>
              <a:t>This raised the question of whether the </a:t>
            </a:r>
            <a:r>
              <a:rPr lang="en-US" dirty="0" err="1"/>
              <a:t>FCA</a:t>
            </a:r>
            <a:r>
              <a:rPr lang="en-US" dirty="0"/>
              <a:t> applied to projects other than flood control projects, such as navigation and irrigation projects.</a:t>
            </a:r>
          </a:p>
          <a:p>
            <a:endParaRPr lang="en-US" dirty="0"/>
          </a:p>
        </p:txBody>
      </p:sp>
      <p:pic>
        <p:nvPicPr>
          <p:cNvPr id="7" name="Audio 6">
            <a:hlinkClick r:id="" action="ppaction://media"/>
            <a:extLst>
              <a:ext uri="{FF2B5EF4-FFF2-40B4-BE49-F238E27FC236}">
                <a16:creationId xmlns:a16="http://schemas.microsoft.com/office/drawing/2014/main" id="{13105671-7FA6-4B1C-A9D7-8E1F1DBDE2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694647214"/>
      </p:ext>
    </p:extLst>
  </p:cSld>
  <p:clrMapOvr>
    <a:masterClrMapping/>
  </p:clrMapOvr>
  <mc:AlternateContent xmlns:mc="http://schemas.openxmlformats.org/markup-compatibility/2006" xmlns:p14="http://schemas.microsoft.com/office/powerpoint/2010/main">
    <mc:Choice Requires="p14">
      <p:transition spd="slow" p14:dur="2000" advTm="60027"/>
    </mc:Choice>
    <mc:Fallback xmlns="">
      <p:transition spd="slow" advTm="60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a:t>
            </a:r>
            <a:r>
              <a:rPr lang="en-US" baseline="30000" dirty="0"/>
              <a:t>th</a:t>
            </a:r>
            <a:r>
              <a:rPr lang="en-US" dirty="0"/>
              <a:t> Cir </a:t>
            </a:r>
            <a:r>
              <a:rPr lang="en-US" dirty="0" err="1"/>
              <a:t>FCA</a:t>
            </a:r>
            <a:r>
              <a:rPr lang="en-US" dirty="0"/>
              <a:t> Analysis of the </a:t>
            </a:r>
            <a:r>
              <a:rPr lang="en-US" dirty="0" err="1"/>
              <a:t>FCA</a:t>
            </a:r>
            <a:endParaRPr lang="en-US" dirty="0"/>
          </a:p>
        </p:txBody>
      </p:sp>
      <p:sp>
        <p:nvSpPr>
          <p:cNvPr id="3" name="Content Placeholder 2"/>
          <p:cNvSpPr>
            <a:spLocks noGrp="1"/>
          </p:cNvSpPr>
          <p:nvPr>
            <p:ph idx="1"/>
          </p:nvPr>
        </p:nvSpPr>
        <p:spPr/>
        <p:txBody>
          <a:bodyPr/>
          <a:lstStyle/>
          <a:p>
            <a:r>
              <a:rPr lang="en-US" dirty="0"/>
              <a:t>A reading of the Act and the cases interpreting it all show that the negation of liability of the United States contained in </a:t>
            </a:r>
            <a:r>
              <a:rPr lang="en-US" dirty="0">
                <a:highlight>
                  <a:srgbClr val="FFFF00"/>
                </a:highlight>
              </a:rPr>
              <a:t>§ 702c for flood damage was aimed at flooding </a:t>
            </a:r>
            <a:r>
              <a:rPr lang="en-US" dirty="0" err="1">
                <a:highlight>
                  <a:srgbClr val="FFFF00"/>
                </a:highlight>
              </a:rPr>
              <a:t>occuring</a:t>
            </a:r>
            <a:r>
              <a:rPr lang="en-US" dirty="0">
                <a:highlight>
                  <a:srgbClr val="FFFF00"/>
                </a:highlight>
              </a:rPr>
              <a:t> in areas involved in actual or potential flood control projects.</a:t>
            </a:r>
          </a:p>
          <a:p>
            <a:r>
              <a:rPr lang="en-US" dirty="0"/>
              <a:t>The 5</a:t>
            </a:r>
            <a:r>
              <a:rPr lang="en-US" baseline="30000" dirty="0"/>
              <a:t>th</a:t>
            </a:r>
            <a:r>
              <a:rPr lang="en-US" dirty="0"/>
              <a:t> Circuit limits the </a:t>
            </a:r>
            <a:r>
              <a:rPr lang="en-US" dirty="0" err="1"/>
              <a:t>FCA</a:t>
            </a:r>
            <a:r>
              <a:rPr lang="en-US" dirty="0"/>
              <a:t> immunity to flood control projects.</a:t>
            </a:r>
          </a:p>
          <a:p>
            <a:r>
              <a:rPr lang="en-US" dirty="0"/>
              <a:t>Case is remanded for the FTCA analysis</a:t>
            </a:r>
          </a:p>
        </p:txBody>
      </p:sp>
      <p:pic>
        <p:nvPicPr>
          <p:cNvPr id="4" name="Audio 3">
            <a:hlinkClick r:id="" action="ppaction://media"/>
            <a:extLst>
              <a:ext uri="{FF2B5EF4-FFF2-40B4-BE49-F238E27FC236}">
                <a16:creationId xmlns:a16="http://schemas.microsoft.com/office/drawing/2014/main" id="{205AA0E4-29B7-4889-A18B-BFBB167EDC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94782720"/>
      </p:ext>
    </p:extLst>
  </p:cSld>
  <p:clrMapOvr>
    <a:masterClrMapping/>
  </p:clrMapOvr>
  <mc:AlternateContent xmlns:mc="http://schemas.openxmlformats.org/markup-compatibility/2006" xmlns:p14="http://schemas.microsoft.com/office/powerpoint/2010/main">
    <mc:Choice Requires="p14">
      <p:transition spd="slow" p14:dur="2000" advTm="89493"/>
    </mc:Choice>
    <mc:Fallback xmlns="">
      <p:transition spd="slow" advTm="8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p:txBody>
          <a:bodyPr/>
          <a:lstStyle/>
          <a:p>
            <a:pPr eaLnBrk="1" hangingPunct="1"/>
            <a:r>
              <a:rPr lang="en-US" i="1" dirty="0" err="1"/>
              <a:t>Graci</a:t>
            </a:r>
            <a:r>
              <a:rPr lang="en-US" i="1" dirty="0"/>
              <a:t> v. U.S.</a:t>
            </a:r>
            <a:r>
              <a:rPr lang="en-US" dirty="0"/>
              <a:t>, 435 </a:t>
            </a:r>
            <a:r>
              <a:rPr lang="en-US" dirty="0" err="1"/>
              <a:t>F.Supp</a:t>
            </a:r>
            <a:r>
              <a:rPr lang="en-US" dirty="0"/>
              <a:t>. 189 (</a:t>
            </a:r>
            <a:r>
              <a:rPr lang="en-US" dirty="0" err="1"/>
              <a:t>E.D.La</a:t>
            </a:r>
            <a:r>
              <a:rPr lang="en-US" dirty="0"/>
              <a:t>. 1977)</a:t>
            </a:r>
          </a:p>
        </p:txBody>
      </p:sp>
      <p:sp>
        <p:nvSpPr>
          <p:cNvPr id="2" name="Subtitle 1">
            <a:extLst>
              <a:ext uri="{FF2B5EF4-FFF2-40B4-BE49-F238E27FC236}">
                <a16:creationId xmlns:a16="http://schemas.microsoft.com/office/drawing/2014/main" id="{54BDAAB6-960A-463D-A2A0-17A9243B2020}"/>
              </a:ext>
            </a:extLst>
          </p:cNvPr>
          <p:cNvSpPr>
            <a:spLocks noGrp="1"/>
          </p:cNvSpPr>
          <p:nvPr>
            <p:ph type="subTitle" idx="1"/>
          </p:nvPr>
        </p:nvSpPr>
        <p:spPr/>
        <p:txBody>
          <a:bodyPr/>
          <a:lstStyle/>
          <a:p>
            <a:endParaRPr lang="en-US"/>
          </a:p>
        </p:txBody>
      </p:sp>
      <p:pic>
        <p:nvPicPr>
          <p:cNvPr id="3" name="Audio 2">
            <a:hlinkClick r:id="" action="ppaction://media"/>
            <a:extLst>
              <a:ext uri="{FF2B5EF4-FFF2-40B4-BE49-F238E27FC236}">
                <a16:creationId xmlns:a16="http://schemas.microsoft.com/office/drawing/2014/main" id="{E30B194B-4592-473A-952E-DD02DD8D1E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60729222"/>
      </p:ext>
    </p:extLst>
  </p:cSld>
  <p:clrMapOvr>
    <a:masterClrMapping/>
  </p:clrMapOvr>
  <mc:AlternateContent xmlns:mc="http://schemas.openxmlformats.org/markup-compatibility/2006" xmlns:p14="http://schemas.microsoft.com/office/powerpoint/2010/main">
    <mc:Choice Requires="p14">
      <p:transition spd="slow" p14:dur="2000" advTm="12078"/>
    </mc:Choice>
    <mc:Fallback xmlns="">
      <p:transition spd="slow" advTm="1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79A8-4119-4656-8692-6E88669B5420}"/>
              </a:ext>
            </a:extLst>
          </p:cNvPr>
          <p:cNvSpPr>
            <a:spLocks noGrp="1"/>
          </p:cNvSpPr>
          <p:nvPr>
            <p:ph type="title"/>
          </p:nvPr>
        </p:nvSpPr>
        <p:spPr/>
        <p:txBody>
          <a:bodyPr/>
          <a:lstStyle/>
          <a:p>
            <a:r>
              <a:rPr lang="en-US" dirty="0"/>
              <a:t>Had New Orleans Been Flooded</a:t>
            </a:r>
            <a:r>
              <a:rPr lang="en-US" baseline="0" dirty="0"/>
              <a:t> Before Betsy?</a:t>
            </a:r>
            <a:endParaRPr lang="en-US" dirty="0"/>
          </a:p>
        </p:txBody>
      </p:sp>
      <p:sp>
        <p:nvSpPr>
          <p:cNvPr id="3" name="Content Placeholder 2">
            <a:extLst>
              <a:ext uri="{FF2B5EF4-FFF2-40B4-BE49-F238E27FC236}">
                <a16:creationId xmlns:a16="http://schemas.microsoft.com/office/drawing/2014/main" id="{6B559E0B-D422-4806-9C2B-17A78C888C73}"/>
              </a:ext>
            </a:extLst>
          </p:cNvPr>
          <p:cNvSpPr>
            <a:spLocks noGrp="1"/>
          </p:cNvSpPr>
          <p:nvPr>
            <p:ph idx="1"/>
          </p:nvPr>
        </p:nvSpPr>
        <p:spPr/>
        <p:txBody>
          <a:bodyPr/>
          <a:lstStyle/>
          <a:p>
            <a:pPr eaLnBrk="1" hangingPunct="1"/>
            <a:r>
              <a:rPr lang="en-US"/>
              <a:t> 27. Hurricane Betsy, while unusually ferocious, was not the only hurricane to produce flooding in the areas occupied by plaintiffs' property. Since 1900, 88 hurricanes and tropical storms have traversed through or by the Louisiana coast. Three of these, in 1915, 1947, and 1956, prior to the construction of the MRGO, produced flooding similar to that experienced in Hurricane Betsy. </a:t>
            </a:r>
          </a:p>
        </p:txBody>
      </p:sp>
      <p:pic>
        <p:nvPicPr>
          <p:cNvPr id="4" name="Audio 3">
            <a:hlinkClick r:id="" action="ppaction://media"/>
            <a:extLst>
              <a:ext uri="{FF2B5EF4-FFF2-40B4-BE49-F238E27FC236}">
                <a16:creationId xmlns:a16="http://schemas.microsoft.com/office/drawing/2014/main" id="{AFBE28A7-89F5-428D-A5DD-01D153B27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273653486"/>
      </p:ext>
    </p:extLst>
  </p:cSld>
  <p:clrMapOvr>
    <a:masterClrMapping/>
  </p:clrMapOvr>
  <mc:AlternateContent xmlns:mc="http://schemas.openxmlformats.org/markup-compatibility/2006" xmlns:p14="http://schemas.microsoft.com/office/powerpoint/2010/main">
    <mc:Choice Requires="p14">
      <p:transition spd="slow" p14:dur="2000" advTm="32099"/>
    </mc:Choice>
    <mc:Fallback xmlns="">
      <p:transition spd="slow" advTm="3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a:t>Why was the Flooding Worse in Betsy?</a:t>
            </a:r>
          </a:p>
        </p:txBody>
      </p:sp>
      <p:sp>
        <p:nvSpPr>
          <p:cNvPr id="3" name="Content Placeholder 2"/>
          <p:cNvSpPr>
            <a:spLocks noGrp="1"/>
          </p:cNvSpPr>
          <p:nvPr>
            <p:ph idx="1"/>
          </p:nvPr>
        </p:nvSpPr>
        <p:spPr/>
        <p:txBody>
          <a:bodyPr>
            <a:normAutofit/>
          </a:bodyPr>
          <a:lstStyle/>
          <a:p>
            <a:pPr eaLnBrk="1" hangingPunct="1">
              <a:defRPr/>
            </a:pPr>
            <a:r>
              <a:rPr lang="en-US" dirty="0"/>
              <a:t>While the damage caused by Hurricane Betsy was far more severe than that occasioned during prior hurricanes, the severity and track of Hurricane Betsy are responsible therefor as opposed to any manmade construction such as the MRGO. Betsy was so severe that all the Louisiana coastal lowlands experienced some inundation and following Betsy's occurrence the scientific parameters for calculating hurricane protection were, of necessity, recomputed.</a:t>
            </a:r>
          </a:p>
        </p:txBody>
      </p:sp>
      <p:pic>
        <p:nvPicPr>
          <p:cNvPr id="2" name="Audio 1">
            <a:hlinkClick r:id="" action="ppaction://media"/>
            <a:extLst>
              <a:ext uri="{FF2B5EF4-FFF2-40B4-BE49-F238E27FC236}">
                <a16:creationId xmlns:a16="http://schemas.microsoft.com/office/drawing/2014/main" id="{41569A26-1A8E-494E-BA7C-6061325663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293310053"/>
      </p:ext>
    </p:extLst>
  </p:cSld>
  <p:clrMapOvr>
    <a:masterClrMapping/>
  </p:clrMapOvr>
  <mc:AlternateContent xmlns:mc="http://schemas.openxmlformats.org/markup-compatibility/2006" xmlns:p14="http://schemas.microsoft.com/office/powerpoint/2010/main">
    <mc:Choice Requires="p14">
      <p:transition spd="slow" p14:dur="2000" advTm="44396"/>
    </mc:Choice>
    <mc:Fallback xmlns="">
      <p:transition spd="slow" advTm="44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a:t>Did MRGO Cause Flooding?</a:t>
            </a:r>
          </a:p>
        </p:txBody>
      </p:sp>
      <p:sp>
        <p:nvSpPr>
          <p:cNvPr id="13315" name="Content Placeholder 2"/>
          <p:cNvSpPr>
            <a:spLocks noGrp="1"/>
          </p:cNvSpPr>
          <p:nvPr>
            <p:ph idx="1"/>
          </p:nvPr>
        </p:nvSpPr>
        <p:spPr/>
        <p:txBody>
          <a:bodyPr/>
          <a:lstStyle/>
          <a:p>
            <a:pPr eaLnBrk="1" hangingPunct="1"/>
            <a:r>
              <a:rPr lang="en-US"/>
              <a:t>48. The MRGO did not in any manner, degree, or way induce, cause, or occasion flooding in the Chalmette area. All flooding was the result of natural causes working upon local waters which have before threatened and caused flooding in the area due to the inadequate non-federal local protective features.</a:t>
            </a:r>
          </a:p>
        </p:txBody>
      </p:sp>
      <p:pic>
        <p:nvPicPr>
          <p:cNvPr id="3" name="Audio 2">
            <a:hlinkClick r:id="" action="ppaction://media"/>
            <a:extLst>
              <a:ext uri="{FF2B5EF4-FFF2-40B4-BE49-F238E27FC236}">
                <a16:creationId xmlns:a16="http://schemas.microsoft.com/office/drawing/2014/main" id="{14C1D2CB-5429-4128-B904-2F37037897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554682837"/>
      </p:ext>
    </p:extLst>
  </p:cSld>
  <p:clrMapOvr>
    <a:masterClrMapping/>
  </p:clrMapOvr>
  <mc:AlternateContent xmlns:mc="http://schemas.openxmlformats.org/markup-compatibility/2006" xmlns:p14="http://schemas.microsoft.com/office/powerpoint/2010/main">
    <mc:Choice Requires="p14">
      <p:transition spd="slow" p14:dur="2000" advTm="20236"/>
    </mc:Choice>
    <mc:Fallback xmlns="">
      <p:transition spd="slow" advTm="2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The Key Holding in </a:t>
            </a:r>
            <a:r>
              <a:rPr lang="en-US" dirty="0" err="1"/>
              <a:t>Graci</a:t>
            </a:r>
            <a:endParaRPr lang="en-US" dirty="0"/>
          </a:p>
        </p:txBody>
      </p:sp>
      <p:sp>
        <p:nvSpPr>
          <p:cNvPr id="3" name="Content Placeholder 2"/>
          <p:cNvSpPr>
            <a:spLocks noGrp="1"/>
          </p:cNvSpPr>
          <p:nvPr>
            <p:ph idx="1"/>
          </p:nvPr>
        </p:nvSpPr>
        <p:spPr/>
        <p:txBody>
          <a:bodyPr>
            <a:normAutofit fontScale="92500" lnSpcReduction="10000"/>
          </a:bodyPr>
          <a:lstStyle/>
          <a:p>
            <a:pPr eaLnBrk="1" hangingPunct="1">
              <a:defRPr/>
            </a:pPr>
            <a:r>
              <a:rPr lang="en-US" dirty="0"/>
              <a:t>  	11. Plaintiffs have evidenced no variance between the project as completed and the construction of the project as directed by Congress.</a:t>
            </a:r>
          </a:p>
          <a:p>
            <a:pPr eaLnBrk="1" hangingPunct="1">
              <a:defRPr/>
            </a:pPr>
            <a:r>
              <a:rPr lang="en-US" dirty="0"/>
              <a:t>        12. Plaintiffs have failed to show by a preponderance of the evidence any fault by the defendant in the design, construction or functioning of the MRGO.</a:t>
            </a:r>
          </a:p>
          <a:p>
            <a:pPr eaLnBrk="1" hangingPunct="1">
              <a:defRPr/>
            </a:pPr>
            <a:r>
              <a:rPr lang="en-US" dirty="0"/>
              <a:t>        13. Nor have plaintiffs shown by a preponderance of the evidence any negligence by the defendant in the design, construction or functioning of said project.</a:t>
            </a:r>
          </a:p>
          <a:p>
            <a:pPr eaLnBrk="1" hangingPunct="1">
              <a:defRPr/>
            </a:pPr>
            <a:r>
              <a:rPr lang="en-US" dirty="0"/>
              <a:t>        14. Nor have plaintiffs shown by a preponderance of the evidence any causal connection between the MRGO and any damages which plaintiffs may have sustained.</a:t>
            </a:r>
          </a:p>
        </p:txBody>
      </p:sp>
      <p:pic>
        <p:nvPicPr>
          <p:cNvPr id="2" name="Audio 1">
            <a:hlinkClick r:id="" action="ppaction://media"/>
            <a:extLst>
              <a:ext uri="{FF2B5EF4-FFF2-40B4-BE49-F238E27FC236}">
                <a16:creationId xmlns:a16="http://schemas.microsoft.com/office/drawing/2014/main" id="{6F136AA2-B2A6-46AC-BF08-AC8CD93033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827867040"/>
      </p:ext>
    </p:extLst>
  </p:cSld>
  <p:clrMapOvr>
    <a:masterClrMapping/>
  </p:clrMapOvr>
  <mc:AlternateContent xmlns:mc="http://schemas.openxmlformats.org/markup-compatibility/2006" xmlns:p14="http://schemas.microsoft.com/office/powerpoint/2010/main">
    <mc:Choice Requires="p14">
      <p:transition spd="slow" p14:dur="2000" advTm="55067"/>
    </mc:Choice>
    <mc:Fallback xmlns="">
      <p:transition spd="slow" advTm="55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a:t>Was This the Right Message?</a:t>
            </a:r>
          </a:p>
        </p:txBody>
      </p:sp>
      <p:sp>
        <p:nvSpPr>
          <p:cNvPr id="15363" name="Content Placeholder 2"/>
          <p:cNvSpPr>
            <a:spLocks noGrp="1"/>
          </p:cNvSpPr>
          <p:nvPr>
            <p:ph idx="1"/>
          </p:nvPr>
        </p:nvSpPr>
        <p:spPr/>
        <p:txBody>
          <a:bodyPr/>
          <a:lstStyle/>
          <a:p>
            <a:pPr eaLnBrk="1" hangingPunct="1"/>
            <a:r>
              <a:rPr lang="en-US"/>
              <a:t>Did Graci implicate the Flood Control Act of 1928?</a:t>
            </a:r>
          </a:p>
          <a:p>
            <a:pPr eaLnBrk="1" hangingPunct="1"/>
            <a:r>
              <a:rPr lang="en-US"/>
              <a:t>Did the court in Graci discuss the discretionary function defense in the FTCA?</a:t>
            </a:r>
          </a:p>
          <a:p>
            <a:pPr eaLnBrk="1" hangingPunct="1"/>
            <a:r>
              <a:rPr lang="en-US"/>
              <a:t>What analysis did the court use for the government’s duty?</a:t>
            </a:r>
          </a:p>
          <a:p>
            <a:pPr lvl="1" eaLnBrk="1" hangingPunct="1"/>
            <a:r>
              <a:rPr lang="en-US"/>
              <a:t>Was this the right analysis?</a:t>
            </a:r>
          </a:p>
          <a:p>
            <a:pPr lvl="1" eaLnBrk="1" hangingPunct="1"/>
            <a:r>
              <a:rPr lang="en-US"/>
              <a:t>Why didn’t it matter?</a:t>
            </a:r>
          </a:p>
        </p:txBody>
      </p:sp>
      <p:pic>
        <p:nvPicPr>
          <p:cNvPr id="2" name="Audio 1">
            <a:hlinkClick r:id="" action="ppaction://media"/>
            <a:extLst>
              <a:ext uri="{FF2B5EF4-FFF2-40B4-BE49-F238E27FC236}">
                <a16:creationId xmlns:a16="http://schemas.microsoft.com/office/drawing/2014/main" id="{49FFDDB2-7BD8-42F8-8977-1AD83068B4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385352904"/>
      </p:ext>
    </p:extLst>
  </p:cSld>
  <p:clrMapOvr>
    <a:masterClrMapping/>
  </p:clrMapOvr>
  <mc:AlternateContent xmlns:mc="http://schemas.openxmlformats.org/markup-compatibility/2006" xmlns:p14="http://schemas.microsoft.com/office/powerpoint/2010/main">
    <mc:Choice Requires="p14">
      <p:transition spd="slow" p14:dur="2000" advTm="63019"/>
    </mc:Choice>
    <mc:Fallback xmlns="">
      <p:transition spd="slow" advTm="6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the Mississippi River Gulf Outlet, which runs from the Intercoastal canal on the northeast side of New Orleans diagonally south east to the Gulf of Mexico">
            <a:extLst>
              <a:ext uri="{FF2B5EF4-FFF2-40B4-BE49-F238E27FC236}">
                <a16:creationId xmlns:a16="http://schemas.microsoft.com/office/drawing/2014/main" id="{D9745A2F-070E-43A3-9083-0903EC8F70A3}"/>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43688" y="1"/>
            <a:ext cx="9924312" cy="681486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2E2262D1-E2F1-4F53-A9A8-57D7CED0EF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p:grpSp>
        <p:nvGrpSpPr>
          <p:cNvPr id="17" name="Group 16">
            <a:extLst>
              <a:ext uri="{FF2B5EF4-FFF2-40B4-BE49-F238E27FC236}">
                <a16:creationId xmlns:a16="http://schemas.microsoft.com/office/drawing/2014/main" id="{84571816-59F8-4B01-8950-A9F0F2ED2208}"/>
              </a:ext>
            </a:extLst>
          </p:cNvPr>
          <p:cNvGrpSpPr/>
          <p:nvPr/>
        </p:nvGrpSpPr>
        <p:grpSpPr>
          <a:xfrm>
            <a:off x="4949640" y="1105560"/>
            <a:ext cx="5263920" cy="4799160"/>
            <a:chOff x="4949640" y="1105560"/>
            <a:chExt cx="5263920" cy="4799160"/>
          </a:xfrm>
        </p:grpSpPr>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424CE938-4557-4F65-B072-3C0FF211D8B5}"/>
                    </a:ext>
                  </a:extLst>
                </p14:cNvPr>
                <p14:cNvContentPartPr/>
                <p14:nvPr/>
              </p14:nvContentPartPr>
              <p14:xfrm>
                <a:off x="4949640" y="1736640"/>
                <a:ext cx="5235840" cy="4168080"/>
              </p14:xfrm>
            </p:contentPart>
          </mc:Choice>
          <mc:Fallback>
            <p:pic>
              <p:nvPicPr>
                <p:cNvPr id="4" name="Ink 3">
                  <a:extLst>
                    <a:ext uri="{FF2B5EF4-FFF2-40B4-BE49-F238E27FC236}">
                      <a16:creationId xmlns:a16="http://schemas.microsoft.com/office/drawing/2014/main" id="{424CE938-4557-4F65-B072-3C0FF211D8B5}"/>
                    </a:ext>
                  </a:extLst>
                </p:cNvPr>
                <p:cNvPicPr/>
                <p:nvPr/>
              </p:nvPicPr>
              <p:blipFill>
                <a:blip r:embed="rId7"/>
                <a:stretch>
                  <a:fillRect/>
                </a:stretch>
              </p:blipFill>
              <p:spPr>
                <a:xfrm>
                  <a:off x="4931640" y="1719000"/>
                  <a:ext cx="5271480" cy="42037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6C153D50-0D89-43F8-A574-C3210ECF80B7}"/>
                    </a:ext>
                  </a:extLst>
                </p14:cNvPr>
                <p14:cNvContentPartPr/>
                <p14:nvPr/>
              </p14:nvContentPartPr>
              <p14:xfrm>
                <a:off x="5677920" y="1431720"/>
                <a:ext cx="4535640" cy="3507120"/>
              </p14:xfrm>
            </p:contentPart>
          </mc:Choice>
          <mc:Fallback>
            <p:pic>
              <p:nvPicPr>
                <p:cNvPr id="5" name="Ink 4">
                  <a:extLst>
                    <a:ext uri="{FF2B5EF4-FFF2-40B4-BE49-F238E27FC236}">
                      <a16:creationId xmlns:a16="http://schemas.microsoft.com/office/drawing/2014/main" id="{6C153D50-0D89-43F8-A574-C3210ECF80B7}"/>
                    </a:ext>
                  </a:extLst>
                </p:cNvPr>
                <p:cNvPicPr/>
                <p:nvPr/>
              </p:nvPicPr>
              <p:blipFill>
                <a:blip r:embed="rId9"/>
                <a:stretch>
                  <a:fillRect/>
                </a:stretch>
              </p:blipFill>
              <p:spPr>
                <a:xfrm>
                  <a:off x="5660280" y="1413720"/>
                  <a:ext cx="4571280" cy="3542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461DB74B-F197-4EC3-AD0F-B7B27D35528B}"/>
                    </a:ext>
                  </a:extLst>
                </p14:cNvPr>
                <p14:cNvContentPartPr/>
                <p14:nvPr/>
              </p14:nvContentPartPr>
              <p14:xfrm>
                <a:off x="6778800" y="1602360"/>
                <a:ext cx="408600" cy="609120"/>
              </p14:xfrm>
            </p:contentPart>
          </mc:Choice>
          <mc:Fallback>
            <p:pic>
              <p:nvPicPr>
                <p:cNvPr id="8" name="Ink 7">
                  <a:extLst>
                    <a:ext uri="{FF2B5EF4-FFF2-40B4-BE49-F238E27FC236}">
                      <a16:creationId xmlns:a16="http://schemas.microsoft.com/office/drawing/2014/main" id="{461DB74B-F197-4EC3-AD0F-B7B27D35528B}"/>
                    </a:ext>
                  </a:extLst>
                </p:cNvPr>
                <p:cNvPicPr/>
                <p:nvPr/>
              </p:nvPicPr>
              <p:blipFill>
                <a:blip r:embed="rId11"/>
                <a:stretch>
                  <a:fillRect/>
                </a:stretch>
              </p:blipFill>
              <p:spPr>
                <a:xfrm>
                  <a:off x="6761160" y="1584720"/>
                  <a:ext cx="444240" cy="6447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655DE74F-E51A-4B9C-B6FE-0EFE377591AD}"/>
                    </a:ext>
                  </a:extLst>
                </p14:cNvPr>
                <p14:cNvContentPartPr/>
                <p14:nvPr/>
              </p14:nvContentPartPr>
              <p14:xfrm>
                <a:off x="7233120" y="1442160"/>
                <a:ext cx="487080" cy="659160"/>
              </p14:xfrm>
            </p:contentPart>
          </mc:Choice>
          <mc:Fallback>
            <p:pic>
              <p:nvPicPr>
                <p:cNvPr id="9" name="Ink 8">
                  <a:extLst>
                    <a:ext uri="{FF2B5EF4-FFF2-40B4-BE49-F238E27FC236}">
                      <a16:creationId xmlns:a16="http://schemas.microsoft.com/office/drawing/2014/main" id="{655DE74F-E51A-4B9C-B6FE-0EFE377591AD}"/>
                    </a:ext>
                  </a:extLst>
                </p:cNvPr>
                <p:cNvPicPr/>
                <p:nvPr/>
              </p:nvPicPr>
              <p:blipFill>
                <a:blip r:embed="rId13"/>
                <a:stretch>
                  <a:fillRect/>
                </a:stretch>
              </p:blipFill>
              <p:spPr>
                <a:xfrm>
                  <a:off x="7215480" y="1424520"/>
                  <a:ext cx="522720" cy="694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83744563-77CB-4BB0-85BF-A5B533B334F8}"/>
                    </a:ext>
                  </a:extLst>
                </p14:cNvPr>
                <p14:cNvContentPartPr/>
                <p14:nvPr/>
              </p14:nvContentPartPr>
              <p14:xfrm>
                <a:off x="7567200" y="1256400"/>
                <a:ext cx="343440" cy="513720"/>
              </p14:xfrm>
            </p:contentPart>
          </mc:Choice>
          <mc:Fallback>
            <p:pic>
              <p:nvPicPr>
                <p:cNvPr id="13" name="Ink 12">
                  <a:extLst>
                    <a:ext uri="{FF2B5EF4-FFF2-40B4-BE49-F238E27FC236}">
                      <a16:creationId xmlns:a16="http://schemas.microsoft.com/office/drawing/2014/main" id="{83744563-77CB-4BB0-85BF-A5B533B334F8}"/>
                    </a:ext>
                  </a:extLst>
                </p:cNvPr>
                <p:cNvPicPr/>
                <p:nvPr/>
              </p:nvPicPr>
              <p:blipFill>
                <a:blip r:embed="rId15"/>
                <a:stretch>
                  <a:fillRect/>
                </a:stretch>
              </p:blipFill>
              <p:spPr>
                <a:xfrm>
                  <a:off x="7549200" y="1238400"/>
                  <a:ext cx="379080" cy="5493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8C31130F-C04D-4DF3-AE6B-7372A9CCE22F}"/>
                    </a:ext>
                  </a:extLst>
                </p14:cNvPr>
                <p14:cNvContentPartPr/>
                <p14:nvPr/>
              </p14:nvContentPartPr>
              <p14:xfrm>
                <a:off x="7702560" y="1402200"/>
                <a:ext cx="305640" cy="132840"/>
              </p14:xfrm>
            </p:contentPart>
          </mc:Choice>
          <mc:Fallback>
            <p:pic>
              <p:nvPicPr>
                <p:cNvPr id="15" name="Ink 14">
                  <a:extLst>
                    <a:ext uri="{FF2B5EF4-FFF2-40B4-BE49-F238E27FC236}">
                      <a16:creationId xmlns:a16="http://schemas.microsoft.com/office/drawing/2014/main" id="{8C31130F-C04D-4DF3-AE6B-7372A9CCE22F}"/>
                    </a:ext>
                  </a:extLst>
                </p:cNvPr>
                <p:cNvPicPr/>
                <p:nvPr/>
              </p:nvPicPr>
              <p:blipFill>
                <a:blip r:embed="rId17"/>
                <a:stretch>
                  <a:fillRect/>
                </a:stretch>
              </p:blipFill>
              <p:spPr>
                <a:xfrm>
                  <a:off x="7684920" y="1384200"/>
                  <a:ext cx="34128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Ink 15">
                  <a:extLst>
                    <a:ext uri="{FF2B5EF4-FFF2-40B4-BE49-F238E27FC236}">
                      <a16:creationId xmlns:a16="http://schemas.microsoft.com/office/drawing/2014/main" id="{3E2138A2-E3F0-4C71-AE21-6FB3355C35D6}"/>
                    </a:ext>
                  </a:extLst>
                </p14:cNvPr>
                <p14:cNvContentPartPr/>
                <p14:nvPr/>
              </p14:nvContentPartPr>
              <p14:xfrm>
                <a:off x="8106840" y="1105560"/>
                <a:ext cx="221760" cy="389520"/>
              </p14:xfrm>
            </p:contentPart>
          </mc:Choice>
          <mc:Fallback>
            <p:pic>
              <p:nvPicPr>
                <p:cNvPr id="16" name="Ink 15">
                  <a:extLst>
                    <a:ext uri="{FF2B5EF4-FFF2-40B4-BE49-F238E27FC236}">
                      <a16:creationId xmlns:a16="http://schemas.microsoft.com/office/drawing/2014/main" id="{3E2138A2-E3F0-4C71-AE21-6FB3355C35D6}"/>
                    </a:ext>
                  </a:extLst>
                </p:cNvPr>
                <p:cNvPicPr/>
                <p:nvPr/>
              </p:nvPicPr>
              <p:blipFill>
                <a:blip r:embed="rId19"/>
                <a:stretch>
                  <a:fillRect/>
                </a:stretch>
              </p:blipFill>
              <p:spPr>
                <a:xfrm>
                  <a:off x="8088840" y="1087560"/>
                  <a:ext cx="257400" cy="425160"/>
                </a:xfrm>
                <a:prstGeom prst="rect">
                  <a:avLst/>
                </a:prstGeom>
              </p:spPr>
            </p:pic>
          </mc:Fallback>
        </mc:AlternateContent>
      </p:grpSp>
      <p:grpSp>
        <p:nvGrpSpPr>
          <p:cNvPr id="37" name="Group 36">
            <a:extLst>
              <a:ext uri="{FF2B5EF4-FFF2-40B4-BE49-F238E27FC236}">
                <a16:creationId xmlns:a16="http://schemas.microsoft.com/office/drawing/2014/main" id="{0D20FE06-9690-4794-88F7-265E9F071509}"/>
              </a:ext>
            </a:extLst>
          </p:cNvPr>
          <p:cNvGrpSpPr/>
          <p:nvPr/>
        </p:nvGrpSpPr>
        <p:grpSpPr>
          <a:xfrm>
            <a:off x="10627920" y="4380480"/>
            <a:ext cx="1434960" cy="1820880"/>
            <a:chOff x="10627920" y="4380480"/>
            <a:chExt cx="1434960" cy="1820880"/>
          </a:xfrm>
        </p:grpSpPr>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568D486C-5A10-4198-9198-CCEF73BCBE4F}"/>
                    </a:ext>
                  </a:extLst>
                </p14:cNvPr>
                <p14:cNvContentPartPr/>
                <p14:nvPr/>
              </p14:nvContentPartPr>
              <p14:xfrm>
                <a:off x="10787040" y="4380480"/>
                <a:ext cx="506880" cy="304200"/>
              </p14:xfrm>
            </p:contentPart>
          </mc:Choice>
          <mc:Fallback>
            <p:pic>
              <p:nvPicPr>
                <p:cNvPr id="18" name="Ink 17">
                  <a:extLst>
                    <a:ext uri="{FF2B5EF4-FFF2-40B4-BE49-F238E27FC236}">
                      <a16:creationId xmlns:a16="http://schemas.microsoft.com/office/drawing/2014/main" id="{568D486C-5A10-4198-9198-CCEF73BCBE4F}"/>
                    </a:ext>
                  </a:extLst>
                </p:cNvPr>
                <p:cNvPicPr/>
                <p:nvPr/>
              </p:nvPicPr>
              <p:blipFill>
                <a:blip r:embed="rId21"/>
                <a:stretch>
                  <a:fillRect/>
                </a:stretch>
              </p:blipFill>
              <p:spPr>
                <a:xfrm>
                  <a:off x="10769040" y="4362480"/>
                  <a:ext cx="542520" cy="3398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D4F2EC3E-D102-492C-A6DB-23242453822A}"/>
                    </a:ext>
                  </a:extLst>
                </p14:cNvPr>
                <p14:cNvContentPartPr/>
                <p14:nvPr/>
              </p14:nvContentPartPr>
              <p14:xfrm>
                <a:off x="11051640" y="4471920"/>
                <a:ext cx="418680" cy="387000"/>
              </p14:xfrm>
            </p:contentPart>
          </mc:Choice>
          <mc:Fallback>
            <p:pic>
              <p:nvPicPr>
                <p:cNvPr id="19" name="Ink 18">
                  <a:extLst>
                    <a:ext uri="{FF2B5EF4-FFF2-40B4-BE49-F238E27FC236}">
                      <a16:creationId xmlns:a16="http://schemas.microsoft.com/office/drawing/2014/main" id="{D4F2EC3E-D102-492C-A6DB-23242453822A}"/>
                    </a:ext>
                  </a:extLst>
                </p:cNvPr>
                <p:cNvPicPr/>
                <p:nvPr/>
              </p:nvPicPr>
              <p:blipFill>
                <a:blip r:embed="rId23"/>
                <a:stretch>
                  <a:fillRect/>
                </a:stretch>
              </p:blipFill>
              <p:spPr>
                <a:xfrm>
                  <a:off x="11033640" y="4454280"/>
                  <a:ext cx="454320" cy="4226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1" name="Ink 20">
                  <a:extLst>
                    <a:ext uri="{FF2B5EF4-FFF2-40B4-BE49-F238E27FC236}">
                      <a16:creationId xmlns:a16="http://schemas.microsoft.com/office/drawing/2014/main" id="{06AB3F83-8BC8-42C7-AD95-48047459466C}"/>
                    </a:ext>
                  </a:extLst>
                </p14:cNvPr>
                <p14:cNvContentPartPr/>
                <p14:nvPr/>
              </p14:nvContentPartPr>
              <p14:xfrm>
                <a:off x="10627920" y="4955040"/>
                <a:ext cx="280080" cy="265680"/>
              </p14:xfrm>
            </p:contentPart>
          </mc:Choice>
          <mc:Fallback>
            <p:pic>
              <p:nvPicPr>
                <p:cNvPr id="21" name="Ink 20">
                  <a:extLst>
                    <a:ext uri="{FF2B5EF4-FFF2-40B4-BE49-F238E27FC236}">
                      <a16:creationId xmlns:a16="http://schemas.microsoft.com/office/drawing/2014/main" id="{06AB3F83-8BC8-42C7-AD95-48047459466C}"/>
                    </a:ext>
                  </a:extLst>
                </p:cNvPr>
                <p:cNvPicPr/>
                <p:nvPr/>
              </p:nvPicPr>
              <p:blipFill>
                <a:blip r:embed="rId25"/>
                <a:stretch>
                  <a:fillRect/>
                </a:stretch>
              </p:blipFill>
              <p:spPr>
                <a:xfrm>
                  <a:off x="10610280" y="4937400"/>
                  <a:ext cx="315720" cy="3013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2" name="Ink 21">
                  <a:extLst>
                    <a:ext uri="{FF2B5EF4-FFF2-40B4-BE49-F238E27FC236}">
                      <a16:creationId xmlns:a16="http://schemas.microsoft.com/office/drawing/2014/main" id="{517F7716-9F19-42AA-9CDB-58999FBB5D3E}"/>
                    </a:ext>
                  </a:extLst>
                </p14:cNvPr>
                <p14:cNvContentPartPr/>
                <p14:nvPr/>
              </p14:nvContentPartPr>
              <p14:xfrm>
                <a:off x="10743840" y="5050800"/>
                <a:ext cx="268200" cy="55800"/>
              </p14:xfrm>
            </p:contentPart>
          </mc:Choice>
          <mc:Fallback>
            <p:pic>
              <p:nvPicPr>
                <p:cNvPr id="22" name="Ink 21">
                  <a:extLst>
                    <a:ext uri="{FF2B5EF4-FFF2-40B4-BE49-F238E27FC236}">
                      <a16:creationId xmlns:a16="http://schemas.microsoft.com/office/drawing/2014/main" id="{517F7716-9F19-42AA-9CDB-58999FBB5D3E}"/>
                    </a:ext>
                  </a:extLst>
                </p:cNvPr>
                <p:cNvPicPr/>
                <p:nvPr/>
              </p:nvPicPr>
              <p:blipFill>
                <a:blip r:embed="rId27"/>
                <a:stretch>
                  <a:fillRect/>
                </a:stretch>
              </p:blipFill>
              <p:spPr>
                <a:xfrm>
                  <a:off x="10725840" y="5032800"/>
                  <a:ext cx="30384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3" name="Ink 22">
                  <a:extLst>
                    <a:ext uri="{FF2B5EF4-FFF2-40B4-BE49-F238E27FC236}">
                      <a16:creationId xmlns:a16="http://schemas.microsoft.com/office/drawing/2014/main" id="{15DA221A-8569-421B-938C-29D28FBBD37E}"/>
                    </a:ext>
                  </a:extLst>
                </p14:cNvPr>
                <p14:cNvContentPartPr/>
                <p14:nvPr/>
              </p14:nvContentPartPr>
              <p14:xfrm>
                <a:off x="11013480" y="5020200"/>
                <a:ext cx="182520" cy="198000"/>
              </p14:xfrm>
            </p:contentPart>
          </mc:Choice>
          <mc:Fallback>
            <p:pic>
              <p:nvPicPr>
                <p:cNvPr id="23" name="Ink 22">
                  <a:extLst>
                    <a:ext uri="{FF2B5EF4-FFF2-40B4-BE49-F238E27FC236}">
                      <a16:creationId xmlns:a16="http://schemas.microsoft.com/office/drawing/2014/main" id="{15DA221A-8569-421B-938C-29D28FBBD37E}"/>
                    </a:ext>
                  </a:extLst>
                </p:cNvPr>
                <p:cNvPicPr/>
                <p:nvPr/>
              </p:nvPicPr>
              <p:blipFill>
                <a:blip r:embed="rId29"/>
                <a:stretch>
                  <a:fillRect/>
                </a:stretch>
              </p:blipFill>
              <p:spPr>
                <a:xfrm>
                  <a:off x="10995840" y="5002200"/>
                  <a:ext cx="21816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4" name="Ink 23">
                  <a:extLst>
                    <a:ext uri="{FF2B5EF4-FFF2-40B4-BE49-F238E27FC236}">
                      <a16:creationId xmlns:a16="http://schemas.microsoft.com/office/drawing/2014/main" id="{8A30FEBC-0443-4084-A450-CCE872833D8D}"/>
                    </a:ext>
                  </a:extLst>
                </p14:cNvPr>
                <p14:cNvContentPartPr/>
                <p14:nvPr/>
              </p14:nvContentPartPr>
              <p14:xfrm>
                <a:off x="11221920" y="4872960"/>
                <a:ext cx="95400" cy="362160"/>
              </p14:xfrm>
            </p:contentPart>
          </mc:Choice>
          <mc:Fallback>
            <p:pic>
              <p:nvPicPr>
                <p:cNvPr id="24" name="Ink 23">
                  <a:extLst>
                    <a:ext uri="{FF2B5EF4-FFF2-40B4-BE49-F238E27FC236}">
                      <a16:creationId xmlns:a16="http://schemas.microsoft.com/office/drawing/2014/main" id="{8A30FEBC-0443-4084-A450-CCE872833D8D}"/>
                    </a:ext>
                  </a:extLst>
                </p:cNvPr>
                <p:cNvPicPr/>
                <p:nvPr/>
              </p:nvPicPr>
              <p:blipFill>
                <a:blip r:embed="rId31"/>
                <a:stretch>
                  <a:fillRect/>
                </a:stretch>
              </p:blipFill>
              <p:spPr>
                <a:xfrm>
                  <a:off x="11203920" y="4854960"/>
                  <a:ext cx="131040" cy="3978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40445208-3597-49F0-9661-AA847FCEA30C}"/>
                    </a:ext>
                  </a:extLst>
                </p14:cNvPr>
                <p14:cNvContentPartPr/>
                <p14:nvPr/>
              </p14:nvContentPartPr>
              <p14:xfrm>
                <a:off x="11423520" y="4684320"/>
                <a:ext cx="101160" cy="613440"/>
              </p14:xfrm>
            </p:contentPart>
          </mc:Choice>
          <mc:Fallback>
            <p:pic>
              <p:nvPicPr>
                <p:cNvPr id="25" name="Ink 24">
                  <a:extLst>
                    <a:ext uri="{FF2B5EF4-FFF2-40B4-BE49-F238E27FC236}">
                      <a16:creationId xmlns:a16="http://schemas.microsoft.com/office/drawing/2014/main" id="{40445208-3597-49F0-9661-AA847FCEA30C}"/>
                    </a:ext>
                  </a:extLst>
                </p:cNvPr>
                <p:cNvPicPr/>
                <p:nvPr/>
              </p:nvPicPr>
              <p:blipFill>
                <a:blip r:embed="rId33"/>
                <a:stretch>
                  <a:fillRect/>
                </a:stretch>
              </p:blipFill>
              <p:spPr>
                <a:xfrm>
                  <a:off x="11405520" y="4666320"/>
                  <a:ext cx="136800" cy="6490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5F435A88-3B17-44C9-A00C-B0A490F24E99}"/>
                    </a:ext>
                  </a:extLst>
                </p14:cNvPr>
                <p14:cNvContentPartPr/>
                <p14:nvPr/>
              </p14:nvContentPartPr>
              <p14:xfrm>
                <a:off x="11371680" y="5044320"/>
                <a:ext cx="204840" cy="75960"/>
              </p14:xfrm>
            </p:contentPart>
          </mc:Choice>
          <mc:Fallback>
            <p:pic>
              <p:nvPicPr>
                <p:cNvPr id="26" name="Ink 25">
                  <a:extLst>
                    <a:ext uri="{FF2B5EF4-FFF2-40B4-BE49-F238E27FC236}">
                      <a16:creationId xmlns:a16="http://schemas.microsoft.com/office/drawing/2014/main" id="{5F435A88-3B17-44C9-A00C-B0A490F24E99}"/>
                    </a:ext>
                  </a:extLst>
                </p:cNvPr>
                <p:cNvPicPr/>
                <p:nvPr/>
              </p:nvPicPr>
              <p:blipFill>
                <a:blip r:embed="rId35"/>
                <a:stretch>
                  <a:fillRect/>
                </a:stretch>
              </p:blipFill>
              <p:spPr>
                <a:xfrm>
                  <a:off x="11353680" y="5026320"/>
                  <a:ext cx="24048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Ink 26">
                  <a:extLst>
                    <a:ext uri="{FF2B5EF4-FFF2-40B4-BE49-F238E27FC236}">
                      <a16:creationId xmlns:a16="http://schemas.microsoft.com/office/drawing/2014/main" id="{1D12DC12-6CE6-4287-AC01-293744D1E92E}"/>
                    </a:ext>
                  </a:extLst>
                </p14:cNvPr>
                <p14:cNvContentPartPr/>
                <p14:nvPr/>
              </p14:nvContentPartPr>
              <p14:xfrm>
                <a:off x="11163240" y="5357160"/>
                <a:ext cx="99000" cy="184320"/>
              </p14:xfrm>
            </p:contentPart>
          </mc:Choice>
          <mc:Fallback>
            <p:pic>
              <p:nvPicPr>
                <p:cNvPr id="27" name="Ink 26">
                  <a:extLst>
                    <a:ext uri="{FF2B5EF4-FFF2-40B4-BE49-F238E27FC236}">
                      <a16:creationId xmlns:a16="http://schemas.microsoft.com/office/drawing/2014/main" id="{1D12DC12-6CE6-4287-AC01-293744D1E92E}"/>
                    </a:ext>
                  </a:extLst>
                </p:cNvPr>
                <p:cNvPicPr/>
                <p:nvPr/>
              </p:nvPicPr>
              <p:blipFill>
                <a:blip r:embed="rId37"/>
                <a:stretch>
                  <a:fillRect/>
                </a:stretch>
              </p:blipFill>
              <p:spPr>
                <a:xfrm>
                  <a:off x="11145600" y="5339520"/>
                  <a:ext cx="13464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Ink 27">
                  <a:extLst>
                    <a:ext uri="{FF2B5EF4-FFF2-40B4-BE49-F238E27FC236}">
                      <a16:creationId xmlns:a16="http://schemas.microsoft.com/office/drawing/2014/main" id="{C5B3AE71-74E0-448C-842B-FB17D4B267B0}"/>
                    </a:ext>
                  </a:extLst>
                </p14:cNvPr>
                <p14:cNvContentPartPr/>
                <p14:nvPr/>
              </p14:nvContentPartPr>
              <p14:xfrm>
                <a:off x="11468520" y="5049000"/>
                <a:ext cx="86040" cy="631800"/>
              </p14:xfrm>
            </p:contentPart>
          </mc:Choice>
          <mc:Fallback>
            <p:pic>
              <p:nvPicPr>
                <p:cNvPr id="28" name="Ink 27">
                  <a:extLst>
                    <a:ext uri="{FF2B5EF4-FFF2-40B4-BE49-F238E27FC236}">
                      <a16:creationId xmlns:a16="http://schemas.microsoft.com/office/drawing/2014/main" id="{C5B3AE71-74E0-448C-842B-FB17D4B267B0}"/>
                    </a:ext>
                  </a:extLst>
                </p:cNvPr>
                <p:cNvPicPr/>
                <p:nvPr/>
              </p:nvPicPr>
              <p:blipFill>
                <a:blip r:embed="rId39"/>
                <a:stretch>
                  <a:fillRect/>
                </a:stretch>
              </p:blipFill>
              <p:spPr>
                <a:xfrm>
                  <a:off x="11450520" y="5031000"/>
                  <a:ext cx="121680" cy="6674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Ink 28">
                  <a:extLst>
                    <a:ext uri="{FF2B5EF4-FFF2-40B4-BE49-F238E27FC236}">
                      <a16:creationId xmlns:a16="http://schemas.microsoft.com/office/drawing/2014/main" id="{0E529A93-EEA7-4541-9C2F-6E29B66B542F}"/>
                    </a:ext>
                  </a:extLst>
                </p14:cNvPr>
                <p14:cNvContentPartPr/>
                <p14:nvPr/>
              </p14:nvContentPartPr>
              <p14:xfrm>
                <a:off x="11378160" y="5371560"/>
                <a:ext cx="255960" cy="111600"/>
              </p14:xfrm>
            </p:contentPart>
          </mc:Choice>
          <mc:Fallback>
            <p:pic>
              <p:nvPicPr>
                <p:cNvPr id="29" name="Ink 28">
                  <a:extLst>
                    <a:ext uri="{FF2B5EF4-FFF2-40B4-BE49-F238E27FC236}">
                      <a16:creationId xmlns:a16="http://schemas.microsoft.com/office/drawing/2014/main" id="{0E529A93-EEA7-4541-9C2F-6E29B66B542F}"/>
                    </a:ext>
                  </a:extLst>
                </p:cNvPr>
                <p:cNvPicPr/>
                <p:nvPr/>
              </p:nvPicPr>
              <p:blipFill>
                <a:blip r:embed="rId41"/>
                <a:stretch>
                  <a:fillRect/>
                </a:stretch>
              </p:blipFill>
              <p:spPr>
                <a:xfrm>
                  <a:off x="11360160" y="5353920"/>
                  <a:ext cx="29160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0" name="Ink 29">
                  <a:extLst>
                    <a:ext uri="{FF2B5EF4-FFF2-40B4-BE49-F238E27FC236}">
                      <a16:creationId xmlns:a16="http://schemas.microsoft.com/office/drawing/2014/main" id="{D4205AE0-4F98-4967-8691-765D8F02439F}"/>
                    </a:ext>
                  </a:extLst>
                </p14:cNvPr>
                <p14:cNvContentPartPr/>
                <p14:nvPr/>
              </p14:nvContentPartPr>
              <p14:xfrm>
                <a:off x="10870560" y="5835600"/>
                <a:ext cx="383400" cy="334080"/>
              </p14:xfrm>
            </p:contentPart>
          </mc:Choice>
          <mc:Fallback>
            <p:pic>
              <p:nvPicPr>
                <p:cNvPr id="30" name="Ink 29">
                  <a:extLst>
                    <a:ext uri="{FF2B5EF4-FFF2-40B4-BE49-F238E27FC236}">
                      <a16:creationId xmlns:a16="http://schemas.microsoft.com/office/drawing/2014/main" id="{D4205AE0-4F98-4967-8691-765D8F02439F}"/>
                    </a:ext>
                  </a:extLst>
                </p:cNvPr>
                <p:cNvPicPr/>
                <p:nvPr/>
              </p:nvPicPr>
              <p:blipFill>
                <a:blip r:embed="rId43"/>
                <a:stretch>
                  <a:fillRect/>
                </a:stretch>
              </p:blipFill>
              <p:spPr>
                <a:xfrm>
                  <a:off x="10852560" y="5817960"/>
                  <a:ext cx="419040" cy="3697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Ink 30">
                  <a:extLst>
                    <a:ext uri="{FF2B5EF4-FFF2-40B4-BE49-F238E27FC236}">
                      <a16:creationId xmlns:a16="http://schemas.microsoft.com/office/drawing/2014/main" id="{365183A7-55A3-4520-B003-36A5FA505C16}"/>
                    </a:ext>
                  </a:extLst>
                </p14:cNvPr>
                <p14:cNvContentPartPr/>
                <p14:nvPr/>
              </p14:nvContentPartPr>
              <p14:xfrm>
                <a:off x="11277360" y="5905800"/>
                <a:ext cx="163800" cy="201600"/>
              </p14:xfrm>
            </p:contentPart>
          </mc:Choice>
          <mc:Fallback>
            <p:pic>
              <p:nvPicPr>
                <p:cNvPr id="31" name="Ink 30">
                  <a:extLst>
                    <a:ext uri="{FF2B5EF4-FFF2-40B4-BE49-F238E27FC236}">
                      <a16:creationId xmlns:a16="http://schemas.microsoft.com/office/drawing/2014/main" id="{365183A7-55A3-4520-B003-36A5FA505C16}"/>
                    </a:ext>
                  </a:extLst>
                </p:cNvPr>
                <p:cNvPicPr/>
                <p:nvPr/>
              </p:nvPicPr>
              <p:blipFill>
                <a:blip r:embed="rId45"/>
                <a:stretch>
                  <a:fillRect/>
                </a:stretch>
              </p:blipFill>
              <p:spPr>
                <a:xfrm>
                  <a:off x="11259720" y="5887800"/>
                  <a:ext cx="19944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2" name="Ink 31">
                  <a:extLst>
                    <a:ext uri="{FF2B5EF4-FFF2-40B4-BE49-F238E27FC236}">
                      <a16:creationId xmlns:a16="http://schemas.microsoft.com/office/drawing/2014/main" id="{470FDE1F-FE24-45F7-A4BA-2E205ED68A8F}"/>
                    </a:ext>
                  </a:extLst>
                </p14:cNvPr>
                <p14:cNvContentPartPr/>
                <p14:nvPr/>
              </p14:nvContentPartPr>
              <p14:xfrm>
                <a:off x="11437920" y="5790960"/>
                <a:ext cx="187560" cy="299160"/>
              </p14:xfrm>
            </p:contentPart>
          </mc:Choice>
          <mc:Fallback>
            <p:pic>
              <p:nvPicPr>
                <p:cNvPr id="32" name="Ink 31">
                  <a:extLst>
                    <a:ext uri="{FF2B5EF4-FFF2-40B4-BE49-F238E27FC236}">
                      <a16:creationId xmlns:a16="http://schemas.microsoft.com/office/drawing/2014/main" id="{470FDE1F-FE24-45F7-A4BA-2E205ED68A8F}"/>
                    </a:ext>
                  </a:extLst>
                </p:cNvPr>
                <p:cNvPicPr/>
                <p:nvPr/>
              </p:nvPicPr>
              <p:blipFill>
                <a:blip r:embed="rId47"/>
                <a:stretch>
                  <a:fillRect/>
                </a:stretch>
              </p:blipFill>
              <p:spPr>
                <a:xfrm>
                  <a:off x="11419920" y="5772960"/>
                  <a:ext cx="223200" cy="3348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3" name="Ink 32">
                  <a:extLst>
                    <a:ext uri="{FF2B5EF4-FFF2-40B4-BE49-F238E27FC236}">
                      <a16:creationId xmlns:a16="http://schemas.microsoft.com/office/drawing/2014/main" id="{DDB0B761-B434-4AAD-B345-5DAB8543E206}"/>
                    </a:ext>
                  </a:extLst>
                </p14:cNvPr>
                <p14:cNvContentPartPr/>
                <p14:nvPr/>
              </p14:nvContentPartPr>
              <p14:xfrm>
                <a:off x="11547000" y="5787000"/>
                <a:ext cx="75960" cy="414360"/>
              </p14:xfrm>
            </p:contentPart>
          </mc:Choice>
          <mc:Fallback>
            <p:pic>
              <p:nvPicPr>
                <p:cNvPr id="33" name="Ink 32">
                  <a:extLst>
                    <a:ext uri="{FF2B5EF4-FFF2-40B4-BE49-F238E27FC236}">
                      <a16:creationId xmlns:a16="http://schemas.microsoft.com/office/drawing/2014/main" id="{DDB0B761-B434-4AAD-B345-5DAB8543E206}"/>
                    </a:ext>
                  </a:extLst>
                </p:cNvPr>
                <p:cNvPicPr/>
                <p:nvPr/>
              </p:nvPicPr>
              <p:blipFill>
                <a:blip r:embed="rId49"/>
                <a:stretch>
                  <a:fillRect/>
                </a:stretch>
              </p:blipFill>
              <p:spPr>
                <a:xfrm>
                  <a:off x="11529000" y="5769000"/>
                  <a:ext cx="111600" cy="4500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4" name="Ink 33">
                  <a:extLst>
                    <a:ext uri="{FF2B5EF4-FFF2-40B4-BE49-F238E27FC236}">
                      <a16:creationId xmlns:a16="http://schemas.microsoft.com/office/drawing/2014/main" id="{EFE38F34-8109-4562-B569-E707E3D619A9}"/>
                    </a:ext>
                  </a:extLst>
                </p14:cNvPr>
                <p14:cNvContentPartPr/>
                <p14:nvPr/>
              </p14:nvContentPartPr>
              <p14:xfrm>
                <a:off x="11679840" y="5792040"/>
                <a:ext cx="189720" cy="281880"/>
              </p14:xfrm>
            </p:contentPart>
          </mc:Choice>
          <mc:Fallback>
            <p:pic>
              <p:nvPicPr>
                <p:cNvPr id="34" name="Ink 33">
                  <a:extLst>
                    <a:ext uri="{FF2B5EF4-FFF2-40B4-BE49-F238E27FC236}">
                      <a16:creationId xmlns:a16="http://schemas.microsoft.com/office/drawing/2014/main" id="{EFE38F34-8109-4562-B569-E707E3D619A9}"/>
                    </a:ext>
                  </a:extLst>
                </p:cNvPr>
                <p:cNvPicPr/>
                <p:nvPr/>
              </p:nvPicPr>
              <p:blipFill>
                <a:blip r:embed="rId51"/>
                <a:stretch>
                  <a:fillRect/>
                </a:stretch>
              </p:blipFill>
              <p:spPr>
                <a:xfrm>
                  <a:off x="11661840" y="5774400"/>
                  <a:ext cx="225360"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5" name="Ink 34">
                  <a:extLst>
                    <a:ext uri="{FF2B5EF4-FFF2-40B4-BE49-F238E27FC236}">
                      <a16:creationId xmlns:a16="http://schemas.microsoft.com/office/drawing/2014/main" id="{02710F47-0C4C-4C28-9C6C-E76C6BBBD6E6}"/>
                    </a:ext>
                  </a:extLst>
                </p14:cNvPr>
                <p14:cNvContentPartPr/>
                <p14:nvPr/>
              </p14:nvContentPartPr>
              <p14:xfrm>
                <a:off x="11930040" y="5748120"/>
                <a:ext cx="132840" cy="249120"/>
              </p14:xfrm>
            </p:contentPart>
          </mc:Choice>
          <mc:Fallback>
            <p:pic>
              <p:nvPicPr>
                <p:cNvPr id="35" name="Ink 34">
                  <a:extLst>
                    <a:ext uri="{FF2B5EF4-FFF2-40B4-BE49-F238E27FC236}">
                      <a16:creationId xmlns:a16="http://schemas.microsoft.com/office/drawing/2014/main" id="{02710F47-0C4C-4C28-9C6C-E76C6BBBD6E6}"/>
                    </a:ext>
                  </a:extLst>
                </p:cNvPr>
                <p:cNvPicPr/>
                <p:nvPr/>
              </p:nvPicPr>
              <p:blipFill>
                <a:blip r:embed="rId53"/>
                <a:stretch>
                  <a:fillRect/>
                </a:stretch>
              </p:blipFill>
              <p:spPr>
                <a:xfrm>
                  <a:off x="11912400" y="5730120"/>
                  <a:ext cx="168480" cy="2847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6" name="Ink 35">
                  <a:extLst>
                    <a:ext uri="{FF2B5EF4-FFF2-40B4-BE49-F238E27FC236}">
                      <a16:creationId xmlns:a16="http://schemas.microsoft.com/office/drawing/2014/main" id="{72DC5E46-4B84-442D-8FFD-B201712582E4}"/>
                    </a:ext>
                  </a:extLst>
                </p14:cNvPr>
                <p14:cNvContentPartPr/>
                <p14:nvPr/>
              </p14:nvContentPartPr>
              <p14:xfrm>
                <a:off x="11700000" y="5311800"/>
                <a:ext cx="69480" cy="64440"/>
              </p14:xfrm>
            </p:contentPart>
          </mc:Choice>
          <mc:Fallback>
            <p:pic>
              <p:nvPicPr>
                <p:cNvPr id="36" name="Ink 35">
                  <a:extLst>
                    <a:ext uri="{FF2B5EF4-FFF2-40B4-BE49-F238E27FC236}">
                      <a16:creationId xmlns:a16="http://schemas.microsoft.com/office/drawing/2014/main" id="{72DC5E46-4B84-442D-8FFD-B201712582E4}"/>
                    </a:ext>
                  </a:extLst>
                </p:cNvPr>
                <p:cNvPicPr/>
                <p:nvPr/>
              </p:nvPicPr>
              <p:blipFill>
                <a:blip r:embed="rId55"/>
                <a:stretch>
                  <a:fillRect/>
                </a:stretch>
              </p:blipFill>
              <p:spPr>
                <a:xfrm>
                  <a:off x="11682000" y="5293800"/>
                  <a:ext cx="105120" cy="100080"/>
                </a:xfrm>
                <a:prstGeom prst="rect">
                  <a:avLst/>
                </a:prstGeom>
              </p:spPr>
            </p:pic>
          </mc:Fallback>
        </mc:AlternateContent>
      </p:grpSp>
      <p:grpSp>
        <p:nvGrpSpPr>
          <p:cNvPr id="43" name="Group 42">
            <a:extLst>
              <a:ext uri="{FF2B5EF4-FFF2-40B4-BE49-F238E27FC236}">
                <a16:creationId xmlns:a16="http://schemas.microsoft.com/office/drawing/2014/main" id="{56BB17AE-C27F-423F-A22F-599417ACF654}"/>
              </a:ext>
            </a:extLst>
          </p:cNvPr>
          <p:cNvGrpSpPr/>
          <p:nvPr/>
        </p:nvGrpSpPr>
        <p:grpSpPr>
          <a:xfrm>
            <a:off x="3491640" y="996480"/>
            <a:ext cx="333360" cy="419040"/>
            <a:chOff x="3491640" y="996480"/>
            <a:chExt cx="333360" cy="419040"/>
          </a:xfrm>
        </p:grpSpPr>
        <mc:AlternateContent xmlns:mc="http://schemas.openxmlformats.org/markup-compatibility/2006">
          <mc:Choice xmlns:p14="http://schemas.microsoft.com/office/powerpoint/2010/main" Requires="p14">
            <p:contentPart p14:bwMode="auto" r:id="rId56">
              <p14:nvContentPartPr>
                <p14:cNvPr id="41" name="Ink 40">
                  <a:extLst>
                    <a:ext uri="{FF2B5EF4-FFF2-40B4-BE49-F238E27FC236}">
                      <a16:creationId xmlns:a16="http://schemas.microsoft.com/office/drawing/2014/main" id="{99B3EF17-989E-4531-9757-A07823EE7932}"/>
                    </a:ext>
                  </a:extLst>
                </p14:cNvPr>
                <p14:cNvContentPartPr/>
                <p14:nvPr/>
              </p14:nvContentPartPr>
              <p14:xfrm>
                <a:off x="3491640" y="996480"/>
                <a:ext cx="283680" cy="353520"/>
              </p14:xfrm>
            </p:contentPart>
          </mc:Choice>
          <mc:Fallback>
            <p:pic>
              <p:nvPicPr>
                <p:cNvPr id="41" name="Ink 40">
                  <a:extLst>
                    <a:ext uri="{FF2B5EF4-FFF2-40B4-BE49-F238E27FC236}">
                      <a16:creationId xmlns:a16="http://schemas.microsoft.com/office/drawing/2014/main" id="{99B3EF17-989E-4531-9757-A07823EE7932}"/>
                    </a:ext>
                  </a:extLst>
                </p:cNvPr>
                <p:cNvPicPr/>
                <p:nvPr/>
              </p:nvPicPr>
              <p:blipFill>
                <a:blip r:embed="rId57"/>
                <a:stretch>
                  <a:fillRect/>
                </a:stretch>
              </p:blipFill>
              <p:spPr>
                <a:xfrm>
                  <a:off x="3474000" y="978480"/>
                  <a:ext cx="319320" cy="3891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2" name="Ink 41">
                  <a:extLst>
                    <a:ext uri="{FF2B5EF4-FFF2-40B4-BE49-F238E27FC236}">
                      <a16:creationId xmlns:a16="http://schemas.microsoft.com/office/drawing/2014/main" id="{12FB71C5-9508-4BFF-B921-93AE864793F4}"/>
                    </a:ext>
                  </a:extLst>
                </p14:cNvPr>
                <p14:cNvContentPartPr/>
                <p14:nvPr/>
              </p14:nvContentPartPr>
              <p14:xfrm>
                <a:off x="3616200" y="1208880"/>
                <a:ext cx="208800" cy="206640"/>
              </p14:xfrm>
            </p:contentPart>
          </mc:Choice>
          <mc:Fallback>
            <p:pic>
              <p:nvPicPr>
                <p:cNvPr id="42" name="Ink 41">
                  <a:extLst>
                    <a:ext uri="{FF2B5EF4-FFF2-40B4-BE49-F238E27FC236}">
                      <a16:creationId xmlns:a16="http://schemas.microsoft.com/office/drawing/2014/main" id="{12FB71C5-9508-4BFF-B921-93AE864793F4}"/>
                    </a:ext>
                  </a:extLst>
                </p:cNvPr>
                <p:cNvPicPr/>
                <p:nvPr/>
              </p:nvPicPr>
              <p:blipFill>
                <a:blip r:embed="rId59"/>
                <a:stretch>
                  <a:fillRect/>
                </a:stretch>
              </p:blipFill>
              <p:spPr>
                <a:xfrm>
                  <a:off x="3598200" y="1191240"/>
                  <a:ext cx="244440" cy="242280"/>
                </a:xfrm>
                <a:prstGeom prst="rect">
                  <a:avLst/>
                </a:prstGeom>
              </p:spPr>
            </p:pic>
          </mc:Fallback>
        </mc:AlternateContent>
      </p:grpSp>
      <p:grpSp>
        <p:nvGrpSpPr>
          <p:cNvPr id="1025" name="Group 1024">
            <a:extLst>
              <a:ext uri="{FF2B5EF4-FFF2-40B4-BE49-F238E27FC236}">
                <a16:creationId xmlns:a16="http://schemas.microsoft.com/office/drawing/2014/main" id="{08ADAC1A-09AB-4CD0-A95C-2F81FA865B4D}"/>
              </a:ext>
            </a:extLst>
          </p:cNvPr>
          <p:cNvGrpSpPr/>
          <p:nvPr/>
        </p:nvGrpSpPr>
        <p:grpSpPr>
          <a:xfrm>
            <a:off x="1974600" y="174600"/>
            <a:ext cx="2867760" cy="817920"/>
            <a:chOff x="1974600" y="174600"/>
            <a:chExt cx="2867760" cy="817920"/>
          </a:xfrm>
        </p:grpSpPr>
        <mc:AlternateContent xmlns:mc="http://schemas.openxmlformats.org/markup-compatibility/2006">
          <mc:Choice xmlns:p14="http://schemas.microsoft.com/office/powerpoint/2010/main" Requires="p14">
            <p:contentPart p14:bwMode="auto" r:id="rId60">
              <p14:nvContentPartPr>
                <p14:cNvPr id="44" name="Ink 43">
                  <a:extLst>
                    <a:ext uri="{FF2B5EF4-FFF2-40B4-BE49-F238E27FC236}">
                      <a16:creationId xmlns:a16="http://schemas.microsoft.com/office/drawing/2014/main" id="{B1D6F99D-8950-4BD2-BDAA-24FCBB650225}"/>
                    </a:ext>
                  </a:extLst>
                </p14:cNvPr>
                <p14:cNvContentPartPr/>
                <p14:nvPr/>
              </p14:nvContentPartPr>
              <p14:xfrm>
                <a:off x="2055240" y="534240"/>
                <a:ext cx="22320" cy="267840"/>
              </p14:xfrm>
            </p:contentPart>
          </mc:Choice>
          <mc:Fallback>
            <p:pic>
              <p:nvPicPr>
                <p:cNvPr id="44" name="Ink 43">
                  <a:extLst>
                    <a:ext uri="{FF2B5EF4-FFF2-40B4-BE49-F238E27FC236}">
                      <a16:creationId xmlns:a16="http://schemas.microsoft.com/office/drawing/2014/main" id="{B1D6F99D-8950-4BD2-BDAA-24FCBB650225}"/>
                    </a:ext>
                  </a:extLst>
                </p:cNvPr>
                <p:cNvPicPr/>
                <p:nvPr/>
              </p:nvPicPr>
              <p:blipFill>
                <a:blip r:embed="rId61"/>
                <a:stretch>
                  <a:fillRect/>
                </a:stretch>
              </p:blipFill>
              <p:spPr>
                <a:xfrm>
                  <a:off x="2037240" y="516600"/>
                  <a:ext cx="57960" cy="3034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5" name="Ink 44">
                  <a:extLst>
                    <a:ext uri="{FF2B5EF4-FFF2-40B4-BE49-F238E27FC236}">
                      <a16:creationId xmlns:a16="http://schemas.microsoft.com/office/drawing/2014/main" id="{85439FC6-AFE3-44C2-B88D-00269E57A344}"/>
                    </a:ext>
                  </a:extLst>
                </p14:cNvPr>
                <p14:cNvContentPartPr/>
                <p14:nvPr/>
              </p14:nvContentPartPr>
              <p14:xfrm>
                <a:off x="1974600" y="507600"/>
                <a:ext cx="181080" cy="133920"/>
              </p14:xfrm>
            </p:contentPart>
          </mc:Choice>
          <mc:Fallback>
            <p:pic>
              <p:nvPicPr>
                <p:cNvPr id="45" name="Ink 44">
                  <a:extLst>
                    <a:ext uri="{FF2B5EF4-FFF2-40B4-BE49-F238E27FC236}">
                      <a16:creationId xmlns:a16="http://schemas.microsoft.com/office/drawing/2014/main" id="{85439FC6-AFE3-44C2-B88D-00269E57A344}"/>
                    </a:ext>
                  </a:extLst>
                </p:cNvPr>
                <p:cNvPicPr/>
                <p:nvPr/>
              </p:nvPicPr>
              <p:blipFill>
                <a:blip r:embed="rId63"/>
                <a:stretch>
                  <a:fillRect/>
                </a:stretch>
              </p:blipFill>
              <p:spPr>
                <a:xfrm>
                  <a:off x="1956600" y="489960"/>
                  <a:ext cx="21672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6" name="Ink 45">
                  <a:extLst>
                    <a:ext uri="{FF2B5EF4-FFF2-40B4-BE49-F238E27FC236}">
                      <a16:creationId xmlns:a16="http://schemas.microsoft.com/office/drawing/2014/main" id="{D143DEBE-9C51-4158-A6DE-5226FBECB584}"/>
                    </a:ext>
                  </a:extLst>
                </p14:cNvPr>
                <p14:cNvContentPartPr/>
                <p14:nvPr/>
              </p14:nvContentPartPr>
              <p14:xfrm>
                <a:off x="2044080" y="700200"/>
                <a:ext cx="164160" cy="96840"/>
              </p14:xfrm>
            </p:contentPart>
          </mc:Choice>
          <mc:Fallback>
            <p:pic>
              <p:nvPicPr>
                <p:cNvPr id="46" name="Ink 45">
                  <a:extLst>
                    <a:ext uri="{FF2B5EF4-FFF2-40B4-BE49-F238E27FC236}">
                      <a16:creationId xmlns:a16="http://schemas.microsoft.com/office/drawing/2014/main" id="{D143DEBE-9C51-4158-A6DE-5226FBECB584}"/>
                    </a:ext>
                  </a:extLst>
                </p:cNvPr>
                <p:cNvPicPr/>
                <p:nvPr/>
              </p:nvPicPr>
              <p:blipFill>
                <a:blip r:embed="rId65"/>
                <a:stretch>
                  <a:fillRect/>
                </a:stretch>
              </p:blipFill>
              <p:spPr>
                <a:xfrm>
                  <a:off x="2026440" y="682200"/>
                  <a:ext cx="19980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6F62C3B4-FD03-4EB9-9E45-4DA14515AB8E}"/>
                    </a:ext>
                  </a:extLst>
                </p14:cNvPr>
                <p14:cNvContentPartPr/>
                <p14:nvPr/>
              </p14:nvContentPartPr>
              <p14:xfrm>
                <a:off x="2245320" y="604800"/>
                <a:ext cx="141480" cy="212040"/>
              </p14:xfrm>
            </p:contentPart>
          </mc:Choice>
          <mc:Fallback>
            <p:pic>
              <p:nvPicPr>
                <p:cNvPr id="47" name="Ink 46">
                  <a:extLst>
                    <a:ext uri="{FF2B5EF4-FFF2-40B4-BE49-F238E27FC236}">
                      <a16:creationId xmlns:a16="http://schemas.microsoft.com/office/drawing/2014/main" id="{6F62C3B4-FD03-4EB9-9E45-4DA14515AB8E}"/>
                    </a:ext>
                  </a:extLst>
                </p:cNvPr>
                <p:cNvPicPr/>
                <p:nvPr/>
              </p:nvPicPr>
              <p:blipFill>
                <a:blip r:embed="rId67"/>
                <a:stretch>
                  <a:fillRect/>
                </a:stretch>
              </p:blipFill>
              <p:spPr>
                <a:xfrm>
                  <a:off x="2227320" y="587160"/>
                  <a:ext cx="17712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8" name="Ink 47">
                  <a:extLst>
                    <a:ext uri="{FF2B5EF4-FFF2-40B4-BE49-F238E27FC236}">
                      <a16:creationId xmlns:a16="http://schemas.microsoft.com/office/drawing/2014/main" id="{1429EB82-767A-40A4-B1DF-960C9FBD9643}"/>
                    </a:ext>
                  </a:extLst>
                </p14:cNvPr>
                <p14:cNvContentPartPr/>
                <p14:nvPr/>
              </p14:nvContentPartPr>
              <p14:xfrm>
                <a:off x="2453760" y="423720"/>
                <a:ext cx="24840" cy="312480"/>
              </p14:xfrm>
            </p:contentPart>
          </mc:Choice>
          <mc:Fallback>
            <p:pic>
              <p:nvPicPr>
                <p:cNvPr id="48" name="Ink 47">
                  <a:extLst>
                    <a:ext uri="{FF2B5EF4-FFF2-40B4-BE49-F238E27FC236}">
                      <a16:creationId xmlns:a16="http://schemas.microsoft.com/office/drawing/2014/main" id="{1429EB82-767A-40A4-B1DF-960C9FBD9643}"/>
                    </a:ext>
                  </a:extLst>
                </p:cNvPr>
                <p:cNvPicPr/>
                <p:nvPr/>
              </p:nvPicPr>
              <p:blipFill>
                <a:blip r:embed="rId69"/>
                <a:stretch>
                  <a:fillRect/>
                </a:stretch>
              </p:blipFill>
              <p:spPr>
                <a:xfrm>
                  <a:off x="2436120" y="405720"/>
                  <a:ext cx="60480" cy="3481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9" name="Ink 48">
                  <a:extLst>
                    <a:ext uri="{FF2B5EF4-FFF2-40B4-BE49-F238E27FC236}">
                      <a16:creationId xmlns:a16="http://schemas.microsoft.com/office/drawing/2014/main" id="{BEC2FD08-C528-4185-97EF-707E91592BC2}"/>
                    </a:ext>
                  </a:extLst>
                </p14:cNvPr>
                <p14:cNvContentPartPr/>
                <p14:nvPr/>
              </p14:nvContentPartPr>
              <p14:xfrm>
                <a:off x="2398680" y="488880"/>
                <a:ext cx="204120" cy="82080"/>
              </p14:xfrm>
            </p:contentPart>
          </mc:Choice>
          <mc:Fallback>
            <p:pic>
              <p:nvPicPr>
                <p:cNvPr id="49" name="Ink 48">
                  <a:extLst>
                    <a:ext uri="{FF2B5EF4-FFF2-40B4-BE49-F238E27FC236}">
                      <a16:creationId xmlns:a16="http://schemas.microsoft.com/office/drawing/2014/main" id="{BEC2FD08-C528-4185-97EF-707E91592BC2}"/>
                    </a:ext>
                  </a:extLst>
                </p:cNvPr>
                <p:cNvPicPr/>
                <p:nvPr/>
              </p:nvPicPr>
              <p:blipFill>
                <a:blip r:embed="rId71"/>
                <a:stretch>
                  <a:fillRect/>
                </a:stretch>
              </p:blipFill>
              <p:spPr>
                <a:xfrm>
                  <a:off x="2380680" y="470880"/>
                  <a:ext cx="23976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0" name="Ink 49">
                  <a:extLst>
                    <a:ext uri="{FF2B5EF4-FFF2-40B4-BE49-F238E27FC236}">
                      <a16:creationId xmlns:a16="http://schemas.microsoft.com/office/drawing/2014/main" id="{6ADD68E6-CEE6-49AE-8E48-3DF51222A0A2}"/>
                    </a:ext>
                  </a:extLst>
                </p14:cNvPr>
                <p14:cNvContentPartPr/>
                <p14:nvPr/>
              </p14:nvContentPartPr>
              <p14:xfrm>
                <a:off x="2570760" y="536040"/>
                <a:ext cx="354600" cy="183240"/>
              </p14:xfrm>
            </p:contentPart>
          </mc:Choice>
          <mc:Fallback>
            <p:pic>
              <p:nvPicPr>
                <p:cNvPr id="50" name="Ink 49">
                  <a:extLst>
                    <a:ext uri="{FF2B5EF4-FFF2-40B4-BE49-F238E27FC236}">
                      <a16:creationId xmlns:a16="http://schemas.microsoft.com/office/drawing/2014/main" id="{6ADD68E6-CEE6-49AE-8E48-3DF51222A0A2}"/>
                    </a:ext>
                  </a:extLst>
                </p:cNvPr>
                <p:cNvPicPr/>
                <p:nvPr/>
              </p:nvPicPr>
              <p:blipFill>
                <a:blip r:embed="rId73"/>
                <a:stretch>
                  <a:fillRect/>
                </a:stretch>
              </p:blipFill>
              <p:spPr>
                <a:xfrm>
                  <a:off x="2552760" y="518400"/>
                  <a:ext cx="39024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1" name="Ink 50">
                  <a:extLst>
                    <a:ext uri="{FF2B5EF4-FFF2-40B4-BE49-F238E27FC236}">
                      <a16:creationId xmlns:a16="http://schemas.microsoft.com/office/drawing/2014/main" id="{CE8D5843-2382-4A7B-B5B4-DAFC5EE453CE}"/>
                    </a:ext>
                  </a:extLst>
                </p14:cNvPr>
                <p14:cNvContentPartPr/>
                <p14:nvPr/>
              </p14:nvContentPartPr>
              <p14:xfrm>
                <a:off x="3002040" y="438840"/>
                <a:ext cx="271440" cy="212400"/>
              </p14:xfrm>
            </p:contentPart>
          </mc:Choice>
          <mc:Fallback>
            <p:pic>
              <p:nvPicPr>
                <p:cNvPr id="51" name="Ink 50">
                  <a:extLst>
                    <a:ext uri="{FF2B5EF4-FFF2-40B4-BE49-F238E27FC236}">
                      <a16:creationId xmlns:a16="http://schemas.microsoft.com/office/drawing/2014/main" id="{CE8D5843-2382-4A7B-B5B4-DAFC5EE453CE}"/>
                    </a:ext>
                  </a:extLst>
                </p:cNvPr>
                <p:cNvPicPr/>
                <p:nvPr/>
              </p:nvPicPr>
              <p:blipFill>
                <a:blip r:embed="rId75"/>
                <a:stretch>
                  <a:fillRect/>
                </a:stretch>
              </p:blipFill>
              <p:spPr>
                <a:xfrm>
                  <a:off x="2984400" y="420840"/>
                  <a:ext cx="307080" cy="2480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2" name="Ink 51">
                  <a:extLst>
                    <a:ext uri="{FF2B5EF4-FFF2-40B4-BE49-F238E27FC236}">
                      <a16:creationId xmlns:a16="http://schemas.microsoft.com/office/drawing/2014/main" id="{9260979D-0A18-4E8E-B21C-AC12694F726F}"/>
                    </a:ext>
                  </a:extLst>
                </p14:cNvPr>
                <p14:cNvContentPartPr/>
                <p14:nvPr/>
              </p14:nvContentPartPr>
              <p14:xfrm>
                <a:off x="3259080" y="458280"/>
                <a:ext cx="109800" cy="143280"/>
              </p14:xfrm>
            </p:contentPart>
          </mc:Choice>
          <mc:Fallback>
            <p:pic>
              <p:nvPicPr>
                <p:cNvPr id="52" name="Ink 51">
                  <a:extLst>
                    <a:ext uri="{FF2B5EF4-FFF2-40B4-BE49-F238E27FC236}">
                      <a16:creationId xmlns:a16="http://schemas.microsoft.com/office/drawing/2014/main" id="{9260979D-0A18-4E8E-B21C-AC12694F726F}"/>
                    </a:ext>
                  </a:extLst>
                </p:cNvPr>
                <p:cNvPicPr/>
                <p:nvPr/>
              </p:nvPicPr>
              <p:blipFill>
                <a:blip r:embed="rId77"/>
                <a:stretch>
                  <a:fillRect/>
                </a:stretch>
              </p:blipFill>
              <p:spPr>
                <a:xfrm>
                  <a:off x="3241080" y="440280"/>
                  <a:ext cx="14544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3" name="Ink 52">
                  <a:extLst>
                    <a:ext uri="{FF2B5EF4-FFF2-40B4-BE49-F238E27FC236}">
                      <a16:creationId xmlns:a16="http://schemas.microsoft.com/office/drawing/2014/main" id="{62856F40-1661-4A07-8165-B9AA8F1029F9}"/>
                    </a:ext>
                  </a:extLst>
                </p14:cNvPr>
                <p14:cNvContentPartPr/>
                <p14:nvPr/>
              </p14:nvContentPartPr>
              <p14:xfrm>
                <a:off x="3446280" y="430200"/>
                <a:ext cx="191520" cy="173520"/>
              </p14:xfrm>
            </p:contentPart>
          </mc:Choice>
          <mc:Fallback>
            <p:pic>
              <p:nvPicPr>
                <p:cNvPr id="53" name="Ink 52">
                  <a:extLst>
                    <a:ext uri="{FF2B5EF4-FFF2-40B4-BE49-F238E27FC236}">
                      <a16:creationId xmlns:a16="http://schemas.microsoft.com/office/drawing/2014/main" id="{62856F40-1661-4A07-8165-B9AA8F1029F9}"/>
                    </a:ext>
                  </a:extLst>
                </p:cNvPr>
                <p:cNvPicPr/>
                <p:nvPr/>
              </p:nvPicPr>
              <p:blipFill>
                <a:blip r:embed="rId79"/>
                <a:stretch>
                  <a:fillRect/>
                </a:stretch>
              </p:blipFill>
              <p:spPr>
                <a:xfrm>
                  <a:off x="3428280" y="412200"/>
                  <a:ext cx="22716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4" name="Ink 53">
                  <a:extLst>
                    <a:ext uri="{FF2B5EF4-FFF2-40B4-BE49-F238E27FC236}">
                      <a16:creationId xmlns:a16="http://schemas.microsoft.com/office/drawing/2014/main" id="{6F2F6719-35AB-438F-92C7-262044A00F5B}"/>
                    </a:ext>
                  </a:extLst>
                </p14:cNvPr>
                <p14:cNvContentPartPr/>
                <p14:nvPr/>
              </p14:nvContentPartPr>
              <p14:xfrm>
                <a:off x="3673800" y="410040"/>
                <a:ext cx="103680" cy="157680"/>
              </p14:xfrm>
            </p:contentPart>
          </mc:Choice>
          <mc:Fallback>
            <p:pic>
              <p:nvPicPr>
                <p:cNvPr id="54" name="Ink 53">
                  <a:extLst>
                    <a:ext uri="{FF2B5EF4-FFF2-40B4-BE49-F238E27FC236}">
                      <a16:creationId xmlns:a16="http://schemas.microsoft.com/office/drawing/2014/main" id="{6F2F6719-35AB-438F-92C7-262044A00F5B}"/>
                    </a:ext>
                  </a:extLst>
                </p:cNvPr>
                <p:cNvPicPr/>
                <p:nvPr/>
              </p:nvPicPr>
              <p:blipFill>
                <a:blip r:embed="rId81"/>
                <a:stretch>
                  <a:fillRect/>
                </a:stretch>
              </p:blipFill>
              <p:spPr>
                <a:xfrm>
                  <a:off x="3655800" y="392040"/>
                  <a:ext cx="13932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5" name="Ink 54">
                  <a:extLst>
                    <a:ext uri="{FF2B5EF4-FFF2-40B4-BE49-F238E27FC236}">
                      <a16:creationId xmlns:a16="http://schemas.microsoft.com/office/drawing/2014/main" id="{5737F57F-F866-4664-9D25-9C3E6D038E1F}"/>
                    </a:ext>
                  </a:extLst>
                </p14:cNvPr>
                <p14:cNvContentPartPr/>
                <p14:nvPr/>
              </p14:nvContentPartPr>
              <p14:xfrm>
                <a:off x="3933000" y="212760"/>
                <a:ext cx="19800" cy="288720"/>
              </p14:xfrm>
            </p:contentPart>
          </mc:Choice>
          <mc:Fallback>
            <p:pic>
              <p:nvPicPr>
                <p:cNvPr id="55" name="Ink 54">
                  <a:extLst>
                    <a:ext uri="{FF2B5EF4-FFF2-40B4-BE49-F238E27FC236}">
                      <a16:creationId xmlns:a16="http://schemas.microsoft.com/office/drawing/2014/main" id="{5737F57F-F866-4664-9D25-9C3E6D038E1F}"/>
                    </a:ext>
                  </a:extLst>
                </p:cNvPr>
                <p:cNvPicPr/>
                <p:nvPr/>
              </p:nvPicPr>
              <p:blipFill>
                <a:blip r:embed="rId83"/>
                <a:stretch>
                  <a:fillRect/>
                </a:stretch>
              </p:blipFill>
              <p:spPr>
                <a:xfrm>
                  <a:off x="3915360" y="195120"/>
                  <a:ext cx="55440" cy="3243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6" name="Ink 55">
                  <a:extLst>
                    <a:ext uri="{FF2B5EF4-FFF2-40B4-BE49-F238E27FC236}">
                      <a16:creationId xmlns:a16="http://schemas.microsoft.com/office/drawing/2014/main" id="{EFF6AEE6-9EC1-4E7A-BB0A-E43F93E1ED19}"/>
                    </a:ext>
                  </a:extLst>
                </p14:cNvPr>
                <p14:cNvContentPartPr/>
                <p14:nvPr/>
              </p14:nvContentPartPr>
              <p14:xfrm>
                <a:off x="3898440" y="344160"/>
                <a:ext cx="360360" cy="203760"/>
              </p14:xfrm>
            </p:contentPart>
          </mc:Choice>
          <mc:Fallback>
            <p:pic>
              <p:nvPicPr>
                <p:cNvPr id="56" name="Ink 55">
                  <a:extLst>
                    <a:ext uri="{FF2B5EF4-FFF2-40B4-BE49-F238E27FC236}">
                      <a16:creationId xmlns:a16="http://schemas.microsoft.com/office/drawing/2014/main" id="{EFF6AEE6-9EC1-4E7A-BB0A-E43F93E1ED19}"/>
                    </a:ext>
                  </a:extLst>
                </p:cNvPr>
                <p:cNvPicPr/>
                <p:nvPr/>
              </p:nvPicPr>
              <p:blipFill>
                <a:blip r:embed="rId85"/>
                <a:stretch>
                  <a:fillRect/>
                </a:stretch>
              </p:blipFill>
              <p:spPr>
                <a:xfrm>
                  <a:off x="3880440" y="326160"/>
                  <a:ext cx="39600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7" name="Ink 56">
                  <a:extLst>
                    <a:ext uri="{FF2B5EF4-FFF2-40B4-BE49-F238E27FC236}">
                      <a16:creationId xmlns:a16="http://schemas.microsoft.com/office/drawing/2014/main" id="{A3619024-F8C3-4546-91ED-0775A4240777}"/>
                    </a:ext>
                  </a:extLst>
                </p14:cNvPr>
                <p14:cNvContentPartPr/>
                <p14:nvPr/>
              </p14:nvContentPartPr>
              <p14:xfrm>
                <a:off x="4287240" y="174600"/>
                <a:ext cx="55080" cy="435240"/>
              </p14:xfrm>
            </p:contentPart>
          </mc:Choice>
          <mc:Fallback>
            <p:pic>
              <p:nvPicPr>
                <p:cNvPr id="57" name="Ink 56">
                  <a:extLst>
                    <a:ext uri="{FF2B5EF4-FFF2-40B4-BE49-F238E27FC236}">
                      <a16:creationId xmlns:a16="http://schemas.microsoft.com/office/drawing/2014/main" id="{A3619024-F8C3-4546-91ED-0775A4240777}"/>
                    </a:ext>
                  </a:extLst>
                </p:cNvPr>
                <p:cNvPicPr/>
                <p:nvPr/>
              </p:nvPicPr>
              <p:blipFill>
                <a:blip r:embed="rId87"/>
                <a:stretch>
                  <a:fillRect/>
                </a:stretch>
              </p:blipFill>
              <p:spPr>
                <a:xfrm>
                  <a:off x="4269240" y="156960"/>
                  <a:ext cx="90720" cy="4708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8" name="Ink 57">
                  <a:extLst>
                    <a:ext uri="{FF2B5EF4-FFF2-40B4-BE49-F238E27FC236}">
                      <a16:creationId xmlns:a16="http://schemas.microsoft.com/office/drawing/2014/main" id="{30360C77-560E-4D33-9E27-256CC8B85A7D}"/>
                    </a:ext>
                  </a:extLst>
                </p14:cNvPr>
                <p14:cNvContentPartPr/>
                <p14:nvPr/>
              </p14:nvContentPartPr>
              <p14:xfrm>
                <a:off x="2876040" y="750960"/>
                <a:ext cx="360360" cy="222120"/>
              </p14:xfrm>
            </p:contentPart>
          </mc:Choice>
          <mc:Fallback>
            <p:pic>
              <p:nvPicPr>
                <p:cNvPr id="58" name="Ink 57">
                  <a:extLst>
                    <a:ext uri="{FF2B5EF4-FFF2-40B4-BE49-F238E27FC236}">
                      <a16:creationId xmlns:a16="http://schemas.microsoft.com/office/drawing/2014/main" id="{30360C77-560E-4D33-9E27-256CC8B85A7D}"/>
                    </a:ext>
                  </a:extLst>
                </p:cNvPr>
                <p:cNvPicPr/>
                <p:nvPr/>
              </p:nvPicPr>
              <p:blipFill>
                <a:blip r:embed="rId89"/>
                <a:stretch>
                  <a:fillRect/>
                </a:stretch>
              </p:blipFill>
              <p:spPr>
                <a:xfrm>
                  <a:off x="2858040" y="732960"/>
                  <a:ext cx="39600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9" name="Ink 58">
                  <a:extLst>
                    <a:ext uri="{FF2B5EF4-FFF2-40B4-BE49-F238E27FC236}">
                      <a16:creationId xmlns:a16="http://schemas.microsoft.com/office/drawing/2014/main" id="{9B026D9F-C308-43E9-BC60-014765E827CE}"/>
                    </a:ext>
                  </a:extLst>
                </p14:cNvPr>
                <p14:cNvContentPartPr/>
                <p14:nvPr/>
              </p14:nvContentPartPr>
              <p14:xfrm>
                <a:off x="3323880" y="720720"/>
                <a:ext cx="156960" cy="152280"/>
              </p14:xfrm>
            </p:contentPart>
          </mc:Choice>
          <mc:Fallback>
            <p:pic>
              <p:nvPicPr>
                <p:cNvPr id="59" name="Ink 58">
                  <a:extLst>
                    <a:ext uri="{FF2B5EF4-FFF2-40B4-BE49-F238E27FC236}">
                      <a16:creationId xmlns:a16="http://schemas.microsoft.com/office/drawing/2014/main" id="{9B026D9F-C308-43E9-BC60-014765E827CE}"/>
                    </a:ext>
                  </a:extLst>
                </p:cNvPr>
                <p:cNvPicPr/>
                <p:nvPr/>
              </p:nvPicPr>
              <p:blipFill>
                <a:blip r:embed="rId91"/>
                <a:stretch>
                  <a:fillRect/>
                </a:stretch>
              </p:blipFill>
              <p:spPr>
                <a:xfrm>
                  <a:off x="3306240" y="703080"/>
                  <a:ext cx="19260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0" name="Ink 59">
                  <a:extLst>
                    <a:ext uri="{FF2B5EF4-FFF2-40B4-BE49-F238E27FC236}">
                      <a16:creationId xmlns:a16="http://schemas.microsoft.com/office/drawing/2014/main" id="{901A7947-D694-487F-8E37-D51EB3FEB63F}"/>
                    </a:ext>
                  </a:extLst>
                </p14:cNvPr>
                <p14:cNvContentPartPr/>
                <p14:nvPr/>
              </p14:nvContentPartPr>
              <p14:xfrm>
                <a:off x="3532680" y="480240"/>
                <a:ext cx="61200" cy="321480"/>
              </p14:xfrm>
            </p:contentPart>
          </mc:Choice>
          <mc:Fallback>
            <p:pic>
              <p:nvPicPr>
                <p:cNvPr id="60" name="Ink 59">
                  <a:extLst>
                    <a:ext uri="{FF2B5EF4-FFF2-40B4-BE49-F238E27FC236}">
                      <a16:creationId xmlns:a16="http://schemas.microsoft.com/office/drawing/2014/main" id="{901A7947-D694-487F-8E37-D51EB3FEB63F}"/>
                    </a:ext>
                  </a:extLst>
                </p:cNvPr>
                <p:cNvPicPr/>
                <p:nvPr/>
              </p:nvPicPr>
              <p:blipFill>
                <a:blip r:embed="rId93"/>
                <a:stretch>
                  <a:fillRect/>
                </a:stretch>
              </p:blipFill>
              <p:spPr>
                <a:xfrm>
                  <a:off x="3514680" y="462600"/>
                  <a:ext cx="9684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1" name="Ink 60">
                  <a:extLst>
                    <a:ext uri="{FF2B5EF4-FFF2-40B4-BE49-F238E27FC236}">
                      <a16:creationId xmlns:a16="http://schemas.microsoft.com/office/drawing/2014/main" id="{7723D481-6B04-4E10-8477-43B349AFB40D}"/>
                    </a:ext>
                  </a:extLst>
                </p14:cNvPr>
                <p14:cNvContentPartPr/>
                <p14:nvPr/>
              </p14:nvContentPartPr>
              <p14:xfrm>
                <a:off x="3520800" y="619200"/>
                <a:ext cx="493200" cy="157680"/>
              </p14:xfrm>
            </p:contentPart>
          </mc:Choice>
          <mc:Fallback>
            <p:pic>
              <p:nvPicPr>
                <p:cNvPr id="61" name="Ink 60">
                  <a:extLst>
                    <a:ext uri="{FF2B5EF4-FFF2-40B4-BE49-F238E27FC236}">
                      <a16:creationId xmlns:a16="http://schemas.microsoft.com/office/drawing/2014/main" id="{7723D481-6B04-4E10-8477-43B349AFB40D}"/>
                    </a:ext>
                  </a:extLst>
                </p:cNvPr>
                <p:cNvPicPr/>
                <p:nvPr/>
              </p:nvPicPr>
              <p:blipFill>
                <a:blip r:embed="rId95"/>
                <a:stretch>
                  <a:fillRect/>
                </a:stretch>
              </p:blipFill>
              <p:spPr>
                <a:xfrm>
                  <a:off x="3502800" y="601560"/>
                  <a:ext cx="52884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2" name="Ink 61">
                  <a:extLst>
                    <a:ext uri="{FF2B5EF4-FFF2-40B4-BE49-F238E27FC236}">
                      <a16:creationId xmlns:a16="http://schemas.microsoft.com/office/drawing/2014/main" id="{0E98DFF3-E4B9-4A63-BACF-0C8E07743849}"/>
                    </a:ext>
                  </a:extLst>
                </p14:cNvPr>
                <p14:cNvContentPartPr/>
                <p14:nvPr/>
              </p14:nvContentPartPr>
              <p14:xfrm>
                <a:off x="4065480" y="609840"/>
                <a:ext cx="331560" cy="196200"/>
              </p14:xfrm>
            </p:contentPart>
          </mc:Choice>
          <mc:Fallback>
            <p:pic>
              <p:nvPicPr>
                <p:cNvPr id="62" name="Ink 61">
                  <a:extLst>
                    <a:ext uri="{FF2B5EF4-FFF2-40B4-BE49-F238E27FC236}">
                      <a16:creationId xmlns:a16="http://schemas.microsoft.com/office/drawing/2014/main" id="{0E98DFF3-E4B9-4A63-BACF-0C8E07743849}"/>
                    </a:ext>
                  </a:extLst>
                </p:cNvPr>
                <p:cNvPicPr/>
                <p:nvPr/>
              </p:nvPicPr>
              <p:blipFill>
                <a:blip r:embed="rId97"/>
                <a:stretch>
                  <a:fillRect/>
                </a:stretch>
              </p:blipFill>
              <p:spPr>
                <a:xfrm>
                  <a:off x="4047480" y="592200"/>
                  <a:ext cx="36720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3" name="Ink 62">
                  <a:extLst>
                    <a:ext uri="{FF2B5EF4-FFF2-40B4-BE49-F238E27FC236}">
                      <a16:creationId xmlns:a16="http://schemas.microsoft.com/office/drawing/2014/main" id="{B95C3218-C349-42BD-9981-8ABF4002B2F2}"/>
                    </a:ext>
                  </a:extLst>
                </p14:cNvPr>
                <p14:cNvContentPartPr/>
                <p14:nvPr/>
              </p14:nvContentPartPr>
              <p14:xfrm>
                <a:off x="4461120" y="574200"/>
                <a:ext cx="154440" cy="173160"/>
              </p14:xfrm>
            </p:contentPart>
          </mc:Choice>
          <mc:Fallback>
            <p:pic>
              <p:nvPicPr>
                <p:cNvPr id="63" name="Ink 62">
                  <a:extLst>
                    <a:ext uri="{FF2B5EF4-FFF2-40B4-BE49-F238E27FC236}">
                      <a16:creationId xmlns:a16="http://schemas.microsoft.com/office/drawing/2014/main" id="{B95C3218-C349-42BD-9981-8ABF4002B2F2}"/>
                    </a:ext>
                  </a:extLst>
                </p:cNvPr>
                <p:cNvPicPr/>
                <p:nvPr/>
              </p:nvPicPr>
              <p:blipFill>
                <a:blip r:embed="rId99"/>
                <a:stretch>
                  <a:fillRect/>
                </a:stretch>
              </p:blipFill>
              <p:spPr>
                <a:xfrm>
                  <a:off x="4443480" y="556200"/>
                  <a:ext cx="19008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24" name="Ink 1023">
                  <a:extLst>
                    <a:ext uri="{FF2B5EF4-FFF2-40B4-BE49-F238E27FC236}">
                      <a16:creationId xmlns:a16="http://schemas.microsoft.com/office/drawing/2014/main" id="{D6B851B3-4754-41FA-8E5E-CF01450F9839}"/>
                    </a:ext>
                  </a:extLst>
                </p14:cNvPr>
                <p14:cNvContentPartPr/>
                <p14:nvPr/>
              </p14:nvContentPartPr>
              <p14:xfrm>
                <a:off x="4632840" y="394200"/>
                <a:ext cx="209520" cy="598320"/>
              </p14:xfrm>
            </p:contentPart>
          </mc:Choice>
          <mc:Fallback>
            <p:pic>
              <p:nvPicPr>
                <p:cNvPr id="1024" name="Ink 1023">
                  <a:extLst>
                    <a:ext uri="{FF2B5EF4-FFF2-40B4-BE49-F238E27FC236}">
                      <a16:creationId xmlns:a16="http://schemas.microsoft.com/office/drawing/2014/main" id="{D6B851B3-4754-41FA-8E5E-CF01450F9839}"/>
                    </a:ext>
                  </a:extLst>
                </p:cNvPr>
                <p:cNvPicPr/>
                <p:nvPr/>
              </p:nvPicPr>
              <p:blipFill>
                <a:blip r:embed="rId101"/>
                <a:stretch>
                  <a:fillRect/>
                </a:stretch>
              </p:blipFill>
              <p:spPr>
                <a:xfrm>
                  <a:off x="4614840" y="376560"/>
                  <a:ext cx="245160" cy="633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2">
            <p14:nvContentPartPr>
              <p14:cNvPr id="1027" name="Ink 1026">
                <a:extLst>
                  <a:ext uri="{FF2B5EF4-FFF2-40B4-BE49-F238E27FC236}">
                    <a16:creationId xmlns:a16="http://schemas.microsoft.com/office/drawing/2014/main" id="{0060976E-2387-48D3-A379-AEDFDE23AB1A}"/>
                  </a:ext>
                </a:extLst>
              </p14:cNvPr>
              <p14:cNvContentPartPr/>
              <p14:nvPr/>
            </p14:nvContentPartPr>
            <p14:xfrm>
              <a:off x="1530720" y="2223720"/>
              <a:ext cx="1182600" cy="765720"/>
            </p14:xfrm>
          </p:contentPart>
        </mc:Choice>
        <mc:Fallback>
          <p:pic>
            <p:nvPicPr>
              <p:cNvPr id="1027" name="Ink 1026">
                <a:extLst>
                  <a:ext uri="{FF2B5EF4-FFF2-40B4-BE49-F238E27FC236}">
                    <a16:creationId xmlns:a16="http://schemas.microsoft.com/office/drawing/2014/main" id="{0060976E-2387-48D3-A379-AEDFDE23AB1A}"/>
                  </a:ext>
                </a:extLst>
              </p:cNvPr>
              <p:cNvPicPr/>
              <p:nvPr/>
            </p:nvPicPr>
            <p:blipFill>
              <a:blip r:embed="rId103"/>
              <a:stretch>
                <a:fillRect/>
              </a:stretch>
            </p:blipFill>
            <p:spPr>
              <a:xfrm>
                <a:off x="1513080" y="2206080"/>
                <a:ext cx="1218240" cy="801360"/>
              </a:xfrm>
              <a:prstGeom prst="rect">
                <a:avLst/>
              </a:prstGeom>
            </p:spPr>
          </p:pic>
        </mc:Fallback>
      </mc:AlternateContent>
      <p:grpSp>
        <p:nvGrpSpPr>
          <p:cNvPr id="1030" name="Group 1029">
            <a:extLst>
              <a:ext uri="{FF2B5EF4-FFF2-40B4-BE49-F238E27FC236}">
                <a16:creationId xmlns:a16="http://schemas.microsoft.com/office/drawing/2014/main" id="{70758242-0717-4001-9DC6-29DFD74442F8}"/>
              </a:ext>
            </a:extLst>
          </p:cNvPr>
          <p:cNvGrpSpPr/>
          <p:nvPr/>
        </p:nvGrpSpPr>
        <p:grpSpPr>
          <a:xfrm>
            <a:off x="1490760" y="3012120"/>
            <a:ext cx="593640" cy="1323720"/>
            <a:chOff x="1490760" y="3012120"/>
            <a:chExt cx="593640" cy="1323720"/>
          </a:xfrm>
        </p:grpSpPr>
        <mc:AlternateContent xmlns:mc="http://schemas.openxmlformats.org/markup-compatibility/2006">
          <mc:Choice xmlns:p14="http://schemas.microsoft.com/office/powerpoint/2010/main" Requires="p14">
            <p:contentPart p14:bwMode="auto" r:id="rId104">
              <p14:nvContentPartPr>
                <p14:cNvPr id="1028" name="Ink 1027">
                  <a:extLst>
                    <a:ext uri="{FF2B5EF4-FFF2-40B4-BE49-F238E27FC236}">
                      <a16:creationId xmlns:a16="http://schemas.microsoft.com/office/drawing/2014/main" id="{B7010806-D15E-4625-AE40-869B77458F1E}"/>
                    </a:ext>
                  </a:extLst>
                </p14:cNvPr>
                <p14:cNvContentPartPr/>
                <p14:nvPr/>
              </p14:nvContentPartPr>
              <p14:xfrm>
                <a:off x="1490760" y="3136680"/>
                <a:ext cx="331560" cy="1199160"/>
              </p14:xfrm>
            </p:contentPart>
          </mc:Choice>
          <mc:Fallback>
            <p:pic>
              <p:nvPicPr>
                <p:cNvPr id="1028" name="Ink 1027">
                  <a:extLst>
                    <a:ext uri="{FF2B5EF4-FFF2-40B4-BE49-F238E27FC236}">
                      <a16:creationId xmlns:a16="http://schemas.microsoft.com/office/drawing/2014/main" id="{B7010806-D15E-4625-AE40-869B77458F1E}"/>
                    </a:ext>
                  </a:extLst>
                </p:cNvPr>
                <p:cNvPicPr/>
                <p:nvPr/>
              </p:nvPicPr>
              <p:blipFill>
                <a:blip r:embed="rId105"/>
                <a:stretch>
                  <a:fillRect/>
                </a:stretch>
              </p:blipFill>
              <p:spPr>
                <a:xfrm>
                  <a:off x="1472760" y="3118680"/>
                  <a:ext cx="367200" cy="12348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29" name="Ink 1028">
                  <a:extLst>
                    <a:ext uri="{FF2B5EF4-FFF2-40B4-BE49-F238E27FC236}">
                      <a16:creationId xmlns:a16="http://schemas.microsoft.com/office/drawing/2014/main" id="{65F13580-118A-4833-A5CF-909534823758}"/>
                    </a:ext>
                  </a:extLst>
                </p14:cNvPr>
                <p14:cNvContentPartPr/>
                <p14:nvPr/>
              </p14:nvContentPartPr>
              <p14:xfrm>
                <a:off x="1689120" y="3012120"/>
                <a:ext cx="395280" cy="487440"/>
              </p14:xfrm>
            </p:contentPart>
          </mc:Choice>
          <mc:Fallback>
            <p:pic>
              <p:nvPicPr>
                <p:cNvPr id="1029" name="Ink 1028">
                  <a:extLst>
                    <a:ext uri="{FF2B5EF4-FFF2-40B4-BE49-F238E27FC236}">
                      <a16:creationId xmlns:a16="http://schemas.microsoft.com/office/drawing/2014/main" id="{65F13580-118A-4833-A5CF-909534823758}"/>
                    </a:ext>
                  </a:extLst>
                </p:cNvPr>
                <p:cNvPicPr/>
                <p:nvPr/>
              </p:nvPicPr>
              <p:blipFill>
                <a:blip r:embed="rId107"/>
                <a:stretch>
                  <a:fillRect/>
                </a:stretch>
              </p:blipFill>
              <p:spPr>
                <a:xfrm>
                  <a:off x="1671120" y="2994120"/>
                  <a:ext cx="430920" cy="523080"/>
                </a:xfrm>
                <a:prstGeom prst="rect">
                  <a:avLst/>
                </a:prstGeom>
              </p:spPr>
            </p:pic>
          </mc:Fallback>
        </mc:AlternateContent>
      </p:grpSp>
      <p:grpSp>
        <p:nvGrpSpPr>
          <p:cNvPr id="1054" name="Group 1053">
            <a:extLst>
              <a:ext uri="{FF2B5EF4-FFF2-40B4-BE49-F238E27FC236}">
                <a16:creationId xmlns:a16="http://schemas.microsoft.com/office/drawing/2014/main" id="{CA3C119A-C8A5-492D-BCE3-B83CA7A6E005}"/>
              </a:ext>
            </a:extLst>
          </p:cNvPr>
          <p:cNvGrpSpPr/>
          <p:nvPr/>
        </p:nvGrpSpPr>
        <p:grpSpPr>
          <a:xfrm>
            <a:off x="1149480" y="3768120"/>
            <a:ext cx="3288600" cy="2018520"/>
            <a:chOff x="1149480" y="3768120"/>
            <a:chExt cx="3288600" cy="2018520"/>
          </a:xfrm>
        </p:grpSpPr>
        <mc:AlternateContent xmlns:mc="http://schemas.openxmlformats.org/markup-compatibility/2006">
          <mc:Choice xmlns:p14="http://schemas.microsoft.com/office/powerpoint/2010/main" Requires="p14">
            <p:contentPart p14:bwMode="auto" r:id="rId108">
              <p14:nvContentPartPr>
                <p14:cNvPr id="1031" name="Ink 1030">
                  <a:extLst>
                    <a:ext uri="{FF2B5EF4-FFF2-40B4-BE49-F238E27FC236}">
                      <a16:creationId xmlns:a16="http://schemas.microsoft.com/office/drawing/2014/main" id="{63F1880D-5CF8-417F-95C2-6EA00C244BCE}"/>
                    </a:ext>
                  </a:extLst>
                </p14:cNvPr>
                <p14:cNvContentPartPr/>
                <p14:nvPr/>
              </p14:nvContentPartPr>
              <p14:xfrm>
                <a:off x="1330560" y="4710240"/>
                <a:ext cx="157680" cy="527400"/>
              </p14:xfrm>
            </p:contentPart>
          </mc:Choice>
          <mc:Fallback>
            <p:pic>
              <p:nvPicPr>
                <p:cNvPr id="1031" name="Ink 1030">
                  <a:extLst>
                    <a:ext uri="{FF2B5EF4-FFF2-40B4-BE49-F238E27FC236}">
                      <a16:creationId xmlns:a16="http://schemas.microsoft.com/office/drawing/2014/main" id="{63F1880D-5CF8-417F-95C2-6EA00C244BCE}"/>
                    </a:ext>
                  </a:extLst>
                </p:cNvPr>
                <p:cNvPicPr/>
                <p:nvPr/>
              </p:nvPicPr>
              <p:blipFill>
                <a:blip r:embed="rId109"/>
                <a:stretch>
                  <a:fillRect/>
                </a:stretch>
              </p:blipFill>
              <p:spPr>
                <a:xfrm>
                  <a:off x="1312560" y="4692600"/>
                  <a:ext cx="193320" cy="5630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32" name="Ink 1031">
                  <a:extLst>
                    <a:ext uri="{FF2B5EF4-FFF2-40B4-BE49-F238E27FC236}">
                      <a16:creationId xmlns:a16="http://schemas.microsoft.com/office/drawing/2014/main" id="{D4FF4ED8-414E-4EEA-A69B-D6B30D0A56D0}"/>
                    </a:ext>
                  </a:extLst>
                </p14:cNvPr>
                <p14:cNvContentPartPr/>
                <p14:nvPr/>
              </p14:nvContentPartPr>
              <p14:xfrm>
                <a:off x="1149480" y="4505760"/>
                <a:ext cx="583560" cy="465480"/>
              </p14:xfrm>
            </p:contentPart>
          </mc:Choice>
          <mc:Fallback>
            <p:pic>
              <p:nvPicPr>
                <p:cNvPr id="1032" name="Ink 1031">
                  <a:extLst>
                    <a:ext uri="{FF2B5EF4-FFF2-40B4-BE49-F238E27FC236}">
                      <a16:creationId xmlns:a16="http://schemas.microsoft.com/office/drawing/2014/main" id="{D4FF4ED8-414E-4EEA-A69B-D6B30D0A56D0}"/>
                    </a:ext>
                  </a:extLst>
                </p:cNvPr>
                <p:cNvPicPr/>
                <p:nvPr/>
              </p:nvPicPr>
              <p:blipFill>
                <a:blip r:embed="rId111"/>
                <a:stretch>
                  <a:fillRect/>
                </a:stretch>
              </p:blipFill>
              <p:spPr>
                <a:xfrm>
                  <a:off x="1131480" y="4487760"/>
                  <a:ext cx="619200" cy="5011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033" name="Ink 1032">
                  <a:extLst>
                    <a:ext uri="{FF2B5EF4-FFF2-40B4-BE49-F238E27FC236}">
                      <a16:creationId xmlns:a16="http://schemas.microsoft.com/office/drawing/2014/main" id="{97024DA3-1321-4DF7-A0A8-69BCDA7CD438}"/>
                    </a:ext>
                  </a:extLst>
                </p14:cNvPr>
                <p14:cNvContentPartPr/>
                <p14:nvPr/>
              </p14:nvContentPartPr>
              <p14:xfrm>
                <a:off x="1738440" y="4673880"/>
                <a:ext cx="253800" cy="181080"/>
              </p14:xfrm>
            </p:contentPart>
          </mc:Choice>
          <mc:Fallback>
            <p:pic>
              <p:nvPicPr>
                <p:cNvPr id="1033" name="Ink 1032">
                  <a:extLst>
                    <a:ext uri="{FF2B5EF4-FFF2-40B4-BE49-F238E27FC236}">
                      <a16:creationId xmlns:a16="http://schemas.microsoft.com/office/drawing/2014/main" id="{97024DA3-1321-4DF7-A0A8-69BCDA7CD438}"/>
                    </a:ext>
                  </a:extLst>
                </p:cNvPr>
                <p:cNvPicPr/>
                <p:nvPr/>
              </p:nvPicPr>
              <p:blipFill>
                <a:blip r:embed="rId113"/>
                <a:stretch>
                  <a:fillRect/>
                </a:stretch>
              </p:blipFill>
              <p:spPr>
                <a:xfrm>
                  <a:off x="1720440" y="4656240"/>
                  <a:ext cx="28944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034" name="Ink 1033">
                  <a:extLst>
                    <a:ext uri="{FF2B5EF4-FFF2-40B4-BE49-F238E27FC236}">
                      <a16:creationId xmlns:a16="http://schemas.microsoft.com/office/drawing/2014/main" id="{1571DA2B-C537-4F9A-91BA-D8B6E3548420}"/>
                    </a:ext>
                  </a:extLst>
                </p14:cNvPr>
                <p14:cNvContentPartPr/>
                <p14:nvPr/>
              </p14:nvContentPartPr>
              <p14:xfrm>
                <a:off x="2009160" y="4000320"/>
                <a:ext cx="230760" cy="531000"/>
              </p14:xfrm>
            </p:contentPart>
          </mc:Choice>
          <mc:Fallback>
            <p:pic>
              <p:nvPicPr>
                <p:cNvPr id="1034" name="Ink 1033">
                  <a:extLst>
                    <a:ext uri="{FF2B5EF4-FFF2-40B4-BE49-F238E27FC236}">
                      <a16:creationId xmlns:a16="http://schemas.microsoft.com/office/drawing/2014/main" id="{1571DA2B-C537-4F9A-91BA-D8B6E3548420}"/>
                    </a:ext>
                  </a:extLst>
                </p:cNvPr>
                <p:cNvPicPr/>
                <p:nvPr/>
              </p:nvPicPr>
              <p:blipFill>
                <a:blip r:embed="rId115"/>
                <a:stretch>
                  <a:fillRect/>
                </a:stretch>
              </p:blipFill>
              <p:spPr>
                <a:xfrm>
                  <a:off x="1991160" y="3982320"/>
                  <a:ext cx="266400" cy="5666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35" name="Ink 1034">
                  <a:extLst>
                    <a:ext uri="{FF2B5EF4-FFF2-40B4-BE49-F238E27FC236}">
                      <a16:creationId xmlns:a16="http://schemas.microsoft.com/office/drawing/2014/main" id="{7C277283-A802-4945-AD88-A6294ED92A97}"/>
                    </a:ext>
                  </a:extLst>
                </p14:cNvPr>
                <p14:cNvContentPartPr/>
                <p14:nvPr/>
              </p14:nvContentPartPr>
              <p14:xfrm>
                <a:off x="2262600" y="4184640"/>
                <a:ext cx="139320" cy="262080"/>
              </p14:xfrm>
            </p:contentPart>
          </mc:Choice>
          <mc:Fallback>
            <p:pic>
              <p:nvPicPr>
                <p:cNvPr id="1035" name="Ink 1034">
                  <a:extLst>
                    <a:ext uri="{FF2B5EF4-FFF2-40B4-BE49-F238E27FC236}">
                      <a16:creationId xmlns:a16="http://schemas.microsoft.com/office/drawing/2014/main" id="{7C277283-A802-4945-AD88-A6294ED92A97}"/>
                    </a:ext>
                  </a:extLst>
                </p:cNvPr>
                <p:cNvPicPr/>
                <p:nvPr/>
              </p:nvPicPr>
              <p:blipFill>
                <a:blip r:embed="rId117"/>
                <a:stretch>
                  <a:fillRect/>
                </a:stretch>
              </p:blipFill>
              <p:spPr>
                <a:xfrm>
                  <a:off x="2244600" y="4167000"/>
                  <a:ext cx="17496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036" name="Ink 1035">
                  <a:extLst>
                    <a:ext uri="{FF2B5EF4-FFF2-40B4-BE49-F238E27FC236}">
                      <a16:creationId xmlns:a16="http://schemas.microsoft.com/office/drawing/2014/main" id="{CB03EF3E-439F-4B16-ABDB-713A99836405}"/>
                    </a:ext>
                  </a:extLst>
                </p14:cNvPr>
                <p14:cNvContentPartPr/>
                <p14:nvPr/>
              </p14:nvContentPartPr>
              <p14:xfrm>
                <a:off x="2433600" y="4045320"/>
                <a:ext cx="186480" cy="231480"/>
              </p14:xfrm>
            </p:contentPart>
          </mc:Choice>
          <mc:Fallback>
            <p:pic>
              <p:nvPicPr>
                <p:cNvPr id="1036" name="Ink 1035">
                  <a:extLst>
                    <a:ext uri="{FF2B5EF4-FFF2-40B4-BE49-F238E27FC236}">
                      <a16:creationId xmlns:a16="http://schemas.microsoft.com/office/drawing/2014/main" id="{CB03EF3E-439F-4B16-ABDB-713A99836405}"/>
                    </a:ext>
                  </a:extLst>
                </p:cNvPr>
                <p:cNvPicPr/>
                <p:nvPr/>
              </p:nvPicPr>
              <p:blipFill>
                <a:blip r:embed="rId119"/>
                <a:stretch>
                  <a:fillRect/>
                </a:stretch>
              </p:blipFill>
              <p:spPr>
                <a:xfrm>
                  <a:off x="2415600" y="4027320"/>
                  <a:ext cx="222120"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037" name="Ink 1036">
                  <a:extLst>
                    <a:ext uri="{FF2B5EF4-FFF2-40B4-BE49-F238E27FC236}">
                      <a16:creationId xmlns:a16="http://schemas.microsoft.com/office/drawing/2014/main" id="{B323D782-1297-43E9-9098-A361C568E04C}"/>
                    </a:ext>
                  </a:extLst>
                </p14:cNvPr>
                <p14:cNvContentPartPr/>
                <p14:nvPr/>
              </p14:nvContentPartPr>
              <p14:xfrm>
                <a:off x="2610360" y="3893040"/>
                <a:ext cx="133560" cy="236880"/>
              </p14:xfrm>
            </p:contentPart>
          </mc:Choice>
          <mc:Fallback>
            <p:pic>
              <p:nvPicPr>
                <p:cNvPr id="1037" name="Ink 1036">
                  <a:extLst>
                    <a:ext uri="{FF2B5EF4-FFF2-40B4-BE49-F238E27FC236}">
                      <a16:creationId xmlns:a16="http://schemas.microsoft.com/office/drawing/2014/main" id="{B323D782-1297-43E9-9098-A361C568E04C}"/>
                    </a:ext>
                  </a:extLst>
                </p:cNvPr>
                <p:cNvPicPr/>
                <p:nvPr/>
              </p:nvPicPr>
              <p:blipFill>
                <a:blip r:embed="rId121"/>
                <a:stretch>
                  <a:fillRect/>
                </a:stretch>
              </p:blipFill>
              <p:spPr>
                <a:xfrm>
                  <a:off x="2592360" y="3875400"/>
                  <a:ext cx="169200" cy="2725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038" name="Ink 1037">
                  <a:extLst>
                    <a:ext uri="{FF2B5EF4-FFF2-40B4-BE49-F238E27FC236}">
                      <a16:creationId xmlns:a16="http://schemas.microsoft.com/office/drawing/2014/main" id="{BE185F12-2EB2-4F47-83E9-146FD8F88FF2}"/>
                    </a:ext>
                  </a:extLst>
                </p14:cNvPr>
                <p14:cNvContentPartPr/>
                <p14:nvPr/>
              </p14:nvContentPartPr>
              <p14:xfrm>
                <a:off x="2696760" y="3768120"/>
                <a:ext cx="285840" cy="283320"/>
              </p14:xfrm>
            </p:contentPart>
          </mc:Choice>
          <mc:Fallback>
            <p:pic>
              <p:nvPicPr>
                <p:cNvPr id="1038" name="Ink 1037">
                  <a:extLst>
                    <a:ext uri="{FF2B5EF4-FFF2-40B4-BE49-F238E27FC236}">
                      <a16:creationId xmlns:a16="http://schemas.microsoft.com/office/drawing/2014/main" id="{BE185F12-2EB2-4F47-83E9-146FD8F88FF2}"/>
                    </a:ext>
                  </a:extLst>
                </p:cNvPr>
                <p:cNvPicPr/>
                <p:nvPr/>
              </p:nvPicPr>
              <p:blipFill>
                <a:blip r:embed="rId123"/>
                <a:stretch>
                  <a:fillRect/>
                </a:stretch>
              </p:blipFill>
              <p:spPr>
                <a:xfrm>
                  <a:off x="2679120" y="3750120"/>
                  <a:ext cx="321480" cy="3189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39" name="Ink 1038">
                  <a:extLst>
                    <a:ext uri="{FF2B5EF4-FFF2-40B4-BE49-F238E27FC236}">
                      <a16:creationId xmlns:a16="http://schemas.microsoft.com/office/drawing/2014/main" id="{816437F7-6458-4C5B-A372-5FAC6961DAF3}"/>
                    </a:ext>
                  </a:extLst>
                </p14:cNvPr>
                <p14:cNvContentPartPr/>
                <p14:nvPr/>
              </p14:nvContentPartPr>
              <p14:xfrm>
                <a:off x="1780560" y="5256000"/>
                <a:ext cx="203040" cy="336960"/>
              </p14:xfrm>
            </p:contentPart>
          </mc:Choice>
          <mc:Fallback>
            <p:pic>
              <p:nvPicPr>
                <p:cNvPr id="1039" name="Ink 1038">
                  <a:extLst>
                    <a:ext uri="{FF2B5EF4-FFF2-40B4-BE49-F238E27FC236}">
                      <a16:creationId xmlns:a16="http://schemas.microsoft.com/office/drawing/2014/main" id="{816437F7-6458-4C5B-A372-5FAC6961DAF3}"/>
                    </a:ext>
                  </a:extLst>
                </p:cNvPr>
                <p:cNvPicPr/>
                <p:nvPr/>
              </p:nvPicPr>
              <p:blipFill>
                <a:blip r:embed="rId125"/>
                <a:stretch>
                  <a:fillRect/>
                </a:stretch>
              </p:blipFill>
              <p:spPr>
                <a:xfrm>
                  <a:off x="1762560" y="5238000"/>
                  <a:ext cx="238680" cy="3726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40" name="Ink 1039">
                  <a:extLst>
                    <a:ext uri="{FF2B5EF4-FFF2-40B4-BE49-F238E27FC236}">
                      <a16:creationId xmlns:a16="http://schemas.microsoft.com/office/drawing/2014/main" id="{1948E010-0043-4C86-89B5-6525E22105DE}"/>
                    </a:ext>
                  </a:extLst>
                </p14:cNvPr>
                <p14:cNvContentPartPr/>
                <p14:nvPr/>
              </p14:nvContentPartPr>
              <p14:xfrm>
                <a:off x="2012040" y="5126760"/>
                <a:ext cx="245160" cy="242280"/>
              </p14:xfrm>
            </p:contentPart>
          </mc:Choice>
          <mc:Fallback>
            <p:pic>
              <p:nvPicPr>
                <p:cNvPr id="1040" name="Ink 1039">
                  <a:extLst>
                    <a:ext uri="{FF2B5EF4-FFF2-40B4-BE49-F238E27FC236}">
                      <a16:creationId xmlns:a16="http://schemas.microsoft.com/office/drawing/2014/main" id="{1948E010-0043-4C86-89B5-6525E22105DE}"/>
                    </a:ext>
                  </a:extLst>
                </p:cNvPr>
                <p:cNvPicPr/>
                <p:nvPr/>
              </p:nvPicPr>
              <p:blipFill>
                <a:blip r:embed="rId127"/>
                <a:stretch>
                  <a:fillRect/>
                </a:stretch>
              </p:blipFill>
              <p:spPr>
                <a:xfrm>
                  <a:off x="1994040" y="5109120"/>
                  <a:ext cx="280800" cy="2779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41" name="Ink 1040">
                  <a:extLst>
                    <a:ext uri="{FF2B5EF4-FFF2-40B4-BE49-F238E27FC236}">
                      <a16:creationId xmlns:a16="http://schemas.microsoft.com/office/drawing/2014/main" id="{35362BEE-63E6-4DBA-8C53-3F79906159F5}"/>
                    </a:ext>
                  </a:extLst>
                </p14:cNvPr>
                <p14:cNvContentPartPr/>
                <p14:nvPr/>
              </p14:nvContentPartPr>
              <p14:xfrm>
                <a:off x="2395080" y="4668840"/>
                <a:ext cx="192960" cy="421560"/>
              </p14:xfrm>
            </p:contentPart>
          </mc:Choice>
          <mc:Fallback>
            <p:pic>
              <p:nvPicPr>
                <p:cNvPr id="1041" name="Ink 1040">
                  <a:extLst>
                    <a:ext uri="{FF2B5EF4-FFF2-40B4-BE49-F238E27FC236}">
                      <a16:creationId xmlns:a16="http://schemas.microsoft.com/office/drawing/2014/main" id="{35362BEE-63E6-4DBA-8C53-3F79906159F5}"/>
                    </a:ext>
                  </a:extLst>
                </p:cNvPr>
                <p:cNvPicPr/>
                <p:nvPr/>
              </p:nvPicPr>
              <p:blipFill>
                <a:blip r:embed="rId129"/>
                <a:stretch>
                  <a:fillRect/>
                </a:stretch>
              </p:blipFill>
              <p:spPr>
                <a:xfrm>
                  <a:off x="2377080" y="4651200"/>
                  <a:ext cx="228600" cy="4572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42" name="Ink 1041">
                  <a:extLst>
                    <a:ext uri="{FF2B5EF4-FFF2-40B4-BE49-F238E27FC236}">
                      <a16:creationId xmlns:a16="http://schemas.microsoft.com/office/drawing/2014/main" id="{396E76E7-61CD-4E25-8104-C91B6C508C47}"/>
                    </a:ext>
                  </a:extLst>
                </p14:cNvPr>
                <p14:cNvContentPartPr/>
                <p14:nvPr/>
              </p14:nvContentPartPr>
              <p14:xfrm>
                <a:off x="2386440" y="4338360"/>
                <a:ext cx="608040" cy="525960"/>
              </p14:xfrm>
            </p:contentPart>
          </mc:Choice>
          <mc:Fallback>
            <p:pic>
              <p:nvPicPr>
                <p:cNvPr id="1042" name="Ink 1041">
                  <a:extLst>
                    <a:ext uri="{FF2B5EF4-FFF2-40B4-BE49-F238E27FC236}">
                      <a16:creationId xmlns:a16="http://schemas.microsoft.com/office/drawing/2014/main" id="{396E76E7-61CD-4E25-8104-C91B6C508C47}"/>
                    </a:ext>
                  </a:extLst>
                </p:cNvPr>
                <p:cNvPicPr/>
                <p:nvPr/>
              </p:nvPicPr>
              <p:blipFill>
                <a:blip r:embed="rId131"/>
                <a:stretch>
                  <a:fillRect/>
                </a:stretch>
              </p:blipFill>
              <p:spPr>
                <a:xfrm>
                  <a:off x="2368440" y="4320720"/>
                  <a:ext cx="643680" cy="5616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43" name="Ink 1042">
                  <a:extLst>
                    <a:ext uri="{FF2B5EF4-FFF2-40B4-BE49-F238E27FC236}">
                      <a16:creationId xmlns:a16="http://schemas.microsoft.com/office/drawing/2014/main" id="{66B4DDC3-821A-408C-9ABC-7E45912AD256}"/>
                    </a:ext>
                  </a:extLst>
                </p14:cNvPr>
                <p14:cNvContentPartPr/>
                <p14:nvPr/>
              </p14:nvContentPartPr>
              <p14:xfrm>
                <a:off x="2464560" y="5423040"/>
                <a:ext cx="339120" cy="363600"/>
              </p14:xfrm>
            </p:contentPart>
          </mc:Choice>
          <mc:Fallback>
            <p:pic>
              <p:nvPicPr>
                <p:cNvPr id="1043" name="Ink 1042">
                  <a:extLst>
                    <a:ext uri="{FF2B5EF4-FFF2-40B4-BE49-F238E27FC236}">
                      <a16:creationId xmlns:a16="http://schemas.microsoft.com/office/drawing/2014/main" id="{66B4DDC3-821A-408C-9ABC-7E45912AD256}"/>
                    </a:ext>
                  </a:extLst>
                </p:cNvPr>
                <p:cNvPicPr/>
                <p:nvPr/>
              </p:nvPicPr>
              <p:blipFill>
                <a:blip r:embed="rId133"/>
                <a:stretch>
                  <a:fillRect/>
                </a:stretch>
              </p:blipFill>
              <p:spPr>
                <a:xfrm>
                  <a:off x="2446920" y="5405040"/>
                  <a:ext cx="374760" cy="3992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44" name="Ink 1043">
                  <a:extLst>
                    <a:ext uri="{FF2B5EF4-FFF2-40B4-BE49-F238E27FC236}">
                      <a16:creationId xmlns:a16="http://schemas.microsoft.com/office/drawing/2014/main" id="{F5F6602C-4345-4948-A291-A7457842F504}"/>
                    </a:ext>
                  </a:extLst>
                </p14:cNvPr>
                <p14:cNvContentPartPr/>
                <p14:nvPr/>
              </p14:nvContentPartPr>
              <p14:xfrm>
                <a:off x="2789640" y="5314320"/>
                <a:ext cx="273960" cy="149400"/>
              </p14:xfrm>
            </p:contentPart>
          </mc:Choice>
          <mc:Fallback>
            <p:pic>
              <p:nvPicPr>
                <p:cNvPr id="1044" name="Ink 1043">
                  <a:extLst>
                    <a:ext uri="{FF2B5EF4-FFF2-40B4-BE49-F238E27FC236}">
                      <a16:creationId xmlns:a16="http://schemas.microsoft.com/office/drawing/2014/main" id="{F5F6602C-4345-4948-A291-A7457842F504}"/>
                    </a:ext>
                  </a:extLst>
                </p:cNvPr>
                <p:cNvPicPr/>
                <p:nvPr/>
              </p:nvPicPr>
              <p:blipFill>
                <a:blip r:embed="rId135"/>
                <a:stretch>
                  <a:fillRect/>
                </a:stretch>
              </p:blipFill>
              <p:spPr>
                <a:xfrm>
                  <a:off x="2771640" y="5296320"/>
                  <a:ext cx="30960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45" name="Ink 1044">
                  <a:extLst>
                    <a:ext uri="{FF2B5EF4-FFF2-40B4-BE49-F238E27FC236}">
                      <a16:creationId xmlns:a16="http://schemas.microsoft.com/office/drawing/2014/main" id="{62BF8717-D843-4CC9-B317-896117835577}"/>
                    </a:ext>
                  </a:extLst>
                </p14:cNvPr>
                <p14:cNvContentPartPr/>
                <p14:nvPr/>
              </p14:nvContentPartPr>
              <p14:xfrm>
                <a:off x="3020040" y="5002560"/>
                <a:ext cx="272520" cy="296280"/>
              </p14:xfrm>
            </p:contentPart>
          </mc:Choice>
          <mc:Fallback>
            <p:pic>
              <p:nvPicPr>
                <p:cNvPr id="1045" name="Ink 1044">
                  <a:extLst>
                    <a:ext uri="{FF2B5EF4-FFF2-40B4-BE49-F238E27FC236}">
                      <a16:creationId xmlns:a16="http://schemas.microsoft.com/office/drawing/2014/main" id="{62BF8717-D843-4CC9-B317-896117835577}"/>
                    </a:ext>
                  </a:extLst>
                </p:cNvPr>
                <p:cNvPicPr/>
                <p:nvPr/>
              </p:nvPicPr>
              <p:blipFill>
                <a:blip r:embed="rId137"/>
                <a:stretch>
                  <a:fillRect/>
                </a:stretch>
              </p:blipFill>
              <p:spPr>
                <a:xfrm>
                  <a:off x="3002040" y="4984560"/>
                  <a:ext cx="308160"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46" name="Ink 1045">
                  <a:extLst>
                    <a:ext uri="{FF2B5EF4-FFF2-40B4-BE49-F238E27FC236}">
                      <a16:creationId xmlns:a16="http://schemas.microsoft.com/office/drawing/2014/main" id="{B95F5130-421A-4FE9-851D-88536895AE4D}"/>
                    </a:ext>
                  </a:extLst>
                </p14:cNvPr>
                <p14:cNvContentPartPr/>
                <p14:nvPr/>
              </p14:nvContentPartPr>
              <p14:xfrm>
                <a:off x="3186000" y="4623480"/>
                <a:ext cx="260280" cy="808920"/>
              </p14:xfrm>
            </p:contentPart>
          </mc:Choice>
          <mc:Fallback>
            <p:pic>
              <p:nvPicPr>
                <p:cNvPr id="1046" name="Ink 1045">
                  <a:extLst>
                    <a:ext uri="{FF2B5EF4-FFF2-40B4-BE49-F238E27FC236}">
                      <a16:creationId xmlns:a16="http://schemas.microsoft.com/office/drawing/2014/main" id="{B95F5130-421A-4FE9-851D-88536895AE4D}"/>
                    </a:ext>
                  </a:extLst>
                </p:cNvPr>
                <p:cNvPicPr/>
                <p:nvPr/>
              </p:nvPicPr>
              <p:blipFill>
                <a:blip r:embed="rId139"/>
                <a:stretch>
                  <a:fillRect/>
                </a:stretch>
              </p:blipFill>
              <p:spPr>
                <a:xfrm>
                  <a:off x="3168360" y="4605480"/>
                  <a:ext cx="295920" cy="8445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47" name="Ink 1046">
                  <a:extLst>
                    <a:ext uri="{FF2B5EF4-FFF2-40B4-BE49-F238E27FC236}">
                      <a16:creationId xmlns:a16="http://schemas.microsoft.com/office/drawing/2014/main" id="{E95ABBE1-D126-426B-B1D5-8636123FC6B7}"/>
                    </a:ext>
                  </a:extLst>
                </p14:cNvPr>
                <p14:cNvContentPartPr/>
                <p14:nvPr/>
              </p14:nvContentPartPr>
              <p14:xfrm>
                <a:off x="3175560" y="4598280"/>
                <a:ext cx="268200" cy="237240"/>
              </p14:xfrm>
            </p:contentPart>
          </mc:Choice>
          <mc:Fallback>
            <p:pic>
              <p:nvPicPr>
                <p:cNvPr id="1047" name="Ink 1046">
                  <a:extLst>
                    <a:ext uri="{FF2B5EF4-FFF2-40B4-BE49-F238E27FC236}">
                      <a16:creationId xmlns:a16="http://schemas.microsoft.com/office/drawing/2014/main" id="{E95ABBE1-D126-426B-B1D5-8636123FC6B7}"/>
                    </a:ext>
                  </a:extLst>
                </p:cNvPr>
                <p:cNvPicPr/>
                <p:nvPr/>
              </p:nvPicPr>
              <p:blipFill>
                <a:blip r:embed="rId141"/>
                <a:stretch>
                  <a:fillRect/>
                </a:stretch>
              </p:blipFill>
              <p:spPr>
                <a:xfrm>
                  <a:off x="3157560" y="4580280"/>
                  <a:ext cx="303840" cy="2728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48" name="Ink 1047">
                  <a:extLst>
                    <a:ext uri="{FF2B5EF4-FFF2-40B4-BE49-F238E27FC236}">
                      <a16:creationId xmlns:a16="http://schemas.microsoft.com/office/drawing/2014/main" id="{FF8AA309-78BA-4D15-9CCE-C238647BD638}"/>
                    </a:ext>
                  </a:extLst>
                </p14:cNvPr>
                <p14:cNvContentPartPr/>
                <p14:nvPr/>
              </p14:nvContentPartPr>
              <p14:xfrm>
                <a:off x="3267720" y="5393160"/>
                <a:ext cx="262440" cy="385200"/>
              </p14:xfrm>
            </p:contentPart>
          </mc:Choice>
          <mc:Fallback>
            <p:pic>
              <p:nvPicPr>
                <p:cNvPr id="1048" name="Ink 1047">
                  <a:extLst>
                    <a:ext uri="{FF2B5EF4-FFF2-40B4-BE49-F238E27FC236}">
                      <a16:creationId xmlns:a16="http://schemas.microsoft.com/office/drawing/2014/main" id="{FF8AA309-78BA-4D15-9CCE-C238647BD638}"/>
                    </a:ext>
                  </a:extLst>
                </p:cNvPr>
                <p:cNvPicPr/>
                <p:nvPr/>
              </p:nvPicPr>
              <p:blipFill>
                <a:blip r:embed="rId143"/>
                <a:stretch>
                  <a:fillRect/>
                </a:stretch>
              </p:blipFill>
              <p:spPr>
                <a:xfrm>
                  <a:off x="3249720" y="5375520"/>
                  <a:ext cx="298080" cy="4208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49" name="Ink 1048">
                  <a:extLst>
                    <a:ext uri="{FF2B5EF4-FFF2-40B4-BE49-F238E27FC236}">
                      <a16:creationId xmlns:a16="http://schemas.microsoft.com/office/drawing/2014/main" id="{2249C693-6033-4CEA-8D1C-3232BC039FA9}"/>
                    </a:ext>
                  </a:extLst>
                </p14:cNvPr>
                <p14:cNvContentPartPr/>
                <p14:nvPr/>
              </p14:nvContentPartPr>
              <p14:xfrm>
                <a:off x="3575880" y="4910760"/>
                <a:ext cx="230760" cy="612720"/>
              </p14:xfrm>
            </p:contentPart>
          </mc:Choice>
          <mc:Fallback>
            <p:pic>
              <p:nvPicPr>
                <p:cNvPr id="1049" name="Ink 1048">
                  <a:extLst>
                    <a:ext uri="{FF2B5EF4-FFF2-40B4-BE49-F238E27FC236}">
                      <a16:creationId xmlns:a16="http://schemas.microsoft.com/office/drawing/2014/main" id="{2249C693-6033-4CEA-8D1C-3232BC039FA9}"/>
                    </a:ext>
                  </a:extLst>
                </p:cNvPr>
                <p:cNvPicPr/>
                <p:nvPr/>
              </p:nvPicPr>
              <p:blipFill>
                <a:blip r:embed="rId145"/>
                <a:stretch>
                  <a:fillRect/>
                </a:stretch>
              </p:blipFill>
              <p:spPr>
                <a:xfrm>
                  <a:off x="3557880" y="4893120"/>
                  <a:ext cx="266400" cy="64836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50" name="Ink 1049">
                  <a:extLst>
                    <a:ext uri="{FF2B5EF4-FFF2-40B4-BE49-F238E27FC236}">
                      <a16:creationId xmlns:a16="http://schemas.microsoft.com/office/drawing/2014/main" id="{7744FE1F-D8AF-4BA9-86EE-4F6EE4C236EC}"/>
                    </a:ext>
                  </a:extLst>
                </p14:cNvPr>
                <p14:cNvContentPartPr/>
                <p14:nvPr/>
              </p14:nvContentPartPr>
              <p14:xfrm>
                <a:off x="3786120" y="5210280"/>
                <a:ext cx="112680" cy="252360"/>
              </p14:xfrm>
            </p:contentPart>
          </mc:Choice>
          <mc:Fallback>
            <p:pic>
              <p:nvPicPr>
                <p:cNvPr id="1050" name="Ink 1049">
                  <a:extLst>
                    <a:ext uri="{FF2B5EF4-FFF2-40B4-BE49-F238E27FC236}">
                      <a16:creationId xmlns:a16="http://schemas.microsoft.com/office/drawing/2014/main" id="{7744FE1F-D8AF-4BA9-86EE-4F6EE4C236EC}"/>
                    </a:ext>
                  </a:extLst>
                </p:cNvPr>
                <p:cNvPicPr/>
                <p:nvPr/>
              </p:nvPicPr>
              <p:blipFill>
                <a:blip r:embed="rId147"/>
                <a:stretch>
                  <a:fillRect/>
                </a:stretch>
              </p:blipFill>
              <p:spPr>
                <a:xfrm>
                  <a:off x="3768120" y="5192280"/>
                  <a:ext cx="14832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51" name="Ink 1050">
                  <a:extLst>
                    <a:ext uri="{FF2B5EF4-FFF2-40B4-BE49-F238E27FC236}">
                      <a16:creationId xmlns:a16="http://schemas.microsoft.com/office/drawing/2014/main" id="{9F0A50FD-0E66-4A1F-9FAD-73C5E257B01D}"/>
                    </a:ext>
                  </a:extLst>
                </p14:cNvPr>
                <p14:cNvContentPartPr/>
                <p14:nvPr/>
              </p14:nvContentPartPr>
              <p14:xfrm>
                <a:off x="3991320" y="4644720"/>
                <a:ext cx="215280" cy="623880"/>
              </p14:xfrm>
            </p:contentPart>
          </mc:Choice>
          <mc:Fallback>
            <p:pic>
              <p:nvPicPr>
                <p:cNvPr id="1051" name="Ink 1050">
                  <a:extLst>
                    <a:ext uri="{FF2B5EF4-FFF2-40B4-BE49-F238E27FC236}">
                      <a16:creationId xmlns:a16="http://schemas.microsoft.com/office/drawing/2014/main" id="{9F0A50FD-0E66-4A1F-9FAD-73C5E257B01D}"/>
                    </a:ext>
                  </a:extLst>
                </p:cNvPr>
                <p:cNvPicPr/>
                <p:nvPr/>
              </p:nvPicPr>
              <p:blipFill>
                <a:blip r:embed="rId149"/>
                <a:stretch>
                  <a:fillRect/>
                </a:stretch>
              </p:blipFill>
              <p:spPr>
                <a:xfrm>
                  <a:off x="3973680" y="4627080"/>
                  <a:ext cx="250920" cy="65952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52" name="Ink 1051">
                  <a:extLst>
                    <a:ext uri="{FF2B5EF4-FFF2-40B4-BE49-F238E27FC236}">
                      <a16:creationId xmlns:a16="http://schemas.microsoft.com/office/drawing/2014/main" id="{1A158687-6D0C-45B3-BF12-B98076A5CD11}"/>
                    </a:ext>
                  </a:extLst>
                </p14:cNvPr>
                <p14:cNvContentPartPr/>
                <p14:nvPr/>
              </p14:nvContentPartPr>
              <p14:xfrm>
                <a:off x="4264200" y="4839840"/>
                <a:ext cx="173880" cy="320760"/>
              </p14:xfrm>
            </p:contentPart>
          </mc:Choice>
          <mc:Fallback>
            <p:pic>
              <p:nvPicPr>
                <p:cNvPr id="1052" name="Ink 1051">
                  <a:extLst>
                    <a:ext uri="{FF2B5EF4-FFF2-40B4-BE49-F238E27FC236}">
                      <a16:creationId xmlns:a16="http://schemas.microsoft.com/office/drawing/2014/main" id="{1A158687-6D0C-45B3-BF12-B98076A5CD11}"/>
                    </a:ext>
                  </a:extLst>
                </p:cNvPr>
                <p:cNvPicPr/>
                <p:nvPr/>
              </p:nvPicPr>
              <p:blipFill>
                <a:blip r:embed="rId151"/>
                <a:stretch>
                  <a:fillRect/>
                </a:stretch>
              </p:blipFill>
              <p:spPr>
                <a:xfrm>
                  <a:off x="4246200" y="4821840"/>
                  <a:ext cx="209520" cy="35640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53" name="Ink 1052">
                  <a:extLst>
                    <a:ext uri="{FF2B5EF4-FFF2-40B4-BE49-F238E27FC236}">
                      <a16:creationId xmlns:a16="http://schemas.microsoft.com/office/drawing/2014/main" id="{A344A01E-AACB-456D-A088-0DE031CDCFE5}"/>
                    </a:ext>
                  </a:extLst>
                </p14:cNvPr>
                <p14:cNvContentPartPr/>
                <p14:nvPr/>
              </p14:nvContentPartPr>
              <p14:xfrm>
                <a:off x="3662280" y="4872960"/>
                <a:ext cx="49320" cy="83160"/>
              </p14:xfrm>
            </p:contentPart>
          </mc:Choice>
          <mc:Fallback>
            <p:pic>
              <p:nvPicPr>
                <p:cNvPr id="1053" name="Ink 1052">
                  <a:extLst>
                    <a:ext uri="{FF2B5EF4-FFF2-40B4-BE49-F238E27FC236}">
                      <a16:creationId xmlns:a16="http://schemas.microsoft.com/office/drawing/2014/main" id="{A344A01E-AACB-456D-A088-0DE031CDCFE5}"/>
                    </a:ext>
                  </a:extLst>
                </p:cNvPr>
                <p:cNvPicPr/>
                <p:nvPr/>
              </p:nvPicPr>
              <p:blipFill>
                <a:blip r:embed="rId153"/>
                <a:stretch>
                  <a:fillRect/>
                </a:stretch>
              </p:blipFill>
              <p:spPr>
                <a:xfrm>
                  <a:off x="3644280" y="4854960"/>
                  <a:ext cx="84960" cy="118800"/>
                </a:xfrm>
                <a:prstGeom prst="rect">
                  <a:avLst/>
                </a:prstGeom>
              </p:spPr>
            </p:pic>
          </mc:Fallback>
        </mc:AlternateContent>
      </p:grpSp>
    </p:spTree>
    <p:extLst>
      <p:ext uri="{BB962C8B-B14F-4D97-AF65-F5344CB8AC3E}">
        <p14:creationId xmlns:p14="http://schemas.microsoft.com/office/powerpoint/2010/main" val="3097485937"/>
      </p:ext>
    </p:extLst>
  </p:cSld>
  <p:clrMapOvr>
    <a:masterClrMapping/>
  </p:clrMapOvr>
  <mc:AlternateContent xmlns:mc="http://schemas.openxmlformats.org/markup-compatibility/2006" xmlns:p14="http://schemas.microsoft.com/office/powerpoint/2010/main">
    <mc:Choice Requires="p14">
      <p:transition spd="slow" p14:dur="2000" advTm="85994"/>
    </mc:Choice>
    <mc:Fallback xmlns="">
      <p:transition spd="slow" advTm="8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 aerial view of the lock on the Industrial Canal showing that it is too small for large ships">
            <a:extLst>
              <a:ext uri="{FF2B5EF4-FFF2-40B4-BE49-F238E27FC236}">
                <a16:creationId xmlns:a16="http://schemas.microsoft.com/office/drawing/2014/main" id="{080A402C-0539-472B-BBC0-6FB69CA7BEC7}"/>
              </a:ext>
            </a:extLst>
          </p:cNvPr>
          <p:cNvPicPr>
            <a:picLocks noGrp="1" noChangeAspect="1"/>
          </p:cNvPicPr>
          <p:nvPr>
            <p:ph idx="1"/>
          </p:nvPr>
        </p:nvPicPr>
        <p:blipFill>
          <a:blip r:embed="rId4"/>
          <a:stretch>
            <a:fillRect/>
          </a:stretch>
        </p:blipFill>
        <p:spPr>
          <a:xfrm>
            <a:off x="1981200" y="66940"/>
            <a:ext cx="8415848" cy="6724120"/>
          </a:xfrm>
          <a:prstGeom prst="rect">
            <a:avLst/>
          </a:prstGeom>
        </p:spPr>
      </p:pic>
      <p:pic>
        <p:nvPicPr>
          <p:cNvPr id="5" name="Audio 4">
            <a:hlinkClick r:id="" action="ppaction://media"/>
            <a:extLst>
              <a:ext uri="{FF2B5EF4-FFF2-40B4-BE49-F238E27FC236}">
                <a16:creationId xmlns:a16="http://schemas.microsoft.com/office/drawing/2014/main" id="{343D62EB-7C2D-4C02-B633-33D686A165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36A923E3-943C-4921-BDC8-5395C1AC4358}"/>
                  </a:ext>
                </a:extLst>
              </p14:cNvPr>
              <p14:cNvContentPartPr/>
              <p14:nvPr/>
            </p14:nvContentPartPr>
            <p14:xfrm>
              <a:off x="5512320" y="482400"/>
              <a:ext cx="2597400" cy="5109840"/>
            </p14:xfrm>
          </p:contentPart>
        </mc:Choice>
        <mc:Fallback>
          <p:pic>
            <p:nvPicPr>
              <p:cNvPr id="3" name="Ink 2">
                <a:extLst>
                  <a:ext uri="{FF2B5EF4-FFF2-40B4-BE49-F238E27FC236}">
                    <a16:creationId xmlns:a16="http://schemas.microsoft.com/office/drawing/2014/main" id="{36A923E3-943C-4921-BDC8-5395C1AC4358}"/>
                  </a:ext>
                </a:extLst>
              </p:cNvPr>
              <p:cNvPicPr/>
              <p:nvPr/>
            </p:nvPicPr>
            <p:blipFill>
              <a:blip r:embed="rId7"/>
              <a:stretch>
                <a:fillRect/>
              </a:stretch>
            </p:blipFill>
            <p:spPr>
              <a:xfrm>
                <a:off x="5494680" y="464400"/>
                <a:ext cx="2633040" cy="5145480"/>
              </a:xfrm>
              <a:prstGeom prst="rect">
                <a:avLst/>
              </a:prstGeom>
            </p:spPr>
          </p:pic>
        </mc:Fallback>
      </mc:AlternateContent>
      <p:grpSp>
        <p:nvGrpSpPr>
          <p:cNvPr id="37" name="Group 36">
            <a:extLst>
              <a:ext uri="{FF2B5EF4-FFF2-40B4-BE49-F238E27FC236}">
                <a16:creationId xmlns:a16="http://schemas.microsoft.com/office/drawing/2014/main" id="{FE6146C8-29F6-4C76-A5D4-4542A05CDA2D}"/>
              </a:ext>
            </a:extLst>
          </p:cNvPr>
          <p:cNvGrpSpPr/>
          <p:nvPr/>
        </p:nvGrpSpPr>
        <p:grpSpPr>
          <a:xfrm>
            <a:off x="7611480" y="803160"/>
            <a:ext cx="2484000" cy="3376800"/>
            <a:chOff x="7611480" y="803160"/>
            <a:chExt cx="2484000" cy="3376800"/>
          </a:xfrm>
        </p:grpSpPr>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BC462BDB-3CDC-42D8-835D-109855525666}"/>
                    </a:ext>
                  </a:extLst>
                </p14:cNvPr>
                <p14:cNvContentPartPr/>
                <p14:nvPr/>
              </p14:nvContentPartPr>
              <p14:xfrm>
                <a:off x="8205840" y="1296000"/>
                <a:ext cx="460080" cy="339120"/>
              </p14:xfrm>
            </p:contentPart>
          </mc:Choice>
          <mc:Fallback>
            <p:pic>
              <p:nvPicPr>
                <p:cNvPr id="6" name="Ink 5">
                  <a:extLst>
                    <a:ext uri="{FF2B5EF4-FFF2-40B4-BE49-F238E27FC236}">
                      <a16:creationId xmlns:a16="http://schemas.microsoft.com/office/drawing/2014/main" id="{BC462BDB-3CDC-42D8-835D-109855525666}"/>
                    </a:ext>
                  </a:extLst>
                </p:cNvPr>
                <p:cNvPicPr/>
                <p:nvPr/>
              </p:nvPicPr>
              <p:blipFill>
                <a:blip r:embed="rId9"/>
                <a:stretch>
                  <a:fillRect/>
                </a:stretch>
              </p:blipFill>
              <p:spPr>
                <a:xfrm>
                  <a:off x="8188200" y="1278360"/>
                  <a:ext cx="495720" cy="374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6A24DFD9-8C6F-4BF6-9A8D-BDC59EDD006A}"/>
                    </a:ext>
                  </a:extLst>
                </p14:cNvPr>
                <p14:cNvContentPartPr/>
                <p14:nvPr/>
              </p14:nvContentPartPr>
              <p14:xfrm>
                <a:off x="8083080" y="1318680"/>
                <a:ext cx="316800" cy="379080"/>
              </p14:xfrm>
            </p:contentPart>
          </mc:Choice>
          <mc:Fallback>
            <p:pic>
              <p:nvPicPr>
                <p:cNvPr id="7" name="Ink 6">
                  <a:extLst>
                    <a:ext uri="{FF2B5EF4-FFF2-40B4-BE49-F238E27FC236}">
                      <a16:creationId xmlns:a16="http://schemas.microsoft.com/office/drawing/2014/main" id="{6A24DFD9-8C6F-4BF6-9A8D-BDC59EDD006A}"/>
                    </a:ext>
                  </a:extLst>
                </p:cNvPr>
                <p:cNvPicPr/>
                <p:nvPr/>
              </p:nvPicPr>
              <p:blipFill>
                <a:blip r:embed="rId11"/>
                <a:stretch>
                  <a:fillRect/>
                </a:stretch>
              </p:blipFill>
              <p:spPr>
                <a:xfrm>
                  <a:off x="8065080" y="1300680"/>
                  <a:ext cx="352440" cy="4147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8FA3FA6F-9D79-4A62-9336-3B8BD23C4042}"/>
                    </a:ext>
                  </a:extLst>
                </p14:cNvPr>
                <p14:cNvContentPartPr/>
                <p14:nvPr/>
              </p14:nvContentPartPr>
              <p14:xfrm>
                <a:off x="8912160" y="965880"/>
                <a:ext cx="83520" cy="509760"/>
              </p14:xfrm>
            </p:contentPart>
          </mc:Choice>
          <mc:Fallback>
            <p:pic>
              <p:nvPicPr>
                <p:cNvPr id="8" name="Ink 7">
                  <a:extLst>
                    <a:ext uri="{FF2B5EF4-FFF2-40B4-BE49-F238E27FC236}">
                      <a16:creationId xmlns:a16="http://schemas.microsoft.com/office/drawing/2014/main" id="{8FA3FA6F-9D79-4A62-9336-3B8BD23C4042}"/>
                    </a:ext>
                  </a:extLst>
                </p:cNvPr>
                <p:cNvPicPr/>
                <p:nvPr/>
              </p:nvPicPr>
              <p:blipFill>
                <a:blip r:embed="rId13"/>
                <a:stretch>
                  <a:fillRect/>
                </a:stretch>
              </p:blipFill>
              <p:spPr>
                <a:xfrm>
                  <a:off x="8894160" y="947880"/>
                  <a:ext cx="119160" cy="5454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Ink 8">
                  <a:extLst>
                    <a:ext uri="{FF2B5EF4-FFF2-40B4-BE49-F238E27FC236}">
                      <a16:creationId xmlns:a16="http://schemas.microsoft.com/office/drawing/2014/main" id="{C6FDA735-F354-4CBA-9324-0071BDB7821F}"/>
                    </a:ext>
                  </a:extLst>
                </p14:cNvPr>
                <p14:cNvContentPartPr/>
                <p14:nvPr/>
              </p14:nvContentPartPr>
              <p14:xfrm>
                <a:off x="8812440" y="803160"/>
                <a:ext cx="776880" cy="374400"/>
              </p14:xfrm>
            </p:contentPart>
          </mc:Choice>
          <mc:Fallback>
            <p:pic>
              <p:nvPicPr>
                <p:cNvPr id="9" name="Ink 8">
                  <a:extLst>
                    <a:ext uri="{FF2B5EF4-FFF2-40B4-BE49-F238E27FC236}">
                      <a16:creationId xmlns:a16="http://schemas.microsoft.com/office/drawing/2014/main" id="{C6FDA735-F354-4CBA-9324-0071BDB7821F}"/>
                    </a:ext>
                  </a:extLst>
                </p:cNvPr>
                <p:cNvPicPr/>
                <p:nvPr/>
              </p:nvPicPr>
              <p:blipFill>
                <a:blip r:embed="rId15"/>
                <a:stretch>
                  <a:fillRect/>
                </a:stretch>
              </p:blipFill>
              <p:spPr>
                <a:xfrm>
                  <a:off x="8794440" y="785160"/>
                  <a:ext cx="812520" cy="4100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0" name="Ink 9">
                  <a:extLst>
                    <a:ext uri="{FF2B5EF4-FFF2-40B4-BE49-F238E27FC236}">
                      <a16:creationId xmlns:a16="http://schemas.microsoft.com/office/drawing/2014/main" id="{8C8E0B7C-CCFA-4DFF-A72D-7607AAEEF995}"/>
                    </a:ext>
                  </a:extLst>
                </p14:cNvPr>
                <p14:cNvContentPartPr/>
                <p14:nvPr/>
              </p14:nvContentPartPr>
              <p14:xfrm>
                <a:off x="8633880" y="1645560"/>
                <a:ext cx="287280" cy="554760"/>
              </p14:xfrm>
            </p:contentPart>
          </mc:Choice>
          <mc:Fallback>
            <p:pic>
              <p:nvPicPr>
                <p:cNvPr id="10" name="Ink 9">
                  <a:extLst>
                    <a:ext uri="{FF2B5EF4-FFF2-40B4-BE49-F238E27FC236}">
                      <a16:creationId xmlns:a16="http://schemas.microsoft.com/office/drawing/2014/main" id="{8C8E0B7C-CCFA-4DFF-A72D-7607AAEEF995}"/>
                    </a:ext>
                  </a:extLst>
                </p:cNvPr>
                <p:cNvPicPr/>
                <p:nvPr/>
              </p:nvPicPr>
              <p:blipFill>
                <a:blip r:embed="rId17"/>
                <a:stretch>
                  <a:fillRect/>
                </a:stretch>
              </p:blipFill>
              <p:spPr>
                <a:xfrm>
                  <a:off x="8615880" y="1627560"/>
                  <a:ext cx="322920" cy="5904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1" name="Ink 10">
                  <a:extLst>
                    <a:ext uri="{FF2B5EF4-FFF2-40B4-BE49-F238E27FC236}">
                      <a16:creationId xmlns:a16="http://schemas.microsoft.com/office/drawing/2014/main" id="{CF6FF113-032D-4B5D-B7CC-534E38EF8E6E}"/>
                    </a:ext>
                  </a:extLst>
                </p14:cNvPr>
                <p14:cNvContentPartPr/>
                <p14:nvPr/>
              </p14:nvContentPartPr>
              <p14:xfrm>
                <a:off x="9008280" y="1757520"/>
                <a:ext cx="232200" cy="264960"/>
              </p14:xfrm>
            </p:contentPart>
          </mc:Choice>
          <mc:Fallback>
            <p:pic>
              <p:nvPicPr>
                <p:cNvPr id="11" name="Ink 10">
                  <a:extLst>
                    <a:ext uri="{FF2B5EF4-FFF2-40B4-BE49-F238E27FC236}">
                      <a16:creationId xmlns:a16="http://schemas.microsoft.com/office/drawing/2014/main" id="{CF6FF113-032D-4B5D-B7CC-534E38EF8E6E}"/>
                    </a:ext>
                  </a:extLst>
                </p:cNvPr>
                <p:cNvPicPr/>
                <p:nvPr/>
              </p:nvPicPr>
              <p:blipFill>
                <a:blip r:embed="rId19"/>
                <a:stretch>
                  <a:fillRect/>
                </a:stretch>
              </p:blipFill>
              <p:spPr>
                <a:xfrm>
                  <a:off x="8990280" y="1739520"/>
                  <a:ext cx="267840" cy="3006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2" name="Ink 11">
                  <a:extLst>
                    <a:ext uri="{FF2B5EF4-FFF2-40B4-BE49-F238E27FC236}">
                      <a16:creationId xmlns:a16="http://schemas.microsoft.com/office/drawing/2014/main" id="{66FBDAE0-FDB7-446E-8FE3-44CE90EAAACE}"/>
                    </a:ext>
                  </a:extLst>
                </p14:cNvPr>
                <p14:cNvContentPartPr/>
                <p14:nvPr/>
              </p14:nvContentPartPr>
              <p14:xfrm>
                <a:off x="9310320" y="1626480"/>
                <a:ext cx="278640" cy="225000"/>
              </p14:xfrm>
            </p:contentPart>
          </mc:Choice>
          <mc:Fallback>
            <p:pic>
              <p:nvPicPr>
                <p:cNvPr id="12" name="Ink 11">
                  <a:extLst>
                    <a:ext uri="{FF2B5EF4-FFF2-40B4-BE49-F238E27FC236}">
                      <a16:creationId xmlns:a16="http://schemas.microsoft.com/office/drawing/2014/main" id="{66FBDAE0-FDB7-446E-8FE3-44CE90EAAACE}"/>
                    </a:ext>
                  </a:extLst>
                </p:cNvPr>
                <p:cNvPicPr/>
                <p:nvPr/>
              </p:nvPicPr>
              <p:blipFill>
                <a:blip r:embed="rId21"/>
                <a:stretch>
                  <a:fillRect/>
                </a:stretch>
              </p:blipFill>
              <p:spPr>
                <a:xfrm>
                  <a:off x="9292680" y="1608840"/>
                  <a:ext cx="314280" cy="2606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6" name="Ink 15">
                  <a:extLst>
                    <a:ext uri="{FF2B5EF4-FFF2-40B4-BE49-F238E27FC236}">
                      <a16:creationId xmlns:a16="http://schemas.microsoft.com/office/drawing/2014/main" id="{2BF68E61-3499-43F7-9095-56AF02777795}"/>
                    </a:ext>
                  </a:extLst>
                </p14:cNvPr>
                <p14:cNvContentPartPr/>
                <p14:nvPr/>
              </p14:nvContentPartPr>
              <p14:xfrm>
                <a:off x="9591480" y="1168560"/>
                <a:ext cx="133200" cy="594360"/>
              </p14:xfrm>
            </p:contentPart>
          </mc:Choice>
          <mc:Fallback>
            <p:pic>
              <p:nvPicPr>
                <p:cNvPr id="16" name="Ink 15">
                  <a:extLst>
                    <a:ext uri="{FF2B5EF4-FFF2-40B4-BE49-F238E27FC236}">
                      <a16:creationId xmlns:a16="http://schemas.microsoft.com/office/drawing/2014/main" id="{2BF68E61-3499-43F7-9095-56AF02777795}"/>
                    </a:ext>
                  </a:extLst>
                </p:cNvPr>
                <p:cNvPicPr/>
                <p:nvPr/>
              </p:nvPicPr>
              <p:blipFill>
                <a:blip r:embed="rId23"/>
                <a:stretch>
                  <a:fillRect/>
                </a:stretch>
              </p:blipFill>
              <p:spPr>
                <a:xfrm>
                  <a:off x="9573480" y="1150920"/>
                  <a:ext cx="168840" cy="630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64C7E649-FB44-4955-AEDC-E2B38D976C55}"/>
                    </a:ext>
                  </a:extLst>
                </p14:cNvPr>
                <p14:cNvContentPartPr/>
                <p14:nvPr/>
              </p14:nvContentPartPr>
              <p14:xfrm>
                <a:off x="9715680" y="1159560"/>
                <a:ext cx="357480" cy="502200"/>
              </p14:xfrm>
            </p:contentPart>
          </mc:Choice>
          <mc:Fallback>
            <p:pic>
              <p:nvPicPr>
                <p:cNvPr id="18" name="Ink 17">
                  <a:extLst>
                    <a:ext uri="{FF2B5EF4-FFF2-40B4-BE49-F238E27FC236}">
                      <a16:creationId xmlns:a16="http://schemas.microsoft.com/office/drawing/2014/main" id="{64C7E649-FB44-4955-AEDC-E2B38D976C55}"/>
                    </a:ext>
                  </a:extLst>
                </p:cNvPr>
                <p:cNvPicPr/>
                <p:nvPr/>
              </p:nvPicPr>
              <p:blipFill>
                <a:blip r:embed="rId25"/>
                <a:stretch>
                  <a:fillRect/>
                </a:stretch>
              </p:blipFill>
              <p:spPr>
                <a:xfrm>
                  <a:off x="9697680" y="1141920"/>
                  <a:ext cx="393120" cy="5378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0" name="Ink 19">
                  <a:extLst>
                    <a:ext uri="{FF2B5EF4-FFF2-40B4-BE49-F238E27FC236}">
                      <a16:creationId xmlns:a16="http://schemas.microsoft.com/office/drawing/2014/main" id="{FF6A7906-B268-419D-A695-0292FB667A51}"/>
                    </a:ext>
                  </a:extLst>
                </p14:cNvPr>
                <p14:cNvContentPartPr/>
                <p14:nvPr/>
              </p14:nvContentPartPr>
              <p14:xfrm>
                <a:off x="8163360" y="2709720"/>
                <a:ext cx="57960" cy="489240"/>
              </p14:xfrm>
            </p:contentPart>
          </mc:Choice>
          <mc:Fallback>
            <p:pic>
              <p:nvPicPr>
                <p:cNvPr id="20" name="Ink 19">
                  <a:extLst>
                    <a:ext uri="{FF2B5EF4-FFF2-40B4-BE49-F238E27FC236}">
                      <a16:creationId xmlns:a16="http://schemas.microsoft.com/office/drawing/2014/main" id="{FF6A7906-B268-419D-A695-0292FB667A51}"/>
                    </a:ext>
                  </a:extLst>
                </p:cNvPr>
                <p:cNvPicPr/>
                <p:nvPr/>
              </p:nvPicPr>
              <p:blipFill>
                <a:blip r:embed="rId27"/>
                <a:stretch>
                  <a:fillRect/>
                </a:stretch>
              </p:blipFill>
              <p:spPr>
                <a:xfrm>
                  <a:off x="8145720" y="2691720"/>
                  <a:ext cx="93600" cy="5248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1" name="Ink 20">
                  <a:extLst>
                    <a:ext uri="{FF2B5EF4-FFF2-40B4-BE49-F238E27FC236}">
                      <a16:creationId xmlns:a16="http://schemas.microsoft.com/office/drawing/2014/main" id="{035D8A65-5B1E-4253-842C-05A235624729}"/>
                    </a:ext>
                  </a:extLst>
                </p14:cNvPr>
                <p14:cNvContentPartPr/>
                <p14:nvPr/>
              </p14:nvContentPartPr>
              <p14:xfrm>
                <a:off x="8071200" y="2672280"/>
                <a:ext cx="421920" cy="258840"/>
              </p14:xfrm>
            </p:contentPart>
          </mc:Choice>
          <mc:Fallback>
            <p:pic>
              <p:nvPicPr>
                <p:cNvPr id="21" name="Ink 20">
                  <a:extLst>
                    <a:ext uri="{FF2B5EF4-FFF2-40B4-BE49-F238E27FC236}">
                      <a16:creationId xmlns:a16="http://schemas.microsoft.com/office/drawing/2014/main" id="{035D8A65-5B1E-4253-842C-05A235624729}"/>
                    </a:ext>
                  </a:extLst>
                </p:cNvPr>
                <p:cNvPicPr/>
                <p:nvPr/>
              </p:nvPicPr>
              <p:blipFill>
                <a:blip r:embed="rId29"/>
                <a:stretch>
                  <a:fillRect/>
                </a:stretch>
              </p:blipFill>
              <p:spPr>
                <a:xfrm>
                  <a:off x="8053560" y="2654280"/>
                  <a:ext cx="457560" cy="2944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2" name="Ink 21">
                  <a:extLst>
                    <a:ext uri="{FF2B5EF4-FFF2-40B4-BE49-F238E27FC236}">
                      <a16:creationId xmlns:a16="http://schemas.microsoft.com/office/drawing/2014/main" id="{3E3BD5B3-C276-4965-B5EE-83FD1B137E4D}"/>
                    </a:ext>
                  </a:extLst>
                </p14:cNvPr>
                <p14:cNvContentPartPr/>
                <p14:nvPr/>
              </p14:nvContentPartPr>
              <p14:xfrm>
                <a:off x="8860320" y="2315160"/>
                <a:ext cx="119880" cy="398160"/>
              </p14:xfrm>
            </p:contentPart>
          </mc:Choice>
          <mc:Fallback>
            <p:pic>
              <p:nvPicPr>
                <p:cNvPr id="22" name="Ink 21">
                  <a:extLst>
                    <a:ext uri="{FF2B5EF4-FFF2-40B4-BE49-F238E27FC236}">
                      <a16:creationId xmlns:a16="http://schemas.microsoft.com/office/drawing/2014/main" id="{3E3BD5B3-C276-4965-B5EE-83FD1B137E4D}"/>
                    </a:ext>
                  </a:extLst>
                </p:cNvPr>
                <p:cNvPicPr/>
                <p:nvPr/>
              </p:nvPicPr>
              <p:blipFill>
                <a:blip r:embed="rId31"/>
                <a:stretch>
                  <a:fillRect/>
                </a:stretch>
              </p:blipFill>
              <p:spPr>
                <a:xfrm>
                  <a:off x="8842320" y="2297520"/>
                  <a:ext cx="155520" cy="4338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3" name="Ink 22">
                  <a:extLst>
                    <a:ext uri="{FF2B5EF4-FFF2-40B4-BE49-F238E27FC236}">
                      <a16:creationId xmlns:a16="http://schemas.microsoft.com/office/drawing/2014/main" id="{AA454AE9-5E10-4C0A-AE08-52030E9D9719}"/>
                    </a:ext>
                  </a:extLst>
                </p14:cNvPr>
                <p14:cNvContentPartPr/>
                <p14:nvPr/>
              </p14:nvContentPartPr>
              <p14:xfrm>
                <a:off x="8796600" y="2096280"/>
                <a:ext cx="755280" cy="484560"/>
              </p14:xfrm>
            </p:contentPart>
          </mc:Choice>
          <mc:Fallback>
            <p:pic>
              <p:nvPicPr>
                <p:cNvPr id="23" name="Ink 22">
                  <a:extLst>
                    <a:ext uri="{FF2B5EF4-FFF2-40B4-BE49-F238E27FC236}">
                      <a16:creationId xmlns:a16="http://schemas.microsoft.com/office/drawing/2014/main" id="{AA454AE9-5E10-4C0A-AE08-52030E9D9719}"/>
                    </a:ext>
                  </a:extLst>
                </p:cNvPr>
                <p:cNvPicPr/>
                <p:nvPr/>
              </p:nvPicPr>
              <p:blipFill>
                <a:blip r:embed="rId33"/>
                <a:stretch>
                  <a:fillRect/>
                </a:stretch>
              </p:blipFill>
              <p:spPr>
                <a:xfrm>
                  <a:off x="8778600" y="2078280"/>
                  <a:ext cx="790920" cy="5202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5" name="Ink 24">
                  <a:extLst>
                    <a:ext uri="{FF2B5EF4-FFF2-40B4-BE49-F238E27FC236}">
                      <a16:creationId xmlns:a16="http://schemas.microsoft.com/office/drawing/2014/main" id="{5094F233-73E6-49B6-AF95-FDBA057DBAE0}"/>
                    </a:ext>
                  </a:extLst>
                </p14:cNvPr>
                <p14:cNvContentPartPr/>
                <p14:nvPr/>
              </p14:nvContentPartPr>
              <p14:xfrm>
                <a:off x="7611480" y="3698280"/>
                <a:ext cx="494640" cy="481680"/>
              </p14:xfrm>
            </p:contentPart>
          </mc:Choice>
          <mc:Fallback>
            <p:pic>
              <p:nvPicPr>
                <p:cNvPr id="25" name="Ink 24">
                  <a:extLst>
                    <a:ext uri="{FF2B5EF4-FFF2-40B4-BE49-F238E27FC236}">
                      <a16:creationId xmlns:a16="http://schemas.microsoft.com/office/drawing/2014/main" id="{5094F233-73E6-49B6-AF95-FDBA057DBAE0}"/>
                    </a:ext>
                  </a:extLst>
                </p:cNvPr>
                <p:cNvPicPr/>
                <p:nvPr/>
              </p:nvPicPr>
              <p:blipFill>
                <a:blip r:embed="rId35"/>
                <a:stretch>
                  <a:fillRect/>
                </a:stretch>
              </p:blipFill>
              <p:spPr>
                <a:xfrm>
                  <a:off x="7593480" y="3680280"/>
                  <a:ext cx="530280" cy="5173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6" name="Ink 25">
                  <a:extLst>
                    <a:ext uri="{FF2B5EF4-FFF2-40B4-BE49-F238E27FC236}">
                      <a16:creationId xmlns:a16="http://schemas.microsoft.com/office/drawing/2014/main" id="{E35814F3-2C8C-4B6B-A076-316E618B4F5F}"/>
                    </a:ext>
                  </a:extLst>
                </p14:cNvPr>
                <p14:cNvContentPartPr/>
                <p14:nvPr/>
              </p14:nvContentPartPr>
              <p14:xfrm>
                <a:off x="8146080" y="3503520"/>
                <a:ext cx="191520" cy="347760"/>
              </p14:xfrm>
            </p:contentPart>
          </mc:Choice>
          <mc:Fallback>
            <p:pic>
              <p:nvPicPr>
                <p:cNvPr id="26" name="Ink 25">
                  <a:extLst>
                    <a:ext uri="{FF2B5EF4-FFF2-40B4-BE49-F238E27FC236}">
                      <a16:creationId xmlns:a16="http://schemas.microsoft.com/office/drawing/2014/main" id="{E35814F3-2C8C-4B6B-A076-316E618B4F5F}"/>
                    </a:ext>
                  </a:extLst>
                </p:cNvPr>
                <p:cNvPicPr/>
                <p:nvPr/>
              </p:nvPicPr>
              <p:blipFill>
                <a:blip r:embed="rId37"/>
                <a:stretch>
                  <a:fillRect/>
                </a:stretch>
              </p:blipFill>
              <p:spPr>
                <a:xfrm>
                  <a:off x="8128440" y="3485520"/>
                  <a:ext cx="227160" cy="3834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7" name="Ink 26">
                  <a:extLst>
                    <a:ext uri="{FF2B5EF4-FFF2-40B4-BE49-F238E27FC236}">
                      <a16:creationId xmlns:a16="http://schemas.microsoft.com/office/drawing/2014/main" id="{207B2B3A-380C-40AD-9657-705DA6235A57}"/>
                    </a:ext>
                  </a:extLst>
                </p14:cNvPr>
                <p14:cNvContentPartPr/>
                <p14:nvPr/>
              </p14:nvContentPartPr>
              <p14:xfrm>
                <a:off x="8408160" y="3296880"/>
                <a:ext cx="186120" cy="349920"/>
              </p14:xfrm>
            </p:contentPart>
          </mc:Choice>
          <mc:Fallback>
            <p:pic>
              <p:nvPicPr>
                <p:cNvPr id="27" name="Ink 26">
                  <a:extLst>
                    <a:ext uri="{FF2B5EF4-FFF2-40B4-BE49-F238E27FC236}">
                      <a16:creationId xmlns:a16="http://schemas.microsoft.com/office/drawing/2014/main" id="{207B2B3A-380C-40AD-9657-705DA6235A57}"/>
                    </a:ext>
                  </a:extLst>
                </p:cNvPr>
                <p:cNvPicPr/>
                <p:nvPr/>
              </p:nvPicPr>
              <p:blipFill>
                <a:blip r:embed="rId39"/>
                <a:stretch>
                  <a:fillRect/>
                </a:stretch>
              </p:blipFill>
              <p:spPr>
                <a:xfrm>
                  <a:off x="8390520" y="3279240"/>
                  <a:ext cx="221760" cy="385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8" name="Ink 27">
                  <a:extLst>
                    <a:ext uri="{FF2B5EF4-FFF2-40B4-BE49-F238E27FC236}">
                      <a16:creationId xmlns:a16="http://schemas.microsoft.com/office/drawing/2014/main" id="{7F2C53A7-0BE1-46D7-B15E-71BCB49F859E}"/>
                    </a:ext>
                  </a:extLst>
                </p14:cNvPr>
                <p14:cNvContentPartPr/>
                <p14:nvPr/>
              </p14:nvContentPartPr>
              <p14:xfrm>
                <a:off x="8055720" y="3633840"/>
                <a:ext cx="153360" cy="321840"/>
              </p14:xfrm>
            </p:contentPart>
          </mc:Choice>
          <mc:Fallback>
            <p:pic>
              <p:nvPicPr>
                <p:cNvPr id="28" name="Ink 27">
                  <a:extLst>
                    <a:ext uri="{FF2B5EF4-FFF2-40B4-BE49-F238E27FC236}">
                      <a16:creationId xmlns:a16="http://schemas.microsoft.com/office/drawing/2014/main" id="{7F2C53A7-0BE1-46D7-B15E-71BCB49F859E}"/>
                    </a:ext>
                  </a:extLst>
                </p:cNvPr>
                <p:cNvPicPr/>
                <p:nvPr/>
              </p:nvPicPr>
              <p:blipFill>
                <a:blip r:embed="rId41"/>
                <a:stretch>
                  <a:fillRect/>
                </a:stretch>
              </p:blipFill>
              <p:spPr>
                <a:xfrm>
                  <a:off x="8038080" y="3616200"/>
                  <a:ext cx="189000" cy="3574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0" name="Ink 29">
                  <a:extLst>
                    <a:ext uri="{FF2B5EF4-FFF2-40B4-BE49-F238E27FC236}">
                      <a16:creationId xmlns:a16="http://schemas.microsoft.com/office/drawing/2014/main" id="{8C979F3E-D8F9-4FFD-B75C-FE012F411665}"/>
                    </a:ext>
                  </a:extLst>
                </p14:cNvPr>
                <p14:cNvContentPartPr/>
                <p14:nvPr/>
              </p14:nvContentPartPr>
              <p14:xfrm>
                <a:off x="8661600" y="3210480"/>
                <a:ext cx="66600" cy="204120"/>
              </p14:xfrm>
            </p:contentPart>
          </mc:Choice>
          <mc:Fallback>
            <p:pic>
              <p:nvPicPr>
                <p:cNvPr id="30" name="Ink 29">
                  <a:extLst>
                    <a:ext uri="{FF2B5EF4-FFF2-40B4-BE49-F238E27FC236}">
                      <a16:creationId xmlns:a16="http://schemas.microsoft.com/office/drawing/2014/main" id="{8C979F3E-D8F9-4FFD-B75C-FE012F411665}"/>
                    </a:ext>
                  </a:extLst>
                </p:cNvPr>
                <p:cNvPicPr/>
                <p:nvPr/>
              </p:nvPicPr>
              <p:blipFill>
                <a:blip r:embed="rId43"/>
                <a:stretch>
                  <a:fillRect/>
                </a:stretch>
              </p:blipFill>
              <p:spPr>
                <a:xfrm>
                  <a:off x="8643600" y="3192840"/>
                  <a:ext cx="10224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Ink 30">
                  <a:extLst>
                    <a:ext uri="{FF2B5EF4-FFF2-40B4-BE49-F238E27FC236}">
                      <a16:creationId xmlns:a16="http://schemas.microsoft.com/office/drawing/2014/main" id="{69E2E974-3EAD-44CE-B609-0CE2FE4D6E9F}"/>
                    </a:ext>
                  </a:extLst>
                </p14:cNvPr>
                <p14:cNvContentPartPr/>
                <p14:nvPr/>
              </p14:nvContentPartPr>
              <p14:xfrm>
                <a:off x="8794080" y="2998080"/>
                <a:ext cx="164520" cy="329400"/>
              </p14:xfrm>
            </p:contentPart>
          </mc:Choice>
          <mc:Fallback>
            <p:pic>
              <p:nvPicPr>
                <p:cNvPr id="31" name="Ink 30">
                  <a:extLst>
                    <a:ext uri="{FF2B5EF4-FFF2-40B4-BE49-F238E27FC236}">
                      <a16:creationId xmlns:a16="http://schemas.microsoft.com/office/drawing/2014/main" id="{69E2E974-3EAD-44CE-B609-0CE2FE4D6E9F}"/>
                    </a:ext>
                  </a:extLst>
                </p:cNvPr>
                <p:cNvPicPr/>
                <p:nvPr/>
              </p:nvPicPr>
              <p:blipFill>
                <a:blip r:embed="rId45"/>
                <a:stretch>
                  <a:fillRect/>
                </a:stretch>
              </p:blipFill>
              <p:spPr>
                <a:xfrm>
                  <a:off x="8776080" y="2980440"/>
                  <a:ext cx="200160" cy="3650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2" name="Ink 31">
                  <a:extLst>
                    <a:ext uri="{FF2B5EF4-FFF2-40B4-BE49-F238E27FC236}">
                      <a16:creationId xmlns:a16="http://schemas.microsoft.com/office/drawing/2014/main" id="{D6DADD9D-E101-4BF3-8493-3551719886BE}"/>
                    </a:ext>
                  </a:extLst>
                </p14:cNvPr>
                <p14:cNvContentPartPr/>
                <p14:nvPr/>
              </p14:nvContentPartPr>
              <p14:xfrm>
                <a:off x="8989920" y="2806200"/>
                <a:ext cx="193320" cy="365040"/>
              </p14:xfrm>
            </p:contentPart>
          </mc:Choice>
          <mc:Fallback>
            <p:pic>
              <p:nvPicPr>
                <p:cNvPr id="32" name="Ink 31">
                  <a:extLst>
                    <a:ext uri="{FF2B5EF4-FFF2-40B4-BE49-F238E27FC236}">
                      <a16:creationId xmlns:a16="http://schemas.microsoft.com/office/drawing/2014/main" id="{D6DADD9D-E101-4BF3-8493-3551719886BE}"/>
                    </a:ext>
                  </a:extLst>
                </p:cNvPr>
                <p:cNvPicPr/>
                <p:nvPr/>
              </p:nvPicPr>
              <p:blipFill>
                <a:blip r:embed="rId47"/>
                <a:stretch>
                  <a:fillRect/>
                </a:stretch>
              </p:blipFill>
              <p:spPr>
                <a:xfrm>
                  <a:off x="8971920" y="2788560"/>
                  <a:ext cx="228960" cy="4006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3" name="Ink 32">
                  <a:extLst>
                    <a:ext uri="{FF2B5EF4-FFF2-40B4-BE49-F238E27FC236}">
                      <a16:creationId xmlns:a16="http://schemas.microsoft.com/office/drawing/2014/main" id="{0160EE06-DBDF-44B4-B125-CBC665E42489}"/>
                    </a:ext>
                  </a:extLst>
                </p14:cNvPr>
                <p14:cNvContentPartPr/>
                <p14:nvPr/>
              </p14:nvContentPartPr>
              <p14:xfrm>
                <a:off x="9300960" y="2778840"/>
                <a:ext cx="46440" cy="317520"/>
              </p14:xfrm>
            </p:contentPart>
          </mc:Choice>
          <mc:Fallback>
            <p:pic>
              <p:nvPicPr>
                <p:cNvPr id="33" name="Ink 32">
                  <a:extLst>
                    <a:ext uri="{FF2B5EF4-FFF2-40B4-BE49-F238E27FC236}">
                      <a16:creationId xmlns:a16="http://schemas.microsoft.com/office/drawing/2014/main" id="{0160EE06-DBDF-44B4-B125-CBC665E42489}"/>
                    </a:ext>
                  </a:extLst>
                </p:cNvPr>
                <p:cNvPicPr/>
                <p:nvPr/>
              </p:nvPicPr>
              <p:blipFill>
                <a:blip r:embed="rId49"/>
                <a:stretch>
                  <a:fillRect/>
                </a:stretch>
              </p:blipFill>
              <p:spPr>
                <a:xfrm>
                  <a:off x="9282960" y="2760840"/>
                  <a:ext cx="82080" cy="3531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4" name="Ink 33">
                  <a:extLst>
                    <a:ext uri="{FF2B5EF4-FFF2-40B4-BE49-F238E27FC236}">
                      <a16:creationId xmlns:a16="http://schemas.microsoft.com/office/drawing/2014/main" id="{982ABC9C-59FB-418A-8F50-99A1D7948D06}"/>
                    </a:ext>
                  </a:extLst>
                </p14:cNvPr>
                <p14:cNvContentPartPr/>
                <p14:nvPr/>
              </p14:nvContentPartPr>
              <p14:xfrm>
                <a:off x="9485280" y="2521800"/>
                <a:ext cx="150120" cy="562320"/>
              </p14:xfrm>
            </p:contentPart>
          </mc:Choice>
          <mc:Fallback>
            <p:pic>
              <p:nvPicPr>
                <p:cNvPr id="34" name="Ink 33">
                  <a:extLst>
                    <a:ext uri="{FF2B5EF4-FFF2-40B4-BE49-F238E27FC236}">
                      <a16:creationId xmlns:a16="http://schemas.microsoft.com/office/drawing/2014/main" id="{982ABC9C-59FB-418A-8F50-99A1D7948D06}"/>
                    </a:ext>
                  </a:extLst>
                </p:cNvPr>
                <p:cNvPicPr/>
                <p:nvPr/>
              </p:nvPicPr>
              <p:blipFill>
                <a:blip r:embed="rId51"/>
                <a:stretch>
                  <a:fillRect/>
                </a:stretch>
              </p:blipFill>
              <p:spPr>
                <a:xfrm>
                  <a:off x="9467280" y="2503800"/>
                  <a:ext cx="185760" cy="5979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5" name="Ink 34">
                  <a:extLst>
                    <a:ext uri="{FF2B5EF4-FFF2-40B4-BE49-F238E27FC236}">
                      <a16:creationId xmlns:a16="http://schemas.microsoft.com/office/drawing/2014/main" id="{B8A402BE-7CAC-4C1B-8EDA-E755A5BE9FEA}"/>
                    </a:ext>
                  </a:extLst>
                </p14:cNvPr>
                <p14:cNvContentPartPr/>
                <p14:nvPr/>
              </p14:nvContentPartPr>
              <p14:xfrm>
                <a:off x="9724320" y="2360520"/>
                <a:ext cx="172800" cy="559800"/>
              </p14:xfrm>
            </p:contentPart>
          </mc:Choice>
          <mc:Fallback>
            <p:pic>
              <p:nvPicPr>
                <p:cNvPr id="35" name="Ink 34">
                  <a:extLst>
                    <a:ext uri="{FF2B5EF4-FFF2-40B4-BE49-F238E27FC236}">
                      <a16:creationId xmlns:a16="http://schemas.microsoft.com/office/drawing/2014/main" id="{B8A402BE-7CAC-4C1B-8EDA-E755A5BE9FEA}"/>
                    </a:ext>
                  </a:extLst>
                </p:cNvPr>
                <p:cNvPicPr/>
                <p:nvPr/>
              </p:nvPicPr>
              <p:blipFill>
                <a:blip r:embed="rId53"/>
                <a:stretch>
                  <a:fillRect/>
                </a:stretch>
              </p:blipFill>
              <p:spPr>
                <a:xfrm>
                  <a:off x="9706320" y="2342880"/>
                  <a:ext cx="208440" cy="5954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6" name="Ink 35">
                  <a:extLst>
                    <a:ext uri="{FF2B5EF4-FFF2-40B4-BE49-F238E27FC236}">
                      <a16:creationId xmlns:a16="http://schemas.microsoft.com/office/drawing/2014/main" id="{69DFAF27-5CFD-4C7E-B918-BF91BC959F57}"/>
                    </a:ext>
                  </a:extLst>
                </p14:cNvPr>
                <p14:cNvContentPartPr/>
                <p14:nvPr/>
              </p14:nvContentPartPr>
              <p14:xfrm>
                <a:off x="10085400" y="2058480"/>
                <a:ext cx="10080" cy="589320"/>
              </p14:xfrm>
            </p:contentPart>
          </mc:Choice>
          <mc:Fallback>
            <p:pic>
              <p:nvPicPr>
                <p:cNvPr id="36" name="Ink 35">
                  <a:extLst>
                    <a:ext uri="{FF2B5EF4-FFF2-40B4-BE49-F238E27FC236}">
                      <a16:creationId xmlns:a16="http://schemas.microsoft.com/office/drawing/2014/main" id="{69DFAF27-5CFD-4C7E-B918-BF91BC959F57}"/>
                    </a:ext>
                  </a:extLst>
                </p:cNvPr>
                <p:cNvPicPr/>
                <p:nvPr/>
              </p:nvPicPr>
              <p:blipFill>
                <a:blip r:embed="rId55"/>
                <a:stretch>
                  <a:fillRect/>
                </a:stretch>
              </p:blipFill>
              <p:spPr>
                <a:xfrm>
                  <a:off x="10067760" y="2040840"/>
                  <a:ext cx="45720" cy="624960"/>
                </a:xfrm>
                <a:prstGeom prst="rect">
                  <a:avLst/>
                </a:prstGeom>
              </p:spPr>
            </p:pic>
          </mc:Fallback>
        </mc:AlternateContent>
      </p:grpSp>
    </p:spTree>
    <p:extLst>
      <p:ext uri="{BB962C8B-B14F-4D97-AF65-F5344CB8AC3E}">
        <p14:creationId xmlns:p14="http://schemas.microsoft.com/office/powerpoint/2010/main" val="2400188374"/>
      </p:ext>
    </p:extLst>
  </p:cSld>
  <p:clrMapOvr>
    <a:masterClrMapping/>
  </p:clrMapOvr>
  <mc:AlternateContent xmlns:mc="http://schemas.openxmlformats.org/markup-compatibility/2006" xmlns:p14="http://schemas.microsoft.com/office/powerpoint/2010/main">
    <mc:Choice Requires="p14">
      <p:transition spd="slow" p14:dur="2000" advTm="89675"/>
    </mc:Choice>
    <mc:Fallback xmlns="">
      <p:transition spd="slow" advTm="89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tellite view of the Mississippi River Gulf Outlet, which runs from the Intercoastal canal on the northeast side of New Orleans diagonally south east to the Gulf of Mexico">
            <a:extLst>
              <a:ext uri="{FF2B5EF4-FFF2-40B4-BE49-F238E27FC236}">
                <a16:creationId xmlns:a16="http://schemas.microsoft.com/office/drawing/2014/main" id="{9AD5BBED-A5D8-413C-8839-D7CC4F93FEA9}"/>
              </a:ext>
            </a:extLst>
          </p:cNvPr>
          <p:cNvPicPr>
            <a:picLocks noGrp="1" noChangeAspect="1"/>
          </p:cNvPicPr>
          <p:nvPr>
            <p:ph idx="1"/>
          </p:nvPr>
        </p:nvPicPr>
        <p:blipFill>
          <a:blip r:embed="rId4"/>
          <a:stretch>
            <a:fillRect/>
          </a:stretch>
        </p:blipFill>
        <p:spPr>
          <a:xfrm>
            <a:off x="355585" y="0"/>
            <a:ext cx="11589670" cy="6858000"/>
          </a:xfrm>
          <a:prstGeom prst="rect">
            <a:avLst/>
          </a:prstGeom>
        </p:spPr>
      </p:pic>
      <p:pic>
        <p:nvPicPr>
          <p:cNvPr id="3" name="Audio 2">
            <a:hlinkClick r:id="" action="ppaction://media"/>
            <a:extLst>
              <a:ext uri="{FF2B5EF4-FFF2-40B4-BE49-F238E27FC236}">
                <a16:creationId xmlns:a16="http://schemas.microsoft.com/office/drawing/2014/main" id="{75CB1A5B-3563-4D3E-A85C-F6CF13CA01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mc:AlternateContent xmlns:mc="http://schemas.openxmlformats.org/markup-compatibility/2006">
        <mc:Choice xmlns:p14="http://schemas.microsoft.com/office/powerpoint/2010/main" Requires="p14">
          <p:contentPart p14:bwMode="auto" r:id="rId6">
            <p14:nvContentPartPr>
              <p14:cNvPr id="14" name="Ink 13">
                <a:extLst>
                  <a:ext uri="{FF2B5EF4-FFF2-40B4-BE49-F238E27FC236}">
                    <a16:creationId xmlns:a16="http://schemas.microsoft.com/office/drawing/2014/main" id="{BCD24FA1-46F4-4766-B8CB-BB91017DE509}"/>
                  </a:ext>
                </a:extLst>
              </p14:cNvPr>
              <p14:cNvContentPartPr/>
              <p14:nvPr/>
            </p14:nvContentPartPr>
            <p14:xfrm>
              <a:off x="7818480" y="83520"/>
              <a:ext cx="1145880" cy="6593040"/>
            </p14:xfrm>
          </p:contentPart>
        </mc:Choice>
        <mc:Fallback>
          <p:pic>
            <p:nvPicPr>
              <p:cNvPr id="14" name="Ink 13">
                <a:extLst>
                  <a:ext uri="{FF2B5EF4-FFF2-40B4-BE49-F238E27FC236}">
                    <a16:creationId xmlns:a16="http://schemas.microsoft.com/office/drawing/2014/main" id="{BCD24FA1-46F4-4766-B8CB-BB91017DE509}"/>
                  </a:ext>
                </a:extLst>
              </p:cNvPr>
              <p:cNvPicPr/>
              <p:nvPr/>
            </p:nvPicPr>
            <p:blipFill>
              <a:blip r:embed="rId7"/>
              <a:stretch>
                <a:fillRect/>
              </a:stretch>
            </p:blipFill>
            <p:spPr>
              <a:xfrm>
                <a:off x="7800840" y="65520"/>
                <a:ext cx="1181520" cy="6628680"/>
              </a:xfrm>
              <a:prstGeom prst="rect">
                <a:avLst/>
              </a:prstGeom>
            </p:spPr>
          </p:pic>
        </mc:Fallback>
      </mc:AlternateContent>
      <p:grpSp>
        <p:nvGrpSpPr>
          <p:cNvPr id="30" name="Group 29">
            <a:extLst>
              <a:ext uri="{FF2B5EF4-FFF2-40B4-BE49-F238E27FC236}">
                <a16:creationId xmlns:a16="http://schemas.microsoft.com/office/drawing/2014/main" id="{79FA1568-2DAF-41CD-A612-BD1013ACAAD8}"/>
              </a:ext>
            </a:extLst>
          </p:cNvPr>
          <p:cNvGrpSpPr/>
          <p:nvPr/>
        </p:nvGrpSpPr>
        <p:grpSpPr>
          <a:xfrm>
            <a:off x="7213320" y="4751280"/>
            <a:ext cx="1359360" cy="450360"/>
            <a:chOff x="7213320" y="4751280"/>
            <a:chExt cx="1359360" cy="450360"/>
          </a:xfrm>
        </p:grpSpPr>
        <mc:AlternateContent xmlns:mc="http://schemas.openxmlformats.org/markup-compatibility/2006">
          <mc:Choice xmlns:p14="http://schemas.microsoft.com/office/powerpoint/2010/main" Requires="p14">
            <p:contentPart p14:bwMode="auto" r:id="rId8">
              <p14:nvContentPartPr>
                <p14:cNvPr id="28" name="Ink 27">
                  <a:extLst>
                    <a:ext uri="{FF2B5EF4-FFF2-40B4-BE49-F238E27FC236}">
                      <a16:creationId xmlns:a16="http://schemas.microsoft.com/office/drawing/2014/main" id="{5B751809-CC02-400A-BA56-0B292BD0F14A}"/>
                    </a:ext>
                  </a:extLst>
                </p14:cNvPr>
                <p14:cNvContentPartPr/>
                <p14:nvPr/>
              </p14:nvContentPartPr>
              <p14:xfrm>
                <a:off x="7512840" y="4893480"/>
                <a:ext cx="1059840" cy="97200"/>
              </p14:xfrm>
            </p:contentPart>
          </mc:Choice>
          <mc:Fallback>
            <p:pic>
              <p:nvPicPr>
                <p:cNvPr id="28" name="Ink 27">
                  <a:extLst>
                    <a:ext uri="{FF2B5EF4-FFF2-40B4-BE49-F238E27FC236}">
                      <a16:creationId xmlns:a16="http://schemas.microsoft.com/office/drawing/2014/main" id="{5B751809-CC02-400A-BA56-0B292BD0F14A}"/>
                    </a:ext>
                  </a:extLst>
                </p:cNvPr>
                <p:cNvPicPr/>
                <p:nvPr/>
              </p:nvPicPr>
              <p:blipFill>
                <a:blip r:embed="rId9"/>
                <a:stretch>
                  <a:fillRect/>
                </a:stretch>
              </p:blipFill>
              <p:spPr>
                <a:xfrm>
                  <a:off x="7494840" y="4875840"/>
                  <a:ext cx="109548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9" name="Ink 28">
                  <a:extLst>
                    <a:ext uri="{FF2B5EF4-FFF2-40B4-BE49-F238E27FC236}">
                      <a16:creationId xmlns:a16="http://schemas.microsoft.com/office/drawing/2014/main" id="{AB94D7C2-07E8-4BA0-A2BC-44E0FE02349E}"/>
                    </a:ext>
                  </a:extLst>
                </p14:cNvPr>
                <p14:cNvContentPartPr/>
                <p14:nvPr/>
              </p14:nvContentPartPr>
              <p14:xfrm>
                <a:off x="7213320" y="4751280"/>
                <a:ext cx="737280" cy="450360"/>
              </p14:xfrm>
            </p:contentPart>
          </mc:Choice>
          <mc:Fallback>
            <p:pic>
              <p:nvPicPr>
                <p:cNvPr id="29" name="Ink 28">
                  <a:extLst>
                    <a:ext uri="{FF2B5EF4-FFF2-40B4-BE49-F238E27FC236}">
                      <a16:creationId xmlns:a16="http://schemas.microsoft.com/office/drawing/2014/main" id="{AB94D7C2-07E8-4BA0-A2BC-44E0FE02349E}"/>
                    </a:ext>
                  </a:extLst>
                </p:cNvPr>
                <p:cNvPicPr/>
                <p:nvPr/>
              </p:nvPicPr>
              <p:blipFill>
                <a:blip r:embed="rId11"/>
                <a:stretch>
                  <a:fillRect/>
                </a:stretch>
              </p:blipFill>
              <p:spPr>
                <a:xfrm>
                  <a:off x="7195680" y="4733280"/>
                  <a:ext cx="772920" cy="486000"/>
                </a:xfrm>
                <a:prstGeom prst="rect">
                  <a:avLst/>
                </a:prstGeom>
              </p:spPr>
            </p:pic>
          </mc:Fallback>
        </mc:AlternateContent>
      </p:grpSp>
      <p:grpSp>
        <p:nvGrpSpPr>
          <p:cNvPr id="37" name="Group 36">
            <a:extLst>
              <a:ext uri="{FF2B5EF4-FFF2-40B4-BE49-F238E27FC236}">
                <a16:creationId xmlns:a16="http://schemas.microsoft.com/office/drawing/2014/main" id="{97AEC889-3122-44B6-99D7-808FB5CB2431}"/>
              </a:ext>
            </a:extLst>
          </p:cNvPr>
          <p:cNvGrpSpPr/>
          <p:nvPr/>
        </p:nvGrpSpPr>
        <p:grpSpPr>
          <a:xfrm>
            <a:off x="7227360" y="5668200"/>
            <a:ext cx="1045800" cy="314280"/>
            <a:chOff x="7227360" y="5668200"/>
            <a:chExt cx="1045800" cy="314280"/>
          </a:xfrm>
        </p:grpSpPr>
        <mc:AlternateContent xmlns:mc="http://schemas.openxmlformats.org/markup-compatibility/2006">
          <mc:Choice xmlns:p14="http://schemas.microsoft.com/office/powerpoint/2010/main" Requires="p14">
            <p:contentPart p14:bwMode="auto" r:id="rId12">
              <p14:nvContentPartPr>
                <p14:cNvPr id="32" name="Ink 31">
                  <a:extLst>
                    <a:ext uri="{FF2B5EF4-FFF2-40B4-BE49-F238E27FC236}">
                      <a16:creationId xmlns:a16="http://schemas.microsoft.com/office/drawing/2014/main" id="{46C490E4-90A3-45FB-AE36-8B00484A10D8}"/>
                    </a:ext>
                  </a:extLst>
                </p14:cNvPr>
                <p14:cNvContentPartPr/>
                <p14:nvPr/>
              </p14:nvContentPartPr>
              <p14:xfrm>
                <a:off x="7351200" y="5748840"/>
                <a:ext cx="921960" cy="233640"/>
              </p14:xfrm>
            </p:contentPart>
          </mc:Choice>
          <mc:Fallback>
            <p:pic>
              <p:nvPicPr>
                <p:cNvPr id="32" name="Ink 31">
                  <a:extLst>
                    <a:ext uri="{FF2B5EF4-FFF2-40B4-BE49-F238E27FC236}">
                      <a16:creationId xmlns:a16="http://schemas.microsoft.com/office/drawing/2014/main" id="{46C490E4-90A3-45FB-AE36-8B00484A10D8}"/>
                    </a:ext>
                  </a:extLst>
                </p:cNvPr>
                <p:cNvPicPr/>
                <p:nvPr/>
              </p:nvPicPr>
              <p:blipFill>
                <a:blip r:embed="rId13"/>
                <a:stretch>
                  <a:fillRect/>
                </a:stretch>
              </p:blipFill>
              <p:spPr>
                <a:xfrm>
                  <a:off x="7333560" y="5730840"/>
                  <a:ext cx="957600" cy="2692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3" name="Ink 32">
                  <a:extLst>
                    <a:ext uri="{FF2B5EF4-FFF2-40B4-BE49-F238E27FC236}">
                      <a16:creationId xmlns:a16="http://schemas.microsoft.com/office/drawing/2014/main" id="{53D750FA-0E90-4E80-884A-C15DE157CD04}"/>
                    </a:ext>
                  </a:extLst>
                </p14:cNvPr>
                <p14:cNvContentPartPr/>
                <p14:nvPr/>
              </p14:nvContentPartPr>
              <p14:xfrm>
                <a:off x="7227360" y="5668200"/>
                <a:ext cx="616680" cy="239760"/>
              </p14:xfrm>
            </p:contentPart>
          </mc:Choice>
          <mc:Fallback>
            <p:pic>
              <p:nvPicPr>
                <p:cNvPr id="33" name="Ink 32">
                  <a:extLst>
                    <a:ext uri="{FF2B5EF4-FFF2-40B4-BE49-F238E27FC236}">
                      <a16:creationId xmlns:a16="http://schemas.microsoft.com/office/drawing/2014/main" id="{53D750FA-0E90-4E80-884A-C15DE157CD04}"/>
                    </a:ext>
                  </a:extLst>
                </p:cNvPr>
                <p:cNvPicPr/>
                <p:nvPr/>
              </p:nvPicPr>
              <p:blipFill>
                <a:blip r:embed="rId15"/>
                <a:stretch>
                  <a:fillRect/>
                </a:stretch>
              </p:blipFill>
              <p:spPr>
                <a:xfrm>
                  <a:off x="7209720" y="5650560"/>
                  <a:ext cx="652320" cy="275400"/>
                </a:xfrm>
                <a:prstGeom prst="rect">
                  <a:avLst/>
                </a:prstGeom>
              </p:spPr>
            </p:pic>
          </mc:Fallback>
        </mc:AlternateContent>
      </p:grpSp>
      <p:grpSp>
        <p:nvGrpSpPr>
          <p:cNvPr id="36" name="Group 35">
            <a:extLst>
              <a:ext uri="{FF2B5EF4-FFF2-40B4-BE49-F238E27FC236}">
                <a16:creationId xmlns:a16="http://schemas.microsoft.com/office/drawing/2014/main" id="{BE90D624-D8A5-4D33-84E0-D07BE822E2A3}"/>
              </a:ext>
            </a:extLst>
          </p:cNvPr>
          <p:cNvGrpSpPr/>
          <p:nvPr/>
        </p:nvGrpSpPr>
        <p:grpSpPr>
          <a:xfrm>
            <a:off x="7062480" y="6224040"/>
            <a:ext cx="1026360" cy="304560"/>
            <a:chOff x="7062480" y="6224040"/>
            <a:chExt cx="1026360" cy="304560"/>
          </a:xfrm>
        </p:grpSpPr>
        <mc:AlternateContent xmlns:mc="http://schemas.openxmlformats.org/markup-compatibility/2006">
          <mc:Choice xmlns:p14="http://schemas.microsoft.com/office/powerpoint/2010/main" Requires="p14">
            <p:contentPart p14:bwMode="auto" r:id="rId16">
              <p14:nvContentPartPr>
                <p14:cNvPr id="34" name="Ink 33">
                  <a:extLst>
                    <a:ext uri="{FF2B5EF4-FFF2-40B4-BE49-F238E27FC236}">
                      <a16:creationId xmlns:a16="http://schemas.microsoft.com/office/drawing/2014/main" id="{1983C94A-D4B0-4B48-9A08-8877DAC67BA6}"/>
                    </a:ext>
                  </a:extLst>
                </p14:cNvPr>
                <p14:cNvContentPartPr/>
                <p14:nvPr/>
              </p14:nvContentPartPr>
              <p14:xfrm>
                <a:off x="7135200" y="6301800"/>
                <a:ext cx="953640" cy="132120"/>
              </p14:xfrm>
            </p:contentPart>
          </mc:Choice>
          <mc:Fallback>
            <p:pic>
              <p:nvPicPr>
                <p:cNvPr id="34" name="Ink 33">
                  <a:extLst>
                    <a:ext uri="{FF2B5EF4-FFF2-40B4-BE49-F238E27FC236}">
                      <a16:creationId xmlns:a16="http://schemas.microsoft.com/office/drawing/2014/main" id="{1983C94A-D4B0-4B48-9A08-8877DAC67BA6}"/>
                    </a:ext>
                  </a:extLst>
                </p:cNvPr>
                <p:cNvPicPr/>
                <p:nvPr/>
              </p:nvPicPr>
              <p:blipFill>
                <a:blip r:embed="rId17"/>
                <a:stretch>
                  <a:fillRect/>
                </a:stretch>
              </p:blipFill>
              <p:spPr>
                <a:xfrm>
                  <a:off x="7117560" y="6283800"/>
                  <a:ext cx="98928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5" name="Ink 34">
                  <a:extLst>
                    <a:ext uri="{FF2B5EF4-FFF2-40B4-BE49-F238E27FC236}">
                      <a16:creationId xmlns:a16="http://schemas.microsoft.com/office/drawing/2014/main" id="{AE00720B-88D0-4D04-AA34-9A2E7C2030CA}"/>
                    </a:ext>
                  </a:extLst>
                </p14:cNvPr>
                <p14:cNvContentPartPr/>
                <p14:nvPr/>
              </p14:nvContentPartPr>
              <p14:xfrm>
                <a:off x="7062480" y="6224040"/>
                <a:ext cx="579960" cy="304560"/>
              </p14:xfrm>
            </p:contentPart>
          </mc:Choice>
          <mc:Fallback>
            <p:pic>
              <p:nvPicPr>
                <p:cNvPr id="35" name="Ink 34">
                  <a:extLst>
                    <a:ext uri="{FF2B5EF4-FFF2-40B4-BE49-F238E27FC236}">
                      <a16:creationId xmlns:a16="http://schemas.microsoft.com/office/drawing/2014/main" id="{AE00720B-88D0-4D04-AA34-9A2E7C2030CA}"/>
                    </a:ext>
                  </a:extLst>
                </p:cNvPr>
                <p:cNvPicPr/>
                <p:nvPr/>
              </p:nvPicPr>
              <p:blipFill>
                <a:blip r:embed="rId19"/>
                <a:stretch>
                  <a:fillRect/>
                </a:stretch>
              </p:blipFill>
              <p:spPr>
                <a:xfrm>
                  <a:off x="7044480" y="6206040"/>
                  <a:ext cx="615600" cy="340200"/>
                </a:xfrm>
                <a:prstGeom prst="rect">
                  <a:avLst/>
                </a:prstGeom>
              </p:spPr>
            </p:pic>
          </mc:Fallback>
        </mc:AlternateContent>
      </p:grpSp>
      <p:grpSp>
        <p:nvGrpSpPr>
          <p:cNvPr id="71" name="Group 70">
            <a:extLst>
              <a:ext uri="{FF2B5EF4-FFF2-40B4-BE49-F238E27FC236}">
                <a16:creationId xmlns:a16="http://schemas.microsoft.com/office/drawing/2014/main" id="{A911D0F7-CDA2-44EB-99FA-4A7C74F32FCA}"/>
              </a:ext>
            </a:extLst>
          </p:cNvPr>
          <p:cNvGrpSpPr/>
          <p:nvPr/>
        </p:nvGrpSpPr>
        <p:grpSpPr>
          <a:xfrm>
            <a:off x="7010880" y="377373"/>
            <a:ext cx="4164240" cy="4070427"/>
            <a:chOff x="7010880" y="377373"/>
            <a:chExt cx="4164240" cy="4070427"/>
          </a:xfrm>
        </p:grpSpPr>
        <mc:AlternateContent xmlns:mc="http://schemas.openxmlformats.org/markup-compatibility/2006">
          <mc:Choice xmlns:p14="http://schemas.microsoft.com/office/powerpoint/2010/main" Requires="p14">
            <p:contentPart p14:bwMode="auto" r:id="rId20">
              <p14:nvContentPartPr>
                <p14:cNvPr id="5" name="Ink 4">
                  <a:extLst>
                    <a:ext uri="{FF2B5EF4-FFF2-40B4-BE49-F238E27FC236}">
                      <a16:creationId xmlns:a16="http://schemas.microsoft.com/office/drawing/2014/main" id="{44D935AB-5E39-4A66-B912-90E390BCDB11}"/>
                    </a:ext>
                  </a:extLst>
                </p14:cNvPr>
                <p14:cNvContentPartPr/>
                <p14:nvPr/>
              </p14:nvContentPartPr>
              <p14:xfrm>
                <a:off x="10032120" y="4145040"/>
                <a:ext cx="474480" cy="263160"/>
              </p14:xfrm>
            </p:contentPart>
          </mc:Choice>
          <mc:Fallback>
            <p:pic>
              <p:nvPicPr>
                <p:cNvPr id="5" name="Ink 4">
                  <a:extLst>
                    <a:ext uri="{FF2B5EF4-FFF2-40B4-BE49-F238E27FC236}">
                      <a16:creationId xmlns:a16="http://schemas.microsoft.com/office/drawing/2014/main" id="{44D935AB-5E39-4A66-B912-90E390BCDB11}"/>
                    </a:ext>
                  </a:extLst>
                </p:cNvPr>
                <p:cNvPicPr/>
                <p:nvPr/>
              </p:nvPicPr>
              <p:blipFill>
                <a:blip r:embed="rId21"/>
                <a:stretch>
                  <a:fillRect/>
                </a:stretch>
              </p:blipFill>
              <p:spPr>
                <a:xfrm>
                  <a:off x="10014480" y="4127400"/>
                  <a:ext cx="51012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6" name="Ink 5">
                  <a:extLst>
                    <a:ext uri="{FF2B5EF4-FFF2-40B4-BE49-F238E27FC236}">
                      <a16:creationId xmlns:a16="http://schemas.microsoft.com/office/drawing/2014/main" id="{DBE7E4BF-B31D-4907-97D8-3F41372F2A51}"/>
                    </a:ext>
                  </a:extLst>
                </p14:cNvPr>
                <p14:cNvContentPartPr/>
                <p14:nvPr/>
              </p14:nvContentPartPr>
              <p14:xfrm>
                <a:off x="9936000" y="4217040"/>
                <a:ext cx="356040" cy="230760"/>
              </p14:xfrm>
            </p:contentPart>
          </mc:Choice>
          <mc:Fallback>
            <p:pic>
              <p:nvPicPr>
                <p:cNvPr id="6" name="Ink 5">
                  <a:extLst>
                    <a:ext uri="{FF2B5EF4-FFF2-40B4-BE49-F238E27FC236}">
                      <a16:creationId xmlns:a16="http://schemas.microsoft.com/office/drawing/2014/main" id="{DBE7E4BF-B31D-4907-97D8-3F41372F2A51}"/>
                    </a:ext>
                  </a:extLst>
                </p:cNvPr>
                <p:cNvPicPr/>
                <p:nvPr/>
              </p:nvPicPr>
              <p:blipFill>
                <a:blip r:embed="rId23"/>
                <a:stretch>
                  <a:fillRect/>
                </a:stretch>
              </p:blipFill>
              <p:spPr>
                <a:xfrm>
                  <a:off x="9918360" y="4199040"/>
                  <a:ext cx="391680" cy="2664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8" name="Ink 7">
                  <a:extLst>
                    <a:ext uri="{FF2B5EF4-FFF2-40B4-BE49-F238E27FC236}">
                      <a16:creationId xmlns:a16="http://schemas.microsoft.com/office/drawing/2014/main" id="{691F51A9-8259-41EF-A017-7F74D4F80136}"/>
                    </a:ext>
                  </a:extLst>
                </p14:cNvPr>
                <p14:cNvContentPartPr/>
                <p14:nvPr/>
              </p14:nvContentPartPr>
              <p14:xfrm>
                <a:off x="10133280" y="3473280"/>
                <a:ext cx="343080" cy="409680"/>
              </p14:xfrm>
            </p:contentPart>
          </mc:Choice>
          <mc:Fallback>
            <p:pic>
              <p:nvPicPr>
                <p:cNvPr id="8" name="Ink 7">
                  <a:extLst>
                    <a:ext uri="{FF2B5EF4-FFF2-40B4-BE49-F238E27FC236}">
                      <a16:creationId xmlns:a16="http://schemas.microsoft.com/office/drawing/2014/main" id="{691F51A9-8259-41EF-A017-7F74D4F80136}"/>
                    </a:ext>
                  </a:extLst>
                </p:cNvPr>
                <p:cNvPicPr/>
                <p:nvPr/>
              </p:nvPicPr>
              <p:blipFill>
                <a:blip r:embed="rId25"/>
                <a:stretch>
                  <a:fillRect/>
                </a:stretch>
              </p:blipFill>
              <p:spPr>
                <a:xfrm>
                  <a:off x="10115280" y="3455640"/>
                  <a:ext cx="378720" cy="4453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9" name="Ink 8">
                  <a:extLst>
                    <a:ext uri="{FF2B5EF4-FFF2-40B4-BE49-F238E27FC236}">
                      <a16:creationId xmlns:a16="http://schemas.microsoft.com/office/drawing/2014/main" id="{F7072236-14D4-484D-AEC0-8B56A2D28609}"/>
                    </a:ext>
                  </a:extLst>
                </p14:cNvPr>
                <p14:cNvContentPartPr/>
                <p14:nvPr/>
              </p14:nvContentPartPr>
              <p14:xfrm>
                <a:off x="10495440" y="3224880"/>
                <a:ext cx="271440" cy="414720"/>
              </p14:xfrm>
            </p:contentPart>
          </mc:Choice>
          <mc:Fallback>
            <p:pic>
              <p:nvPicPr>
                <p:cNvPr id="9" name="Ink 8">
                  <a:extLst>
                    <a:ext uri="{FF2B5EF4-FFF2-40B4-BE49-F238E27FC236}">
                      <a16:creationId xmlns:a16="http://schemas.microsoft.com/office/drawing/2014/main" id="{F7072236-14D4-484D-AEC0-8B56A2D28609}"/>
                    </a:ext>
                  </a:extLst>
                </p:cNvPr>
                <p:cNvPicPr/>
                <p:nvPr/>
              </p:nvPicPr>
              <p:blipFill>
                <a:blip r:embed="rId27"/>
                <a:stretch>
                  <a:fillRect/>
                </a:stretch>
              </p:blipFill>
              <p:spPr>
                <a:xfrm>
                  <a:off x="10477800" y="3206880"/>
                  <a:ext cx="307080" cy="4503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1" name="Ink 10">
                  <a:extLst>
                    <a:ext uri="{FF2B5EF4-FFF2-40B4-BE49-F238E27FC236}">
                      <a16:creationId xmlns:a16="http://schemas.microsoft.com/office/drawing/2014/main" id="{B5B35B0D-272D-4C90-A60F-4A39305799FD}"/>
                    </a:ext>
                  </a:extLst>
                </p14:cNvPr>
                <p14:cNvContentPartPr/>
                <p14:nvPr/>
              </p14:nvContentPartPr>
              <p14:xfrm>
                <a:off x="10822680" y="3053520"/>
                <a:ext cx="203760" cy="316080"/>
              </p14:xfrm>
            </p:contentPart>
          </mc:Choice>
          <mc:Fallback>
            <p:pic>
              <p:nvPicPr>
                <p:cNvPr id="11" name="Ink 10">
                  <a:extLst>
                    <a:ext uri="{FF2B5EF4-FFF2-40B4-BE49-F238E27FC236}">
                      <a16:creationId xmlns:a16="http://schemas.microsoft.com/office/drawing/2014/main" id="{B5B35B0D-272D-4C90-A60F-4A39305799FD}"/>
                    </a:ext>
                  </a:extLst>
                </p:cNvPr>
                <p:cNvPicPr/>
                <p:nvPr/>
              </p:nvPicPr>
              <p:blipFill>
                <a:blip r:embed="rId29"/>
                <a:stretch>
                  <a:fillRect/>
                </a:stretch>
              </p:blipFill>
              <p:spPr>
                <a:xfrm>
                  <a:off x="10805040" y="3035520"/>
                  <a:ext cx="239400" cy="3517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2" name="Ink 11">
                  <a:extLst>
                    <a:ext uri="{FF2B5EF4-FFF2-40B4-BE49-F238E27FC236}">
                      <a16:creationId xmlns:a16="http://schemas.microsoft.com/office/drawing/2014/main" id="{93B6FC7B-1B31-4B96-912F-7EFA2B277C4C}"/>
                    </a:ext>
                  </a:extLst>
                </p14:cNvPr>
                <p14:cNvContentPartPr/>
                <p14:nvPr/>
              </p14:nvContentPartPr>
              <p14:xfrm>
                <a:off x="10977120" y="2992680"/>
                <a:ext cx="198000" cy="256680"/>
              </p14:xfrm>
            </p:contentPart>
          </mc:Choice>
          <mc:Fallback>
            <p:pic>
              <p:nvPicPr>
                <p:cNvPr id="12" name="Ink 11">
                  <a:extLst>
                    <a:ext uri="{FF2B5EF4-FFF2-40B4-BE49-F238E27FC236}">
                      <a16:creationId xmlns:a16="http://schemas.microsoft.com/office/drawing/2014/main" id="{93B6FC7B-1B31-4B96-912F-7EFA2B277C4C}"/>
                    </a:ext>
                  </a:extLst>
                </p:cNvPr>
                <p:cNvPicPr/>
                <p:nvPr/>
              </p:nvPicPr>
              <p:blipFill>
                <a:blip r:embed="rId31"/>
                <a:stretch>
                  <a:fillRect/>
                </a:stretch>
              </p:blipFill>
              <p:spPr>
                <a:xfrm>
                  <a:off x="10959120" y="2975040"/>
                  <a:ext cx="23364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6" name="Ink 25">
                  <a:extLst>
                    <a:ext uri="{FF2B5EF4-FFF2-40B4-BE49-F238E27FC236}">
                      <a16:creationId xmlns:a16="http://schemas.microsoft.com/office/drawing/2014/main" id="{C1966CD9-7E79-46BA-81CA-803CE8148B87}"/>
                    </a:ext>
                  </a:extLst>
                </p14:cNvPr>
                <p14:cNvContentPartPr/>
                <p14:nvPr/>
              </p14:nvContentPartPr>
              <p14:xfrm>
                <a:off x="7659360" y="3915720"/>
                <a:ext cx="1060200" cy="131760"/>
              </p14:xfrm>
            </p:contentPart>
          </mc:Choice>
          <mc:Fallback>
            <p:pic>
              <p:nvPicPr>
                <p:cNvPr id="26" name="Ink 25">
                  <a:extLst>
                    <a:ext uri="{FF2B5EF4-FFF2-40B4-BE49-F238E27FC236}">
                      <a16:creationId xmlns:a16="http://schemas.microsoft.com/office/drawing/2014/main" id="{C1966CD9-7E79-46BA-81CA-803CE8148B87}"/>
                    </a:ext>
                  </a:extLst>
                </p:cNvPr>
                <p:cNvPicPr/>
                <p:nvPr/>
              </p:nvPicPr>
              <p:blipFill>
                <a:blip r:embed="rId33"/>
                <a:stretch>
                  <a:fillRect/>
                </a:stretch>
              </p:blipFill>
              <p:spPr>
                <a:xfrm>
                  <a:off x="7641720" y="3898080"/>
                  <a:ext cx="109584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7" name="Ink 26">
                  <a:extLst>
                    <a:ext uri="{FF2B5EF4-FFF2-40B4-BE49-F238E27FC236}">
                      <a16:creationId xmlns:a16="http://schemas.microsoft.com/office/drawing/2014/main" id="{1C8F4C48-B475-496C-8C51-5FBE7CFFD354}"/>
                    </a:ext>
                  </a:extLst>
                </p14:cNvPr>
                <p14:cNvContentPartPr/>
                <p14:nvPr/>
              </p14:nvContentPartPr>
              <p14:xfrm>
                <a:off x="7502400" y="3741840"/>
                <a:ext cx="551880" cy="478080"/>
              </p14:xfrm>
            </p:contentPart>
          </mc:Choice>
          <mc:Fallback>
            <p:pic>
              <p:nvPicPr>
                <p:cNvPr id="27" name="Ink 26">
                  <a:extLst>
                    <a:ext uri="{FF2B5EF4-FFF2-40B4-BE49-F238E27FC236}">
                      <a16:creationId xmlns:a16="http://schemas.microsoft.com/office/drawing/2014/main" id="{1C8F4C48-B475-496C-8C51-5FBE7CFFD354}"/>
                    </a:ext>
                  </a:extLst>
                </p:cNvPr>
                <p:cNvPicPr/>
                <p:nvPr/>
              </p:nvPicPr>
              <p:blipFill>
                <a:blip r:embed="rId35"/>
                <a:stretch>
                  <a:fillRect/>
                </a:stretch>
              </p:blipFill>
              <p:spPr>
                <a:xfrm>
                  <a:off x="7484400" y="3724200"/>
                  <a:ext cx="587520" cy="5137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8" name="Ink 37">
                  <a:extLst>
                    <a:ext uri="{FF2B5EF4-FFF2-40B4-BE49-F238E27FC236}">
                      <a16:creationId xmlns:a16="http://schemas.microsoft.com/office/drawing/2014/main" id="{F64C1D38-5092-4FD7-9F31-8182D24E134B}"/>
                    </a:ext>
                  </a:extLst>
                </p14:cNvPr>
                <p14:cNvContentPartPr/>
                <p14:nvPr/>
              </p14:nvContentPartPr>
              <p14:xfrm>
                <a:off x="7834920" y="2908893"/>
                <a:ext cx="962280" cy="273600"/>
              </p14:xfrm>
            </p:contentPart>
          </mc:Choice>
          <mc:Fallback>
            <p:pic>
              <p:nvPicPr>
                <p:cNvPr id="38" name="Ink 37">
                  <a:extLst>
                    <a:ext uri="{FF2B5EF4-FFF2-40B4-BE49-F238E27FC236}">
                      <a16:creationId xmlns:a16="http://schemas.microsoft.com/office/drawing/2014/main" id="{F64C1D38-5092-4FD7-9F31-8182D24E134B}"/>
                    </a:ext>
                  </a:extLst>
                </p:cNvPr>
                <p:cNvPicPr/>
                <p:nvPr/>
              </p:nvPicPr>
              <p:blipFill>
                <a:blip r:embed="rId37"/>
                <a:stretch>
                  <a:fillRect/>
                </a:stretch>
              </p:blipFill>
              <p:spPr>
                <a:xfrm>
                  <a:off x="7816920" y="2890893"/>
                  <a:ext cx="997920" cy="3092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9" name="Ink 38">
                  <a:extLst>
                    <a:ext uri="{FF2B5EF4-FFF2-40B4-BE49-F238E27FC236}">
                      <a16:creationId xmlns:a16="http://schemas.microsoft.com/office/drawing/2014/main" id="{5AFA510C-C6F3-4073-AFFF-B32C02BC2310}"/>
                    </a:ext>
                  </a:extLst>
                </p14:cNvPr>
                <p14:cNvContentPartPr/>
                <p14:nvPr/>
              </p14:nvContentPartPr>
              <p14:xfrm>
                <a:off x="7818000" y="2786133"/>
                <a:ext cx="336240" cy="363240"/>
              </p14:xfrm>
            </p:contentPart>
          </mc:Choice>
          <mc:Fallback>
            <p:pic>
              <p:nvPicPr>
                <p:cNvPr id="39" name="Ink 38">
                  <a:extLst>
                    <a:ext uri="{FF2B5EF4-FFF2-40B4-BE49-F238E27FC236}">
                      <a16:creationId xmlns:a16="http://schemas.microsoft.com/office/drawing/2014/main" id="{5AFA510C-C6F3-4073-AFFF-B32C02BC2310}"/>
                    </a:ext>
                  </a:extLst>
                </p:cNvPr>
                <p:cNvPicPr/>
                <p:nvPr/>
              </p:nvPicPr>
              <p:blipFill>
                <a:blip r:embed="rId39"/>
                <a:stretch>
                  <a:fillRect/>
                </a:stretch>
              </p:blipFill>
              <p:spPr>
                <a:xfrm>
                  <a:off x="7800000" y="2768493"/>
                  <a:ext cx="371880" cy="3988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0" name="Ink 39">
                  <a:extLst>
                    <a:ext uri="{FF2B5EF4-FFF2-40B4-BE49-F238E27FC236}">
                      <a16:creationId xmlns:a16="http://schemas.microsoft.com/office/drawing/2014/main" id="{08B3DDD0-7D88-411B-84FF-9139AA4897FD}"/>
                    </a:ext>
                  </a:extLst>
                </p14:cNvPr>
                <p14:cNvContentPartPr/>
                <p14:nvPr/>
              </p14:nvContentPartPr>
              <p14:xfrm>
                <a:off x="7738800" y="3137493"/>
                <a:ext cx="480240" cy="204480"/>
              </p14:xfrm>
            </p:contentPart>
          </mc:Choice>
          <mc:Fallback>
            <p:pic>
              <p:nvPicPr>
                <p:cNvPr id="40" name="Ink 39">
                  <a:extLst>
                    <a:ext uri="{FF2B5EF4-FFF2-40B4-BE49-F238E27FC236}">
                      <a16:creationId xmlns:a16="http://schemas.microsoft.com/office/drawing/2014/main" id="{08B3DDD0-7D88-411B-84FF-9139AA4897FD}"/>
                    </a:ext>
                  </a:extLst>
                </p:cNvPr>
                <p:cNvPicPr/>
                <p:nvPr/>
              </p:nvPicPr>
              <p:blipFill>
                <a:blip r:embed="rId41"/>
                <a:stretch>
                  <a:fillRect/>
                </a:stretch>
              </p:blipFill>
              <p:spPr>
                <a:xfrm>
                  <a:off x="7720800" y="3119493"/>
                  <a:ext cx="515880" cy="2401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2" name="Ink 41">
                  <a:extLst>
                    <a:ext uri="{FF2B5EF4-FFF2-40B4-BE49-F238E27FC236}">
                      <a16:creationId xmlns:a16="http://schemas.microsoft.com/office/drawing/2014/main" id="{DC744D56-C2AC-47D5-80D0-0AEA411644B0}"/>
                    </a:ext>
                  </a:extLst>
                </p14:cNvPr>
                <p14:cNvContentPartPr/>
                <p14:nvPr/>
              </p14:nvContentPartPr>
              <p14:xfrm>
                <a:off x="7786680" y="2111493"/>
                <a:ext cx="837720" cy="508320"/>
              </p14:xfrm>
            </p:contentPart>
          </mc:Choice>
          <mc:Fallback>
            <p:pic>
              <p:nvPicPr>
                <p:cNvPr id="42" name="Ink 41">
                  <a:extLst>
                    <a:ext uri="{FF2B5EF4-FFF2-40B4-BE49-F238E27FC236}">
                      <a16:creationId xmlns:a16="http://schemas.microsoft.com/office/drawing/2014/main" id="{DC744D56-C2AC-47D5-80D0-0AEA411644B0}"/>
                    </a:ext>
                  </a:extLst>
                </p:cNvPr>
                <p:cNvPicPr/>
                <p:nvPr/>
              </p:nvPicPr>
              <p:blipFill>
                <a:blip r:embed="rId43"/>
                <a:stretch>
                  <a:fillRect/>
                </a:stretch>
              </p:blipFill>
              <p:spPr>
                <a:xfrm>
                  <a:off x="7769040" y="2093493"/>
                  <a:ext cx="873360" cy="5439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3" name="Ink 42">
                  <a:extLst>
                    <a:ext uri="{FF2B5EF4-FFF2-40B4-BE49-F238E27FC236}">
                      <a16:creationId xmlns:a16="http://schemas.microsoft.com/office/drawing/2014/main" id="{74F78F7F-1061-49F5-A79B-48295DF21ECC}"/>
                    </a:ext>
                  </a:extLst>
                </p14:cNvPr>
                <p14:cNvContentPartPr/>
                <p14:nvPr/>
              </p14:nvContentPartPr>
              <p14:xfrm>
                <a:off x="7638000" y="2305893"/>
                <a:ext cx="470880" cy="365400"/>
              </p14:xfrm>
            </p:contentPart>
          </mc:Choice>
          <mc:Fallback>
            <p:pic>
              <p:nvPicPr>
                <p:cNvPr id="43" name="Ink 42">
                  <a:extLst>
                    <a:ext uri="{FF2B5EF4-FFF2-40B4-BE49-F238E27FC236}">
                      <a16:creationId xmlns:a16="http://schemas.microsoft.com/office/drawing/2014/main" id="{74F78F7F-1061-49F5-A79B-48295DF21ECC}"/>
                    </a:ext>
                  </a:extLst>
                </p:cNvPr>
                <p:cNvPicPr/>
                <p:nvPr/>
              </p:nvPicPr>
              <p:blipFill>
                <a:blip r:embed="rId45"/>
                <a:stretch>
                  <a:fillRect/>
                </a:stretch>
              </p:blipFill>
              <p:spPr>
                <a:xfrm>
                  <a:off x="7620000" y="2288253"/>
                  <a:ext cx="506520" cy="4010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5" name="Ink 44">
                  <a:extLst>
                    <a:ext uri="{FF2B5EF4-FFF2-40B4-BE49-F238E27FC236}">
                      <a16:creationId xmlns:a16="http://schemas.microsoft.com/office/drawing/2014/main" id="{1003D4AD-791D-404D-A0C8-E527A60A97C3}"/>
                    </a:ext>
                  </a:extLst>
                </p14:cNvPr>
                <p14:cNvContentPartPr/>
                <p14:nvPr/>
              </p14:nvContentPartPr>
              <p14:xfrm>
                <a:off x="7714680" y="1387893"/>
                <a:ext cx="773280" cy="622440"/>
              </p14:xfrm>
            </p:contentPart>
          </mc:Choice>
          <mc:Fallback>
            <p:pic>
              <p:nvPicPr>
                <p:cNvPr id="45" name="Ink 44">
                  <a:extLst>
                    <a:ext uri="{FF2B5EF4-FFF2-40B4-BE49-F238E27FC236}">
                      <a16:creationId xmlns:a16="http://schemas.microsoft.com/office/drawing/2014/main" id="{1003D4AD-791D-404D-A0C8-E527A60A97C3}"/>
                    </a:ext>
                  </a:extLst>
                </p:cNvPr>
                <p:cNvPicPr/>
                <p:nvPr/>
              </p:nvPicPr>
              <p:blipFill>
                <a:blip r:embed="rId47"/>
                <a:stretch>
                  <a:fillRect/>
                </a:stretch>
              </p:blipFill>
              <p:spPr>
                <a:xfrm>
                  <a:off x="7697040" y="1370253"/>
                  <a:ext cx="808920" cy="6580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6" name="Ink 45">
                  <a:extLst>
                    <a:ext uri="{FF2B5EF4-FFF2-40B4-BE49-F238E27FC236}">
                      <a16:creationId xmlns:a16="http://schemas.microsoft.com/office/drawing/2014/main" id="{716C81BE-D656-48CA-8695-784ADB35A837}"/>
                    </a:ext>
                  </a:extLst>
                </p14:cNvPr>
                <p14:cNvContentPartPr/>
                <p14:nvPr/>
              </p14:nvContentPartPr>
              <p14:xfrm>
                <a:off x="7561320" y="1719093"/>
                <a:ext cx="396360" cy="378360"/>
              </p14:xfrm>
            </p:contentPart>
          </mc:Choice>
          <mc:Fallback>
            <p:pic>
              <p:nvPicPr>
                <p:cNvPr id="46" name="Ink 45">
                  <a:extLst>
                    <a:ext uri="{FF2B5EF4-FFF2-40B4-BE49-F238E27FC236}">
                      <a16:creationId xmlns:a16="http://schemas.microsoft.com/office/drawing/2014/main" id="{716C81BE-D656-48CA-8695-784ADB35A837}"/>
                    </a:ext>
                  </a:extLst>
                </p:cNvPr>
                <p:cNvPicPr/>
                <p:nvPr/>
              </p:nvPicPr>
              <p:blipFill>
                <a:blip r:embed="rId49"/>
                <a:stretch>
                  <a:fillRect/>
                </a:stretch>
              </p:blipFill>
              <p:spPr>
                <a:xfrm>
                  <a:off x="7543320" y="1701453"/>
                  <a:ext cx="432000" cy="4140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7" name="Ink 46">
                  <a:extLst>
                    <a:ext uri="{FF2B5EF4-FFF2-40B4-BE49-F238E27FC236}">
                      <a16:creationId xmlns:a16="http://schemas.microsoft.com/office/drawing/2014/main" id="{45B9AACF-5793-4FAC-9A7F-6CD80014D08F}"/>
                    </a:ext>
                  </a:extLst>
                </p14:cNvPr>
                <p14:cNvContentPartPr/>
                <p14:nvPr/>
              </p14:nvContentPartPr>
              <p14:xfrm>
                <a:off x="7573200" y="931413"/>
                <a:ext cx="561960" cy="449640"/>
              </p14:xfrm>
            </p:contentPart>
          </mc:Choice>
          <mc:Fallback>
            <p:pic>
              <p:nvPicPr>
                <p:cNvPr id="47" name="Ink 46">
                  <a:extLst>
                    <a:ext uri="{FF2B5EF4-FFF2-40B4-BE49-F238E27FC236}">
                      <a16:creationId xmlns:a16="http://schemas.microsoft.com/office/drawing/2014/main" id="{45B9AACF-5793-4FAC-9A7F-6CD80014D08F}"/>
                    </a:ext>
                  </a:extLst>
                </p:cNvPr>
                <p:cNvPicPr/>
                <p:nvPr/>
              </p:nvPicPr>
              <p:blipFill>
                <a:blip r:embed="rId51"/>
                <a:stretch>
                  <a:fillRect/>
                </a:stretch>
              </p:blipFill>
              <p:spPr>
                <a:xfrm>
                  <a:off x="7555200" y="913773"/>
                  <a:ext cx="597600" cy="4852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8" name="Ink 47">
                  <a:extLst>
                    <a:ext uri="{FF2B5EF4-FFF2-40B4-BE49-F238E27FC236}">
                      <a16:creationId xmlns:a16="http://schemas.microsoft.com/office/drawing/2014/main" id="{836E691C-7A83-4D3E-AB79-7AEC658BD9FA}"/>
                    </a:ext>
                  </a:extLst>
                </p14:cNvPr>
                <p14:cNvContentPartPr/>
                <p14:nvPr/>
              </p14:nvContentPartPr>
              <p14:xfrm>
                <a:off x="7429560" y="987573"/>
                <a:ext cx="487440" cy="427680"/>
              </p14:xfrm>
            </p:contentPart>
          </mc:Choice>
          <mc:Fallback>
            <p:pic>
              <p:nvPicPr>
                <p:cNvPr id="48" name="Ink 47">
                  <a:extLst>
                    <a:ext uri="{FF2B5EF4-FFF2-40B4-BE49-F238E27FC236}">
                      <a16:creationId xmlns:a16="http://schemas.microsoft.com/office/drawing/2014/main" id="{836E691C-7A83-4D3E-AB79-7AEC658BD9FA}"/>
                    </a:ext>
                  </a:extLst>
                </p:cNvPr>
                <p:cNvPicPr/>
                <p:nvPr/>
              </p:nvPicPr>
              <p:blipFill>
                <a:blip r:embed="rId53"/>
                <a:stretch>
                  <a:fillRect/>
                </a:stretch>
              </p:blipFill>
              <p:spPr>
                <a:xfrm>
                  <a:off x="7411560" y="969933"/>
                  <a:ext cx="523080" cy="4633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0" name="Ink 49">
                  <a:extLst>
                    <a:ext uri="{FF2B5EF4-FFF2-40B4-BE49-F238E27FC236}">
                      <a16:creationId xmlns:a16="http://schemas.microsoft.com/office/drawing/2014/main" id="{33A536B9-1245-4C35-A5B8-37F8F222FF78}"/>
                    </a:ext>
                  </a:extLst>
                </p14:cNvPr>
                <p14:cNvContentPartPr/>
                <p14:nvPr/>
              </p14:nvContentPartPr>
              <p14:xfrm>
                <a:off x="7124280" y="377373"/>
                <a:ext cx="881280" cy="254880"/>
              </p14:xfrm>
            </p:contentPart>
          </mc:Choice>
          <mc:Fallback>
            <p:pic>
              <p:nvPicPr>
                <p:cNvPr id="50" name="Ink 49">
                  <a:extLst>
                    <a:ext uri="{FF2B5EF4-FFF2-40B4-BE49-F238E27FC236}">
                      <a16:creationId xmlns:a16="http://schemas.microsoft.com/office/drawing/2014/main" id="{33A536B9-1245-4C35-A5B8-37F8F222FF78}"/>
                    </a:ext>
                  </a:extLst>
                </p:cNvPr>
                <p:cNvPicPr/>
                <p:nvPr/>
              </p:nvPicPr>
              <p:blipFill>
                <a:blip r:embed="rId55"/>
                <a:stretch>
                  <a:fillRect/>
                </a:stretch>
              </p:blipFill>
              <p:spPr>
                <a:xfrm>
                  <a:off x="7106640" y="359373"/>
                  <a:ext cx="916920" cy="2905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1" name="Ink 50">
                  <a:extLst>
                    <a:ext uri="{FF2B5EF4-FFF2-40B4-BE49-F238E27FC236}">
                      <a16:creationId xmlns:a16="http://schemas.microsoft.com/office/drawing/2014/main" id="{2F71D30A-BC8B-4458-9AD2-100A5D80F66F}"/>
                    </a:ext>
                  </a:extLst>
                </p14:cNvPr>
                <p14:cNvContentPartPr/>
                <p14:nvPr/>
              </p14:nvContentPartPr>
              <p14:xfrm>
                <a:off x="7010880" y="393213"/>
                <a:ext cx="613080" cy="393120"/>
              </p14:xfrm>
            </p:contentPart>
          </mc:Choice>
          <mc:Fallback>
            <p:pic>
              <p:nvPicPr>
                <p:cNvPr id="51" name="Ink 50">
                  <a:extLst>
                    <a:ext uri="{FF2B5EF4-FFF2-40B4-BE49-F238E27FC236}">
                      <a16:creationId xmlns:a16="http://schemas.microsoft.com/office/drawing/2014/main" id="{2F71D30A-BC8B-4458-9AD2-100A5D80F66F}"/>
                    </a:ext>
                  </a:extLst>
                </p:cNvPr>
                <p:cNvPicPr/>
                <p:nvPr/>
              </p:nvPicPr>
              <p:blipFill>
                <a:blip r:embed="rId57"/>
                <a:stretch>
                  <a:fillRect/>
                </a:stretch>
              </p:blipFill>
              <p:spPr>
                <a:xfrm>
                  <a:off x="6992880" y="375213"/>
                  <a:ext cx="648720" cy="4287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3" name="Ink 52">
                  <a:extLst>
                    <a:ext uri="{FF2B5EF4-FFF2-40B4-BE49-F238E27FC236}">
                      <a16:creationId xmlns:a16="http://schemas.microsoft.com/office/drawing/2014/main" id="{3595F71F-EB08-46D8-ADFD-6B209EB984BA}"/>
                    </a:ext>
                  </a:extLst>
                </p14:cNvPr>
                <p14:cNvContentPartPr/>
                <p14:nvPr/>
              </p14:nvContentPartPr>
              <p14:xfrm>
                <a:off x="8887920" y="783093"/>
                <a:ext cx="108720" cy="387720"/>
              </p14:xfrm>
            </p:contentPart>
          </mc:Choice>
          <mc:Fallback>
            <p:pic>
              <p:nvPicPr>
                <p:cNvPr id="53" name="Ink 52">
                  <a:extLst>
                    <a:ext uri="{FF2B5EF4-FFF2-40B4-BE49-F238E27FC236}">
                      <a16:creationId xmlns:a16="http://schemas.microsoft.com/office/drawing/2014/main" id="{3595F71F-EB08-46D8-ADFD-6B209EB984BA}"/>
                    </a:ext>
                  </a:extLst>
                </p:cNvPr>
                <p:cNvPicPr/>
                <p:nvPr/>
              </p:nvPicPr>
              <p:blipFill>
                <a:blip r:embed="rId59"/>
                <a:stretch>
                  <a:fillRect/>
                </a:stretch>
              </p:blipFill>
              <p:spPr>
                <a:xfrm>
                  <a:off x="8870280" y="765453"/>
                  <a:ext cx="144360" cy="4233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4" name="Ink 53">
                  <a:extLst>
                    <a:ext uri="{FF2B5EF4-FFF2-40B4-BE49-F238E27FC236}">
                      <a16:creationId xmlns:a16="http://schemas.microsoft.com/office/drawing/2014/main" id="{1A41AB23-B47C-4CFD-BC1C-A7DCD7FBA491}"/>
                    </a:ext>
                  </a:extLst>
                </p14:cNvPr>
                <p14:cNvContentPartPr/>
                <p14:nvPr/>
              </p14:nvContentPartPr>
              <p14:xfrm>
                <a:off x="8795040" y="525693"/>
                <a:ext cx="257040" cy="407520"/>
              </p14:xfrm>
            </p:contentPart>
          </mc:Choice>
          <mc:Fallback>
            <p:pic>
              <p:nvPicPr>
                <p:cNvPr id="54" name="Ink 53">
                  <a:extLst>
                    <a:ext uri="{FF2B5EF4-FFF2-40B4-BE49-F238E27FC236}">
                      <a16:creationId xmlns:a16="http://schemas.microsoft.com/office/drawing/2014/main" id="{1A41AB23-B47C-4CFD-BC1C-A7DCD7FBA491}"/>
                    </a:ext>
                  </a:extLst>
                </p:cNvPr>
                <p:cNvPicPr/>
                <p:nvPr/>
              </p:nvPicPr>
              <p:blipFill>
                <a:blip r:embed="rId61"/>
                <a:stretch>
                  <a:fillRect/>
                </a:stretch>
              </p:blipFill>
              <p:spPr>
                <a:xfrm>
                  <a:off x="8777400" y="507693"/>
                  <a:ext cx="292680" cy="4431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6" name="Ink 55">
                  <a:extLst>
                    <a:ext uri="{FF2B5EF4-FFF2-40B4-BE49-F238E27FC236}">
                      <a16:creationId xmlns:a16="http://schemas.microsoft.com/office/drawing/2014/main" id="{4B3FD29F-24DB-4AD7-B0B6-41425C850928}"/>
                    </a:ext>
                  </a:extLst>
                </p14:cNvPr>
                <p14:cNvContentPartPr/>
                <p14:nvPr/>
              </p14:nvContentPartPr>
              <p14:xfrm>
                <a:off x="9154320" y="454773"/>
                <a:ext cx="480600" cy="406440"/>
              </p14:xfrm>
            </p:contentPart>
          </mc:Choice>
          <mc:Fallback>
            <p:pic>
              <p:nvPicPr>
                <p:cNvPr id="56" name="Ink 55">
                  <a:extLst>
                    <a:ext uri="{FF2B5EF4-FFF2-40B4-BE49-F238E27FC236}">
                      <a16:creationId xmlns:a16="http://schemas.microsoft.com/office/drawing/2014/main" id="{4B3FD29F-24DB-4AD7-B0B6-41425C850928}"/>
                    </a:ext>
                  </a:extLst>
                </p:cNvPr>
                <p:cNvPicPr/>
                <p:nvPr/>
              </p:nvPicPr>
              <p:blipFill>
                <a:blip r:embed="rId63"/>
                <a:stretch>
                  <a:fillRect/>
                </a:stretch>
              </p:blipFill>
              <p:spPr>
                <a:xfrm>
                  <a:off x="9136680" y="437133"/>
                  <a:ext cx="516240" cy="4420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8" name="Ink 57">
                  <a:extLst>
                    <a:ext uri="{FF2B5EF4-FFF2-40B4-BE49-F238E27FC236}">
                      <a16:creationId xmlns:a16="http://schemas.microsoft.com/office/drawing/2014/main" id="{CBC7E25C-AAA2-44C4-97A6-6DB3E0702E77}"/>
                    </a:ext>
                  </a:extLst>
                </p14:cNvPr>
                <p14:cNvContentPartPr/>
                <p14:nvPr/>
              </p14:nvContentPartPr>
              <p14:xfrm>
                <a:off x="9046680" y="1442613"/>
                <a:ext cx="230400" cy="401760"/>
              </p14:xfrm>
            </p:contentPart>
          </mc:Choice>
          <mc:Fallback>
            <p:pic>
              <p:nvPicPr>
                <p:cNvPr id="58" name="Ink 57">
                  <a:extLst>
                    <a:ext uri="{FF2B5EF4-FFF2-40B4-BE49-F238E27FC236}">
                      <a16:creationId xmlns:a16="http://schemas.microsoft.com/office/drawing/2014/main" id="{CBC7E25C-AAA2-44C4-97A6-6DB3E0702E77}"/>
                    </a:ext>
                  </a:extLst>
                </p:cNvPr>
                <p:cNvPicPr/>
                <p:nvPr/>
              </p:nvPicPr>
              <p:blipFill>
                <a:blip r:embed="rId65"/>
                <a:stretch>
                  <a:fillRect/>
                </a:stretch>
              </p:blipFill>
              <p:spPr>
                <a:xfrm>
                  <a:off x="9029040" y="1424973"/>
                  <a:ext cx="266040" cy="4374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9" name="Ink 58">
                  <a:extLst>
                    <a:ext uri="{FF2B5EF4-FFF2-40B4-BE49-F238E27FC236}">
                      <a16:creationId xmlns:a16="http://schemas.microsoft.com/office/drawing/2014/main" id="{816E1565-996E-4C29-813D-83EA12ED129D}"/>
                    </a:ext>
                  </a:extLst>
                </p14:cNvPr>
                <p14:cNvContentPartPr/>
                <p14:nvPr/>
              </p14:nvContentPartPr>
              <p14:xfrm>
                <a:off x="9373200" y="1433253"/>
                <a:ext cx="209160" cy="268200"/>
              </p14:xfrm>
            </p:contentPart>
          </mc:Choice>
          <mc:Fallback>
            <p:pic>
              <p:nvPicPr>
                <p:cNvPr id="59" name="Ink 58">
                  <a:extLst>
                    <a:ext uri="{FF2B5EF4-FFF2-40B4-BE49-F238E27FC236}">
                      <a16:creationId xmlns:a16="http://schemas.microsoft.com/office/drawing/2014/main" id="{816E1565-996E-4C29-813D-83EA12ED129D}"/>
                    </a:ext>
                  </a:extLst>
                </p:cNvPr>
                <p:cNvPicPr/>
                <p:nvPr/>
              </p:nvPicPr>
              <p:blipFill>
                <a:blip r:embed="rId67"/>
                <a:stretch>
                  <a:fillRect/>
                </a:stretch>
              </p:blipFill>
              <p:spPr>
                <a:xfrm>
                  <a:off x="9355200" y="1415253"/>
                  <a:ext cx="24480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0" name="Ink 59">
                  <a:extLst>
                    <a:ext uri="{FF2B5EF4-FFF2-40B4-BE49-F238E27FC236}">
                      <a16:creationId xmlns:a16="http://schemas.microsoft.com/office/drawing/2014/main" id="{45427C61-401C-4555-BC8C-3AA72E011C2E}"/>
                    </a:ext>
                  </a:extLst>
                </p14:cNvPr>
                <p14:cNvContentPartPr/>
                <p14:nvPr/>
              </p14:nvContentPartPr>
              <p14:xfrm>
                <a:off x="9668400" y="1344693"/>
                <a:ext cx="137160" cy="186120"/>
              </p14:xfrm>
            </p:contentPart>
          </mc:Choice>
          <mc:Fallback>
            <p:pic>
              <p:nvPicPr>
                <p:cNvPr id="60" name="Ink 59">
                  <a:extLst>
                    <a:ext uri="{FF2B5EF4-FFF2-40B4-BE49-F238E27FC236}">
                      <a16:creationId xmlns:a16="http://schemas.microsoft.com/office/drawing/2014/main" id="{45427C61-401C-4555-BC8C-3AA72E011C2E}"/>
                    </a:ext>
                  </a:extLst>
                </p:cNvPr>
                <p:cNvPicPr/>
                <p:nvPr/>
              </p:nvPicPr>
              <p:blipFill>
                <a:blip r:embed="rId69"/>
                <a:stretch>
                  <a:fillRect/>
                </a:stretch>
              </p:blipFill>
              <p:spPr>
                <a:xfrm>
                  <a:off x="9650400" y="1327053"/>
                  <a:ext cx="17280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61" name="Ink 60">
                  <a:extLst>
                    <a:ext uri="{FF2B5EF4-FFF2-40B4-BE49-F238E27FC236}">
                      <a16:creationId xmlns:a16="http://schemas.microsoft.com/office/drawing/2014/main" id="{C872A326-E2B7-4798-8B63-CFAA99579E86}"/>
                    </a:ext>
                  </a:extLst>
                </p14:cNvPr>
                <p14:cNvContentPartPr/>
                <p14:nvPr/>
              </p14:nvContentPartPr>
              <p14:xfrm>
                <a:off x="9905640" y="1195293"/>
                <a:ext cx="101520" cy="339120"/>
              </p14:xfrm>
            </p:contentPart>
          </mc:Choice>
          <mc:Fallback>
            <p:pic>
              <p:nvPicPr>
                <p:cNvPr id="61" name="Ink 60">
                  <a:extLst>
                    <a:ext uri="{FF2B5EF4-FFF2-40B4-BE49-F238E27FC236}">
                      <a16:creationId xmlns:a16="http://schemas.microsoft.com/office/drawing/2014/main" id="{C872A326-E2B7-4798-8B63-CFAA99579E86}"/>
                    </a:ext>
                  </a:extLst>
                </p:cNvPr>
                <p:cNvPicPr/>
                <p:nvPr/>
              </p:nvPicPr>
              <p:blipFill>
                <a:blip r:embed="rId71"/>
                <a:stretch>
                  <a:fillRect/>
                </a:stretch>
              </p:blipFill>
              <p:spPr>
                <a:xfrm>
                  <a:off x="9888000" y="1177653"/>
                  <a:ext cx="137160" cy="3747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2" name="Ink 61">
                  <a:extLst>
                    <a:ext uri="{FF2B5EF4-FFF2-40B4-BE49-F238E27FC236}">
                      <a16:creationId xmlns:a16="http://schemas.microsoft.com/office/drawing/2014/main" id="{666BBF86-9D12-44BC-A526-7961D2766A4D}"/>
                    </a:ext>
                  </a:extLst>
                </p14:cNvPr>
                <p14:cNvContentPartPr/>
                <p14:nvPr/>
              </p14:nvContentPartPr>
              <p14:xfrm>
                <a:off x="10061880" y="1102053"/>
                <a:ext cx="348480" cy="243360"/>
              </p14:xfrm>
            </p:contentPart>
          </mc:Choice>
          <mc:Fallback>
            <p:pic>
              <p:nvPicPr>
                <p:cNvPr id="62" name="Ink 61">
                  <a:extLst>
                    <a:ext uri="{FF2B5EF4-FFF2-40B4-BE49-F238E27FC236}">
                      <a16:creationId xmlns:a16="http://schemas.microsoft.com/office/drawing/2014/main" id="{666BBF86-9D12-44BC-A526-7961D2766A4D}"/>
                    </a:ext>
                  </a:extLst>
                </p:cNvPr>
                <p:cNvPicPr/>
                <p:nvPr/>
              </p:nvPicPr>
              <p:blipFill>
                <a:blip r:embed="rId73"/>
                <a:stretch>
                  <a:fillRect/>
                </a:stretch>
              </p:blipFill>
              <p:spPr>
                <a:xfrm>
                  <a:off x="10043880" y="1084413"/>
                  <a:ext cx="38412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4" name="Ink 63">
                  <a:extLst>
                    <a:ext uri="{FF2B5EF4-FFF2-40B4-BE49-F238E27FC236}">
                      <a16:creationId xmlns:a16="http://schemas.microsoft.com/office/drawing/2014/main" id="{DCFB93ED-AC4B-4BBD-AC3A-F7613097C708}"/>
                    </a:ext>
                  </a:extLst>
                </p14:cNvPr>
                <p14:cNvContentPartPr/>
                <p14:nvPr/>
              </p14:nvContentPartPr>
              <p14:xfrm>
                <a:off x="9288960" y="2048133"/>
                <a:ext cx="38880" cy="376200"/>
              </p14:xfrm>
            </p:contentPart>
          </mc:Choice>
          <mc:Fallback>
            <p:pic>
              <p:nvPicPr>
                <p:cNvPr id="64" name="Ink 63">
                  <a:extLst>
                    <a:ext uri="{FF2B5EF4-FFF2-40B4-BE49-F238E27FC236}">
                      <a16:creationId xmlns:a16="http://schemas.microsoft.com/office/drawing/2014/main" id="{DCFB93ED-AC4B-4BBD-AC3A-F7613097C708}"/>
                    </a:ext>
                  </a:extLst>
                </p:cNvPr>
                <p:cNvPicPr/>
                <p:nvPr/>
              </p:nvPicPr>
              <p:blipFill>
                <a:blip r:embed="rId75"/>
                <a:stretch>
                  <a:fillRect/>
                </a:stretch>
              </p:blipFill>
              <p:spPr>
                <a:xfrm>
                  <a:off x="9271320" y="2030493"/>
                  <a:ext cx="74520" cy="4118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5" name="Ink 64">
                  <a:extLst>
                    <a:ext uri="{FF2B5EF4-FFF2-40B4-BE49-F238E27FC236}">
                      <a16:creationId xmlns:a16="http://schemas.microsoft.com/office/drawing/2014/main" id="{F534AD48-D196-4AB3-838C-5390897B98AC}"/>
                    </a:ext>
                  </a:extLst>
                </p14:cNvPr>
                <p14:cNvContentPartPr/>
                <p14:nvPr/>
              </p14:nvContentPartPr>
              <p14:xfrm>
                <a:off x="9288960" y="1957413"/>
                <a:ext cx="174240" cy="123480"/>
              </p14:xfrm>
            </p:contentPart>
          </mc:Choice>
          <mc:Fallback>
            <p:pic>
              <p:nvPicPr>
                <p:cNvPr id="65" name="Ink 64">
                  <a:extLst>
                    <a:ext uri="{FF2B5EF4-FFF2-40B4-BE49-F238E27FC236}">
                      <a16:creationId xmlns:a16="http://schemas.microsoft.com/office/drawing/2014/main" id="{F534AD48-D196-4AB3-838C-5390897B98AC}"/>
                    </a:ext>
                  </a:extLst>
                </p:cNvPr>
                <p:cNvPicPr/>
                <p:nvPr/>
              </p:nvPicPr>
              <p:blipFill>
                <a:blip r:embed="rId77"/>
                <a:stretch>
                  <a:fillRect/>
                </a:stretch>
              </p:blipFill>
              <p:spPr>
                <a:xfrm>
                  <a:off x="9271320" y="1939413"/>
                  <a:ext cx="20988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6" name="Ink 65">
                  <a:extLst>
                    <a:ext uri="{FF2B5EF4-FFF2-40B4-BE49-F238E27FC236}">
                      <a16:creationId xmlns:a16="http://schemas.microsoft.com/office/drawing/2014/main" id="{318B1CBE-49AC-4773-99AB-4651248F3724}"/>
                    </a:ext>
                  </a:extLst>
                </p14:cNvPr>
                <p14:cNvContentPartPr/>
                <p14:nvPr/>
              </p14:nvContentPartPr>
              <p14:xfrm>
                <a:off x="9322440" y="2069013"/>
                <a:ext cx="190440" cy="120240"/>
              </p14:xfrm>
            </p:contentPart>
          </mc:Choice>
          <mc:Fallback>
            <p:pic>
              <p:nvPicPr>
                <p:cNvPr id="66" name="Ink 65">
                  <a:extLst>
                    <a:ext uri="{FF2B5EF4-FFF2-40B4-BE49-F238E27FC236}">
                      <a16:creationId xmlns:a16="http://schemas.microsoft.com/office/drawing/2014/main" id="{318B1CBE-49AC-4773-99AB-4651248F3724}"/>
                    </a:ext>
                  </a:extLst>
                </p:cNvPr>
                <p:cNvPicPr/>
                <p:nvPr/>
              </p:nvPicPr>
              <p:blipFill>
                <a:blip r:embed="rId79"/>
                <a:stretch>
                  <a:fillRect/>
                </a:stretch>
              </p:blipFill>
              <p:spPr>
                <a:xfrm>
                  <a:off x="9304440" y="2051373"/>
                  <a:ext cx="22608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7" name="Ink 66">
                  <a:extLst>
                    <a:ext uri="{FF2B5EF4-FFF2-40B4-BE49-F238E27FC236}">
                      <a16:creationId xmlns:a16="http://schemas.microsoft.com/office/drawing/2014/main" id="{D11EBC24-DAFA-49E5-8CAE-CA244E0F5495}"/>
                    </a:ext>
                  </a:extLst>
                </p14:cNvPr>
                <p14:cNvContentPartPr/>
                <p14:nvPr/>
              </p14:nvContentPartPr>
              <p14:xfrm>
                <a:off x="9529080" y="1894773"/>
                <a:ext cx="343440" cy="314280"/>
              </p14:xfrm>
            </p:contentPart>
          </mc:Choice>
          <mc:Fallback>
            <p:pic>
              <p:nvPicPr>
                <p:cNvPr id="67" name="Ink 66">
                  <a:extLst>
                    <a:ext uri="{FF2B5EF4-FFF2-40B4-BE49-F238E27FC236}">
                      <a16:creationId xmlns:a16="http://schemas.microsoft.com/office/drawing/2014/main" id="{D11EBC24-DAFA-49E5-8CAE-CA244E0F5495}"/>
                    </a:ext>
                  </a:extLst>
                </p:cNvPr>
                <p:cNvPicPr/>
                <p:nvPr/>
              </p:nvPicPr>
              <p:blipFill>
                <a:blip r:embed="rId81"/>
                <a:stretch>
                  <a:fillRect/>
                </a:stretch>
              </p:blipFill>
              <p:spPr>
                <a:xfrm>
                  <a:off x="9511440" y="1877133"/>
                  <a:ext cx="379080" cy="3499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8" name="Ink 67">
                  <a:extLst>
                    <a:ext uri="{FF2B5EF4-FFF2-40B4-BE49-F238E27FC236}">
                      <a16:creationId xmlns:a16="http://schemas.microsoft.com/office/drawing/2014/main" id="{D97E29B5-1B12-4160-BD32-4731E7AEE1B2}"/>
                    </a:ext>
                  </a:extLst>
                </p14:cNvPr>
                <p14:cNvContentPartPr/>
                <p14:nvPr/>
              </p14:nvContentPartPr>
              <p14:xfrm>
                <a:off x="10080960" y="1708293"/>
                <a:ext cx="177840" cy="238680"/>
              </p14:xfrm>
            </p:contentPart>
          </mc:Choice>
          <mc:Fallback>
            <p:pic>
              <p:nvPicPr>
                <p:cNvPr id="68" name="Ink 67">
                  <a:extLst>
                    <a:ext uri="{FF2B5EF4-FFF2-40B4-BE49-F238E27FC236}">
                      <a16:creationId xmlns:a16="http://schemas.microsoft.com/office/drawing/2014/main" id="{D97E29B5-1B12-4160-BD32-4731E7AEE1B2}"/>
                    </a:ext>
                  </a:extLst>
                </p:cNvPr>
                <p:cNvPicPr/>
                <p:nvPr/>
              </p:nvPicPr>
              <p:blipFill>
                <a:blip r:embed="rId83"/>
                <a:stretch>
                  <a:fillRect/>
                </a:stretch>
              </p:blipFill>
              <p:spPr>
                <a:xfrm>
                  <a:off x="10063320" y="1690293"/>
                  <a:ext cx="213480" cy="2743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9" name="Ink 68">
                  <a:extLst>
                    <a:ext uri="{FF2B5EF4-FFF2-40B4-BE49-F238E27FC236}">
                      <a16:creationId xmlns:a16="http://schemas.microsoft.com/office/drawing/2014/main" id="{A3A938C5-B960-4BE9-A321-56EA65AD4B6B}"/>
                    </a:ext>
                  </a:extLst>
                </p14:cNvPr>
                <p14:cNvContentPartPr/>
                <p14:nvPr/>
              </p14:nvContentPartPr>
              <p14:xfrm>
                <a:off x="10421880" y="1408053"/>
                <a:ext cx="55440" cy="433440"/>
              </p14:xfrm>
            </p:contentPart>
          </mc:Choice>
          <mc:Fallback>
            <p:pic>
              <p:nvPicPr>
                <p:cNvPr id="69" name="Ink 68">
                  <a:extLst>
                    <a:ext uri="{FF2B5EF4-FFF2-40B4-BE49-F238E27FC236}">
                      <a16:creationId xmlns:a16="http://schemas.microsoft.com/office/drawing/2014/main" id="{A3A938C5-B960-4BE9-A321-56EA65AD4B6B}"/>
                    </a:ext>
                  </a:extLst>
                </p:cNvPr>
                <p:cNvPicPr/>
                <p:nvPr/>
              </p:nvPicPr>
              <p:blipFill>
                <a:blip r:embed="rId85"/>
                <a:stretch>
                  <a:fillRect/>
                </a:stretch>
              </p:blipFill>
              <p:spPr>
                <a:xfrm>
                  <a:off x="10403880" y="1390413"/>
                  <a:ext cx="91080" cy="4690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0" name="Ink 69">
                  <a:extLst>
                    <a:ext uri="{FF2B5EF4-FFF2-40B4-BE49-F238E27FC236}">
                      <a16:creationId xmlns:a16="http://schemas.microsoft.com/office/drawing/2014/main" id="{115EC228-4646-4ED2-AFA0-A411A62454C1}"/>
                    </a:ext>
                  </a:extLst>
                </p14:cNvPr>
                <p14:cNvContentPartPr/>
                <p14:nvPr/>
              </p14:nvContentPartPr>
              <p14:xfrm>
                <a:off x="10307400" y="1413813"/>
                <a:ext cx="417240" cy="157320"/>
              </p14:xfrm>
            </p:contentPart>
          </mc:Choice>
          <mc:Fallback>
            <p:pic>
              <p:nvPicPr>
                <p:cNvPr id="70" name="Ink 69">
                  <a:extLst>
                    <a:ext uri="{FF2B5EF4-FFF2-40B4-BE49-F238E27FC236}">
                      <a16:creationId xmlns:a16="http://schemas.microsoft.com/office/drawing/2014/main" id="{115EC228-4646-4ED2-AFA0-A411A62454C1}"/>
                    </a:ext>
                  </a:extLst>
                </p:cNvPr>
                <p:cNvPicPr/>
                <p:nvPr/>
              </p:nvPicPr>
              <p:blipFill>
                <a:blip r:embed="rId87"/>
                <a:stretch>
                  <a:fillRect/>
                </a:stretch>
              </p:blipFill>
              <p:spPr>
                <a:xfrm>
                  <a:off x="10289400" y="1396173"/>
                  <a:ext cx="452880" cy="192960"/>
                </a:xfrm>
                <a:prstGeom prst="rect">
                  <a:avLst/>
                </a:prstGeom>
              </p:spPr>
            </p:pic>
          </mc:Fallback>
        </mc:AlternateContent>
      </p:grpSp>
    </p:spTree>
    <p:extLst>
      <p:ext uri="{BB962C8B-B14F-4D97-AF65-F5344CB8AC3E}">
        <p14:creationId xmlns:p14="http://schemas.microsoft.com/office/powerpoint/2010/main" val="1570245821"/>
      </p:ext>
    </p:extLst>
  </p:cSld>
  <p:clrMapOvr>
    <a:masterClrMapping/>
  </p:clrMapOvr>
  <mc:AlternateContent xmlns:mc="http://schemas.openxmlformats.org/markup-compatibility/2006" xmlns:p14="http://schemas.microsoft.com/office/powerpoint/2010/main">
    <mc:Choice Requires="p14">
      <p:transition spd="slow" p14:dur="2000" advTm="79398"/>
    </mc:Choice>
    <mc:Fallback xmlns="">
      <p:transition spd="slow" advTm="7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0B81EB0-9754-45C4-AA9C-115AB211ABED}" type="slidenum">
              <a:rPr lang="en-US"/>
              <a:pPr/>
              <a:t>5</a:t>
            </a:fld>
            <a:endParaRPr lang="en-US" dirty="0"/>
          </a:p>
        </p:txBody>
      </p:sp>
      <p:sp>
        <p:nvSpPr>
          <p:cNvPr id="84994" name="Rectangle 2"/>
          <p:cNvSpPr>
            <a:spLocks noGrp="1" noChangeArrowheads="1"/>
          </p:cNvSpPr>
          <p:nvPr>
            <p:ph type="title"/>
          </p:nvPr>
        </p:nvSpPr>
        <p:spPr/>
        <p:txBody>
          <a:bodyPr/>
          <a:lstStyle/>
          <a:p>
            <a:r>
              <a:rPr lang="en-US" dirty="0"/>
              <a:t>MRGO</a:t>
            </a:r>
          </a:p>
        </p:txBody>
      </p:sp>
      <p:sp>
        <p:nvSpPr>
          <p:cNvPr id="84995" name="Rectangle 3"/>
          <p:cNvSpPr>
            <a:spLocks noGrp="1" noChangeArrowheads="1"/>
          </p:cNvSpPr>
          <p:nvPr>
            <p:ph type="body" idx="1"/>
          </p:nvPr>
        </p:nvSpPr>
        <p:spPr/>
        <p:txBody>
          <a:bodyPr>
            <a:normAutofit/>
          </a:bodyPr>
          <a:lstStyle/>
          <a:p>
            <a:r>
              <a:rPr lang="en-US" dirty="0"/>
              <a:t>This was originally meant to be a short-cut to the Gulf for shipping on the Mississippi.</a:t>
            </a:r>
          </a:p>
          <a:p>
            <a:r>
              <a:rPr lang="en-US" dirty="0"/>
              <a:t>That was stopped by not authorizing a full size lock between the MRGO and the connection to the river.</a:t>
            </a:r>
          </a:p>
          <a:p>
            <a:r>
              <a:rPr lang="en-US" dirty="0"/>
              <a:t>Was then intended to be a place for new industry, modeled after the Houston Ship Channel.</a:t>
            </a:r>
          </a:p>
          <a:p>
            <a:r>
              <a:rPr lang="en-US" dirty="0"/>
              <a:t>That was impossible because it was built through pudding.</a:t>
            </a:r>
          </a:p>
          <a:p>
            <a:r>
              <a:rPr lang="en-US" dirty="0"/>
              <a:t>Mostly useless, leaving the Port of NO out of modern shipping.</a:t>
            </a:r>
          </a:p>
        </p:txBody>
      </p:sp>
      <p:pic>
        <p:nvPicPr>
          <p:cNvPr id="3" name="Audio 2">
            <a:hlinkClick r:id="" action="ppaction://media"/>
            <a:extLst>
              <a:ext uri="{FF2B5EF4-FFF2-40B4-BE49-F238E27FC236}">
                <a16:creationId xmlns:a16="http://schemas.microsoft.com/office/drawing/2014/main" id="{02E936BD-7D37-4B7A-AA90-9310CD9ABE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564125905"/>
      </p:ext>
    </p:extLst>
  </p:cSld>
  <p:clrMapOvr>
    <a:masterClrMapping/>
  </p:clrMapOvr>
  <mc:AlternateContent xmlns:mc="http://schemas.openxmlformats.org/markup-compatibility/2006" xmlns:p14="http://schemas.microsoft.com/office/powerpoint/2010/main">
    <mc:Choice Requires="p14">
      <p:transition spd="slow" p14:dur="2000" advTm="65264"/>
    </mc:Choice>
    <mc:Fallback xmlns="">
      <p:transition spd="slow" advTm="6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EC04-5967-4C99-8E17-D1B9860C1771}"/>
              </a:ext>
            </a:extLst>
          </p:cNvPr>
          <p:cNvSpPr>
            <a:spLocks noGrp="1"/>
          </p:cNvSpPr>
          <p:nvPr>
            <p:ph type="title"/>
          </p:nvPr>
        </p:nvSpPr>
        <p:spPr/>
        <p:txBody>
          <a:bodyPr/>
          <a:lstStyle/>
          <a:p>
            <a:r>
              <a:rPr lang="en-US" dirty="0"/>
              <a:t>Hurricane Betsy and the MRGO</a:t>
            </a:r>
          </a:p>
        </p:txBody>
      </p:sp>
      <p:sp>
        <p:nvSpPr>
          <p:cNvPr id="3" name="Content Placeholder 2">
            <a:extLst>
              <a:ext uri="{FF2B5EF4-FFF2-40B4-BE49-F238E27FC236}">
                <a16:creationId xmlns:a16="http://schemas.microsoft.com/office/drawing/2014/main" id="{0BE71B9D-D181-4A65-898E-9447BB906FC7}"/>
              </a:ext>
            </a:extLst>
          </p:cNvPr>
          <p:cNvSpPr>
            <a:spLocks noGrp="1"/>
          </p:cNvSpPr>
          <p:nvPr>
            <p:ph idx="1"/>
          </p:nvPr>
        </p:nvSpPr>
        <p:spPr/>
        <p:txBody>
          <a:bodyPr>
            <a:normAutofit/>
          </a:bodyPr>
          <a:lstStyle/>
          <a:p>
            <a:r>
              <a:rPr lang="en-US" dirty="0"/>
              <a:t>Hurricane Betsy hit New Orleans in 1965.</a:t>
            </a:r>
          </a:p>
          <a:p>
            <a:r>
              <a:rPr lang="en-US" dirty="0"/>
              <a:t>The MRGO was effectively finished in 1963.</a:t>
            </a:r>
          </a:p>
          <a:p>
            <a:r>
              <a:rPr lang="en-US" dirty="0"/>
              <a:t>As with other major storms, Betsy flooded New Orleans, putting as much water into the city as Katrina.</a:t>
            </a:r>
          </a:p>
          <a:p>
            <a:r>
              <a:rPr lang="en-US" dirty="0"/>
              <a:t> The city was better prepared and fewer people died that in Katrina.</a:t>
            </a:r>
          </a:p>
          <a:p>
            <a:r>
              <a:rPr lang="en-US" dirty="0"/>
              <a:t>As with all floods, there was a search for someone to blame and the MRGO was targeted.</a:t>
            </a:r>
          </a:p>
        </p:txBody>
      </p:sp>
      <p:pic>
        <p:nvPicPr>
          <p:cNvPr id="4" name="Audio 3">
            <a:hlinkClick r:id="" action="ppaction://media"/>
            <a:extLst>
              <a:ext uri="{FF2B5EF4-FFF2-40B4-BE49-F238E27FC236}">
                <a16:creationId xmlns:a16="http://schemas.microsoft.com/office/drawing/2014/main" id="{2D6EF2FE-3302-4B11-AE59-959F9249B3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037926955"/>
      </p:ext>
    </p:extLst>
  </p:cSld>
  <p:clrMapOvr>
    <a:masterClrMapping/>
  </p:clrMapOvr>
  <mc:AlternateContent xmlns:mc="http://schemas.openxmlformats.org/markup-compatibility/2006" xmlns:p14="http://schemas.microsoft.com/office/powerpoint/2010/main">
    <mc:Choice Requires="p14">
      <p:transition spd="slow" p14:dur="2000" advTm="63700"/>
    </mc:Choice>
    <mc:Fallback xmlns="">
      <p:transition spd="slow" advTm="6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FFEC-F36B-4E03-90D2-2BC5D0306AB8}"/>
              </a:ext>
            </a:extLst>
          </p:cNvPr>
          <p:cNvSpPr>
            <a:spLocks noGrp="1"/>
          </p:cNvSpPr>
          <p:nvPr>
            <p:ph type="title"/>
          </p:nvPr>
        </p:nvSpPr>
        <p:spPr/>
        <p:txBody>
          <a:bodyPr/>
          <a:lstStyle/>
          <a:p>
            <a:r>
              <a:rPr lang="en-US" dirty="0"/>
              <a:t>MRGO and Hurricane Flooding in 1965</a:t>
            </a:r>
          </a:p>
        </p:txBody>
      </p:sp>
      <p:sp>
        <p:nvSpPr>
          <p:cNvPr id="3" name="Content Placeholder 2">
            <a:extLst>
              <a:ext uri="{FF2B5EF4-FFF2-40B4-BE49-F238E27FC236}">
                <a16:creationId xmlns:a16="http://schemas.microsoft.com/office/drawing/2014/main" id="{304677C4-6A9A-43C5-BCE2-C46980F1C669}"/>
              </a:ext>
            </a:extLst>
          </p:cNvPr>
          <p:cNvSpPr>
            <a:spLocks noGrp="1"/>
          </p:cNvSpPr>
          <p:nvPr>
            <p:ph idx="1"/>
          </p:nvPr>
        </p:nvSpPr>
        <p:spPr/>
        <p:txBody>
          <a:bodyPr>
            <a:normAutofit/>
          </a:bodyPr>
          <a:lstStyle/>
          <a:p>
            <a:r>
              <a:rPr lang="en-US" dirty="0"/>
              <a:t>In 1965 there were no levees between the city and the MRGO.</a:t>
            </a:r>
          </a:p>
          <a:p>
            <a:r>
              <a:rPr lang="en-US" dirty="0"/>
              <a:t>The commonly believed theory was that the MRGO funneled water into the city, thus making the flooding worse.</a:t>
            </a:r>
          </a:p>
          <a:p>
            <a:r>
              <a:rPr lang="en-US" dirty="0"/>
              <a:t>This was also revived as part of the reason the levees failed during Hurricane Katrina.</a:t>
            </a:r>
          </a:p>
        </p:txBody>
      </p:sp>
      <p:pic>
        <p:nvPicPr>
          <p:cNvPr id="4" name="Audio 3">
            <a:hlinkClick r:id="" action="ppaction://media"/>
            <a:extLst>
              <a:ext uri="{FF2B5EF4-FFF2-40B4-BE49-F238E27FC236}">
                <a16:creationId xmlns:a16="http://schemas.microsoft.com/office/drawing/2014/main" id="{4993D510-D1BF-40C9-9BEA-8B6D0473B8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090675184"/>
      </p:ext>
    </p:extLst>
  </p:cSld>
  <p:clrMapOvr>
    <a:masterClrMapping/>
  </p:clrMapOvr>
  <mc:AlternateContent xmlns:mc="http://schemas.openxmlformats.org/markup-compatibility/2006" xmlns:p14="http://schemas.microsoft.com/office/powerpoint/2010/main">
    <mc:Choice Requires="p14">
      <p:transition spd="slow" p14:dur="2000" advTm="35427"/>
    </mc:Choice>
    <mc:Fallback xmlns="">
      <p:transition spd="slow" advTm="3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C5BB9-A1C8-41A2-814B-5C64EF3FDE74}"/>
              </a:ext>
            </a:extLst>
          </p:cNvPr>
          <p:cNvSpPr>
            <a:spLocks noGrp="1"/>
          </p:cNvSpPr>
          <p:nvPr>
            <p:ph type="title"/>
          </p:nvPr>
        </p:nvSpPr>
        <p:spPr/>
        <p:txBody>
          <a:bodyPr/>
          <a:lstStyle/>
          <a:p>
            <a:r>
              <a:rPr lang="en-US" dirty="0"/>
              <a:t>The Science of the MRGO</a:t>
            </a:r>
          </a:p>
        </p:txBody>
      </p:sp>
      <p:sp>
        <p:nvSpPr>
          <p:cNvPr id="3" name="Content Placeholder 2">
            <a:extLst>
              <a:ext uri="{FF2B5EF4-FFF2-40B4-BE49-F238E27FC236}">
                <a16:creationId xmlns:a16="http://schemas.microsoft.com/office/drawing/2014/main" id="{6931DA52-62FC-4F70-B79B-283A8C8D6D9F}"/>
              </a:ext>
            </a:extLst>
          </p:cNvPr>
          <p:cNvSpPr>
            <a:spLocks noGrp="1"/>
          </p:cNvSpPr>
          <p:nvPr>
            <p:ph idx="1"/>
          </p:nvPr>
        </p:nvSpPr>
        <p:spPr/>
        <p:txBody>
          <a:bodyPr/>
          <a:lstStyle/>
          <a:p>
            <a:r>
              <a:rPr lang="en-US" dirty="0"/>
              <a:t>Scientific analysis showed that the total cross-sectional volume of the MRGO was only a tiny fraction of the width of the surge front on the east of the city.</a:t>
            </a:r>
          </a:p>
          <a:p>
            <a:r>
              <a:rPr lang="en-US" dirty="0"/>
              <a:t>This meant that the MRGO could not have significantly increased the flooding during either storm.</a:t>
            </a:r>
          </a:p>
        </p:txBody>
      </p:sp>
      <p:pic>
        <p:nvPicPr>
          <p:cNvPr id="4" name="Audio 3">
            <a:hlinkClick r:id="" action="ppaction://media"/>
            <a:extLst>
              <a:ext uri="{FF2B5EF4-FFF2-40B4-BE49-F238E27FC236}">
                <a16:creationId xmlns:a16="http://schemas.microsoft.com/office/drawing/2014/main" id="{4FB88842-43A8-4062-B5EF-DA7344F5D0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230599563"/>
      </p:ext>
    </p:extLst>
  </p:cSld>
  <p:clrMapOvr>
    <a:masterClrMapping/>
  </p:clrMapOvr>
  <mc:AlternateContent xmlns:mc="http://schemas.openxmlformats.org/markup-compatibility/2006" xmlns:p14="http://schemas.microsoft.com/office/powerpoint/2010/main">
    <mc:Choice Requires="p14">
      <p:transition spd="slow" p14:dur="2000" advTm="35525"/>
    </mc:Choice>
    <mc:Fallback xmlns="">
      <p:transition spd="slow" advTm="35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03AC-A6B9-40DC-A470-716CBC11C1C9}"/>
              </a:ext>
            </a:extLst>
          </p:cNvPr>
          <p:cNvSpPr>
            <a:spLocks noGrp="1"/>
          </p:cNvSpPr>
          <p:nvPr>
            <p:ph type="title"/>
          </p:nvPr>
        </p:nvSpPr>
        <p:spPr/>
        <p:txBody>
          <a:bodyPr/>
          <a:lstStyle/>
          <a:p>
            <a:r>
              <a:rPr lang="en-US" dirty="0"/>
              <a:t>The Flood Control Act of 1928 (</a:t>
            </a:r>
            <a:r>
              <a:rPr lang="en-US" dirty="0" err="1"/>
              <a:t>FCA</a:t>
            </a:r>
            <a:r>
              <a:rPr lang="en-US" dirty="0"/>
              <a:t>)</a:t>
            </a:r>
          </a:p>
        </p:txBody>
      </p:sp>
      <p:sp>
        <p:nvSpPr>
          <p:cNvPr id="3" name="Content Placeholder 2">
            <a:extLst>
              <a:ext uri="{FF2B5EF4-FFF2-40B4-BE49-F238E27FC236}">
                <a16:creationId xmlns:a16="http://schemas.microsoft.com/office/drawing/2014/main" id="{05F99D2F-47CE-4645-8D3A-323EFFDABA16}"/>
              </a:ext>
            </a:extLst>
          </p:cNvPr>
          <p:cNvSpPr>
            <a:spLocks noGrp="1"/>
          </p:cNvSpPr>
          <p:nvPr>
            <p:ph idx="1"/>
          </p:nvPr>
        </p:nvSpPr>
        <p:spPr/>
        <p:txBody>
          <a:bodyPr>
            <a:normAutofit/>
          </a:bodyPr>
          <a:lstStyle/>
          <a:p>
            <a:r>
              <a:rPr lang="en-US" dirty="0"/>
              <a:t>Passed to fund and direct flood control construction on the Mississippi after the 1927 flood.</a:t>
            </a:r>
          </a:p>
          <a:p>
            <a:r>
              <a:rPr lang="en-US" dirty="0">
                <a:highlight>
                  <a:srgbClr val="FFFF00"/>
                </a:highlight>
              </a:rPr>
              <a:t>No liability of any kind shall attach to or rest upon the United States for any damage from or by floods or flood waters at any place…</a:t>
            </a:r>
          </a:p>
          <a:p>
            <a:pPr lvl="1"/>
            <a:r>
              <a:rPr lang="en-US" dirty="0"/>
              <a:t>When was the FTCA passed?</a:t>
            </a:r>
          </a:p>
          <a:p>
            <a:r>
              <a:rPr lang="en-US" dirty="0"/>
              <a:t>There were additional provisions empowering the government to buy property or floodway easements as necessary. </a:t>
            </a:r>
          </a:p>
        </p:txBody>
      </p:sp>
      <p:pic>
        <p:nvPicPr>
          <p:cNvPr id="4" name="Audio 3">
            <a:hlinkClick r:id="" action="ppaction://media"/>
            <a:extLst>
              <a:ext uri="{FF2B5EF4-FFF2-40B4-BE49-F238E27FC236}">
                <a16:creationId xmlns:a16="http://schemas.microsoft.com/office/drawing/2014/main" id="{3990D106-AC9B-41D7-80F8-58A8B19EC5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164409253"/>
      </p:ext>
    </p:extLst>
  </p:cSld>
  <p:clrMapOvr>
    <a:masterClrMapping/>
  </p:clrMapOvr>
  <mc:AlternateContent xmlns:mc="http://schemas.openxmlformats.org/markup-compatibility/2006" xmlns:p14="http://schemas.microsoft.com/office/powerpoint/2010/main">
    <mc:Choice Requires="p14">
      <p:transition spd="slow" p14:dur="2000" advTm="136439"/>
    </mc:Choice>
    <mc:Fallback xmlns="">
      <p:transition spd="slow" advTm="13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27</TotalTime>
  <Words>1013</Words>
  <Application>Microsoft Office PowerPoint</Application>
  <PresentationFormat>Widescreen</PresentationFormat>
  <Paragraphs>59</Paragraphs>
  <Slides>18</Slides>
  <Notes>1</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Atkinson Hyperlegible</vt:lpstr>
      <vt:lpstr>Calibri</vt:lpstr>
      <vt:lpstr>Office Theme</vt:lpstr>
      <vt:lpstr>Suing the Government after Hurricane Betsy</vt:lpstr>
      <vt:lpstr>PowerPoint Presentation</vt:lpstr>
      <vt:lpstr>PowerPoint Presentation</vt:lpstr>
      <vt:lpstr>PowerPoint Presentation</vt:lpstr>
      <vt:lpstr>MRGO</vt:lpstr>
      <vt:lpstr>Hurricane Betsy and the MRGO</vt:lpstr>
      <vt:lpstr>MRGO and Hurricane Flooding in 1965</vt:lpstr>
      <vt:lpstr>The Science of the MRGO</vt:lpstr>
      <vt:lpstr>The Flood Control Act of 1928 (FCA)</vt:lpstr>
      <vt:lpstr>Graci v. United States, 456 F.2d 20 (5th Cir. 1971)</vt:lpstr>
      <vt:lpstr>The Application of the FCA</vt:lpstr>
      <vt:lpstr>The 5th Cir FCA Analysis of the FCA</vt:lpstr>
      <vt:lpstr>Graci v. U.S., 435 F.Supp. 189 (E.D.La. 1977)</vt:lpstr>
      <vt:lpstr>Had New Orleans Been Flooded Before Betsy?</vt:lpstr>
      <vt:lpstr>Why was the Flooding Worse in Betsy?</vt:lpstr>
      <vt:lpstr>Did MRGO Cause Flooding?</vt:lpstr>
      <vt:lpstr>The Key Holding in Graci</vt:lpstr>
      <vt:lpstr>Was This the Right Message?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Suing the Government after Hurricane Betsy</dc:title>
  <dc:creator>Edward P Richards</dc:creator>
  <cp:lastModifiedBy>Edward P Richards</cp:lastModifiedBy>
  <cp:revision>7</cp:revision>
  <dcterms:created xsi:type="dcterms:W3CDTF">2021-07-09T18:17:40Z</dcterms:created>
  <dcterms:modified xsi:type="dcterms:W3CDTF">2021-07-10T00:28:24Z</dcterms:modified>
</cp:coreProperties>
</file>