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44" y="-1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997A7-2273-4678-9DDA-7605D44B2D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1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BC951-D626-442F-915D-5B3F83BE8A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015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33B34-BFBA-4C0A-B08E-0451322923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7069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E1264-7269-472F-B788-620D557D96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77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83BA8-0CA2-4627-97B7-934FDA12C7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93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6F15D-2403-41ED-B77D-46DE41D154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1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EE2C0-9E3D-4D3E-A6BE-AF91460BCA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451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1F835-654C-4120-A28A-178004CF87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676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AEB93-10D3-44B9-85CC-1E7987891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07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93C57-7EB1-49F9-97A5-5172B5CA74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88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DD165-0AB3-42E1-A1A7-BC710E31F4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010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75CD46-D0FE-4BBA-8BAC-F4D17B1C4B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epr\A-things to post\Topic 1\Fig 1.01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608888" cy="656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845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epr\A-things to post\Topic 1\Fig 1.09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99348"/>
            <a:ext cx="8005352" cy="506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322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epr\A-things to post\Topic 1\Fig 1.10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1"/>
            <a:ext cx="63246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649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epr\A-things to post\Topic 1\Fig 1.11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"/>
            <a:ext cx="4953000" cy="628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298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epr\A-things to post\Topic 1\Fig 1.12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5562600" cy="633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72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epr\A-things to post\Topic 1\Fig 1.02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599"/>
            <a:ext cx="4495800" cy="646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291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epr\A-things to post\Topic 1\Box 1.1 Fig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154161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702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epr\A-things to post\Topic 1\Fig 1.03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6891996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56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epr\A-things to post\Topic 1\Fig 1.04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7828940" cy="471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148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epr\A-things to post\Topic 1\Fig 1.05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9384"/>
            <a:ext cx="8688018" cy="348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694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epr\A-things to post\Topic 1\Fig 1.06_rev1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44595"/>
            <a:ext cx="8256622" cy="44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792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epr\A-things to post\Topic 1\Fig 1.07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493484"/>
            <a:ext cx="6591218" cy="590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095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epr\A-things to post\Topic 1\Fig 1.08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25672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49340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Richards</dc:creator>
  <cp:lastModifiedBy>Edward Richards</cp:lastModifiedBy>
  <cp:revision>13</cp:revision>
  <dcterms:created xsi:type="dcterms:W3CDTF">2015-08-24T12:19:28Z</dcterms:created>
  <dcterms:modified xsi:type="dcterms:W3CDTF">2015-08-25T01:21:32Z</dcterms:modified>
</cp:coreProperties>
</file>