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9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6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2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5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2815-69D1-44D9-9643-6CBE1BC8D1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C08D1-0D50-4090-B5EB-1962EB0C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6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Carbon Cycle and </a:t>
            </a:r>
            <a:r>
              <a:rPr lang="en-US" smtClean="0"/>
              <a:t>Ocean </a:t>
            </a:r>
            <a:r>
              <a:rPr lang="en-US" smtClean="0"/>
              <a:t>Acidification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ied.ucar.edu/sites/default/files/images/large_image_for_image_content/carbon_cycle_diagram_doe_labeled_900x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87" y="256809"/>
            <a:ext cx="8073826" cy="62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hemistryland.com/CHM107Lab/Exp05_CO2/Lab/CO2intoOce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60" y="548601"/>
            <a:ext cx="7918760" cy="57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- The pH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16" y="559014"/>
            <a:ext cx="6184945" cy="51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pH scale by numb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60" y="609600"/>
            <a:ext cx="4896680" cy="52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ercent change in acid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68" y="500386"/>
            <a:ext cx="5891443" cy="56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2" y="384432"/>
            <a:ext cx="7997529" cy="57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93" y="341577"/>
            <a:ext cx="8534385" cy="5835386"/>
          </a:xfrm>
        </p:spPr>
      </p:pic>
    </p:spTree>
    <p:extLst>
      <p:ext uri="{BB962C8B-B14F-4D97-AF65-F5344CB8AC3E}">
        <p14:creationId xmlns:p14="http://schemas.microsoft.com/office/powerpoint/2010/main" val="13276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Climate Skeptic</a:t>
            </a:r>
            <a:br>
              <a:rPr lang="en-US" dirty="0" smtClean="0"/>
            </a:br>
            <a:r>
              <a:rPr lang="en-US" dirty="0" smtClean="0"/>
              <a:t> View</a:t>
            </a:r>
            <a:endParaRPr lang="en-US" dirty="0"/>
          </a:p>
        </p:txBody>
      </p:sp>
      <p:pic>
        <p:nvPicPr>
          <p:cNvPr id="1026" name="Picture 2" descr="http://c3headlines.typepad.com/.a/6a010536b58035970c0120a52f1440970c-p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8" y="153165"/>
            <a:ext cx="5767754" cy="67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8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Carbon Cycle and Ocean Acidification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Climate Skeptic  View</vt:lpstr>
    </vt:vector>
  </TitlesOfParts>
  <Company>LSU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P Richards</dc:creator>
  <cp:lastModifiedBy>Edward P Richards</cp:lastModifiedBy>
  <cp:revision>9</cp:revision>
  <dcterms:created xsi:type="dcterms:W3CDTF">2017-01-30T15:31:05Z</dcterms:created>
  <dcterms:modified xsi:type="dcterms:W3CDTF">2017-01-30T19:06:11Z</dcterms:modified>
</cp:coreProperties>
</file>