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8"/>
  </p:notesMasterIdLst>
  <p:sldIdLst>
    <p:sldId id="398" r:id="rId2"/>
    <p:sldId id="399" r:id="rId3"/>
    <p:sldId id="414" r:id="rId4"/>
    <p:sldId id="401" r:id="rId5"/>
    <p:sldId id="402" r:id="rId6"/>
    <p:sldId id="403" r:id="rId7"/>
    <p:sldId id="404" r:id="rId8"/>
    <p:sldId id="405" r:id="rId9"/>
    <p:sldId id="406" r:id="rId10"/>
    <p:sldId id="411" r:id="rId11"/>
    <p:sldId id="413" r:id="rId12"/>
    <p:sldId id="410" r:id="rId13"/>
    <p:sldId id="407" r:id="rId14"/>
    <p:sldId id="408" r:id="rId15"/>
    <p:sldId id="409" r:id="rId16"/>
    <p:sldId id="41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364" autoAdjust="0"/>
  </p:normalViewPr>
  <p:slideViewPr>
    <p:cSldViewPr>
      <p:cViewPr varScale="1">
        <p:scale>
          <a:sx n="76" d="100"/>
          <a:sy n="76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2BB57A-E3BA-457B-9F9B-B01DCA13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0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5A82D8-6880-4912-9E76-A8DB4812A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127E-9AAF-4D6F-B8AC-F7217D1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B6B7-3457-4439-A904-A4C6165F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6F10-81E8-4359-B1B0-7C219BCA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951E-B4F6-45F4-952F-56107C3D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7ADA-FE75-4DA2-9F58-F1E01BED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368F-6D61-4BBB-AF26-CF601607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A52-4BD1-424B-BA48-C387A854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1C2E-EB59-46EC-81CF-FFD74C529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0777-7D03-44AE-848B-E60BA609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9170-5A7A-4F22-9ADF-6072CE7B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9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ECAED7D-57CE-42D0-B63D-2DBBF401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Evolution of Policy as Politics Change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E5DC6D3-9843-4A38-9F93-82EE0908F5A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How many rule revisions had been done before the one in this case?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Why did DOT decide that it could not show that automatic seatbelts would improve safety?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What was it about the design that limited their effectiveness?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did the agency use this to decide that the cost of the regulations was not justified?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agency's argument that rescinding a rule is like refusing to make a rule?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8D6743-2415-49A3-91F1-0A9E96943C6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Court's Ruling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Why did the court reject the argument that since there is little review of refusal to make a rule, that they should be little review when the agency rescinds the a rule?</a:t>
            </a:r>
          </a:p>
          <a:p>
            <a:pPr eaLnBrk="1" hangingPunct="1"/>
            <a:r>
              <a:rPr lang="en-US" sz="2800" smtClean="0"/>
              <a:t>What did the court find that the agency ignored in this analysis?</a:t>
            </a:r>
          </a:p>
          <a:p>
            <a:pPr eaLnBrk="1" hangingPunct="1"/>
            <a:r>
              <a:rPr lang="en-US" sz="2800" smtClean="0"/>
              <a:t>What did the court want to see in the record for the rule making?</a:t>
            </a:r>
          </a:p>
          <a:p>
            <a:pPr eaLnBrk="1" hangingPunct="1"/>
            <a:r>
              <a:rPr lang="en-US" sz="2800" smtClean="0"/>
              <a:t>How is this different from saying that agencies are bound by precedent when making rules?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C04D1E-4652-444E-B1AE-C0CBA5A51E2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is Going On:</a:t>
            </a:r>
            <a:br>
              <a:rPr lang="en-US" smtClean="0"/>
            </a:br>
            <a:r>
              <a:rPr lang="en-US" smtClean="0"/>
              <a:t>Crashworthiness Regulations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Unintended Consequences</a:t>
            </a:r>
          </a:p>
        </p:txBody>
      </p:sp>
      <p:pic>
        <p:nvPicPr>
          <p:cNvPr id="14341" name="Picture 4" descr="OldDodgeCaravan-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7056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3D1B38-3D9F-423A-8A61-9AD5E522424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1984 - DOT (Libby Dole) promulgated a reg requiring automatic seatbelts or airbags in all cars after 1989, unless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2/3 of the population were covered by state seatbelt laws,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laws met certain criteria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did some states do?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$5 penalty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meaningful seatbelt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State laws did not meet the criteria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C73D4C-C9D9-4117-BD09-B020B6BA82C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1980s safety becomes a selling point and the market changes.</a:t>
            </a:r>
          </a:p>
          <a:p>
            <a:pPr eaLnBrk="1" hangingPunct="1"/>
            <a:r>
              <a:rPr lang="en-US" smtClean="0"/>
              <a:t>1997 - most newer cars had airbags</a:t>
            </a:r>
          </a:p>
          <a:p>
            <a:pPr eaLnBrk="1" hangingPunct="1"/>
            <a:r>
              <a:rPr lang="en-US" smtClean="0"/>
              <a:t>1998 - airbags kill grannies and little kids!</a:t>
            </a:r>
          </a:p>
          <a:p>
            <a:pPr lvl="1" eaLnBrk="1" hangingPunct="1"/>
            <a:r>
              <a:rPr lang="en-US" smtClean="0"/>
              <a:t>Nothing new - known at the time</a:t>
            </a:r>
          </a:p>
          <a:p>
            <a:pPr lvl="1" eaLnBrk="1" hangingPunct="1"/>
            <a:r>
              <a:rPr lang="en-US" smtClean="0"/>
              <a:t>Save many more</a:t>
            </a:r>
          </a:p>
          <a:p>
            <a:pPr eaLnBrk="1" hangingPunct="1"/>
            <a:r>
              <a:rPr lang="en-US" smtClean="0"/>
              <a:t>1999 - You can get your airbag disconnected</a:t>
            </a:r>
          </a:p>
          <a:p>
            <a:pPr lvl="1" eaLnBrk="1" hangingPunct="1"/>
            <a:r>
              <a:rPr lang="en-US" smtClean="0"/>
              <a:t>Products liability issues?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BDAD92-1FBF-4AE6-AF63-9CD02F4BBAD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new issues in automobile safety?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Crashworthiness</a:t>
            </a:r>
          </a:p>
          <a:p>
            <a:pPr eaLnBrk="1" hangingPunct="1"/>
            <a:r>
              <a:rPr lang="en-US" dirty="0" smtClean="0"/>
              <a:t>Antilock brakes</a:t>
            </a:r>
          </a:p>
          <a:p>
            <a:pPr eaLnBrk="1" hangingPunct="1"/>
            <a:r>
              <a:rPr lang="en-US" dirty="0" smtClean="0"/>
              <a:t>All wheel drive</a:t>
            </a:r>
          </a:p>
          <a:p>
            <a:pPr eaLnBrk="1" hangingPunct="1"/>
            <a:r>
              <a:rPr lang="en-US" dirty="0" smtClean="0"/>
              <a:t>Traction control</a:t>
            </a:r>
          </a:p>
          <a:p>
            <a:pPr eaLnBrk="1" hangingPunct="1"/>
            <a:r>
              <a:rPr lang="en-US" dirty="0" smtClean="0"/>
              <a:t>Roll over prevention</a:t>
            </a:r>
          </a:p>
          <a:p>
            <a:pPr eaLnBrk="1" hangingPunct="1"/>
            <a:r>
              <a:rPr lang="en-US" dirty="0" smtClean="0"/>
              <a:t>Fly by wire errors</a:t>
            </a:r>
          </a:p>
          <a:p>
            <a:pPr eaLnBrk="1" hangingPunct="1"/>
            <a:r>
              <a:rPr lang="en-US" dirty="0" smtClean="0"/>
              <a:t>Automatic </a:t>
            </a:r>
            <a:r>
              <a:rPr lang="en-US" dirty="0" smtClean="0"/>
              <a:t>braking</a:t>
            </a:r>
          </a:p>
          <a:p>
            <a:pPr eaLnBrk="1" hangingPunct="1"/>
            <a:r>
              <a:rPr lang="en-US" smtClean="0"/>
              <a:t>Google cars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4DE858-0F0A-4B83-BE69-993B3384B3C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 and Economic Security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Gasoline mileage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Smaller cars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trade off for safety?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Small, safe =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Big trucks roll because they are diven by morons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the DOT admit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How do they cover it up?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emissions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3575CE-095E-4EF7-8340-D13EA29FC9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Drives Laws?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First, there is popular concern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Individual stories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interest groups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FDA and the Jungle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MADD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Insurance industry - what is their interest?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Starting in the 1980s, plaintiffs </a:t>
            </a:r>
            <a:r>
              <a:rPr lang="en-US" sz="2800" dirty="0" smtClean="0"/>
              <a:t>attorneys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pressure on elected officials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Sometimes this is compressed as the legislature reacts to a crisis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Very seldom does the legislature pass a law just because it is a good thing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83A6BD-A284-42D5-B02E-BB0C0CC051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Beginning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5" name="Picture 5" descr="de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102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D0246F-0178-444F-8B8D-EC1159F441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Nader and Public Interest:</a:t>
            </a:r>
            <a:br>
              <a:rPr lang="en-US" smtClean="0"/>
            </a:br>
            <a:r>
              <a:rPr lang="en-US" smtClean="0"/>
              <a:t>First Chevrolet, then Al Gore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Unsafe at any Speed - 1965</a:t>
            </a:r>
          </a:p>
        </p:txBody>
      </p:sp>
      <p:pic>
        <p:nvPicPr>
          <p:cNvPr id="6149" name="Picture 4" descr="sale1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5626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74D9AE-1D53-4573-AFD0-59ECFB45F8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Congress passes the Traffic and Motor Vehicle Safety Act</a:t>
            </a:r>
          </a:p>
          <a:p>
            <a:pPr eaLnBrk="1" hangingPunct="1"/>
            <a:r>
              <a:rPr lang="en-US" smtClean="0"/>
              <a:t>1967 - regulation requiring seatbelts</a:t>
            </a:r>
          </a:p>
          <a:p>
            <a:pPr eaLnBrk="1" hangingPunct="1"/>
            <a:r>
              <a:rPr lang="en-US" smtClean="0"/>
              <a:t>1972 - realized that people were not wearing the seatbelts</a:t>
            </a:r>
          </a:p>
          <a:p>
            <a:pPr eaLnBrk="1" hangingPunct="1"/>
            <a:r>
              <a:rPr lang="en-US" smtClean="0"/>
              <a:t>Regulation requiring automatic seatbelts or airbags by 1975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4A17A8-B7DC-4085-B659-7E6D9512AF5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Required cars between 1973 and 1975 to have automatic seatbelts or ignition interlocks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Chrysler v. DOT affirmed the regs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Industry choose interlocks - why?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1974 - Congress passed a law banning regs requiring interlocks and said that all future regs on passive restraints had to be submitted to Congress for legislative veto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Chadha fixes that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5A08C8-ABC1-4EC7-91F7-65542C4F96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IV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DOT under Ford withdrew the regs</a:t>
            </a:r>
          </a:p>
          <a:p>
            <a:pPr eaLnBrk="1" hangingPunct="1"/>
            <a:r>
              <a:rPr lang="en-US" smtClean="0"/>
              <a:t>DOT under Carter (a few months later) passed new passive restraint regs for 1982 and Congress did not veto them</a:t>
            </a:r>
          </a:p>
          <a:p>
            <a:pPr eaLnBrk="1" hangingPunct="1"/>
            <a:r>
              <a:rPr lang="en-US" smtClean="0"/>
              <a:t>1979 - Regs were affirmed in Pacific Legal Foundation v. DOT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0EDC71-EDE2-40FA-991B-A1602F2AA2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1981 - DOT under Reagan withdrew the regs because the car companies were going to use automatic seatbelts that could be disconnected.</a:t>
            </a:r>
          </a:p>
          <a:p>
            <a:pPr eaLnBrk="1" hangingPunct="1"/>
            <a:r>
              <a:rPr lang="en-US" dirty="0" smtClean="0"/>
              <a:t>1983 - </a:t>
            </a:r>
            <a:r>
              <a:rPr lang="en-US" i="1" dirty="0" smtClean="0"/>
              <a:t>Motor Vehicles Manufacturers Assoc. </a:t>
            </a:r>
            <a:r>
              <a:rPr lang="en-US" i="1" dirty="0" smtClean="0"/>
              <a:t>v </a:t>
            </a:r>
            <a:r>
              <a:rPr lang="en-US" i="1" dirty="0" smtClean="0"/>
              <a:t>State Farm</a:t>
            </a:r>
            <a:r>
              <a:rPr lang="en-US" dirty="0" smtClean="0"/>
              <a:t> hit the United States Supreme Court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A53777F-C692-4CEA-92D4-EF4CEA2F504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Motor Vehicle Manufacturers v State Farm Mutual Auto, 463 U.S. 29 (1983)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these parties?</a:t>
            </a:r>
          </a:p>
          <a:p>
            <a:pPr eaLnBrk="1" hangingPunct="1"/>
            <a:r>
              <a:rPr lang="en-US" smtClean="0"/>
              <a:t>What is their stake in the game?</a:t>
            </a:r>
          </a:p>
          <a:p>
            <a:pPr eaLnBrk="1" hangingPunct="1"/>
            <a:r>
              <a:rPr lang="en-US" smtClean="0"/>
              <a:t>How did they end up suing each other?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718</TotalTime>
  <Words>691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1_Blends</vt:lpstr>
      <vt:lpstr>The Evolution of Policy as Politics Change</vt:lpstr>
      <vt:lpstr>What Drives Laws?</vt:lpstr>
      <vt:lpstr>In the Beginning</vt:lpstr>
      <vt:lpstr>Nader and Public Interest: First Chevrolet, then Al Gore</vt:lpstr>
      <vt:lpstr>The Seat Belt Saga II</vt:lpstr>
      <vt:lpstr>The Seat Belt Saga III</vt:lpstr>
      <vt:lpstr>The Seat Belt Saga IV</vt:lpstr>
      <vt:lpstr>The Seat Belt Saga V</vt:lpstr>
      <vt:lpstr>Motor Vehicle Manufacturers v State Farm Mutual Auto, 463 U.S. 29 (1983)</vt:lpstr>
      <vt:lpstr>Procedure</vt:lpstr>
      <vt:lpstr>The Court's Ruling</vt:lpstr>
      <vt:lpstr>What Else is Going On: Crashworthiness Regulations</vt:lpstr>
      <vt:lpstr>The Seat Belt Saga VI</vt:lpstr>
      <vt:lpstr>The Seat Belt Saga VII</vt:lpstr>
      <vt:lpstr>What are the new issues in automobile safety?</vt:lpstr>
      <vt:lpstr>Environment and Economic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Edward Richards</dc:creator>
  <cp:lastModifiedBy>Edward P Richards</cp:lastModifiedBy>
  <cp:revision>147</cp:revision>
  <dcterms:created xsi:type="dcterms:W3CDTF">2003-04-03T14:41:02Z</dcterms:created>
  <dcterms:modified xsi:type="dcterms:W3CDTF">2012-03-20T14:43:17Z</dcterms:modified>
</cp:coreProperties>
</file>